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660" r:id="rId5"/>
  </p:sldMasterIdLst>
  <p:notesMasterIdLst>
    <p:notesMasterId r:id="rId19"/>
  </p:notesMasterIdLst>
  <p:sldIdLst>
    <p:sldId id="256" r:id="rId6"/>
    <p:sldId id="492" r:id="rId7"/>
    <p:sldId id="511" r:id="rId8"/>
    <p:sldId id="510" r:id="rId9"/>
    <p:sldId id="509" r:id="rId10"/>
    <p:sldId id="496" r:id="rId11"/>
    <p:sldId id="507" r:id="rId12"/>
    <p:sldId id="506" r:id="rId13"/>
    <p:sldId id="498" r:id="rId14"/>
    <p:sldId id="387" r:id="rId15"/>
    <p:sldId id="508" r:id="rId16"/>
    <p:sldId id="378" r:id="rId17"/>
    <p:sldId id="501" r:id="rId18"/>
  </p:sldIdLst>
  <p:sldSz cx="18288000" cy="10287000"/>
  <p:notesSz cx="6858000" cy="9144000"/>
  <p:defaultTextStyle>
    <a:lvl1pPr algn="l" defTabSz="815975" rtl="0" eaLnBrk="0" fontAlgn="base" hangingPunct="0">
      <a:spcBef>
        <a:spcPct val="0"/>
      </a:spcBef>
      <a:spcAft>
        <a:spcPct val="0"/>
      </a:spcAft>
      <a:defRPr sz="3200" kern="1200">
        <a:solidFill>
          <a:schemeClr val="tx1"/>
        </a:solidFill>
        <a:latin typeface="Arial" panose="020B0604020202020204" pitchFamily="34" charset="0"/>
        <a:ea typeface="+mn-ea"/>
        <a:cs typeface="Arial" panose="020B0604020202020204" pitchFamily="34" charset="0"/>
      </a:defRPr>
    </a:lvl1pPr>
    <a:lvl2pPr marL="815975" indent="-358775" algn="l" defTabSz="815975" rtl="0" eaLnBrk="0" fontAlgn="base" hangingPunct="0">
      <a:spcBef>
        <a:spcPct val="0"/>
      </a:spcBef>
      <a:spcAft>
        <a:spcPct val="0"/>
      </a:spcAft>
      <a:defRPr sz="3200" kern="1200">
        <a:solidFill>
          <a:schemeClr val="tx1"/>
        </a:solidFill>
        <a:latin typeface="Arial" panose="020B0604020202020204" pitchFamily="34" charset="0"/>
        <a:ea typeface="+mn-ea"/>
        <a:cs typeface="Arial" panose="020B0604020202020204" pitchFamily="34" charset="0"/>
      </a:defRPr>
    </a:lvl2pPr>
    <a:lvl3pPr marL="1631950" indent="-717550" algn="l" defTabSz="815975" rtl="0" eaLnBrk="0" fontAlgn="base" hangingPunct="0">
      <a:spcBef>
        <a:spcPct val="0"/>
      </a:spcBef>
      <a:spcAft>
        <a:spcPct val="0"/>
      </a:spcAft>
      <a:defRPr sz="3200" kern="1200">
        <a:solidFill>
          <a:schemeClr val="tx1"/>
        </a:solidFill>
        <a:latin typeface="Arial" panose="020B0604020202020204" pitchFamily="34" charset="0"/>
        <a:ea typeface="+mn-ea"/>
        <a:cs typeface="Arial" panose="020B0604020202020204" pitchFamily="34" charset="0"/>
      </a:defRPr>
    </a:lvl3pPr>
    <a:lvl4pPr marL="2447925" indent="-1076325" algn="l" defTabSz="815975" rtl="0" eaLnBrk="0" fontAlgn="base" hangingPunct="0">
      <a:spcBef>
        <a:spcPct val="0"/>
      </a:spcBef>
      <a:spcAft>
        <a:spcPct val="0"/>
      </a:spcAft>
      <a:defRPr sz="3200" kern="1200">
        <a:solidFill>
          <a:schemeClr val="tx1"/>
        </a:solidFill>
        <a:latin typeface="Arial" panose="020B0604020202020204" pitchFamily="34" charset="0"/>
        <a:ea typeface="+mn-ea"/>
        <a:cs typeface="Arial" panose="020B0604020202020204" pitchFamily="34" charset="0"/>
      </a:defRPr>
    </a:lvl4pPr>
    <a:lvl5pPr marL="3265488" indent="-1436688" algn="l" defTabSz="815975" rtl="0" eaLnBrk="0" fontAlgn="base" hangingPunct="0">
      <a:spcBef>
        <a:spcPct val="0"/>
      </a:spcBef>
      <a:spcAft>
        <a:spcPct val="0"/>
      </a:spcAft>
      <a:defRPr sz="32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32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32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32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3200"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3240">
          <p15:clr>
            <a:srgbClr val="A4A3A4"/>
          </p15:clr>
        </p15:guide>
        <p15:guide id="2" pos="576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90E04E0-A665-31CB-3251-9224EBF039D1}" name="Boubacar Ndiaye" initials="BN" userId="S::boubacar.ndiaye@anaqsup.sn::24c57e86-5082-42bb-99f8-0004fc209a09"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E9E412"/>
    <a:srgbClr val="25FF88"/>
    <a:srgbClr val="FF5050"/>
    <a:srgbClr val="D8D426"/>
    <a:srgbClr val="E3E06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3F41FFA-4944-05EB-99D9-54D301E10CEB}" v="50" dt="2025-07-30T12:53:56.503"/>
  </p1510:revLst>
</p1510:revInfo>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793D81CF-94F2-401A-BA57-92F5A7B2D0C5}" styleName="Style moyen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618" autoAdjust="0"/>
    <p:restoredTop sz="93067"/>
  </p:normalViewPr>
  <p:slideViewPr>
    <p:cSldViewPr snapToGrid="0" snapToObjects="1">
      <p:cViewPr varScale="1">
        <p:scale>
          <a:sx n="77" d="100"/>
          <a:sy n="77" d="100"/>
        </p:scale>
        <p:origin x="504" y="184"/>
      </p:cViewPr>
      <p:guideLst>
        <p:guide orient="horz" pos="3240"/>
        <p:guide pos="5760"/>
      </p:guideLst>
    </p:cSldViewPr>
  </p:slideViewPr>
  <p:notesTextViewPr>
    <p:cViewPr>
      <p:scale>
        <a:sx n="100" d="100"/>
        <a:sy n="100" d="100"/>
      </p:scale>
      <p:origin x="0" y="0"/>
    </p:cViewPr>
  </p:notesTextViewPr>
  <p:sorterViewPr>
    <p:cViewPr>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microsoft.com/office/2018/10/relationships/authors" Target="authors.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microsoft.com/office/2016/11/relationships/changesInfo" Target="changesInfos/changesInfo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maya Lyne (ETF)" userId="S::amaya.lyne@etf.europa.eu::254d19ee-a2a4-46f8-97d7-ce61c0481289" providerId="AD" clId="Web-{D3F41FFA-4944-05EB-99D9-54D301E10CEB}"/>
    <pc:docChg chg="modSld">
      <pc:chgData name="Amaya Lyne (ETF)" userId="S::amaya.lyne@etf.europa.eu::254d19ee-a2a4-46f8-97d7-ce61c0481289" providerId="AD" clId="Web-{D3F41FFA-4944-05EB-99D9-54D301E10CEB}" dt="2025-07-30T12:53:54.065" v="31" actId="20577"/>
      <pc:docMkLst>
        <pc:docMk/>
      </pc:docMkLst>
      <pc:sldChg chg="modSp">
        <pc:chgData name="Amaya Lyne (ETF)" userId="S::amaya.lyne@etf.europa.eu::254d19ee-a2a4-46f8-97d7-ce61c0481289" providerId="AD" clId="Web-{D3F41FFA-4944-05EB-99D9-54D301E10CEB}" dt="2025-07-30T12:52:18.234" v="21" actId="20577"/>
        <pc:sldMkLst>
          <pc:docMk/>
          <pc:sldMk cId="0" sldId="387"/>
        </pc:sldMkLst>
        <pc:spChg chg="mod">
          <ac:chgData name="Amaya Lyne (ETF)" userId="S::amaya.lyne@etf.europa.eu::254d19ee-a2a4-46f8-97d7-ce61c0481289" providerId="AD" clId="Web-{D3F41FFA-4944-05EB-99D9-54D301E10CEB}" dt="2025-07-30T12:52:18.234" v="21" actId="20577"/>
          <ac:spMkLst>
            <pc:docMk/>
            <pc:sldMk cId="0" sldId="387"/>
            <ac:spMk id="2" creationId="{25ED498A-82C6-2B7F-782A-8083019245D1}"/>
          </ac:spMkLst>
        </pc:spChg>
      </pc:sldChg>
      <pc:sldChg chg="modSp">
        <pc:chgData name="Amaya Lyne (ETF)" userId="S::amaya.lyne@etf.europa.eu::254d19ee-a2a4-46f8-97d7-ce61c0481289" providerId="AD" clId="Web-{D3F41FFA-4944-05EB-99D9-54D301E10CEB}" dt="2025-07-30T12:49:42.712" v="11" actId="20577"/>
        <pc:sldMkLst>
          <pc:docMk/>
          <pc:sldMk cId="2947278729" sldId="496"/>
        </pc:sldMkLst>
        <pc:spChg chg="mod">
          <ac:chgData name="Amaya Lyne (ETF)" userId="S::amaya.lyne@etf.europa.eu::254d19ee-a2a4-46f8-97d7-ce61c0481289" providerId="AD" clId="Web-{D3F41FFA-4944-05EB-99D9-54D301E10CEB}" dt="2025-07-30T12:49:42.712" v="11" actId="20577"/>
          <ac:spMkLst>
            <pc:docMk/>
            <pc:sldMk cId="2947278729" sldId="496"/>
            <ac:spMk id="2" creationId="{87222989-29AC-AA84-D532-A37196F2CBFD}"/>
          </ac:spMkLst>
        </pc:spChg>
        <pc:spChg chg="mod">
          <ac:chgData name="Amaya Lyne (ETF)" userId="S::amaya.lyne@etf.europa.eu::254d19ee-a2a4-46f8-97d7-ce61c0481289" providerId="AD" clId="Web-{D3F41FFA-4944-05EB-99D9-54D301E10CEB}" dt="2025-07-30T12:49:34.650" v="10" actId="20577"/>
          <ac:spMkLst>
            <pc:docMk/>
            <pc:sldMk cId="2947278729" sldId="496"/>
            <ac:spMk id="4" creationId="{6A5D07D6-F898-12D3-A2F8-0DFD70CB4EB4}"/>
          </ac:spMkLst>
        </pc:spChg>
      </pc:sldChg>
      <pc:sldChg chg="modSp">
        <pc:chgData name="Amaya Lyne (ETF)" userId="S::amaya.lyne@etf.europa.eu::254d19ee-a2a4-46f8-97d7-ce61c0481289" providerId="AD" clId="Web-{D3F41FFA-4944-05EB-99D9-54D301E10CEB}" dt="2025-07-30T12:53:54.065" v="31" actId="20577"/>
        <pc:sldMkLst>
          <pc:docMk/>
          <pc:sldMk cId="1173139" sldId="501"/>
        </pc:sldMkLst>
        <pc:spChg chg="mod">
          <ac:chgData name="Amaya Lyne (ETF)" userId="S::amaya.lyne@etf.europa.eu::254d19ee-a2a4-46f8-97d7-ce61c0481289" providerId="AD" clId="Web-{D3F41FFA-4944-05EB-99D9-54D301E10CEB}" dt="2025-07-30T12:53:54.065" v="31" actId="20577"/>
          <ac:spMkLst>
            <pc:docMk/>
            <pc:sldMk cId="1173139" sldId="501"/>
            <ac:spMk id="2" creationId="{100E26C3-40BD-46A8-8B6F-1D153D8732E1}"/>
          </ac:spMkLst>
        </pc:spChg>
      </pc:sldChg>
      <pc:sldChg chg="modSp">
        <pc:chgData name="Amaya Lyne (ETF)" userId="S::amaya.lyne@etf.europa.eu::254d19ee-a2a4-46f8-97d7-ce61c0481289" providerId="AD" clId="Web-{D3F41FFA-4944-05EB-99D9-54D301E10CEB}" dt="2025-07-30T12:51:31.123" v="18" actId="20577"/>
        <pc:sldMkLst>
          <pc:docMk/>
          <pc:sldMk cId="2481923406" sldId="506"/>
        </pc:sldMkLst>
        <pc:spChg chg="mod">
          <ac:chgData name="Amaya Lyne (ETF)" userId="S::amaya.lyne@etf.europa.eu::254d19ee-a2a4-46f8-97d7-ce61c0481289" providerId="AD" clId="Web-{D3F41FFA-4944-05EB-99D9-54D301E10CEB}" dt="2025-07-30T12:51:31.123" v="18" actId="20577"/>
          <ac:spMkLst>
            <pc:docMk/>
            <pc:sldMk cId="2481923406" sldId="506"/>
            <ac:spMk id="3" creationId="{BB7FEA97-E67F-295E-D003-B2AD04EE0166}"/>
          </ac:spMkLst>
        </pc:spChg>
      </pc:sldChg>
      <pc:sldChg chg="modSp">
        <pc:chgData name="Amaya Lyne (ETF)" userId="S::amaya.lyne@etf.europa.eu::254d19ee-a2a4-46f8-97d7-ce61c0481289" providerId="AD" clId="Web-{D3F41FFA-4944-05EB-99D9-54D301E10CEB}" dt="2025-07-30T12:50:20.386" v="14" actId="20577"/>
        <pc:sldMkLst>
          <pc:docMk/>
          <pc:sldMk cId="3212474545" sldId="507"/>
        </pc:sldMkLst>
        <pc:spChg chg="mod">
          <ac:chgData name="Amaya Lyne (ETF)" userId="S::amaya.lyne@etf.europa.eu::254d19ee-a2a4-46f8-97d7-ce61c0481289" providerId="AD" clId="Web-{D3F41FFA-4944-05EB-99D9-54D301E10CEB}" dt="2025-07-30T12:50:20.386" v="14" actId="20577"/>
          <ac:spMkLst>
            <pc:docMk/>
            <pc:sldMk cId="3212474545" sldId="507"/>
            <ac:spMk id="3" creationId="{DAAF572B-96BB-2D53-E22C-8577D275CCDA}"/>
          </ac:spMkLst>
        </pc:spChg>
      </pc:sldChg>
      <pc:sldChg chg="modSp">
        <pc:chgData name="Amaya Lyne (ETF)" userId="S::amaya.lyne@etf.europa.eu::254d19ee-a2a4-46f8-97d7-ce61c0481289" providerId="AD" clId="Web-{D3F41FFA-4944-05EB-99D9-54D301E10CEB}" dt="2025-07-30T12:53:20.908" v="26" actId="20577"/>
        <pc:sldMkLst>
          <pc:docMk/>
          <pc:sldMk cId="1039375601" sldId="508"/>
        </pc:sldMkLst>
        <pc:spChg chg="mod">
          <ac:chgData name="Amaya Lyne (ETF)" userId="S::amaya.lyne@etf.europa.eu::254d19ee-a2a4-46f8-97d7-ce61c0481289" providerId="AD" clId="Web-{D3F41FFA-4944-05EB-99D9-54D301E10CEB}" dt="2025-07-30T12:53:20.908" v="26" actId="20577"/>
          <ac:spMkLst>
            <pc:docMk/>
            <pc:sldMk cId="1039375601" sldId="508"/>
            <ac:spMk id="4" creationId="{B9B9C36F-A84A-AB8F-BA61-8810A1641132}"/>
          </ac:spMkLst>
        </pc:spChg>
      </pc:sldChg>
      <pc:sldChg chg="addSp delSp modSp">
        <pc:chgData name="Amaya Lyne (ETF)" userId="S::amaya.lyne@etf.europa.eu::254d19ee-a2a4-46f8-97d7-ce61c0481289" providerId="AD" clId="Web-{D3F41FFA-4944-05EB-99D9-54D301E10CEB}" dt="2025-07-30T12:48:49.929" v="6" actId="20577"/>
        <pc:sldMkLst>
          <pc:docMk/>
          <pc:sldMk cId="32488873" sldId="509"/>
        </pc:sldMkLst>
        <pc:spChg chg="add del mod">
          <ac:chgData name="Amaya Lyne (ETF)" userId="S::amaya.lyne@etf.europa.eu::254d19ee-a2a4-46f8-97d7-ce61c0481289" providerId="AD" clId="Web-{D3F41FFA-4944-05EB-99D9-54D301E10CEB}" dt="2025-07-30T12:48:36.023" v="4" actId="20577"/>
          <ac:spMkLst>
            <pc:docMk/>
            <pc:sldMk cId="32488873" sldId="509"/>
            <ac:spMk id="2" creationId="{41146716-F9A0-33C1-5631-23087A496BE8}"/>
          </ac:spMkLst>
        </pc:spChg>
        <pc:spChg chg="mod">
          <ac:chgData name="Amaya Lyne (ETF)" userId="S::amaya.lyne@etf.europa.eu::254d19ee-a2a4-46f8-97d7-ce61c0481289" providerId="AD" clId="Web-{D3F41FFA-4944-05EB-99D9-54D301E10CEB}" dt="2025-07-30T12:48:49.929" v="6" actId="20577"/>
          <ac:spMkLst>
            <pc:docMk/>
            <pc:sldMk cId="32488873" sldId="509"/>
            <ac:spMk id="6" creationId="{5C5F6EE2-31DC-2723-0747-506486C6CEF2}"/>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ABFFD64-D0BE-416A-ACAB-2A71082A774F}" type="doc">
      <dgm:prSet loTypeId="urn:microsoft.com/office/officeart/2005/8/layout/StepDownProcess" loCatId="process" qsTypeId="urn:microsoft.com/office/officeart/2005/8/quickstyle/simple1" qsCatId="simple" csTypeId="urn:microsoft.com/office/officeart/2005/8/colors/accent1_2" csCatId="accent1" phldr="1"/>
      <dgm:spPr/>
      <dgm:t>
        <a:bodyPr/>
        <a:lstStyle/>
        <a:p>
          <a:endParaRPr/>
        </a:p>
      </dgm:t>
    </dgm:pt>
    <dgm:pt modelId="{3D634652-B8BA-4500-9DC2-380760D5B669}">
      <dgm:prSet phldrT="[Texte]" custT="1"/>
      <dgm:spPr/>
      <dgm:t>
        <a:bodyPr/>
        <a:lstStyle/>
        <a:p>
          <a:pPr>
            <a:defRPr sz="2400">
              <a:solidFill>
                <a:schemeClr val="bg1"/>
              </a:solidFill>
              <a:effectLst/>
              <a:latin typeface="Segoe Sans"/>
            </a:defRPr>
          </a:pPr>
          <a:r>
            <a:rPr b="1"/>
            <a:t>Political commitment:</a:t>
          </a:r>
          <a:r>
            <a:t> </a:t>
          </a:r>
          <a:endParaRPr sz="2400">
            <a:solidFill>
              <a:schemeClr val="bg1"/>
            </a:solidFill>
          </a:endParaRPr>
        </a:p>
      </dgm:t>
    </dgm:pt>
    <dgm:pt modelId="{A91483C3-BF73-4E33-A133-13DC06DC7900}" type="parTrans" cxnId="{E82E9607-8479-4EF8-B5C2-93DDC5291CEA}">
      <dgm:prSet/>
      <dgm:spPr/>
      <dgm:t>
        <a:bodyPr/>
        <a:lstStyle/>
        <a:p>
          <a:endParaRPr sz="1600"/>
        </a:p>
      </dgm:t>
    </dgm:pt>
    <dgm:pt modelId="{DB9632E2-ABDA-4390-8DAF-33D78213C2D5}" type="sibTrans" cxnId="{E82E9607-8479-4EF8-B5C2-93DDC5291CEA}">
      <dgm:prSet/>
      <dgm:spPr/>
      <dgm:t>
        <a:bodyPr/>
        <a:lstStyle/>
        <a:p>
          <a:endParaRPr sz="1600"/>
        </a:p>
      </dgm:t>
    </dgm:pt>
    <dgm:pt modelId="{64823CCD-7683-43D7-948A-6AB513994674}">
      <dgm:prSet phldrT="[Texte]" custT="1"/>
      <dgm:spPr/>
      <dgm:t>
        <a:bodyPr/>
        <a:lstStyle/>
        <a:p>
          <a:pPr>
            <a:defRPr sz="2400">
              <a:solidFill>
                <a:srgbClr val="424242"/>
              </a:solidFill>
              <a:effectLst/>
              <a:latin typeface="Segoe Sans"/>
            </a:defRPr>
          </a:pPr>
          <a:r>
            <a:t>The Government must express its intention to ratify the Convention</a:t>
          </a:r>
          <a:endParaRPr sz="2400"/>
        </a:p>
      </dgm:t>
    </dgm:pt>
    <dgm:pt modelId="{2B39F5B2-F2D8-4F46-8693-F242A473FA09}" type="parTrans" cxnId="{FABCA038-08F9-41A9-AA0F-B58A5B2A78BC}">
      <dgm:prSet/>
      <dgm:spPr/>
      <dgm:t>
        <a:bodyPr/>
        <a:lstStyle/>
        <a:p>
          <a:endParaRPr sz="1600"/>
        </a:p>
      </dgm:t>
    </dgm:pt>
    <dgm:pt modelId="{C14C1EE0-1A90-45F6-975B-50272A243953}" type="sibTrans" cxnId="{FABCA038-08F9-41A9-AA0F-B58A5B2A78BC}">
      <dgm:prSet/>
      <dgm:spPr/>
      <dgm:t>
        <a:bodyPr/>
        <a:lstStyle/>
        <a:p>
          <a:endParaRPr sz="1600"/>
        </a:p>
      </dgm:t>
    </dgm:pt>
    <dgm:pt modelId="{FF578713-B5CA-40FC-B860-95A130946DBE}">
      <dgm:prSet phldrT="[Texte]" custT="1"/>
      <dgm:spPr>
        <a:solidFill>
          <a:srgbClr val="4F81BD">
            <a:hueOff val="0"/>
            <a:satOff val="0"/>
            <a:lumOff val="0"/>
            <a:alphaOff val="0"/>
          </a:srgbClr>
        </a:solidFill>
        <a:ln w="25400" cap="flat" cmpd="sng" algn="ctr">
          <a:solidFill>
            <a:prstClr val="white">
              <a:hueOff val="0"/>
              <a:satOff val="0"/>
              <a:lumOff val="0"/>
              <a:alphaOff val="0"/>
            </a:prstClr>
          </a:solidFill>
          <a:prstDash val="solid"/>
        </a:ln>
        <a:effectLst/>
      </dgm:spPr>
      <dgm:t>
        <a:bodyPr spcFirstLastPara="0" vert="horz" wrap="square" lIns="106680" tIns="106680" rIns="106680" bIns="106680" numCol="1" spcCol="1270" anchor="ctr" anchorCtr="0"/>
        <a:lstStyle/>
        <a:p>
          <a:pPr marL="0" lvl="0" indent="0" algn="ctr" defTabSz="1244600">
            <a:lnSpc>
              <a:spcPct val="90000"/>
            </a:lnSpc>
            <a:spcBef>
              <a:spcPct val="0"/>
            </a:spcBef>
            <a:spcAft>
              <a:spcPct val="35000"/>
            </a:spcAft>
            <a:buNone/>
            <a:defRPr sz="2400" b="1" kern="1200">
              <a:solidFill>
                <a:prstClr val="white"/>
              </a:solidFill>
              <a:effectLst/>
              <a:latin typeface="Segoe Sans"/>
              <a:ea typeface="+mn-ea"/>
              <a:cs typeface="+mn-cs"/>
            </a:defRPr>
          </a:pPr>
          <a:r>
            <a:t>Legal analysis: </a:t>
          </a:r>
        </a:p>
      </dgm:t>
    </dgm:pt>
    <dgm:pt modelId="{E0C926B2-81ED-4519-A78C-3AFCEF3AB285}" type="parTrans" cxnId="{6F8544AB-6879-4C12-AD76-4719EF2A94FC}">
      <dgm:prSet/>
      <dgm:spPr/>
      <dgm:t>
        <a:bodyPr/>
        <a:lstStyle/>
        <a:p>
          <a:endParaRPr sz="1600"/>
        </a:p>
      </dgm:t>
    </dgm:pt>
    <dgm:pt modelId="{D0F3BA68-0A99-4DD9-BE00-3FBAE0A43093}" type="sibTrans" cxnId="{6F8544AB-6879-4C12-AD76-4719EF2A94FC}">
      <dgm:prSet/>
      <dgm:spPr/>
      <dgm:t>
        <a:bodyPr/>
        <a:lstStyle/>
        <a:p>
          <a:endParaRPr sz="1600"/>
        </a:p>
      </dgm:t>
    </dgm:pt>
    <dgm:pt modelId="{1A9C872D-06F9-4418-867B-A7DC602681F9}">
      <dgm:prSet phldrT="[Texte]" custT="1"/>
      <dgm:spPr/>
      <dgm:t>
        <a:bodyPr/>
        <a:lstStyle/>
        <a:p>
          <a:pPr>
            <a:defRPr sz="2400">
              <a:solidFill>
                <a:srgbClr val="424242"/>
              </a:solidFill>
              <a:effectLst/>
              <a:latin typeface="Segoe Sans"/>
            </a:defRPr>
          </a:pPr>
          <a:r>
            <a:t>The competent authorities shall examine the compatibility of the Convention with national law.</a:t>
          </a:r>
          <a:endParaRPr sz="2400"/>
        </a:p>
      </dgm:t>
    </dgm:pt>
    <dgm:pt modelId="{927D50B8-0DD5-46D6-85CA-8671C55221F2}" type="parTrans" cxnId="{A9007832-33E0-4131-8010-0BEF7E73F0F5}">
      <dgm:prSet/>
      <dgm:spPr/>
      <dgm:t>
        <a:bodyPr/>
        <a:lstStyle/>
        <a:p>
          <a:endParaRPr sz="1600"/>
        </a:p>
      </dgm:t>
    </dgm:pt>
    <dgm:pt modelId="{ACAB2A4D-219C-4739-AB59-04BE4C01C5EE}" type="sibTrans" cxnId="{A9007832-33E0-4131-8010-0BEF7E73F0F5}">
      <dgm:prSet/>
      <dgm:spPr/>
      <dgm:t>
        <a:bodyPr/>
        <a:lstStyle/>
        <a:p>
          <a:endParaRPr sz="1600"/>
        </a:p>
      </dgm:t>
    </dgm:pt>
    <dgm:pt modelId="{F2C32B6E-4243-48F0-B008-DCA5A011A1FB}">
      <dgm:prSet phldrT="[Texte]" custT="1"/>
      <dgm:spPr/>
      <dgm:t>
        <a:bodyPr/>
        <a:lstStyle/>
        <a:p>
          <a:pPr>
            <a:defRPr sz="2400" kern="1200">
              <a:effectLst/>
              <a:latin typeface="Segoe Sans"/>
            </a:defRPr>
          </a:pPr>
          <a:r>
            <a:rPr b="1">
              <a:solidFill>
                <a:prstClr val="white"/>
              </a:solidFill>
              <a:ea typeface="+mn-ea"/>
              <a:cs typeface="+mn-cs"/>
            </a:rPr>
            <a:t>National approval:</a:t>
          </a:r>
          <a:r>
            <a:rPr>
              <a:solidFill>
                <a:srgbClr val="424242"/>
              </a:solidFill>
            </a:rPr>
            <a:t> </a:t>
          </a:r>
          <a:endParaRPr sz="2400" b="1" i="0" kern="1200">
            <a:solidFill>
              <a:prstClr val="white"/>
            </a:solidFill>
            <a:effectLst/>
            <a:latin typeface="Segoe Sans"/>
            <a:ea typeface="+mn-ea"/>
            <a:cs typeface="+mn-cs"/>
          </a:endParaRPr>
        </a:p>
      </dgm:t>
    </dgm:pt>
    <dgm:pt modelId="{DAC7E565-7313-4B71-817F-F7CCF46DA6AC}" type="parTrans" cxnId="{527C1143-CE23-4486-9A67-696EF90E2E76}">
      <dgm:prSet/>
      <dgm:spPr/>
      <dgm:t>
        <a:bodyPr/>
        <a:lstStyle/>
        <a:p>
          <a:endParaRPr sz="1600"/>
        </a:p>
      </dgm:t>
    </dgm:pt>
    <dgm:pt modelId="{84C9DBC6-EEE6-4B84-92F1-D164E49F8B29}" type="sibTrans" cxnId="{527C1143-CE23-4486-9A67-696EF90E2E76}">
      <dgm:prSet/>
      <dgm:spPr/>
      <dgm:t>
        <a:bodyPr/>
        <a:lstStyle/>
        <a:p>
          <a:endParaRPr sz="1600"/>
        </a:p>
      </dgm:t>
    </dgm:pt>
    <dgm:pt modelId="{256B6956-F8B1-4D65-9426-40FD7B324EEC}">
      <dgm:prSet phldrT="[Texte]" custT="1"/>
      <dgm:spPr/>
      <dgm:t>
        <a:bodyPr/>
        <a:lstStyle/>
        <a:p>
          <a:pPr>
            <a:defRPr sz="2400" kern="1200">
              <a:solidFill>
                <a:srgbClr val="424242"/>
              </a:solidFill>
              <a:effectLst/>
              <a:latin typeface="Segoe Sans"/>
            </a:defRPr>
          </a:pPr>
          <a:r>
            <a:t>The text shall be subject to the approval of the competent parliament or legislative body.</a:t>
          </a:r>
          <a:endParaRPr sz="2400" b="1" i="0" kern="1200">
            <a:solidFill>
              <a:prstClr val="white"/>
            </a:solidFill>
            <a:effectLst/>
            <a:latin typeface="Segoe Sans"/>
            <a:ea typeface="+mn-ea"/>
            <a:cs typeface="+mn-cs"/>
          </a:endParaRPr>
        </a:p>
      </dgm:t>
    </dgm:pt>
    <dgm:pt modelId="{E2AA0AD6-CA9A-46B2-BEE1-86A461E6E4B6}" type="parTrans" cxnId="{910ABDC7-DCDC-48E3-9EEE-2F447B0032C4}">
      <dgm:prSet/>
      <dgm:spPr/>
      <dgm:t>
        <a:bodyPr/>
        <a:lstStyle/>
        <a:p>
          <a:endParaRPr sz="1600"/>
        </a:p>
      </dgm:t>
    </dgm:pt>
    <dgm:pt modelId="{83C3ED45-8AB5-4204-BBC4-3D8F0D03164B}" type="sibTrans" cxnId="{910ABDC7-DCDC-48E3-9EEE-2F447B0032C4}">
      <dgm:prSet/>
      <dgm:spPr/>
      <dgm:t>
        <a:bodyPr/>
        <a:lstStyle/>
        <a:p>
          <a:endParaRPr sz="1600"/>
        </a:p>
      </dgm:t>
    </dgm:pt>
    <dgm:pt modelId="{2F808A3E-E1B6-4CB7-97D3-3B412D07EA09}">
      <dgm:prSet phldrT="[Texte]" custT="1"/>
      <dgm:spPr/>
      <dgm:t>
        <a:bodyPr/>
        <a:lstStyle/>
        <a:p>
          <a:pPr marL="0" lvl="0" indent="0" algn="ctr" defTabSz="1066800">
            <a:lnSpc>
              <a:spcPct val="90000"/>
            </a:lnSpc>
            <a:spcBef>
              <a:spcPct val="0"/>
            </a:spcBef>
            <a:spcAft>
              <a:spcPct val="35000"/>
            </a:spcAft>
            <a:buNone/>
            <a:defRPr sz="2400" b="1" kern="1200">
              <a:solidFill>
                <a:prstClr val="white"/>
              </a:solidFill>
              <a:effectLst/>
              <a:latin typeface="Segoe Sans"/>
              <a:ea typeface="+mn-ea"/>
              <a:cs typeface="+mn-cs"/>
            </a:defRPr>
          </a:pPr>
          <a:r>
            <a:t>Deposit of the instrument of ratification:</a:t>
          </a:r>
        </a:p>
      </dgm:t>
    </dgm:pt>
    <dgm:pt modelId="{9CF7B899-A25F-4436-8048-ECB92ACD0527}" type="parTrans" cxnId="{5612D11D-3FBD-47B1-BF8E-65D719CF594A}">
      <dgm:prSet/>
      <dgm:spPr/>
      <dgm:t>
        <a:bodyPr/>
        <a:lstStyle/>
        <a:p>
          <a:endParaRPr/>
        </a:p>
      </dgm:t>
    </dgm:pt>
    <dgm:pt modelId="{70CEB92F-BA2D-4E7F-A3AE-522B909B3D03}" type="sibTrans" cxnId="{5612D11D-3FBD-47B1-BF8E-65D719CF594A}">
      <dgm:prSet/>
      <dgm:spPr/>
      <dgm:t>
        <a:bodyPr/>
        <a:lstStyle/>
        <a:p>
          <a:endParaRPr/>
        </a:p>
      </dgm:t>
    </dgm:pt>
    <dgm:pt modelId="{5EA10037-A34D-4A49-90E7-C313E2058C7D}">
      <dgm:prSet phldrT="[Texte]" custT="1"/>
      <dgm:spPr/>
      <dgm:t>
        <a:bodyPr/>
        <a:lstStyle/>
        <a:p>
          <a:pPr marL="0" lvl="0" indent="0" algn="l" defTabSz="1066800">
            <a:lnSpc>
              <a:spcPct val="90000"/>
            </a:lnSpc>
            <a:spcBef>
              <a:spcPct val="0"/>
            </a:spcBef>
            <a:spcAft>
              <a:spcPct val="35000"/>
            </a:spcAft>
            <a:defRPr sz="2400" kern="1200"/>
          </a:pPr>
          <a:r>
            <a:rPr>
              <a:solidFill>
                <a:srgbClr val="424242"/>
              </a:solidFill>
              <a:effectLst/>
              <a:latin typeface="Segoe Sans"/>
            </a:rPr>
            <a:t> The State officially sends its instrument of ratification to </a:t>
          </a:r>
          <a:r>
            <a:rPr>
              <a:solidFill>
                <a:srgbClr val="424242"/>
              </a:solidFill>
              <a:latin typeface="Segoe Sans"/>
            </a:rPr>
            <a:t>UNESCO, which </a:t>
          </a:r>
          <a:r>
            <a:t>is the depositary of the Convention</a:t>
          </a:r>
          <a:endParaRPr sz="2400" b="1" i="0" kern="1200">
            <a:solidFill>
              <a:prstClr val="white"/>
            </a:solidFill>
            <a:effectLst/>
            <a:latin typeface="Segoe Sans"/>
            <a:ea typeface="+mn-ea"/>
            <a:cs typeface="+mn-cs"/>
          </a:endParaRPr>
        </a:p>
      </dgm:t>
    </dgm:pt>
    <dgm:pt modelId="{BD29C9D1-D735-4463-B813-B2632559045B}" type="parTrans" cxnId="{E16B9783-85E1-41CF-9ED3-F25F14A3550E}">
      <dgm:prSet/>
      <dgm:spPr/>
      <dgm:t>
        <a:bodyPr/>
        <a:lstStyle/>
        <a:p>
          <a:endParaRPr/>
        </a:p>
      </dgm:t>
    </dgm:pt>
    <dgm:pt modelId="{A8232029-F377-4F35-8851-FD6633249E54}" type="sibTrans" cxnId="{E16B9783-85E1-41CF-9ED3-F25F14A3550E}">
      <dgm:prSet/>
      <dgm:spPr/>
      <dgm:t>
        <a:bodyPr/>
        <a:lstStyle/>
        <a:p>
          <a:endParaRPr/>
        </a:p>
      </dgm:t>
    </dgm:pt>
    <dgm:pt modelId="{26D9DB7F-4810-4E1F-8EB6-BE96D8620DC9}">
      <dgm:prSet phldrT="[Texte]" custT="1"/>
      <dgm:spPr/>
      <dgm:t>
        <a:bodyPr/>
        <a:lstStyle/>
        <a:p>
          <a:pPr marL="0" lvl="0" indent="0" algn="ctr" defTabSz="1066800">
            <a:lnSpc>
              <a:spcPct val="90000"/>
            </a:lnSpc>
            <a:spcBef>
              <a:spcPct val="0"/>
            </a:spcBef>
            <a:spcAft>
              <a:spcPct val="35000"/>
            </a:spcAft>
            <a:defRPr sz="2400" b="1" kern="1200">
              <a:solidFill>
                <a:prstClr val="white"/>
              </a:solidFill>
              <a:effectLst/>
              <a:latin typeface="Segoe Sans"/>
              <a:ea typeface="+mn-ea"/>
              <a:cs typeface="+mn-cs"/>
            </a:defRPr>
          </a:pPr>
          <a:r>
            <a:t>National implementation:</a:t>
          </a:r>
        </a:p>
      </dgm:t>
    </dgm:pt>
    <dgm:pt modelId="{9E9EB0C3-47C4-40BC-BE5C-153BFB909FE2}" type="parTrans" cxnId="{249EAD1C-4BF2-4210-8868-129A5DF95DAE}">
      <dgm:prSet/>
      <dgm:spPr/>
      <dgm:t>
        <a:bodyPr/>
        <a:lstStyle/>
        <a:p>
          <a:endParaRPr/>
        </a:p>
      </dgm:t>
    </dgm:pt>
    <dgm:pt modelId="{06BA421E-14C3-45DD-AFD6-694A9F725AC9}" type="sibTrans" cxnId="{249EAD1C-4BF2-4210-8868-129A5DF95DAE}">
      <dgm:prSet/>
      <dgm:spPr/>
      <dgm:t>
        <a:bodyPr/>
        <a:lstStyle/>
        <a:p>
          <a:endParaRPr/>
        </a:p>
      </dgm:t>
    </dgm:pt>
    <dgm:pt modelId="{07F47A24-979F-4641-BC18-6420FBF1532B}">
      <dgm:prSet phldrT="[Texte]" custT="1"/>
      <dgm:spPr/>
      <dgm:t>
        <a:bodyPr/>
        <a:lstStyle/>
        <a:p>
          <a:pPr marL="0" lvl="0" indent="0" algn="l" defTabSz="1066800">
            <a:lnSpc>
              <a:spcPct val="90000"/>
            </a:lnSpc>
            <a:spcBef>
              <a:spcPct val="0"/>
            </a:spcBef>
            <a:spcAft>
              <a:spcPct val="35000"/>
            </a:spcAft>
            <a:defRPr sz="2400" kern="1200">
              <a:solidFill>
                <a:srgbClr val="424242"/>
              </a:solidFill>
              <a:effectLst/>
              <a:latin typeface="Segoe Sans"/>
            </a:defRPr>
          </a:pPr>
          <a:r>
            <a:t>The State shall put in place the necessary mechanisms to implement the provisions of the Convention (recognition bodies, evaluation procedures, etc.</a:t>
          </a:r>
          <a:endParaRPr sz="2400" b="1" i="0" kern="1200">
            <a:solidFill>
              <a:prstClr val="white"/>
            </a:solidFill>
            <a:effectLst/>
            <a:latin typeface="Segoe Sans"/>
            <a:ea typeface="+mn-ea"/>
            <a:cs typeface="+mn-cs"/>
          </a:endParaRPr>
        </a:p>
      </dgm:t>
    </dgm:pt>
    <dgm:pt modelId="{8430046E-C371-4122-B10E-9FE5FF5EFAAD}" type="parTrans" cxnId="{5561B17B-853A-4C89-B569-143766FEE2FF}">
      <dgm:prSet/>
      <dgm:spPr/>
      <dgm:t>
        <a:bodyPr/>
        <a:lstStyle/>
        <a:p>
          <a:endParaRPr/>
        </a:p>
      </dgm:t>
    </dgm:pt>
    <dgm:pt modelId="{33BEE370-3712-4B11-AE28-6FDFD13750F0}" type="sibTrans" cxnId="{5561B17B-853A-4C89-B569-143766FEE2FF}">
      <dgm:prSet/>
      <dgm:spPr/>
      <dgm:t>
        <a:bodyPr/>
        <a:lstStyle/>
        <a:p>
          <a:endParaRPr/>
        </a:p>
      </dgm:t>
    </dgm:pt>
    <dgm:pt modelId="{045F20AE-398A-45EF-A03E-A3C7BBBD16DA}" type="pres">
      <dgm:prSet presAssocID="{9ABFFD64-D0BE-416A-ACAB-2A71082A774F}" presName="rootnode" presStyleCnt="0">
        <dgm:presLayoutVars>
          <dgm:chMax/>
          <dgm:chPref/>
          <dgm:dir/>
          <dgm:animLvl val="lvl"/>
        </dgm:presLayoutVars>
      </dgm:prSet>
      <dgm:spPr/>
    </dgm:pt>
    <dgm:pt modelId="{F441C7B5-EBD6-4759-BEEA-DAFB6037DA62}" type="pres">
      <dgm:prSet presAssocID="{3D634652-B8BA-4500-9DC2-380760D5B669}" presName="composite" presStyleCnt="0"/>
      <dgm:spPr/>
    </dgm:pt>
    <dgm:pt modelId="{DD71D3A6-ABBF-4C60-94EE-47A4CBE59C8D}" type="pres">
      <dgm:prSet presAssocID="{3D634652-B8BA-4500-9DC2-380760D5B669}" presName="bentUpArrow1" presStyleLbl="alignImgPlace1" presStyleIdx="0" presStyleCnt="4" custScaleX="52928" custScaleY="75316" custLinFactNeighborX="-10675" custLinFactNeighborY="-71063"/>
      <dgm:spPr/>
    </dgm:pt>
    <dgm:pt modelId="{93974B83-4C4D-4726-B85B-454A6DE0C6D0}" type="pres">
      <dgm:prSet presAssocID="{3D634652-B8BA-4500-9DC2-380760D5B669}" presName="ParentText" presStyleLbl="node1" presStyleIdx="0" presStyleCnt="5" custScaleX="118031" custScaleY="60507" custLinFactNeighborX="18503" custLinFactNeighborY="-16129">
        <dgm:presLayoutVars>
          <dgm:chMax val="1"/>
          <dgm:chPref val="1"/>
          <dgm:bulletEnabled val="1"/>
        </dgm:presLayoutVars>
      </dgm:prSet>
      <dgm:spPr/>
    </dgm:pt>
    <dgm:pt modelId="{AD2C5258-D334-4D73-8851-F23E4461B19C}" type="pres">
      <dgm:prSet presAssocID="{3D634652-B8BA-4500-9DC2-380760D5B669}" presName="ChildText" presStyleLbl="revTx" presStyleIdx="0" presStyleCnt="5" custScaleX="256681" custLinFactX="10938" custLinFactNeighborX="100000" custLinFactNeighborY="-17839">
        <dgm:presLayoutVars>
          <dgm:chMax val="0"/>
          <dgm:chPref val="0"/>
          <dgm:bulletEnabled val="1"/>
        </dgm:presLayoutVars>
      </dgm:prSet>
      <dgm:spPr/>
    </dgm:pt>
    <dgm:pt modelId="{980A08F2-CB82-4593-8FEB-3D17891FED26}" type="pres">
      <dgm:prSet presAssocID="{DB9632E2-ABDA-4390-8DAF-33D78213C2D5}" presName="sibTrans" presStyleCnt="0"/>
      <dgm:spPr/>
    </dgm:pt>
    <dgm:pt modelId="{37175B7F-AFC7-4815-B32E-D5C7C27492CA}" type="pres">
      <dgm:prSet presAssocID="{FF578713-B5CA-40FC-B860-95A130946DBE}" presName="composite" presStyleCnt="0"/>
      <dgm:spPr/>
    </dgm:pt>
    <dgm:pt modelId="{0EC17E7E-16D1-4B07-A8DB-1D4AC3713905}" type="pres">
      <dgm:prSet presAssocID="{FF578713-B5CA-40FC-B860-95A130946DBE}" presName="bentUpArrow1" presStyleLbl="alignImgPlace1" presStyleIdx="1" presStyleCnt="4" custScaleX="78858" custScaleY="66313" custLinFactNeighborX="-84683" custLinFactNeighborY="-67541"/>
      <dgm:spPr/>
    </dgm:pt>
    <dgm:pt modelId="{B81152C9-3F2F-47C7-AB07-293ABCC49026}" type="pres">
      <dgm:prSet presAssocID="{FF578713-B5CA-40FC-B860-95A130946DBE}" presName="ParentText" presStyleLbl="node1" presStyleIdx="1" presStyleCnt="5" custScaleX="155581" custScaleY="61906" custLinFactNeighborX="-51586" custLinFactNeighborY="-19934">
        <dgm:presLayoutVars>
          <dgm:chMax val="1"/>
          <dgm:chPref val="1"/>
          <dgm:bulletEnabled val="1"/>
        </dgm:presLayoutVars>
      </dgm:prSet>
      <dgm:spPr>
        <a:xfrm>
          <a:off x="2761470" y="2649791"/>
          <a:ext cx="3401078" cy="2380644"/>
        </a:xfrm>
        <a:prstGeom prst="roundRect">
          <a:avLst>
            <a:gd name="adj" fmla="val 16670"/>
          </a:avLst>
        </a:prstGeom>
      </dgm:spPr>
    </dgm:pt>
    <dgm:pt modelId="{4170FBC8-8B46-463A-A0C4-8649259A27B5}" type="pres">
      <dgm:prSet presAssocID="{FF578713-B5CA-40FC-B860-95A130946DBE}" presName="ChildText" presStyleLbl="revTx" presStyleIdx="1" presStyleCnt="5" custScaleX="375617" custScaleY="71404" custLinFactX="6459" custLinFactNeighborX="100000" custLinFactNeighborY="-21472">
        <dgm:presLayoutVars>
          <dgm:chMax val="0"/>
          <dgm:chPref val="0"/>
          <dgm:bulletEnabled val="1"/>
        </dgm:presLayoutVars>
      </dgm:prSet>
      <dgm:spPr/>
    </dgm:pt>
    <dgm:pt modelId="{85977287-8F21-429D-BA26-96B7D00F25CB}" type="pres">
      <dgm:prSet presAssocID="{D0F3BA68-0A99-4DD9-BE00-3FBAE0A43093}" presName="sibTrans" presStyleCnt="0"/>
      <dgm:spPr/>
    </dgm:pt>
    <dgm:pt modelId="{684D5A2B-FC8E-49B2-8A1B-B76D1993A195}" type="pres">
      <dgm:prSet presAssocID="{F2C32B6E-4243-48F0-B008-DCA5A011A1FB}" presName="composite" presStyleCnt="0"/>
      <dgm:spPr/>
    </dgm:pt>
    <dgm:pt modelId="{93D0F5CA-E579-4576-AC16-F5F355009D28}" type="pres">
      <dgm:prSet presAssocID="{F2C32B6E-4243-48F0-B008-DCA5A011A1FB}" presName="bentUpArrow1" presStyleLbl="alignImgPlace1" presStyleIdx="2" presStyleCnt="4" custScaleX="101005" custScaleY="66378" custLinFactNeighborX="-58548" custLinFactNeighborY="-86533"/>
      <dgm:spPr/>
    </dgm:pt>
    <dgm:pt modelId="{A00DFFC5-D89A-4B1D-9019-78E795D74880}" type="pres">
      <dgm:prSet presAssocID="{F2C32B6E-4243-48F0-B008-DCA5A011A1FB}" presName="ParentText" presStyleLbl="node1" presStyleIdx="2" presStyleCnt="5" custScaleX="142709" custScaleY="55435" custLinFactNeighborX="-74955" custLinFactNeighborY="-34414">
        <dgm:presLayoutVars>
          <dgm:chMax val="1"/>
          <dgm:chPref val="1"/>
          <dgm:bulletEnabled val="1"/>
        </dgm:presLayoutVars>
      </dgm:prSet>
      <dgm:spPr/>
    </dgm:pt>
    <dgm:pt modelId="{DC07AE45-57CE-4BA7-99DB-8BEBCAF257A8}" type="pres">
      <dgm:prSet presAssocID="{F2C32B6E-4243-48F0-B008-DCA5A011A1FB}" presName="ChildText" presStyleLbl="revTx" presStyleIdx="2" presStyleCnt="5" custScaleX="312157" custLinFactNeighborX="34630" custLinFactNeighborY="-33110">
        <dgm:presLayoutVars>
          <dgm:chMax val="0"/>
          <dgm:chPref val="0"/>
          <dgm:bulletEnabled val="1"/>
        </dgm:presLayoutVars>
      </dgm:prSet>
      <dgm:spPr/>
    </dgm:pt>
    <dgm:pt modelId="{BB1AB9F2-6137-4BF6-BD37-0C6F9B341224}" type="pres">
      <dgm:prSet presAssocID="{84C9DBC6-EEE6-4B84-92F1-D164E49F8B29}" presName="sibTrans" presStyleCnt="0"/>
      <dgm:spPr/>
    </dgm:pt>
    <dgm:pt modelId="{3F516E1F-0C51-4332-9710-0D1A0409A0FD}" type="pres">
      <dgm:prSet presAssocID="{2F808A3E-E1B6-4CB7-97D3-3B412D07EA09}" presName="composite" presStyleCnt="0"/>
      <dgm:spPr/>
    </dgm:pt>
    <dgm:pt modelId="{27605ED2-A2FB-4B22-8379-A7ACB1EA07FB}" type="pres">
      <dgm:prSet presAssocID="{2F808A3E-E1B6-4CB7-97D3-3B412D07EA09}" presName="bentUpArrow1" presStyleLbl="alignImgPlace1" presStyleIdx="3" presStyleCnt="4" custScaleX="62980" custScaleY="80614" custLinFactNeighborX="-75865" custLinFactNeighborY="-74738"/>
      <dgm:spPr/>
    </dgm:pt>
    <dgm:pt modelId="{FDB26790-D8BC-439B-AB6A-CA721204310A}" type="pres">
      <dgm:prSet presAssocID="{2F808A3E-E1B6-4CB7-97D3-3B412D07EA09}" presName="ParentText" presStyleLbl="node1" presStyleIdx="3" presStyleCnt="5" custScaleX="164343" custScaleY="67675" custLinFactNeighborX="-52528" custLinFactNeighborY="-32553">
        <dgm:presLayoutVars>
          <dgm:chMax val="1"/>
          <dgm:chPref val="1"/>
          <dgm:bulletEnabled val="1"/>
        </dgm:presLayoutVars>
      </dgm:prSet>
      <dgm:spPr/>
    </dgm:pt>
    <dgm:pt modelId="{3B44374E-4FC2-489D-B5E3-07BDBA4A13FB}" type="pres">
      <dgm:prSet presAssocID="{2F808A3E-E1B6-4CB7-97D3-3B412D07EA09}" presName="ChildText" presStyleLbl="revTx" presStyleIdx="3" presStyleCnt="5" custScaleX="238437" custScaleY="88827" custLinFactNeighborX="47951" custLinFactNeighborY="-53760">
        <dgm:presLayoutVars>
          <dgm:chMax val="0"/>
          <dgm:chPref val="0"/>
          <dgm:bulletEnabled val="1"/>
        </dgm:presLayoutVars>
      </dgm:prSet>
      <dgm:spPr/>
    </dgm:pt>
    <dgm:pt modelId="{12BDC6D5-2BBE-4DB6-88A0-FCEEA3BF01DE}" type="pres">
      <dgm:prSet presAssocID="{70CEB92F-BA2D-4E7F-A3AE-522B909B3D03}" presName="sibTrans" presStyleCnt="0"/>
      <dgm:spPr/>
    </dgm:pt>
    <dgm:pt modelId="{E3EC63A4-CE16-4E7A-B37B-974861D2D7E4}" type="pres">
      <dgm:prSet presAssocID="{26D9DB7F-4810-4E1F-8EB6-BE96D8620DC9}" presName="composite" presStyleCnt="0"/>
      <dgm:spPr/>
    </dgm:pt>
    <dgm:pt modelId="{DCE0ECAB-B2E6-4C9F-A575-0FBC0FE19226}" type="pres">
      <dgm:prSet presAssocID="{26D9DB7F-4810-4E1F-8EB6-BE96D8620DC9}" presName="ParentText" presStyleLbl="node1" presStyleIdx="4" presStyleCnt="5" custScaleX="111135" custScaleY="74941" custLinFactNeighborX="-69434" custLinFactNeighborY="-32062">
        <dgm:presLayoutVars>
          <dgm:chMax val="1"/>
          <dgm:chPref val="1"/>
          <dgm:bulletEnabled val="1"/>
        </dgm:presLayoutVars>
      </dgm:prSet>
      <dgm:spPr/>
    </dgm:pt>
    <dgm:pt modelId="{2033005B-AC5F-48B9-BD16-4F8CCD9A442A}" type="pres">
      <dgm:prSet presAssocID="{26D9DB7F-4810-4E1F-8EB6-BE96D8620DC9}" presName="FinalChildText" presStyleLbl="revTx" presStyleIdx="4" presStyleCnt="5" custScaleX="212854" custScaleY="118457" custLinFactNeighborX="-17322" custLinFactNeighborY="-35831">
        <dgm:presLayoutVars>
          <dgm:chMax val="0"/>
          <dgm:chPref val="0"/>
          <dgm:bulletEnabled val="1"/>
        </dgm:presLayoutVars>
      </dgm:prSet>
      <dgm:spPr/>
    </dgm:pt>
  </dgm:ptLst>
  <dgm:cxnLst>
    <dgm:cxn modelId="{5C32AC03-0B72-4F09-9F19-9E7B1E614524}" type="presOf" srcId="{2F808A3E-E1B6-4CB7-97D3-3B412D07EA09}" destId="{FDB26790-D8BC-439B-AB6A-CA721204310A}" srcOrd="0" destOrd="0" presId="urn:microsoft.com/office/officeart/2005/8/layout/StepDownProcess"/>
    <dgm:cxn modelId="{E82E9607-8479-4EF8-B5C2-93DDC5291CEA}" srcId="{9ABFFD64-D0BE-416A-ACAB-2A71082A774F}" destId="{3D634652-B8BA-4500-9DC2-380760D5B669}" srcOrd="0" destOrd="0" parTransId="{A91483C3-BF73-4E33-A133-13DC06DC7900}" sibTransId="{DB9632E2-ABDA-4390-8DAF-33D78213C2D5}"/>
    <dgm:cxn modelId="{249EAD1C-4BF2-4210-8868-129A5DF95DAE}" srcId="{9ABFFD64-D0BE-416A-ACAB-2A71082A774F}" destId="{26D9DB7F-4810-4E1F-8EB6-BE96D8620DC9}" srcOrd="4" destOrd="0" parTransId="{9E9EB0C3-47C4-40BC-BE5C-153BFB909FE2}" sibTransId="{06BA421E-14C3-45DD-AFD6-694A9F725AC9}"/>
    <dgm:cxn modelId="{5612D11D-3FBD-47B1-BF8E-65D719CF594A}" srcId="{9ABFFD64-D0BE-416A-ACAB-2A71082A774F}" destId="{2F808A3E-E1B6-4CB7-97D3-3B412D07EA09}" srcOrd="3" destOrd="0" parTransId="{9CF7B899-A25F-4436-8048-ECB92ACD0527}" sibTransId="{70CEB92F-BA2D-4E7F-A3AE-522B909B3D03}"/>
    <dgm:cxn modelId="{301B341F-E0DE-4001-85F1-6989EBE0D0A5}" type="presOf" srcId="{FF578713-B5CA-40FC-B860-95A130946DBE}" destId="{B81152C9-3F2F-47C7-AB07-293ABCC49026}" srcOrd="0" destOrd="0" presId="urn:microsoft.com/office/officeart/2005/8/layout/StepDownProcess"/>
    <dgm:cxn modelId="{A9007832-33E0-4131-8010-0BEF7E73F0F5}" srcId="{FF578713-B5CA-40FC-B860-95A130946DBE}" destId="{1A9C872D-06F9-4418-867B-A7DC602681F9}" srcOrd="0" destOrd="0" parTransId="{927D50B8-0DD5-46D6-85CA-8671C55221F2}" sibTransId="{ACAB2A4D-219C-4739-AB59-04BE4C01C5EE}"/>
    <dgm:cxn modelId="{FABCA038-08F9-41A9-AA0F-B58A5B2A78BC}" srcId="{3D634652-B8BA-4500-9DC2-380760D5B669}" destId="{64823CCD-7683-43D7-948A-6AB513994674}" srcOrd="0" destOrd="0" parTransId="{2B39F5B2-F2D8-4F46-8693-F242A473FA09}" sibTransId="{C14C1EE0-1A90-45F6-975B-50272A243953}"/>
    <dgm:cxn modelId="{3A593E60-A8FE-469D-B528-6D2C20380642}" type="presOf" srcId="{07F47A24-979F-4641-BC18-6420FBF1532B}" destId="{2033005B-AC5F-48B9-BD16-4F8CCD9A442A}" srcOrd="0" destOrd="0" presId="urn:microsoft.com/office/officeart/2005/8/layout/StepDownProcess"/>
    <dgm:cxn modelId="{527C1143-CE23-4486-9A67-696EF90E2E76}" srcId="{9ABFFD64-D0BE-416A-ACAB-2A71082A774F}" destId="{F2C32B6E-4243-48F0-B008-DCA5A011A1FB}" srcOrd="2" destOrd="0" parTransId="{DAC7E565-7313-4B71-817F-F7CCF46DA6AC}" sibTransId="{84C9DBC6-EEE6-4B84-92F1-D164E49F8B29}"/>
    <dgm:cxn modelId="{96158D46-767B-40B9-A6E6-C7AA6A67C3C8}" type="presOf" srcId="{F2C32B6E-4243-48F0-B008-DCA5A011A1FB}" destId="{A00DFFC5-D89A-4B1D-9019-78E795D74880}" srcOrd="0" destOrd="0" presId="urn:microsoft.com/office/officeart/2005/8/layout/StepDownProcess"/>
    <dgm:cxn modelId="{95CC8E6A-961C-4F14-90D1-8B2444712B1A}" type="presOf" srcId="{9ABFFD64-D0BE-416A-ACAB-2A71082A774F}" destId="{045F20AE-398A-45EF-A03E-A3C7BBBD16DA}" srcOrd="0" destOrd="0" presId="urn:microsoft.com/office/officeart/2005/8/layout/StepDownProcess"/>
    <dgm:cxn modelId="{5561B17B-853A-4C89-B569-143766FEE2FF}" srcId="{26D9DB7F-4810-4E1F-8EB6-BE96D8620DC9}" destId="{07F47A24-979F-4641-BC18-6420FBF1532B}" srcOrd="0" destOrd="0" parTransId="{8430046E-C371-4122-B10E-9FE5FF5EFAAD}" sibTransId="{33BEE370-3712-4B11-AE28-6FDFD13750F0}"/>
    <dgm:cxn modelId="{3D70BE7B-A6A0-4514-8957-C8B8721A4623}" type="presOf" srcId="{3D634652-B8BA-4500-9DC2-380760D5B669}" destId="{93974B83-4C4D-4726-B85B-454A6DE0C6D0}" srcOrd="0" destOrd="0" presId="urn:microsoft.com/office/officeart/2005/8/layout/StepDownProcess"/>
    <dgm:cxn modelId="{E16B9783-85E1-41CF-9ED3-F25F14A3550E}" srcId="{2F808A3E-E1B6-4CB7-97D3-3B412D07EA09}" destId="{5EA10037-A34D-4A49-90E7-C313E2058C7D}" srcOrd="0" destOrd="0" parTransId="{BD29C9D1-D735-4463-B813-B2632559045B}" sibTransId="{A8232029-F377-4F35-8851-FD6633249E54}"/>
    <dgm:cxn modelId="{9F1C2585-60B7-43BD-9224-98CF4062C798}" type="presOf" srcId="{5EA10037-A34D-4A49-90E7-C313E2058C7D}" destId="{3B44374E-4FC2-489D-B5E3-07BDBA4A13FB}" srcOrd="0" destOrd="0" presId="urn:microsoft.com/office/officeart/2005/8/layout/StepDownProcess"/>
    <dgm:cxn modelId="{751F678F-2AA7-495A-B662-02F73456876D}" type="presOf" srcId="{256B6956-F8B1-4D65-9426-40FD7B324EEC}" destId="{DC07AE45-57CE-4BA7-99DB-8BEBCAF257A8}" srcOrd="0" destOrd="0" presId="urn:microsoft.com/office/officeart/2005/8/layout/StepDownProcess"/>
    <dgm:cxn modelId="{6F8544AB-6879-4C12-AD76-4719EF2A94FC}" srcId="{9ABFFD64-D0BE-416A-ACAB-2A71082A774F}" destId="{FF578713-B5CA-40FC-B860-95A130946DBE}" srcOrd="1" destOrd="0" parTransId="{E0C926B2-81ED-4519-A78C-3AFCEF3AB285}" sibTransId="{D0F3BA68-0A99-4DD9-BE00-3FBAE0A43093}"/>
    <dgm:cxn modelId="{910ABDC7-DCDC-48E3-9EEE-2F447B0032C4}" srcId="{F2C32B6E-4243-48F0-B008-DCA5A011A1FB}" destId="{256B6956-F8B1-4D65-9426-40FD7B324EEC}" srcOrd="0" destOrd="0" parTransId="{E2AA0AD6-CA9A-46B2-BEE1-86A461E6E4B6}" sibTransId="{83C3ED45-8AB5-4204-BBC4-3D8F0D03164B}"/>
    <dgm:cxn modelId="{00C868DA-8397-497F-AF9C-F292E6C0D2C3}" type="presOf" srcId="{26D9DB7F-4810-4E1F-8EB6-BE96D8620DC9}" destId="{DCE0ECAB-B2E6-4C9F-A575-0FBC0FE19226}" srcOrd="0" destOrd="0" presId="urn:microsoft.com/office/officeart/2005/8/layout/StepDownProcess"/>
    <dgm:cxn modelId="{D70C95E7-9376-4192-98B8-1C8C9172E0AB}" type="presOf" srcId="{1A9C872D-06F9-4418-867B-A7DC602681F9}" destId="{4170FBC8-8B46-463A-A0C4-8649259A27B5}" srcOrd="0" destOrd="0" presId="urn:microsoft.com/office/officeart/2005/8/layout/StepDownProcess"/>
    <dgm:cxn modelId="{F0DF14FA-DEB4-4ED3-B7E6-37AE4E05545D}" type="presOf" srcId="{64823CCD-7683-43D7-948A-6AB513994674}" destId="{AD2C5258-D334-4D73-8851-F23E4461B19C}" srcOrd="0" destOrd="0" presId="urn:microsoft.com/office/officeart/2005/8/layout/StepDownProcess"/>
    <dgm:cxn modelId="{BE18E7CF-65F1-49E7-BE6F-42139C536992}" type="presParOf" srcId="{045F20AE-398A-45EF-A03E-A3C7BBBD16DA}" destId="{F441C7B5-EBD6-4759-BEEA-DAFB6037DA62}" srcOrd="0" destOrd="0" presId="urn:microsoft.com/office/officeart/2005/8/layout/StepDownProcess"/>
    <dgm:cxn modelId="{5060E5D1-3357-4575-931F-CEF08F2E56D5}" type="presParOf" srcId="{F441C7B5-EBD6-4759-BEEA-DAFB6037DA62}" destId="{DD71D3A6-ABBF-4C60-94EE-47A4CBE59C8D}" srcOrd="0" destOrd="0" presId="urn:microsoft.com/office/officeart/2005/8/layout/StepDownProcess"/>
    <dgm:cxn modelId="{9DCF6A79-35F2-4BCA-8CF8-355B7C80F78C}" type="presParOf" srcId="{F441C7B5-EBD6-4759-BEEA-DAFB6037DA62}" destId="{93974B83-4C4D-4726-B85B-454A6DE0C6D0}" srcOrd="1" destOrd="0" presId="urn:microsoft.com/office/officeart/2005/8/layout/StepDownProcess"/>
    <dgm:cxn modelId="{266D2D38-A22F-407C-8E80-1ED49C8B3070}" type="presParOf" srcId="{F441C7B5-EBD6-4759-BEEA-DAFB6037DA62}" destId="{AD2C5258-D334-4D73-8851-F23E4461B19C}" srcOrd="2" destOrd="0" presId="urn:microsoft.com/office/officeart/2005/8/layout/StepDownProcess"/>
    <dgm:cxn modelId="{DAFAC815-1F5B-4E5F-ADCB-E7DC25A6CDD2}" type="presParOf" srcId="{045F20AE-398A-45EF-A03E-A3C7BBBD16DA}" destId="{980A08F2-CB82-4593-8FEB-3D17891FED26}" srcOrd="1" destOrd="0" presId="urn:microsoft.com/office/officeart/2005/8/layout/StepDownProcess"/>
    <dgm:cxn modelId="{CD6EC7EC-546E-4247-B146-4180B1518524}" type="presParOf" srcId="{045F20AE-398A-45EF-A03E-A3C7BBBD16DA}" destId="{37175B7F-AFC7-4815-B32E-D5C7C27492CA}" srcOrd="2" destOrd="0" presId="urn:microsoft.com/office/officeart/2005/8/layout/StepDownProcess"/>
    <dgm:cxn modelId="{9827300C-2A2B-4C50-AF8D-3194F33BFA6F}" type="presParOf" srcId="{37175B7F-AFC7-4815-B32E-D5C7C27492CA}" destId="{0EC17E7E-16D1-4B07-A8DB-1D4AC3713905}" srcOrd="0" destOrd="0" presId="urn:microsoft.com/office/officeart/2005/8/layout/StepDownProcess"/>
    <dgm:cxn modelId="{5526D9CC-8DB8-45A5-A9EA-D56974DCFE3F}" type="presParOf" srcId="{37175B7F-AFC7-4815-B32E-D5C7C27492CA}" destId="{B81152C9-3F2F-47C7-AB07-293ABCC49026}" srcOrd="1" destOrd="0" presId="urn:microsoft.com/office/officeart/2005/8/layout/StepDownProcess"/>
    <dgm:cxn modelId="{8520B2CA-1D0C-4447-9191-BF0FFEC88150}" type="presParOf" srcId="{37175B7F-AFC7-4815-B32E-D5C7C27492CA}" destId="{4170FBC8-8B46-463A-A0C4-8649259A27B5}" srcOrd="2" destOrd="0" presId="urn:microsoft.com/office/officeart/2005/8/layout/StepDownProcess"/>
    <dgm:cxn modelId="{A3E70755-9721-4764-90B9-491ED2298117}" type="presParOf" srcId="{045F20AE-398A-45EF-A03E-A3C7BBBD16DA}" destId="{85977287-8F21-429D-BA26-96B7D00F25CB}" srcOrd="3" destOrd="0" presId="urn:microsoft.com/office/officeart/2005/8/layout/StepDownProcess"/>
    <dgm:cxn modelId="{142B21B5-5E3B-4278-BDE6-9F16B72291B5}" type="presParOf" srcId="{045F20AE-398A-45EF-A03E-A3C7BBBD16DA}" destId="{684D5A2B-FC8E-49B2-8A1B-B76D1993A195}" srcOrd="4" destOrd="0" presId="urn:microsoft.com/office/officeart/2005/8/layout/StepDownProcess"/>
    <dgm:cxn modelId="{6740F27A-954C-4B00-9259-293F1B1D9DC4}" type="presParOf" srcId="{684D5A2B-FC8E-49B2-8A1B-B76D1993A195}" destId="{93D0F5CA-E579-4576-AC16-F5F355009D28}" srcOrd="0" destOrd="0" presId="urn:microsoft.com/office/officeart/2005/8/layout/StepDownProcess"/>
    <dgm:cxn modelId="{32F115CE-F0DC-4FDA-BC09-EA34F8EFFCC0}" type="presParOf" srcId="{684D5A2B-FC8E-49B2-8A1B-B76D1993A195}" destId="{A00DFFC5-D89A-4B1D-9019-78E795D74880}" srcOrd="1" destOrd="0" presId="urn:microsoft.com/office/officeart/2005/8/layout/StepDownProcess"/>
    <dgm:cxn modelId="{BC05B8CD-AC3F-4EF5-9D8C-DA0DFF1760C3}" type="presParOf" srcId="{684D5A2B-FC8E-49B2-8A1B-B76D1993A195}" destId="{DC07AE45-57CE-4BA7-99DB-8BEBCAF257A8}" srcOrd="2" destOrd="0" presId="urn:microsoft.com/office/officeart/2005/8/layout/StepDownProcess"/>
    <dgm:cxn modelId="{B5C7F01A-CA37-41B9-B8E2-985642A2A6A4}" type="presParOf" srcId="{045F20AE-398A-45EF-A03E-A3C7BBBD16DA}" destId="{BB1AB9F2-6137-4BF6-BD37-0C6F9B341224}" srcOrd="5" destOrd="0" presId="urn:microsoft.com/office/officeart/2005/8/layout/StepDownProcess"/>
    <dgm:cxn modelId="{EC8EB16F-B7EA-420F-8403-16291E7ED7FE}" type="presParOf" srcId="{045F20AE-398A-45EF-A03E-A3C7BBBD16DA}" destId="{3F516E1F-0C51-4332-9710-0D1A0409A0FD}" srcOrd="6" destOrd="0" presId="urn:microsoft.com/office/officeart/2005/8/layout/StepDownProcess"/>
    <dgm:cxn modelId="{4498F4CF-9BCB-47C8-B266-3269E9286E66}" type="presParOf" srcId="{3F516E1F-0C51-4332-9710-0D1A0409A0FD}" destId="{27605ED2-A2FB-4B22-8379-A7ACB1EA07FB}" srcOrd="0" destOrd="0" presId="urn:microsoft.com/office/officeart/2005/8/layout/StepDownProcess"/>
    <dgm:cxn modelId="{B71D6F1F-895E-47E4-B20D-0FB4E6961E3E}" type="presParOf" srcId="{3F516E1F-0C51-4332-9710-0D1A0409A0FD}" destId="{FDB26790-D8BC-439B-AB6A-CA721204310A}" srcOrd="1" destOrd="0" presId="urn:microsoft.com/office/officeart/2005/8/layout/StepDownProcess"/>
    <dgm:cxn modelId="{364D417A-9995-4C38-B6F2-EDD07BE9E1C5}" type="presParOf" srcId="{3F516E1F-0C51-4332-9710-0D1A0409A0FD}" destId="{3B44374E-4FC2-489D-B5E3-07BDBA4A13FB}" srcOrd="2" destOrd="0" presId="urn:microsoft.com/office/officeart/2005/8/layout/StepDownProcess"/>
    <dgm:cxn modelId="{D8A546DA-2F1C-4731-B8C8-B43A7CB3EB4E}" type="presParOf" srcId="{045F20AE-398A-45EF-A03E-A3C7BBBD16DA}" destId="{12BDC6D5-2BBE-4DB6-88A0-FCEEA3BF01DE}" srcOrd="7" destOrd="0" presId="urn:microsoft.com/office/officeart/2005/8/layout/StepDownProcess"/>
    <dgm:cxn modelId="{7DC7D618-0B8E-4CF2-80CC-8D21CD829009}" type="presParOf" srcId="{045F20AE-398A-45EF-A03E-A3C7BBBD16DA}" destId="{E3EC63A4-CE16-4E7A-B37B-974861D2D7E4}" srcOrd="8" destOrd="0" presId="urn:microsoft.com/office/officeart/2005/8/layout/StepDownProcess"/>
    <dgm:cxn modelId="{23B46C88-3E8F-4281-9B32-85C34EC5BE06}" type="presParOf" srcId="{E3EC63A4-CE16-4E7A-B37B-974861D2D7E4}" destId="{DCE0ECAB-B2E6-4C9F-A575-0FBC0FE19226}" srcOrd="0" destOrd="0" presId="urn:microsoft.com/office/officeart/2005/8/layout/StepDownProcess"/>
    <dgm:cxn modelId="{AC90E0E0-F617-4F1D-9DED-7F6A4B049B9A}" type="presParOf" srcId="{E3EC63A4-CE16-4E7A-B37B-974861D2D7E4}" destId="{2033005B-AC5F-48B9-BD16-4F8CCD9A442A}" srcOrd="1" destOrd="0" presId="urn:microsoft.com/office/officeart/2005/8/layout/StepDown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D71D3A6-ABBF-4C60-94EE-47A4CBE59C8D}">
      <dsp:nvSpPr>
        <dsp:cNvPr id="0" name=""/>
        <dsp:cNvSpPr/>
      </dsp:nvSpPr>
      <dsp:spPr>
        <a:xfrm rot="5400000">
          <a:off x="690763" y="959072"/>
          <a:ext cx="1225171" cy="980200"/>
        </a:xfrm>
        <a:prstGeom prst="bentUpArrow">
          <a:avLst>
            <a:gd name="adj1" fmla="val 32840"/>
            <a:gd name="adj2" fmla="val 25000"/>
            <a:gd name="adj3" fmla="val 35780"/>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3974B83-4C4D-4726-B85B-454A6DE0C6D0}">
      <dsp:nvSpPr>
        <dsp:cNvPr id="0" name=""/>
        <dsp:cNvSpPr/>
      </dsp:nvSpPr>
      <dsp:spPr>
        <a:xfrm>
          <a:off x="516519" y="0"/>
          <a:ext cx="3232184" cy="1159801"/>
        </a:xfrm>
        <a:prstGeom prst="roundRect">
          <a:avLst>
            <a:gd name="adj" fmla="val 166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ctr" defTabSz="2889250">
            <a:lnSpc>
              <a:spcPct val="90000"/>
            </a:lnSpc>
            <a:spcBef>
              <a:spcPct val="0"/>
            </a:spcBef>
            <a:spcAft>
              <a:spcPct val="35000"/>
            </a:spcAft>
            <a:buNone/>
            <a:defRPr sz="2400">
              <a:solidFill>
                <a:schemeClr val="bg1"/>
              </a:solidFill>
              <a:effectLst/>
              <a:latin typeface="Segoe Sans"/>
            </a:defRPr>
          </a:pPr>
          <a:r>
            <a:rPr b="1" kern="1200"/>
            <a:t>Political commitment:</a:t>
          </a:r>
          <a:r>
            <a:rPr kern="1200"/>
            <a:t> </a:t>
          </a:r>
          <a:endParaRPr sz="2400" kern="1200">
            <a:solidFill>
              <a:schemeClr val="bg1"/>
            </a:solidFill>
          </a:endParaRPr>
        </a:p>
      </dsp:txBody>
      <dsp:txXfrm>
        <a:off x="573146" y="56627"/>
        <a:ext cx="3118930" cy="1046547"/>
      </dsp:txXfrm>
    </dsp:sp>
    <dsp:sp modelId="{AD2C5258-D334-4D73-8851-F23E4461B19C}">
      <dsp:nvSpPr>
        <dsp:cNvPr id="0" name=""/>
        <dsp:cNvSpPr/>
      </dsp:nvSpPr>
      <dsp:spPr>
        <a:xfrm>
          <a:off x="3644364" y="0"/>
          <a:ext cx="5112227" cy="15492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ctr" anchorCtr="0">
          <a:noAutofit/>
        </a:bodyPr>
        <a:lstStyle/>
        <a:p>
          <a:pPr marL="285750" lvl="1" indent="-285750" algn="l" defTabSz="1244600">
            <a:lnSpc>
              <a:spcPct val="90000"/>
            </a:lnSpc>
            <a:spcBef>
              <a:spcPct val="0"/>
            </a:spcBef>
            <a:spcAft>
              <a:spcPct val="15000"/>
            </a:spcAft>
            <a:buChar char="•"/>
            <a:defRPr sz="2400">
              <a:solidFill>
                <a:srgbClr val="424242"/>
              </a:solidFill>
              <a:effectLst/>
              <a:latin typeface="Segoe Sans"/>
            </a:defRPr>
          </a:pPr>
          <a:r>
            <a:rPr kern="1200"/>
            <a:t>The Government must express its intention to ratify the Convention</a:t>
          </a:r>
          <a:endParaRPr sz="2400" kern="1200"/>
        </a:p>
      </dsp:txBody>
      <dsp:txXfrm>
        <a:off x="3644364" y="0"/>
        <a:ext cx="5112227" cy="1549246"/>
      </dsp:txXfrm>
    </dsp:sp>
    <dsp:sp modelId="{0EC17E7E-16D1-4B07-A8DB-1D4AC3713905}">
      <dsp:nvSpPr>
        <dsp:cNvPr id="0" name=""/>
        <dsp:cNvSpPr/>
      </dsp:nvSpPr>
      <dsp:spPr>
        <a:xfrm rot="5400000">
          <a:off x="3045415" y="2363602"/>
          <a:ext cx="1078719" cy="1460411"/>
        </a:xfrm>
        <a:prstGeom prst="bentUpArrow">
          <a:avLst>
            <a:gd name="adj1" fmla="val 32840"/>
            <a:gd name="adj2" fmla="val 25000"/>
            <a:gd name="adj3" fmla="val 35780"/>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81152C9-3F2F-47C7-AB07-293ABCC49026}">
      <dsp:nvSpPr>
        <dsp:cNvPr id="0" name=""/>
        <dsp:cNvSpPr/>
      </dsp:nvSpPr>
      <dsp:spPr>
        <a:xfrm>
          <a:off x="1735067" y="1446286"/>
          <a:ext cx="4260460" cy="1186617"/>
        </a:xfrm>
        <a:prstGeom prst="roundRect">
          <a:avLst>
            <a:gd name="adj" fmla="val 16670"/>
          </a:avLst>
        </a:prstGeom>
        <a:solidFill>
          <a:srgbClr val="4F81BD">
            <a:hueOff val="0"/>
            <a:satOff val="0"/>
            <a:lumOff val="0"/>
            <a:alphaOff val="0"/>
          </a:srgbClr>
        </a:solidFill>
        <a:ln w="25400" cap="flat" cmpd="sng" algn="ctr">
          <a:solidFill>
            <a:prstClr val="white">
              <a:hueOff val="0"/>
              <a:satOff val="0"/>
              <a:lumOff val="0"/>
              <a:alphaOff val="0"/>
            </a:prst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defRPr sz="2400" b="1" kern="1200">
              <a:solidFill>
                <a:prstClr val="white"/>
              </a:solidFill>
              <a:effectLst/>
              <a:latin typeface="Segoe Sans"/>
              <a:ea typeface="+mn-ea"/>
              <a:cs typeface="+mn-cs"/>
            </a:defRPr>
          </a:pPr>
          <a:r>
            <a:rPr sz="3600" kern="1200"/>
            <a:t>Legal analysis: </a:t>
          </a:r>
        </a:p>
      </dsp:txBody>
      <dsp:txXfrm>
        <a:off x="1793003" y="1504222"/>
        <a:ext cx="4144588" cy="1070745"/>
      </dsp:txXfrm>
    </dsp:sp>
    <dsp:sp modelId="{4170FBC8-8B46-463A-A0C4-8649259A27B5}">
      <dsp:nvSpPr>
        <dsp:cNvPr id="0" name=""/>
        <dsp:cNvSpPr/>
      </dsp:nvSpPr>
      <dsp:spPr>
        <a:xfrm>
          <a:off x="6022771" y="1534957"/>
          <a:ext cx="7481034" cy="11062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ctr" anchorCtr="0">
          <a:noAutofit/>
        </a:bodyPr>
        <a:lstStyle/>
        <a:p>
          <a:pPr marL="285750" lvl="1" indent="-285750" algn="l" defTabSz="1244600">
            <a:lnSpc>
              <a:spcPct val="90000"/>
            </a:lnSpc>
            <a:spcBef>
              <a:spcPct val="0"/>
            </a:spcBef>
            <a:spcAft>
              <a:spcPct val="15000"/>
            </a:spcAft>
            <a:buChar char="•"/>
            <a:defRPr sz="2400">
              <a:solidFill>
                <a:srgbClr val="424242"/>
              </a:solidFill>
              <a:effectLst/>
              <a:latin typeface="Segoe Sans"/>
            </a:defRPr>
          </a:pPr>
          <a:r>
            <a:rPr kern="1200"/>
            <a:t>The competent authorities shall examine the compatibility of the Convention with national law.</a:t>
          </a:r>
          <a:endParaRPr sz="2400" kern="1200"/>
        </a:p>
      </dsp:txBody>
      <dsp:txXfrm>
        <a:off x="6022771" y="1534957"/>
        <a:ext cx="7481034" cy="1106223"/>
      </dsp:txXfrm>
    </dsp:sp>
    <dsp:sp modelId="{93D0F5CA-E579-4576-AC16-F5F355009D28}">
      <dsp:nvSpPr>
        <dsp:cNvPr id="0" name=""/>
        <dsp:cNvSpPr/>
      </dsp:nvSpPr>
      <dsp:spPr>
        <a:xfrm rot="5400000">
          <a:off x="6490528" y="3545981"/>
          <a:ext cx="1079776" cy="1870562"/>
        </a:xfrm>
        <a:prstGeom prst="bentUpArrow">
          <a:avLst>
            <a:gd name="adj1" fmla="val 32840"/>
            <a:gd name="adj2" fmla="val 25000"/>
            <a:gd name="adj3" fmla="val 35780"/>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00DFFC5-D89A-4B1D-9019-78E795D74880}">
      <dsp:nvSpPr>
        <dsp:cNvPr id="0" name=""/>
        <dsp:cNvSpPr/>
      </dsp:nvSpPr>
      <dsp:spPr>
        <a:xfrm>
          <a:off x="4233005" y="2927150"/>
          <a:ext cx="3907971" cy="1062580"/>
        </a:xfrm>
        <a:prstGeom prst="roundRect">
          <a:avLst>
            <a:gd name="adj" fmla="val 166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ctr" defTabSz="2889250">
            <a:lnSpc>
              <a:spcPct val="90000"/>
            </a:lnSpc>
            <a:spcBef>
              <a:spcPct val="0"/>
            </a:spcBef>
            <a:spcAft>
              <a:spcPct val="35000"/>
            </a:spcAft>
            <a:buNone/>
            <a:defRPr sz="2400" kern="1200">
              <a:effectLst/>
              <a:latin typeface="Segoe Sans"/>
            </a:defRPr>
          </a:pPr>
          <a:r>
            <a:rPr b="1">
              <a:solidFill>
                <a:prstClr val="white"/>
              </a:solidFill>
              <a:ea typeface="+mn-ea"/>
              <a:cs typeface="+mn-cs"/>
            </a:rPr>
            <a:t>National approval:</a:t>
          </a:r>
          <a:r>
            <a:rPr>
              <a:solidFill>
                <a:srgbClr val="424242"/>
              </a:solidFill>
            </a:rPr>
            <a:t> </a:t>
          </a:r>
          <a:endParaRPr sz="2400" b="1" i="0" kern="1200">
            <a:solidFill>
              <a:prstClr val="white"/>
            </a:solidFill>
            <a:effectLst/>
            <a:latin typeface="Segoe Sans"/>
            <a:ea typeface="+mn-ea"/>
            <a:cs typeface="+mn-cs"/>
          </a:endParaRPr>
        </a:p>
      </dsp:txBody>
      <dsp:txXfrm>
        <a:off x="4284885" y="2979030"/>
        <a:ext cx="3804211" cy="958820"/>
      </dsp:txXfrm>
    </dsp:sp>
    <dsp:sp modelId="{DC07AE45-57CE-4BA7-99DB-8BEBCAF257A8}">
      <dsp:nvSpPr>
        <dsp:cNvPr id="0" name=""/>
        <dsp:cNvSpPr/>
      </dsp:nvSpPr>
      <dsp:spPr>
        <a:xfrm>
          <a:off x="8185768" y="2829543"/>
          <a:ext cx="6217123" cy="15492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ctr" anchorCtr="0">
          <a:noAutofit/>
        </a:bodyPr>
        <a:lstStyle/>
        <a:p>
          <a:pPr marL="285750" lvl="1" indent="-285750" algn="l" defTabSz="1244600">
            <a:lnSpc>
              <a:spcPct val="90000"/>
            </a:lnSpc>
            <a:spcBef>
              <a:spcPct val="0"/>
            </a:spcBef>
            <a:spcAft>
              <a:spcPct val="15000"/>
            </a:spcAft>
            <a:buChar char="•"/>
            <a:defRPr sz="2400" kern="1200">
              <a:solidFill>
                <a:srgbClr val="424242"/>
              </a:solidFill>
              <a:effectLst/>
              <a:latin typeface="Segoe Sans"/>
            </a:defRPr>
          </a:pPr>
          <a:r>
            <a:t>The text shall be subject to the approval of the competent parliament or legislative body.</a:t>
          </a:r>
          <a:endParaRPr sz="2400" b="1" i="0" kern="1200">
            <a:solidFill>
              <a:prstClr val="white"/>
            </a:solidFill>
            <a:effectLst/>
            <a:latin typeface="Segoe Sans"/>
            <a:ea typeface="+mn-ea"/>
            <a:cs typeface="+mn-cs"/>
          </a:endParaRPr>
        </a:p>
      </dsp:txBody>
      <dsp:txXfrm>
        <a:off x="8185768" y="2829543"/>
        <a:ext cx="6217123" cy="1549246"/>
      </dsp:txXfrm>
    </dsp:sp>
    <dsp:sp modelId="{27605ED2-A2FB-4B22-8379-A7ACB1EA07FB}">
      <dsp:nvSpPr>
        <dsp:cNvPr id="0" name=""/>
        <dsp:cNvSpPr/>
      </dsp:nvSpPr>
      <dsp:spPr>
        <a:xfrm rot="5400000">
          <a:off x="9488131" y="5700332"/>
          <a:ext cx="1311354" cy="1166358"/>
        </a:xfrm>
        <a:prstGeom prst="bentUpArrow">
          <a:avLst>
            <a:gd name="adj1" fmla="val 32840"/>
            <a:gd name="adj2" fmla="val 25000"/>
            <a:gd name="adj3" fmla="val 35780"/>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DB26790-D8BC-439B-AB6A-CA721204310A}">
      <dsp:nvSpPr>
        <dsp:cNvPr id="0" name=""/>
        <dsp:cNvSpPr/>
      </dsp:nvSpPr>
      <dsp:spPr>
        <a:xfrm>
          <a:off x="7985030" y="4455892"/>
          <a:ext cx="4500401" cy="1297197"/>
        </a:xfrm>
        <a:prstGeom prst="roundRect">
          <a:avLst>
            <a:gd name="adj" fmla="val 166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ctr" defTabSz="1066800">
            <a:lnSpc>
              <a:spcPct val="90000"/>
            </a:lnSpc>
            <a:spcBef>
              <a:spcPct val="0"/>
            </a:spcBef>
            <a:spcAft>
              <a:spcPct val="35000"/>
            </a:spcAft>
            <a:buNone/>
            <a:defRPr sz="2400" b="1" kern="1200">
              <a:solidFill>
                <a:prstClr val="white"/>
              </a:solidFill>
              <a:effectLst/>
              <a:latin typeface="Segoe Sans"/>
              <a:ea typeface="+mn-ea"/>
              <a:cs typeface="+mn-cs"/>
            </a:defRPr>
          </a:pPr>
          <a:r>
            <a:rPr sz="3600" kern="1200"/>
            <a:t>Deposit of the instrument of ratification:</a:t>
          </a:r>
        </a:p>
      </dsp:txBody>
      <dsp:txXfrm>
        <a:off x="8048365" y="4519227"/>
        <a:ext cx="4373731" cy="1170527"/>
      </dsp:txXfrm>
    </dsp:sp>
    <dsp:sp modelId="{3B44374E-4FC2-489D-B5E3-07BDBA4A13FB}">
      <dsp:nvSpPr>
        <dsp:cNvPr id="0" name=""/>
        <dsp:cNvSpPr/>
      </dsp:nvSpPr>
      <dsp:spPr>
        <a:xfrm>
          <a:off x="12619300" y="4206551"/>
          <a:ext cx="4748867" cy="137614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ctr" anchorCtr="0">
          <a:noAutofit/>
        </a:bodyPr>
        <a:lstStyle/>
        <a:p>
          <a:pPr marL="0" lvl="0" indent="0" algn="l" defTabSz="1066800">
            <a:lnSpc>
              <a:spcPct val="90000"/>
            </a:lnSpc>
            <a:spcBef>
              <a:spcPct val="0"/>
            </a:spcBef>
            <a:spcAft>
              <a:spcPct val="35000"/>
            </a:spcAft>
            <a:buChar char="•"/>
            <a:defRPr sz="2400" kern="1200"/>
          </a:pPr>
          <a:r>
            <a:rPr>
              <a:solidFill>
                <a:srgbClr val="424242"/>
              </a:solidFill>
              <a:effectLst/>
              <a:latin typeface="Segoe Sans"/>
            </a:rPr>
            <a:t> The State officially sends its instrument of ratification to </a:t>
          </a:r>
          <a:r>
            <a:rPr>
              <a:solidFill>
                <a:srgbClr val="424242"/>
              </a:solidFill>
              <a:latin typeface="Segoe Sans"/>
            </a:rPr>
            <a:t>UNESCO, which </a:t>
          </a:r>
          <a:r>
            <a:t>is the depositary of the Convention</a:t>
          </a:r>
          <a:endParaRPr sz="2400" b="1" i="0" kern="1200">
            <a:solidFill>
              <a:prstClr val="white"/>
            </a:solidFill>
            <a:effectLst/>
            <a:latin typeface="Segoe Sans"/>
            <a:ea typeface="+mn-ea"/>
            <a:cs typeface="+mn-cs"/>
          </a:endParaRPr>
        </a:p>
      </dsp:txBody>
      <dsp:txXfrm>
        <a:off x="12619300" y="4206551"/>
        <a:ext cx="4748867" cy="1376149"/>
      </dsp:txXfrm>
    </dsp:sp>
    <dsp:sp modelId="{DCE0ECAB-B2E6-4C9F-A575-0FBC0FE19226}">
      <dsp:nvSpPr>
        <dsp:cNvPr id="0" name=""/>
        <dsp:cNvSpPr/>
      </dsp:nvSpPr>
      <dsp:spPr>
        <a:xfrm>
          <a:off x="10659952" y="6351355"/>
          <a:ext cx="3043342" cy="1436472"/>
        </a:xfrm>
        <a:prstGeom prst="roundRect">
          <a:avLst>
            <a:gd name="adj" fmla="val 166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ctr" defTabSz="1066800">
            <a:lnSpc>
              <a:spcPct val="90000"/>
            </a:lnSpc>
            <a:spcBef>
              <a:spcPct val="0"/>
            </a:spcBef>
            <a:spcAft>
              <a:spcPct val="35000"/>
            </a:spcAft>
            <a:buNone/>
            <a:defRPr sz="2400" b="1" kern="1200">
              <a:solidFill>
                <a:prstClr val="white"/>
              </a:solidFill>
              <a:effectLst/>
              <a:latin typeface="Segoe Sans"/>
              <a:ea typeface="+mn-ea"/>
              <a:cs typeface="+mn-cs"/>
            </a:defRPr>
          </a:pPr>
          <a:r>
            <a:rPr sz="3600" kern="1200"/>
            <a:t>National implementation:</a:t>
          </a:r>
        </a:p>
      </dsp:txBody>
      <dsp:txXfrm>
        <a:off x="10730087" y="6421490"/>
        <a:ext cx="2903072" cy="1296202"/>
      </dsp:txXfrm>
    </dsp:sp>
    <dsp:sp modelId="{2033005B-AC5F-48B9-BD16-4F8CCD9A442A}">
      <dsp:nvSpPr>
        <dsp:cNvPr id="0" name=""/>
        <dsp:cNvSpPr/>
      </dsp:nvSpPr>
      <dsp:spPr>
        <a:xfrm>
          <a:off x="13983394" y="6210483"/>
          <a:ext cx="4239340" cy="18351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ctr" anchorCtr="0">
          <a:noAutofit/>
        </a:bodyPr>
        <a:lstStyle/>
        <a:p>
          <a:pPr marL="0" lvl="0" indent="0" algn="l" defTabSz="1066800">
            <a:lnSpc>
              <a:spcPct val="90000"/>
            </a:lnSpc>
            <a:spcBef>
              <a:spcPct val="0"/>
            </a:spcBef>
            <a:spcAft>
              <a:spcPct val="35000"/>
            </a:spcAft>
            <a:buChar char="•"/>
            <a:defRPr sz="2400" kern="1200">
              <a:solidFill>
                <a:srgbClr val="424242"/>
              </a:solidFill>
              <a:effectLst/>
              <a:latin typeface="Segoe Sans"/>
            </a:defRPr>
          </a:pPr>
          <a:r>
            <a:t>The State shall put in place the necessary mechanisms to implement the provisions of the Convention (recognition bodies, evaluation procedures, etc.</a:t>
          </a:r>
          <a:endParaRPr sz="2400" b="1" i="0" kern="1200">
            <a:solidFill>
              <a:prstClr val="white"/>
            </a:solidFill>
            <a:effectLst/>
            <a:latin typeface="Segoe Sans"/>
            <a:ea typeface="+mn-ea"/>
            <a:cs typeface="+mn-cs"/>
          </a:endParaRPr>
        </a:p>
      </dsp:txBody>
      <dsp:txXfrm>
        <a:off x="13983394" y="6210483"/>
        <a:ext cx="4239340" cy="1835190"/>
      </dsp:txXfrm>
    </dsp:sp>
  </dsp:spTree>
</dsp:drawing>
</file>

<file path=ppt/diagrams/layout1.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8E0846C7-B900-CF11-B2D0-4A8220F04BA6}"/>
              </a:ext>
            </a:extLst>
          </p:cNvPr>
          <p:cNvSpPr>
            <a:spLocks noGrp="1"/>
          </p:cNvSpPr>
          <p:nvPr>
            <p:ph type="hdr" sz="quarter"/>
          </p:nvPr>
        </p:nvSpPr>
        <p:spPr>
          <a:xfrm>
            <a:off x="0" y="0"/>
            <a:ext cx="2971800" cy="458788"/>
          </a:xfrm>
          <a:prstGeom prst="rect">
            <a:avLst/>
          </a:prstGeom>
        </p:spPr>
        <p:txBody>
          <a:bodyPr vert="horz" lIns="91440" tIns="45720" rIns="91440" bIns="45720"/>
          <a:lstStyle>
            <a:lvl1pPr algn="l">
              <a:defRPr sz="1200"/>
            </a:lvl1pPr>
          </a:lstStyle>
          <a:p>
            <a:endParaRPr/>
          </a:p>
        </p:txBody>
      </p:sp>
      <p:sp>
        <p:nvSpPr>
          <p:cNvPr id="3" name="Espace réservé de la date 2">
            <a:extLst>
              <a:ext uri="{FF2B5EF4-FFF2-40B4-BE49-F238E27FC236}">
                <a16:creationId xmlns:a16="http://schemas.microsoft.com/office/drawing/2014/main" id="{07982351-A033-721B-F5ED-D18E1698CAB6}"/>
              </a:ext>
            </a:extLst>
          </p:cNvPr>
          <p:cNvSpPr>
            <a:spLocks noGrp="1"/>
          </p:cNvSpPr>
          <p:nvPr>
            <p:ph type="dt" idx="1"/>
          </p:nvPr>
        </p:nvSpPr>
        <p:spPr>
          <a:xfrm>
            <a:off x="3884613" y="0"/>
            <a:ext cx="2971800" cy="458788"/>
          </a:xfrm>
          <a:prstGeom prst="rect">
            <a:avLst/>
          </a:prstGeom>
        </p:spPr>
        <p:txBody>
          <a:bodyPr vert="horz" lIns="91440" tIns="45720" rIns="91440" bIns="45720"/>
          <a:lstStyle>
            <a:lvl1pPr algn="r">
              <a:defRPr sz="1200"/>
            </a:lvl1pPr>
          </a:lstStyle>
          <a:p>
            <a:fld id="{1FDD8815-BD8B-1B4C-B7F1-54AE1D5ECE2F}" type="datetimeFigureOut">
              <a:rPr lang="fr-FR"/>
              <a:t>30/07/2025</a:t>
            </a:fld>
            <a:endParaRPr lang="fr-FR"/>
          </a:p>
        </p:txBody>
      </p:sp>
      <p:sp>
        <p:nvSpPr>
          <p:cNvPr id="4" name="Espace réservé de l'image des diapositives 3">
            <a:extLst>
              <a:ext uri="{FF2B5EF4-FFF2-40B4-BE49-F238E27FC236}">
                <a16:creationId xmlns:a16="http://schemas.microsoft.com/office/drawing/2014/main" id="{9381FA17-A0D0-60B1-2450-931CB33D6730}"/>
              </a:ext>
            </a:extLst>
          </p:cNvPr>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anchor="ctr"/>
          <a:lstStyle/>
          <a:p>
            <a:pPr lvl="0"/>
            <a:endParaRPr/>
          </a:p>
        </p:txBody>
      </p:sp>
      <p:sp>
        <p:nvSpPr>
          <p:cNvPr id="5" name="Espace réservé des commentaires 4">
            <a:extLst>
              <a:ext uri="{FF2B5EF4-FFF2-40B4-BE49-F238E27FC236}">
                <a16:creationId xmlns:a16="http://schemas.microsoft.com/office/drawing/2014/main" id="{07AF4068-4E04-88FB-0B67-6311B449B220}"/>
              </a:ext>
            </a:extLst>
          </p:cNvPr>
          <p:cNvSpPr>
            <a:spLocks noGrp="1"/>
          </p:cNvSpPr>
          <p:nvPr>
            <p:ph type="body" sz="quarter" idx="3"/>
          </p:nvPr>
        </p:nvSpPr>
        <p:spPr>
          <a:xfrm>
            <a:off x="685800" y="4400550"/>
            <a:ext cx="5486400" cy="3600450"/>
          </a:xfrm>
          <a:prstGeom prst="rect">
            <a:avLst/>
          </a:prstGeom>
        </p:spPr>
        <p:txBody>
          <a:bodyPr vert="horz" lIns="91440" tIns="45720" rIns="91440" bIns="45720"/>
          <a:lstStyle/>
          <a:p>
            <a:pPr lvl="0"/>
            <a:r>
              <a:t>Change the styles of the mask text</a:t>
            </a:r>
          </a:p>
          <a:p>
            <a:pPr lvl="1"/>
            <a:r>
              <a:t>Second level</a:t>
            </a:r>
          </a:p>
          <a:p>
            <a:pPr lvl="2"/>
            <a:r>
              <a:t>Third level</a:t>
            </a:r>
          </a:p>
          <a:p>
            <a:pPr lvl="3"/>
            <a:r>
              <a:t>Fourth level</a:t>
            </a:r>
          </a:p>
          <a:p>
            <a:pPr lvl="4"/>
            <a:r>
              <a:t>Fifth level</a:t>
            </a:r>
          </a:p>
        </p:txBody>
      </p:sp>
      <p:sp>
        <p:nvSpPr>
          <p:cNvPr id="6" name="Espace réservé du pied de page 5">
            <a:extLst>
              <a:ext uri="{FF2B5EF4-FFF2-40B4-BE49-F238E27FC236}">
                <a16:creationId xmlns:a16="http://schemas.microsoft.com/office/drawing/2014/main" id="{308DEFD0-1261-72FB-34AD-E5697FEA618F}"/>
              </a:ext>
            </a:extLst>
          </p:cNvPr>
          <p:cNvSpPr>
            <a:spLocks noGrp="1"/>
          </p:cNvSpPr>
          <p:nvPr>
            <p:ph type="ftr" sz="quarter" idx="4"/>
          </p:nvPr>
        </p:nvSpPr>
        <p:spPr>
          <a:xfrm>
            <a:off x="0" y="8685213"/>
            <a:ext cx="2971800" cy="458787"/>
          </a:xfrm>
          <a:prstGeom prst="rect">
            <a:avLst/>
          </a:prstGeom>
        </p:spPr>
        <p:txBody>
          <a:bodyPr vert="horz" lIns="91440" tIns="45720" rIns="91440" bIns="45720" anchor="b"/>
          <a:lstStyle>
            <a:lvl1pPr algn="l">
              <a:defRPr sz="1200"/>
            </a:lvl1pPr>
          </a:lstStyle>
          <a:p>
            <a:endParaRPr/>
          </a:p>
        </p:txBody>
      </p:sp>
      <p:sp>
        <p:nvSpPr>
          <p:cNvPr id="7" name="Espace réservé du numéro de diapositive 6">
            <a:extLst>
              <a:ext uri="{FF2B5EF4-FFF2-40B4-BE49-F238E27FC236}">
                <a16:creationId xmlns:a16="http://schemas.microsoft.com/office/drawing/2014/main" id="{EECC3A1B-833A-E25F-D592-E63B472310D2}"/>
              </a:ext>
            </a:extLst>
          </p:cNvPr>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72C24ED7-9370-EC4E-B1D7-49FB4C4B65B8}" type="slidenum">
              <a:rPr lang="fr-FR" altLang="fr-FR"/>
              <a:t>‹#›</a:t>
            </a:fld>
            <a:endParaRPr lang="fr-FR" altLang="fr-F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914400" lvl="2" indent="0">
              <a:spcBef>
                <a:spcPts val="600"/>
              </a:spcBef>
              <a:spcAft>
                <a:spcPts val="1200"/>
              </a:spcAft>
              <a:buClr>
                <a:schemeClr val="tx1"/>
              </a:buClr>
            </a:pPr>
            <a:r>
              <a:t>My gratitude to: </a:t>
            </a:r>
          </a:p>
          <a:p>
            <a:pPr lvl="2">
              <a:lnSpc>
                <a:spcPct val="150000"/>
              </a:lnSpc>
              <a:spcBef>
                <a:spcPts val="600"/>
              </a:spcBef>
              <a:spcAft>
                <a:spcPts val="3000"/>
              </a:spcAft>
              <a:buClr>
                <a:schemeClr val="tx1"/>
              </a:buClr>
              <a:buFont typeface="Wingdings" panose="05000000000000000000" pitchFamily="2" charset="2"/>
              <a:buChar char="ü"/>
            </a:pPr>
            <a:r>
              <a:t>The Presidential Trio of the ACQF Network, the South African Qualifications Authority (SAQA), </a:t>
            </a:r>
            <a:r>
              <a:rPr b="1"/>
              <a:t>Ms Nadia STARR</a:t>
            </a:r>
            <a:r>
              <a:t>, the Kenya National Qualifications Authority (KNQA), </a:t>
            </a:r>
            <a:r>
              <a:rPr b="1"/>
              <a:t>Ms Alice KANDE </a:t>
            </a:r>
            <a:r>
              <a:t>and the Zambia Qualifications Authority (ZAQA), </a:t>
            </a:r>
            <a:r>
              <a:rPr b="1"/>
              <a:t>Ms Mercy NGOMA</a:t>
            </a:r>
            <a:r>
              <a:t>,</a:t>
            </a:r>
          </a:p>
          <a:p>
            <a:pPr lvl="2">
              <a:lnSpc>
                <a:spcPct val="150000"/>
              </a:lnSpc>
              <a:spcBef>
                <a:spcPts val="600"/>
              </a:spcBef>
              <a:spcAft>
                <a:spcPts val="3000"/>
              </a:spcAft>
              <a:buClr>
                <a:schemeClr val="tx1"/>
              </a:buClr>
              <a:buFont typeface="Wingdings" panose="05000000000000000000" pitchFamily="2" charset="2"/>
              <a:buChar char="ü"/>
            </a:pPr>
            <a:r>
              <a:t>The European Training Foundation (ETF);</a:t>
            </a:r>
          </a:p>
          <a:p>
            <a:pPr lvl="2">
              <a:lnSpc>
                <a:spcPct val="150000"/>
              </a:lnSpc>
              <a:spcBef>
                <a:spcPts val="600"/>
              </a:spcBef>
              <a:spcAft>
                <a:spcPts val="3000"/>
              </a:spcAft>
              <a:buClr>
                <a:schemeClr val="tx1"/>
              </a:buClr>
              <a:buFont typeface="Wingdings" panose="05000000000000000000" pitchFamily="2" charset="2"/>
              <a:buChar char="ü"/>
            </a:pPr>
            <a:r>
              <a:t>The African Union for its commitment to integration through education </a:t>
            </a:r>
          </a:p>
          <a:p>
            <a:endParaRPr/>
          </a:p>
        </p:txBody>
      </p:sp>
      <p:sp>
        <p:nvSpPr>
          <p:cNvPr id="4" name="Espace réservé du numéro de diapositive 3"/>
          <p:cNvSpPr>
            <a:spLocks noGrp="1"/>
          </p:cNvSpPr>
          <p:nvPr>
            <p:ph type="sldNum" sz="quarter" idx="5"/>
          </p:nvPr>
        </p:nvSpPr>
        <p:spPr/>
        <p:txBody>
          <a:bodyPr/>
          <a:lstStyle/>
          <a:p>
            <a:fld id="{72C24ED7-9370-EC4E-B1D7-49FB4C4B65B8}" type="slidenum">
              <a:rPr lang="fr-FR" altLang="fr-FR" smtClean="0"/>
              <a:t>1</a:t>
            </a:fld>
            <a:endParaRPr lang="fr-FR" altLang="fr-FR"/>
          </a:p>
        </p:txBody>
      </p:sp>
    </p:spTree>
    <p:extLst>
      <p:ext uri="{BB962C8B-B14F-4D97-AF65-F5344CB8AC3E}">
        <p14:creationId xmlns:p14="http://schemas.microsoft.com/office/powerpoint/2010/main" val="38025460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C724EF-ED53-40CC-617D-97A799A5C376}"/>
            </a:ext>
          </a:extLst>
        </p:cNvPr>
        <p:cNvGrpSpPr/>
        <p:nvPr/>
      </p:nvGrpSpPr>
      <p:grpSpPr>
        <a:xfrm>
          <a:off x="0" y="0"/>
          <a:ext cx="0" cy="0"/>
          <a:chOff x="0" y="0"/>
          <a:chExt cx="0" cy="0"/>
        </a:xfrm>
      </p:grpSpPr>
      <p:sp>
        <p:nvSpPr>
          <p:cNvPr id="6146" name="Espace réservé de l'image des diapositives 1">
            <a:extLst>
              <a:ext uri="{FF2B5EF4-FFF2-40B4-BE49-F238E27FC236}">
                <a16:creationId xmlns:a16="http://schemas.microsoft.com/office/drawing/2014/main" id="{1DC6E174-9114-9BA2-B638-A562561108BB}"/>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Espace réservé des notes 2">
            <a:extLst>
              <a:ext uri="{FF2B5EF4-FFF2-40B4-BE49-F238E27FC236}">
                <a16:creationId xmlns:a16="http://schemas.microsoft.com/office/drawing/2014/main" id="{EA27BC1F-C1D7-F8C6-0623-AB442B4D9534}"/>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a:p>
        </p:txBody>
      </p:sp>
      <p:sp>
        <p:nvSpPr>
          <p:cNvPr id="6148" name="Espace réservé du numéro de diapositive 3">
            <a:extLst>
              <a:ext uri="{FF2B5EF4-FFF2-40B4-BE49-F238E27FC236}">
                <a16:creationId xmlns:a16="http://schemas.microsoft.com/office/drawing/2014/main" id="{0899B435-F3F1-1E2B-C968-29A63B156BEB}"/>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r" defTabSz="815975" rtl="0" eaLnBrk="0" fontAlgn="base" latinLnBrk="0" hangingPunct="0">
              <a:lnSpc>
                <a:spcPct val="100000"/>
              </a:lnSpc>
              <a:spcBef>
                <a:spcPct val="0"/>
              </a:spcBef>
              <a:spcAft>
                <a:spcPct val="0"/>
              </a:spcAft>
              <a:buClrTx/>
              <a:buSzTx/>
              <a:buFontTx/>
              <a:buNone/>
              <a:tabLst/>
            </a:pPr>
            <a:fld id="{24F966A7-1819-49BA-BDA9-9F36791FD6A1}" type="slidenum">
              <a:rPr kumimoji="0" lang="fr-FR" altLang="fr-FR"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815975" rtl="0" eaLnBrk="0" fontAlgn="base" latinLnBrk="0" hangingPunct="0">
                <a:lnSpc>
                  <a:spcPct val="100000"/>
                </a:lnSpc>
                <a:spcBef>
                  <a:spcPct val="0"/>
                </a:spcBef>
                <a:spcAft>
                  <a:spcPct val="0"/>
                </a:spcAft>
                <a:buClrTx/>
                <a:buSzTx/>
                <a:buFontTx/>
                <a:buNone/>
                <a:tabLst/>
              </a:pPr>
              <a:t>2</a:t>
            </a:fld>
            <a:endParaRPr kumimoji="0" sz="1200" b="0" i="0" u="none" strike="noStrike" kern="1200" cap="none" normalizeH="0" baseline="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4731059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38275E-45FC-4E21-391F-84D20A6C312A}"/>
            </a:ext>
          </a:extLst>
        </p:cNvPr>
        <p:cNvGrpSpPr/>
        <p:nvPr/>
      </p:nvGrpSpPr>
      <p:grpSpPr>
        <a:xfrm>
          <a:off x="0" y="0"/>
          <a:ext cx="0" cy="0"/>
          <a:chOff x="0" y="0"/>
          <a:chExt cx="0" cy="0"/>
        </a:xfrm>
      </p:grpSpPr>
      <p:sp>
        <p:nvSpPr>
          <p:cNvPr id="10242" name="Espace réservé de l'image des diapositives 1">
            <a:extLst>
              <a:ext uri="{FF2B5EF4-FFF2-40B4-BE49-F238E27FC236}">
                <a16:creationId xmlns:a16="http://schemas.microsoft.com/office/drawing/2014/main" id="{7D7A34AF-1DDF-2D40-ABA4-7E73A978364B}"/>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Espace réservé des notes 2">
            <a:extLst>
              <a:ext uri="{FF2B5EF4-FFF2-40B4-BE49-F238E27FC236}">
                <a16:creationId xmlns:a16="http://schemas.microsoft.com/office/drawing/2014/main" id="{0EB2A09C-99C8-BCE5-7DBE-5BC449DD7B1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14400" rtl="0" eaLnBrk="0" fontAlgn="base" latinLnBrk="0" hangingPunct="0">
              <a:lnSpc>
                <a:spcPct val="100000"/>
              </a:lnSpc>
              <a:spcBef>
                <a:spcPct val="30000"/>
              </a:spcBef>
              <a:spcAft>
                <a:spcPct val="0"/>
              </a:spcAft>
              <a:buClrTx/>
              <a:buSzTx/>
              <a:buFontTx/>
              <a:buNone/>
              <a:tabLst/>
            </a:pPr>
            <a:endParaRPr sz="1200" kern="1200">
              <a:solidFill>
                <a:schemeClr val="tx1"/>
              </a:solidFill>
              <a:effectLst/>
              <a:latin typeface="+mn-lt"/>
              <a:ea typeface="+mn-ea"/>
              <a:cs typeface="+mn-cs"/>
            </a:endParaRPr>
          </a:p>
        </p:txBody>
      </p:sp>
      <p:sp>
        <p:nvSpPr>
          <p:cNvPr id="10244" name="Espace réservé du numéro de diapositive 3">
            <a:extLst>
              <a:ext uri="{FF2B5EF4-FFF2-40B4-BE49-F238E27FC236}">
                <a16:creationId xmlns:a16="http://schemas.microsoft.com/office/drawing/2014/main" id="{349E6A7C-C56E-F8B9-8D98-C70E7284D721}"/>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r" defTabSz="815975" rtl="0" eaLnBrk="0" fontAlgn="base" latinLnBrk="0" hangingPunct="0">
              <a:lnSpc>
                <a:spcPct val="100000"/>
              </a:lnSpc>
              <a:spcBef>
                <a:spcPct val="0"/>
              </a:spcBef>
              <a:spcAft>
                <a:spcPct val="0"/>
              </a:spcAft>
              <a:buClrTx/>
              <a:buSzTx/>
              <a:buFontTx/>
              <a:buNone/>
              <a:tabLst/>
            </a:pPr>
            <a:fld id="{645859C9-A6AB-4F54-931C-7F192D026D49}" type="slidenum">
              <a:rPr kumimoji="0" lang="fr-FR" altLang="fr-FR"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815975" rtl="0" eaLnBrk="0" fontAlgn="base" latinLnBrk="0" hangingPunct="0">
                <a:lnSpc>
                  <a:spcPct val="100000"/>
                </a:lnSpc>
                <a:spcBef>
                  <a:spcPct val="0"/>
                </a:spcBef>
                <a:spcAft>
                  <a:spcPct val="0"/>
                </a:spcAft>
                <a:buClrTx/>
                <a:buSzTx/>
                <a:buFontTx/>
                <a:buNone/>
                <a:tabLst/>
              </a:pPr>
              <a:t>3</a:t>
            </a:fld>
            <a:endParaRPr kumimoji="0" sz="1200" b="0" i="0" u="none" strike="noStrike" kern="1200" cap="none" normalizeH="0" baseline="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7859408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9D11F6-DDB5-11E5-B3EE-280E7402D777}"/>
            </a:ext>
          </a:extLst>
        </p:cNvPr>
        <p:cNvGrpSpPr/>
        <p:nvPr/>
      </p:nvGrpSpPr>
      <p:grpSpPr>
        <a:xfrm>
          <a:off x="0" y="0"/>
          <a:ext cx="0" cy="0"/>
          <a:chOff x="0" y="0"/>
          <a:chExt cx="0" cy="0"/>
        </a:xfrm>
      </p:grpSpPr>
      <p:sp>
        <p:nvSpPr>
          <p:cNvPr id="10242" name="Espace réservé de l'image des diapositives 1">
            <a:extLst>
              <a:ext uri="{FF2B5EF4-FFF2-40B4-BE49-F238E27FC236}">
                <a16:creationId xmlns:a16="http://schemas.microsoft.com/office/drawing/2014/main" id="{DC959065-0B43-304D-BE97-A560394E188B}"/>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Espace réservé des notes 2">
            <a:extLst>
              <a:ext uri="{FF2B5EF4-FFF2-40B4-BE49-F238E27FC236}">
                <a16:creationId xmlns:a16="http://schemas.microsoft.com/office/drawing/2014/main" id="{598D4B86-D5AB-AD76-7861-C7384F80CBA4}"/>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t>Other agreements</a:t>
            </a:r>
          </a:p>
          <a:p>
            <a:r>
              <a:t>Africa-Europe/North America </a:t>
            </a:r>
          </a:p>
          <a:p>
            <a:r>
              <a:t>Asia/Pacific-Latin America/Caribbean</a:t>
            </a:r>
            <a:endParaRPr sz="1200"/>
          </a:p>
          <a:p>
            <a:r>
              <a:t>Arab States</a:t>
            </a:r>
          </a:p>
          <a:p>
            <a:r>
              <a:t>                    GLOBAL</a:t>
            </a:r>
          </a:p>
          <a:p>
            <a:pPr marL="0" marR="0" lvl="0" indent="0" algn="l" defTabSz="914400" rtl="0" eaLnBrk="0" fontAlgn="base" latinLnBrk="0" hangingPunct="0">
              <a:lnSpc>
                <a:spcPct val="100000"/>
              </a:lnSpc>
              <a:spcBef>
                <a:spcPct val="30000"/>
              </a:spcBef>
              <a:spcAft>
                <a:spcPct val="0"/>
              </a:spcAft>
              <a:buClrTx/>
              <a:buSzTx/>
              <a:buFontTx/>
              <a:buNone/>
              <a:tabLst/>
            </a:pPr>
            <a:endParaRPr sz="1200" kern="1200">
              <a:solidFill>
                <a:schemeClr val="tx1"/>
              </a:solidFill>
              <a:effectLst/>
              <a:latin typeface="+mn-lt"/>
              <a:ea typeface="+mn-ea"/>
              <a:cs typeface="+mn-cs"/>
            </a:endParaRPr>
          </a:p>
        </p:txBody>
      </p:sp>
      <p:sp>
        <p:nvSpPr>
          <p:cNvPr id="10244" name="Espace réservé du numéro de diapositive 3">
            <a:extLst>
              <a:ext uri="{FF2B5EF4-FFF2-40B4-BE49-F238E27FC236}">
                <a16:creationId xmlns:a16="http://schemas.microsoft.com/office/drawing/2014/main" id="{3274BBAC-8FF8-2EC1-818C-0488D1B706D7}"/>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r" defTabSz="815975" rtl="0" eaLnBrk="0" fontAlgn="base" latinLnBrk="0" hangingPunct="0">
              <a:lnSpc>
                <a:spcPct val="100000"/>
              </a:lnSpc>
              <a:spcBef>
                <a:spcPct val="0"/>
              </a:spcBef>
              <a:spcAft>
                <a:spcPct val="0"/>
              </a:spcAft>
              <a:buClrTx/>
              <a:buSzTx/>
              <a:buFontTx/>
              <a:buNone/>
              <a:tabLst/>
            </a:pPr>
            <a:fld id="{645859C9-A6AB-4F54-931C-7F192D026D49}" type="slidenum">
              <a:rPr kumimoji="0" lang="fr-FR" altLang="fr-FR"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815975" rtl="0" eaLnBrk="0" fontAlgn="base" latinLnBrk="0" hangingPunct="0">
                <a:lnSpc>
                  <a:spcPct val="100000"/>
                </a:lnSpc>
                <a:spcBef>
                  <a:spcPct val="0"/>
                </a:spcBef>
                <a:spcAft>
                  <a:spcPct val="0"/>
                </a:spcAft>
                <a:buClrTx/>
                <a:buSzTx/>
                <a:buFontTx/>
                <a:buNone/>
                <a:tabLst/>
              </a:pPr>
              <a:t>4</a:t>
            </a:fld>
            <a:endParaRPr kumimoji="0" sz="1200" b="0" i="0" u="none" strike="noStrike" kern="1200" cap="none" normalizeH="0" baseline="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1162883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254AA2-488B-9BAA-DCC5-8F85C735D649}"/>
            </a:ext>
          </a:extLst>
        </p:cNvPr>
        <p:cNvGrpSpPr/>
        <p:nvPr/>
      </p:nvGrpSpPr>
      <p:grpSpPr>
        <a:xfrm>
          <a:off x="0" y="0"/>
          <a:ext cx="0" cy="0"/>
          <a:chOff x="0" y="0"/>
          <a:chExt cx="0" cy="0"/>
        </a:xfrm>
      </p:grpSpPr>
      <p:sp>
        <p:nvSpPr>
          <p:cNvPr id="10242" name="Espace réservé de l'image des diapositives 1">
            <a:extLst>
              <a:ext uri="{FF2B5EF4-FFF2-40B4-BE49-F238E27FC236}">
                <a16:creationId xmlns:a16="http://schemas.microsoft.com/office/drawing/2014/main" id="{7197A81E-4686-DD74-C4F3-8931222D250B}"/>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Espace réservé des notes 2">
            <a:extLst>
              <a:ext uri="{FF2B5EF4-FFF2-40B4-BE49-F238E27FC236}">
                <a16:creationId xmlns:a16="http://schemas.microsoft.com/office/drawing/2014/main" id="{0E17A791-DA9A-5942-7A6A-31B1CD713145}"/>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14400" rtl="0" eaLnBrk="0" fontAlgn="base" latinLnBrk="0" hangingPunct="0">
              <a:lnSpc>
                <a:spcPct val="100000"/>
              </a:lnSpc>
              <a:spcBef>
                <a:spcPct val="30000"/>
              </a:spcBef>
              <a:spcAft>
                <a:spcPct val="0"/>
              </a:spcAft>
              <a:buClrTx/>
              <a:buSzTx/>
              <a:buFontTx/>
              <a:buNone/>
              <a:tabLst/>
            </a:pPr>
            <a:endParaRPr sz="1200" kern="1200">
              <a:solidFill>
                <a:schemeClr val="tx1"/>
              </a:solidFill>
              <a:effectLst/>
              <a:latin typeface="+mn-lt"/>
              <a:ea typeface="+mn-ea"/>
              <a:cs typeface="+mn-cs"/>
            </a:endParaRPr>
          </a:p>
        </p:txBody>
      </p:sp>
      <p:sp>
        <p:nvSpPr>
          <p:cNvPr id="10244" name="Espace réservé du numéro de diapositive 3">
            <a:extLst>
              <a:ext uri="{FF2B5EF4-FFF2-40B4-BE49-F238E27FC236}">
                <a16:creationId xmlns:a16="http://schemas.microsoft.com/office/drawing/2014/main" id="{06B720B3-F33A-C4B3-E4F4-36BA7AD81914}"/>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r" defTabSz="815975" rtl="0" eaLnBrk="0" fontAlgn="base" latinLnBrk="0" hangingPunct="0">
              <a:lnSpc>
                <a:spcPct val="100000"/>
              </a:lnSpc>
              <a:spcBef>
                <a:spcPct val="0"/>
              </a:spcBef>
              <a:spcAft>
                <a:spcPct val="0"/>
              </a:spcAft>
              <a:buClrTx/>
              <a:buSzTx/>
              <a:buFontTx/>
              <a:buNone/>
              <a:tabLst/>
            </a:pPr>
            <a:fld id="{645859C9-A6AB-4F54-931C-7F192D026D49}" type="slidenum">
              <a:rPr kumimoji="0" lang="fr-FR" altLang="fr-FR"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815975" rtl="0" eaLnBrk="0" fontAlgn="base" latinLnBrk="0" hangingPunct="0">
                <a:lnSpc>
                  <a:spcPct val="100000"/>
                </a:lnSpc>
                <a:spcBef>
                  <a:spcPct val="0"/>
                </a:spcBef>
                <a:spcAft>
                  <a:spcPct val="0"/>
                </a:spcAft>
                <a:buClrTx/>
                <a:buSzTx/>
                <a:buFontTx/>
                <a:buNone/>
                <a:tabLst/>
              </a:pPr>
              <a:t>6</a:t>
            </a:fld>
            <a:endParaRPr kumimoji="0" sz="1200" b="0" i="0" u="none" strike="noStrike" kern="1200" cap="none" normalizeH="0" baseline="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5720325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BA4B19-5D21-062E-F4E9-9A67E6A07284}"/>
            </a:ext>
          </a:extLst>
        </p:cNvPr>
        <p:cNvGrpSpPr/>
        <p:nvPr/>
      </p:nvGrpSpPr>
      <p:grpSpPr>
        <a:xfrm>
          <a:off x="0" y="0"/>
          <a:ext cx="0" cy="0"/>
          <a:chOff x="0" y="0"/>
          <a:chExt cx="0" cy="0"/>
        </a:xfrm>
      </p:grpSpPr>
      <p:sp>
        <p:nvSpPr>
          <p:cNvPr id="10242" name="Espace réservé de l'image des diapositives 1">
            <a:extLst>
              <a:ext uri="{FF2B5EF4-FFF2-40B4-BE49-F238E27FC236}">
                <a16:creationId xmlns:a16="http://schemas.microsoft.com/office/drawing/2014/main" id="{5AD97F76-111D-6567-E19C-B73BBB7F1B54}"/>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Espace réservé des notes 2">
            <a:extLst>
              <a:ext uri="{FF2B5EF4-FFF2-40B4-BE49-F238E27FC236}">
                <a16:creationId xmlns:a16="http://schemas.microsoft.com/office/drawing/2014/main" id="{C238FA00-33B5-668A-AB3F-62A2DBB29204}"/>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14400" rtl="0" eaLnBrk="0" fontAlgn="base" latinLnBrk="0" hangingPunct="0">
              <a:lnSpc>
                <a:spcPct val="100000"/>
              </a:lnSpc>
              <a:spcBef>
                <a:spcPct val="30000"/>
              </a:spcBef>
              <a:spcAft>
                <a:spcPct val="0"/>
              </a:spcAft>
              <a:buClrTx/>
              <a:buSzTx/>
              <a:buFontTx/>
              <a:buNone/>
              <a:tabLst/>
            </a:pPr>
            <a:endParaRPr sz="1200" kern="1200">
              <a:solidFill>
                <a:schemeClr val="tx1"/>
              </a:solidFill>
              <a:effectLst/>
              <a:latin typeface="+mn-lt"/>
              <a:ea typeface="+mn-ea"/>
              <a:cs typeface="+mn-cs"/>
            </a:endParaRPr>
          </a:p>
        </p:txBody>
      </p:sp>
      <p:sp>
        <p:nvSpPr>
          <p:cNvPr id="10244" name="Espace réservé du numéro de diapositive 3">
            <a:extLst>
              <a:ext uri="{FF2B5EF4-FFF2-40B4-BE49-F238E27FC236}">
                <a16:creationId xmlns:a16="http://schemas.microsoft.com/office/drawing/2014/main" id="{1A899876-C2B7-7E9F-1F76-B7DC14494523}"/>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r" defTabSz="815975" rtl="0" eaLnBrk="0" fontAlgn="base" latinLnBrk="0" hangingPunct="0">
              <a:lnSpc>
                <a:spcPct val="100000"/>
              </a:lnSpc>
              <a:spcBef>
                <a:spcPct val="0"/>
              </a:spcBef>
              <a:spcAft>
                <a:spcPct val="0"/>
              </a:spcAft>
              <a:buClrTx/>
              <a:buSzTx/>
              <a:buFontTx/>
              <a:buNone/>
              <a:tabLst/>
            </a:pPr>
            <a:fld id="{645859C9-A6AB-4F54-931C-7F192D026D49}" type="slidenum">
              <a:rPr kumimoji="0" lang="fr-FR" altLang="fr-FR"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815975" rtl="0" eaLnBrk="0" fontAlgn="base" latinLnBrk="0" hangingPunct="0">
                <a:lnSpc>
                  <a:spcPct val="100000"/>
                </a:lnSpc>
                <a:spcBef>
                  <a:spcPct val="0"/>
                </a:spcBef>
                <a:spcAft>
                  <a:spcPct val="0"/>
                </a:spcAft>
                <a:buClrTx/>
                <a:buSzTx/>
                <a:buFontTx/>
                <a:buNone/>
                <a:tabLst/>
              </a:pPr>
              <a:t>7</a:t>
            </a:fld>
            <a:endParaRPr kumimoji="0" sz="1200" b="0" i="0" u="none" strike="noStrike" kern="1200" cap="none" normalizeH="0" baseline="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5617538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FBBB95-702B-F28B-EF4C-F9F80C8E3852}"/>
            </a:ext>
          </a:extLst>
        </p:cNvPr>
        <p:cNvGrpSpPr/>
        <p:nvPr/>
      </p:nvGrpSpPr>
      <p:grpSpPr>
        <a:xfrm>
          <a:off x="0" y="0"/>
          <a:ext cx="0" cy="0"/>
          <a:chOff x="0" y="0"/>
          <a:chExt cx="0" cy="0"/>
        </a:xfrm>
      </p:grpSpPr>
      <p:sp>
        <p:nvSpPr>
          <p:cNvPr id="10242" name="Espace réservé de l'image des diapositives 1">
            <a:extLst>
              <a:ext uri="{FF2B5EF4-FFF2-40B4-BE49-F238E27FC236}">
                <a16:creationId xmlns:a16="http://schemas.microsoft.com/office/drawing/2014/main" id="{F218E6C2-A77F-2518-70F2-0E9992CB80D5}"/>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Espace réservé des notes 2">
            <a:extLst>
              <a:ext uri="{FF2B5EF4-FFF2-40B4-BE49-F238E27FC236}">
                <a16:creationId xmlns:a16="http://schemas.microsoft.com/office/drawing/2014/main" id="{33B1421E-F60C-98F3-E3F2-3F77B20EB0BF}"/>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14400" rtl="0" eaLnBrk="0" fontAlgn="base" latinLnBrk="0" hangingPunct="0">
              <a:lnSpc>
                <a:spcPct val="100000"/>
              </a:lnSpc>
              <a:spcBef>
                <a:spcPct val="30000"/>
              </a:spcBef>
              <a:spcAft>
                <a:spcPct val="0"/>
              </a:spcAft>
              <a:buClrTx/>
              <a:buSzTx/>
              <a:buFontTx/>
              <a:buNone/>
              <a:tabLst/>
            </a:pPr>
            <a:endParaRPr sz="1200" kern="1200">
              <a:solidFill>
                <a:schemeClr val="tx1"/>
              </a:solidFill>
              <a:effectLst/>
              <a:latin typeface="+mn-lt"/>
              <a:ea typeface="+mn-ea"/>
              <a:cs typeface="+mn-cs"/>
            </a:endParaRPr>
          </a:p>
        </p:txBody>
      </p:sp>
      <p:sp>
        <p:nvSpPr>
          <p:cNvPr id="10244" name="Espace réservé du numéro de diapositive 3">
            <a:extLst>
              <a:ext uri="{FF2B5EF4-FFF2-40B4-BE49-F238E27FC236}">
                <a16:creationId xmlns:a16="http://schemas.microsoft.com/office/drawing/2014/main" id="{16B0A931-5D66-B7A4-5B9F-863C3FF96A5D}"/>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r" defTabSz="815975" rtl="0" eaLnBrk="0" fontAlgn="base" latinLnBrk="0" hangingPunct="0">
              <a:lnSpc>
                <a:spcPct val="100000"/>
              </a:lnSpc>
              <a:spcBef>
                <a:spcPct val="0"/>
              </a:spcBef>
              <a:spcAft>
                <a:spcPct val="0"/>
              </a:spcAft>
              <a:buClrTx/>
              <a:buSzTx/>
              <a:buFontTx/>
              <a:buNone/>
              <a:tabLst/>
            </a:pPr>
            <a:fld id="{645859C9-A6AB-4F54-931C-7F192D026D49}" type="slidenum">
              <a:rPr kumimoji="0" lang="fr-FR" altLang="fr-FR"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815975" rtl="0" eaLnBrk="0" fontAlgn="base" latinLnBrk="0" hangingPunct="0">
                <a:lnSpc>
                  <a:spcPct val="100000"/>
                </a:lnSpc>
                <a:spcBef>
                  <a:spcPct val="0"/>
                </a:spcBef>
                <a:spcAft>
                  <a:spcPct val="0"/>
                </a:spcAft>
                <a:buClrTx/>
                <a:buSzTx/>
                <a:buFontTx/>
                <a:buNone/>
                <a:tabLst/>
              </a:pPr>
              <a:t>8</a:t>
            </a:fld>
            <a:endParaRPr kumimoji="0" sz="1200" b="0" i="0" u="none" strike="noStrike" kern="1200" cap="none" normalizeH="0" baseline="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7564058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7BE434-1800-5C5E-6ACF-886A7A20FF68}"/>
            </a:ext>
          </a:extLst>
        </p:cNvPr>
        <p:cNvGrpSpPr/>
        <p:nvPr/>
      </p:nvGrpSpPr>
      <p:grpSpPr>
        <a:xfrm>
          <a:off x="0" y="0"/>
          <a:ext cx="0" cy="0"/>
          <a:chOff x="0" y="0"/>
          <a:chExt cx="0" cy="0"/>
        </a:xfrm>
      </p:grpSpPr>
      <p:sp>
        <p:nvSpPr>
          <p:cNvPr id="10242" name="Espace réservé de l'image des diapositives 1">
            <a:extLst>
              <a:ext uri="{FF2B5EF4-FFF2-40B4-BE49-F238E27FC236}">
                <a16:creationId xmlns:a16="http://schemas.microsoft.com/office/drawing/2014/main" id="{21F34A19-EA23-6C64-095E-369CDC66EE4D}"/>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Espace réservé des notes 2">
            <a:extLst>
              <a:ext uri="{FF2B5EF4-FFF2-40B4-BE49-F238E27FC236}">
                <a16:creationId xmlns:a16="http://schemas.microsoft.com/office/drawing/2014/main" id="{278DBFAC-D537-F853-BFF6-A55E93C75AE4}"/>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14400" rtl="0" eaLnBrk="0" fontAlgn="base" latinLnBrk="0" hangingPunct="0">
              <a:lnSpc>
                <a:spcPct val="100000"/>
              </a:lnSpc>
              <a:spcBef>
                <a:spcPct val="30000"/>
              </a:spcBef>
              <a:spcAft>
                <a:spcPct val="0"/>
              </a:spcAft>
              <a:buClrTx/>
              <a:buSzTx/>
              <a:buFontTx/>
              <a:buNone/>
              <a:tabLst/>
            </a:pPr>
            <a:endParaRPr sz="1200" kern="1200">
              <a:solidFill>
                <a:schemeClr val="tx1"/>
              </a:solidFill>
              <a:effectLst/>
              <a:latin typeface="+mn-lt"/>
              <a:ea typeface="+mn-ea"/>
              <a:cs typeface="+mn-cs"/>
            </a:endParaRPr>
          </a:p>
        </p:txBody>
      </p:sp>
      <p:sp>
        <p:nvSpPr>
          <p:cNvPr id="10244" name="Espace réservé du numéro de diapositive 3">
            <a:extLst>
              <a:ext uri="{FF2B5EF4-FFF2-40B4-BE49-F238E27FC236}">
                <a16:creationId xmlns:a16="http://schemas.microsoft.com/office/drawing/2014/main" id="{33E14149-D028-D783-7190-3EDFD0A8E838}"/>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r" defTabSz="815975" rtl="0" eaLnBrk="0" fontAlgn="base" latinLnBrk="0" hangingPunct="0">
              <a:lnSpc>
                <a:spcPct val="100000"/>
              </a:lnSpc>
              <a:spcBef>
                <a:spcPct val="0"/>
              </a:spcBef>
              <a:spcAft>
                <a:spcPct val="0"/>
              </a:spcAft>
              <a:buClrTx/>
              <a:buSzTx/>
              <a:buFontTx/>
              <a:buNone/>
              <a:tabLst/>
            </a:pPr>
            <a:fld id="{645859C9-A6AB-4F54-931C-7F192D026D49}" type="slidenum">
              <a:rPr kumimoji="0" lang="fr-FR" altLang="fr-FR"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815975" rtl="0" eaLnBrk="0" fontAlgn="base" latinLnBrk="0" hangingPunct="0">
                <a:lnSpc>
                  <a:spcPct val="100000"/>
                </a:lnSpc>
                <a:spcBef>
                  <a:spcPct val="0"/>
                </a:spcBef>
                <a:spcAft>
                  <a:spcPct val="0"/>
                </a:spcAft>
                <a:buClrTx/>
                <a:buSzTx/>
                <a:buFontTx/>
                <a:buNone/>
                <a:tabLst/>
              </a:pPr>
              <a:t>9</a:t>
            </a:fld>
            <a:endParaRPr kumimoji="0" sz="1200" b="0" i="0" u="none" strike="noStrike" kern="1200" cap="none" normalizeH="0" baseline="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9238203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7187D0-1BB4-9B76-9AB5-BBE49647E147}"/>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1E4F0D66-2D21-69EE-00D9-9E0FE5BE4FE6}"/>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B7B93BF8-DCC7-3D9B-D351-92400D5A21A3}"/>
              </a:ext>
            </a:extLst>
          </p:cNvPr>
          <p:cNvSpPr>
            <a:spLocks noGrp="1"/>
          </p:cNvSpPr>
          <p:nvPr>
            <p:ph type="body" idx="1"/>
          </p:nvPr>
        </p:nvSpPr>
        <p:spPr/>
        <p:txBody>
          <a:bodyPr/>
          <a:lstStyle/>
          <a:p>
            <a:endParaRPr/>
          </a:p>
        </p:txBody>
      </p:sp>
      <p:sp>
        <p:nvSpPr>
          <p:cNvPr id="4" name="Espace réservé du numéro de diapositive 3">
            <a:extLst>
              <a:ext uri="{FF2B5EF4-FFF2-40B4-BE49-F238E27FC236}">
                <a16:creationId xmlns:a16="http://schemas.microsoft.com/office/drawing/2014/main" id="{C4133079-85C1-F016-BFD1-94BA8FE42FDF}"/>
              </a:ext>
            </a:extLst>
          </p:cNvPr>
          <p:cNvSpPr>
            <a:spLocks noGrp="1"/>
          </p:cNvSpPr>
          <p:nvPr>
            <p:ph type="sldNum" sz="quarter" idx="5"/>
          </p:nvPr>
        </p:nvSpPr>
        <p:spPr/>
        <p:txBody>
          <a:bodyPr/>
          <a:lstStyle/>
          <a:p>
            <a:fld id="{72C24ED7-9370-EC4E-B1D7-49FB4C4B65B8}" type="slidenum">
              <a:rPr lang="fr-FR" altLang="fr-FR" smtClean="0"/>
              <a:t>13</a:t>
            </a:fld>
            <a:endParaRPr lang="fr-FR" altLang="fr-FR"/>
          </a:p>
        </p:txBody>
      </p:sp>
    </p:spTree>
    <p:extLst>
      <p:ext uri="{BB962C8B-B14F-4D97-AF65-F5344CB8AC3E}">
        <p14:creationId xmlns:p14="http://schemas.microsoft.com/office/powerpoint/2010/main" val="12286035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371600" y="3195640"/>
            <a:ext cx="15544800" cy="2205038"/>
          </a:xfrm>
        </p:spPr>
        <p:txBody>
          <a:bodyPr/>
          <a:lstStyle/>
          <a:p>
            <a:r>
              <a:t>Click to change the style of the title</a:t>
            </a:r>
          </a:p>
        </p:txBody>
      </p:sp>
      <p:sp>
        <p:nvSpPr>
          <p:cNvPr id="3" name="Subtítulo 2"/>
          <p:cNvSpPr>
            <a:spLocks noGrp="1"/>
          </p:cNvSpPr>
          <p:nvPr>
            <p:ph type="subTitle" idx="1"/>
          </p:nvPr>
        </p:nvSpPr>
        <p:spPr>
          <a:xfrm>
            <a:off x="2743200" y="5829300"/>
            <a:ext cx="12801600" cy="2628900"/>
          </a:xfrm>
        </p:spPr>
        <p:txBody>
          <a:bodyPr/>
          <a:lstStyle>
            <a:lvl1pPr marL="0" indent="0" algn="ctr">
              <a:buNone/>
              <a:defRPr>
                <a:solidFill>
                  <a:schemeClr val="tx1">
                    <a:tint val="75000"/>
                  </a:schemeClr>
                </a:solidFill>
              </a:defRPr>
            </a:lvl1pPr>
            <a:lvl2pPr marL="816415" indent="0" algn="ctr">
              <a:buNone/>
              <a:defRPr>
                <a:solidFill>
                  <a:schemeClr val="tx1">
                    <a:tint val="75000"/>
                  </a:schemeClr>
                </a:solidFill>
              </a:defRPr>
            </a:lvl2pPr>
            <a:lvl3pPr marL="1632832" indent="0" algn="ctr">
              <a:buNone/>
              <a:defRPr>
                <a:solidFill>
                  <a:schemeClr val="tx1">
                    <a:tint val="75000"/>
                  </a:schemeClr>
                </a:solidFill>
              </a:defRPr>
            </a:lvl3pPr>
            <a:lvl4pPr marL="2449246" indent="0" algn="ctr">
              <a:buNone/>
              <a:defRPr>
                <a:solidFill>
                  <a:schemeClr val="tx1">
                    <a:tint val="75000"/>
                  </a:schemeClr>
                </a:solidFill>
              </a:defRPr>
            </a:lvl4pPr>
            <a:lvl5pPr marL="3265661" indent="0" algn="ctr">
              <a:buNone/>
              <a:defRPr>
                <a:solidFill>
                  <a:schemeClr val="tx1">
                    <a:tint val="75000"/>
                  </a:schemeClr>
                </a:solidFill>
              </a:defRPr>
            </a:lvl5pPr>
            <a:lvl6pPr marL="4082078" indent="0" algn="ctr">
              <a:buNone/>
              <a:defRPr>
                <a:solidFill>
                  <a:schemeClr val="tx1">
                    <a:tint val="75000"/>
                  </a:schemeClr>
                </a:solidFill>
              </a:defRPr>
            </a:lvl6pPr>
            <a:lvl7pPr marL="4898493" indent="0" algn="ctr">
              <a:buNone/>
              <a:defRPr>
                <a:solidFill>
                  <a:schemeClr val="tx1">
                    <a:tint val="75000"/>
                  </a:schemeClr>
                </a:solidFill>
              </a:defRPr>
            </a:lvl7pPr>
            <a:lvl8pPr marL="5714908" indent="0" algn="ctr">
              <a:buNone/>
              <a:defRPr>
                <a:solidFill>
                  <a:schemeClr val="tx1">
                    <a:tint val="75000"/>
                  </a:schemeClr>
                </a:solidFill>
              </a:defRPr>
            </a:lvl8pPr>
            <a:lvl9pPr marL="6531325" indent="0" algn="ctr">
              <a:buNone/>
              <a:defRPr>
                <a:solidFill>
                  <a:schemeClr val="tx1">
                    <a:tint val="75000"/>
                  </a:schemeClr>
                </a:solidFill>
              </a:defRPr>
            </a:lvl9pPr>
          </a:lstStyle>
          <a:p>
            <a:r>
              <a:t>Click to change the style of the mask subtitles</a:t>
            </a:r>
          </a:p>
        </p:txBody>
      </p:sp>
    </p:spTree>
    <p:extLst>
      <p:ext uri="{BB962C8B-B14F-4D97-AF65-F5344CB8AC3E}">
        <p14:creationId xmlns:p14="http://schemas.microsoft.com/office/powerpoint/2010/main" val="22039543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fr-FR"/>
              <a:t>Cliquez pour modifier le style du titre</a:t>
            </a:r>
            <a:endParaRPr lang="es-ES" dirty="0"/>
          </a:p>
        </p:txBody>
      </p:sp>
      <p:sp>
        <p:nvSpPr>
          <p:cNvPr id="3" name="Marcador de texto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s-ES"/>
          </a:p>
        </p:txBody>
      </p:sp>
    </p:spTree>
    <p:extLst>
      <p:ext uri="{BB962C8B-B14F-4D97-AF65-F5344CB8AC3E}">
        <p14:creationId xmlns:p14="http://schemas.microsoft.com/office/powerpoint/2010/main" val="4042320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13258800" y="411959"/>
            <a:ext cx="4114800" cy="8777288"/>
          </a:xfrm>
        </p:spPr>
        <p:txBody>
          <a:bodyPr vert="eaVert"/>
          <a:lstStyle/>
          <a:p>
            <a:r>
              <a:rPr lang="fr-FR"/>
              <a:t>Cliquez pour modifier le style du titre</a:t>
            </a:r>
            <a:endParaRPr lang="es-ES"/>
          </a:p>
        </p:txBody>
      </p:sp>
      <p:sp>
        <p:nvSpPr>
          <p:cNvPr id="3" name="Marcador de texto vertical 2"/>
          <p:cNvSpPr>
            <a:spLocks noGrp="1"/>
          </p:cNvSpPr>
          <p:nvPr>
            <p:ph type="body" orient="vert" idx="1"/>
          </p:nvPr>
        </p:nvSpPr>
        <p:spPr>
          <a:xfrm>
            <a:off x="914400" y="411959"/>
            <a:ext cx="12039600" cy="877728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s-ES"/>
          </a:p>
        </p:txBody>
      </p:sp>
    </p:spTree>
    <p:extLst>
      <p:ext uri="{BB962C8B-B14F-4D97-AF65-F5344CB8AC3E}">
        <p14:creationId xmlns:p14="http://schemas.microsoft.com/office/powerpoint/2010/main" val="12143505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371600" y="3195640"/>
            <a:ext cx="15544800" cy="2205038"/>
          </a:xfrm>
        </p:spPr>
        <p:txBody>
          <a:bodyPr/>
          <a:lstStyle/>
          <a:p>
            <a:r>
              <a:rPr lang="fr-FR"/>
              <a:t>Cliquez pour modifier le style du titre</a:t>
            </a:r>
            <a:endParaRPr lang="es-ES"/>
          </a:p>
        </p:txBody>
      </p:sp>
      <p:sp>
        <p:nvSpPr>
          <p:cNvPr id="3" name="Subtítulo 2"/>
          <p:cNvSpPr>
            <a:spLocks noGrp="1"/>
          </p:cNvSpPr>
          <p:nvPr>
            <p:ph type="subTitle" idx="1"/>
          </p:nvPr>
        </p:nvSpPr>
        <p:spPr>
          <a:xfrm>
            <a:off x="2743200" y="5829300"/>
            <a:ext cx="12801600" cy="2628900"/>
          </a:xfrm>
        </p:spPr>
        <p:txBody>
          <a:bodyPr/>
          <a:lstStyle>
            <a:lvl1pPr marL="0" indent="0" algn="ctr">
              <a:buNone/>
              <a:defRPr>
                <a:solidFill>
                  <a:schemeClr val="tx1">
                    <a:tint val="75000"/>
                  </a:schemeClr>
                </a:solidFill>
              </a:defRPr>
            </a:lvl1pPr>
            <a:lvl2pPr marL="816415" indent="0" algn="ctr">
              <a:buNone/>
              <a:defRPr>
                <a:solidFill>
                  <a:schemeClr val="tx1">
                    <a:tint val="75000"/>
                  </a:schemeClr>
                </a:solidFill>
              </a:defRPr>
            </a:lvl2pPr>
            <a:lvl3pPr marL="1632832" indent="0" algn="ctr">
              <a:buNone/>
              <a:defRPr>
                <a:solidFill>
                  <a:schemeClr val="tx1">
                    <a:tint val="75000"/>
                  </a:schemeClr>
                </a:solidFill>
              </a:defRPr>
            </a:lvl3pPr>
            <a:lvl4pPr marL="2449246" indent="0" algn="ctr">
              <a:buNone/>
              <a:defRPr>
                <a:solidFill>
                  <a:schemeClr val="tx1">
                    <a:tint val="75000"/>
                  </a:schemeClr>
                </a:solidFill>
              </a:defRPr>
            </a:lvl4pPr>
            <a:lvl5pPr marL="3265661" indent="0" algn="ctr">
              <a:buNone/>
              <a:defRPr>
                <a:solidFill>
                  <a:schemeClr val="tx1">
                    <a:tint val="75000"/>
                  </a:schemeClr>
                </a:solidFill>
              </a:defRPr>
            </a:lvl5pPr>
            <a:lvl6pPr marL="4082078" indent="0" algn="ctr">
              <a:buNone/>
              <a:defRPr>
                <a:solidFill>
                  <a:schemeClr val="tx1">
                    <a:tint val="75000"/>
                  </a:schemeClr>
                </a:solidFill>
              </a:defRPr>
            </a:lvl6pPr>
            <a:lvl7pPr marL="4898493" indent="0" algn="ctr">
              <a:buNone/>
              <a:defRPr>
                <a:solidFill>
                  <a:schemeClr val="tx1">
                    <a:tint val="75000"/>
                  </a:schemeClr>
                </a:solidFill>
              </a:defRPr>
            </a:lvl7pPr>
            <a:lvl8pPr marL="5714908" indent="0" algn="ctr">
              <a:buNone/>
              <a:defRPr>
                <a:solidFill>
                  <a:schemeClr val="tx1">
                    <a:tint val="75000"/>
                  </a:schemeClr>
                </a:solidFill>
              </a:defRPr>
            </a:lvl8pPr>
            <a:lvl9pPr marL="6531325" indent="0" algn="ctr">
              <a:buNone/>
              <a:defRPr>
                <a:solidFill>
                  <a:schemeClr val="tx1">
                    <a:tint val="75000"/>
                  </a:schemeClr>
                </a:solidFill>
              </a:defRPr>
            </a:lvl9pPr>
          </a:lstStyle>
          <a:p>
            <a:r>
              <a:rPr lang="fr-FR"/>
              <a:t>Cliquez pour modifier le style des sous-titres du masque</a:t>
            </a:r>
            <a:endParaRPr lang="es-ES" dirty="0"/>
          </a:p>
        </p:txBody>
      </p:sp>
    </p:spTree>
    <p:extLst>
      <p:ext uri="{BB962C8B-B14F-4D97-AF65-F5344CB8AC3E}">
        <p14:creationId xmlns:p14="http://schemas.microsoft.com/office/powerpoint/2010/main" val="30569515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t>Click to change the style of the title</a:t>
            </a:r>
          </a:p>
        </p:txBody>
      </p:sp>
      <p:sp>
        <p:nvSpPr>
          <p:cNvPr id="3" name="Marcador de contenido 2"/>
          <p:cNvSpPr>
            <a:spLocks noGrp="1"/>
          </p:cNvSpPr>
          <p:nvPr>
            <p:ph idx="1"/>
          </p:nvPr>
        </p:nvSpPr>
        <p:spPr/>
        <p:txBody>
          <a:bodyPr/>
          <a:lstStyle/>
          <a:p>
            <a:pPr lvl="0"/>
            <a:r>
              <a:t>Click to change the styles of the mask text</a:t>
            </a:r>
          </a:p>
          <a:p>
            <a:pPr lvl="1"/>
            <a:r>
              <a:t>Second level</a:t>
            </a:r>
          </a:p>
          <a:p>
            <a:pPr lvl="2"/>
            <a:r>
              <a:t>Third level</a:t>
            </a:r>
          </a:p>
          <a:p>
            <a:pPr lvl="3"/>
            <a:r>
              <a:t>Fourth level</a:t>
            </a:r>
          </a:p>
          <a:p>
            <a:pPr lvl="4"/>
            <a:r>
              <a:t>Fifth level</a:t>
            </a:r>
          </a:p>
        </p:txBody>
      </p:sp>
    </p:spTree>
    <p:extLst>
      <p:ext uri="{BB962C8B-B14F-4D97-AF65-F5344CB8AC3E}">
        <p14:creationId xmlns:p14="http://schemas.microsoft.com/office/powerpoint/2010/main" val="129633486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1444626" y="6610352"/>
            <a:ext cx="15544800" cy="2043113"/>
          </a:xfrm>
        </p:spPr>
        <p:txBody>
          <a:bodyPr anchor="t"/>
          <a:lstStyle>
            <a:lvl1pPr algn="l">
              <a:defRPr sz="11600" b="0" cap="all"/>
            </a:lvl1pPr>
          </a:lstStyle>
          <a:p>
            <a:r>
              <a:rPr lang="fr-FR"/>
              <a:t>Cliquez pour modifier le style du titre</a:t>
            </a:r>
            <a:endParaRPr lang="es-ES" dirty="0"/>
          </a:p>
        </p:txBody>
      </p:sp>
      <p:sp>
        <p:nvSpPr>
          <p:cNvPr id="3" name="Marcador de texto 2"/>
          <p:cNvSpPr>
            <a:spLocks noGrp="1"/>
          </p:cNvSpPr>
          <p:nvPr>
            <p:ph type="body" idx="1"/>
          </p:nvPr>
        </p:nvSpPr>
        <p:spPr>
          <a:xfrm>
            <a:off x="1444626" y="4360072"/>
            <a:ext cx="15544800" cy="2250281"/>
          </a:xfrm>
        </p:spPr>
        <p:txBody>
          <a:bodyPr anchor="b"/>
          <a:lstStyle>
            <a:lvl1pPr marL="0" indent="0">
              <a:buNone/>
              <a:defRPr sz="3600">
                <a:solidFill>
                  <a:schemeClr val="tx1">
                    <a:tint val="75000"/>
                  </a:schemeClr>
                </a:solidFill>
              </a:defRPr>
            </a:lvl1pPr>
            <a:lvl2pPr marL="816415" indent="0">
              <a:buNone/>
              <a:defRPr sz="3200">
                <a:solidFill>
                  <a:schemeClr val="tx1">
                    <a:tint val="75000"/>
                  </a:schemeClr>
                </a:solidFill>
              </a:defRPr>
            </a:lvl2pPr>
            <a:lvl3pPr marL="1632832" indent="0">
              <a:buNone/>
              <a:defRPr sz="2900">
                <a:solidFill>
                  <a:schemeClr val="tx1">
                    <a:tint val="75000"/>
                  </a:schemeClr>
                </a:solidFill>
              </a:defRPr>
            </a:lvl3pPr>
            <a:lvl4pPr marL="2449246" indent="0">
              <a:buNone/>
              <a:defRPr sz="2500">
                <a:solidFill>
                  <a:schemeClr val="tx1">
                    <a:tint val="75000"/>
                  </a:schemeClr>
                </a:solidFill>
              </a:defRPr>
            </a:lvl4pPr>
            <a:lvl5pPr marL="3265661" indent="0">
              <a:buNone/>
              <a:defRPr sz="2500">
                <a:solidFill>
                  <a:schemeClr val="tx1">
                    <a:tint val="75000"/>
                  </a:schemeClr>
                </a:solidFill>
              </a:defRPr>
            </a:lvl5pPr>
            <a:lvl6pPr marL="4082078" indent="0">
              <a:buNone/>
              <a:defRPr sz="2500">
                <a:solidFill>
                  <a:schemeClr val="tx1">
                    <a:tint val="75000"/>
                  </a:schemeClr>
                </a:solidFill>
              </a:defRPr>
            </a:lvl6pPr>
            <a:lvl7pPr marL="4898493" indent="0">
              <a:buNone/>
              <a:defRPr sz="2500">
                <a:solidFill>
                  <a:schemeClr val="tx1">
                    <a:tint val="75000"/>
                  </a:schemeClr>
                </a:solidFill>
              </a:defRPr>
            </a:lvl7pPr>
            <a:lvl8pPr marL="5714908" indent="0">
              <a:buNone/>
              <a:defRPr sz="2500">
                <a:solidFill>
                  <a:schemeClr val="tx1">
                    <a:tint val="75000"/>
                  </a:schemeClr>
                </a:solidFill>
              </a:defRPr>
            </a:lvl8pPr>
            <a:lvl9pPr marL="6531325" indent="0">
              <a:buNone/>
              <a:defRPr sz="2500">
                <a:solidFill>
                  <a:schemeClr val="tx1">
                    <a:tint val="75000"/>
                  </a:schemeClr>
                </a:solidFill>
              </a:defRPr>
            </a:lvl9pPr>
          </a:lstStyle>
          <a:p>
            <a:pPr lvl="0"/>
            <a:r>
              <a:rPr lang="fr-FR"/>
              <a:t>Cliquez pour modifier les styles du texte du masque</a:t>
            </a:r>
          </a:p>
        </p:txBody>
      </p:sp>
    </p:spTree>
    <p:extLst>
      <p:ext uri="{BB962C8B-B14F-4D97-AF65-F5344CB8AC3E}">
        <p14:creationId xmlns:p14="http://schemas.microsoft.com/office/powerpoint/2010/main" val="223233565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noAutofit/>
          </a:bodyPr>
          <a:lstStyle>
            <a:lvl1pPr>
              <a:defRPr sz="11600"/>
            </a:lvl1pPr>
          </a:lstStyle>
          <a:p>
            <a:r>
              <a:t>Click to change the style of the title</a:t>
            </a:r>
          </a:p>
        </p:txBody>
      </p:sp>
      <p:sp>
        <p:nvSpPr>
          <p:cNvPr id="3" name="Marcador de contenido 2"/>
          <p:cNvSpPr>
            <a:spLocks noGrp="1"/>
          </p:cNvSpPr>
          <p:nvPr>
            <p:ph sz="half" idx="1"/>
          </p:nvPr>
        </p:nvSpPr>
        <p:spPr>
          <a:xfrm>
            <a:off x="914400" y="2400302"/>
            <a:ext cx="8077200" cy="6788945"/>
          </a:xfrm>
        </p:spPr>
        <p:txBody>
          <a:bodyPr>
            <a:noAutofit/>
          </a:bodyPr>
          <a:lstStyle>
            <a:lvl1pPr>
              <a:defRPr sz="5600"/>
            </a:lvl1pPr>
            <a:lvl2pPr>
              <a:defRPr sz="5600"/>
            </a:lvl2pPr>
            <a:lvl3pPr>
              <a:defRPr sz="5600"/>
            </a:lvl3pPr>
            <a:lvl4pPr>
              <a:defRPr sz="5600"/>
            </a:lvl4pPr>
            <a:lvl5pPr>
              <a:defRPr sz="5600"/>
            </a:lvl5pPr>
            <a:lvl6pPr>
              <a:defRPr sz="3200"/>
            </a:lvl6pPr>
            <a:lvl7pPr>
              <a:defRPr sz="3200"/>
            </a:lvl7pPr>
            <a:lvl8pPr>
              <a:defRPr sz="3200"/>
            </a:lvl8pPr>
            <a:lvl9pPr>
              <a:defRPr sz="3200"/>
            </a:lvl9pPr>
          </a:lstStyle>
          <a:p>
            <a:pPr lvl="0"/>
            <a:r>
              <a:t>Click to change the styles of the mask text</a:t>
            </a:r>
          </a:p>
          <a:p>
            <a:pPr lvl="1"/>
            <a:r>
              <a:t>Second level</a:t>
            </a:r>
          </a:p>
          <a:p>
            <a:pPr lvl="2"/>
            <a:r>
              <a:t>Third level</a:t>
            </a:r>
          </a:p>
          <a:p>
            <a:pPr lvl="3"/>
            <a:r>
              <a:t>Fourth level</a:t>
            </a:r>
          </a:p>
          <a:p>
            <a:pPr lvl="4"/>
            <a:r>
              <a:t>Fifth level</a:t>
            </a:r>
          </a:p>
        </p:txBody>
      </p:sp>
      <p:sp>
        <p:nvSpPr>
          <p:cNvPr id="4" name="Marcador de contenido 3"/>
          <p:cNvSpPr>
            <a:spLocks noGrp="1"/>
          </p:cNvSpPr>
          <p:nvPr>
            <p:ph sz="half" idx="2"/>
          </p:nvPr>
        </p:nvSpPr>
        <p:spPr>
          <a:xfrm>
            <a:off x="9296400" y="2400302"/>
            <a:ext cx="8077200" cy="6788945"/>
          </a:xfrm>
        </p:spPr>
        <p:txBody>
          <a:bodyPr/>
          <a:lstStyle>
            <a:lvl1pPr>
              <a:defRPr sz="5000"/>
            </a:lvl1pPr>
            <a:lvl2pPr marL="816415" indent="0">
              <a:buNone/>
              <a:defRPr sz="4300"/>
            </a:lvl2pPr>
            <a:lvl3pPr>
              <a:defRPr sz="3600"/>
            </a:lvl3pPr>
            <a:lvl4pPr>
              <a:defRPr sz="3200"/>
            </a:lvl4pPr>
            <a:lvl5pPr>
              <a:defRPr sz="3200"/>
            </a:lvl5pPr>
            <a:lvl6pPr>
              <a:defRPr sz="3200"/>
            </a:lvl6pPr>
            <a:lvl7pPr>
              <a:defRPr sz="3200"/>
            </a:lvl7pPr>
            <a:lvl8pPr>
              <a:defRPr sz="3200"/>
            </a:lvl8pPr>
            <a:lvl9pPr>
              <a:defRPr sz="3200"/>
            </a:lvl9pPr>
          </a:lstStyle>
          <a:p>
            <a:pPr lvl="0"/>
            <a:r>
              <a:t>Click to change the styles of the mask text</a:t>
            </a:r>
          </a:p>
        </p:txBody>
      </p:sp>
    </p:spTree>
    <p:extLst>
      <p:ext uri="{BB962C8B-B14F-4D97-AF65-F5344CB8AC3E}">
        <p14:creationId xmlns:p14="http://schemas.microsoft.com/office/powerpoint/2010/main" val="22472548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fr-FR"/>
              <a:t>Cliquez pour modifier le style du titre</a:t>
            </a:r>
            <a:endParaRPr lang="es-ES" dirty="0"/>
          </a:p>
        </p:txBody>
      </p:sp>
      <p:sp>
        <p:nvSpPr>
          <p:cNvPr id="3" name="Marcador de texto 2"/>
          <p:cNvSpPr>
            <a:spLocks noGrp="1"/>
          </p:cNvSpPr>
          <p:nvPr>
            <p:ph type="body" idx="1"/>
          </p:nvPr>
        </p:nvSpPr>
        <p:spPr>
          <a:xfrm>
            <a:off x="914400" y="4301860"/>
            <a:ext cx="8080376" cy="959643"/>
          </a:xfrm>
        </p:spPr>
        <p:txBody>
          <a:bodyPr anchor="b">
            <a:noAutofit/>
          </a:bodyPr>
          <a:lstStyle>
            <a:lvl1pPr marL="0" indent="0">
              <a:buNone/>
              <a:defRPr sz="5600" b="0"/>
            </a:lvl1pPr>
            <a:lvl2pPr marL="816415" indent="0">
              <a:buNone/>
              <a:defRPr sz="3600" b="1"/>
            </a:lvl2pPr>
            <a:lvl3pPr marL="1632832" indent="0">
              <a:buNone/>
              <a:defRPr sz="3200" b="1"/>
            </a:lvl3pPr>
            <a:lvl4pPr marL="2449246" indent="0">
              <a:buNone/>
              <a:defRPr sz="2900" b="1"/>
            </a:lvl4pPr>
            <a:lvl5pPr marL="3265661" indent="0">
              <a:buNone/>
              <a:defRPr sz="2900" b="1"/>
            </a:lvl5pPr>
            <a:lvl6pPr marL="4082078" indent="0">
              <a:buNone/>
              <a:defRPr sz="2900" b="1"/>
            </a:lvl6pPr>
            <a:lvl7pPr marL="4898493" indent="0">
              <a:buNone/>
              <a:defRPr sz="2900" b="1"/>
            </a:lvl7pPr>
            <a:lvl8pPr marL="5714908" indent="0">
              <a:buNone/>
              <a:defRPr sz="2900" b="1"/>
            </a:lvl8pPr>
            <a:lvl9pPr marL="6531325" indent="0">
              <a:buNone/>
              <a:defRPr sz="2900" b="1"/>
            </a:lvl9pPr>
          </a:lstStyle>
          <a:p>
            <a:pPr lvl="0"/>
            <a:r>
              <a:rPr lang="fr-FR"/>
              <a:t>Cliquez pour modifier les styles du texte du masque</a:t>
            </a:r>
          </a:p>
        </p:txBody>
      </p:sp>
      <p:sp>
        <p:nvSpPr>
          <p:cNvPr id="6" name="Marcador de contenido 5"/>
          <p:cNvSpPr>
            <a:spLocks noGrp="1"/>
          </p:cNvSpPr>
          <p:nvPr>
            <p:ph sz="quarter" idx="4"/>
          </p:nvPr>
        </p:nvSpPr>
        <p:spPr>
          <a:xfrm>
            <a:off x="9290050" y="2768396"/>
            <a:ext cx="8083550" cy="5926932"/>
          </a:xfrm>
        </p:spPr>
        <p:txBody>
          <a:bodyPr>
            <a:noAutofit/>
          </a:bodyPr>
          <a:lstStyle>
            <a:lvl1pPr>
              <a:defRPr sz="5600"/>
            </a:lvl1pPr>
            <a:lvl2pPr>
              <a:defRPr sz="5600"/>
            </a:lvl2pPr>
            <a:lvl3pPr>
              <a:defRPr sz="5600"/>
            </a:lvl3pPr>
            <a:lvl4pPr>
              <a:defRPr sz="5600"/>
            </a:lvl4pPr>
            <a:lvl5pPr>
              <a:defRPr sz="5600"/>
            </a:lvl5pPr>
            <a:lvl6pPr>
              <a:defRPr sz="2900"/>
            </a:lvl6pPr>
            <a:lvl7pPr>
              <a:defRPr sz="2900"/>
            </a:lvl7pPr>
            <a:lvl8pPr>
              <a:defRPr sz="2900"/>
            </a:lvl8pPr>
            <a:lvl9pPr>
              <a:defRPr sz="29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s-ES" dirty="0"/>
          </a:p>
        </p:txBody>
      </p:sp>
    </p:spTree>
    <p:extLst>
      <p:ext uri="{BB962C8B-B14F-4D97-AF65-F5344CB8AC3E}">
        <p14:creationId xmlns:p14="http://schemas.microsoft.com/office/powerpoint/2010/main" val="135230125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fr-FR"/>
              <a:t>Cliquez pour modifier le style du titre</a:t>
            </a:r>
            <a:endParaRPr lang="es-ES"/>
          </a:p>
        </p:txBody>
      </p:sp>
    </p:spTree>
    <p:extLst>
      <p:ext uri="{BB962C8B-B14F-4D97-AF65-F5344CB8AC3E}">
        <p14:creationId xmlns:p14="http://schemas.microsoft.com/office/powerpoint/2010/main" val="247882268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Tree>
    <p:extLst>
      <p:ext uri="{BB962C8B-B14F-4D97-AF65-F5344CB8AC3E}">
        <p14:creationId xmlns:p14="http://schemas.microsoft.com/office/powerpoint/2010/main" val="118326525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914403" y="409575"/>
            <a:ext cx="15783208" cy="1743075"/>
          </a:xfrm>
        </p:spPr>
        <p:txBody>
          <a:bodyPr anchor="b"/>
          <a:lstStyle>
            <a:lvl1pPr algn="l">
              <a:defRPr sz="11600" b="1"/>
            </a:lvl1pPr>
          </a:lstStyle>
          <a:p>
            <a:r>
              <a:rPr lang="fr-FR"/>
              <a:t>Cliquez pour modifier le style du titre</a:t>
            </a:r>
            <a:endParaRPr lang="es-ES" dirty="0"/>
          </a:p>
        </p:txBody>
      </p:sp>
      <p:sp>
        <p:nvSpPr>
          <p:cNvPr id="3" name="Marcador de contenido 2"/>
          <p:cNvSpPr>
            <a:spLocks noGrp="1"/>
          </p:cNvSpPr>
          <p:nvPr>
            <p:ph idx="1"/>
          </p:nvPr>
        </p:nvSpPr>
        <p:spPr>
          <a:xfrm>
            <a:off x="914400" y="2691003"/>
            <a:ext cx="10223500" cy="6599342"/>
          </a:xfrm>
        </p:spPr>
        <p:txBody>
          <a:bodyPr>
            <a:normAutofit/>
          </a:bodyPr>
          <a:lstStyle>
            <a:lvl1pPr>
              <a:defRPr sz="5600"/>
            </a:lvl1pPr>
            <a:lvl2pPr>
              <a:defRPr sz="5600"/>
            </a:lvl2pPr>
            <a:lvl3pPr>
              <a:defRPr sz="5600"/>
            </a:lvl3pPr>
            <a:lvl4pPr>
              <a:defRPr sz="5600"/>
            </a:lvl4pPr>
            <a:lvl5pPr>
              <a:defRPr sz="5600"/>
            </a:lvl5pPr>
            <a:lvl6pPr>
              <a:defRPr sz="3600"/>
            </a:lvl6pPr>
            <a:lvl7pPr>
              <a:defRPr sz="3600"/>
            </a:lvl7pPr>
            <a:lvl8pPr>
              <a:defRPr sz="3600"/>
            </a:lvl8pPr>
            <a:lvl9pPr>
              <a:defRPr sz="3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s-ES" dirty="0"/>
          </a:p>
        </p:txBody>
      </p:sp>
    </p:spTree>
    <p:extLst>
      <p:ext uri="{BB962C8B-B14F-4D97-AF65-F5344CB8AC3E}">
        <p14:creationId xmlns:p14="http://schemas.microsoft.com/office/powerpoint/2010/main" val="10213117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t>Click to change the style of the title</a:t>
            </a:r>
          </a:p>
        </p:txBody>
      </p:sp>
      <p:sp>
        <p:nvSpPr>
          <p:cNvPr id="3" name="Marcador de contenido 2"/>
          <p:cNvSpPr>
            <a:spLocks noGrp="1"/>
          </p:cNvSpPr>
          <p:nvPr>
            <p:ph idx="1"/>
          </p:nvPr>
        </p:nvSpPr>
        <p:spPr/>
        <p:txBody>
          <a:bodyPr/>
          <a:lstStyle/>
          <a:p>
            <a:pPr lvl="0"/>
            <a:r>
              <a:t>Click to change the styles of the mask text</a:t>
            </a:r>
          </a:p>
          <a:p>
            <a:pPr lvl="1"/>
            <a:r>
              <a:t>Second level</a:t>
            </a:r>
          </a:p>
          <a:p>
            <a:pPr lvl="2"/>
            <a:r>
              <a:t>Third level</a:t>
            </a:r>
          </a:p>
          <a:p>
            <a:pPr lvl="3"/>
            <a:r>
              <a:t>Fourth level</a:t>
            </a:r>
          </a:p>
          <a:p>
            <a:pPr lvl="4"/>
            <a:r>
              <a:t>Fifth level</a:t>
            </a:r>
          </a:p>
        </p:txBody>
      </p:sp>
    </p:spTree>
    <p:extLst>
      <p:ext uri="{BB962C8B-B14F-4D97-AF65-F5344CB8AC3E}">
        <p14:creationId xmlns:p14="http://schemas.microsoft.com/office/powerpoint/2010/main" val="52070397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3584576" y="7200900"/>
            <a:ext cx="10972800" cy="850107"/>
          </a:xfrm>
        </p:spPr>
        <p:txBody>
          <a:bodyPr anchor="b"/>
          <a:lstStyle>
            <a:lvl1pPr algn="l">
              <a:defRPr sz="3600" b="1"/>
            </a:lvl1pPr>
          </a:lstStyle>
          <a:p>
            <a:r>
              <a:rPr lang="fr-FR"/>
              <a:t>Cliquez pour modifier le style du titre</a:t>
            </a:r>
            <a:endParaRPr lang="es-ES"/>
          </a:p>
        </p:txBody>
      </p:sp>
      <p:sp>
        <p:nvSpPr>
          <p:cNvPr id="3" name="Marcador de posición de imagen 2"/>
          <p:cNvSpPr>
            <a:spLocks noGrp="1"/>
          </p:cNvSpPr>
          <p:nvPr>
            <p:ph type="pic" idx="1"/>
          </p:nvPr>
        </p:nvSpPr>
        <p:spPr>
          <a:xfrm>
            <a:off x="3584576" y="919163"/>
            <a:ext cx="10972800" cy="6172200"/>
          </a:xfrm>
        </p:spPr>
        <p:txBody>
          <a:bodyPr rtlCol="0">
            <a:normAutofit/>
          </a:bodyPr>
          <a:lstStyle>
            <a:lvl1pPr marL="0" indent="0">
              <a:buNone/>
              <a:defRPr sz="5700"/>
            </a:lvl1pPr>
            <a:lvl2pPr marL="816415" indent="0">
              <a:buNone/>
              <a:defRPr sz="5000"/>
            </a:lvl2pPr>
            <a:lvl3pPr marL="1632832" indent="0">
              <a:buNone/>
              <a:defRPr sz="4300"/>
            </a:lvl3pPr>
            <a:lvl4pPr marL="2449246" indent="0">
              <a:buNone/>
              <a:defRPr sz="3600"/>
            </a:lvl4pPr>
            <a:lvl5pPr marL="3265661" indent="0">
              <a:buNone/>
              <a:defRPr sz="3600"/>
            </a:lvl5pPr>
            <a:lvl6pPr marL="4082078" indent="0">
              <a:buNone/>
              <a:defRPr sz="3600"/>
            </a:lvl6pPr>
            <a:lvl7pPr marL="4898493" indent="0">
              <a:buNone/>
              <a:defRPr sz="3600"/>
            </a:lvl7pPr>
            <a:lvl8pPr marL="5714908" indent="0">
              <a:buNone/>
              <a:defRPr sz="3600"/>
            </a:lvl8pPr>
            <a:lvl9pPr marL="6531325" indent="0">
              <a:buNone/>
              <a:defRPr sz="3600"/>
            </a:lvl9pPr>
          </a:lstStyle>
          <a:p>
            <a:pPr lvl="0"/>
            <a:r>
              <a:rPr lang="fr-FR" noProof="0"/>
              <a:t>Cliquez sur l'icône pour ajouter une image</a:t>
            </a:r>
            <a:endParaRPr lang="es-ES" noProof="0"/>
          </a:p>
        </p:txBody>
      </p:sp>
      <p:sp>
        <p:nvSpPr>
          <p:cNvPr id="4" name="Marcador de texto 3"/>
          <p:cNvSpPr>
            <a:spLocks noGrp="1"/>
          </p:cNvSpPr>
          <p:nvPr>
            <p:ph type="body" sz="half" idx="2"/>
          </p:nvPr>
        </p:nvSpPr>
        <p:spPr>
          <a:xfrm>
            <a:off x="3584576" y="8051007"/>
            <a:ext cx="10972800" cy="1207293"/>
          </a:xfrm>
        </p:spPr>
        <p:txBody>
          <a:bodyPr/>
          <a:lstStyle>
            <a:lvl1pPr marL="0" indent="0">
              <a:buNone/>
              <a:defRPr sz="2500"/>
            </a:lvl1pPr>
            <a:lvl2pPr marL="816415" indent="0">
              <a:buNone/>
              <a:defRPr sz="2100"/>
            </a:lvl2pPr>
            <a:lvl3pPr marL="1632832" indent="0">
              <a:buNone/>
              <a:defRPr sz="1800"/>
            </a:lvl3pPr>
            <a:lvl4pPr marL="2449246" indent="0">
              <a:buNone/>
              <a:defRPr sz="1600"/>
            </a:lvl4pPr>
            <a:lvl5pPr marL="3265661" indent="0">
              <a:buNone/>
              <a:defRPr sz="1600"/>
            </a:lvl5pPr>
            <a:lvl6pPr marL="4082078" indent="0">
              <a:buNone/>
              <a:defRPr sz="1600"/>
            </a:lvl6pPr>
            <a:lvl7pPr marL="4898493" indent="0">
              <a:buNone/>
              <a:defRPr sz="1600"/>
            </a:lvl7pPr>
            <a:lvl8pPr marL="5714908" indent="0">
              <a:buNone/>
              <a:defRPr sz="1600"/>
            </a:lvl8pPr>
            <a:lvl9pPr marL="6531325" indent="0">
              <a:buNone/>
              <a:defRPr sz="1600"/>
            </a:lvl9pPr>
          </a:lstStyle>
          <a:p>
            <a:pPr lvl="0"/>
            <a:r>
              <a:rPr lang="fr-FR"/>
              <a:t>Cliquez pour modifier les styles du texte du masque</a:t>
            </a:r>
          </a:p>
        </p:txBody>
      </p:sp>
    </p:spTree>
    <p:extLst>
      <p:ext uri="{BB962C8B-B14F-4D97-AF65-F5344CB8AC3E}">
        <p14:creationId xmlns:p14="http://schemas.microsoft.com/office/powerpoint/2010/main" val="139897416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fr-FR"/>
              <a:t>Cliquez pour modifier le style du titre</a:t>
            </a:r>
            <a:endParaRPr lang="es-ES" dirty="0"/>
          </a:p>
        </p:txBody>
      </p:sp>
      <p:sp>
        <p:nvSpPr>
          <p:cNvPr id="3" name="Marcador de texto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s-ES"/>
          </a:p>
        </p:txBody>
      </p:sp>
    </p:spTree>
    <p:extLst>
      <p:ext uri="{BB962C8B-B14F-4D97-AF65-F5344CB8AC3E}">
        <p14:creationId xmlns:p14="http://schemas.microsoft.com/office/powerpoint/2010/main" val="122954571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13258800" y="411959"/>
            <a:ext cx="4114800" cy="8777288"/>
          </a:xfrm>
        </p:spPr>
        <p:txBody>
          <a:bodyPr vert="eaVert"/>
          <a:lstStyle/>
          <a:p>
            <a:r>
              <a:rPr lang="fr-FR"/>
              <a:t>Cliquez pour modifier le style du titre</a:t>
            </a:r>
            <a:endParaRPr lang="es-ES"/>
          </a:p>
        </p:txBody>
      </p:sp>
      <p:sp>
        <p:nvSpPr>
          <p:cNvPr id="3" name="Marcador de texto vertical 2"/>
          <p:cNvSpPr>
            <a:spLocks noGrp="1"/>
          </p:cNvSpPr>
          <p:nvPr>
            <p:ph type="body" orient="vert" idx="1"/>
          </p:nvPr>
        </p:nvSpPr>
        <p:spPr>
          <a:xfrm>
            <a:off x="914400" y="411959"/>
            <a:ext cx="12039600" cy="877728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s-ES"/>
          </a:p>
        </p:txBody>
      </p:sp>
    </p:spTree>
    <p:extLst>
      <p:ext uri="{BB962C8B-B14F-4D97-AF65-F5344CB8AC3E}">
        <p14:creationId xmlns:p14="http://schemas.microsoft.com/office/powerpoint/2010/main" val="30976308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1444626" y="6610352"/>
            <a:ext cx="15544800" cy="2043113"/>
          </a:xfrm>
        </p:spPr>
        <p:txBody>
          <a:bodyPr anchor="t"/>
          <a:lstStyle>
            <a:lvl1pPr algn="l">
              <a:defRPr sz="11600" b="0" cap="all"/>
            </a:lvl1pPr>
          </a:lstStyle>
          <a:p>
            <a:r>
              <a:rPr lang="fr-FR"/>
              <a:t>Cliquez pour modifier le style du titre</a:t>
            </a:r>
            <a:endParaRPr lang="es-ES" dirty="0"/>
          </a:p>
        </p:txBody>
      </p:sp>
      <p:sp>
        <p:nvSpPr>
          <p:cNvPr id="3" name="Marcador de texto 2"/>
          <p:cNvSpPr>
            <a:spLocks noGrp="1"/>
          </p:cNvSpPr>
          <p:nvPr>
            <p:ph type="body" idx="1"/>
          </p:nvPr>
        </p:nvSpPr>
        <p:spPr>
          <a:xfrm>
            <a:off x="1444626" y="4360072"/>
            <a:ext cx="15544800" cy="2250281"/>
          </a:xfrm>
        </p:spPr>
        <p:txBody>
          <a:bodyPr anchor="b"/>
          <a:lstStyle>
            <a:lvl1pPr marL="0" indent="0">
              <a:buNone/>
              <a:defRPr sz="3600">
                <a:solidFill>
                  <a:schemeClr val="tx1">
                    <a:tint val="75000"/>
                  </a:schemeClr>
                </a:solidFill>
              </a:defRPr>
            </a:lvl1pPr>
            <a:lvl2pPr marL="816415" indent="0">
              <a:buNone/>
              <a:defRPr sz="3200">
                <a:solidFill>
                  <a:schemeClr val="tx1">
                    <a:tint val="75000"/>
                  </a:schemeClr>
                </a:solidFill>
              </a:defRPr>
            </a:lvl2pPr>
            <a:lvl3pPr marL="1632832" indent="0">
              <a:buNone/>
              <a:defRPr sz="2900">
                <a:solidFill>
                  <a:schemeClr val="tx1">
                    <a:tint val="75000"/>
                  </a:schemeClr>
                </a:solidFill>
              </a:defRPr>
            </a:lvl3pPr>
            <a:lvl4pPr marL="2449246" indent="0">
              <a:buNone/>
              <a:defRPr sz="2500">
                <a:solidFill>
                  <a:schemeClr val="tx1">
                    <a:tint val="75000"/>
                  </a:schemeClr>
                </a:solidFill>
              </a:defRPr>
            </a:lvl4pPr>
            <a:lvl5pPr marL="3265661" indent="0">
              <a:buNone/>
              <a:defRPr sz="2500">
                <a:solidFill>
                  <a:schemeClr val="tx1">
                    <a:tint val="75000"/>
                  </a:schemeClr>
                </a:solidFill>
              </a:defRPr>
            </a:lvl5pPr>
            <a:lvl6pPr marL="4082078" indent="0">
              <a:buNone/>
              <a:defRPr sz="2500">
                <a:solidFill>
                  <a:schemeClr val="tx1">
                    <a:tint val="75000"/>
                  </a:schemeClr>
                </a:solidFill>
              </a:defRPr>
            </a:lvl6pPr>
            <a:lvl7pPr marL="4898493" indent="0">
              <a:buNone/>
              <a:defRPr sz="2500">
                <a:solidFill>
                  <a:schemeClr val="tx1">
                    <a:tint val="75000"/>
                  </a:schemeClr>
                </a:solidFill>
              </a:defRPr>
            </a:lvl7pPr>
            <a:lvl8pPr marL="5714908" indent="0">
              <a:buNone/>
              <a:defRPr sz="2500">
                <a:solidFill>
                  <a:schemeClr val="tx1">
                    <a:tint val="75000"/>
                  </a:schemeClr>
                </a:solidFill>
              </a:defRPr>
            </a:lvl8pPr>
            <a:lvl9pPr marL="6531325" indent="0">
              <a:buNone/>
              <a:defRPr sz="2500">
                <a:solidFill>
                  <a:schemeClr val="tx1">
                    <a:tint val="75000"/>
                  </a:schemeClr>
                </a:solidFill>
              </a:defRPr>
            </a:lvl9pPr>
          </a:lstStyle>
          <a:p>
            <a:pPr lvl="0"/>
            <a:r>
              <a:rPr lang="fr-FR"/>
              <a:t>Cliquez pour modifier les styles du texte du masque</a:t>
            </a:r>
          </a:p>
        </p:txBody>
      </p:sp>
    </p:spTree>
    <p:extLst>
      <p:ext uri="{BB962C8B-B14F-4D97-AF65-F5344CB8AC3E}">
        <p14:creationId xmlns:p14="http://schemas.microsoft.com/office/powerpoint/2010/main" val="31363724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noAutofit/>
          </a:bodyPr>
          <a:lstStyle>
            <a:lvl1pPr>
              <a:defRPr sz="11600"/>
            </a:lvl1pPr>
          </a:lstStyle>
          <a:p>
            <a:r>
              <a:t>Click to change the style of the title</a:t>
            </a:r>
          </a:p>
        </p:txBody>
      </p:sp>
      <p:sp>
        <p:nvSpPr>
          <p:cNvPr id="3" name="Marcador de contenido 2"/>
          <p:cNvSpPr>
            <a:spLocks noGrp="1"/>
          </p:cNvSpPr>
          <p:nvPr>
            <p:ph sz="half" idx="1"/>
          </p:nvPr>
        </p:nvSpPr>
        <p:spPr>
          <a:xfrm>
            <a:off x="914400" y="2400302"/>
            <a:ext cx="8077200" cy="6788945"/>
          </a:xfrm>
        </p:spPr>
        <p:txBody>
          <a:bodyPr>
            <a:noAutofit/>
          </a:bodyPr>
          <a:lstStyle>
            <a:lvl1pPr>
              <a:defRPr sz="5600"/>
            </a:lvl1pPr>
            <a:lvl2pPr>
              <a:defRPr sz="5600"/>
            </a:lvl2pPr>
            <a:lvl3pPr>
              <a:defRPr sz="5600"/>
            </a:lvl3pPr>
            <a:lvl4pPr>
              <a:defRPr sz="5600"/>
            </a:lvl4pPr>
            <a:lvl5pPr>
              <a:defRPr sz="5600"/>
            </a:lvl5pPr>
            <a:lvl6pPr>
              <a:defRPr sz="3200"/>
            </a:lvl6pPr>
            <a:lvl7pPr>
              <a:defRPr sz="3200"/>
            </a:lvl7pPr>
            <a:lvl8pPr>
              <a:defRPr sz="3200"/>
            </a:lvl8pPr>
            <a:lvl9pPr>
              <a:defRPr sz="3200"/>
            </a:lvl9pPr>
          </a:lstStyle>
          <a:p>
            <a:pPr lvl="0"/>
            <a:r>
              <a:t>Click to change the styles of the mask text</a:t>
            </a:r>
          </a:p>
          <a:p>
            <a:pPr lvl="1"/>
            <a:r>
              <a:t>Second level</a:t>
            </a:r>
          </a:p>
          <a:p>
            <a:pPr lvl="2"/>
            <a:r>
              <a:t>Third level</a:t>
            </a:r>
          </a:p>
          <a:p>
            <a:pPr lvl="3"/>
            <a:r>
              <a:t>Fourth level</a:t>
            </a:r>
          </a:p>
          <a:p>
            <a:pPr lvl="4"/>
            <a:r>
              <a:t>Fifth level</a:t>
            </a:r>
          </a:p>
        </p:txBody>
      </p:sp>
      <p:sp>
        <p:nvSpPr>
          <p:cNvPr id="4" name="Marcador de contenido 3"/>
          <p:cNvSpPr>
            <a:spLocks noGrp="1"/>
          </p:cNvSpPr>
          <p:nvPr>
            <p:ph sz="half" idx="2"/>
          </p:nvPr>
        </p:nvSpPr>
        <p:spPr>
          <a:xfrm>
            <a:off x="9296400" y="2400302"/>
            <a:ext cx="8077200" cy="6788945"/>
          </a:xfrm>
        </p:spPr>
        <p:txBody>
          <a:bodyPr/>
          <a:lstStyle>
            <a:lvl1pPr>
              <a:defRPr sz="5000"/>
            </a:lvl1pPr>
            <a:lvl2pPr marL="816415" indent="0">
              <a:buNone/>
              <a:defRPr sz="4300"/>
            </a:lvl2pPr>
            <a:lvl3pPr>
              <a:defRPr sz="3600"/>
            </a:lvl3pPr>
            <a:lvl4pPr>
              <a:defRPr sz="3200"/>
            </a:lvl4pPr>
            <a:lvl5pPr>
              <a:defRPr sz="3200"/>
            </a:lvl5pPr>
            <a:lvl6pPr>
              <a:defRPr sz="3200"/>
            </a:lvl6pPr>
            <a:lvl7pPr>
              <a:defRPr sz="3200"/>
            </a:lvl7pPr>
            <a:lvl8pPr>
              <a:defRPr sz="3200"/>
            </a:lvl8pPr>
            <a:lvl9pPr>
              <a:defRPr sz="3200"/>
            </a:lvl9pPr>
          </a:lstStyle>
          <a:p>
            <a:pPr lvl="0"/>
            <a:r>
              <a:t>Click to change the styles of the mask text</a:t>
            </a:r>
          </a:p>
        </p:txBody>
      </p:sp>
    </p:spTree>
    <p:extLst>
      <p:ext uri="{BB962C8B-B14F-4D97-AF65-F5344CB8AC3E}">
        <p14:creationId xmlns:p14="http://schemas.microsoft.com/office/powerpoint/2010/main" val="38347286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fr-FR"/>
              <a:t>Cliquez pour modifier le style du titre</a:t>
            </a:r>
            <a:endParaRPr lang="es-ES" dirty="0"/>
          </a:p>
        </p:txBody>
      </p:sp>
      <p:sp>
        <p:nvSpPr>
          <p:cNvPr id="3" name="Marcador de texto 2"/>
          <p:cNvSpPr>
            <a:spLocks noGrp="1"/>
          </p:cNvSpPr>
          <p:nvPr>
            <p:ph type="body" idx="1"/>
          </p:nvPr>
        </p:nvSpPr>
        <p:spPr>
          <a:xfrm>
            <a:off x="914400" y="4301860"/>
            <a:ext cx="8080376" cy="959643"/>
          </a:xfrm>
        </p:spPr>
        <p:txBody>
          <a:bodyPr anchor="b">
            <a:noAutofit/>
          </a:bodyPr>
          <a:lstStyle>
            <a:lvl1pPr marL="0" indent="0">
              <a:buNone/>
              <a:defRPr sz="5600" b="0"/>
            </a:lvl1pPr>
            <a:lvl2pPr marL="816415" indent="0">
              <a:buNone/>
              <a:defRPr sz="3600" b="1"/>
            </a:lvl2pPr>
            <a:lvl3pPr marL="1632832" indent="0">
              <a:buNone/>
              <a:defRPr sz="3200" b="1"/>
            </a:lvl3pPr>
            <a:lvl4pPr marL="2449246" indent="0">
              <a:buNone/>
              <a:defRPr sz="2900" b="1"/>
            </a:lvl4pPr>
            <a:lvl5pPr marL="3265661" indent="0">
              <a:buNone/>
              <a:defRPr sz="2900" b="1"/>
            </a:lvl5pPr>
            <a:lvl6pPr marL="4082078" indent="0">
              <a:buNone/>
              <a:defRPr sz="2900" b="1"/>
            </a:lvl6pPr>
            <a:lvl7pPr marL="4898493" indent="0">
              <a:buNone/>
              <a:defRPr sz="2900" b="1"/>
            </a:lvl7pPr>
            <a:lvl8pPr marL="5714908" indent="0">
              <a:buNone/>
              <a:defRPr sz="2900" b="1"/>
            </a:lvl8pPr>
            <a:lvl9pPr marL="6531325" indent="0">
              <a:buNone/>
              <a:defRPr sz="2900" b="1"/>
            </a:lvl9pPr>
          </a:lstStyle>
          <a:p>
            <a:pPr lvl="0"/>
            <a:r>
              <a:rPr lang="fr-FR"/>
              <a:t>Cliquez pour modifier les styles du texte du masque</a:t>
            </a:r>
          </a:p>
        </p:txBody>
      </p:sp>
      <p:sp>
        <p:nvSpPr>
          <p:cNvPr id="6" name="Marcador de contenido 5"/>
          <p:cNvSpPr>
            <a:spLocks noGrp="1"/>
          </p:cNvSpPr>
          <p:nvPr>
            <p:ph sz="quarter" idx="4"/>
          </p:nvPr>
        </p:nvSpPr>
        <p:spPr>
          <a:xfrm>
            <a:off x="9290050" y="2768396"/>
            <a:ext cx="8083550" cy="5926932"/>
          </a:xfrm>
        </p:spPr>
        <p:txBody>
          <a:bodyPr>
            <a:noAutofit/>
          </a:bodyPr>
          <a:lstStyle>
            <a:lvl1pPr>
              <a:defRPr sz="5600"/>
            </a:lvl1pPr>
            <a:lvl2pPr>
              <a:defRPr sz="5600"/>
            </a:lvl2pPr>
            <a:lvl3pPr>
              <a:defRPr sz="5600"/>
            </a:lvl3pPr>
            <a:lvl4pPr>
              <a:defRPr sz="5600"/>
            </a:lvl4pPr>
            <a:lvl5pPr>
              <a:defRPr sz="5600"/>
            </a:lvl5pPr>
            <a:lvl6pPr>
              <a:defRPr sz="2900"/>
            </a:lvl6pPr>
            <a:lvl7pPr>
              <a:defRPr sz="2900"/>
            </a:lvl7pPr>
            <a:lvl8pPr>
              <a:defRPr sz="2900"/>
            </a:lvl8pPr>
            <a:lvl9pPr>
              <a:defRPr sz="29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s-ES" dirty="0"/>
          </a:p>
        </p:txBody>
      </p:sp>
    </p:spTree>
    <p:extLst>
      <p:ext uri="{BB962C8B-B14F-4D97-AF65-F5344CB8AC3E}">
        <p14:creationId xmlns:p14="http://schemas.microsoft.com/office/powerpoint/2010/main" val="13840587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t>Click to change the style of the title</a:t>
            </a:r>
          </a:p>
        </p:txBody>
      </p:sp>
    </p:spTree>
    <p:extLst>
      <p:ext uri="{BB962C8B-B14F-4D97-AF65-F5344CB8AC3E}">
        <p14:creationId xmlns:p14="http://schemas.microsoft.com/office/powerpoint/2010/main" val="37405013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Tree>
    <p:extLst>
      <p:ext uri="{BB962C8B-B14F-4D97-AF65-F5344CB8AC3E}">
        <p14:creationId xmlns:p14="http://schemas.microsoft.com/office/powerpoint/2010/main" val="39583074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914403" y="409575"/>
            <a:ext cx="15783208" cy="1743075"/>
          </a:xfrm>
        </p:spPr>
        <p:txBody>
          <a:bodyPr anchor="b"/>
          <a:lstStyle>
            <a:lvl1pPr algn="l">
              <a:defRPr sz="11600" b="1"/>
            </a:lvl1pPr>
          </a:lstStyle>
          <a:p>
            <a:r>
              <a:rPr lang="fr-FR"/>
              <a:t>Cliquez pour modifier le style du titre</a:t>
            </a:r>
            <a:endParaRPr lang="es-ES" dirty="0"/>
          </a:p>
        </p:txBody>
      </p:sp>
      <p:sp>
        <p:nvSpPr>
          <p:cNvPr id="3" name="Marcador de contenido 2"/>
          <p:cNvSpPr>
            <a:spLocks noGrp="1"/>
          </p:cNvSpPr>
          <p:nvPr>
            <p:ph idx="1"/>
          </p:nvPr>
        </p:nvSpPr>
        <p:spPr>
          <a:xfrm>
            <a:off x="914400" y="2691003"/>
            <a:ext cx="10223500" cy="6599342"/>
          </a:xfrm>
        </p:spPr>
        <p:txBody>
          <a:bodyPr>
            <a:normAutofit/>
          </a:bodyPr>
          <a:lstStyle>
            <a:lvl1pPr>
              <a:defRPr sz="5600"/>
            </a:lvl1pPr>
            <a:lvl2pPr>
              <a:defRPr sz="5600"/>
            </a:lvl2pPr>
            <a:lvl3pPr>
              <a:defRPr sz="5600"/>
            </a:lvl3pPr>
            <a:lvl4pPr>
              <a:defRPr sz="5600"/>
            </a:lvl4pPr>
            <a:lvl5pPr>
              <a:defRPr sz="5600"/>
            </a:lvl5pPr>
            <a:lvl6pPr>
              <a:defRPr sz="3600"/>
            </a:lvl6pPr>
            <a:lvl7pPr>
              <a:defRPr sz="3600"/>
            </a:lvl7pPr>
            <a:lvl8pPr>
              <a:defRPr sz="3600"/>
            </a:lvl8pPr>
            <a:lvl9pPr>
              <a:defRPr sz="3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s-ES" dirty="0"/>
          </a:p>
        </p:txBody>
      </p:sp>
    </p:spTree>
    <p:extLst>
      <p:ext uri="{BB962C8B-B14F-4D97-AF65-F5344CB8AC3E}">
        <p14:creationId xmlns:p14="http://schemas.microsoft.com/office/powerpoint/2010/main" val="2263715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3584576" y="7200900"/>
            <a:ext cx="10972800" cy="850107"/>
          </a:xfrm>
        </p:spPr>
        <p:txBody>
          <a:bodyPr anchor="b"/>
          <a:lstStyle>
            <a:lvl1pPr algn="l">
              <a:defRPr sz="3600" b="1"/>
            </a:lvl1pPr>
          </a:lstStyle>
          <a:p>
            <a:r>
              <a:rPr lang="fr-FR"/>
              <a:t>Cliquez pour modifier le style du titre</a:t>
            </a:r>
            <a:endParaRPr lang="es-ES"/>
          </a:p>
        </p:txBody>
      </p:sp>
      <p:sp>
        <p:nvSpPr>
          <p:cNvPr id="3" name="Marcador de posición de imagen 2"/>
          <p:cNvSpPr>
            <a:spLocks noGrp="1"/>
          </p:cNvSpPr>
          <p:nvPr>
            <p:ph type="pic" idx="1"/>
          </p:nvPr>
        </p:nvSpPr>
        <p:spPr>
          <a:xfrm>
            <a:off x="3584576" y="919163"/>
            <a:ext cx="10972800" cy="6172200"/>
          </a:xfrm>
        </p:spPr>
        <p:txBody>
          <a:bodyPr rtlCol="0">
            <a:normAutofit/>
          </a:bodyPr>
          <a:lstStyle>
            <a:lvl1pPr marL="0" indent="0">
              <a:buNone/>
              <a:defRPr sz="5700"/>
            </a:lvl1pPr>
            <a:lvl2pPr marL="816415" indent="0">
              <a:buNone/>
              <a:defRPr sz="5000"/>
            </a:lvl2pPr>
            <a:lvl3pPr marL="1632832" indent="0">
              <a:buNone/>
              <a:defRPr sz="4300"/>
            </a:lvl3pPr>
            <a:lvl4pPr marL="2449246" indent="0">
              <a:buNone/>
              <a:defRPr sz="3600"/>
            </a:lvl4pPr>
            <a:lvl5pPr marL="3265661" indent="0">
              <a:buNone/>
              <a:defRPr sz="3600"/>
            </a:lvl5pPr>
            <a:lvl6pPr marL="4082078" indent="0">
              <a:buNone/>
              <a:defRPr sz="3600"/>
            </a:lvl6pPr>
            <a:lvl7pPr marL="4898493" indent="0">
              <a:buNone/>
              <a:defRPr sz="3600"/>
            </a:lvl7pPr>
            <a:lvl8pPr marL="5714908" indent="0">
              <a:buNone/>
              <a:defRPr sz="3600"/>
            </a:lvl8pPr>
            <a:lvl9pPr marL="6531325" indent="0">
              <a:buNone/>
              <a:defRPr sz="3600"/>
            </a:lvl9pPr>
          </a:lstStyle>
          <a:p>
            <a:pPr lvl="0"/>
            <a:r>
              <a:rPr lang="fr-FR" noProof="0"/>
              <a:t>Cliquez sur l'icône pour ajouter une image</a:t>
            </a:r>
            <a:endParaRPr lang="es-ES" noProof="0"/>
          </a:p>
        </p:txBody>
      </p:sp>
      <p:sp>
        <p:nvSpPr>
          <p:cNvPr id="4" name="Marcador de texto 3"/>
          <p:cNvSpPr>
            <a:spLocks noGrp="1"/>
          </p:cNvSpPr>
          <p:nvPr>
            <p:ph type="body" sz="half" idx="2"/>
          </p:nvPr>
        </p:nvSpPr>
        <p:spPr>
          <a:xfrm>
            <a:off x="3584576" y="8051007"/>
            <a:ext cx="10972800" cy="1207293"/>
          </a:xfrm>
        </p:spPr>
        <p:txBody>
          <a:bodyPr/>
          <a:lstStyle>
            <a:lvl1pPr marL="0" indent="0">
              <a:buNone/>
              <a:defRPr sz="2500"/>
            </a:lvl1pPr>
            <a:lvl2pPr marL="816415" indent="0">
              <a:buNone/>
              <a:defRPr sz="2100"/>
            </a:lvl2pPr>
            <a:lvl3pPr marL="1632832" indent="0">
              <a:buNone/>
              <a:defRPr sz="1800"/>
            </a:lvl3pPr>
            <a:lvl4pPr marL="2449246" indent="0">
              <a:buNone/>
              <a:defRPr sz="1600"/>
            </a:lvl4pPr>
            <a:lvl5pPr marL="3265661" indent="0">
              <a:buNone/>
              <a:defRPr sz="1600"/>
            </a:lvl5pPr>
            <a:lvl6pPr marL="4082078" indent="0">
              <a:buNone/>
              <a:defRPr sz="1600"/>
            </a:lvl6pPr>
            <a:lvl7pPr marL="4898493" indent="0">
              <a:buNone/>
              <a:defRPr sz="1600"/>
            </a:lvl7pPr>
            <a:lvl8pPr marL="5714908" indent="0">
              <a:buNone/>
              <a:defRPr sz="1600"/>
            </a:lvl8pPr>
            <a:lvl9pPr marL="6531325" indent="0">
              <a:buNone/>
              <a:defRPr sz="1600"/>
            </a:lvl9pPr>
          </a:lstStyle>
          <a:p>
            <a:pPr lvl="0"/>
            <a:r>
              <a:rPr lang="fr-FR"/>
              <a:t>Cliquez pour modifier les styles du texte du masque</a:t>
            </a:r>
          </a:p>
        </p:txBody>
      </p:sp>
    </p:spTree>
    <p:extLst>
      <p:ext uri="{BB962C8B-B14F-4D97-AF65-F5344CB8AC3E}">
        <p14:creationId xmlns:p14="http://schemas.microsoft.com/office/powerpoint/2010/main" val="26116462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Marcador de título 1">
            <a:extLst>
              <a:ext uri="{FF2B5EF4-FFF2-40B4-BE49-F238E27FC236}">
                <a16:creationId xmlns:a16="http://schemas.microsoft.com/office/drawing/2014/main" id="{61973B55-2BFB-6BEA-8A63-FDEB51500407}"/>
              </a:ext>
            </a:extLst>
          </p:cNvPr>
          <p:cNvSpPr>
            <a:spLocks noGrp="1"/>
          </p:cNvSpPr>
          <p:nvPr>
            <p:ph type="title"/>
          </p:nvPr>
        </p:nvSpPr>
        <p:spPr bwMode="auto">
          <a:xfrm>
            <a:off x="914400" y="412750"/>
            <a:ext cx="16459200" cy="171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63283" tIns="81642" rIns="163283" bIns="81642" numCol="1" anchor="ctr" anchorCtr="0" compatLnSpc="1">
            <a:prstTxWarp prst="textNoShape">
              <a:avLst/>
            </a:prstTxWarp>
          </a:bodyPr>
          <a:lstStyle/>
          <a:p>
            <a:pPr lvl="0"/>
            <a:r>
              <a:t>Clic para editar título</a:t>
            </a:r>
          </a:p>
        </p:txBody>
      </p:sp>
      <p:sp>
        <p:nvSpPr>
          <p:cNvPr id="1027" name="Marcador de texto 2">
            <a:extLst>
              <a:ext uri="{FF2B5EF4-FFF2-40B4-BE49-F238E27FC236}">
                <a16:creationId xmlns:a16="http://schemas.microsoft.com/office/drawing/2014/main" id="{07303F0A-EFF0-A34A-DC5B-0CE63AC305C6}"/>
              </a:ext>
            </a:extLst>
          </p:cNvPr>
          <p:cNvSpPr>
            <a:spLocks noGrp="1"/>
          </p:cNvSpPr>
          <p:nvPr>
            <p:ph type="body" idx="1"/>
          </p:nvPr>
        </p:nvSpPr>
        <p:spPr bwMode="auto">
          <a:xfrm>
            <a:off x="914400" y="2400300"/>
            <a:ext cx="16459200" cy="6789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63283" tIns="81642" rIns="163283" bIns="81642" numCol="1" anchor="t" anchorCtr="0" compatLnSpc="1">
            <a:prstTxWarp prst="textNoShape">
              <a:avLst/>
            </a:prstTxWarp>
          </a:bodyPr>
          <a:lstStyle/>
          <a:p>
            <a:pPr lvl="0"/>
            <a:r>
              <a:t>Haga clic para modificar el estilo de texto del patrón</a:t>
            </a:r>
          </a:p>
          <a:p>
            <a:pPr lvl="1"/>
            <a:r>
              <a:t>Segundo Level</a:t>
            </a:r>
          </a:p>
          <a:p>
            <a:pPr lvl="2"/>
            <a:r>
              <a:t>Tercer Level</a:t>
            </a:r>
          </a:p>
          <a:p>
            <a:pPr lvl="3"/>
            <a:r>
              <a:t>Cuarto Level</a:t>
            </a:r>
          </a:p>
          <a:p>
            <a:pPr lvl="4"/>
            <a:r>
              <a:t>Quinto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815975" rtl="0" eaLnBrk="0" fontAlgn="base" hangingPunct="0">
        <a:spcBef>
          <a:spcPct val="0"/>
        </a:spcBef>
        <a:spcAft>
          <a:spcPct val="0"/>
        </a:spcAft>
        <a:defRPr sz="11600" kern="1200">
          <a:solidFill>
            <a:schemeClr val="tx1"/>
          </a:solidFill>
          <a:latin typeface="+mj-lt"/>
          <a:ea typeface="+mj-ea"/>
          <a:cs typeface="+mj-cs"/>
        </a:defRPr>
      </a:lvl1pPr>
      <a:lvl2pPr algn="ctr" defTabSz="815975" rtl="0" eaLnBrk="0" fontAlgn="base" hangingPunct="0">
        <a:spcBef>
          <a:spcPct val="0"/>
        </a:spcBef>
        <a:spcAft>
          <a:spcPct val="0"/>
        </a:spcAft>
        <a:defRPr sz="11600">
          <a:solidFill>
            <a:schemeClr val="tx1"/>
          </a:solidFill>
          <a:latin typeface="Arial" charset="0"/>
        </a:defRPr>
      </a:lvl2pPr>
      <a:lvl3pPr algn="ctr" defTabSz="815975" rtl="0" eaLnBrk="0" fontAlgn="base" hangingPunct="0">
        <a:spcBef>
          <a:spcPct val="0"/>
        </a:spcBef>
        <a:spcAft>
          <a:spcPct val="0"/>
        </a:spcAft>
        <a:defRPr sz="11600">
          <a:solidFill>
            <a:schemeClr val="tx1"/>
          </a:solidFill>
          <a:latin typeface="Arial" charset="0"/>
        </a:defRPr>
      </a:lvl3pPr>
      <a:lvl4pPr algn="ctr" defTabSz="815975" rtl="0" eaLnBrk="0" fontAlgn="base" hangingPunct="0">
        <a:spcBef>
          <a:spcPct val="0"/>
        </a:spcBef>
        <a:spcAft>
          <a:spcPct val="0"/>
        </a:spcAft>
        <a:defRPr sz="11600">
          <a:solidFill>
            <a:schemeClr val="tx1"/>
          </a:solidFill>
          <a:latin typeface="Arial" charset="0"/>
        </a:defRPr>
      </a:lvl4pPr>
      <a:lvl5pPr algn="ctr" defTabSz="815975" rtl="0" eaLnBrk="0" fontAlgn="base" hangingPunct="0">
        <a:spcBef>
          <a:spcPct val="0"/>
        </a:spcBef>
        <a:spcAft>
          <a:spcPct val="0"/>
        </a:spcAft>
        <a:defRPr sz="11600">
          <a:solidFill>
            <a:schemeClr val="tx1"/>
          </a:solidFill>
          <a:latin typeface="Arial" charset="0"/>
        </a:defRPr>
      </a:lvl5pPr>
      <a:lvl6pPr marL="457200" algn="ctr" defTabSz="815975" rtl="0" fontAlgn="base">
        <a:spcBef>
          <a:spcPct val="0"/>
        </a:spcBef>
        <a:spcAft>
          <a:spcPct val="0"/>
        </a:spcAft>
        <a:defRPr sz="11600">
          <a:solidFill>
            <a:schemeClr val="tx1"/>
          </a:solidFill>
          <a:latin typeface="Arial" charset="0"/>
        </a:defRPr>
      </a:lvl6pPr>
      <a:lvl7pPr marL="914400" algn="ctr" defTabSz="815975" rtl="0" fontAlgn="base">
        <a:spcBef>
          <a:spcPct val="0"/>
        </a:spcBef>
        <a:spcAft>
          <a:spcPct val="0"/>
        </a:spcAft>
        <a:defRPr sz="11600">
          <a:solidFill>
            <a:schemeClr val="tx1"/>
          </a:solidFill>
          <a:latin typeface="Arial" charset="0"/>
        </a:defRPr>
      </a:lvl7pPr>
      <a:lvl8pPr marL="1371600" algn="ctr" defTabSz="815975" rtl="0" fontAlgn="base">
        <a:spcBef>
          <a:spcPct val="0"/>
        </a:spcBef>
        <a:spcAft>
          <a:spcPct val="0"/>
        </a:spcAft>
        <a:defRPr sz="11600">
          <a:solidFill>
            <a:schemeClr val="tx1"/>
          </a:solidFill>
          <a:latin typeface="Arial" charset="0"/>
        </a:defRPr>
      </a:lvl8pPr>
      <a:lvl9pPr marL="1828800" algn="ctr" defTabSz="815975" rtl="0" fontAlgn="base">
        <a:spcBef>
          <a:spcPct val="0"/>
        </a:spcBef>
        <a:spcAft>
          <a:spcPct val="0"/>
        </a:spcAft>
        <a:defRPr sz="11600">
          <a:solidFill>
            <a:schemeClr val="tx1"/>
          </a:solidFill>
          <a:latin typeface="Arial" charset="0"/>
        </a:defRPr>
      </a:lvl9pPr>
    </p:titleStyle>
    <p:bodyStyle>
      <a:lvl1pPr marL="611188" indent="-611188" algn="l" defTabSz="815975" rtl="0" eaLnBrk="0" fontAlgn="base" hangingPunct="0">
        <a:spcBef>
          <a:spcPct val="20000"/>
        </a:spcBef>
        <a:spcAft>
          <a:spcPct val="0"/>
        </a:spcAft>
        <a:buFont typeface="Arial" panose="020B0604020202020204" pitchFamily="34" charset="0"/>
        <a:buChar char="•"/>
        <a:defRPr sz="5600" kern="1200">
          <a:solidFill>
            <a:schemeClr val="tx1"/>
          </a:solidFill>
          <a:latin typeface="+mn-lt"/>
          <a:ea typeface="+mn-ea"/>
          <a:cs typeface="+mn-cs"/>
        </a:defRPr>
      </a:lvl1pPr>
      <a:lvl2pPr marL="1325563" indent="-509588" algn="l" defTabSz="815975" rtl="0" eaLnBrk="0" fontAlgn="base" hangingPunct="0">
        <a:spcBef>
          <a:spcPct val="20000"/>
        </a:spcBef>
        <a:spcAft>
          <a:spcPct val="0"/>
        </a:spcAft>
        <a:buFont typeface="Arial" panose="020B0604020202020204" pitchFamily="34" charset="0"/>
        <a:buChar char="–"/>
        <a:defRPr sz="5600" kern="1200">
          <a:solidFill>
            <a:schemeClr val="tx1"/>
          </a:solidFill>
          <a:latin typeface="+mn-lt"/>
          <a:ea typeface="+mn-ea"/>
          <a:cs typeface="+mn-cs"/>
        </a:defRPr>
      </a:lvl2pPr>
      <a:lvl3pPr marL="2039938" indent="-407988" algn="l" defTabSz="815975" rtl="0" eaLnBrk="0" fontAlgn="base" hangingPunct="0">
        <a:spcBef>
          <a:spcPct val="20000"/>
        </a:spcBef>
        <a:spcAft>
          <a:spcPct val="0"/>
        </a:spcAft>
        <a:buFont typeface="Arial" panose="020B0604020202020204" pitchFamily="34" charset="0"/>
        <a:buChar char="•"/>
        <a:defRPr sz="5600" kern="1200">
          <a:solidFill>
            <a:schemeClr val="tx1"/>
          </a:solidFill>
          <a:latin typeface="+mn-lt"/>
          <a:ea typeface="+mn-ea"/>
          <a:cs typeface="+mn-cs"/>
        </a:defRPr>
      </a:lvl3pPr>
      <a:lvl4pPr marL="2855913" indent="-407988" algn="l" defTabSz="815975" rtl="0" eaLnBrk="0" fontAlgn="base" hangingPunct="0">
        <a:spcBef>
          <a:spcPct val="20000"/>
        </a:spcBef>
        <a:spcAft>
          <a:spcPct val="0"/>
        </a:spcAft>
        <a:buFont typeface="Arial" panose="020B0604020202020204" pitchFamily="34" charset="0"/>
        <a:buChar char="–"/>
        <a:defRPr sz="5600" kern="1200">
          <a:solidFill>
            <a:schemeClr val="tx1"/>
          </a:solidFill>
          <a:latin typeface="+mn-lt"/>
          <a:ea typeface="+mn-ea"/>
          <a:cs typeface="+mn-cs"/>
        </a:defRPr>
      </a:lvl4pPr>
      <a:lvl5pPr marL="3673475" indent="-407988" algn="l" defTabSz="815975" rtl="0" eaLnBrk="0" fontAlgn="base" hangingPunct="0">
        <a:spcBef>
          <a:spcPct val="20000"/>
        </a:spcBef>
        <a:spcAft>
          <a:spcPct val="0"/>
        </a:spcAft>
        <a:buFont typeface="Arial" panose="020B0604020202020204" pitchFamily="34" charset="0"/>
        <a:buChar char="»"/>
        <a:defRPr sz="5600" kern="1200">
          <a:solidFill>
            <a:schemeClr val="tx1"/>
          </a:solidFill>
          <a:latin typeface="+mn-lt"/>
          <a:ea typeface="+mn-ea"/>
          <a:cs typeface="+mn-cs"/>
        </a:defRPr>
      </a:lvl5pPr>
      <a:lvl6pPr marL="4490286" indent="-408207" algn="l" defTabSz="816415" rtl="0" eaLnBrk="1" latinLnBrk="0" hangingPunct="1">
        <a:spcBef>
          <a:spcPct val="20000"/>
        </a:spcBef>
        <a:buFont typeface="Arial"/>
        <a:buChar char="•"/>
        <a:defRPr sz="3600" kern="1200">
          <a:solidFill>
            <a:schemeClr val="tx1"/>
          </a:solidFill>
          <a:latin typeface="+mn-lt"/>
          <a:ea typeface="+mn-ea"/>
          <a:cs typeface="+mn-cs"/>
        </a:defRPr>
      </a:lvl6pPr>
      <a:lvl7pPr marL="5306700" indent="-408207" algn="l" defTabSz="816415" rtl="0" eaLnBrk="1" latinLnBrk="0" hangingPunct="1">
        <a:spcBef>
          <a:spcPct val="20000"/>
        </a:spcBef>
        <a:buFont typeface="Arial"/>
        <a:buChar char="•"/>
        <a:defRPr sz="3600" kern="1200">
          <a:solidFill>
            <a:schemeClr val="tx1"/>
          </a:solidFill>
          <a:latin typeface="+mn-lt"/>
          <a:ea typeface="+mn-ea"/>
          <a:cs typeface="+mn-cs"/>
        </a:defRPr>
      </a:lvl7pPr>
      <a:lvl8pPr marL="6123115" indent="-408207" algn="l" defTabSz="816415" rtl="0" eaLnBrk="1" latinLnBrk="0" hangingPunct="1">
        <a:spcBef>
          <a:spcPct val="20000"/>
        </a:spcBef>
        <a:buFont typeface="Arial"/>
        <a:buChar char="•"/>
        <a:defRPr sz="3600" kern="1200">
          <a:solidFill>
            <a:schemeClr val="tx1"/>
          </a:solidFill>
          <a:latin typeface="+mn-lt"/>
          <a:ea typeface="+mn-ea"/>
          <a:cs typeface="+mn-cs"/>
        </a:defRPr>
      </a:lvl8pPr>
      <a:lvl9pPr marL="6939532" indent="-408207" algn="l" defTabSz="816415" rtl="0" eaLnBrk="1" latinLnBrk="0" hangingPunct="1">
        <a:spcBef>
          <a:spcPct val="20000"/>
        </a:spcBef>
        <a:buFont typeface="Arial"/>
        <a:buChar char="•"/>
        <a:defRPr sz="3600" kern="1200">
          <a:solidFill>
            <a:schemeClr val="tx1"/>
          </a:solidFill>
          <a:latin typeface="+mn-lt"/>
          <a:ea typeface="+mn-ea"/>
          <a:cs typeface="+mn-cs"/>
        </a:defRPr>
      </a:lvl9pPr>
    </p:bodyStyle>
    <p:otherStyle>
      <a:lvl1pPr marL="0" algn="l" defTabSz="816415" rtl="0" eaLnBrk="1" latinLnBrk="0" hangingPunct="1">
        <a:defRPr sz="3200" kern="1200">
          <a:solidFill>
            <a:schemeClr val="tx1"/>
          </a:solidFill>
          <a:latin typeface="+mn-lt"/>
          <a:ea typeface="+mn-ea"/>
          <a:cs typeface="+mn-cs"/>
        </a:defRPr>
      </a:lvl1pPr>
      <a:lvl2pPr marL="816415" algn="l" defTabSz="816415" rtl="0" eaLnBrk="1" latinLnBrk="0" hangingPunct="1">
        <a:defRPr sz="3200" kern="1200">
          <a:solidFill>
            <a:schemeClr val="tx1"/>
          </a:solidFill>
          <a:latin typeface="+mn-lt"/>
          <a:ea typeface="+mn-ea"/>
          <a:cs typeface="+mn-cs"/>
        </a:defRPr>
      </a:lvl2pPr>
      <a:lvl3pPr marL="1632832" algn="l" defTabSz="816415" rtl="0" eaLnBrk="1" latinLnBrk="0" hangingPunct="1">
        <a:defRPr sz="3200" kern="1200">
          <a:solidFill>
            <a:schemeClr val="tx1"/>
          </a:solidFill>
          <a:latin typeface="+mn-lt"/>
          <a:ea typeface="+mn-ea"/>
          <a:cs typeface="+mn-cs"/>
        </a:defRPr>
      </a:lvl3pPr>
      <a:lvl4pPr marL="2449246" algn="l" defTabSz="816415" rtl="0" eaLnBrk="1" latinLnBrk="0" hangingPunct="1">
        <a:defRPr sz="3200" kern="1200">
          <a:solidFill>
            <a:schemeClr val="tx1"/>
          </a:solidFill>
          <a:latin typeface="+mn-lt"/>
          <a:ea typeface="+mn-ea"/>
          <a:cs typeface="+mn-cs"/>
        </a:defRPr>
      </a:lvl4pPr>
      <a:lvl5pPr marL="3265661" algn="l" defTabSz="816415" rtl="0" eaLnBrk="1" latinLnBrk="0" hangingPunct="1">
        <a:defRPr sz="3200" kern="1200">
          <a:solidFill>
            <a:schemeClr val="tx1"/>
          </a:solidFill>
          <a:latin typeface="+mn-lt"/>
          <a:ea typeface="+mn-ea"/>
          <a:cs typeface="+mn-cs"/>
        </a:defRPr>
      </a:lvl5pPr>
      <a:lvl6pPr marL="4082078" algn="l" defTabSz="816415" rtl="0" eaLnBrk="1" latinLnBrk="0" hangingPunct="1">
        <a:defRPr sz="3200" kern="1200">
          <a:solidFill>
            <a:schemeClr val="tx1"/>
          </a:solidFill>
          <a:latin typeface="+mn-lt"/>
          <a:ea typeface="+mn-ea"/>
          <a:cs typeface="+mn-cs"/>
        </a:defRPr>
      </a:lvl6pPr>
      <a:lvl7pPr marL="4898493" algn="l" defTabSz="816415" rtl="0" eaLnBrk="1" latinLnBrk="0" hangingPunct="1">
        <a:defRPr sz="3200" kern="1200">
          <a:solidFill>
            <a:schemeClr val="tx1"/>
          </a:solidFill>
          <a:latin typeface="+mn-lt"/>
          <a:ea typeface="+mn-ea"/>
          <a:cs typeface="+mn-cs"/>
        </a:defRPr>
      </a:lvl7pPr>
      <a:lvl8pPr marL="5714908" algn="l" defTabSz="816415" rtl="0" eaLnBrk="1" latinLnBrk="0" hangingPunct="1">
        <a:defRPr sz="3200" kern="1200">
          <a:solidFill>
            <a:schemeClr val="tx1"/>
          </a:solidFill>
          <a:latin typeface="+mn-lt"/>
          <a:ea typeface="+mn-ea"/>
          <a:cs typeface="+mn-cs"/>
        </a:defRPr>
      </a:lvl8pPr>
      <a:lvl9pPr marL="6531325" algn="l" defTabSz="816415" rtl="0" eaLnBrk="1" latinLnBrk="0" hangingPunct="1">
        <a:defRPr sz="32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Marcador de título 1">
            <a:extLst>
              <a:ext uri="{FF2B5EF4-FFF2-40B4-BE49-F238E27FC236}">
                <a16:creationId xmlns:a16="http://schemas.microsoft.com/office/drawing/2014/main" id="{7C7D1295-BB5F-31C6-67B4-9CE47941633A}"/>
              </a:ext>
            </a:extLst>
          </p:cNvPr>
          <p:cNvSpPr>
            <a:spLocks noGrp="1"/>
          </p:cNvSpPr>
          <p:nvPr>
            <p:ph type="title"/>
          </p:nvPr>
        </p:nvSpPr>
        <p:spPr bwMode="auto">
          <a:xfrm>
            <a:off x="914400" y="412750"/>
            <a:ext cx="16459200" cy="171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63283" tIns="81642" rIns="163283" bIns="81642" numCol="1" anchor="ctr" anchorCtr="0" compatLnSpc="1">
            <a:prstTxWarp prst="textNoShape">
              <a:avLst/>
            </a:prstTxWarp>
          </a:bodyPr>
          <a:lstStyle/>
          <a:p>
            <a:pPr lvl="0"/>
            <a:r>
              <a:t>Clic para editar título</a:t>
            </a:r>
          </a:p>
        </p:txBody>
      </p:sp>
      <p:sp>
        <p:nvSpPr>
          <p:cNvPr id="1027" name="Marcador de texto 2">
            <a:extLst>
              <a:ext uri="{FF2B5EF4-FFF2-40B4-BE49-F238E27FC236}">
                <a16:creationId xmlns:a16="http://schemas.microsoft.com/office/drawing/2014/main" id="{1ADEBF63-F3A0-28BD-DACD-12ACF0F745E8}"/>
              </a:ext>
            </a:extLst>
          </p:cNvPr>
          <p:cNvSpPr>
            <a:spLocks noGrp="1"/>
          </p:cNvSpPr>
          <p:nvPr>
            <p:ph type="body" idx="1"/>
          </p:nvPr>
        </p:nvSpPr>
        <p:spPr bwMode="auto">
          <a:xfrm>
            <a:off x="914400" y="2400300"/>
            <a:ext cx="16459200" cy="6789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63283" tIns="81642" rIns="163283" bIns="81642" numCol="1" anchor="t" anchorCtr="0" compatLnSpc="1">
            <a:prstTxWarp prst="textNoShape">
              <a:avLst/>
            </a:prstTxWarp>
          </a:bodyPr>
          <a:lstStyle/>
          <a:p>
            <a:pPr lvl="0"/>
            <a:r>
              <a:t>Haga clic para modificar el estilo de texto del patrón</a:t>
            </a:r>
          </a:p>
          <a:p>
            <a:pPr lvl="1"/>
            <a:r>
              <a:t>Segundo Level</a:t>
            </a:r>
          </a:p>
          <a:p>
            <a:pPr lvl="2"/>
            <a:r>
              <a:t>Tercer Level</a:t>
            </a:r>
          </a:p>
          <a:p>
            <a:pPr lvl="3"/>
            <a:r>
              <a:t>Cuarto Level</a:t>
            </a:r>
          </a:p>
          <a:p>
            <a:pPr lvl="4"/>
            <a:r>
              <a:t>Quinto Level</a:t>
            </a:r>
          </a:p>
        </p:txBody>
      </p:sp>
    </p:spTree>
    <p:extLst>
      <p:ext uri="{BB962C8B-B14F-4D97-AF65-F5344CB8AC3E}">
        <p14:creationId xmlns:p14="http://schemas.microsoft.com/office/powerpoint/2010/main" val="223592159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815975" rtl="0" eaLnBrk="0" fontAlgn="base" hangingPunct="0">
        <a:spcBef>
          <a:spcPct val="0"/>
        </a:spcBef>
        <a:spcAft>
          <a:spcPct val="0"/>
        </a:spcAft>
        <a:defRPr sz="11600" kern="1200">
          <a:solidFill>
            <a:schemeClr val="tx1"/>
          </a:solidFill>
          <a:latin typeface="+mj-lt"/>
          <a:ea typeface="+mj-ea"/>
          <a:cs typeface="+mj-cs"/>
        </a:defRPr>
      </a:lvl1pPr>
      <a:lvl2pPr algn="ctr" defTabSz="815975" rtl="0" eaLnBrk="0" fontAlgn="base" hangingPunct="0">
        <a:spcBef>
          <a:spcPct val="0"/>
        </a:spcBef>
        <a:spcAft>
          <a:spcPct val="0"/>
        </a:spcAft>
        <a:defRPr sz="11600">
          <a:solidFill>
            <a:schemeClr val="tx1"/>
          </a:solidFill>
          <a:latin typeface="Arial" charset="0"/>
        </a:defRPr>
      </a:lvl2pPr>
      <a:lvl3pPr algn="ctr" defTabSz="815975" rtl="0" eaLnBrk="0" fontAlgn="base" hangingPunct="0">
        <a:spcBef>
          <a:spcPct val="0"/>
        </a:spcBef>
        <a:spcAft>
          <a:spcPct val="0"/>
        </a:spcAft>
        <a:defRPr sz="11600">
          <a:solidFill>
            <a:schemeClr val="tx1"/>
          </a:solidFill>
          <a:latin typeface="Arial" charset="0"/>
        </a:defRPr>
      </a:lvl3pPr>
      <a:lvl4pPr algn="ctr" defTabSz="815975" rtl="0" eaLnBrk="0" fontAlgn="base" hangingPunct="0">
        <a:spcBef>
          <a:spcPct val="0"/>
        </a:spcBef>
        <a:spcAft>
          <a:spcPct val="0"/>
        </a:spcAft>
        <a:defRPr sz="11600">
          <a:solidFill>
            <a:schemeClr val="tx1"/>
          </a:solidFill>
          <a:latin typeface="Arial" charset="0"/>
        </a:defRPr>
      </a:lvl4pPr>
      <a:lvl5pPr algn="ctr" defTabSz="815975" rtl="0" eaLnBrk="0" fontAlgn="base" hangingPunct="0">
        <a:spcBef>
          <a:spcPct val="0"/>
        </a:spcBef>
        <a:spcAft>
          <a:spcPct val="0"/>
        </a:spcAft>
        <a:defRPr sz="11600">
          <a:solidFill>
            <a:schemeClr val="tx1"/>
          </a:solidFill>
          <a:latin typeface="Arial" charset="0"/>
        </a:defRPr>
      </a:lvl5pPr>
      <a:lvl6pPr marL="457200" algn="ctr" defTabSz="815975" rtl="0" fontAlgn="base">
        <a:spcBef>
          <a:spcPct val="0"/>
        </a:spcBef>
        <a:spcAft>
          <a:spcPct val="0"/>
        </a:spcAft>
        <a:defRPr sz="11600">
          <a:solidFill>
            <a:schemeClr val="tx1"/>
          </a:solidFill>
          <a:latin typeface="Arial" charset="0"/>
        </a:defRPr>
      </a:lvl6pPr>
      <a:lvl7pPr marL="914400" algn="ctr" defTabSz="815975" rtl="0" fontAlgn="base">
        <a:spcBef>
          <a:spcPct val="0"/>
        </a:spcBef>
        <a:spcAft>
          <a:spcPct val="0"/>
        </a:spcAft>
        <a:defRPr sz="11600">
          <a:solidFill>
            <a:schemeClr val="tx1"/>
          </a:solidFill>
          <a:latin typeface="Arial" charset="0"/>
        </a:defRPr>
      </a:lvl7pPr>
      <a:lvl8pPr marL="1371600" algn="ctr" defTabSz="815975" rtl="0" fontAlgn="base">
        <a:spcBef>
          <a:spcPct val="0"/>
        </a:spcBef>
        <a:spcAft>
          <a:spcPct val="0"/>
        </a:spcAft>
        <a:defRPr sz="11600">
          <a:solidFill>
            <a:schemeClr val="tx1"/>
          </a:solidFill>
          <a:latin typeface="Arial" charset="0"/>
        </a:defRPr>
      </a:lvl8pPr>
      <a:lvl9pPr marL="1828800" algn="ctr" defTabSz="815975" rtl="0" fontAlgn="base">
        <a:spcBef>
          <a:spcPct val="0"/>
        </a:spcBef>
        <a:spcAft>
          <a:spcPct val="0"/>
        </a:spcAft>
        <a:defRPr sz="11600">
          <a:solidFill>
            <a:schemeClr val="tx1"/>
          </a:solidFill>
          <a:latin typeface="Arial" charset="0"/>
        </a:defRPr>
      </a:lvl9pPr>
    </p:titleStyle>
    <p:bodyStyle>
      <a:lvl1pPr marL="611188" indent="-611188" algn="l" defTabSz="815975" rtl="0" eaLnBrk="0" fontAlgn="base" hangingPunct="0">
        <a:spcBef>
          <a:spcPct val="20000"/>
        </a:spcBef>
        <a:spcAft>
          <a:spcPct val="0"/>
        </a:spcAft>
        <a:buFont typeface="Arial" panose="020B0604020202020204" pitchFamily="34" charset="0"/>
        <a:buChar char="•"/>
        <a:defRPr sz="5600" kern="1200">
          <a:solidFill>
            <a:schemeClr val="tx1"/>
          </a:solidFill>
          <a:latin typeface="+mn-lt"/>
          <a:ea typeface="+mn-ea"/>
          <a:cs typeface="+mn-cs"/>
        </a:defRPr>
      </a:lvl1pPr>
      <a:lvl2pPr marL="1325563" indent="-509588" algn="l" defTabSz="815975" rtl="0" eaLnBrk="0" fontAlgn="base" hangingPunct="0">
        <a:spcBef>
          <a:spcPct val="20000"/>
        </a:spcBef>
        <a:spcAft>
          <a:spcPct val="0"/>
        </a:spcAft>
        <a:buFont typeface="Arial" panose="020B0604020202020204" pitchFamily="34" charset="0"/>
        <a:buChar char="–"/>
        <a:defRPr sz="5600" kern="1200">
          <a:solidFill>
            <a:schemeClr val="tx1"/>
          </a:solidFill>
          <a:latin typeface="+mn-lt"/>
          <a:ea typeface="+mn-ea"/>
          <a:cs typeface="+mn-cs"/>
        </a:defRPr>
      </a:lvl2pPr>
      <a:lvl3pPr marL="2039938" indent="-407988" algn="l" defTabSz="815975" rtl="0" eaLnBrk="0" fontAlgn="base" hangingPunct="0">
        <a:spcBef>
          <a:spcPct val="20000"/>
        </a:spcBef>
        <a:spcAft>
          <a:spcPct val="0"/>
        </a:spcAft>
        <a:buFont typeface="Arial" panose="020B0604020202020204" pitchFamily="34" charset="0"/>
        <a:buChar char="•"/>
        <a:defRPr sz="5600" kern="1200">
          <a:solidFill>
            <a:schemeClr val="tx1"/>
          </a:solidFill>
          <a:latin typeface="+mn-lt"/>
          <a:ea typeface="+mn-ea"/>
          <a:cs typeface="+mn-cs"/>
        </a:defRPr>
      </a:lvl3pPr>
      <a:lvl4pPr marL="2855913" indent="-407988" algn="l" defTabSz="815975" rtl="0" eaLnBrk="0" fontAlgn="base" hangingPunct="0">
        <a:spcBef>
          <a:spcPct val="20000"/>
        </a:spcBef>
        <a:spcAft>
          <a:spcPct val="0"/>
        </a:spcAft>
        <a:buFont typeface="Arial" panose="020B0604020202020204" pitchFamily="34" charset="0"/>
        <a:buChar char="–"/>
        <a:defRPr sz="5600" kern="1200">
          <a:solidFill>
            <a:schemeClr val="tx1"/>
          </a:solidFill>
          <a:latin typeface="+mn-lt"/>
          <a:ea typeface="+mn-ea"/>
          <a:cs typeface="+mn-cs"/>
        </a:defRPr>
      </a:lvl4pPr>
      <a:lvl5pPr marL="3673475" indent="-407988" algn="l" defTabSz="815975" rtl="0" eaLnBrk="0" fontAlgn="base" hangingPunct="0">
        <a:spcBef>
          <a:spcPct val="20000"/>
        </a:spcBef>
        <a:spcAft>
          <a:spcPct val="0"/>
        </a:spcAft>
        <a:buFont typeface="Arial" panose="020B0604020202020204" pitchFamily="34" charset="0"/>
        <a:buChar char="»"/>
        <a:defRPr sz="5600" kern="1200">
          <a:solidFill>
            <a:schemeClr val="tx1"/>
          </a:solidFill>
          <a:latin typeface="+mn-lt"/>
          <a:ea typeface="+mn-ea"/>
          <a:cs typeface="+mn-cs"/>
        </a:defRPr>
      </a:lvl5pPr>
      <a:lvl6pPr marL="4490286" indent="-408207" algn="l" defTabSz="816415" rtl="0" eaLnBrk="1" latinLnBrk="0" hangingPunct="1">
        <a:spcBef>
          <a:spcPct val="20000"/>
        </a:spcBef>
        <a:buFont typeface="Arial"/>
        <a:buChar char="•"/>
        <a:defRPr sz="3600" kern="1200">
          <a:solidFill>
            <a:schemeClr val="tx1"/>
          </a:solidFill>
          <a:latin typeface="+mn-lt"/>
          <a:ea typeface="+mn-ea"/>
          <a:cs typeface="+mn-cs"/>
        </a:defRPr>
      </a:lvl6pPr>
      <a:lvl7pPr marL="5306700" indent="-408207" algn="l" defTabSz="816415" rtl="0" eaLnBrk="1" latinLnBrk="0" hangingPunct="1">
        <a:spcBef>
          <a:spcPct val="20000"/>
        </a:spcBef>
        <a:buFont typeface="Arial"/>
        <a:buChar char="•"/>
        <a:defRPr sz="3600" kern="1200">
          <a:solidFill>
            <a:schemeClr val="tx1"/>
          </a:solidFill>
          <a:latin typeface="+mn-lt"/>
          <a:ea typeface="+mn-ea"/>
          <a:cs typeface="+mn-cs"/>
        </a:defRPr>
      </a:lvl7pPr>
      <a:lvl8pPr marL="6123115" indent="-408207" algn="l" defTabSz="816415" rtl="0" eaLnBrk="1" latinLnBrk="0" hangingPunct="1">
        <a:spcBef>
          <a:spcPct val="20000"/>
        </a:spcBef>
        <a:buFont typeface="Arial"/>
        <a:buChar char="•"/>
        <a:defRPr sz="3600" kern="1200">
          <a:solidFill>
            <a:schemeClr val="tx1"/>
          </a:solidFill>
          <a:latin typeface="+mn-lt"/>
          <a:ea typeface="+mn-ea"/>
          <a:cs typeface="+mn-cs"/>
        </a:defRPr>
      </a:lvl8pPr>
      <a:lvl9pPr marL="6939532" indent="-408207" algn="l" defTabSz="816415" rtl="0" eaLnBrk="1" latinLnBrk="0" hangingPunct="1">
        <a:spcBef>
          <a:spcPct val="20000"/>
        </a:spcBef>
        <a:buFont typeface="Arial"/>
        <a:buChar char="•"/>
        <a:defRPr sz="3600" kern="1200">
          <a:solidFill>
            <a:schemeClr val="tx1"/>
          </a:solidFill>
          <a:latin typeface="+mn-lt"/>
          <a:ea typeface="+mn-ea"/>
          <a:cs typeface="+mn-cs"/>
        </a:defRPr>
      </a:lvl9pPr>
    </p:bodyStyle>
    <p:otherStyle>
      <a:lvl1pPr marL="0" algn="l" defTabSz="816415" rtl="0" eaLnBrk="1" latinLnBrk="0" hangingPunct="1">
        <a:defRPr sz="3200" kern="1200">
          <a:solidFill>
            <a:schemeClr val="tx1"/>
          </a:solidFill>
          <a:latin typeface="+mn-lt"/>
          <a:ea typeface="+mn-ea"/>
          <a:cs typeface="+mn-cs"/>
        </a:defRPr>
      </a:lvl1pPr>
      <a:lvl2pPr marL="816415" algn="l" defTabSz="816415" rtl="0" eaLnBrk="1" latinLnBrk="0" hangingPunct="1">
        <a:defRPr sz="3200" kern="1200">
          <a:solidFill>
            <a:schemeClr val="tx1"/>
          </a:solidFill>
          <a:latin typeface="+mn-lt"/>
          <a:ea typeface="+mn-ea"/>
          <a:cs typeface="+mn-cs"/>
        </a:defRPr>
      </a:lvl2pPr>
      <a:lvl3pPr marL="1632832" algn="l" defTabSz="816415" rtl="0" eaLnBrk="1" latinLnBrk="0" hangingPunct="1">
        <a:defRPr sz="3200" kern="1200">
          <a:solidFill>
            <a:schemeClr val="tx1"/>
          </a:solidFill>
          <a:latin typeface="+mn-lt"/>
          <a:ea typeface="+mn-ea"/>
          <a:cs typeface="+mn-cs"/>
        </a:defRPr>
      </a:lvl3pPr>
      <a:lvl4pPr marL="2449246" algn="l" defTabSz="816415" rtl="0" eaLnBrk="1" latinLnBrk="0" hangingPunct="1">
        <a:defRPr sz="3200" kern="1200">
          <a:solidFill>
            <a:schemeClr val="tx1"/>
          </a:solidFill>
          <a:latin typeface="+mn-lt"/>
          <a:ea typeface="+mn-ea"/>
          <a:cs typeface="+mn-cs"/>
        </a:defRPr>
      </a:lvl4pPr>
      <a:lvl5pPr marL="3265661" algn="l" defTabSz="816415" rtl="0" eaLnBrk="1" latinLnBrk="0" hangingPunct="1">
        <a:defRPr sz="3200" kern="1200">
          <a:solidFill>
            <a:schemeClr val="tx1"/>
          </a:solidFill>
          <a:latin typeface="+mn-lt"/>
          <a:ea typeface="+mn-ea"/>
          <a:cs typeface="+mn-cs"/>
        </a:defRPr>
      </a:lvl5pPr>
      <a:lvl6pPr marL="4082078" algn="l" defTabSz="816415" rtl="0" eaLnBrk="1" latinLnBrk="0" hangingPunct="1">
        <a:defRPr sz="3200" kern="1200">
          <a:solidFill>
            <a:schemeClr val="tx1"/>
          </a:solidFill>
          <a:latin typeface="+mn-lt"/>
          <a:ea typeface="+mn-ea"/>
          <a:cs typeface="+mn-cs"/>
        </a:defRPr>
      </a:lvl6pPr>
      <a:lvl7pPr marL="4898493" algn="l" defTabSz="816415" rtl="0" eaLnBrk="1" latinLnBrk="0" hangingPunct="1">
        <a:defRPr sz="3200" kern="1200">
          <a:solidFill>
            <a:schemeClr val="tx1"/>
          </a:solidFill>
          <a:latin typeface="+mn-lt"/>
          <a:ea typeface="+mn-ea"/>
          <a:cs typeface="+mn-cs"/>
        </a:defRPr>
      </a:lvl7pPr>
      <a:lvl8pPr marL="5714908" algn="l" defTabSz="816415" rtl="0" eaLnBrk="1" latinLnBrk="0" hangingPunct="1">
        <a:defRPr sz="3200" kern="1200">
          <a:solidFill>
            <a:schemeClr val="tx1"/>
          </a:solidFill>
          <a:latin typeface="+mn-lt"/>
          <a:ea typeface="+mn-ea"/>
          <a:cs typeface="+mn-cs"/>
        </a:defRPr>
      </a:lvl8pPr>
      <a:lvl9pPr marL="6531325" algn="l" defTabSz="816415" rtl="0" eaLnBrk="1" latinLnBrk="0" hangingPunct="1">
        <a:defRPr sz="3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massamba.diouf@anaqsup.sn"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mailto:massamba.diouf@anaqsup.sn" TargetMode="External"/><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8.xml"/><Relationship Id="rId1" Type="http://schemas.openxmlformats.org/officeDocument/2006/relationships/slideLayout" Target="../slideLayouts/slideLayout15.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 coins arrondis 4">
            <a:extLst>
              <a:ext uri="{FF2B5EF4-FFF2-40B4-BE49-F238E27FC236}">
                <a16:creationId xmlns:a16="http://schemas.microsoft.com/office/drawing/2014/main" id="{5DB95BEB-2AA8-6D7A-A933-9F7821719135}"/>
              </a:ext>
            </a:extLst>
          </p:cNvPr>
          <p:cNvSpPr/>
          <p:nvPr/>
        </p:nvSpPr>
        <p:spPr>
          <a:xfrm>
            <a:off x="2101174" y="582655"/>
            <a:ext cx="14085650" cy="3477901"/>
          </a:xfrm>
          <a:prstGeom prst="roundRect">
            <a:avLst/>
          </a:prstGeom>
          <a:noFill/>
          <a:ln w="3175">
            <a:solidFill>
              <a:srgbClr val="69520C"/>
            </a:solidFill>
          </a:ln>
        </p:spPr>
        <p:style>
          <a:lnRef idx="1">
            <a:schemeClr val="accent1"/>
          </a:lnRef>
          <a:fillRef idx="3">
            <a:schemeClr val="accent1"/>
          </a:fillRef>
          <a:effectRef idx="2">
            <a:schemeClr val="accent1"/>
          </a:effectRef>
          <a:fontRef idx="minor">
            <a:schemeClr val="lt1"/>
          </a:fontRef>
        </p:style>
        <p:txBody>
          <a:bodyPr anchor="ctr"/>
          <a:lstStyle/>
          <a:p>
            <a:pPr lvl="0" algn="ctr" defTabSz="914400" eaLnBrk="1" fontAlgn="auto" hangingPunct="1">
              <a:spcBef>
                <a:spcPts val="0"/>
              </a:spcBef>
              <a:spcAft>
                <a:spcPts val="0"/>
              </a:spcAft>
              <a:defRPr sz="4800" b="1">
                <a:solidFill>
                  <a:prstClr val="black"/>
                </a:solidFill>
                <a:latin typeface="Aptos Black" panose="020B0004020202020204" pitchFamily="34" charset="0"/>
              </a:defRPr>
            </a:pPr>
            <a:r>
              <a:t>MOBILITY OF QUALIFICATIONS AND SKILLS:</a:t>
            </a:r>
          </a:p>
          <a:p>
            <a:pPr algn="ctr" defTabSz="914400" eaLnBrk="1" fontAlgn="auto" hangingPunct="1">
              <a:spcBef>
                <a:spcPts val="0"/>
              </a:spcBef>
              <a:spcAft>
                <a:spcPts val="0"/>
              </a:spcAft>
              <a:defRPr sz="4800" b="1">
                <a:solidFill>
                  <a:prstClr val="black"/>
                </a:solidFill>
                <a:latin typeface="Aptos Black" panose="020B0004020202020204" pitchFamily="34" charset="0"/>
              </a:defRPr>
            </a:pPr>
            <a:r>
              <a:t>The role of the Addis Ababa Convention</a:t>
            </a:r>
            <a:endParaRPr sz="4800" b="1">
              <a:solidFill>
                <a:prstClr val="black"/>
              </a:solidFill>
              <a:latin typeface="Aptos Black" panose="020B0004020202020204" pitchFamily="34" charset="0"/>
            </a:endParaRPr>
          </a:p>
        </p:txBody>
      </p:sp>
      <p:sp>
        <p:nvSpPr>
          <p:cNvPr id="7" name="Subtítulo 2">
            <a:extLst>
              <a:ext uri="{FF2B5EF4-FFF2-40B4-BE49-F238E27FC236}">
                <a16:creationId xmlns:a16="http://schemas.microsoft.com/office/drawing/2014/main" id="{58E42EDC-FC75-5BC2-CC3A-5CD86CF282BD}"/>
              </a:ext>
            </a:extLst>
          </p:cNvPr>
          <p:cNvSpPr txBox="1">
            <a:spLocks noChangeArrowheads="1"/>
          </p:cNvSpPr>
          <p:nvPr/>
        </p:nvSpPr>
        <p:spPr bwMode="auto">
          <a:xfrm>
            <a:off x="632298" y="4403652"/>
            <a:ext cx="17023404" cy="7689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63283" tIns="81642" rIns="163283" bIns="81642"/>
          <a:lstStyle>
            <a:lvl1pPr>
              <a:spcBef>
                <a:spcPct val="20000"/>
              </a:spcBef>
              <a:buFont typeface="Arial" panose="020B0604020202020204" pitchFamily="34" charset="0"/>
              <a:buChar char="•"/>
              <a:defRPr sz="5600">
                <a:solidFill>
                  <a:schemeClr val="tx1"/>
                </a:solidFill>
                <a:latin typeface="Arial" panose="020B0604020202020204" pitchFamily="34" charset="0"/>
              </a:defRPr>
            </a:lvl1pPr>
            <a:lvl2pPr marL="1325563" indent="-509588">
              <a:spcBef>
                <a:spcPct val="20000"/>
              </a:spcBef>
              <a:buFont typeface="Arial" panose="020B0604020202020204" pitchFamily="34" charset="0"/>
              <a:buChar char="–"/>
              <a:defRPr sz="5600">
                <a:solidFill>
                  <a:schemeClr val="tx1"/>
                </a:solidFill>
                <a:latin typeface="Arial" panose="020B0604020202020204" pitchFamily="34" charset="0"/>
              </a:defRPr>
            </a:lvl2pPr>
            <a:lvl3pPr marL="2039938" indent="-407988">
              <a:spcBef>
                <a:spcPct val="20000"/>
              </a:spcBef>
              <a:buFont typeface="Arial" panose="020B0604020202020204" pitchFamily="34" charset="0"/>
              <a:buChar char="•"/>
              <a:defRPr sz="5600">
                <a:solidFill>
                  <a:schemeClr val="tx1"/>
                </a:solidFill>
                <a:latin typeface="Arial" panose="020B0604020202020204" pitchFamily="34" charset="0"/>
              </a:defRPr>
            </a:lvl3pPr>
            <a:lvl4pPr marL="2855913" indent="-407988">
              <a:spcBef>
                <a:spcPct val="20000"/>
              </a:spcBef>
              <a:buFont typeface="Arial" panose="020B0604020202020204" pitchFamily="34" charset="0"/>
              <a:buChar char="–"/>
              <a:defRPr sz="5600">
                <a:solidFill>
                  <a:schemeClr val="tx1"/>
                </a:solidFill>
                <a:latin typeface="Arial" panose="020B0604020202020204" pitchFamily="34" charset="0"/>
              </a:defRPr>
            </a:lvl4pPr>
            <a:lvl5pPr marL="3673475" indent="-407988">
              <a:spcBef>
                <a:spcPct val="20000"/>
              </a:spcBef>
              <a:buFont typeface="Arial" panose="020B0604020202020204" pitchFamily="34" charset="0"/>
              <a:buChar char="»"/>
              <a:defRPr sz="5600">
                <a:solidFill>
                  <a:schemeClr val="tx1"/>
                </a:solidFill>
                <a:latin typeface="Arial" panose="020B0604020202020204" pitchFamily="34" charset="0"/>
              </a:defRPr>
            </a:lvl5pPr>
            <a:lvl6pPr marL="4130675" indent="-407988" defTabSz="815975" eaLnBrk="0" fontAlgn="base" hangingPunct="0">
              <a:spcBef>
                <a:spcPct val="20000"/>
              </a:spcBef>
              <a:spcAft>
                <a:spcPct val="0"/>
              </a:spcAft>
              <a:buFont typeface="Arial" panose="020B0604020202020204" pitchFamily="34" charset="0"/>
              <a:buChar char="»"/>
              <a:defRPr sz="5600">
                <a:solidFill>
                  <a:schemeClr val="tx1"/>
                </a:solidFill>
                <a:latin typeface="Arial" panose="020B0604020202020204" pitchFamily="34" charset="0"/>
              </a:defRPr>
            </a:lvl6pPr>
            <a:lvl7pPr marL="4587875" indent="-407988" defTabSz="815975" eaLnBrk="0" fontAlgn="base" hangingPunct="0">
              <a:spcBef>
                <a:spcPct val="20000"/>
              </a:spcBef>
              <a:spcAft>
                <a:spcPct val="0"/>
              </a:spcAft>
              <a:buFont typeface="Arial" panose="020B0604020202020204" pitchFamily="34" charset="0"/>
              <a:buChar char="»"/>
              <a:defRPr sz="5600">
                <a:solidFill>
                  <a:schemeClr val="tx1"/>
                </a:solidFill>
                <a:latin typeface="Arial" panose="020B0604020202020204" pitchFamily="34" charset="0"/>
              </a:defRPr>
            </a:lvl7pPr>
            <a:lvl8pPr marL="5045075" indent="-407988" defTabSz="815975" eaLnBrk="0" fontAlgn="base" hangingPunct="0">
              <a:spcBef>
                <a:spcPct val="20000"/>
              </a:spcBef>
              <a:spcAft>
                <a:spcPct val="0"/>
              </a:spcAft>
              <a:buFont typeface="Arial" panose="020B0604020202020204" pitchFamily="34" charset="0"/>
              <a:buChar char="»"/>
              <a:defRPr sz="5600">
                <a:solidFill>
                  <a:schemeClr val="tx1"/>
                </a:solidFill>
                <a:latin typeface="Arial" panose="020B0604020202020204" pitchFamily="34" charset="0"/>
              </a:defRPr>
            </a:lvl8pPr>
            <a:lvl9pPr marL="5502275" indent="-407988" defTabSz="815975" eaLnBrk="0" fontAlgn="base" hangingPunct="0">
              <a:spcBef>
                <a:spcPct val="20000"/>
              </a:spcBef>
              <a:spcAft>
                <a:spcPct val="0"/>
              </a:spcAft>
              <a:buFont typeface="Arial" panose="020B0604020202020204" pitchFamily="34" charset="0"/>
              <a:buChar char="»"/>
              <a:defRPr sz="5600">
                <a:solidFill>
                  <a:schemeClr val="tx1"/>
                </a:solidFill>
                <a:latin typeface="Arial" panose="020B0604020202020204" pitchFamily="34" charset="0"/>
              </a:defRPr>
            </a:lvl9pPr>
          </a:lstStyle>
          <a:p>
            <a:pPr algn="ctr">
              <a:buNone/>
              <a:defRPr sz="2800">
                <a:latin typeface="Avenir Light" panose="020B0402020203020204" pitchFamily="34" charset="77"/>
              </a:defRPr>
            </a:pPr>
            <a:r>
              <a:t>ACQF Continental Forum from 30 July to 1 August 2025, Johannesburg, South Africa</a:t>
            </a:r>
            <a:endParaRPr sz="2800">
              <a:latin typeface="Avenir Light" panose="020B0402020203020204" pitchFamily="34" charset="77"/>
            </a:endParaRPr>
          </a:p>
        </p:txBody>
      </p:sp>
      <p:sp>
        <p:nvSpPr>
          <p:cNvPr id="8" name="ZoneTexte 7">
            <a:extLst>
              <a:ext uri="{FF2B5EF4-FFF2-40B4-BE49-F238E27FC236}">
                <a16:creationId xmlns:a16="http://schemas.microsoft.com/office/drawing/2014/main" id="{3201ADDB-971C-19C6-846B-4664265E2E59}"/>
              </a:ext>
            </a:extLst>
          </p:cNvPr>
          <p:cNvSpPr txBox="1"/>
          <p:nvPr/>
        </p:nvSpPr>
        <p:spPr>
          <a:xfrm>
            <a:off x="1144784" y="5143500"/>
            <a:ext cx="15487310" cy="3477875"/>
          </a:xfrm>
          <a:prstGeom prst="rect">
            <a:avLst/>
          </a:prstGeom>
          <a:noFill/>
        </p:spPr>
        <p:txBody>
          <a:bodyPr wrap="square">
            <a:spAutoFit/>
          </a:bodyPr>
          <a:lstStyle/>
          <a:p>
            <a:pPr algn="ctr">
              <a:defRPr sz="4400">
                <a:solidFill>
                  <a:srgbClr val="69520C"/>
                </a:solidFill>
                <a:latin typeface="Avenir Light" panose="020B0402020203020204" pitchFamily="34" charset="77"/>
              </a:defRPr>
            </a:pPr>
            <a:r>
              <a:t>Prof. Massamba DIOUF</a:t>
            </a:r>
            <a:endParaRPr sz="4400">
              <a:solidFill>
                <a:srgbClr val="69520C"/>
              </a:solidFill>
              <a:latin typeface="Avenir Light" panose="020B0402020203020204" pitchFamily="34" charset="77"/>
            </a:endParaRPr>
          </a:p>
          <a:p>
            <a:pPr algn="ctr">
              <a:defRPr sz="2800" b="1">
                <a:solidFill>
                  <a:srgbClr val="69520C"/>
                </a:solidFill>
                <a:latin typeface="Avenir Light" panose="020B0402020203020204" pitchFamily="34" charset="77"/>
              </a:defRPr>
            </a:pPr>
            <a:r>
              <a:t>Chair of the Addis Ababa Convention Committee</a:t>
            </a:r>
            <a:br/>
            <a:r>
              <a:t>Chair of the African Network of Implementation Structures of the Convention</a:t>
            </a:r>
          </a:p>
          <a:p>
            <a:pPr algn="ctr">
              <a:defRPr sz="2800" b="1">
                <a:solidFill>
                  <a:srgbClr val="69520C"/>
                </a:solidFill>
                <a:latin typeface="Avenir Light" panose="020B0402020203020204" pitchFamily="34" charset="77"/>
              </a:defRPr>
            </a:pPr>
            <a:r>
              <a:t>President of the African and Francophone Network of Quality Assurance Agencies</a:t>
            </a:r>
            <a:br/>
            <a:r>
              <a:t>Executive Secretary of ANAQ-Sup/Senegal</a:t>
            </a:r>
          </a:p>
          <a:p>
            <a:pPr algn="ctr"/>
            <a:endParaRPr sz="2800" b="1">
              <a:solidFill>
                <a:srgbClr val="69520C"/>
              </a:solidFill>
              <a:latin typeface="Avenir Light" panose="020B0402020203020204" pitchFamily="34" charset="77"/>
            </a:endParaRPr>
          </a:p>
          <a:p>
            <a:pPr algn="ctr">
              <a:defRPr sz="3600" b="1">
                <a:solidFill>
                  <a:srgbClr val="69520C"/>
                </a:solidFill>
                <a:latin typeface="Avenir Light" panose="020B0402020203020204" pitchFamily="34" charset="77"/>
              </a:defRPr>
            </a:pPr>
            <a:r>
              <a:rPr>
                <a:hlinkClick r:id="rId3"/>
              </a:rPr>
              <a:t>massamba.diouf@anaqsup.sn</a:t>
            </a:r>
            <a:r>
              <a:t> </a:t>
            </a:r>
            <a:endParaRPr sz="3600" b="1">
              <a:solidFill>
                <a:srgbClr val="69520C"/>
              </a:solidFill>
              <a:latin typeface="Avenir Light" panose="020B0402020203020204" pitchFamily="34" charset="77"/>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Espace réservé du numéro de diapositive 1">
            <a:extLst>
              <a:ext uri="{FF2B5EF4-FFF2-40B4-BE49-F238E27FC236}">
                <a16:creationId xmlns:a16="http://schemas.microsoft.com/office/drawing/2014/main" id="{20FEB967-E1D4-406E-9FC8-1597B1C3422F}"/>
              </a:ext>
            </a:extLst>
          </p:cNvPr>
          <p:cNvSpPr txBox="1">
            <a:spLocks/>
          </p:cNvSpPr>
          <p:nvPr/>
        </p:nvSpPr>
        <p:spPr>
          <a:xfrm>
            <a:off x="16478250" y="8853488"/>
            <a:ext cx="1435100" cy="725487"/>
          </a:xfrm>
          <a:prstGeom prst="rect">
            <a:avLst/>
          </a:prstGeom>
          <a:noFill/>
          <a:ln>
            <a:noFill/>
          </a:ln>
        </p:spPr>
        <p:txBody>
          <a:bodyPr spcFirstLastPara="1" lIns="91425" tIns="91425" rIns="91425" bIns="91425" anchor="ctr"/>
          <a:lstStyle>
            <a:lvl1pPr marL="0" lvl="0" algn="l" defTabSz="914400" rtl="0" eaLnBrk="1" latinLnBrk="0" hangingPunct="1">
              <a:buNone/>
              <a:defRPr sz="1800" kern="1200">
                <a:solidFill>
                  <a:schemeClr val="tx1"/>
                </a:solidFill>
                <a:latin typeface="Candara" panose="020E0502030303020204" pitchFamily="34" charset="0"/>
                <a:ea typeface="+mn-ea"/>
                <a:cs typeface="+mn-cs"/>
              </a:defRPr>
            </a:lvl1pPr>
            <a:lvl2pPr marL="457200" lvl="1" algn="l" defTabSz="914400" rtl="0" eaLnBrk="1" latinLnBrk="0" hangingPunct="1">
              <a:buNone/>
              <a:defRPr sz="1800" kern="1200">
                <a:solidFill>
                  <a:schemeClr val="tx1"/>
                </a:solidFill>
                <a:latin typeface="+mn-lt"/>
                <a:ea typeface="+mn-ea"/>
                <a:cs typeface="+mn-cs"/>
              </a:defRPr>
            </a:lvl2pPr>
            <a:lvl3pPr marL="914400" lvl="2" algn="l" defTabSz="914400" rtl="0" eaLnBrk="1" latinLnBrk="0" hangingPunct="1">
              <a:buNone/>
              <a:defRPr sz="1800" kern="1200">
                <a:solidFill>
                  <a:schemeClr val="tx1"/>
                </a:solidFill>
                <a:latin typeface="+mn-lt"/>
                <a:ea typeface="+mn-ea"/>
                <a:cs typeface="+mn-cs"/>
              </a:defRPr>
            </a:lvl3pPr>
            <a:lvl4pPr marL="1371600" lvl="3" algn="l" defTabSz="914400" rtl="0" eaLnBrk="1" latinLnBrk="0" hangingPunct="1">
              <a:buNone/>
              <a:defRPr sz="1800" kern="1200">
                <a:solidFill>
                  <a:schemeClr val="tx1"/>
                </a:solidFill>
                <a:latin typeface="+mn-lt"/>
                <a:ea typeface="+mn-ea"/>
                <a:cs typeface="+mn-cs"/>
              </a:defRPr>
            </a:lvl4pPr>
            <a:lvl5pPr marL="1828800" lvl="4" algn="l" defTabSz="914400" rtl="0" eaLnBrk="1" latinLnBrk="0" hangingPunct="1">
              <a:buNone/>
              <a:defRPr sz="1800" kern="1200">
                <a:solidFill>
                  <a:schemeClr val="tx1"/>
                </a:solidFill>
                <a:latin typeface="+mn-lt"/>
                <a:ea typeface="+mn-ea"/>
                <a:cs typeface="+mn-cs"/>
              </a:defRPr>
            </a:lvl5pPr>
            <a:lvl6pPr marL="2286000" lvl="5" algn="l" defTabSz="914400" rtl="0" eaLnBrk="1" latinLnBrk="0" hangingPunct="1">
              <a:buNone/>
              <a:defRPr sz="1800" kern="1200">
                <a:solidFill>
                  <a:schemeClr val="tx1"/>
                </a:solidFill>
                <a:latin typeface="+mn-lt"/>
                <a:ea typeface="+mn-ea"/>
                <a:cs typeface="+mn-cs"/>
              </a:defRPr>
            </a:lvl6pPr>
            <a:lvl7pPr marL="2743200" lvl="6" algn="l" defTabSz="914400" rtl="0" eaLnBrk="1" latinLnBrk="0" hangingPunct="1">
              <a:buNone/>
              <a:defRPr sz="1800" kern="1200">
                <a:solidFill>
                  <a:schemeClr val="tx1"/>
                </a:solidFill>
                <a:latin typeface="+mn-lt"/>
                <a:ea typeface="+mn-ea"/>
                <a:cs typeface="+mn-cs"/>
              </a:defRPr>
            </a:lvl7pPr>
            <a:lvl8pPr marL="3200400" lvl="7" algn="l" defTabSz="914400" rtl="0" eaLnBrk="1" latinLnBrk="0" hangingPunct="1">
              <a:buNone/>
              <a:defRPr sz="1800" kern="1200">
                <a:solidFill>
                  <a:schemeClr val="tx1"/>
                </a:solidFill>
                <a:latin typeface="+mn-lt"/>
                <a:ea typeface="+mn-ea"/>
                <a:cs typeface="+mn-cs"/>
              </a:defRPr>
            </a:lvl8pPr>
            <a:lvl9pPr marL="3657600" lvl="8" algn="l" defTabSz="914400" rtl="0" eaLnBrk="1" latinLnBrk="0" hangingPunct="1">
              <a:buNone/>
              <a:defRPr sz="1800" kern="1200">
                <a:solidFill>
                  <a:schemeClr val="tx1"/>
                </a:solidFill>
                <a:latin typeface="+mn-lt"/>
                <a:ea typeface="+mn-ea"/>
                <a:cs typeface="+mn-cs"/>
              </a:defRPr>
            </a:lvl9pPr>
          </a:lstStyle>
          <a:p>
            <a:pPr defTabSz="1219170" fontAlgn="auto">
              <a:spcBef>
                <a:spcPts val="0"/>
              </a:spcBef>
              <a:spcAft>
                <a:spcPts val="0"/>
              </a:spcAft>
              <a:buClr>
                <a:srgbClr val="000000"/>
              </a:buClr>
              <a:defRPr sz="2000" b="1" kern="0">
                <a:solidFill>
                  <a:srgbClr val="000000"/>
                </a:solidFill>
                <a:cs typeface="Arial"/>
                <a:sym typeface="Arial"/>
              </a:defRPr>
            </a:pPr>
            <a:r>
              <a:t>Page </a:t>
            </a:r>
            <a:fld id="{D7596648-0A64-4385-B344-594B91505450}" type="slidenum">
              <a:rPr lang="fr-FR" sz="2000" b="1" kern="0" smtClean="0">
                <a:solidFill>
                  <a:srgbClr val="000000"/>
                </a:solidFill>
                <a:cs typeface="Arial"/>
                <a:sym typeface="Arial"/>
              </a:rPr>
              <a:pPr defTabSz="1219170" fontAlgn="auto">
                <a:spcBef>
                  <a:spcPts val="0"/>
                </a:spcBef>
                <a:spcAft>
                  <a:spcPts val="0"/>
                </a:spcAft>
                <a:buClr>
                  <a:srgbClr val="000000"/>
                </a:buClr>
              </a:pPr>
              <a:t>10</a:t>
            </a:fld>
            <a:endParaRPr sz="2000" b="1" kern="0">
              <a:solidFill>
                <a:srgbClr val="000000"/>
              </a:solidFill>
              <a:cs typeface="Arial"/>
              <a:sym typeface="Arial"/>
            </a:endParaRPr>
          </a:p>
        </p:txBody>
      </p:sp>
      <p:sp>
        <p:nvSpPr>
          <p:cNvPr id="13" name="ZoneTexte 12">
            <a:extLst>
              <a:ext uri="{FF2B5EF4-FFF2-40B4-BE49-F238E27FC236}">
                <a16:creationId xmlns:a16="http://schemas.microsoft.com/office/drawing/2014/main" id="{76220E83-5B07-43FA-85C2-27DDDE48465B}"/>
              </a:ext>
            </a:extLst>
          </p:cNvPr>
          <p:cNvSpPr txBox="1"/>
          <p:nvPr/>
        </p:nvSpPr>
        <p:spPr>
          <a:xfrm>
            <a:off x="681038" y="1439858"/>
            <a:ext cx="17298987" cy="584775"/>
          </a:xfrm>
          <a:prstGeom prst="rect">
            <a:avLst/>
          </a:prstGeom>
          <a:solidFill>
            <a:srgbClr val="0097A7">
              <a:alpha val="50196"/>
            </a:srgbClr>
          </a:solidFill>
        </p:spPr>
        <p:txBody>
          <a:bodyPr>
            <a:spAutoFit/>
          </a:bodyPr>
          <a:lstStyle/>
          <a:p>
            <a:r>
              <a:rPr b="1"/>
              <a:t>Ratification: </a:t>
            </a:r>
            <a:r>
              <a:rPr b="1" u="sng"/>
              <a:t>14 States Parties,</a:t>
            </a:r>
            <a:r>
              <a:rPr u="sng"/>
              <a:t> 13 African countries + the Holy See.</a:t>
            </a:r>
          </a:p>
        </p:txBody>
      </p:sp>
      <p:sp>
        <p:nvSpPr>
          <p:cNvPr id="18" name="Google Shape;1223;p42">
            <a:extLst>
              <a:ext uri="{FF2B5EF4-FFF2-40B4-BE49-F238E27FC236}">
                <a16:creationId xmlns:a16="http://schemas.microsoft.com/office/drawing/2014/main" id="{7A2A5B23-F0F5-4348-A692-6F0BCDE3C529}"/>
              </a:ext>
            </a:extLst>
          </p:cNvPr>
          <p:cNvSpPr txBox="1"/>
          <p:nvPr/>
        </p:nvSpPr>
        <p:spPr>
          <a:xfrm>
            <a:off x="1755482" y="2142726"/>
            <a:ext cx="4780229" cy="6713178"/>
          </a:xfrm>
          <a:prstGeom prst="rect">
            <a:avLst/>
          </a:prstGeom>
          <a:solidFill>
            <a:srgbClr val="849397">
              <a:alpha val="12549"/>
            </a:srgbClr>
          </a:solidFill>
          <a:ln>
            <a:noFill/>
          </a:ln>
        </p:spPr>
        <p:txBody>
          <a:bodyPr spcFirstLastPara="1" lIns="91425" tIns="91425" rIns="91425" bIns="91425" anchor="ctr"/>
          <a:lstStyle/>
          <a:p>
            <a:pPr marL="514350" indent="-514350">
              <a:lnSpc>
                <a:spcPct val="200000"/>
              </a:lnSpc>
              <a:buFont typeface="+mj-lt"/>
              <a:buAutoNum type="arabicPeriod"/>
              <a:defRPr b="1">
                <a:latin typeface="Avenir Heavy" panose="02000503020000020003" pitchFamily="2" charset="0"/>
              </a:defRPr>
            </a:pPr>
            <a:r>
              <a:t>Togo,</a:t>
            </a:r>
          </a:p>
          <a:p>
            <a:pPr marL="514350" indent="-514350">
              <a:lnSpc>
                <a:spcPct val="200000"/>
              </a:lnSpc>
              <a:buFont typeface="+mj-lt"/>
              <a:buAutoNum type="arabicPeriod"/>
              <a:defRPr b="1">
                <a:latin typeface="Avenir Heavy" panose="02000503020000020003" pitchFamily="2" charset="0"/>
              </a:defRPr>
            </a:pPr>
            <a:r>
              <a:t>South Africa,</a:t>
            </a:r>
          </a:p>
          <a:p>
            <a:pPr marL="514350" indent="-514350">
              <a:lnSpc>
                <a:spcPct val="200000"/>
              </a:lnSpc>
              <a:buFont typeface="+mj-lt"/>
              <a:buAutoNum type="arabicPeriod"/>
              <a:defRPr b="1">
                <a:latin typeface="Avenir Heavy" panose="02000503020000020003" pitchFamily="2" charset="0"/>
              </a:defRPr>
            </a:pPr>
            <a:r>
              <a:t>Burkina Faso,</a:t>
            </a:r>
          </a:p>
          <a:p>
            <a:pPr marL="514350" indent="-514350">
              <a:lnSpc>
                <a:spcPct val="200000"/>
              </a:lnSpc>
              <a:buFont typeface="+mj-lt"/>
              <a:buAutoNum type="arabicPeriod"/>
              <a:defRPr b="1">
                <a:latin typeface="Avenir Heavy" panose="02000503020000020003" pitchFamily="2" charset="0"/>
              </a:defRPr>
            </a:pPr>
            <a:r>
              <a:t>Congo,</a:t>
            </a:r>
          </a:p>
          <a:p>
            <a:pPr marL="514350" indent="-514350">
              <a:lnSpc>
                <a:spcPct val="200000"/>
              </a:lnSpc>
              <a:buFont typeface="+mj-lt"/>
              <a:buAutoNum type="arabicPeriod"/>
              <a:defRPr b="1">
                <a:latin typeface="Avenir Heavy" panose="02000503020000020003" pitchFamily="2" charset="0"/>
              </a:defRPr>
            </a:pPr>
            <a:r>
              <a:t>Djibouti,</a:t>
            </a:r>
          </a:p>
          <a:p>
            <a:pPr marL="514350" indent="-514350">
              <a:lnSpc>
                <a:spcPct val="200000"/>
              </a:lnSpc>
              <a:buFont typeface="+mj-lt"/>
              <a:buAutoNum type="arabicPeriod"/>
              <a:defRPr b="1">
                <a:latin typeface="Avenir Heavy" panose="02000503020000020003" pitchFamily="2" charset="0"/>
              </a:defRPr>
            </a:pPr>
            <a:r>
              <a:t>Gambia,</a:t>
            </a:r>
          </a:p>
          <a:p>
            <a:pPr marL="514350" indent="-514350">
              <a:lnSpc>
                <a:spcPct val="200000"/>
              </a:lnSpc>
              <a:buFont typeface="+mj-lt"/>
              <a:buAutoNum type="arabicPeriod"/>
              <a:defRPr b="1">
                <a:latin typeface="Avenir Heavy" panose="02000503020000020003" pitchFamily="2" charset="0"/>
              </a:defRPr>
            </a:pPr>
            <a:r>
              <a:t>Guinea,</a:t>
            </a:r>
          </a:p>
        </p:txBody>
      </p:sp>
      <p:sp>
        <p:nvSpPr>
          <p:cNvPr id="21" name="Google Shape;1223;p42">
            <a:extLst>
              <a:ext uri="{FF2B5EF4-FFF2-40B4-BE49-F238E27FC236}">
                <a16:creationId xmlns:a16="http://schemas.microsoft.com/office/drawing/2014/main" id="{418B262C-E12D-45D4-986A-EC5B5A471F7E}"/>
              </a:ext>
            </a:extLst>
          </p:cNvPr>
          <p:cNvSpPr txBox="1"/>
          <p:nvPr/>
        </p:nvSpPr>
        <p:spPr>
          <a:xfrm>
            <a:off x="10478127" y="2263525"/>
            <a:ext cx="5201584" cy="6265879"/>
          </a:xfrm>
          <a:prstGeom prst="rect">
            <a:avLst/>
          </a:prstGeom>
          <a:solidFill>
            <a:srgbClr val="849397">
              <a:alpha val="12549"/>
            </a:srgbClr>
          </a:solidFill>
          <a:ln>
            <a:noFill/>
          </a:ln>
        </p:spPr>
        <p:txBody>
          <a:bodyPr spcFirstLastPara="1" lIns="91425" tIns="91425" rIns="91425" bIns="91425" anchor="ctr"/>
          <a:lstStyle/>
          <a:p>
            <a:pPr>
              <a:lnSpc>
                <a:spcPct val="200000"/>
              </a:lnSpc>
              <a:defRPr b="1">
                <a:latin typeface="Avenir Heavy" panose="02000503020000020003" pitchFamily="2" charset="0"/>
              </a:defRPr>
            </a:pPr>
            <a:r>
              <a:t>8.   Liberia,</a:t>
            </a:r>
          </a:p>
          <a:p>
            <a:pPr>
              <a:lnSpc>
                <a:spcPct val="200000"/>
              </a:lnSpc>
              <a:defRPr b="1">
                <a:latin typeface="Avenir Heavy" panose="02000503020000020003" pitchFamily="2" charset="0"/>
              </a:defRPr>
            </a:pPr>
            <a:r>
              <a:t>9.   Mauritius,</a:t>
            </a:r>
          </a:p>
          <a:p>
            <a:pPr>
              <a:lnSpc>
                <a:spcPct val="200000"/>
              </a:lnSpc>
              <a:defRPr b="1">
                <a:latin typeface="Avenir Heavy" panose="02000503020000020003" pitchFamily="2" charset="0"/>
              </a:defRPr>
            </a:pPr>
            <a:r>
              <a:t>10.  Mauritania,</a:t>
            </a:r>
          </a:p>
          <a:p>
            <a:pPr>
              <a:lnSpc>
                <a:spcPct val="200000"/>
              </a:lnSpc>
              <a:defRPr b="1">
                <a:latin typeface="Avenir Heavy" panose="02000503020000020003" pitchFamily="2" charset="0"/>
              </a:defRPr>
            </a:pPr>
            <a:r>
              <a:t>11.  Holy See,</a:t>
            </a:r>
          </a:p>
          <a:p>
            <a:pPr>
              <a:lnSpc>
                <a:spcPct val="200000"/>
              </a:lnSpc>
              <a:defRPr b="1">
                <a:latin typeface="Avenir Heavy" panose="02000503020000020003" pitchFamily="2" charset="0"/>
              </a:defRPr>
            </a:pPr>
            <a:r>
              <a:t>12.  Senegal,</a:t>
            </a:r>
          </a:p>
          <a:p>
            <a:pPr>
              <a:lnSpc>
                <a:spcPct val="200000"/>
              </a:lnSpc>
              <a:defRPr b="1">
                <a:latin typeface="Avenir Heavy" panose="02000503020000020003" pitchFamily="2" charset="0"/>
              </a:defRPr>
            </a:pPr>
            <a:r>
              <a:t>13.   Seychelles,</a:t>
            </a:r>
          </a:p>
          <a:p>
            <a:pPr>
              <a:lnSpc>
                <a:spcPct val="200000"/>
              </a:lnSpc>
              <a:defRPr b="1">
                <a:latin typeface="Avenir Heavy" panose="02000503020000020003" pitchFamily="2" charset="0"/>
              </a:defRPr>
            </a:pPr>
            <a:r>
              <a:t>14.   Zambia.</a:t>
            </a:r>
            <a:endParaRPr b="1" kern="0">
              <a:latin typeface="Avenir Heavy" panose="02000503020000020003" pitchFamily="2" charset="0"/>
              <a:sym typeface="Fira Sans Extra Condensed"/>
            </a:endParaRPr>
          </a:p>
        </p:txBody>
      </p:sp>
      <p:sp>
        <p:nvSpPr>
          <p:cNvPr id="2" name="ZoneTexte 1">
            <a:extLst>
              <a:ext uri="{FF2B5EF4-FFF2-40B4-BE49-F238E27FC236}">
                <a16:creationId xmlns:a16="http://schemas.microsoft.com/office/drawing/2014/main" id="{25ED498A-82C6-2B7F-782A-8083019245D1}"/>
              </a:ext>
            </a:extLst>
          </p:cNvPr>
          <p:cNvSpPr txBox="1">
            <a:spLocks noChangeArrowheads="1"/>
          </p:cNvSpPr>
          <p:nvPr/>
        </p:nvSpPr>
        <p:spPr bwMode="auto">
          <a:xfrm>
            <a:off x="1156488" y="499697"/>
            <a:ext cx="16826712" cy="332166"/>
          </a:xfrm>
          <a:prstGeom prst="rect">
            <a:avLst/>
          </a:prstGeom>
          <a:noFill/>
          <a:ln w="3175">
            <a:noFill/>
          </a:ln>
          <a:effectLst>
            <a:outerShdw blurRad="57150" dist="19050" dir="5400000" algn="bl" rotWithShape="0">
              <a:schemeClr val="dk1">
                <a:alpha val="40000"/>
              </a:schemeClr>
            </a:outerShdw>
          </a:effectLst>
        </p:spPr>
        <p:txBody>
          <a:bodyPr spcFirstLastPara="1" wrap="square" lIns="91425" tIns="91425" rIns="91425" bIns="91425" anchor="ctr" anchorCtr="0">
            <a:noAutofit/>
          </a:bodyPr>
          <a:lstStyle>
            <a:lvl1pPr lvl="0" indent="0">
              <a:spcBef>
                <a:spcPts val="0"/>
              </a:spcBef>
              <a:spcAft>
                <a:spcPts val="0"/>
              </a:spcAft>
              <a:buFont typeface="Arial" panose="020B0604020202020204" pitchFamily="34" charset="0"/>
              <a:buNone/>
              <a:defRPr sz="2400" b="1" cap="small">
                <a:effectLst/>
                <a:latin typeface="Tahoma" panose="020B0604030504040204" pitchFamily="34" charset="0"/>
                <a:ea typeface="Tahoma" panose="020B0604030504040204" pitchFamily="34" charset="0"/>
                <a:cs typeface="Tahoma" panose="020B0604030504040204" pitchFamily="34" charset="0"/>
              </a:defRPr>
            </a:lvl1pPr>
          </a:lstStyle>
          <a:p>
            <a:pPr>
              <a:defRPr>
                <a:solidFill>
                  <a:srgbClr val="69520C"/>
                </a:solidFill>
              </a:defRPr>
            </a:pPr>
            <a:r>
              <a:rPr sz="4400" dirty="0">
                <a:latin typeface="Tahoma"/>
                <a:ea typeface="Tahoma"/>
                <a:cs typeface="Tahoma"/>
              </a:rPr>
              <a:t>5</a:t>
            </a:r>
            <a:r>
              <a:rPr sz="3200" dirty="0">
                <a:latin typeface="Tahoma"/>
                <a:ea typeface="Tahoma"/>
                <a:cs typeface="Tahoma"/>
              </a:rPr>
              <a:t>. NUMBER OF COUNTRIES HAVING RATIFIED THE </a:t>
            </a:r>
            <a:r>
              <a:rPr lang="en-GB" sz="3200" dirty="0">
                <a:latin typeface="Tahoma"/>
                <a:ea typeface="Tahoma"/>
                <a:cs typeface="Tahoma"/>
              </a:rPr>
              <a:t>ADDIS ABABA</a:t>
            </a:r>
            <a:r>
              <a:rPr sz="3200" dirty="0">
                <a:latin typeface="Tahoma"/>
                <a:ea typeface="Tahoma"/>
                <a:cs typeface="Tahoma"/>
              </a:rPr>
              <a:t> CONVENTION</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71DC89A-62E3-D2A2-8014-1AFD0D722B8E}"/>
              </a:ext>
            </a:extLst>
          </p:cNvPr>
          <p:cNvSpPr>
            <a:spLocks noGrp="1"/>
          </p:cNvSpPr>
          <p:nvPr>
            <p:ph type="title"/>
          </p:nvPr>
        </p:nvSpPr>
        <p:spPr>
          <a:xfrm>
            <a:off x="914400" y="412750"/>
            <a:ext cx="16459200" cy="1066915"/>
          </a:xfrm>
        </p:spPr>
        <p:txBody>
          <a:bodyPr/>
          <a:lstStyle/>
          <a:p>
            <a:pPr algn="l">
              <a:defRPr sz="3200" b="1" cap="small">
                <a:solidFill>
                  <a:srgbClr val="69520C"/>
                </a:solidFill>
                <a:latin typeface="Tahoma" panose="020B0604030504040204" pitchFamily="34" charset="0"/>
                <a:ea typeface="Tahoma" panose="020B0604030504040204" pitchFamily="34" charset="0"/>
                <a:cs typeface="Tahoma" panose="020B0604030504040204" pitchFamily="34" charset="0"/>
              </a:defRPr>
            </a:pPr>
            <a:r>
              <a:t>6. Challenges and opportunities</a:t>
            </a:r>
          </a:p>
        </p:txBody>
      </p:sp>
      <p:sp>
        <p:nvSpPr>
          <p:cNvPr id="4" name="ZoneTexte 3">
            <a:extLst>
              <a:ext uri="{FF2B5EF4-FFF2-40B4-BE49-F238E27FC236}">
                <a16:creationId xmlns:a16="http://schemas.microsoft.com/office/drawing/2014/main" id="{B9B9C36F-A84A-AB8F-BA61-8810A1641132}"/>
              </a:ext>
            </a:extLst>
          </p:cNvPr>
          <p:cNvSpPr txBox="1"/>
          <p:nvPr/>
        </p:nvSpPr>
        <p:spPr>
          <a:xfrm>
            <a:off x="914400" y="1427995"/>
            <a:ext cx="15711055" cy="6979603"/>
          </a:xfrm>
          <a:prstGeom prst="rect">
            <a:avLst/>
          </a:prstGeom>
          <a:noFill/>
        </p:spPr>
        <p:txBody>
          <a:bodyPr wrap="square" lIns="91440" tIns="45720" rIns="91440" bIns="45720" anchor="t">
            <a:spAutoFit/>
          </a:bodyPr>
          <a:lstStyle/>
          <a:p>
            <a:pPr marL="342900" lvl="0" indent="-342900" algn="just">
              <a:lnSpc>
                <a:spcPct val="150000"/>
              </a:lnSpc>
              <a:buFont typeface="Arial" panose="020B0604020202020204" pitchFamily="34" charset="0"/>
              <a:buChar char="-"/>
              <a:defRPr sz="2400">
                <a:effectLst/>
                <a:latin typeface="Arial" panose="020B0604020202020204" pitchFamily="34" charset="0"/>
                <a:ea typeface="Times New Roman" panose="02020603050405020304" pitchFamily="18" charset="0"/>
                <a:cs typeface="Times New Roman" panose="02020603050405020304" pitchFamily="18" charset="0"/>
              </a:defRPr>
            </a:pPr>
            <a:r>
              <a:rPr dirty="0">
                <a:latin typeface="Arial"/>
                <a:cs typeface="Times New Roman"/>
              </a:rPr>
              <a:t>Ratification by all African countries (advocacy for higher education decision-makers);</a:t>
            </a:r>
            <a:endParaRPr lang="en-US" dirty="0">
              <a:latin typeface="Arial"/>
              <a:cs typeface="Times New Roman"/>
            </a:endParaRPr>
          </a:p>
          <a:p>
            <a:pPr marL="342900" lvl="0" indent="-342900" algn="just">
              <a:lnSpc>
                <a:spcPct val="150000"/>
              </a:lnSpc>
              <a:buFont typeface="Arial" panose="020B0604020202020204" pitchFamily="34" charset="0"/>
              <a:buChar char="-"/>
              <a:defRPr sz="2400">
                <a:solidFill>
                  <a:schemeClr val="tx2">
                    <a:lumMod val="60000"/>
                    <a:lumOff val="40000"/>
                  </a:schemeClr>
                </a:solidFill>
                <a:latin typeface="Arial" panose="020B0604020202020204" pitchFamily="34" charset="0"/>
                <a:ea typeface="Times New Roman" panose="02020603050405020304" pitchFamily="18" charset="0"/>
                <a:cs typeface="Times New Roman" panose="02020603050405020304" pitchFamily="18" charset="0"/>
              </a:defRPr>
            </a:pPr>
            <a:r>
              <a:rPr dirty="0">
                <a:latin typeface="Arial"/>
                <a:cs typeface="Times New Roman"/>
              </a:rPr>
              <a:t>Availability and accessibility of comprehensive, reliable and up-to-date information on higher education systems, quality assurance, qualifications and diploma recognition mechanisms;</a:t>
            </a:r>
            <a:endParaRPr sz="2400" kern="0" dirty="0">
              <a:effectLst/>
              <a:latin typeface="Arial"/>
              <a:ea typeface="Times New Roman" panose="02020603050405020304" pitchFamily="18" charset="0"/>
              <a:cs typeface="Times New Roman"/>
            </a:endParaRPr>
          </a:p>
          <a:p>
            <a:pPr marL="342900" lvl="0" indent="-342900" algn="just">
              <a:lnSpc>
                <a:spcPct val="150000"/>
              </a:lnSpc>
              <a:buFont typeface="Arial" panose="020B0604020202020204" pitchFamily="34" charset="0"/>
              <a:buChar char="-"/>
              <a:defRPr sz="2400">
                <a:solidFill>
                  <a:schemeClr val="tx2">
                    <a:lumMod val="60000"/>
                    <a:lumOff val="40000"/>
                  </a:schemeClr>
                </a:solidFill>
                <a:latin typeface="Arial" panose="020B0604020202020204" pitchFamily="34" charset="0"/>
                <a:ea typeface="Times New Roman" panose="02020603050405020304" pitchFamily="18" charset="0"/>
                <a:cs typeface="Times New Roman" panose="02020603050405020304" pitchFamily="18" charset="0"/>
              </a:defRPr>
            </a:pPr>
            <a:r>
              <a:rPr dirty="0">
                <a:solidFill>
                  <a:schemeClr val="tx2">
                    <a:lumMod val="60000"/>
                    <a:lumOff val="40000"/>
                  </a:schemeClr>
                </a:solidFill>
                <a:effectLst/>
                <a:latin typeface="Arial"/>
                <a:cs typeface="Times New Roman"/>
              </a:rPr>
              <a:t>Harmonization </a:t>
            </a:r>
            <a:r>
              <a:rPr dirty="0">
                <a:solidFill>
                  <a:schemeClr val="tx2">
                    <a:lumMod val="60000"/>
                    <a:lumOff val="40000"/>
                  </a:schemeClr>
                </a:solidFill>
                <a:latin typeface="Arial"/>
                <a:cs typeface="Times New Roman"/>
              </a:rPr>
              <a:t>at</a:t>
            </a:r>
            <a:r>
              <a:rPr dirty="0">
                <a:solidFill>
                  <a:schemeClr val="tx2">
                    <a:lumMod val="60000"/>
                    <a:lumOff val="40000"/>
                  </a:schemeClr>
                </a:solidFill>
                <a:effectLst/>
                <a:latin typeface="Arial"/>
                <a:cs typeface="Times New Roman"/>
              </a:rPr>
              <a:t> various levels (national, regional, continental, international);</a:t>
            </a:r>
            <a:endParaRPr sz="2400" kern="100" dirty="0">
              <a:solidFill>
                <a:schemeClr val="tx2">
                  <a:lumMod val="60000"/>
                  <a:lumOff val="40000"/>
                </a:schemeClr>
              </a:solidFill>
              <a:effectLst/>
              <a:latin typeface="Arial"/>
              <a:ea typeface="Times New Roman" panose="02020603050405020304" pitchFamily="18" charset="0"/>
              <a:cs typeface="Times New Roman"/>
            </a:endParaRPr>
          </a:p>
          <a:p>
            <a:pPr marL="342900" lvl="0" indent="-342900" algn="just">
              <a:lnSpc>
                <a:spcPct val="150000"/>
              </a:lnSpc>
              <a:buFont typeface="Arial" panose="020B0604020202020204" pitchFamily="34" charset="0"/>
              <a:buChar char="-"/>
              <a:defRPr sz="2400">
                <a:solidFill>
                  <a:schemeClr val="tx2">
                    <a:lumMod val="60000"/>
                    <a:lumOff val="40000"/>
                  </a:schemeClr>
                </a:solidFill>
                <a:effectLst/>
                <a:latin typeface="Arial" panose="020B0604020202020204" pitchFamily="34" charset="0"/>
                <a:ea typeface="Times New Roman" panose="02020603050405020304" pitchFamily="18" charset="0"/>
                <a:cs typeface="Times New Roman" panose="02020603050405020304" pitchFamily="18" charset="0"/>
              </a:defRPr>
            </a:pPr>
            <a:r>
              <a:rPr dirty="0">
                <a:latin typeface="Arial"/>
                <a:cs typeface="Times New Roman"/>
              </a:rPr>
              <a:t>Implementation of qualification and qualification frameworks and insurance mechanisms in all States Parties;</a:t>
            </a:r>
            <a:endParaRPr sz="2400" kern="100" dirty="0">
              <a:effectLst/>
              <a:latin typeface="Arial"/>
              <a:ea typeface="Times New Roman" panose="02020603050405020304" pitchFamily="18" charset="0"/>
              <a:cs typeface="Times New Roman"/>
            </a:endParaRPr>
          </a:p>
          <a:p>
            <a:pPr marL="342900" indent="-342900" algn="just">
              <a:lnSpc>
                <a:spcPct val="150000"/>
              </a:lnSpc>
              <a:buFont typeface="Arial" panose="020B0604020202020204" pitchFamily="34" charset="0"/>
              <a:buChar char="-"/>
              <a:defRPr sz="2400">
                <a:solidFill>
                  <a:schemeClr val="tx2">
                    <a:lumMod val="60000"/>
                    <a:lumOff val="40000"/>
                  </a:schemeClr>
                </a:solidFill>
                <a:ea typeface="Times New Roman" panose="02020603050405020304" pitchFamily="18" charset="0"/>
                <a:cs typeface="Times New Roman" panose="02020603050405020304" pitchFamily="18" charset="0"/>
              </a:defRPr>
            </a:pPr>
            <a:r>
              <a:rPr dirty="0">
                <a:latin typeface="Arial"/>
                <a:cs typeface="Times New Roman"/>
              </a:rPr>
              <a:t>Have adequate systems to secure evaluations, examinations, certification processes;  </a:t>
            </a:r>
          </a:p>
          <a:p>
            <a:pPr marL="342900" lvl="0" indent="-342900" algn="just">
              <a:lnSpc>
                <a:spcPct val="150000"/>
              </a:lnSpc>
              <a:buFont typeface="Arial" panose="020B0604020202020204" pitchFamily="34" charset="0"/>
              <a:buChar char="-"/>
              <a:defRPr sz="2400">
                <a:ea typeface="Times New Roman" panose="02020603050405020304" pitchFamily="18" charset="0"/>
                <a:cs typeface="Times New Roman" panose="02020603050405020304" pitchFamily="18" charset="0"/>
              </a:defRPr>
            </a:pPr>
            <a:r>
              <a:rPr lang="en-GB" dirty="0">
                <a:solidFill>
                  <a:srgbClr val="0000FF"/>
                </a:solidFill>
                <a:latin typeface="Arial"/>
                <a:cs typeface="Times New Roman"/>
              </a:rPr>
              <a:t>Creation</a:t>
            </a:r>
            <a:r>
              <a:rPr dirty="0">
                <a:solidFill>
                  <a:srgbClr val="0000FF"/>
                </a:solidFill>
                <a:effectLst/>
                <a:latin typeface="Arial"/>
                <a:cs typeface="Times New Roman"/>
              </a:rPr>
              <a:t> of synergies, </a:t>
            </a:r>
            <a:r>
              <a:rPr dirty="0">
                <a:effectLst/>
                <a:latin typeface="Arial"/>
                <a:cs typeface="Times New Roman"/>
              </a:rPr>
              <a:t>Example: </a:t>
            </a:r>
            <a:r>
              <a:rPr dirty="0">
                <a:solidFill>
                  <a:srgbClr val="0000FF"/>
                </a:solidFill>
                <a:effectLst/>
                <a:latin typeface="Arial"/>
                <a:cs typeface="Times New Roman"/>
              </a:rPr>
              <a:t>ACQF-RAFANAQ-Addis:</a:t>
            </a:r>
            <a:r>
              <a:rPr dirty="0">
                <a:latin typeface="Arial"/>
                <a:cs typeface="Times New Roman"/>
              </a:rPr>
              <a:t> building the capacity of stakeholders </a:t>
            </a:r>
            <a:endParaRPr sz="2400" kern="100" dirty="0">
              <a:effectLst/>
              <a:latin typeface="Arial"/>
              <a:ea typeface="Times New Roman" panose="02020603050405020304" pitchFamily="18" charset="0"/>
              <a:cs typeface="Times New Roman"/>
            </a:endParaRPr>
          </a:p>
          <a:p>
            <a:pPr marL="342900" lvl="0" indent="-342900" algn="just">
              <a:lnSpc>
                <a:spcPct val="150000"/>
              </a:lnSpc>
              <a:spcAft>
                <a:spcPts val="800"/>
              </a:spcAft>
              <a:buFont typeface="Arial" panose="020B0604020202020204" pitchFamily="34" charset="0"/>
              <a:buChar char="-"/>
              <a:defRPr sz="2400">
                <a:latin typeface="Arial" panose="020B0604020202020204" pitchFamily="34" charset="0"/>
                <a:ea typeface="Times New Roman" panose="02020603050405020304" pitchFamily="18" charset="0"/>
                <a:cs typeface="Times New Roman" panose="02020603050405020304" pitchFamily="18" charset="0"/>
              </a:defRPr>
            </a:pPr>
            <a:r>
              <a:rPr dirty="0">
                <a:latin typeface="Arial"/>
                <a:cs typeface="Times New Roman"/>
              </a:rPr>
              <a:t>Development of tailored information systems to support assessment and recognition activities; </a:t>
            </a:r>
          </a:p>
          <a:p>
            <a:pPr marL="342900" lvl="0" indent="-342900" algn="just">
              <a:lnSpc>
                <a:spcPct val="150000"/>
              </a:lnSpc>
              <a:spcAft>
                <a:spcPts val="800"/>
              </a:spcAft>
              <a:buFont typeface="Arial" panose="020B0604020202020204" pitchFamily="34" charset="0"/>
              <a:buChar char="-"/>
              <a:defRPr sz="2400">
                <a:latin typeface="Arial" panose="020B0604020202020204" pitchFamily="34" charset="0"/>
                <a:ea typeface="Times New Roman" panose="02020603050405020304" pitchFamily="18" charset="0"/>
                <a:cs typeface="Times New Roman" panose="02020603050405020304" pitchFamily="18" charset="0"/>
              </a:defRPr>
            </a:pPr>
            <a:r>
              <a:rPr dirty="0">
                <a:effectLst/>
                <a:latin typeface="Arial"/>
                <a:cs typeface="Times New Roman"/>
              </a:rPr>
              <a:t>Invest in </a:t>
            </a:r>
            <a:r>
              <a:rPr dirty="0">
                <a:latin typeface="Arial"/>
                <a:cs typeface="Times New Roman"/>
              </a:rPr>
              <a:t>education, ESR and training </a:t>
            </a:r>
            <a:r>
              <a:rPr dirty="0">
                <a:effectLst/>
                <a:latin typeface="Arial"/>
                <a:cs typeface="Times New Roman"/>
              </a:rPr>
              <a:t>and promote 1 Innovation-friendly digital and digital environment; </a:t>
            </a:r>
          </a:p>
          <a:p>
            <a:pPr marL="342900" indent="-342900" algn="just">
              <a:lnSpc>
                <a:spcPct val="150000"/>
              </a:lnSpc>
              <a:spcAft>
                <a:spcPts val="800"/>
              </a:spcAft>
              <a:buFont typeface="Arial" panose="020B0604020202020204" pitchFamily="34" charset="0"/>
              <a:buChar char="-"/>
              <a:defRPr sz="2400">
                <a:ea typeface="Times New Roman" panose="02020603050405020304" pitchFamily="18" charset="0"/>
                <a:cs typeface="Times New Roman" panose="02020603050405020304" pitchFamily="18" charset="0"/>
              </a:defRPr>
            </a:pPr>
            <a:r>
              <a:rPr dirty="0">
                <a:effectLst/>
                <a:latin typeface="Arial"/>
                <a:cs typeface="Times New Roman"/>
              </a:rPr>
              <a:t>Implementation of the Bureau action plan (</a:t>
            </a:r>
            <a:r>
              <a:rPr lang="en-GB" dirty="0">
                <a:latin typeface="Arial"/>
                <a:cs typeface="Times New Roman"/>
              </a:rPr>
              <a:t>information structures</a:t>
            </a:r>
            <a:r>
              <a:rPr dirty="0">
                <a:latin typeface="Arial"/>
                <a:cs typeface="Times New Roman"/>
              </a:rPr>
              <a:t> and </a:t>
            </a:r>
            <a:r>
              <a:rPr dirty="0" err="1">
                <a:latin typeface="Arial"/>
                <a:cs typeface="Times New Roman"/>
              </a:rPr>
              <a:t>centres</a:t>
            </a:r>
            <a:r>
              <a:rPr dirty="0">
                <a:latin typeface="Arial"/>
                <a:cs typeface="Times New Roman"/>
              </a:rPr>
              <a:t>, quality assurance, refugee procedures, promotion and cooperation-financing)</a:t>
            </a:r>
            <a:endParaRPr sz="2400" kern="0" dirty="0">
              <a:effectLst/>
              <a:latin typeface="Arial"/>
              <a:ea typeface="Times New Roman" panose="02020603050405020304" pitchFamily="18" charset="0"/>
              <a:cs typeface="Times New Roman"/>
            </a:endParaRPr>
          </a:p>
          <a:p>
            <a:pPr marL="342900" lvl="0" indent="-342900" algn="just">
              <a:lnSpc>
                <a:spcPct val="150000"/>
              </a:lnSpc>
              <a:spcAft>
                <a:spcPts val="800"/>
              </a:spcAft>
              <a:buFont typeface="Arial" panose="020B0604020202020204" pitchFamily="34" charset="0"/>
              <a:buChar char="-"/>
            </a:pPr>
            <a:endParaRPr sz="2400" kern="0">
              <a:effectLst/>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393756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ZoneTexte 14">
            <a:extLst>
              <a:ext uri="{FF2B5EF4-FFF2-40B4-BE49-F238E27FC236}">
                <a16:creationId xmlns:a16="http://schemas.microsoft.com/office/drawing/2014/main" id="{30306878-92A9-6E24-2414-E31AEAE63E5C}"/>
              </a:ext>
            </a:extLst>
          </p:cNvPr>
          <p:cNvSpPr txBox="1">
            <a:spLocks noChangeArrowheads="1"/>
          </p:cNvSpPr>
          <p:nvPr/>
        </p:nvSpPr>
        <p:spPr bwMode="auto">
          <a:xfrm>
            <a:off x="1232693" y="1345792"/>
            <a:ext cx="15822613" cy="7764433"/>
          </a:xfrm>
          <a:prstGeom prst="rect">
            <a:avLst/>
          </a:prstGeom>
          <a:noFill/>
          <a:ln>
            <a:noFill/>
          </a:ln>
        </p:spPr>
        <p:txBody>
          <a:bodyPr>
            <a:spAutoFit/>
          </a:bodyPr>
          <a:lstStyle>
            <a:lvl1pPr marL="571500" indent="-571500">
              <a:defRPr sz="3200">
                <a:solidFill>
                  <a:schemeClr val="tx1"/>
                </a:solidFill>
                <a:latin typeface="Arial" panose="020B0604020202020204" pitchFamily="34" charset="0"/>
                <a:cs typeface="Arial" panose="020B0604020202020204" pitchFamily="34" charset="0"/>
              </a:defRPr>
            </a:lvl1pPr>
            <a:lvl2pPr marL="1387475" indent="-571500">
              <a:defRPr sz="3200">
                <a:solidFill>
                  <a:schemeClr val="tx1"/>
                </a:solidFill>
                <a:latin typeface="Arial" panose="020B0604020202020204" pitchFamily="34" charset="0"/>
                <a:cs typeface="Arial" panose="020B0604020202020204" pitchFamily="34" charset="0"/>
              </a:defRPr>
            </a:lvl2pPr>
            <a:lvl3pPr>
              <a:defRPr sz="3200">
                <a:solidFill>
                  <a:schemeClr val="tx1"/>
                </a:solidFill>
                <a:latin typeface="Arial" panose="020B0604020202020204" pitchFamily="34" charset="0"/>
                <a:cs typeface="Arial" panose="020B0604020202020204" pitchFamily="34" charset="0"/>
              </a:defRPr>
            </a:lvl3pPr>
            <a:lvl4pPr>
              <a:defRPr sz="3200">
                <a:solidFill>
                  <a:schemeClr val="tx1"/>
                </a:solidFill>
                <a:latin typeface="Arial" panose="020B0604020202020204" pitchFamily="34" charset="0"/>
                <a:cs typeface="Arial" panose="020B0604020202020204" pitchFamily="34" charset="0"/>
              </a:defRPr>
            </a:lvl4pPr>
            <a:lvl5pPr>
              <a:defRPr sz="3200">
                <a:solidFill>
                  <a:schemeClr val="tx1"/>
                </a:solidFill>
                <a:latin typeface="Arial" panose="020B0604020202020204" pitchFamily="34" charset="0"/>
                <a:cs typeface="Arial" panose="020B0604020202020204" pitchFamily="34" charset="0"/>
              </a:defRPr>
            </a:lvl5pPr>
            <a:lvl6pPr marL="3722688" indent="-1436688" defTabSz="815975" eaLnBrk="0" fontAlgn="base" hangingPunct="0">
              <a:spcBef>
                <a:spcPct val="0"/>
              </a:spcBef>
              <a:spcAft>
                <a:spcPct val="0"/>
              </a:spcAft>
              <a:defRPr sz="3200">
                <a:solidFill>
                  <a:schemeClr val="tx1"/>
                </a:solidFill>
                <a:latin typeface="Arial" panose="020B0604020202020204" pitchFamily="34" charset="0"/>
                <a:cs typeface="Arial" panose="020B0604020202020204" pitchFamily="34" charset="0"/>
              </a:defRPr>
            </a:lvl6pPr>
            <a:lvl7pPr marL="4179888" indent="-1436688" defTabSz="815975" eaLnBrk="0" fontAlgn="base" hangingPunct="0">
              <a:spcBef>
                <a:spcPct val="0"/>
              </a:spcBef>
              <a:spcAft>
                <a:spcPct val="0"/>
              </a:spcAft>
              <a:defRPr sz="3200">
                <a:solidFill>
                  <a:schemeClr val="tx1"/>
                </a:solidFill>
                <a:latin typeface="Arial" panose="020B0604020202020204" pitchFamily="34" charset="0"/>
                <a:cs typeface="Arial" panose="020B0604020202020204" pitchFamily="34" charset="0"/>
              </a:defRPr>
            </a:lvl7pPr>
            <a:lvl8pPr marL="4637088" indent="-1436688" defTabSz="815975" eaLnBrk="0" fontAlgn="base" hangingPunct="0">
              <a:spcBef>
                <a:spcPct val="0"/>
              </a:spcBef>
              <a:spcAft>
                <a:spcPct val="0"/>
              </a:spcAft>
              <a:defRPr sz="3200">
                <a:solidFill>
                  <a:schemeClr val="tx1"/>
                </a:solidFill>
                <a:latin typeface="Arial" panose="020B0604020202020204" pitchFamily="34" charset="0"/>
                <a:cs typeface="Arial" panose="020B0604020202020204" pitchFamily="34" charset="0"/>
              </a:defRPr>
            </a:lvl8pPr>
            <a:lvl9pPr marL="5094288" indent="-1436688" defTabSz="815975" eaLnBrk="0" fontAlgn="base" hangingPunct="0">
              <a:spcBef>
                <a:spcPct val="0"/>
              </a:spcBef>
              <a:spcAft>
                <a:spcPct val="0"/>
              </a:spcAft>
              <a:defRPr sz="3200">
                <a:solidFill>
                  <a:schemeClr val="tx1"/>
                </a:solidFill>
                <a:latin typeface="Arial" panose="020B0604020202020204" pitchFamily="34" charset="0"/>
                <a:cs typeface="Arial" panose="020B0604020202020204" pitchFamily="34" charset="0"/>
              </a:defRPr>
            </a:lvl9pPr>
          </a:lstStyle>
          <a:p>
            <a:pPr>
              <a:lnSpc>
                <a:spcPct val="150000"/>
              </a:lnSpc>
              <a:spcBef>
                <a:spcPts val="0"/>
              </a:spcBef>
              <a:spcAft>
                <a:spcPts val="1800"/>
              </a:spcAft>
              <a:buFont typeface="Arial" panose="020B0604020202020204" pitchFamily="34" charset="0"/>
              <a:buChar char="•"/>
              <a:defRPr sz="2400"/>
            </a:pPr>
            <a:r>
              <a:t>The Addis Ababa Convention is not only a legal instrument: it is a strategic lever to build a more integrated, competent and sovereign Africa in the management of its talents. </a:t>
            </a:r>
          </a:p>
          <a:p>
            <a:pPr>
              <a:lnSpc>
                <a:spcPct val="150000"/>
              </a:lnSpc>
              <a:spcBef>
                <a:spcPts val="0"/>
              </a:spcBef>
              <a:spcAft>
                <a:spcPts val="1800"/>
              </a:spcAft>
              <a:buFont typeface="Arial" panose="020B0604020202020204" pitchFamily="34" charset="0"/>
              <a:buChar char="•"/>
              <a:defRPr sz="2400"/>
            </a:pPr>
            <a:r>
              <a:t>By promoting the mutual recognition of qualifications, it paves the way for inclusive academic and professional mobility, enhanced cooperation between our institutions, and a fair valorisation of African skills, wherever they are acquired.</a:t>
            </a:r>
          </a:p>
          <a:p>
            <a:pPr marL="0" indent="0">
              <a:lnSpc>
                <a:spcPct val="150000"/>
              </a:lnSpc>
              <a:spcBef>
                <a:spcPts val="0"/>
              </a:spcBef>
              <a:spcAft>
                <a:spcPts val="600"/>
              </a:spcAft>
              <a:defRPr sz="2800"/>
            </a:pPr>
            <a:r>
              <a:rPr b="1"/>
              <a:t>Call for the resolute commitment of States to: </a:t>
            </a:r>
            <a:endParaRPr sz="2800"/>
          </a:p>
          <a:p>
            <a:pPr marL="571500" lvl="1">
              <a:lnSpc>
                <a:spcPct val="150000"/>
              </a:lnSpc>
              <a:spcBef>
                <a:spcPts val="0"/>
              </a:spcBef>
              <a:spcAft>
                <a:spcPts val="1800"/>
              </a:spcAft>
              <a:buFont typeface="Arial" panose="020B0604020202020204" pitchFamily="34" charset="0"/>
              <a:buChar char="•"/>
              <a:defRPr sz="2400"/>
            </a:pPr>
            <a:r>
              <a:t>Ratify and fully implement the Addis Ababa Convention, in order to foster continental mutual recognition of qualifications and join forces with the ACQF</a:t>
            </a:r>
          </a:p>
          <a:p>
            <a:pPr marL="571500" lvl="1">
              <a:lnSpc>
                <a:spcPct val="150000"/>
              </a:lnSpc>
              <a:spcBef>
                <a:spcPts val="0"/>
              </a:spcBef>
              <a:spcAft>
                <a:spcPts val="1800"/>
              </a:spcAft>
              <a:buFont typeface="Arial" panose="020B0604020202020204" pitchFamily="34" charset="0"/>
              <a:buChar char="•"/>
              <a:defRPr sz="2400"/>
            </a:pPr>
            <a:r>
              <a:t>Strengthen the institutional capacity of national quality assurance agencies as guarantors of the credibility and harmonisation of standards.</a:t>
            </a:r>
          </a:p>
          <a:p>
            <a:pPr marL="571500" lvl="1">
              <a:lnSpc>
                <a:spcPct val="150000"/>
              </a:lnSpc>
              <a:spcBef>
                <a:spcPts val="0"/>
              </a:spcBef>
              <a:spcAft>
                <a:spcPts val="1800"/>
              </a:spcAft>
              <a:buFont typeface="Arial" panose="020B0604020202020204" pitchFamily="34" charset="0"/>
              <a:buChar char="•"/>
              <a:defRPr sz="2400"/>
            </a:pPr>
            <a:r>
              <a:t>Support the establishment of interoperable information systems, facilitating the rapid, reliable and transparent verification of qualifications across Africa.</a:t>
            </a:r>
            <a:endParaRPr sz="2400"/>
          </a:p>
        </p:txBody>
      </p:sp>
      <p:grpSp>
        <p:nvGrpSpPr>
          <p:cNvPr id="4" name="Groupe 3">
            <a:extLst>
              <a:ext uri="{FF2B5EF4-FFF2-40B4-BE49-F238E27FC236}">
                <a16:creationId xmlns:a16="http://schemas.microsoft.com/office/drawing/2014/main" id="{287046F0-61C0-4671-EBAE-F244E5F6E3D3}"/>
              </a:ext>
            </a:extLst>
          </p:cNvPr>
          <p:cNvGrpSpPr/>
          <p:nvPr/>
        </p:nvGrpSpPr>
        <p:grpSpPr>
          <a:xfrm>
            <a:off x="888027" y="579503"/>
            <a:ext cx="16988221" cy="627752"/>
            <a:chOff x="-2291651" y="-196051"/>
            <a:chExt cx="16988221" cy="627752"/>
          </a:xfrm>
        </p:grpSpPr>
        <p:sp>
          <p:nvSpPr>
            <p:cNvPr id="5" name="ZoneTexte 1">
              <a:extLst>
                <a:ext uri="{FF2B5EF4-FFF2-40B4-BE49-F238E27FC236}">
                  <a16:creationId xmlns:a16="http://schemas.microsoft.com/office/drawing/2014/main" id="{5334C7B0-1B25-4D0A-F88E-181F842DCF00}"/>
                </a:ext>
              </a:extLst>
            </p:cNvPr>
            <p:cNvSpPr txBox="1">
              <a:spLocks noChangeArrowheads="1"/>
            </p:cNvSpPr>
            <p:nvPr/>
          </p:nvSpPr>
          <p:spPr bwMode="auto">
            <a:xfrm>
              <a:off x="-2291651" y="-196051"/>
              <a:ext cx="13562896" cy="238925"/>
            </a:xfrm>
            <a:prstGeom prst="rect">
              <a:avLst/>
            </a:prstGeom>
            <a:noFill/>
            <a:ln w="3175">
              <a:noFill/>
            </a:ln>
            <a:effectLst>
              <a:outerShdw blurRad="57150" dist="19050" dir="5400000" algn="bl" rotWithShape="0">
                <a:schemeClr val="dk1">
                  <a:alpha val="40000"/>
                </a:schemeClr>
              </a:outerShdw>
            </a:effectLst>
          </p:spPr>
          <p:txBody>
            <a:bodyPr spcFirstLastPara="1" wrap="square" lIns="91425" tIns="91425" rIns="91425" bIns="91425" anchor="ctr" anchorCtr="0">
              <a:noAutofit/>
            </a:bodyPr>
            <a:lstStyle>
              <a:lvl1pPr lvl="0" indent="0">
                <a:spcBef>
                  <a:spcPts val="0"/>
                </a:spcBef>
                <a:spcAft>
                  <a:spcPts val="0"/>
                </a:spcAft>
                <a:buFont typeface="Arial" panose="020B0604020202020204" pitchFamily="34" charset="0"/>
                <a:buNone/>
                <a:defRPr sz="2400" b="1" cap="small">
                  <a:effectLst/>
                  <a:latin typeface="Tahoma" panose="020B0604030504040204" pitchFamily="34" charset="0"/>
                  <a:ea typeface="Tahoma" panose="020B0604030504040204" pitchFamily="34" charset="0"/>
                  <a:cs typeface="Tahoma" panose="020B0604030504040204" pitchFamily="34" charset="0"/>
                </a:defRPr>
              </a:lvl1pPr>
            </a:lstStyle>
            <a:p>
              <a:pPr>
                <a:defRPr sz="3200"/>
              </a:pPr>
              <a:r>
                <a:t>CONCLUSION</a:t>
              </a:r>
            </a:p>
          </p:txBody>
        </p:sp>
        <p:cxnSp>
          <p:nvCxnSpPr>
            <p:cNvPr id="6" name="Connecteur droit 5">
              <a:extLst>
                <a:ext uri="{FF2B5EF4-FFF2-40B4-BE49-F238E27FC236}">
                  <a16:creationId xmlns:a16="http://schemas.microsoft.com/office/drawing/2014/main" id="{4C3992C9-FC7B-2AA9-72B4-E407EECB4AE7}"/>
                </a:ext>
              </a:extLst>
            </p:cNvPr>
            <p:cNvCxnSpPr>
              <a:cxnSpLocks/>
            </p:cNvCxnSpPr>
            <p:nvPr/>
          </p:nvCxnSpPr>
          <p:spPr>
            <a:xfrm>
              <a:off x="341872" y="431701"/>
              <a:ext cx="14354698" cy="0"/>
            </a:xfrm>
            <a:prstGeom prst="line">
              <a:avLst/>
            </a:prstGeom>
            <a:ln w="3175">
              <a:solidFill>
                <a:srgbClr val="FFD441"/>
              </a:solidFill>
            </a:ln>
          </p:spPr>
          <p:style>
            <a:lnRef idx="2">
              <a:schemeClr val="accent1"/>
            </a:lnRef>
            <a:fillRef idx="0">
              <a:schemeClr val="accent1"/>
            </a:fillRef>
            <a:effectRef idx="1">
              <a:schemeClr val="accent1"/>
            </a:effectRef>
            <a:fontRef idx="minor">
              <a:schemeClr val="tx1"/>
            </a:fontRef>
          </p:style>
        </p:cxnSp>
      </p:gr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FFF53D-D47B-B7FD-E91E-508F2A990554}"/>
            </a:ext>
          </a:extLst>
        </p:cNvPr>
        <p:cNvGrpSpPr/>
        <p:nvPr/>
      </p:nvGrpSpPr>
      <p:grpSpPr>
        <a:xfrm>
          <a:off x="0" y="0"/>
          <a:ext cx="0" cy="0"/>
          <a:chOff x="0" y="0"/>
          <a:chExt cx="0" cy="0"/>
        </a:xfrm>
      </p:grpSpPr>
      <p:sp>
        <p:nvSpPr>
          <p:cNvPr id="5" name="Rectangle : coins arrondis 4">
            <a:extLst>
              <a:ext uri="{FF2B5EF4-FFF2-40B4-BE49-F238E27FC236}">
                <a16:creationId xmlns:a16="http://schemas.microsoft.com/office/drawing/2014/main" id="{A5992F0E-37B7-64F0-4D96-EE08221E8E1D}"/>
              </a:ext>
            </a:extLst>
          </p:cNvPr>
          <p:cNvSpPr/>
          <p:nvPr/>
        </p:nvSpPr>
        <p:spPr>
          <a:xfrm>
            <a:off x="1899696" y="501396"/>
            <a:ext cx="14085650" cy="1612427"/>
          </a:xfrm>
          <a:prstGeom prst="roundRect">
            <a:avLst/>
          </a:prstGeom>
          <a:noFill/>
          <a:ln w="3175">
            <a:solidFill>
              <a:srgbClr val="69520C"/>
            </a:solidFill>
          </a:ln>
        </p:spPr>
        <p:style>
          <a:lnRef idx="1">
            <a:schemeClr val="accent1"/>
          </a:lnRef>
          <a:fillRef idx="3">
            <a:schemeClr val="accent1"/>
          </a:fillRef>
          <a:effectRef idx="2">
            <a:schemeClr val="accent1"/>
          </a:effectRef>
          <a:fontRef idx="minor">
            <a:schemeClr val="lt1"/>
          </a:fontRef>
        </p:style>
        <p:txBody>
          <a:bodyPr anchor="ctr"/>
          <a:lstStyle/>
          <a:p>
            <a:pPr lvl="0" algn="ctr" defTabSz="914400" eaLnBrk="1" fontAlgn="auto" hangingPunct="1">
              <a:spcBef>
                <a:spcPts val="0"/>
              </a:spcBef>
              <a:spcAft>
                <a:spcPts val="0"/>
              </a:spcAft>
              <a:defRPr sz="2800" b="1">
                <a:solidFill>
                  <a:prstClr val="black"/>
                </a:solidFill>
                <a:latin typeface="Aptos Black" panose="020B0004020202020204" pitchFamily="34" charset="0"/>
              </a:defRPr>
            </a:pPr>
            <a:r>
              <a:t>6</a:t>
            </a:r>
            <a:r>
              <a:rPr baseline="30000"/>
              <a:t>th</a:t>
            </a:r>
            <a:r>
              <a:t> ACQF-Addis-ANAQ-Sup/DAKAR 2026</a:t>
            </a:r>
          </a:p>
        </p:txBody>
      </p:sp>
      <p:sp>
        <p:nvSpPr>
          <p:cNvPr id="8" name="ZoneTexte 7">
            <a:extLst>
              <a:ext uri="{FF2B5EF4-FFF2-40B4-BE49-F238E27FC236}">
                <a16:creationId xmlns:a16="http://schemas.microsoft.com/office/drawing/2014/main" id="{CFB03F8A-B579-BF09-1E9C-BD5FA5913F8F}"/>
              </a:ext>
            </a:extLst>
          </p:cNvPr>
          <p:cNvSpPr txBox="1"/>
          <p:nvPr/>
        </p:nvSpPr>
        <p:spPr>
          <a:xfrm>
            <a:off x="954740" y="6794747"/>
            <a:ext cx="15487310" cy="830997"/>
          </a:xfrm>
          <a:prstGeom prst="rect">
            <a:avLst/>
          </a:prstGeom>
          <a:noFill/>
        </p:spPr>
        <p:txBody>
          <a:bodyPr wrap="square">
            <a:spAutoFit/>
          </a:bodyPr>
          <a:lstStyle/>
          <a:p>
            <a:pPr algn="ctr">
              <a:defRPr sz="4800" b="1">
                <a:latin typeface="Avenir Light" panose="020B0402020203020204" pitchFamily="34" charset="77"/>
              </a:defRPr>
            </a:pPr>
            <a:r>
              <a:rPr>
                <a:hlinkClick r:id="rId3"/>
              </a:rPr>
              <a:t>massamba.diouf@anaqsup.sn</a:t>
            </a:r>
            <a:r>
              <a:t> </a:t>
            </a:r>
            <a:endParaRPr b="1">
              <a:latin typeface="Avenir Light" panose="020B0402020203020204" pitchFamily="34" charset="77"/>
            </a:endParaRPr>
          </a:p>
        </p:txBody>
      </p:sp>
      <p:sp>
        <p:nvSpPr>
          <p:cNvPr id="2" name="ZoneTexte 1">
            <a:extLst>
              <a:ext uri="{FF2B5EF4-FFF2-40B4-BE49-F238E27FC236}">
                <a16:creationId xmlns:a16="http://schemas.microsoft.com/office/drawing/2014/main" id="{100E26C3-40BD-46A8-8B6F-1D153D8732E1}"/>
              </a:ext>
            </a:extLst>
          </p:cNvPr>
          <p:cNvSpPr txBox="1"/>
          <p:nvPr/>
        </p:nvSpPr>
        <p:spPr>
          <a:xfrm>
            <a:off x="4188119" y="2346241"/>
            <a:ext cx="8647505" cy="1323439"/>
          </a:xfrm>
          <a:prstGeom prst="rect">
            <a:avLst/>
          </a:prstGeom>
          <a:noFill/>
        </p:spPr>
        <p:txBody>
          <a:bodyPr wrap="square" lIns="91440" tIns="45720" rIns="91440" bIns="45720" anchor="t">
            <a:spAutoFit/>
          </a:bodyPr>
          <a:lstStyle/>
          <a:p>
            <a:pPr algn="ctr" defTabSz="1219170">
              <a:buClr>
                <a:srgbClr val="000000"/>
              </a:buClr>
              <a:defRPr sz="23900">
                <a:solidFill>
                  <a:srgbClr val="69520C"/>
                </a:solidFill>
                <a:latin typeface="Phosphate Inline" panose="02000506050000020004" pitchFamily="2" charset="77"/>
                <a:ea typeface="Roboto"/>
                <a:cs typeface="Phosphate Inline" panose="02000506050000020004" pitchFamily="2" charset="77"/>
                <a:sym typeface="Roboto"/>
              </a:defRPr>
            </a:pPr>
            <a:r>
              <a:rPr sz="8000" dirty="0">
                <a:latin typeface="Phosphate Inline"/>
              </a:rPr>
              <a:t>THANK YOU</a:t>
            </a:r>
            <a:endParaRPr lang="en-US" sz="8000" dirty="0">
              <a:latin typeface="Phosphate Inline"/>
            </a:endParaRPr>
          </a:p>
        </p:txBody>
      </p:sp>
    </p:spTree>
    <p:extLst>
      <p:ext uri="{BB962C8B-B14F-4D97-AF65-F5344CB8AC3E}">
        <p14:creationId xmlns:p14="http://schemas.microsoft.com/office/powerpoint/2010/main" val="11731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DF53AD-45B7-3BF3-5A28-6C42A1B8A512}"/>
            </a:ext>
          </a:extLst>
        </p:cNvPr>
        <p:cNvGrpSpPr/>
        <p:nvPr/>
      </p:nvGrpSpPr>
      <p:grpSpPr>
        <a:xfrm>
          <a:off x="0" y="0"/>
          <a:ext cx="0" cy="0"/>
          <a:chOff x="0" y="0"/>
          <a:chExt cx="0" cy="0"/>
        </a:xfrm>
      </p:grpSpPr>
      <p:sp>
        <p:nvSpPr>
          <p:cNvPr id="4" name="ZoneTexte 3">
            <a:extLst>
              <a:ext uri="{FF2B5EF4-FFF2-40B4-BE49-F238E27FC236}">
                <a16:creationId xmlns:a16="http://schemas.microsoft.com/office/drawing/2014/main" id="{04A6F7E5-9F5A-DEFC-7ED0-4C839B741508}"/>
              </a:ext>
            </a:extLst>
          </p:cNvPr>
          <p:cNvSpPr txBox="1">
            <a:spLocks noChangeArrowheads="1"/>
          </p:cNvSpPr>
          <p:nvPr/>
        </p:nvSpPr>
        <p:spPr bwMode="auto">
          <a:xfrm>
            <a:off x="2128604" y="4228170"/>
            <a:ext cx="14385976" cy="4175574"/>
          </a:xfrm>
          <a:prstGeom prst="rect">
            <a:avLst/>
          </a:prstGeom>
          <a:noFill/>
          <a:ln w="3175">
            <a:noFill/>
          </a:ln>
          <a:effectLst>
            <a:outerShdw blurRad="57150" dist="19050" dir="5400000" algn="bl" rotWithShape="0">
              <a:schemeClr val="dk1">
                <a:alpha val="40000"/>
              </a:schemeClr>
            </a:outerShdw>
          </a:effectLst>
        </p:spPr>
        <p:txBody>
          <a:bodyPr spcFirstLastPara="1" wrap="square" lIns="91425" tIns="91425" rIns="91425" bIns="91425" anchor="ctr" anchorCtr="0">
            <a:noAutofit/>
          </a:bodyPr>
          <a:lstStyle>
            <a:lvl1pPr lvl="0" indent="0">
              <a:spcBef>
                <a:spcPts val="0"/>
              </a:spcBef>
              <a:spcAft>
                <a:spcPts val="0"/>
              </a:spcAft>
              <a:buFont typeface="Arial" panose="020B0604020202020204" pitchFamily="34" charset="0"/>
              <a:buNone/>
              <a:defRPr sz="2400" cap="small">
                <a:effectLst/>
                <a:latin typeface="Tahoma" panose="020B0604030504040204" pitchFamily="34" charset="0"/>
                <a:ea typeface="Tahoma" panose="020B0604030504040204" pitchFamily="34" charset="0"/>
                <a:cs typeface="Tahoma" panose="020B0604030504040204" pitchFamily="34" charset="0"/>
              </a:defRPr>
            </a:lvl1pPr>
          </a:lstStyle>
          <a:p>
            <a:pPr marL="457200" indent="-457200">
              <a:lnSpc>
                <a:spcPct val="200000"/>
              </a:lnSpc>
              <a:buFont typeface="+mj-lt"/>
              <a:buAutoNum type="arabicPeriod"/>
              <a:defRPr sz="2800" b="1"/>
            </a:pPr>
            <a:r>
              <a:t>Background </a:t>
            </a:r>
          </a:p>
          <a:p>
            <a:pPr marL="457200" indent="-457200">
              <a:lnSpc>
                <a:spcPct val="200000"/>
              </a:lnSpc>
              <a:buFont typeface="+mj-lt"/>
              <a:buAutoNum type="arabicPeriod"/>
              <a:defRPr sz="2800" b="1"/>
            </a:pPr>
            <a:r>
              <a:t>Addis Convention (definition, history)</a:t>
            </a:r>
          </a:p>
          <a:p>
            <a:pPr marL="457200" indent="-457200">
              <a:lnSpc>
                <a:spcPct val="200000"/>
              </a:lnSpc>
              <a:buFont typeface="+mj-lt"/>
              <a:buAutoNum type="arabicPeriod"/>
              <a:defRPr sz="2800" b="1"/>
            </a:pPr>
            <a:r>
              <a:t>Ratification </a:t>
            </a:r>
          </a:p>
          <a:p>
            <a:pPr marL="457200" indent="-457200">
              <a:lnSpc>
                <a:spcPct val="200000"/>
              </a:lnSpc>
              <a:buFont typeface="+mj-lt"/>
              <a:buAutoNum type="arabicPeriod"/>
              <a:defRPr sz="2800" b="1"/>
            </a:pPr>
            <a:r>
              <a:t>Importance and benefits </a:t>
            </a:r>
          </a:p>
          <a:p>
            <a:pPr marL="457200" indent="-457200">
              <a:lnSpc>
                <a:spcPct val="200000"/>
              </a:lnSpc>
              <a:buFont typeface="+mj-lt"/>
              <a:buAutoNum type="arabicPeriod"/>
              <a:defRPr sz="2800" b="1"/>
            </a:pPr>
            <a:r>
              <a:t>Procedure and number of countries that have ratified</a:t>
            </a:r>
          </a:p>
          <a:p>
            <a:pPr marL="457200" indent="-457200">
              <a:lnSpc>
                <a:spcPct val="200000"/>
              </a:lnSpc>
              <a:buFont typeface="+mj-lt"/>
              <a:buAutoNum type="arabicPeriod"/>
              <a:defRPr sz="2800" b="1"/>
            </a:pPr>
            <a:r>
              <a:t>Challenges and opportunities</a:t>
            </a:r>
          </a:p>
          <a:p>
            <a:pPr>
              <a:lnSpc>
                <a:spcPct val="200000"/>
              </a:lnSpc>
              <a:defRPr sz="2800" b="1"/>
            </a:pPr>
            <a:r>
              <a:t>Conclusion</a:t>
            </a:r>
          </a:p>
          <a:p>
            <a:pPr>
              <a:lnSpc>
                <a:spcPct val="300000"/>
              </a:lnSpc>
            </a:pPr>
            <a:endParaRPr sz="2800" b="1"/>
          </a:p>
          <a:p>
            <a:pPr marL="457200" indent="-457200">
              <a:lnSpc>
                <a:spcPct val="300000"/>
              </a:lnSpc>
              <a:buFont typeface="+mj-lt"/>
              <a:buAutoNum type="arabicPeriod"/>
            </a:pPr>
            <a:endParaRPr sz="2800" b="1"/>
          </a:p>
        </p:txBody>
      </p:sp>
      <p:grpSp>
        <p:nvGrpSpPr>
          <p:cNvPr id="6" name="Groupe 5">
            <a:extLst>
              <a:ext uri="{FF2B5EF4-FFF2-40B4-BE49-F238E27FC236}">
                <a16:creationId xmlns:a16="http://schemas.microsoft.com/office/drawing/2014/main" id="{198B3CAF-4D96-DC82-51CD-5AAAC17999A0}"/>
              </a:ext>
            </a:extLst>
          </p:cNvPr>
          <p:cNvGrpSpPr/>
          <p:nvPr/>
        </p:nvGrpSpPr>
        <p:grpSpPr>
          <a:xfrm>
            <a:off x="2128603" y="214008"/>
            <a:ext cx="11458140" cy="1569821"/>
            <a:chOff x="180363" y="-46149"/>
            <a:chExt cx="9974432" cy="477850"/>
          </a:xfrm>
        </p:grpSpPr>
        <p:sp>
          <p:nvSpPr>
            <p:cNvPr id="7" name="ZoneTexte 1">
              <a:extLst>
                <a:ext uri="{FF2B5EF4-FFF2-40B4-BE49-F238E27FC236}">
                  <a16:creationId xmlns:a16="http://schemas.microsoft.com/office/drawing/2014/main" id="{792C105D-B16D-F808-ABCF-8B2B9AA10A4B}"/>
                </a:ext>
              </a:extLst>
            </p:cNvPr>
            <p:cNvSpPr txBox="1">
              <a:spLocks noChangeArrowheads="1"/>
            </p:cNvSpPr>
            <p:nvPr/>
          </p:nvSpPr>
          <p:spPr bwMode="auto">
            <a:xfrm>
              <a:off x="180363" y="-46149"/>
              <a:ext cx="9353946" cy="461665"/>
            </a:xfrm>
            <a:prstGeom prst="rect">
              <a:avLst/>
            </a:prstGeom>
            <a:noFill/>
            <a:ln w="3175">
              <a:noFill/>
            </a:ln>
            <a:effectLst>
              <a:outerShdw blurRad="57150" dist="19050" dir="5400000" algn="bl" rotWithShape="0">
                <a:schemeClr val="dk1">
                  <a:alpha val="40000"/>
                </a:schemeClr>
              </a:outerShdw>
            </a:effectLst>
          </p:spPr>
          <p:txBody>
            <a:bodyPr spcFirstLastPara="1" wrap="square" lIns="91425" tIns="91425" rIns="91425" bIns="91425" anchor="ctr" anchorCtr="0">
              <a:noAutofit/>
            </a:bodyPr>
            <a:lstStyle>
              <a:lvl1pPr lvl="0" indent="0">
                <a:spcBef>
                  <a:spcPts val="0"/>
                </a:spcBef>
                <a:spcAft>
                  <a:spcPts val="0"/>
                </a:spcAft>
                <a:buFont typeface="Arial" panose="020B0604020202020204" pitchFamily="34" charset="0"/>
                <a:buNone/>
                <a:defRPr sz="2400" b="1" cap="small">
                  <a:effectLst/>
                  <a:latin typeface="Tahoma" panose="020B0604030504040204" pitchFamily="34" charset="0"/>
                  <a:ea typeface="Tahoma" panose="020B0604030504040204" pitchFamily="34" charset="0"/>
                  <a:cs typeface="Tahoma" panose="020B0604030504040204" pitchFamily="34" charset="0"/>
                </a:defRPr>
              </a:lvl1pPr>
            </a:lstStyle>
            <a:p>
              <a:pPr>
                <a:defRPr sz="3600">
                  <a:solidFill>
                    <a:srgbClr val="69520C"/>
                  </a:solidFill>
                </a:defRPr>
              </a:pPr>
              <a:r>
                <a:t>Presentation plan</a:t>
              </a:r>
            </a:p>
          </p:txBody>
        </p:sp>
        <p:cxnSp>
          <p:nvCxnSpPr>
            <p:cNvPr id="8" name="Connecteur droit 7">
              <a:extLst>
                <a:ext uri="{FF2B5EF4-FFF2-40B4-BE49-F238E27FC236}">
                  <a16:creationId xmlns:a16="http://schemas.microsoft.com/office/drawing/2014/main" id="{AE742B9C-7396-2DBE-95E5-03142945EF18}"/>
                </a:ext>
              </a:extLst>
            </p:cNvPr>
            <p:cNvCxnSpPr>
              <a:cxnSpLocks/>
            </p:cNvCxnSpPr>
            <p:nvPr/>
          </p:nvCxnSpPr>
          <p:spPr>
            <a:xfrm flipV="1">
              <a:off x="341872" y="424385"/>
              <a:ext cx="9812923" cy="7316"/>
            </a:xfrm>
            <a:prstGeom prst="line">
              <a:avLst/>
            </a:prstGeom>
            <a:ln w="3175">
              <a:solidFill>
                <a:srgbClr val="FFD441"/>
              </a:solidFill>
            </a:ln>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13781749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B0D226-731B-BB2F-9883-DF86AD5D5EF1}"/>
            </a:ext>
          </a:extLst>
        </p:cNvPr>
        <p:cNvGrpSpPr/>
        <p:nvPr/>
      </p:nvGrpSpPr>
      <p:grpSpPr>
        <a:xfrm>
          <a:off x="0" y="0"/>
          <a:ext cx="0" cy="0"/>
          <a:chOff x="0" y="0"/>
          <a:chExt cx="0" cy="0"/>
        </a:xfrm>
      </p:grpSpPr>
      <p:sp>
        <p:nvSpPr>
          <p:cNvPr id="8" name="ZoneTexte 7">
            <a:extLst>
              <a:ext uri="{FF2B5EF4-FFF2-40B4-BE49-F238E27FC236}">
                <a16:creationId xmlns:a16="http://schemas.microsoft.com/office/drawing/2014/main" id="{03C20A36-97C9-EB18-441A-8A0FB4B3885F}"/>
              </a:ext>
            </a:extLst>
          </p:cNvPr>
          <p:cNvSpPr txBox="1"/>
          <p:nvPr/>
        </p:nvSpPr>
        <p:spPr>
          <a:xfrm>
            <a:off x="1156488" y="1417846"/>
            <a:ext cx="16125672" cy="8217634"/>
          </a:xfrm>
          <a:prstGeom prst="rect">
            <a:avLst/>
          </a:prstGeom>
          <a:noFill/>
        </p:spPr>
        <p:txBody>
          <a:bodyPr wrap="square">
            <a:spAutoFit/>
          </a:bodyPr>
          <a:lstStyle/>
          <a:p>
            <a:pPr marL="457200" indent="-457200" algn="just">
              <a:spcBef>
                <a:spcPts val="0"/>
              </a:spcBef>
              <a:spcAft>
                <a:spcPts val="2400"/>
              </a:spcAft>
              <a:buClr>
                <a:schemeClr val="accent3"/>
              </a:buClr>
              <a:buFont typeface="Arial" panose="020B0604020202020204" pitchFamily="34" charset="0"/>
              <a:buChar char="•"/>
            </a:pPr>
            <a:r>
              <a:t>As a policy instrument of the AU, the ACQF aims to achieve the objectives of transparency and comparability of qualifications and mutual trust between qualifications frameworks and systems on a continental scale;</a:t>
            </a:r>
          </a:p>
          <a:p>
            <a:pPr marL="457200" indent="-457200" algn="just">
              <a:spcBef>
                <a:spcPts val="0"/>
              </a:spcBef>
              <a:spcAft>
                <a:spcPts val="2400"/>
              </a:spcAft>
              <a:buClr>
                <a:schemeClr val="accent3"/>
              </a:buClr>
              <a:buFont typeface="Arial" panose="020B0604020202020204" pitchFamily="34" charset="0"/>
              <a:buChar char="•"/>
            </a:pPr>
            <a:r>
              <a:t>It is a strategic lever for regional integration, the competitiveness of education systems and the enhancement of African human capital in the same way as the Addis Ababa Convention;</a:t>
            </a:r>
          </a:p>
          <a:p>
            <a:pPr marL="457200" indent="-457200" algn="just">
              <a:spcBef>
                <a:spcPts val="0"/>
              </a:spcBef>
              <a:spcAft>
                <a:spcPts val="2400"/>
              </a:spcAft>
              <a:buClr>
                <a:schemeClr val="accent3"/>
              </a:buClr>
              <a:buFont typeface="Arial" panose="020B0604020202020204" pitchFamily="34" charset="0"/>
              <a:buChar char="•"/>
            </a:pPr>
            <a:r>
              <a:t>Indeed, as mentioned in the ACQF Policy Document (P 17 version December 2022): </a:t>
            </a:r>
            <a:r>
              <a:rPr i="1"/>
              <a:t>The ACQF will cooperate with the Revised Convention on the Recognition of 	Studies, certificates, diplomas, degrees and other academic qualifications in higher education in African States (Addis Convention)16 and with the Global Convention on the Recognition of Qualifications concerning Higher Education:</a:t>
            </a:r>
          </a:p>
          <a:p>
            <a:pPr marL="457200" indent="-457200" algn="just">
              <a:spcBef>
                <a:spcPts val="0"/>
              </a:spcBef>
              <a:spcAft>
                <a:spcPts val="2400"/>
              </a:spcAft>
              <a:buClr>
                <a:schemeClr val="accent3"/>
              </a:buClr>
              <a:buFont typeface="Arial" panose="020B0604020202020204" pitchFamily="34" charset="0"/>
              <a:buChar char="•"/>
            </a:pPr>
            <a:r>
              <a:t>Synergies need to be created in order to achieve the common objectives.</a:t>
            </a:r>
          </a:p>
          <a:p>
            <a:pPr marL="457200" indent="-457200" algn="just">
              <a:spcBef>
                <a:spcPts val="0"/>
              </a:spcBef>
              <a:spcAft>
                <a:spcPts val="2400"/>
              </a:spcAft>
              <a:buClr>
                <a:schemeClr val="accent3"/>
              </a:buClr>
              <a:buFont typeface="Arial" panose="020B0604020202020204" pitchFamily="34" charset="0"/>
              <a:buChar char="•"/>
            </a:pPr>
            <a:endParaRPr/>
          </a:p>
        </p:txBody>
      </p:sp>
      <p:grpSp>
        <p:nvGrpSpPr>
          <p:cNvPr id="3" name="Groupe 2">
            <a:extLst>
              <a:ext uri="{FF2B5EF4-FFF2-40B4-BE49-F238E27FC236}">
                <a16:creationId xmlns:a16="http://schemas.microsoft.com/office/drawing/2014/main" id="{F5A4961A-71F5-E1C9-15C7-DFBD07DEA54E}"/>
              </a:ext>
            </a:extLst>
          </p:cNvPr>
          <p:cNvGrpSpPr/>
          <p:nvPr/>
        </p:nvGrpSpPr>
        <p:grpSpPr>
          <a:xfrm>
            <a:off x="1156488" y="499697"/>
            <a:ext cx="16826712" cy="643303"/>
            <a:chOff x="-2143112" y="-31021"/>
            <a:chExt cx="18479941" cy="462722"/>
          </a:xfrm>
        </p:grpSpPr>
        <p:sp>
          <p:nvSpPr>
            <p:cNvPr id="4" name="ZoneTexte 1">
              <a:extLst>
                <a:ext uri="{FF2B5EF4-FFF2-40B4-BE49-F238E27FC236}">
                  <a16:creationId xmlns:a16="http://schemas.microsoft.com/office/drawing/2014/main" id="{C05C111A-6C49-79A0-21B9-9719AB6C7B51}"/>
                </a:ext>
              </a:extLst>
            </p:cNvPr>
            <p:cNvSpPr txBox="1">
              <a:spLocks noChangeArrowheads="1"/>
            </p:cNvSpPr>
            <p:nvPr/>
          </p:nvSpPr>
          <p:spPr bwMode="auto">
            <a:xfrm>
              <a:off x="-2143112" y="-31021"/>
              <a:ext cx="18479941" cy="238924"/>
            </a:xfrm>
            <a:prstGeom prst="rect">
              <a:avLst/>
            </a:prstGeom>
            <a:noFill/>
            <a:ln w="3175">
              <a:noFill/>
            </a:ln>
            <a:effectLst>
              <a:outerShdw blurRad="57150" dist="19050" dir="5400000" algn="bl" rotWithShape="0">
                <a:schemeClr val="dk1">
                  <a:alpha val="40000"/>
                </a:schemeClr>
              </a:outerShdw>
            </a:effectLst>
          </p:spPr>
          <p:txBody>
            <a:bodyPr spcFirstLastPara="1" wrap="square" lIns="91425" tIns="91425" rIns="91425" bIns="91425" anchor="ctr" anchorCtr="0">
              <a:noAutofit/>
            </a:bodyPr>
            <a:lstStyle>
              <a:lvl1pPr lvl="0" indent="0">
                <a:spcBef>
                  <a:spcPts val="0"/>
                </a:spcBef>
                <a:spcAft>
                  <a:spcPts val="0"/>
                </a:spcAft>
                <a:buFont typeface="Arial" panose="020B0604020202020204" pitchFamily="34" charset="0"/>
                <a:buNone/>
                <a:defRPr sz="2400" b="1" cap="small">
                  <a:effectLst/>
                  <a:latin typeface="Tahoma" panose="020B0604030504040204" pitchFamily="34" charset="0"/>
                  <a:ea typeface="Tahoma" panose="020B0604030504040204" pitchFamily="34" charset="0"/>
                  <a:cs typeface="Tahoma" panose="020B0604030504040204" pitchFamily="34" charset="0"/>
                </a:defRPr>
              </a:lvl1pPr>
            </a:lstStyle>
            <a:p>
              <a:pPr>
                <a:defRPr>
                  <a:solidFill>
                    <a:srgbClr val="69520C"/>
                  </a:solidFill>
                </a:defRPr>
              </a:pPr>
              <a:r>
                <a:rPr sz="4400"/>
                <a:t>1</a:t>
              </a:r>
              <a:r>
                <a:rPr sz="3200"/>
                <a:t>. BACKGROUND</a:t>
              </a:r>
              <a:endParaRPr sz="3200">
                <a:solidFill>
                  <a:srgbClr val="69520C"/>
                </a:solidFill>
              </a:endParaRPr>
            </a:p>
          </p:txBody>
        </p:sp>
        <p:cxnSp>
          <p:nvCxnSpPr>
            <p:cNvPr id="5" name="Connecteur droit 4">
              <a:extLst>
                <a:ext uri="{FF2B5EF4-FFF2-40B4-BE49-F238E27FC236}">
                  <a16:creationId xmlns:a16="http://schemas.microsoft.com/office/drawing/2014/main" id="{AEEB2C03-A219-1FE0-B027-500CEAD9646D}"/>
                </a:ext>
              </a:extLst>
            </p:cNvPr>
            <p:cNvCxnSpPr>
              <a:cxnSpLocks/>
            </p:cNvCxnSpPr>
            <p:nvPr/>
          </p:nvCxnSpPr>
          <p:spPr>
            <a:xfrm>
              <a:off x="341872" y="431701"/>
              <a:ext cx="14354698" cy="0"/>
            </a:xfrm>
            <a:prstGeom prst="line">
              <a:avLst/>
            </a:prstGeom>
            <a:ln w="3175">
              <a:solidFill>
                <a:srgbClr val="FFD441"/>
              </a:solidFill>
            </a:ln>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3966160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784D6F-1645-D855-5E9E-9E7E1C3E0B1F}"/>
            </a:ext>
          </a:extLst>
        </p:cNvPr>
        <p:cNvGrpSpPr/>
        <p:nvPr/>
      </p:nvGrpSpPr>
      <p:grpSpPr>
        <a:xfrm>
          <a:off x="0" y="0"/>
          <a:ext cx="0" cy="0"/>
          <a:chOff x="0" y="0"/>
          <a:chExt cx="0" cy="0"/>
        </a:xfrm>
      </p:grpSpPr>
      <p:sp>
        <p:nvSpPr>
          <p:cNvPr id="8" name="ZoneTexte 7">
            <a:extLst>
              <a:ext uri="{FF2B5EF4-FFF2-40B4-BE49-F238E27FC236}">
                <a16:creationId xmlns:a16="http://schemas.microsoft.com/office/drawing/2014/main" id="{F9DDF17D-8FAA-A930-CE32-AFF351089E4C}"/>
              </a:ext>
            </a:extLst>
          </p:cNvPr>
          <p:cNvSpPr txBox="1"/>
          <p:nvPr/>
        </p:nvSpPr>
        <p:spPr>
          <a:xfrm>
            <a:off x="1859759" y="1844566"/>
            <a:ext cx="13589880" cy="553998"/>
          </a:xfrm>
          <a:prstGeom prst="rect">
            <a:avLst/>
          </a:prstGeom>
          <a:noFill/>
        </p:spPr>
        <p:txBody>
          <a:bodyPr wrap="square">
            <a:spAutoFit/>
          </a:bodyPr>
          <a:lstStyle/>
          <a:p>
            <a:pPr marL="0" indent="0">
              <a:buClr>
                <a:schemeClr val="accent3"/>
              </a:buClr>
              <a:buFont typeface="Arial" charset="0"/>
              <a:buNone/>
            </a:pPr>
            <a:endParaRPr sz="3000"/>
          </a:p>
        </p:txBody>
      </p:sp>
      <p:sp>
        <p:nvSpPr>
          <p:cNvPr id="2" name="ZoneTexte 1">
            <a:extLst>
              <a:ext uri="{FF2B5EF4-FFF2-40B4-BE49-F238E27FC236}">
                <a16:creationId xmlns:a16="http://schemas.microsoft.com/office/drawing/2014/main" id="{657A962B-A119-3010-1938-16B2B148AD9F}"/>
              </a:ext>
            </a:extLst>
          </p:cNvPr>
          <p:cNvSpPr txBox="1"/>
          <p:nvPr/>
        </p:nvSpPr>
        <p:spPr>
          <a:xfrm>
            <a:off x="152401" y="1472188"/>
            <a:ext cx="17404079" cy="9002464"/>
          </a:xfrm>
          <a:prstGeom prst="rect">
            <a:avLst/>
          </a:prstGeom>
          <a:noFill/>
        </p:spPr>
        <p:txBody>
          <a:bodyPr wrap="square">
            <a:spAutoFit/>
          </a:bodyPr>
          <a:lstStyle/>
          <a:p>
            <a:r>
              <a:t>The Addis Ababa Convention is a binding continental agreement on standards and criteria for official procedures for the mutual recognition of acquired higher education diplomas, certificates and qualifications giving access to higher education institutions:</a:t>
            </a:r>
          </a:p>
          <a:p>
            <a:pPr lvl="2">
              <a:lnSpc>
                <a:spcPct val="150000"/>
              </a:lnSpc>
              <a:spcBef>
                <a:spcPts val="600"/>
              </a:spcBef>
              <a:spcAft>
                <a:spcPts val="0"/>
              </a:spcAft>
              <a:buClr>
                <a:schemeClr val="tx1"/>
              </a:buClr>
              <a:buFont typeface="Wingdings" panose="05000000000000000000" pitchFamily="2" charset="2"/>
              <a:buChar char="ü"/>
            </a:pPr>
            <a:r>
              <a:rPr b="1"/>
              <a:t>Adopted on</a:t>
            </a:r>
            <a:r>
              <a:t> 12 December 2014 in Addis Ababa under the auspices of UNESCO;</a:t>
            </a:r>
          </a:p>
          <a:p>
            <a:pPr lvl="2">
              <a:lnSpc>
                <a:spcPct val="150000"/>
              </a:lnSpc>
              <a:spcBef>
                <a:spcPts val="600"/>
              </a:spcBef>
              <a:spcAft>
                <a:spcPts val="0"/>
              </a:spcAft>
              <a:buClr>
                <a:schemeClr val="tx1"/>
              </a:buClr>
              <a:buFont typeface="Wingdings" panose="05000000000000000000" pitchFamily="2" charset="2"/>
              <a:buChar char="ü"/>
            </a:pPr>
            <a:r>
              <a:rPr b="1"/>
              <a:t>Revised</a:t>
            </a:r>
            <a:r>
              <a:t> on 15 November 2019 at the 40th UNESCO General Conference in Paris;</a:t>
            </a:r>
          </a:p>
          <a:p>
            <a:pPr lvl="2">
              <a:lnSpc>
                <a:spcPct val="150000"/>
              </a:lnSpc>
              <a:spcBef>
                <a:spcPts val="600"/>
              </a:spcBef>
              <a:spcAft>
                <a:spcPts val="0"/>
              </a:spcAft>
              <a:buClr>
                <a:schemeClr val="tx1"/>
              </a:buClr>
              <a:buFont typeface="Wingdings" panose="05000000000000000000" pitchFamily="2" charset="2"/>
              <a:buChar char="ü"/>
            </a:pPr>
            <a:r>
              <a:rPr b="1"/>
              <a:t>Entry into force:</a:t>
            </a:r>
            <a:r>
              <a:t> 15 December 2019.</a:t>
            </a:r>
          </a:p>
          <a:p>
            <a:pPr marL="914400" lvl="2" indent="0">
              <a:lnSpc>
                <a:spcPct val="150000"/>
              </a:lnSpc>
              <a:spcBef>
                <a:spcPts val="0"/>
              </a:spcBef>
              <a:spcAft>
                <a:spcPts val="600"/>
              </a:spcAft>
              <a:buClr>
                <a:schemeClr val="tx1"/>
              </a:buClr>
            </a:pPr>
            <a:r>
              <a:rPr b="1" u="sng"/>
              <a:t>Chairmanship</a:t>
            </a:r>
            <a:r>
              <a:t> of the Convention Committee: Senegal</a:t>
            </a:r>
          </a:p>
          <a:p>
            <a:pPr marL="914400" lvl="2" indent="0">
              <a:lnSpc>
                <a:spcPct val="150000"/>
              </a:lnSpc>
              <a:spcBef>
                <a:spcPts val="0"/>
              </a:spcBef>
              <a:spcAft>
                <a:spcPts val="600"/>
              </a:spcAft>
              <a:buClr>
                <a:schemeClr val="tx1"/>
              </a:buClr>
            </a:pPr>
            <a:r>
              <a:rPr b="1" u="sng"/>
              <a:t>Vice-Presidents:</a:t>
            </a:r>
            <a:r>
              <a:rPr b="1"/>
              <a:t> </a:t>
            </a:r>
            <a:r>
              <a:t>Mauritius and Mauritania , </a:t>
            </a:r>
          </a:p>
          <a:p>
            <a:pPr marL="914400" lvl="2" indent="0">
              <a:lnSpc>
                <a:spcPct val="150000"/>
              </a:lnSpc>
              <a:spcBef>
                <a:spcPts val="0"/>
              </a:spcBef>
              <a:spcAft>
                <a:spcPts val="600"/>
              </a:spcAft>
              <a:buClr>
                <a:schemeClr val="tx1"/>
              </a:buClr>
            </a:pPr>
            <a:r>
              <a:rPr b="1" u="sng"/>
              <a:t>Rapporteur:</a:t>
            </a:r>
            <a:r>
              <a:t> South Africa </a:t>
            </a:r>
          </a:p>
          <a:p>
            <a:pPr marL="914400" lvl="2" indent="0">
              <a:lnSpc>
                <a:spcPct val="150000"/>
              </a:lnSpc>
              <a:spcBef>
                <a:spcPts val="0"/>
              </a:spcBef>
              <a:spcAft>
                <a:spcPts val="600"/>
              </a:spcAft>
              <a:buClr>
                <a:schemeClr val="tx1"/>
              </a:buClr>
            </a:pPr>
            <a:r>
              <a:rPr b="1"/>
              <a:t>Secretariat </a:t>
            </a:r>
            <a:r>
              <a:t>based in Abuja, Nigeria</a:t>
            </a:r>
          </a:p>
          <a:p>
            <a:r>
              <a:t> </a:t>
            </a:r>
          </a:p>
        </p:txBody>
      </p:sp>
      <p:grpSp>
        <p:nvGrpSpPr>
          <p:cNvPr id="3" name="Groupe 2">
            <a:extLst>
              <a:ext uri="{FF2B5EF4-FFF2-40B4-BE49-F238E27FC236}">
                <a16:creationId xmlns:a16="http://schemas.microsoft.com/office/drawing/2014/main" id="{48D599D2-4843-1D6E-3FC5-E0964F827D6B}"/>
              </a:ext>
            </a:extLst>
          </p:cNvPr>
          <p:cNvGrpSpPr/>
          <p:nvPr/>
        </p:nvGrpSpPr>
        <p:grpSpPr>
          <a:xfrm>
            <a:off x="1156488" y="499697"/>
            <a:ext cx="16826712" cy="643303"/>
            <a:chOff x="-2143112" y="-31021"/>
            <a:chExt cx="18479941" cy="462722"/>
          </a:xfrm>
        </p:grpSpPr>
        <p:sp>
          <p:nvSpPr>
            <p:cNvPr id="4" name="ZoneTexte 1">
              <a:extLst>
                <a:ext uri="{FF2B5EF4-FFF2-40B4-BE49-F238E27FC236}">
                  <a16:creationId xmlns:a16="http://schemas.microsoft.com/office/drawing/2014/main" id="{A61762D0-5287-FC62-824D-395071A3C0BE}"/>
                </a:ext>
              </a:extLst>
            </p:cNvPr>
            <p:cNvSpPr txBox="1">
              <a:spLocks noChangeArrowheads="1"/>
            </p:cNvSpPr>
            <p:nvPr/>
          </p:nvSpPr>
          <p:spPr bwMode="auto">
            <a:xfrm>
              <a:off x="-2143112" y="-31021"/>
              <a:ext cx="18479941" cy="238924"/>
            </a:xfrm>
            <a:prstGeom prst="rect">
              <a:avLst/>
            </a:prstGeom>
            <a:noFill/>
            <a:ln w="3175">
              <a:noFill/>
            </a:ln>
            <a:effectLst>
              <a:outerShdw blurRad="57150" dist="19050" dir="5400000" algn="bl" rotWithShape="0">
                <a:schemeClr val="dk1">
                  <a:alpha val="40000"/>
                </a:schemeClr>
              </a:outerShdw>
            </a:effectLst>
          </p:spPr>
          <p:txBody>
            <a:bodyPr spcFirstLastPara="1" wrap="square" lIns="91425" tIns="91425" rIns="91425" bIns="91425" anchor="ctr" anchorCtr="0">
              <a:noAutofit/>
            </a:bodyPr>
            <a:lstStyle>
              <a:lvl1pPr lvl="0" indent="0">
                <a:spcBef>
                  <a:spcPts val="0"/>
                </a:spcBef>
                <a:spcAft>
                  <a:spcPts val="0"/>
                </a:spcAft>
                <a:buFont typeface="Arial" panose="020B0604020202020204" pitchFamily="34" charset="0"/>
                <a:buNone/>
                <a:defRPr sz="2400" b="1" cap="small">
                  <a:effectLst/>
                  <a:latin typeface="Tahoma" panose="020B0604030504040204" pitchFamily="34" charset="0"/>
                  <a:ea typeface="Tahoma" panose="020B0604030504040204" pitchFamily="34" charset="0"/>
                  <a:cs typeface="Tahoma" panose="020B0604030504040204" pitchFamily="34" charset="0"/>
                </a:defRPr>
              </a:lvl1pPr>
            </a:lstStyle>
            <a:p>
              <a:pPr>
                <a:defRPr>
                  <a:solidFill>
                    <a:srgbClr val="69520C"/>
                  </a:solidFill>
                </a:defRPr>
              </a:pPr>
              <a:r>
                <a:rPr sz="4400"/>
                <a:t>2</a:t>
              </a:r>
              <a:r>
                <a:rPr sz="3200"/>
                <a:t>. ADDIS CONVENTION (definition and history)</a:t>
              </a:r>
              <a:endParaRPr sz="3200">
                <a:solidFill>
                  <a:srgbClr val="69520C"/>
                </a:solidFill>
              </a:endParaRPr>
            </a:p>
          </p:txBody>
        </p:sp>
        <p:cxnSp>
          <p:nvCxnSpPr>
            <p:cNvPr id="5" name="Connecteur droit 4">
              <a:extLst>
                <a:ext uri="{FF2B5EF4-FFF2-40B4-BE49-F238E27FC236}">
                  <a16:creationId xmlns:a16="http://schemas.microsoft.com/office/drawing/2014/main" id="{D94ECB5D-3946-1A01-0A29-EEF9017309AE}"/>
                </a:ext>
              </a:extLst>
            </p:cNvPr>
            <p:cNvCxnSpPr>
              <a:cxnSpLocks/>
            </p:cNvCxnSpPr>
            <p:nvPr/>
          </p:nvCxnSpPr>
          <p:spPr>
            <a:xfrm>
              <a:off x="341872" y="431701"/>
              <a:ext cx="14354698" cy="0"/>
            </a:xfrm>
            <a:prstGeom prst="line">
              <a:avLst/>
            </a:prstGeom>
            <a:ln w="3175">
              <a:solidFill>
                <a:srgbClr val="FFD441"/>
              </a:solidFill>
            </a:ln>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40893457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84F655-20F3-798B-BDBB-08D4E18C9CD9}"/>
            </a:ext>
          </a:extLst>
        </p:cNvPr>
        <p:cNvGrpSpPr/>
        <p:nvPr/>
      </p:nvGrpSpPr>
      <p:grpSpPr>
        <a:xfrm>
          <a:off x="0" y="0"/>
          <a:ext cx="0" cy="0"/>
          <a:chOff x="0" y="0"/>
          <a:chExt cx="0" cy="0"/>
        </a:xfrm>
      </p:grpSpPr>
      <p:sp>
        <p:nvSpPr>
          <p:cNvPr id="11" name="Espace réservé du numéro de diapositive 1">
            <a:extLst>
              <a:ext uri="{FF2B5EF4-FFF2-40B4-BE49-F238E27FC236}">
                <a16:creationId xmlns:a16="http://schemas.microsoft.com/office/drawing/2014/main" id="{67794DD8-4925-0E29-44B3-C6D662C5623A}"/>
              </a:ext>
            </a:extLst>
          </p:cNvPr>
          <p:cNvSpPr txBox="1">
            <a:spLocks/>
          </p:cNvSpPr>
          <p:nvPr/>
        </p:nvSpPr>
        <p:spPr>
          <a:xfrm>
            <a:off x="16478250" y="8853488"/>
            <a:ext cx="1435100" cy="725487"/>
          </a:xfrm>
          <a:prstGeom prst="rect">
            <a:avLst/>
          </a:prstGeom>
          <a:noFill/>
          <a:ln>
            <a:noFill/>
          </a:ln>
        </p:spPr>
        <p:txBody>
          <a:bodyPr spcFirstLastPara="1" lIns="91425" tIns="91425" rIns="91425" bIns="91425" anchor="ctr"/>
          <a:lstStyle>
            <a:lvl1pPr marL="0" lvl="0" algn="l" defTabSz="914400" rtl="0" eaLnBrk="1" latinLnBrk="0" hangingPunct="1">
              <a:buNone/>
              <a:defRPr sz="1800" kern="1200">
                <a:solidFill>
                  <a:schemeClr val="tx1"/>
                </a:solidFill>
                <a:latin typeface="Candara" panose="020E0502030303020204" pitchFamily="34" charset="0"/>
                <a:ea typeface="+mn-ea"/>
                <a:cs typeface="+mn-cs"/>
              </a:defRPr>
            </a:lvl1pPr>
            <a:lvl2pPr marL="457200" lvl="1" algn="l" defTabSz="914400" rtl="0" eaLnBrk="1" latinLnBrk="0" hangingPunct="1">
              <a:buNone/>
              <a:defRPr sz="1800" kern="1200">
                <a:solidFill>
                  <a:schemeClr val="tx1"/>
                </a:solidFill>
                <a:latin typeface="+mn-lt"/>
                <a:ea typeface="+mn-ea"/>
                <a:cs typeface="+mn-cs"/>
              </a:defRPr>
            </a:lvl2pPr>
            <a:lvl3pPr marL="914400" lvl="2" algn="l" defTabSz="914400" rtl="0" eaLnBrk="1" latinLnBrk="0" hangingPunct="1">
              <a:buNone/>
              <a:defRPr sz="1800" kern="1200">
                <a:solidFill>
                  <a:schemeClr val="tx1"/>
                </a:solidFill>
                <a:latin typeface="+mn-lt"/>
                <a:ea typeface="+mn-ea"/>
                <a:cs typeface="+mn-cs"/>
              </a:defRPr>
            </a:lvl3pPr>
            <a:lvl4pPr marL="1371600" lvl="3" algn="l" defTabSz="914400" rtl="0" eaLnBrk="1" latinLnBrk="0" hangingPunct="1">
              <a:buNone/>
              <a:defRPr sz="1800" kern="1200">
                <a:solidFill>
                  <a:schemeClr val="tx1"/>
                </a:solidFill>
                <a:latin typeface="+mn-lt"/>
                <a:ea typeface="+mn-ea"/>
                <a:cs typeface="+mn-cs"/>
              </a:defRPr>
            </a:lvl4pPr>
            <a:lvl5pPr marL="1828800" lvl="4" algn="l" defTabSz="914400" rtl="0" eaLnBrk="1" latinLnBrk="0" hangingPunct="1">
              <a:buNone/>
              <a:defRPr sz="1800" kern="1200">
                <a:solidFill>
                  <a:schemeClr val="tx1"/>
                </a:solidFill>
                <a:latin typeface="+mn-lt"/>
                <a:ea typeface="+mn-ea"/>
                <a:cs typeface="+mn-cs"/>
              </a:defRPr>
            </a:lvl5pPr>
            <a:lvl6pPr marL="2286000" lvl="5" algn="l" defTabSz="914400" rtl="0" eaLnBrk="1" latinLnBrk="0" hangingPunct="1">
              <a:buNone/>
              <a:defRPr sz="1800" kern="1200">
                <a:solidFill>
                  <a:schemeClr val="tx1"/>
                </a:solidFill>
                <a:latin typeface="+mn-lt"/>
                <a:ea typeface="+mn-ea"/>
                <a:cs typeface="+mn-cs"/>
              </a:defRPr>
            </a:lvl6pPr>
            <a:lvl7pPr marL="2743200" lvl="6" algn="l" defTabSz="914400" rtl="0" eaLnBrk="1" latinLnBrk="0" hangingPunct="1">
              <a:buNone/>
              <a:defRPr sz="1800" kern="1200">
                <a:solidFill>
                  <a:schemeClr val="tx1"/>
                </a:solidFill>
                <a:latin typeface="+mn-lt"/>
                <a:ea typeface="+mn-ea"/>
                <a:cs typeface="+mn-cs"/>
              </a:defRPr>
            </a:lvl7pPr>
            <a:lvl8pPr marL="3200400" lvl="7" algn="l" defTabSz="914400" rtl="0" eaLnBrk="1" latinLnBrk="0" hangingPunct="1">
              <a:buNone/>
              <a:defRPr sz="1800" kern="1200">
                <a:solidFill>
                  <a:schemeClr val="tx1"/>
                </a:solidFill>
                <a:latin typeface="+mn-lt"/>
                <a:ea typeface="+mn-ea"/>
                <a:cs typeface="+mn-cs"/>
              </a:defRPr>
            </a:lvl8pPr>
            <a:lvl9pPr marL="3657600" lvl="8" algn="l" defTabSz="914400" rtl="0" eaLnBrk="1" latinLnBrk="0" hangingPunct="1">
              <a:buNone/>
              <a:defRPr sz="1800" kern="1200">
                <a:solidFill>
                  <a:schemeClr val="tx1"/>
                </a:solidFill>
                <a:latin typeface="+mn-lt"/>
                <a:ea typeface="+mn-ea"/>
                <a:cs typeface="+mn-cs"/>
              </a:defRPr>
            </a:lvl9pPr>
          </a:lstStyle>
          <a:p>
            <a:pPr defTabSz="1219170" fontAlgn="auto">
              <a:spcBef>
                <a:spcPts val="0"/>
              </a:spcBef>
              <a:spcAft>
                <a:spcPts val="0"/>
              </a:spcAft>
              <a:buClr>
                <a:srgbClr val="000000"/>
              </a:buClr>
              <a:defRPr sz="2000" b="1" kern="0">
                <a:solidFill>
                  <a:srgbClr val="000000"/>
                </a:solidFill>
                <a:cs typeface="Arial"/>
                <a:sym typeface="Arial"/>
              </a:defRPr>
            </a:pPr>
            <a:r>
              <a:t>Page </a:t>
            </a:r>
            <a:fld id="{D7596648-0A64-4385-B344-594B91505450}" type="slidenum">
              <a:rPr lang="fr-FR" sz="2000" b="1" kern="0" smtClean="0">
                <a:solidFill>
                  <a:srgbClr val="000000"/>
                </a:solidFill>
                <a:cs typeface="Arial"/>
                <a:sym typeface="Arial"/>
              </a:rPr>
              <a:pPr defTabSz="1219170" fontAlgn="auto">
                <a:spcBef>
                  <a:spcPts val="0"/>
                </a:spcBef>
                <a:spcAft>
                  <a:spcPts val="0"/>
                </a:spcAft>
                <a:buClr>
                  <a:srgbClr val="000000"/>
                </a:buClr>
              </a:pPr>
              <a:t>5</a:t>
            </a:fld>
            <a:endParaRPr sz="2000" b="1" kern="0">
              <a:solidFill>
                <a:srgbClr val="000000"/>
              </a:solidFill>
              <a:cs typeface="Arial"/>
              <a:sym typeface="Arial"/>
            </a:endParaRPr>
          </a:p>
        </p:txBody>
      </p:sp>
      <p:sp>
        <p:nvSpPr>
          <p:cNvPr id="2" name="ZoneTexte 1">
            <a:extLst>
              <a:ext uri="{FF2B5EF4-FFF2-40B4-BE49-F238E27FC236}">
                <a16:creationId xmlns:a16="http://schemas.microsoft.com/office/drawing/2014/main" id="{41146716-F9A0-33C1-5631-23087A496BE8}"/>
              </a:ext>
            </a:extLst>
          </p:cNvPr>
          <p:cNvSpPr txBox="1">
            <a:spLocks noChangeArrowheads="1"/>
          </p:cNvSpPr>
          <p:nvPr/>
        </p:nvSpPr>
        <p:spPr bwMode="auto">
          <a:xfrm>
            <a:off x="1156488" y="499697"/>
            <a:ext cx="16826712" cy="332166"/>
          </a:xfrm>
          <a:prstGeom prst="rect">
            <a:avLst/>
          </a:prstGeom>
          <a:noFill/>
          <a:ln w="3175">
            <a:noFill/>
          </a:ln>
          <a:effectLst>
            <a:outerShdw blurRad="57150" dist="19050" dir="5400000" algn="bl" rotWithShape="0">
              <a:schemeClr val="dk1">
                <a:alpha val="40000"/>
              </a:schemeClr>
            </a:outerShdw>
          </a:effectLst>
        </p:spPr>
        <p:txBody>
          <a:bodyPr spcFirstLastPara="1" wrap="square" lIns="91425" tIns="91425" rIns="91425" bIns="91425" anchor="ctr" anchorCtr="0">
            <a:noAutofit/>
          </a:bodyPr>
          <a:lstStyle>
            <a:lvl1pPr lvl="0" indent="0">
              <a:spcBef>
                <a:spcPts val="0"/>
              </a:spcBef>
              <a:spcAft>
                <a:spcPts val="0"/>
              </a:spcAft>
              <a:buFont typeface="Arial" panose="020B0604020202020204" pitchFamily="34" charset="0"/>
              <a:buNone/>
              <a:defRPr sz="2400" b="1" cap="small">
                <a:effectLst/>
                <a:latin typeface="Tahoma" panose="020B0604030504040204" pitchFamily="34" charset="0"/>
                <a:ea typeface="Tahoma" panose="020B0604030504040204" pitchFamily="34" charset="0"/>
                <a:cs typeface="Tahoma" panose="020B0604030504040204" pitchFamily="34" charset="0"/>
              </a:defRPr>
            </a:lvl1pPr>
          </a:lstStyle>
          <a:p>
            <a:pPr>
              <a:defRPr>
                <a:solidFill>
                  <a:srgbClr val="69520C"/>
                </a:solidFill>
              </a:defRPr>
            </a:pPr>
            <a:r>
              <a:rPr sz="4400" dirty="0">
                <a:latin typeface="Tahoma"/>
                <a:ea typeface="Tahoma"/>
                <a:cs typeface="Tahoma"/>
              </a:rPr>
              <a:t>3</a:t>
            </a:r>
            <a:r>
              <a:rPr sz="3200" dirty="0">
                <a:latin typeface="Tahoma"/>
                <a:ea typeface="Tahoma"/>
                <a:cs typeface="Tahoma"/>
              </a:rPr>
              <a:t>. RATIFICATION OF THE </a:t>
            </a:r>
            <a:r>
              <a:rPr lang="en-GB" sz="3200" dirty="0">
                <a:latin typeface="Tahoma"/>
                <a:ea typeface="Tahoma"/>
                <a:cs typeface="Tahoma"/>
              </a:rPr>
              <a:t>ADDIS ABABA</a:t>
            </a:r>
            <a:r>
              <a:rPr sz="3200" dirty="0">
                <a:latin typeface="Tahoma"/>
                <a:ea typeface="Tahoma"/>
                <a:cs typeface="Tahoma"/>
              </a:rPr>
              <a:t> CONVENTION</a:t>
            </a:r>
          </a:p>
        </p:txBody>
      </p:sp>
      <p:sp>
        <p:nvSpPr>
          <p:cNvPr id="4" name="ZoneTexte 3">
            <a:extLst>
              <a:ext uri="{FF2B5EF4-FFF2-40B4-BE49-F238E27FC236}">
                <a16:creationId xmlns:a16="http://schemas.microsoft.com/office/drawing/2014/main" id="{4F9FD16A-1DC9-F418-46DB-9202BFFCFA4B}"/>
              </a:ext>
            </a:extLst>
          </p:cNvPr>
          <p:cNvSpPr txBox="1"/>
          <p:nvPr/>
        </p:nvSpPr>
        <p:spPr>
          <a:xfrm>
            <a:off x="4572000" y="4853191"/>
            <a:ext cx="9144000" cy="584775"/>
          </a:xfrm>
          <a:prstGeom prst="rect">
            <a:avLst/>
          </a:prstGeom>
          <a:noFill/>
        </p:spPr>
        <p:txBody>
          <a:bodyPr wrap="square">
            <a:spAutoFit/>
          </a:bodyPr>
          <a:lstStyle/>
          <a:p>
            <a:pPr>
              <a:defRPr>
                <a:solidFill>
                  <a:srgbClr val="FFFFFF"/>
                </a:solidFill>
                <a:effectLst/>
                <a:latin typeface="Helvetica" pitchFamily="2" charset="0"/>
              </a:defRPr>
            </a:pPr>
            <a:r>
              <a:t> </a:t>
            </a:r>
          </a:p>
        </p:txBody>
      </p:sp>
      <p:sp>
        <p:nvSpPr>
          <p:cNvPr id="6" name="ZoneTexte 5">
            <a:extLst>
              <a:ext uri="{FF2B5EF4-FFF2-40B4-BE49-F238E27FC236}">
                <a16:creationId xmlns:a16="http://schemas.microsoft.com/office/drawing/2014/main" id="{5C5F6EE2-31DC-2723-0747-506486C6CEF2}"/>
              </a:ext>
            </a:extLst>
          </p:cNvPr>
          <p:cNvSpPr txBox="1"/>
          <p:nvPr/>
        </p:nvSpPr>
        <p:spPr>
          <a:xfrm>
            <a:off x="1156488" y="1236816"/>
            <a:ext cx="15321762" cy="6863417"/>
          </a:xfrm>
          <a:prstGeom prst="rect">
            <a:avLst/>
          </a:prstGeom>
          <a:noFill/>
        </p:spPr>
        <p:txBody>
          <a:bodyPr wrap="square" lIns="91440" tIns="45720" rIns="91440" bIns="45720" anchor="t">
            <a:spAutoFit/>
          </a:bodyPr>
          <a:lstStyle/>
          <a:p>
            <a:pPr marL="457200" indent="-457200">
              <a:buFont typeface="Arial" panose="020B0604020202020204" pitchFamily="34" charset="0"/>
              <a:buChar char="•"/>
            </a:pPr>
            <a:r>
              <a:rPr dirty="0">
                <a:latin typeface="Arial"/>
                <a:cs typeface="Arial"/>
              </a:rPr>
              <a:t>Ratification is the commitment of a Member State to be bound by the objectives and provisions of the Convention and to incorporate them into national legislation.</a:t>
            </a:r>
          </a:p>
          <a:p>
            <a:endParaRPr>
              <a:effectLst/>
              <a:latin typeface="Helvetica" pitchFamily="2" charset="0"/>
            </a:endParaRPr>
          </a:p>
          <a:p>
            <a:pPr>
              <a:buNone/>
              <a:defRPr sz="2800">
                <a:effectLst/>
                <a:latin typeface="Helvetica" pitchFamily="2" charset="0"/>
              </a:defRPr>
            </a:pPr>
            <a:r>
              <a:rPr dirty="0">
                <a:latin typeface="Helvetica"/>
                <a:cs typeface="Arial"/>
              </a:rPr>
              <a:t>Ratification of the Convention reflects a clear commitment by national governments to:</a:t>
            </a:r>
          </a:p>
          <a:p>
            <a:pPr marL="457200" indent="-457200">
              <a:buFont typeface="Wingdings" pitchFamily="2" charset="2"/>
              <a:buChar char="Ø"/>
              <a:defRPr sz="2800"/>
            </a:pPr>
            <a:r>
              <a:rPr dirty="0">
                <a:effectLst/>
                <a:latin typeface="Helvetica"/>
                <a:cs typeface="Arial"/>
              </a:rPr>
              <a:t>the </a:t>
            </a:r>
            <a:r>
              <a:rPr dirty="0">
                <a:latin typeface="Arial"/>
                <a:cs typeface="Arial"/>
              </a:rPr>
              <a:t>2030 Agenda for Sustainable Development and in particular SDG 4, which aims, by 2030, to ‘ensure access to quality education for all and promote lifelong learning opportunities’;</a:t>
            </a:r>
          </a:p>
          <a:p>
            <a:pPr marL="457200" indent="-457200">
              <a:buFont typeface="Wingdings" pitchFamily="2" charset="2"/>
              <a:buChar char="Ø"/>
              <a:defRPr sz="2800"/>
            </a:pPr>
            <a:r>
              <a:rPr dirty="0">
                <a:latin typeface="Arial"/>
                <a:cs typeface="Arial"/>
              </a:rPr>
              <a:t>Agenda 2063: the Africa we want and its goal of "well-educated citizens and a skills revolution based on science, technology and innovation";</a:t>
            </a:r>
          </a:p>
          <a:p>
            <a:pPr marL="457200" indent="-457200">
              <a:buFont typeface="Wingdings" pitchFamily="2" charset="2"/>
              <a:buChar char="Ø"/>
              <a:defRPr sz="2800"/>
            </a:pPr>
            <a:r>
              <a:rPr dirty="0">
                <a:latin typeface="Arial"/>
                <a:cs typeface="Arial"/>
              </a:rPr>
              <a:t>mobility and recognition of studies and certificates, diplomas, degrees and other evidence of formal qualifications (including micro-credentials, partial studies and studies that do not lead to qualifications) to widen access to higher education and promote the social and economic development of Africa</a:t>
            </a:r>
          </a:p>
          <a:p>
            <a:pPr>
              <a:buNone/>
            </a:pPr>
            <a:endParaRPr>
              <a:latin typeface="Helvetica" pitchFamily="2" charset="0"/>
            </a:endParaRPr>
          </a:p>
          <a:p>
            <a:pPr>
              <a:buNone/>
            </a:pPr>
            <a:endParaRPr>
              <a:effectLst/>
              <a:latin typeface="Helvetica" pitchFamily="2" charset="0"/>
            </a:endParaRPr>
          </a:p>
        </p:txBody>
      </p:sp>
    </p:spTree>
    <p:extLst>
      <p:ext uri="{BB962C8B-B14F-4D97-AF65-F5344CB8AC3E}">
        <p14:creationId xmlns:p14="http://schemas.microsoft.com/office/powerpoint/2010/main" val="324888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652AD4-0E1C-ACE9-BE4A-558A34CAD39B}"/>
            </a:ext>
          </a:extLst>
        </p:cNvPr>
        <p:cNvGrpSpPr/>
        <p:nvPr/>
      </p:nvGrpSpPr>
      <p:grpSpPr>
        <a:xfrm>
          <a:off x="0" y="0"/>
          <a:ext cx="0" cy="0"/>
          <a:chOff x="0" y="0"/>
          <a:chExt cx="0" cy="0"/>
        </a:xfrm>
      </p:grpSpPr>
      <p:sp>
        <p:nvSpPr>
          <p:cNvPr id="8" name="ZoneTexte 7">
            <a:extLst>
              <a:ext uri="{FF2B5EF4-FFF2-40B4-BE49-F238E27FC236}">
                <a16:creationId xmlns:a16="http://schemas.microsoft.com/office/drawing/2014/main" id="{E7D9AC27-B5D0-5265-E3CF-72B5B4B9ED42}"/>
              </a:ext>
            </a:extLst>
          </p:cNvPr>
          <p:cNvSpPr txBox="1"/>
          <p:nvPr/>
        </p:nvSpPr>
        <p:spPr>
          <a:xfrm>
            <a:off x="1859759" y="1844566"/>
            <a:ext cx="13589880" cy="553998"/>
          </a:xfrm>
          <a:prstGeom prst="rect">
            <a:avLst/>
          </a:prstGeom>
          <a:noFill/>
        </p:spPr>
        <p:txBody>
          <a:bodyPr wrap="square">
            <a:spAutoFit/>
          </a:bodyPr>
          <a:lstStyle/>
          <a:p>
            <a:pPr marL="0" indent="0">
              <a:buClr>
                <a:schemeClr val="accent3"/>
              </a:buClr>
              <a:buFont typeface="Arial" charset="0"/>
              <a:buNone/>
            </a:pPr>
            <a:endParaRPr sz="3000"/>
          </a:p>
        </p:txBody>
      </p:sp>
      <p:sp>
        <p:nvSpPr>
          <p:cNvPr id="2" name="ZoneTexte 1">
            <a:extLst>
              <a:ext uri="{FF2B5EF4-FFF2-40B4-BE49-F238E27FC236}">
                <a16:creationId xmlns:a16="http://schemas.microsoft.com/office/drawing/2014/main" id="{87222989-29AC-AA84-D532-A37196F2CBFD}"/>
              </a:ext>
            </a:extLst>
          </p:cNvPr>
          <p:cNvSpPr txBox="1"/>
          <p:nvPr/>
        </p:nvSpPr>
        <p:spPr>
          <a:xfrm>
            <a:off x="104931" y="1348697"/>
            <a:ext cx="17131509" cy="8017579"/>
          </a:xfrm>
          <a:prstGeom prst="rect">
            <a:avLst/>
          </a:prstGeom>
          <a:noFill/>
        </p:spPr>
        <p:txBody>
          <a:bodyPr wrap="square" lIns="91440" tIns="45720" rIns="91440" bIns="45720" anchor="t">
            <a:spAutoFit/>
          </a:bodyPr>
          <a:lstStyle/>
          <a:p>
            <a:pPr lvl="2">
              <a:spcBef>
                <a:spcPts val="600"/>
              </a:spcBef>
              <a:spcAft>
                <a:spcPts val="1200"/>
              </a:spcAft>
              <a:buClr>
                <a:schemeClr val="tx1"/>
              </a:buClr>
              <a:buFont typeface="Wingdings" panose="05000000000000000000" pitchFamily="2" charset="2"/>
              <a:buChar char="ü"/>
              <a:defRPr sz="2800" b="1">
                <a:solidFill>
                  <a:schemeClr val="bg2">
                    <a:lumMod val="25000"/>
                  </a:schemeClr>
                </a:solidFill>
              </a:defRPr>
            </a:pPr>
            <a:r>
              <a:rPr dirty="0">
                <a:latin typeface="Arial"/>
                <a:cs typeface="Arial"/>
              </a:rPr>
              <a:t>Mutual and fair recognition of qualifications. </a:t>
            </a:r>
          </a:p>
          <a:p>
            <a:pPr marL="914400" lvl="2" indent="0">
              <a:spcBef>
                <a:spcPts val="600"/>
              </a:spcBef>
              <a:spcAft>
                <a:spcPts val="1200"/>
              </a:spcAft>
              <a:buClr>
                <a:schemeClr val="tx1"/>
              </a:buClr>
              <a:defRPr sz="2800"/>
            </a:pPr>
            <a:r>
              <a:rPr dirty="0">
                <a:latin typeface="Arial"/>
                <a:cs typeface="Arial"/>
              </a:rPr>
              <a:t>	It promotes the recognition of diplomas between African countries on the basis of principles 	fairness, transparency and non-discrimination, thereby strengthening mutual trust and 	regional integration.</a:t>
            </a:r>
          </a:p>
          <a:p>
            <a:pPr lvl="2">
              <a:spcBef>
                <a:spcPts val="600"/>
              </a:spcBef>
              <a:spcAft>
                <a:spcPts val="1200"/>
              </a:spcAft>
              <a:buClr>
                <a:schemeClr val="tx1"/>
              </a:buClr>
              <a:buFont typeface="Wingdings" panose="05000000000000000000" pitchFamily="2" charset="2"/>
              <a:buChar char="ü"/>
              <a:defRPr sz="2800" b="1">
                <a:solidFill>
                  <a:schemeClr val="bg2">
                    <a:lumMod val="25000"/>
                  </a:schemeClr>
                </a:solidFill>
              </a:defRPr>
            </a:pPr>
            <a:r>
              <a:rPr dirty="0">
                <a:latin typeface="Arial"/>
                <a:cs typeface="Arial"/>
              </a:rPr>
              <a:t>Facilitation of academic and professional mobility. </a:t>
            </a:r>
          </a:p>
          <a:p>
            <a:pPr marL="914400" lvl="2" indent="0">
              <a:spcBef>
                <a:spcPts val="600"/>
              </a:spcBef>
              <a:spcAft>
                <a:spcPts val="1200"/>
              </a:spcAft>
              <a:buClr>
                <a:schemeClr val="tx1"/>
              </a:buClr>
              <a:defRPr sz="2800"/>
            </a:pPr>
            <a:r>
              <a:rPr dirty="0">
                <a:latin typeface="Arial"/>
                <a:cs typeface="Arial"/>
              </a:rPr>
              <a:t>	It enables African graduates, including refugees and displaced persons, to 	move more freely to study, teach or work across the continent.</a:t>
            </a:r>
          </a:p>
          <a:p>
            <a:pPr lvl="2">
              <a:spcBef>
                <a:spcPts val="600"/>
              </a:spcBef>
              <a:spcAft>
                <a:spcPts val="1200"/>
              </a:spcAft>
              <a:buClr>
                <a:schemeClr val="tx1"/>
              </a:buClr>
              <a:buFont typeface="Wingdings" panose="05000000000000000000" pitchFamily="2" charset="2"/>
              <a:buChar char="ü"/>
              <a:defRPr sz="2800" b="1">
                <a:solidFill>
                  <a:schemeClr val="bg2">
                    <a:lumMod val="25000"/>
                  </a:schemeClr>
                </a:solidFill>
              </a:defRPr>
            </a:pPr>
            <a:r>
              <a:rPr dirty="0">
                <a:latin typeface="Arial"/>
                <a:cs typeface="Arial"/>
              </a:rPr>
              <a:t>Support for transnational education. </a:t>
            </a:r>
          </a:p>
          <a:p>
            <a:pPr marL="914400" lvl="2" indent="0">
              <a:spcBef>
                <a:spcPts val="600"/>
              </a:spcBef>
              <a:spcAft>
                <a:spcPts val="1200"/>
              </a:spcAft>
              <a:buClr>
                <a:schemeClr val="tx1"/>
              </a:buClr>
              <a:defRPr sz="2800"/>
            </a:pPr>
            <a:r>
              <a:rPr dirty="0">
                <a:latin typeface="Arial"/>
                <a:cs typeface="Arial"/>
              </a:rPr>
              <a:t>	It encourages the development of cross-border higher education </a:t>
            </a:r>
            <a:r>
              <a:rPr dirty="0" err="1">
                <a:latin typeface="Arial"/>
                <a:cs typeface="Arial"/>
              </a:rPr>
              <a:t>programmes</a:t>
            </a:r>
            <a:r>
              <a:rPr dirty="0">
                <a:latin typeface="Arial"/>
                <a:cs typeface="Arial"/>
              </a:rPr>
              <a:t>. 	promoting inter-university cooperation and the award of joint degrees.</a:t>
            </a:r>
          </a:p>
          <a:p>
            <a:pPr lvl="2">
              <a:spcBef>
                <a:spcPts val="600"/>
              </a:spcBef>
              <a:spcAft>
                <a:spcPts val="1200"/>
              </a:spcAft>
              <a:buClr>
                <a:schemeClr val="tx1"/>
              </a:buClr>
              <a:buFont typeface="Wingdings" panose="05000000000000000000" pitchFamily="2" charset="2"/>
              <a:buChar char="ü"/>
              <a:defRPr sz="2800" b="1">
                <a:solidFill>
                  <a:schemeClr val="bg2">
                    <a:lumMod val="25000"/>
                  </a:schemeClr>
                </a:solidFill>
              </a:defRPr>
            </a:pPr>
            <a:r>
              <a:rPr dirty="0">
                <a:latin typeface="Arial"/>
                <a:cs typeface="Arial"/>
              </a:rPr>
              <a:t>Valuing the skills of the diaspora. </a:t>
            </a:r>
          </a:p>
          <a:p>
            <a:pPr marL="1616075" lvl="3" indent="0">
              <a:spcBef>
                <a:spcPts val="600"/>
              </a:spcBef>
              <a:spcAft>
                <a:spcPts val="1200"/>
              </a:spcAft>
              <a:buClr>
                <a:schemeClr val="tx1"/>
              </a:buClr>
              <a:defRPr sz="2800"/>
            </a:pPr>
            <a:r>
              <a:rPr dirty="0">
                <a:latin typeface="Arial"/>
                <a:cs typeface="Arial"/>
              </a:rPr>
              <a:t>It </a:t>
            </a:r>
            <a:r>
              <a:rPr dirty="0" err="1">
                <a:latin typeface="Arial"/>
                <a:cs typeface="Arial"/>
              </a:rPr>
              <a:t>recognises</a:t>
            </a:r>
            <a:r>
              <a:rPr dirty="0">
                <a:latin typeface="Arial"/>
                <a:cs typeface="Arial"/>
              </a:rPr>
              <a:t> the qualifications of members of the African diaspora, contributing to their professional reintegration and reducing the talent drain. </a:t>
            </a:r>
            <a:endParaRPr sz="3600" dirty="0">
              <a:latin typeface="Arial"/>
              <a:cs typeface="Arial"/>
            </a:endParaRPr>
          </a:p>
          <a:p>
            <a:pPr marL="0" indent="0">
              <a:buClr>
                <a:schemeClr val="accent3"/>
              </a:buClr>
              <a:buFont typeface="Arial" charset="0"/>
              <a:buNone/>
            </a:pPr>
            <a:endParaRPr sz="3600"/>
          </a:p>
        </p:txBody>
      </p:sp>
      <p:grpSp>
        <p:nvGrpSpPr>
          <p:cNvPr id="3" name="Groupe 2">
            <a:extLst>
              <a:ext uri="{FF2B5EF4-FFF2-40B4-BE49-F238E27FC236}">
                <a16:creationId xmlns:a16="http://schemas.microsoft.com/office/drawing/2014/main" id="{4B75C387-4F6C-3417-285C-E3BB6F158EC6}"/>
              </a:ext>
            </a:extLst>
          </p:cNvPr>
          <p:cNvGrpSpPr/>
          <p:nvPr/>
        </p:nvGrpSpPr>
        <p:grpSpPr>
          <a:xfrm>
            <a:off x="1156488" y="499697"/>
            <a:ext cx="16826712" cy="643303"/>
            <a:chOff x="-2143112" y="-31021"/>
            <a:chExt cx="18479941" cy="462722"/>
          </a:xfrm>
        </p:grpSpPr>
        <p:sp>
          <p:nvSpPr>
            <p:cNvPr id="4" name="ZoneTexte 1">
              <a:extLst>
                <a:ext uri="{FF2B5EF4-FFF2-40B4-BE49-F238E27FC236}">
                  <a16:creationId xmlns:a16="http://schemas.microsoft.com/office/drawing/2014/main" id="{6A5D07D6-F898-12D3-A2F8-0DFD70CB4EB4}"/>
                </a:ext>
              </a:extLst>
            </p:cNvPr>
            <p:cNvSpPr txBox="1">
              <a:spLocks noChangeArrowheads="1"/>
            </p:cNvSpPr>
            <p:nvPr/>
          </p:nvSpPr>
          <p:spPr bwMode="auto">
            <a:xfrm>
              <a:off x="-2143112" y="-31021"/>
              <a:ext cx="18479941" cy="238924"/>
            </a:xfrm>
            <a:prstGeom prst="rect">
              <a:avLst/>
            </a:prstGeom>
            <a:noFill/>
            <a:ln w="3175">
              <a:noFill/>
            </a:ln>
            <a:effectLst>
              <a:outerShdw blurRad="57150" dist="19050" dir="5400000" algn="bl" rotWithShape="0">
                <a:schemeClr val="dk1">
                  <a:alpha val="40000"/>
                </a:schemeClr>
              </a:outerShdw>
            </a:effectLst>
          </p:spPr>
          <p:txBody>
            <a:bodyPr spcFirstLastPara="1" wrap="square" lIns="91425" tIns="91425" rIns="91425" bIns="91425" anchor="ctr" anchorCtr="0">
              <a:noAutofit/>
            </a:bodyPr>
            <a:lstStyle>
              <a:lvl1pPr lvl="0" indent="0">
                <a:spcBef>
                  <a:spcPts val="0"/>
                </a:spcBef>
                <a:spcAft>
                  <a:spcPts val="0"/>
                </a:spcAft>
                <a:buFont typeface="Arial" panose="020B0604020202020204" pitchFamily="34" charset="0"/>
                <a:buNone/>
                <a:defRPr sz="2400" b="1" cap="small">
                  <a:effectLst/>
                  <a:latin typeface="Tahoma" panose="020B0604030504040204" pitchFamily="34" charset="0"/>
                  <a:ea typeface="Tahoma" panose="020B0604030504040204" pitchFamily="34" charset="0"/>
                  <a:cs typeface="Tahoma" panose="020B0604030504040204" pitchFamily="34" charset="0"/>
                </a:defRPr>
              </a:lvl1pPr>
            </a:lstStyle>
            <a:p>
              <a:pPr>
                <a:defRPr>
                  <a:solidFill>
                    <a:srgbClr val="69520C"/>
                  </a:solidFill>
                </a:defRPr>
              </a:pPr>
              <a:r>
                <a:rPr sz="4400" dirty="0">
                  <a:latin typeface="Tahoma"/>
                  <a:ea typeface="Tahoma"/>
                  <a:cs typeface="Tahoma"/>
                </a:rPr>
                <a:t>4</a:t>
              </a:r>
              <a:r>
                <a:rPr sz="3200" dirty="0">
                  <a:latin typeface="Tahoma"/>
                  <a:ea typeface="Tahoma"/>
                  <a:cs typeface="Tahoma"/>
                </a:rPr>
                <a:t>. IMPORTANCE AND BENEFITS OF THE </a:t>
              </a:r>
              <a:r>
                <a:rPr lang="en-GB" sz="3200" dirty="0">
                  <a:latin typeface="Tahoma"/>
                  <a:ea typeface="Tahoma"/>
                  <a:cs typeface="Tahoma"/>
                </a:rPr>
                <a:t>ADDIS ABABA</a:t>
              </a:r>
              <a:r>
                <a:rPr sz="3200" dirty="0">
                  <a:latin typeface="Tahoma"/>
                  <a:ea typeface="Tahoma"/>
                  <a:cs typeface="Tahoma"/>
                </a:rPr>
                <a:t> CONVENTION</a:t>
              </a:r>
            </a:p>
          </p:txBody>
        </p:sp>
        <p:cxnSp>
          <p:nvCxnSpPr>
            <p:cNvPr id="5" name="Connecteur droit 4">
              <a:extLst>
                <a:ext uri="{FF2B5EF4-FFF2-40B4-BE49-F238E27FC236}">
                  <a16:creationId xmlns:a16="http://schemas.microsoft.com/office/drawing/2014/main" id="{C120555B-2ACE-2B56-AC7E-0439306A860F}"/>
                </a:ext>
              </a:extLst>
            </p:cNvPr>
            <p:cNvCxnSpPr>
              <a:cxnSpLocks/>
            </p:cNvCxnSpPr>
            <p:nvPr/>
          </p:nvCxnSpPr>
          <p:spPr>
            <a:xfrm>
              <a:off x="341872" y="431701"/>
              <a:ext cx="14354698" cy="0"/>
            </a:xfrm>
            <a:prstGeom prst="line">
              <a:avLst/>
            </a:prstGeom>
            <a:ln w="3175">
              <a:solidFill>
                <a:srgbClr val="FFD441"/>
              </a:solidFill>
            </a:ln>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29472787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ABE0E0-B8BC-8CC6-8FD8-91EAD6947D80}"/>
            </a:ext>
          </a:extLst>
        </p:cNvPr>
        <p:cNvGrpSpPr/>
        <p:nvPr/>
      </p:nvGrpSpPr>
      <p:grpSpPr>
        <a:xfrm>
          <a:off x="0" y="0"/>
          <a:ext cx="0" cy="0"/>
          <a:chOff x="0" y="0"/>
          <a:chExt cx="0" cy="0"/>
        </a:xfrm>
      </p:grpSpPr>
      <p:sp>
        <p:nvSpPr>
          <p:cNvPr id="8" name="ZoneTexte 7">
            <a:extLst>
              <a:ext uri="{FF2B5EF4-FFF2-40B4-BE49-F238E27FC236}">
                <a16:creationId xmlns:a16="http://schemas.microsoft.com/office/drawing/2014/main" id="{49F72E64-2527-D367-7F69-0AF60C43F677}"/>
              </a:ext>
            </a:extLst>
          </p:cNvPr>
          <p:cNvSpPr txBox="1"/>
          <p:nvPr/>
        </p:nvSpPr>
        <p:spPr>
          <a:xfrm>
            <a:off x="1859759" y="1844566"/>
            <a:ext cx="13589880" cy="553998"/>
          </a:xfrm>
          <a:prstGeom prst="rect">
            <a:avLst/>
          </a:prstGeom>
          <a:noFill/>
        </p:spPr>
        <p:txBody>
          <a:bodyPr wrap="square">
            <a:spAutoFit/>
          </a:bodyPr>
          <a:lstStyle/>
          <a:p>
            <a:pPr marL="0" indent="0">
              <a:buClr>
                <a:schemeClr val="accent3"/>
              </a:buClr>
              <a:buFont typeface="Arial" charset="0"/>
              <a:buNone/>
            </a:pPr>
            <a:endParaRPr sz="3000"/>
          </a:p>
        </p:txBody>
      </p:sp>
      <p:sp>
        <p:nvSpPr>
          <p:cNvPr id="2" name="ZoneTexte 1">
            <a:extLst>
              <a:ext uri="{FF2B5EF4-FFF2-40B4-BE49-F238E27FC236}">
                <a16:creationId xmlns:a16="http://schemas.microsoft.com/office/drawing/2014/main" id="{C544877C-161A-E6B3-B3AB-FB7760D87CD8}"/>
              </a:ext>
            </a:extLst>
          </p:cNvPr>
          <p:cNvSpPr txBox="1"/>
          <p:nvPr/>
        </p:nvSpPr>
        <p:spPr>
          <a:xfrm>
            <a:off x="104931" y="1836377"/>
            <a:ext cx="17131509" cy="6417141"/>
          </a:xfrm>
          <a:prstGeom prst="rect">
            <a:avLst/>
          </a:prstGeom>
          <a:noFill/>
        </p:spPr>
        <p:txBody>
          <a:bodyPr wrap="square">
            <a:spAutoFit/>
          </a:bodyPr>
          <a:lstStyle/>
          <a:p>
            <a:pPr lvl="2">
              <a:spcBef>
                <a:spcPts val="600"/>
              </a:spcBef>
              <a:spcAft>
                <a:spcPts val="1200"/>
              </a:spcAft>
              <a:buClr>
                <a:schemeClr val="tx1"/>
              </a:buClr>
              <a:buFont typeface="Wingdings" panose="05000000000000000000" pitchFamily="2" charset="2"/>
              <a:buChar char="ü"/>
              <a:defRPr sz="2800"/>
            </a:pPr>
            <a:r>
              <a:rPr b="1">
                <a:solidFill>
                  <a:schemeClr val="bg2">
                    <a:lumMod val="25000"/>
                  </a:schemeClr>
                </a:solidFill>
              </a:rPr>
              <a:t>Recognition of formal and informal learning.</a:t>
            </a:r>
            <a:r>
              <a:t> </a:t>
            </a:r>
          </a:p>
          <a:p>
            <a:pPr marL="1616075" lvl="3" indent="0">
              <a:spcBef>
                <a:spcPts val="600"/>
              </a:spcBef>
              <a:spcAft>
                <a:spcPts val="1200"/>
              </a:spcAft>
              <a:buClr>
                <a:schemeClr val="tx1"/>
              </a:buClr>
              <a:defRPr sz="2800"/>
            </a:pPr>
            <a:r>
              <a:t>It takes into account skills acquired outside of traditional academic paths, particularly in professional, community or self-taught contexts.</a:t>
            </a:r>
          </a:p>
          <a:p>
            <a:pPr lvl="2">
              <a:spcBef>
                <a:spcPts val="600"/>
              </a:spcBef>
              <a:spcAft>
                <a:spcPts val="1200"/>
              </a:spcAft>
              <a:buClr>
                <a:schemeClr val="tx1"/>
              </a:buClr>
              <a:buFont typeface="Wingdings" panose="05000000000000000000" pitchFamily="2" charset="2"/>
              <a:buChar char="ü"/>
              <a:defRPr sz="2800" b="1">
                <a:solidFill>
                  <a:schemeClr val="bg2">
                    <a:lumMod val="25000"/>
                  </a:schemeClr>
                </a:solidFill>
              </a:defRPr>
            </a:pPr>
            <a:r>
              <a:t>Harmonisation of national qualification frameworks. </a:t>
            </a:r>
          </a:p>
          <a:p>
            <a:pPr marL="1616075" lvl="3" indent="0">
              <a:spcBef>
                <a:spcPts val="600"/>
              </a:spcBef>
              <a:spcAft>
                <a:spcPts val="1200"/>
              </a:spcAft>
              <a:buClr>
                <a:schemeClr val="tx1"/>
              </a:buClr>
              <a:defRPr sz="2800"/>
            </a:pPr>
            <a:r>
              <a:t>It promotes the alignment of education systems with common standards, ensuring a better quality of higher education and facilitating the international comparability of diplomas.</a:t>
            </a:r>
          </a:p>
          <a:p>
            <a:pPr marL="1631950" marR="0" lvl="2" indent="-717550" algn="l" defTabSz="815975" rtl="0" eaLnBrk="0" fontAlgn="base" latinLnBrk="0" hangingPunct="0">
              <a:lnSpc>
                <a:spcPct val="100000"/>
              </a:lnSpc>
              <a:spcBef>
                <a:spcPts val="600"/>
              </a:spcBef>
              <a:spcAft>
                <a:spcPts val="1200"/>
              </a:spcAft>
              <a:buClr>
                <a:prstClr val="black"/>
              </a:buClr>
              <a:buSzTx/>
              <a:buFont typeface="Wingdings" panose="05000000000000000000" pitchFamily="2" charset="2"/>
              <a:buChar char="ü"/>
              <a:tabLst/>
              <a:defRPr sz="2800"/>
            </a:pPr>
            <a:r>
              <a:rPr b="1">
                <a:solidFill>
                  <a:schemeClr val="bg2">
                    <a:lumMod val="25000"/>
                  </a:schemeClr>
                </a:solidFill>
              </a:rPr>
              <a:t>Harmonisation of quality assurance mechanisms</a:t>
            </a:r>
            <a:br>
              <a:rPr b="1">
                <a:solidFill>
                  <a:schemeClr val="bg2">
                    <a:lumMod val="25000"/>
                  </a:schemeClr>
                </a:solidFill>
              </a:rPr>
            </a:br>
            <a:r>
              <a:t>It supports the alignment of accreditation and certification systems between African countries.</a:t>
            </a:r>
          </a:p>
          <a:p>
            <a:pPr marL="1631950" marR="0" lvl="2" indent="-717550" algn="l" defTabSz="815975" rtl="0" eaLnBrk="0" fontAlgn="base" latinLnBrk="0" hangingPunct="0">
              <a:lnSpc>
                <a:spcPct val="100000"/>
              </a:lnSpc>
              <a:spcBef>
                <a:spcPts val="600"/>
              </a:spcBef>
              <a:spcAft>
                <a:spcPts val="1200"/>
              </a:spcAft>
              <a:buClr>
                <a:prstClr val="black"/>
              </a:buClr>
              <a:buSzTx/>
              <a:buFont typeface="Wingdings" panose="05000000000000000000" pitchFamily="2" charset="2"/>
              <a:buChar char="ü"/>
              <a:tabLst/>
              <a:defRPr sz="2800"/>
            </a:pPr>
            <a:r>
              <a:rPr b="1">
                <a:solidFill>
                  <a:schemeClr val="bg2">
                    <a:lumMod val="25000"/>
                  </a:schemeClr>
                </a:solidFill>
              </a:rPr>
              <a:t>Valuing African Human Resources</a:t>
            </a:r>
            <a:br>
              <a:rPr b="1">
                <a:solidFill>
                  <a:schemeClr val="bg2">
                    <a:lumMod val="25000"/>
                  </a:schemeClr>
                </a:solidFill>
              </a:rPr>
            </a:br>
            <a:r>
              <a:t>It promotes the optimal use of skills available on the continent and in the diaspora </a:t>
            </a:r>
            <a:endParaRPr sz="3600"/>
          </a:p>
        </p:txBody>
      </p:sp>
      <p:sp>
        <p:nvSpPr>
          <p:cNvPr id="3" name="ZoneTexte 1">
            <a:extLst>
              <a:ext uri="{FF2B5EF4-FFF2-40B4-BE49-F238E27FC236}">
                <a16:creationId xmlns:a16="http://schemas.microsoft.com/office/drawing/2014/main" id="{DAAF572B-96BB-2D53-E22C-8577D275CCDA}"/>
              </a:ext>
            </a:extLst>
          </p:cNvPr>
          <p:cNvSpPr txBox="1">
            <a:spLocks noChangeArrowheads="1"/>
          </p:cNvSpPr>
          <p:nvPr/>
        </p:nvSpPr>
        <p:spPr bwMode="auto">
          <a:xfrm>
            <a:off x="1156488" y="499697"/>
            <a:ext cx="16826712" cy="332166"/>
          </a:xfrm>
          <a:prstGeom prst="rect">
            <a:avLst/>
          </a:prstGeom>
          <a:noFill/>
          <a:ln w="3175">
            <a:noFill/>
          </a:ln>
          <a:effectLst>
            <a:outerShdw blurRad="57150" dist="19050" dir="5400000" algn="bl" rotWithShape="0">
              <a:schemeClr val="dk1">
                <a:alpha val="40000"/>
              </a:schemeClr>
            </a:outerShdw>
          </a:effectLst>
        </p:spPr>
        <p:txBody>
          <a:bodyPr spcFirstLastPara="1" wrap="square" lIns="91425" tIns="91425" rIns="91425" bIns="91425" anchor="ctr" anchorCtr="0">
            <a:noAutofit/>
          </a:bodyPr>
          <a:lstStyle>
            <a:lvl1pPr lvl="0" indent="0">
              <a:spcBef>
                <a:spcPts val="0"/>
              </a:spcBef>
              <a:spcAft>
                <a:spcPts val="0"/>
              </a:spcAft>
              <a:buFont typeface="Arial" panose="020B0604020202020204" pitchFamily="34" charset="0"/>
              <a:buNone/>
              <a:defRPr sz="2400" b="1" cap="small">
                <a:effectLst/>
                <a:latin typeface="Tahoma" panose="020B0604030504040204" pitchFamily="34" charset="0"/>
                <a:ea typeface="Tahoma" panose="020B0604030504040204" pitchFamily="34" charset="0"/>
                <a:cs typeface="Tahoma" panose="020B0604030504040204" pitchFamily="34" charset="0"/>
              </a:defRPr>
            </a:lvl1pPr>
          </a:lstStyle>
          <a:p>
            <a:pPr>
              <a:defRPr>
                <a:solidFill>
                  <a:srgbClr val="69520C"/>
                </a:solidFill>
              </a:defRPr>
            </a:pPr>
            <a:r>
              <a:rPr sz="4400" dirty="0">
                <a:latin typeface="Tahoma"/>
                <a:ea typeface="Tahoma"/>
                <a:cs typeface="Tahoma"/>
              </a:rPr>
              <a:t>4</a:t>
            </a:r>
            <a:r>
              <a:rPr sz="3200" dirty="0">
                <a:latin typeface="Tahoma"/>
                <a:ea typeface="Tahoma"/>
                <a:cs typeface="Tahoma"/>
              </a:rPr>
              <a:t>. IMPORTANCE AND BENEFITS OF THE </a:t>
            </a:r>
            <a:r>
              <a:rPr lang="en-GB" sz="3200" dirty="0">
                <a:latin typeface="Tahoma"/>
                <a:ea typeface="Tahoma"/>
                <a:cs typeface="Tahoma"/>
              </a:rPr>
              <a:t>ADDIS ABABA</a:t>
            </a:r>
            <a:r>
              <a:rPr sz="3200" dirty="0">
                <a:latin typeface="Tahoma"/>
                <a:ea typeface="Tahoma"/>
                <a:cs typeface="Tahoma"/>
              </a:rPr>
              <a:t> CONVENTION (continued)</a:t>
            </a:r>
          </a:p>
        </p:txBody>
      </p:sp>
    </p:spTree>
    <p:extLst>
      <p:ext uri="{BB962C8B-B14F-4D97-AF65-F5344CB8AC3E}">
        <p14:creationId xmlns:p14="http://schemas.microsoft.com/office/powerpoint/2010/main" val="32124745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9A7FA6-7FE0-2FDB-0C64-1A23E80C80D1}"/>
            </a:ext>
          </a:extLst>
        </p:cNvPr>
        <p:cNvGrpSpPr/>
        <p:nvPr/>
      </p:nvGrpSpPr>
      <p:grpSpPr>
        <a:xfrm>
          <a:off x="0" y="0"/>
          <a:ext cx="0" cy="0"/>
          <a:chOff x="0" y="0"/>
          <a:chExt cx="0" cy="0"/>
        </a:xfrm>
      </p:grpSpPr>
      <p:sp>
        <p:nvSpPr>
          <p:cNvPr id="8" name="ZoneTexte 7">
            <a:extLst>
              <a:ext uri="{FF2B5EF4-FFF2-40B4-BE49-F238E27FC236}">
                <a16:creationId xmlns:a16="http://schemas.microsoft.com/office/drawing/2014/main" id="{3BA04002-FDB5-0669-50B9-C4D5248DFF7B}"/>
              </a:ext>
            </a:extLst>
          </p:cNvPr>
          <p:cNvSpPr txBox="1"/>
          <p:nvPr/>
        </p:nvSpPr>
        <p:spPr>
          <a:xfrm>
            <a:off x="1859759" y="1844566"/>
            <a:ext cx="13589880" cy="553998"/>
          </a:xfrm>
          <a:prstGeom prst="rect">
            <a:avLst/>
          </a:prstGeom>
          <a:noFill/>
        </p:spPr>
        <p:txBody>
          <a:bodyPr wrap="square">
            <a:spAutoFit/>
          </a:bodyPr>
          <a:lstStyle/>
          <a:p>
            <a:pPr marL="0" indent="0">
              <a:buClr>
                <a:schemeClr val="accent3"/>
              </a:buClr>
              <a:buFont typeface="Arial" charset="0"/>
              <a:buNone/>
            </a:pPr>
            <a:endParaRPr sz="3000"/>
          </a:p>
        </p:txBody>
      </p:sp>
      <p:sp>
        <p:nvSpPr>
          <p:cNvPr id="2" name="ZoneTexte 1">
            <a:extLst>
              <a:ext uri="{FF2B5EF4-FFF2-40B4-BE49-F238E27FC236}">
                <a16:creationId xmlns:a16="http://schemas.microsoft.com/office/drawing/2014/main" id="{D9CEE778-C895-1E94-B1D0-ED108DDAF893}"/>
              </a:ext>
            </a:extLst>
          </p:cNvPr>
          <p:cNvSpPr txBox="1"/>
          <p:nvPr/>
        </p:nvSpPr>
        <p:spPr>
          <a:xfrm>
            <a:off x="176305" y="1844566"/>
            <a:ext cx="17182055" cy="7432804"/>
          </a:xfrm>
          <a:prstGeom prst="rect">
            <a:avLst/>
          </a:prstGeom>
          <a:noFill/>
        </p:spPr>
        <p:txBody>
          <a:bodyPr wrap="square">
            <a:spAutoFit/>
          </a:bodyPr>
          <a:lstStyle/>
          <a:p>
            <a:pPr lvl="2">
              <a:spcBef>
                <a:spcPts val="600"/>
              </a:spcBef>
              <a:spcAft>
                <a:spcPts val="1800"/>
              </a:spcAft>
              <a:buClr>
                <a:schemeClr val="tx1"/>
              </a:buClr>
              <a:buFont typeface="Wingdings" pitchFamily="2" charset="2"/>
              <a:buChar char="ü"/>
              <a:defRPr sz="2800"/>
            </a:pPr>
            <a:r>
              <a:rPr b="1"/>
              <a:t>Development of reliable information systems</a:t>
            </a:r>
            <a:br>
              <a:rPr b="1"/>
            </a:br>
            <a:r>
              <a:t>It encourages the collection and sharing of up-to-date data on higher education systems and recognition mechanisms.</a:t>
            </a:r>
          </a:p>
          <a:p>
            <a:pPr lvl="2">
              <a:spcBef>
                <a:spcPts val="600"/>
              </a:spcBef>
              <a:spcAft>
                <a:spcPts val="1800"/>
              </a:spcAft>
              <a:buClr>
                <a:schemeClr val="tx1"/>
              </a:buClr>
              <a:buFont typeface="Wingdings" pitchFamily="2" charset="2"/>
              <a:buChar char="ü"/>
              <a:defRPr sz="2800"/>
            </a:pPr>
            <a:r>
              <a:rPr b="1"/>
              <a:t>Support for internationalisation of higher education</a:t>
            </a:r>
            <a:br>
              <a:rPr b="1"/>
            </a:br>
            <a:r>
              <a:t>It promotes the development of national legislative frameworks conducive to international cooperation and the opening up of African institutions. </a:t>
            </a:r>
          </a:p>
          <a:p>
            <a:pPr lvl="2">
              <a:spcBef>
                <a:spcPts val="600"/>
              </a:spcBef>
              <a:spcAft>
                <a:spcPts val="1800"/>
              </a:spcAft>
              <a:buClr>
                <a:schemeClr val="tx1"/>
              </a:buClr>
              <a:buFont typeface="Wingdings" pitchFamily="2" charset="2"/>
              <a:buChar char="ü"/>
              <a:defRPr sz="2800"/>
            </a:pPr>
            <a:r>
              <a:rPr b="1"/>
              <a:t>Capacity building of educational actors</a:t>
            </a:r>
            <a:br>
              <a:rPr b="1"/>
            </a:br>
            <a:r>
              <a:t>It provides for training actions for decision-makers, teachers, administrators and students to ensure effective implementation.</a:t>
            </a:r>
          </a:p>
          <a:p>
            <a:pPr lvl="2">
              <a:spcBef>
                <a:spcPts val="600"/>
              </a:spcBef>
              <a:spcAft>
                <a:spcPts val="1800"/>
              </a:spcAft>
              <a:buClr>
                <a:schemeClr val="tx1"/>
              </a:buClr>
              <a:buFont typeface="Wingdings" panose="05000000000000000000" pitchFamily="2" charset="2"/>
              <a:buChar char="q"/>
            </a:pPr>
            <a:endParaRPr sz="2800"/>
          </a:p>
          <a:p>
            <a:pPr lvl="2">
              <a:spcBef>
                <a:spcPts val="600"/>
              </a:spcBef>
              <a:spcAft>
                <a:spcPts val="1200"/>
              </a:spcAft>
              <a:buClr>
                <a:schemeClr val="tx1"/>
              </a:buClr>
              <a:buFont typeface="+mj-lt"/>
              <a:buAutoNum type="arabicPeriod"/>
            </a:pPr>
            <a:endParaRPr sz="2400"/>
          </a:p>
          <a:p>
            <a:pPr marL="914400" lvl="2" indent="0">
              <a:lnSpc>
                <a:spcPct val="150000"/>
              </a:lnSpc>
              <a:spcBef>
                <a:spcPts val="600"/>
              </a:spcBef>
              <a:spcAft>
                <a:spcPts val="1200"/>
              </a:spcAft>
              <a:buClr>
                <a:schemeClr val="tx1"/>
              </a:buClr>
            </a:pPr>
            <a:endParaRPr sz="2400"/>
          </a:p>
          <a:p>
            <a:pPr marL="0" indent="0">
              <a:buClr>
                <a:schemeClr val="accent3"/>
              </a:buClr>
              <a:buFont typeface="Arial" charset="0"/>
              <a:buNone/>
            </a:pPr>
            <a:endParaRPr sz="2400"/>
          </a:p>
        </p:txBody>
      </p:sp>
      <p:sp>
        <p:nvSpPr>
          <p:cNvPr id="3" name="ZoneTexte 1">
            <a:extLst>
              <a:ext uri="{FF2B5EF4-FFF2-40B4-BE49-F238E27FC236}">
                <a16:creationId xmlns:a16="http://schemas.microsoft.com/office/drawing/2014/main" id="{BB7FEA97-E67F-295E-D003-B2AD04EE0166}"/>
              </a:ext>
            </a:extLst>
          </p:cNvPr>
          <p:cNvSpPr txBox="1">
            <a:spLocks noChangeArrowheads="1"/>
          </p:cNvSpPr>
          <p:nvPr/>
        </p:nvSpPr>
        <p:spPr bwMode="auto">
          <a:xfrm>
            <a:off x="1156488" y="499697"/>
            <a:ext cx="16826712" cy="332166"/>
          </a:xfrm>
          <a:prstGeom prst="rect">
            <a:avLst/>
          </a:prstGeom>
          <a:noFill/>
          <a:ln w="3175">
            <a:noFill/>
          </a:ln>
          <a:effectLst>
            <a:outerShdw blurRad="57150" dist="19050" dir="5400000" algn="bl" rotWithShape="0">
              <a:schemeClr val="dk1">
                <a:alpha val="40000"/>
              </a:schemeClr>
            </a:outerShdw>
          </a:effectLst>
        </p:spPr>
        <p:txBody>
          <a:bodyPr spcFirstLastPara="1" wrap="square" lIns="91425" tIns="91425" rIns="91425" bIns="91425" anchor="ctr" anchorCtr="0">
            <a:noAutofit/>
          </a:bodyPr>
          <a:lstStyle>
            <a:lvl1pPr lvl="0" indent="0">
              <a:spcBef>
                <a:spcPts val="0"/>
              </a:spcBef>
              <a:spcAft>
                <a:spcPts val="0"/>
              </a:spcAft>
              <a:buFont typeface="Arial" panose="020B0604020202020204" pitchFamily="34" charset="0"/>
              <a:buNone/>
              <a:defRPr sz="2400" b="1" cap="small">
                <a:effectLst/>
                <a:latin typeface="Tahoma" panose="020B0604030504040204" pitchFamily="34" charset="0"/>
                <a:ea typeface="Tahoma" panose="020B0604030504040204" pitchFamily="34" charset="0"/>
                <a:cs typeface="Tahoma" panose="020B0604030504040204" pitchFamily="34" charset="0"/>
              </a:defRPr>
            </a:lvl1pPr>
          </a:lstStyle>
          <a:p>
            <a:pPr>
              <a:defRPr>
                <a:solidFill>
                  <a:srgbClr val="69520C"/>
                </a:solidFill>
              </a:defRPr>
            </a:pPr>
            <a:r>
              <a:rPr sz="4400" dirty="0">
                <a:latin typeface="Tahoma"/>
                <a:ea typeface="Tahoma"/>
                <a:cs typeface="Tahoma"/>
              </a:rPr>
              <a:t>4</a:t>
            </a:r>
            <a:r>
              <a:rPr sz="3200" dirty="0">
                <a:latin typeface="Tahoma"/>
                <a:ea typeface="Tahoma"/>
                <a:cs typeface="Tahoma"/>
              </a:rPr>
              <a:t>. IMPORTANCE AND BENEFITS OF THE </a:t>
            </a:r>
            <a:r>
              <a:rPr lang="en-GB" sz="3200" dirty="0">
                <a:latin typeface="Tahoma"/>
                <a:ea typeface="Tahoma"/>
                <a:cs typeface="Tahoma"/>
              </a:rPr>
              <a:t>ADDIS ABABA</a:t>
            </a:r>
            <a:r>
              <a:rPr sz="3200" dirty="0">
                <a:latin typeface="Tahoma"/>
                <a:ea typeface="Tahoma"/>
                <a:cs typeface="Tahoma"/>
              </a:rPr>
              <a:t> CONVENTION (continued)</a:t>
            </a:r>
          </a:p>
        </p:txBody>
      </p:sp>
    </p:spTree>
    <p:extLst>
      <p:ext uri="{BB962C8B-B14F-4D97-AF65-F5344CB8AC3E}">
        <p14:creationId xmlns:p14="http://schemas.microsoft.com/office/powerpoint/2010/main" val="24819234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38E516-5CAE-592C-079B-1E105D32DFD2}"/>
            </a:ext>
          </a:extLst>
        </p:cNvPr>
        <p:cNvGrpSpPr/>
        <p:nvPr/>
      </p:nvGrpSpPr>
      <p:grpSpPr>
        <a:xfrm>
          <a:off x="0" y="0"/>
          <a:ext cx="0" cy="0"/>
          <a:chOff x="0" y="0"/>
          <a:chExt cx="0" cy="0"/>
        </a:xfrm>
      </p:grpSpPr>
      <p:sp>
        <p:nvSpPr>
          <p:cNvPr id="8" name="ZoneTexte 7">
            <a:extLst>
              <a:ext uri="{FF2B5EF4-FFF2-40B4-BE49-F238E27FC236}">
                <a16:creationId xmlns:a16="http://schemas.microsoft.com/office/drawing/2014/main" id="{388DB05D-FBC6-7ABC-82CE-F20B9386237F}"/>
              </a:ext>
            </a:extLst>
          </p:cNvPr>
          <p:cNvSpPr txBox="1"/>
          <p:nvPr/>
        </p:nvSpPr>
        <p:spPr>
          <a:xfrm>
            <a:off x="1859759" y="1844566"/>
            <a:ext cx="13589880" cy="553998"/>
          </a:xfrm>
          <a:prstGeom prst="rect">
            <a:avLst/>
          </a:prstGeom>
          <a:noFill/>
        </p:spPr>
        <p:txBody>
          <a:bodyPr wrap="square">
            <a:spAutoFit/>
          </a:bodyPr>
          <a:lstStyle/>
          <a:p>
            <a:pPr marL="0" indent="0">
              <a:buClr>
                <a:schemeClr val="accent3"/>
              </a:buClr>
              <a:buFont typeface="Arial" charset="0"/>
              <a:buNone/>
            </a:pPr>
            <a:endParaRPr sz="3000"/>
          </a:p>
        </p:txBody>
      </p:sp>
      <p:sp>
        <p:nvSpPr>
          <p:cNvPr id="2" name="ZoneTexte 1">
            <a:extLst>
              <a:ext uri="{FF2B5EF4-FFF2-40B4-BE49-F238E27FC236}">
                <a16:creationId xmlns:a16="http://schemas.microsoft.com/office/drawing/2014/main" id="{C66816A8-C318-B9AE-D05B-C07A0BBBB06D}"/>
              </a:ext>
            </a:extLst>
          </p:cNvPr>
          <p:cNvSpPr txBox="1">
            <a:spLocks noChangeArrowheads="1"/>
          </p:cNvSpPr>
          <p:nvPr/>
        </p:nvSpPr>
        <p:spPr bwMode="auto">
          <a:xfrm>
            <a:off x="1156488" y="499697"/>
            <a:ext cx="16826712" cy="332166"/>
          </a:xfrm>
          <a:prstGeom prst="rect">
            <a:avLst/>
          </a:prstGeom>
          <a:noFill/>
          <a:ln w="3175">
            <a:noFill/>
          </a:ln>
          <a:effectLst>
            <a:outerShdw blurRad="57150" dist="19050" dir="5400000" algn="bl" rotWithShape="0">
              <a:schemeClr val="dk1">
                <a:alpha val="40000"/>
              </a:schemeClr>
            </a:outerShdw>
          </a:effectLst>
        </p:spPr>
        <p:txBody>
          <a:bodyPr spcFirstLastPara="1" wrap="square" lIns="91425" tIns="91425" rIns="91425" bIns="91425" anchor="ctr" anchorCtr="0">
            <a:noAutofit/>
          </a:bodyPr>
          <a:lstStyle>
            <a:lvl1pPr lvl="0" indent="0">
              <a:spcBef>
                <a:spcPts val="0"/>
              </a:spcBef>
              <a:spcAft>
                <a:spcPts val="0"/>
              </a:spcAft>
              <a:buFont typeface="Arial" panose="020B0604020202020204" pitchFamily="34" charset="0"/>
              <a:buNone/>
              <a:defRPr sz="2400" b="1" cap="small">
                <a:effectLst/>
                <a:latin typeface="Tahoma" panose="020B0604030504040204" pitchFamily="34" charset="0"/>
                <a:ea typeface="Tahoma" panose="020B0604030504040204" pitchFamily="34" charset="0"/>
                <a:cs typeface="Tahoma" panose="020B0604030504040204" pitchFamily="34" charset="0"/>
              </a:defRPr>
            </a:lvl1pPr>
          </a:lstStyle>
          <a:p>
            <a:pPr>
              <a:defRPr>
                <a:solidFill>
                  <a:srgbClr val="69520C"/>
                </a:solidFill>
              </a:defRPr>
            </a:pPr>
            <a:r>
              <a:rPr sz="4400"/>
              <a:t>5</a:t>
            </a:r>
            <a:r>
              <a:rPr sz="3200"/>
              <a:t>. PROCEDURE FOR RATIFICATION OF THE CONVENTION</a:t>
            </a:r>
            <a:endParaRPr sz="3200">
              <a:solidFill>
                <a:srgbClr val="69520C"/>
              </a:solidFill>
            </a:endParaRPr>
          </a:p>
        </p:txBody>
      </p:sp>
      <p:graphicFrame>
        <p:nvGraphicFramePr>
          <p:cNvPr id="3" name="Diagramme 2">
            <a:extLst>
              <a:ext uri="{FF2B5EF4-FFF2-40B4-BE49-F238E27FC236}">
                <a16:creationId xmlns:a16="http://schemas.microsoft.com/office/drawing/2014/main" id="{D87835D9-D117-7EBF-2469-E4F0CE0F2E83}"/>
              </a:ext>
            </a:extLst>
          </p:cNvPr>
          <p:cNvGraphicFramePr/>
          <p:nvPr>
            <p:extLst>
              <p:ext uri="{D42A27DB-BD31-4B8C-83A1-F6EECF244321}">
                <p14:modId xmlns:p14="http://schemas.microsoft.com/office/powerpoint/2010/main" val="2537317027"/>
              </p:ext>
            </p:extLst>
          </p:nvPr>
        </p:nvGraphicFramePr>
        <p:xfrm>
          <a:off x="-281940" y="1341120"/>
          <a:ext cx="18577560" cy="865954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175389138"/>
      </p:ext>
    </p:extLst>
  </p:cSld>
  <p:clrMapOvr>
    <a:masterClrMapping/>
  </p:clrMapOvr>
</p:sld>
</file>

<file path=ppt/theme/theme1.xml><?xml version="1.0" encoding="utf-8"?>
<a:theme xmlns:a="http://schemas.openxmlformats.org/drawingml/2006/main" name="ANAQ Gabarit PPT-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lásico de Office 2">
      <a:maj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ANAQ Gabarit PPT-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lásico de Office 2">
      <a:maj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05ef24fd-2dda-45b0-83fd-a9e6f5cd7406">
      <Terms xmlns="http://schemas.microsoft.com/office/infopath/2007/PartnerControls"/>
    </lcf76f155ced4ddcb4097134ff3c332f>
    <TaxCatchAll xmlns="9cf1f23c-94c0-4dcc-a7fa-999e323c924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9B2203B17F16D040A1E444A021DFF119" ma:contentTypeVersion="13" ma:contentTypeDescription="Create a new document." ma:contentTypeScope="" ma:versionID="a4477b7aaefebf49d9f3fa8c19f258ff">
  <xsd:schema xmlns:xsd="http://www.w3.org/2001/XMLSchema" xmlns:xs="http://www.w3.org/2001/XMLSchema" xmlns:p="http://schemas.microsoft.com/office/2006/metadata/properties" xmlns:ns2="05ef24fd-2dda-45b0-83fd-a9e6f5cd7406" xmlns:ns3="9cf1f23c-94c0-4dcc-a7fa-999e323c9245" targetNamespace="http://schemas.microsoft.com/office/2006/metadata/properties" ma:root="true" ma:fieldsID="b45f155593f15e42cc3a772c45272010" ns2:_="" ns3:_="">
    <xsd:import namespace="05ef24fd-2dda-45b0-83fd-a9e6f5cd7406"/>
    <xsd:import namespace="9cf1f23c-94c0-4dcc-a7fa-999e323c9245"/>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5ef24fd-2dda-45b0-83fd-a9e6f5cd740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10ffe1f-c839-4a66-9ae8-9a2945e4919f"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cf1f23c-94c0-4dcc-a7fa-999e323c9245"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1c3438c5-9aa0-4ee5-85a2-9e811049bc4c}" ma:internalName="TaxCatchAll" ma:showField="CatchAllData" ma:web="9cf1f23c-94c0-4dcc-a7fa-999e323c924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8C4B75B-C889-4896-BFB2-D6CE40F14397}">
  <ds:schemaRefs>
    <ds:schemaRef ds:uri="http://schemas.openxmlformats.org/package/2006/metadata/core-properties"/>
    <ds:schemaRef ds:uri="http://purl.org/dc/elements/1.1/"/>
    <ds:schemaRef ds:uri="http://www.w3.org/XML/1998/namespace"/>
    <ds:schemaRef ds:uri="http://purl.org/dc/terms/"/>
    <ds:schemaRef ds:uri="http://schemas.microsoft.com/office/infopath/2007/PartnerControls"/>
    <ds:schemaRef ds:uri="http://purl.org/dc/dcmitype/"/>
    <ds:schemaRef ds:uri="http://schemas.microsoft.com/office/2006/metadata/properties"/>
    <ds:schemaRef ds:uri="bc169d14-e771-4b88-a02c-bd9804804921"/>
    <ds:schemaRef ds:uri="http://schemas.microsoft.com/office/2006/documentManagement/types"/>
    <ds:schemaRef ds:uri="40aceb54-c918-4e84-960d-a163da6b07b3"/>
    <ds:schemaRef ds:uri="05ef24fd-2dda-45b0-83fd-a9e6f5cd7406"/>
    <ds:schemaRef ds:uri="9cf1f23c-94c0-4dcc-a7fa-999e323c9245"/>
  </ds:schemaRefs>
</ds:datastoreItem>
</file>

<file path=customXml/itemProps2.xml><?xml version="1.0" encoding="utf-8"?>
<ds:datastoreItem xmlns:ds="http://schemas.openxmlformats.org/officeDocument/2006/customXml" ds:itemID="{D70170AB-66D2-4DC8-9143-D608E92BB4F3}">
  <ds:schemaRefs>
    <ds:schemaRef ds:uri="http://schemas.microsoft.com/sharepoint/v3/contenttype/forms"/>
  </ds:schemaRefs>
</ds:datastoreItem>
</file>

<file path=customXml/itemProps3.xml><?xml version="1.0" encoding="utf-8"?>
<ds:datastoreItem xmlns:ds="http://schemas.openxmlformats.org/officeDocument/2006/customXml" ds:itemID="{C95F936F-820C-4C5D-BA6A-953699FF846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5ef24fd-2dda-45b0-83fd-a9e6f5cd7406"/>
    <ds:schemaRef ds:uri="9cf1f23c-94c0-4dcc-a7fa-999e323c924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ANAQ Gabarit PPT-1</Template>
  <TotalTime>27805</TotalTime>
  <Words>1507</Words>
  <Application>Microsoft Office PowerPoint</Application>
  <PresentationFormat>Custom</PresentationFormat>
  <Paragraphs>128</Paragraphs>
  <Slides>13</Slides>
  <Notes>9</Notes>
  <HiddenSlides>0</HiddenSlides>
  <MMClips>0</MMClips>
  <ScaleCrop>false</ScaleCrop>
  <HeadingPairs>
    <vt:vector size="4" baseType="variant">
      <vt:variant>
        <vt:lpstr>Theme</vt:lpstr>
      </vt:variant>
      <vt:variant>
        <vt:i4>2</vt:i4>
      </vt:variant>
      <vt:variant>
        <vt:lpstr>Slide Titles</vt:lpstr>
      </vt:variant>
      <vt:variant>
        <vt:i4>13</vt:i4>
      </vt:variant>
    </vt:vector>
  </HeadingPairs>
  <TitlesOfParts>
    <vt:vector size="15" baseType="lpstr">
      <vt:lpstr>ANAQ Gabarit PPT-1</vt:lpstr>
      <vt:lpstr>1_ANAQ Gabarit PPT-1</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6. Challenges and opportunities</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AUTORITE NATIONALE D’ASSURANCE QUALITE DE L’ENSEIGNEMENT  SUPERIEUR, DE LA RECHERCHE ET DE L’INNOVATION (ANAQ-Sup)</dc:title>
  <dc:creator>Abdou Lahate Cisse</dc:creator>
  <cp:lastModifiedBy>Pr Massamba DIOUF</cp:lastModifiedBy>
  <cp:revision>234</cp:revision>
  <dcterms:created xsi:type="dcterms:W3CDTF">2019-09-05T08:53:18Z</dcterms:created>
  <dcterms:modified xsi:type="dcterms:W3CDTF">2025-07-30T12:54:03Z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0x0101009B2203B17F16D040A1E444A021DFF119</vt:lpwstr>
  </property>
  <property fmtid="{D5CDD505-2E9C-101B-9397-08002B2CF9AE}" pid="3" name="MediaServiceImageTags">
    <vt:lpwstr/>
  </property>
</Properties>
</file>