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5" r:id="rId5"/>
    <p:sldMasterId id="2147483726" r:id="rId6"/>
    <p:sldMasterId id="214748372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6858000" cy="9144000"/>
  <p:embeddedFontLst>
    <p:embeddedFont>
      <p:font typeface="Spline Sans"/>
      <p:regular r:id="rId27"/>
      <p:bold r:id="rId28"/>
    </p:embeddedFont>
    <p:embeddedFont>
      <p:font typeface="Roboto Serif"/>
      <p:regular r:id="rId29"/>
      <p:bold r:id="rId30"/>
      <p:italic r:id="rId31"/>
      <p:boldItalic r:id="rId32"/>
    </p:embeddedFont>
    <p:embeddedFont>
      <p:font typeface="Nunito"/>
      <p:regular r:id="rId33"/>
      <p:bold r:id="rId34"/>
      <p:italic r:id="rId35"/>
      <p:boldItalic r:id="rId36"/>
    </p:embeddedFont>
    <p:embeddedFont>
      <p:font typeface="Roboto Mono Light"/>
      <p:regular r:id="rId37"/>
      <p:bold r:id="rId38"/>
      <p:italic r:id="rId39"/>
      <p:boldItalic r:id="rId40"/>
    </p:embeddedFont>
    <p:embeddedFont>
      <p:font typeface="Bebas Neue"/>
      <p:regular r:id="rId41"/>
    </p:embeddedFont>
    <p:embeddedFont>
      <p:font typeface="Maven Pro"/>
      <p:regular r:id="rId42"/>
      <p:bold r:id="rId43"/>
    </p:embeddedFont>
    <p:embeddedFont>
      <p:font typeface="Black Han Sans"/>
      <p:regular r:id="rId44"/>
    </p:embeddedFont>
    <p:embeddedFont>
      <p:font typeface="Roboto Mono"/>
      <p:regular r:id="rId45"/>
      <p:bold r:id="rId46"/>
      <p:italic r:id="rId47"/>
      <p:boldItalic r:id="rId48"/>
    </p:embeddedFont>
    <p:embeddedFont>
      <p:font typeface="Gill Sans"/>
      <p:regular r:id="rId49"/>
      <p:bold r:id="rId50"/>
    </p:embeddedFont>
    <p:embeddedFont>
      <p:font typeface="Titillium Web Light"/>
      <p:regular r:id="rId51"/>
      <p:bold r:id="rId52"/>
      <p:italic r:id="rId53"/>
      <p:boldItalic r:id="rId54"/>
    </p:embeddedFont>
    <p:embeddedFont>
      <p:font typeface="Roboto Serif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05F16C-9326-4661-A6B8-E300CAE049E3}">
  <a:tblStyle styleId="{7105F16C-9326-4661-A6B8-E300CAE049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04"/>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RobotoMonoLight-italic.fntdata"/><Relationship Id="rId26" Type="http://schemas.openxmlformats.org/officeDocument/2006/relationships/slide" Target="slides/slide18.xml"/><Relationship Id="rId13" Type="http://schemas.openxmlformats.org/officeDocument/2006/relationships/slide" Target="slides/slide5.xml"/><Relationship Id="rId18" Type="http://schemas.openxmlformats.org/officeDocument/2006/relationships/slide" Target="slides/slide10.xml"/><Relationship Id="rId42" Type="http://schemas.openxmlformats.org/officeDocument/2006/relationships/font" Target="fonts/MavenPro-regular.fntdata"/><Relationship Id="rId47" Type="http://schemas.openxmlformats.org/officeDocument/2006/relationships/font" Target="fonts/RobotoMono-italic.fntdata"/><Relationship Id="rId34" Type="http://schemas.openxmlformats.org/officeDocument/2006/relationships/font" Target="fonts/Nunito-bold.fntdata"/><Relationship Id="rId21" Type="http://schemas.openxmlformats.org/officeDocument/2006/relationships/slide" Target="slides/slide13.xml"/><Relationship Id="rId50" Type="http://schemas.openxmlformats.org/officeDocument/2006/relationships/font" Target="fonts/GillSans-bold.fntdata"/><Relationship Id="rId55" Type="http://schemas.openxmlformats.org/officeDocument/2006/relationships/font" Target="fonts/RobotoSerifBlack-bold.fntdata"/><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font" Target="fonts/RobotoSerif-regular.fntdata"/><Relationship Id="rId16" Type="http://schemas.openxmlformats.org/officeDocument/2006/relationships/slide" Target="slides/slide8.xml"/><Relationship Id="rId40" Type="http://schemas.openxmlformats.org/officeDocument/2006/relationships/font" Target="fonts/RobotoMonoLight-boldItalic.fntdata"/><Relationship Id="rId45" Type="http://schemas.openxmlformats.org/officeDocument/2006/relationships/font" Target="fonts/RobotoMono-regular.fntdata"/><Relationship Id="rId32" Type="http://schemas.openxmlformats.org/officeDocument/2006/relationships/font" Target="fonts/RobotoSerif-boldItalic.fntdata"/><Relationship Id="rId37" Type="http://schemas.openxmlformats.org/officeDocument/2006/relationships/font" Target="fonts/RobotoMonoLight-regular.fntdata"/><Relationship Id="rId24" Type="http://schemas.openxmlformats.org/officeDocument/2006/relationships/slide" Target="slides/slide16.xml"/><Relationship Id="rId53" Type="http://schemas.openxmlformats.org/officeDocument/2006/relationships/font" Target="fonts/TitilliumWebLight-italic.fntdata"/><Relationship Id="rId11" Type="http://schemas.openxmlformats.org/officeDocument/2006/relationships/slide" Target="slides/slide3.xml"/><Relationship Id="rId58" Type="http://schemas.openxmlformats.org/officeDocument/2006/relationships/customXml" Target="../customXml/item2.xml"/><Relationship Id="rId5" Type="http://schemas.openxmlformats.org/officeDocument/2006/relationships/slideMaster" Target="slideMasters/slideMaster1.xml"/><Relationship Id="rId19" Type="http://schemas.openxmlformats.org/officeDocument/2006/relationships/slide" Target="slides/slide11.xml"/><Relationship Id="rId43" Type="http://schemas.openxmlformats.org/officeDocument/2006/relationships/font" Target="fonts/MavenPro-bold.fntdata"/><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obotoMono-boldItalic.fntdata"/><Relationship Id="rId30" Type="http://schemas.openxmlformats.org/officeDocument/2006/relationships/font" Target="fonts/RobotoSerif-bold.fntdata"/><Relationship Id="rId35" Type="http://schemas.openxmlformats.org/officeDocument/2006/relationships/font" Target="fonts/Nunito-italic.fntdata"/><Relationship Id="rId22" Type="http://schemas.openxmlformats.org/officeDocument/2006/relationships/slide" Target="slides/slide14.xml"/><Relationship Id="rId27" Type="http://schemas.openxmlformats.org/officeDocument/2006/relationships/font" Target="fonts/SplineSans-regular.fntdata"/><Relationship Id="rId56" Type="http://schemas.openxmlformats.org/officeDocument/2006/relationships/font" Target="fonts/RobotoSerifBlack-boldItalic.fntdata"/><Relationship Id="rId14" Type="http://schemas.openxmlformats.org/officeDocument/2006/relationships/slide" Target="slides/slide6.xml"/><Relationship Id="rId8" Type="http://schemas.openxmlformats.org/officeDocument/2006/relationships/notesMaster" Target="notesMasters/notesMaster1.xml"/><Relationship Id="rId51" Type="http://schemas.openxmlformats.org/officeDocument/2006/relationships/font" Target="fonts/TitilliumWebLight-regular.fntdata"/><Relationship Id="rId3" Type="http://schemas.openxmlformats.org/officeDocument/2006/relationships/presProps" Target="presProps.xml"/><Relationship Id="rId46" Type="http://schemas.openxmlformats.org/officeDocument/2006/relationships/font" Target="fonts/RobotoMono-bold.fntdata"/><Relationship Id="rId33" Type="http://schemas.openxmlformats.org/officeDocument/2006/relationships/font" Target="fonts/Nunito-regular.fntdata"/><Relationship Id="rId38" Type="http://schemas.openxmlformats.org/officeDocument/2006/relationships/font" Target="fonts/RobotoMonoLight-bold.fntdata"/><Relationship Id="rId25" Type="http://schemas.openxmlformats.org/officeDocument/2006/relationships/slide" Target="slides/slide17.xml"/><Relationship Id="rId12" Type="http://schemas.openxmlformats.org/officeDocument/2006/relationships/slide" Target="slides/slide4.xml"/><Relationship Id="rId17" Type="http://schemas.openxmlformats.org/officeDocument/2006/relationships/slide" Target="slides/slide9.xml"/><Relationship Id="rId59" Type="http://schemas.openxmlformats.org/officeDocument/2006/relationships/customXml" Target="../customXml/item3.xml"/><Relationship Id="rId41" Type="http://schemas.openxmlformats.org/officeDocument/2006/relationships/font" Target="fonts/BebasNeue-regular.fntdata"/><Relationship Id="rId20" Type="http://schemas.openxmlformats.org/officeDocument/2006/relationships/slide" Target="slides/slide12.xml"/><Relationship Id="rId54" Type="http://schemas.openxmlformats.org/officeDocument/2006/relationships/font" Target="fonts/TitilliumWebLight-boldItalic.fntdata"/><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font" Target="fonts/GillSans-regular.fntdata"/><Relationship Id="rId36" Type="http://schemas.openxmlformats.org/officeDocument/2006/relationships/font" Target="fonts/Nunito-boldItalic.fntdata"/><Relationship Id="rId23" Type="http://schemas.openxmlformats.org/officeDocument/2006/relationships/slide" Target="slides/slide15.xml"/><Relationship Id="rId28" Type="http://schemas.openxmlformats.org/officeDocument/2006/relationships/font" Target="fonts/SplineSans-bold.fntdata"/><Relationship Id="rId15" Type="http://schemas.openxmlformats.org/officeDocument/2006/relationships/slide" Target="slides/slide7.xml"/><Relationship Id="rId57" Type="http://schemas.openxmlformats.org/officeDocument/2006/relationships/customXml" Target="../customXml/item1.xml"/><Relationship Id="rId44" Type="http://schemas.openxmlformats.org/officeDocument/2006/relationships/font" Target="fonts/BlackHanSans-regular.fntdata"/><Relationship Id="rId31" Type="http://schemas.openxmlformats.org/officeDocument/2006/relationships/font" Target="fonts/RobotoSerif-italic.fntdata"/><Relationship Id="rId52" Type="http://schemas.openxmlformats.org/officeDocument/2006/relationships/font" Target="fonts/TitilliumWebLight-bold.fntdata"/><Relationship Id="rId10"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dentialengine.org/credential-transparency/ctdl/" TargetMode="External"/><Relationship Id="rId3" Type="http://schemas.openxmlformats.org/officeDocument/2006/relationships/hyperlink" Target="https://credentialengine.org/credential-transparency/credential-registr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6bdf30afa3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6bdf30afa3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6bdf30afa3_0_2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36bdf30afa3_0_2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3f4c8d1cd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3f4c8d1cd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6bdf30afa3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6bdf30afa3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6bdf30afa3_0_1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6bdf30afa3_0_1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6e8a56f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6e8a56f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7157a17c9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7157a17c9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6bdf30afa3_0_2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6bdf30afa3_0_2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38694cacdb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38694cacdb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fcc6e45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3fcc6e45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424242"/>
                </a:solidFill>
                <a:latin typeface="Nunito"/>
                <a:ea typeface="Nunito"/>
                <a:cs typeface="Nunito"/>
                <a:sym typeface="Nunito"/>
              </a:rPr>
              <a:t>Scott’s notes:</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Not a representative of the US</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Created by foundations to address needs in the credential and skills marketplace</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The CTDL is open source</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We facilitate its development through open processes to the data standard is also fully open</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Our governance has been recognized for being open and inclusive</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GDN Signatory</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We are starting initiatives to publish and map QFs around the world, then turn to quals, microcredentials, skills, and QA</a:t>
            </a:r>
            <a:endParaRPr b="1" sz="1300">
              <a:solidFill>
                <a:srgbClr val="424242"/>
              </a:solidFill>
              <a:latin typeface="Nunito"/>
              <a:ea typeface="Nunito"/>
              <a:cs typeface="Nunito"/>
              <a:sym typeface="Nunito"/>
            </a:endParaRPr>
          </a:p>
          <a:p>
            <a:pPr indent="0" lvl="0" marL="0" rtl="0" algn="l">
              <a:spcBef>
                <a:spcPts val="0"/>
              </a:spcBef>
              <a:spcAft>
                <a:spcPts val="0"/>
              </a:spcAft>
              <a:buNone/>
            </a:pPr>
            <a:r>
              <a:rPr b="1" lang="en" sz="1300">
                <a:solidFill>
                  <a:srgbClr val="424242"/>
                </a:solidFill>
                <a:latin typeface="Nunito"/>
                <a:ea typeface="Nunito"/>
                <a:cs typeface="Nunito"/>
                <a:sym typeface="Nunito"/>
              </a:rPr>
              <a:t>Trusted Issuer Registry work</a:t>
            </a:r>
            <a:endParaRPr b="1" sz="1300">
              <a:solidFill>
                <a:srgbClr val="424242"/>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6bdf30afa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6bdf30afa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rPr>
              <a:t>Credential Transparency Description Language (CTDL): </a:t>
            </a:r>
            <a:r>
              <a:rPr lang="en" u="sng">
                <a:solidFill>
                  <a:schemeClr val="hlink"/>
                </a:solidFill>
                <a:hlinkClick r:id="rId2"/>
              </a:rPr>
              <a:t>https://credentialengine.org/credential-transparency/ctdl/ </a:t>
            </a:r>
            <a:br>
              <a:rPr lang="en">
                <a:solidFill>
                  <a:schemeClr val="dk1"/>
                </a:solidFill>
              </a:rPr>
            </a:br>
            <a:br>
              <a:rPr lang="en">
                <a:solidFill>
                  <a:schemeClr val="dk1"/>
                </a:solidFill>
              </a:rPr>
            </a:br>
            <a:r>
              <a:rPr lang="en">
                <a:solidFill>
                  <a:schemeClr val="dk1"/>
                </a:solidFill>
              </a:rPr>
              <a:t>Credential Registry: </a:t>
            </a:r>
            <a:r>
              <a:rPr lang="en" u="sng">
                <a:solidFill>
                  <a:schemeClr val="hlink"/>
                </a:solidFill>
                <a:hlinkClick r:id="rId3"/>
              </a:rPr>
              <a:t>https://credentialengine.org/credential-transparency/credential-registry/</a:t>
            </a:r>
            <a:r>
              <a:rPr lang="en">
                <a:solidFill>
                  <a:schemeClr val="dk1"/>
                </a:solidFill>
              </a:rPr>
              <a: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44ed1be3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44ed1be3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is how it looks currently, numerous searches are needed to find and get information about credentials and their relationships to QFs and pathways.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6bdf30afa3_0_1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6bdf30afa3_0_1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3f4c8d1c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3f4c8d1c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44ed1be3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344ed1be3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CTDL solves a critical problem by linking information together making it transparent, comparable, </a:t>
            </a:r>
            <a:r>
              <a:rPr lang="en" sz="1300"/>
              <a:t>reusable</a:t>
            </a:r>
            <a:r>
              <a:rPr lang="en" sz="1300"/>
              <a:t> and </a:t>
            </a:r>
            <a:r>
              <a:rPr lang="en" sz="1300"/>
              <a:t>globally</a:t>
            </a:r>
            <a:r>
              <a:rPr lang="en" sz="1300"/>
              <a:t> relevant.</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6bdf30afa3_0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6bdf30afa3_0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7157a17c9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7157a17c9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7376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824000" y="10042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1" name="Google Shape;11;p2"/>
          <p:cNvSpPr txBox="1"/>
          <p:nvPr>
            <p:ph idx="1" type="subTitle"/>
          </p:nvPr>
        </p:nvSpPr>
        <p:spPr>
          <a:xfrm>
            <a:off x="824000" y="29867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2" name="Google Shape;12;p2"/>
          <p:cNvSpPr txBox="1"/>
          <p:nvPr>
            <p:ph idx="12" type="sldNum"/>
          </p:nvPr>
        </p:nvSpPr>
        <p:spPr>
          <a:xfrm>
            <a:off x="4297646" y="4702526"/>
            <a:ext cx="548700" cy="393600"/>
          </a:xfrm>
          <a:prstGeom prst="rect">
            <a:avLst/>
          </a:prstGeom>
        </p:spPr>
        <p:txBody>
          <a:bodyPr anchorCtr="0" anchor="ctr" bIns="91425" lIns="91425" spcFirstLastPara="1" rIns="91425" wrap="square" tIns="91425">
            <a:noAutofit/>
          </a:bodyPr>
          <a:lstStyle>
            <a:lvl1pPr lvl="0" algn="ctr">
              <a:buNone/>
              <a:defRPr>
                <a:solidFill>
                  <a:schemeClr val="lt1"/>
                </a:solidFill>
              </a:defRPr>
            </a:lvl1pPr>
            <a:lvl2pPr lvl="1" algn="ctr">
              <a:buNone/>
              <a:defRPr>
                <a:solidFill>
                  <a:schemeClr val="lt1"/>
                </a:solidFill>
              </a:defRPr>
            </a:lvl2pPr>
            <a:lvl3pPr lvl="2" algn="ctr">
              <a:buNone/>
              <a:defRPr>
                <a:solidFill>
                  <a:schemeClr val="lt1"/>
                </a:solidFill>
              </a:defRPr>
            </a:lvl3pPr>
            <a:lvl4pPr lvl="3" algn="ctr">
              <a:buNone/>
              <a:defRPr>
                <a:solidFill>
                  <a:schemeClr val="lt1"/>
                </a:solidFill>
              </a:defRPr>
            </a:lvl4pPr>
            <a:lvl5pPr lvl="4" algn="ctr">
              <a:buNone/>
              <a:defRPr>
                <a:solidFill>
                  <a:schemeClr val="lt1"/>
                </a:solidFill>
              </a:defRPr>
            </a:lvl5pPr>
            <a:lvl6pPr lvl="5" algn="ctr">
              <a:buNone/>
              <a:defRPr>
                <a:solidFill>
                  <a:schemeClr val="lt1"/>
                </a:solidFill>
              </a:defRPr>
            </a:lvl6pPr>
            <a:lvl7pPr lvl="6" algn="ctr">
              <a:buNone/>
              <a:defRPr>
                <a:solidFill>
                  <a:schemeClr val="lt1"/>
                </a:solidFill>
              </a:defRPr>
            </a:lvl7pPr>
            <a:lvl8pPr lvl="7" algn="ctr">
              <a:buNone/>
              <a:defRPr>
                <a:solidFill>
                  <a:schemeClr val="lt1"/>
                </a:solidFill>
              </a:defRPr>
            </a:lvl8pPr>
            <a:lvl9pPr lvl="8"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7987012" y="0"/>
            <a:ext cx="1156987" cy="5143499"/>
          </a:xfrm>
          <a:prstGeom prst="rect">
            <a:avLst/>
          </a:prstGeom>
          <a:noFill/>
          <a:ln>
            <a:noFill/>
          </a:ln>
        </p:spPr>
      </p:pic>
      <p:pic>
        <p:nvPicPr>
          <p:cNvPr id="14" name="Google Shape;14;p2"/>
          <p:cNvPicPr preferRelativeResize="0"/>
          <p:nvPr/>
        </p:nvPicPr>
        <p:blipFill>
          <a:blip r:embed="rId3">
            <a:alphaModFix/>
          </a:blip>
          <a:stretch>
            <a:fillRect/>
          </a:stretch>
        </p:blipFill>
        <p:spPr>
          <a:xfrm>
            <a:off x="6844000" y="0"/>
            <a:ext cx="1157000" cy="2014926"/>
          </a:xfrm>
          <a:prstGeom prst="rect">
            <a:avLst/>
          </a:prstGeom>
          <a:noFill/>
          <a:ln>
            <a:noFill/>
          </a:ln>
        </p:spPr>
      </p:pic>
      <p:sp>
        <p:nvSpPr>
          <p:cNvPr id="15" name="Google Shape;15;p2"/>
          <p:cNvSpPr txBox="1"/>
          <p:nvPr/>
        </p:nvSpPr>
        <p:spPr>
          <a:xfrm>
            <a:off x="5756750" y="4748725"/>
            <a:ext cx="1566900" cy="3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Nunito"/>
                <a:ea typeface="Nunito"/>
                <a:cs typeface="Nunito"/>
                <a:sym typeface="Nunito"/>
              </a:rPr>
              <a:t>www.credentialengine.org</a:t>
            </a:r>
            <a:endParaRPr sz="900">
              <a:solidFill>
                <a:srgbClr val="FFFFFF"/>
              </a:solidFill>
              <a:latin typeface="Nunito"/>
              <a:ea typeface="Nunito"/>
              <a:cs typeface="Nunito"/>
              <a:sym typeface="Nunito"/>
            </a:endParaRPr>
          </a:p>
        </p:txBody>
      </p:sp>
      <p:pic>
        <p:nvPicPr>
          <p:cNvPr id="16" name="Google Shape;16;p2"/>
          <p:cNvPicPr preferRelativeResize="0"/>
          <p:nvPr/>
        </p:nvPicPr>
        <p:blipFill>
          <a:blip r:embed="rId4">
            <a:alphaModFix/>
          </a:blip>
          <a:stretch>
            <a:fillRect/>
          </a:stretch>
        </p:blipFill>
        <p:spPr>
          <a:xfrm>
            <a:off x="67600" y="4132744"/>
            <a:ext cx="2002727" cy="10107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rgbClr val="B3DBCF"/>
        </a:solidFill>
      </p:bgPr>
    </p:bg>
    <p:spTree>
      <p:nvGrpSpPr>
        <p:cNvPr id="96" name="Shape 96"/>
        <p:cNvGrpSpPr/>
        <p:nvPr/>
      </p:nvGrpSpPr>
      <p:grpSpPr>
        <a:xfrm>
          <a:off x="0" y="0"/>
          <a:ext cx="0" cy="0"/>
          <a:chOff x="0" y="0"/>
          <a:chExt cx="0" cy="0"/>
        </a:xfrm>
      </p:grpSpPr>
      <p:sp>
        <p:nvSpPr>
          <p:cNvPr id="97" name="Google Shape;97;p11"/>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8" name="Google Shape;98;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1"/>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100" name="Google Shape;100;p11"/>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3A1A1"/>
        </a:solidFill>
      </p:bgPr>
    </p:bg>
    <p:spTree>
      <p:nvGrpSpPr>
        <p:cNvPr id="101" name="Shape 101"/>
        <p:cNvGrpSpPr/>
        <p:nvPr/>
      </p:nvGrpSpPr>
      <p:grpSpPr>
        <a:xfrm>
          <a:off x="0" y="0"/>
          <a:ext cx="0" cy="0"/>
          <a:chOff x="0" y="0"/>
          <a:chExt cx="0" cy="0"/>
        </a:xfrm>
      </p:grpSpPr>
      <p:sp>
        <p:nvSpPr>
          <p:cNvPr id="102" name="Google Shape;102;p12"/>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03" name="Google Shape;103;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2"/>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105" name="Google Shape;105;p12"/>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13"/>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8" name="Google Shape;108;p13"/>
          <p:cNvSpPr txBox="1"/>
          <p:nvPr>
            <p:ph idx="1" type="subTitle"/>
          </p:nvPr>
        </p:nvSpPr>
        <p:spPr>
          <a:xfrm>
            <a:off x="8466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09" name="Google Shape;109;p1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0" name="Google Shape;110;p1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1" name="Google Shape;111;p13"/>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112" name="Google Shape;112;p13"/>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14"/>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19" name="Google Shape;119;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14"/>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121" name="Google Shape;121;p14"/>
          <p:cNvSpPr/>
          <p:nvPr/>
        </p:nvSpPr>
        <p:spPr>
          <a:xfrm rot="1359946">
            <a:off x="1164797" y="4547739"/>
            <a:ext cx="144023" cy="290605"/>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rot="-435772">
            <a:off x="769225" y="4436975"/>
            <a:ext cx="448498" cy="151881"/>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rot="-2693791">
            <a:off x="895752" y="4554733"/>
            <a:ext cx="352352" cy="136402"/>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rot="1630620">
            <a:off x="687613" y="4259684"/>
            <a:ext cx="602968" cy="1730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rot="3189116">
            <a:off x="761487" y="4190227"/>
            <a:ext cx="629820" cy="130367"/>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73763"/>
        </a:solidFill>
      </p:bgPr>
    </p:bg>
    <p:spTree>
      <p:nvGrpSpPr>
        <p:cNvPr id="126" name="Shape 126"/>
        <p:cNvGrpSpPr/>
        <p:nvPr/>
      </p:nvGrpSpPr>
      <p:grpSpPr>
        <a:xfrm>
          <a:off x="0" y="0"/>
          <a:ext cx="0" cy="0"/>
          <a:chOff x="0" y="0"/>
          <a:chExt cx="0" cy="0"/>
        </a:xfrm>
      </p:grpSpPr>
      <p:sp>
        <p:nvSpPr>
          <p:cNvPr id="127" name="Google Shape;127;p15"/>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128" name="Google Shape;128;p15"/>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grpSp>
        <p:nvGrpSpPr>
          <p:cNvPr id="129" name="Google Shape;129;p15"/>
          <p:cNvGrpSpPr/>
          <p:nvPr/>
        </p:nvGrpSpPr>
        <p:grpSpPr>
          <a:xfrm>
            <a:off x="6876539" y="-400469"/>
            <a:ext cx="2267451" cy="2601690"/>
            <a:chOff x="6790514" y="1306"/>
            <a:chExt cx="2267451" cy="2601690"/>
          </a:xfrm>
        </p:grpSpPr>
        <p:grpSp>
          <p:nvGrpSpPr>
            <p:cNvPr id="130" name="Google Shape;130;p15"/>
            <p:cNvGrpSpPr/>
            <p:nvPr/>
          </p:nvGrpSpPr>
          <p:grpSpPr>
            <a:xfrm>
              <a:off x="7067465" y="1306"/>
              <a:ext cx="1990500" cy="1990200"/>
              <a:chOff x="7067465" y="1306"/>
              <a:chExt cx="1990500" cy="1990200"/>
            </a:xfrm>
          </p:grpSpPr>
          <p:sp>
            <p:nvSpPr>
              <p:cNvPr id="131" name="Google Shape;131;p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5"/>
            <p:cNvGrpSpPr/>
            <p:nvPr/>
          </p:nvGrpSpPr>
          <p:grpSpPr>
            <a:xfrm>
              <a:off x="8207126" y="1807996"/>
              <a:ext cx="795000" cy="795000"/>
              <a:chOff x="8207126" y="1807996"/>
              <a:chExt cx="795000" cy="795000"/>
            </a:xfrm>
          </p:grpSpPr>
          <p:sp>
            <p:nvSpPr>
              <p:cNvPr id="135" name="Google Shape;135;p15"/>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5"/>
            <p:cNvGrpSpPr/>
            <p:nvPr/>
          </p:nvGrpSpPr>
          <p:grpSpPr>
            <a:xfrm>
              <a:off x="6790514" y="118857"/>
              <a:ext cx="548700" cy="548700"/>
              <a:chOff x="6790514" y="118857"/>
              <a:chExt cx="548700" cy="548700"/>
            </a:xfrm>
          </p:grpSpPr>
          <p:sp>
            <p:nvSpPr>
              <p:cNvPr id="139" name="Google Shape;139;p15"/>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1" name="Google Shape;141;p15"/>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142" name="Google Shape;142;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3" name="Google Shape;143;p15"/>
          <p:cNvPicPr preferRelativeResize="0"/>
          <p:nvPr/>
        </p:nvPicPr>
        <p:blipFill rotWithShape="1">
          <a:blip r:embed="rId3">
            <a:alphaModFix/>
          </a:blip>
          <a:srcRect b="57958" l="0" r="0" t="0"/>
          <a:stretch/>
        </p:blipFill>
        <p:spPr>
          <a:xfrm>
            <a:off x="0" y="4237751"/>
            <a:ext cx="9144002" cy="9057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rgbClr val="073763"/>
        </a:solidFill>
      </p:bgPr>
    </p:bg>
    <p:spTree>
      <p:nvGrpSpPr>
        <p:cNvPr id="144" name="Shape 144"/>
        <p:cNvGrpSpPr/>
        <p:nvPr/>
      </p:nvGrpSpPr>
      <p:grpSpPr>
        <a:xfrm>
          <a:off x="0" y="0"/>
          <a:ext cx="0" cy="0"/>
          <a:chOff x="0" y="0"/>
          <a:chExt cx="0" cy="0"/>
        </a:xfrm>
      </p:grpSpPr>
      <p:sp>
        <p:nvSpPr>
          <p:cNvPr id="145" name="Google Shape;145;p16"/>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146" name="Google Shape;146;p16"/>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pic>
        <p:nvPicPr>
          <p:cNvPr id="147" name="Google Shape;147;p16"/>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148" name="Google Shape;148;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16"/>
          <p:cNvPicPr preferRelativeResize="0"/>
          <p:nvPr/>
        </p:nvPicPr>
        <p:blipFill rotWithShape="1">
          <a:blip r:embed="rId3">
            <a:alphaModFix amt="11000"/>
          </a:blip>
          <a:srcRect b="-238" l="-1522" r="-664" t="4764"/>
          <a:stretch/>
        </p:blipFill>
        <p:spPr>
          <a:xfrm rot="-2213656">
            <a:off x="5145757" y="-1654200"/>
            <a:ext cx="3544536" cy="76388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2" name="Google Shape;152;p1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 name="Shape 153"/>
        <p:cNvGrpSpPr/>
        <p:nvPr/>
      </p:nvGrpSpPr>
      <p:grpSpPr>
        <a:xfrm>
          <a:off x="0" y="0"/>
          <a:ext cx="0" cy="0"/>
          <a:chOff x="0" y="0"/>
          <a:chExt cx="0" cy="0"/>
        </a:xfrm>
      </p:grpSpPr>
      <p:sp>
        <p:nvSpPr>
          <p:cNvPr id="154" name="Google Shape;154;p1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Trebuchet MS"/>
              <a:buNone/>
              <a:defRPr sz="2700"/>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55" name="Google Shape;155;p18"/>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56" name="Google Shape;156;p1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7" name="Google Shape;157;p1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8" name="Google Shape;158;p1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r texts + image" showMasterSp="0">
  <p:cSld name="Larger texts + image">
    <p:spTree>
      <p:nvGrpSpPr>
        <p:cNvPr id="159" name="Shape 159"/>
        <p:cNvGrpSpPr/>
        <p:nvPr/>
      </p:nvGrpSpPr>
      <p:grpSpPr>
        <a:xfrm>
          <a:off x="0" y="0"/>
          <a:ext cx="0" cy="0"/>
          <a:chOff x="0" y="0"/>
          <a:chExt cx="0" cy="0"/>
        </a:xfrm>
      </p:grpSpPr>
      <p:sp>
        <p:nvSpPr>
          <p:cNvPr id="160" name="Google Shape;160;p19"/>
          <p:cNvSpPr/>
          <p:nvPr/>
        </p:nvSpPr>
        <p:spPr>
          <a:xfrm flipH="1">
            <a:off x="7883400" y="3979588"/>
            <a:ext cx="1260600" cy="1164000"/>
          </a:xfrm>
          <a:prstGeom prst="rect">
            <a:avLst/>
          </a:prstGeom>
          <a:blipFill rotWithShape="1">
            <a:blip r:embed="rId2">
              <a:alphaModFix/>
            </a:blip>
            <a:stretch>
              <a:fillRect b="0" l="0" r="0" t="0"/>
            </a:stretch>
          </a:blip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chemeClr val="accent6"/>
              </a:buClr>
              <a:buSzPts val="1400"/>
              <a:buFont typeface="Helvetica Neue"/>
              <a:buNone/>
            </a:pPr>
            <a:r>
              <a:t/>
            </a:r>
            <a:endParaRPr b="0" i="0" sz="1400" u="none" cap="none" strike="noStrike">
              <a:solidFill>
                <a:schemeClr val="accent6"/>
              </a:solidFill>
              <a:latin typeface="Arial"/>
              <a:ea typeface="Arial"/>
              <a:cs typeface="Arial"/>
              <a:sym typeface="Arial"/>
            </a:endParaRPr>
          </a:p>
        </p:txBody>
      </p:sp>
      <p:sp>
        <p:nvSpPr>
          <p:cNvPr id="161" name="Google Shape;161;p19"/>
          <p:cNvSpPr txBox="1"/>
          <p:nvPr>
            <p:ph idx="1" type="body"/>
          </p:nvPr>
        </p:nvSpPr>
        <p:spPr>
          <a:xfrm>
            <a:off x="448140" y="1531144"/>
            <a:ext cx="3273900" cy="1292700"/>
          </a:xfrm>
          <a:prstGeom prst="rect">
            <a:avLst/>
          </a:prstGeom>
          <a:noFill/>
          <a:ln>
            <a:noFill/>
          </a:ln>
        </p:spPr>
        <p:txBody>
          <a:bodyPr anchorCtr="0" anchor="t" bIns="34275" lIns="34275" spcFirstLastPara="1" rIns="34275" wrap="square" tIns="34275">
            <a:noAutofit/>
          </a:bodyPr>
          <a:lstStyle>
            <a:lvl1pPr indent="-336550" lvl="0" marL="457200" rtl="0" algn="l">
              <a:lnSpc>
                <a:spcPct val="139130"/>
              </a:lnSpc>
              <a:spcBef>
                <a:spcPts val="0"/>
              </a:spcBef>
              <a:spcAft>
                <a:spcPts val="0"/>
              </a:spcAft>
              <a:buClr>
                <a:srgbClr val="072034"/>
              </a:buClr>
              <a:buSzPts val="1700"/>
              <a:buFont typeface="Gill Sans"/>
              <a:buChar char="●"/>
              <a:defRPr sz="1700">
                <a:solidFill>
                  <a:srgbClr val="072034"/>
                </a:solidFill>
                <a:latin typeface="Gill Sans"/>
                <a:ea typeface="Gill Sans"/>
                <a:cs typeface="Gill Sans"/>
                <a:sym typeface="Gill Sans"/>
              </a:defRPr>
            </a:lvl1pPr>
            <a:lvl2pPr indent="-336550" lvl="1" marL="914400" rtl="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2pPr>
            <a:lvl3pPr indent="-336550" lvl="2" marL="1371600" rtl="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3pPr>
            <a:lvl4pPr indent="-336550" lvl="3" marL="1828800" rtl="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4pPr>
            <a:lvl5pPr indent="-336550" lvl="4" marL="2286000" rtl="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5pPr>
            <a:lvl6pPr indent="-317500" lvl="5" marL="2743200" rtl="0" algn="l">
              <a:lnSpc>
                <a:spcPct val="140000"/>
              </a:lnSpc>
              <a:spcBef>
                <a:spcPts val="0"/>
              </a:spcBef>
              <a:spcAft>
                <a:spcPts val="0"/>
              </a:spcAft>
              <a:buClr>
                <a:srgbClr val="072034"/>
              </a:buClr>
              <a:buSzPts val="1400"/>
              <a:buChar char="■"/>
              <a:defRPr/>
            </a:lvl6pPr>
            <a:lvl7pPr indent="-317500" lvl="6" marL="3200400" rtl="0" algn="l">
              <a:lnSpc>
                <a:spcPct val="140000"/>
              </a:lnSpc>
              <a:spcBef>
                <a:spcPts val="0"/>
              </a:spcBef>
              <a:spcAft>
                <a:spcPts val="0"/>
              </a:spcAft>
              <a:buClr>
                <a:srgbClr val="072034"/>
              </a:buClr>
              <a:buSzPts val="1400"/>
              <a:buChar char="●"/>
              <a:defRPr/>
            </a:lvl7pPr>
            <a:lvl8pPr indent="-317500" lvl="7" marL="3657600" rtl="0" algn="l">
              <a:lnSpc>
                <a:spcPct val="140000"/>
              </a:lnSpc>
              <a:spcBef>
                <a:spcPts val="0"/>
              </a:spcBef>
              <a:spcAft>
                <a:spcPts val="0"/>
              </a:spcAft>
              <a:buClr>
                <a:srgbClr val="072034"/>
              </a:buClr>
              <a:buSzPts val="1400"/>
              <a:buChar char="○"/>
              <a:defRPr/>
            </a:lvl8pPr>
            <a:lvl9pPr indent="-317500" lvl="8" marL="4114800" rtl="0" algn="l">
              <a:lnSpc>
                <a:spcPct val="140000"/>
              </a:lnSpc>
              <a:spcBef>
                <a:spcPts val="0"/>
              </a:spcBef>
              <a:spcAft>
                <a:spcPts val="0"/>
              </a:spcAft>
              <a:buClr>
                <a:srgbClr val="072034"/>
              </a:buClr>
              <a:buSzPts val="1400"/>
              <a:buChar char="■"/>
              <a:defRPr/>
            </a:lvl9pPr>
          </a:lstStyle>
          <a:p/>
        </p:txBody>
      </p:sp>
      <p:sp>
        <p:nvSpPr>
          <p:cNvPr id="162" name="Google Shape;162;p19"/>
          <p:cNvSpPr txBox="1"/>
          <p:nvPr>
            <p:ph idx="2" type="body"/>
          </p:nvPr>
        </p:nvSpPr>
        <p:spPr>
          <a:xfrm>
            <a:off x="438614" y="3001193"/>
            <a:ext cx="3652800" cy="1714800"/>
          </a:xfrm>
          <a:prstGeom prst="rect">
            <a:avLst/>
          </a:prstGeom>
          <a:noFill/>
          <a:ln>
            <a:noFill/>
          </a:ln>
        </p:spPr>
        <p:txBody>
          <a:bodyPr anchorCtr="0" anchor="t" bIns="34275" lIns="34275" spcFirstLastPara="1" rIns="34275" wrap="square" tIns="34275">
            <a:noAutofit/>
          </a:bodyPr>
          <a:lstStyle>
            <a:lvl1pPr indent="-311150" lvl="0" marL="457200" rtl="0" algn="l">
              <a:lnSpc>
                <a:spcPct val="140000"/>
              </a:lnSpc>
              <a:spcBef>
                <a:spcPts val="0"/>
              </a:spcBef>
              <a:spcAft>
                <a:spcPts val="0"/>
              </a:spcAft>
              <a:buClr>
                <a:srgbClr val="072034"/>
              </a:buClr>
              <a:buSzPts val="1300"/>
              <a:buFont typeface="Gill Sans"/>
              <a:buChar char="●"/>
              <a:defRPr sz="1300">
                <a:solidFill>
                  <a:srgbClr val="072034"/>
                </a:solidFill>
                <a:latin typeface="Gill Sans"/>
                <a:ea typeface="Gill Sans"/>
                <a:cs typeface="Gill Sans"/>
                <a:sym typeface="Gill Sans"/>
              </a:defRPr>
            </a:lvl1pPr>
            <a:lvl2pPr indent="-317500" lvl="1" marL="914400" rtl="0" algn="l">
              <a:lnSpc>
                <a:spcPct val="140000"/>
              </a:lnSpc>
              <a:spcBef>
                <a:spcPts val="0"/>
              </a:spcBef>
              <a:spcAft>
                <a:spcPts val="0"/>
              </a:spcAft>
              <a:buSzPts val="1400"/>
              <a:buChar char="○"/>
              <a:defRPr/>
            </a:lvl2pPr>
            <a:lvl3pPr indent="-317500" lvl="2" marL="1371600" rtl="0" algn="l">
              <a:lnSpc>
                <a:spcPct val="140000"/>
              </a:lnSpc>
              <a:spcBef>
                <a:spcPts val="0"/>
              </a:spcBef>
              <a:spcAft>
                <a:spcPts val="0"/>
              </a:spcAft>
              <a:buSzPts val="1400"/>
              <a:buChar char="■"/>
              <a:defRPr/>
            </a:lvl3pPr>
            <a:lvl4pPr indent="-317500" lvl="3" marL="1828800" rtl="0" algn="l">
              <a:lnSpc>
                <a:spcPct val="140000"/>
              </a:lnSpc>
              <a:spcBef>
                <a:spcPts val="0"/>
              </a:spcBef>
              <a:spcAft>
                <a:spcPts val="0"/>
              </a:spcAft>
              <a:buSzPts val="1400"/>
              <a:buChar char="●"/>
              <a:defRPr/>
            </a:lvl4pPr>
            <a:lvl5pPr indent="-317500" lvl="4" marL="2286000" rtl="0" algn="l">
              <a:lnSpc>
                <a:spcPct val="140000"/>
              </a:lnSpc>
              <a:spcBef>
                <a:spcPts val="0"/>
              </a:spcBef>
              <a:spcAft>
                <a:spcPts val="0"/>
              </a:spcAft>
              <a:buSzPts val="1400"/>
              <a:buChar char="○"/>
              <a:defRPr/>
            </a:lvl5pPr>
            <a:lvl6pPr indent="-317500" lvl="5" marL="2743200" rtl="0" algn="l">
              <a:lnSpc>
                <a:spcPct val="140000"/>
              </a:lnSpc>
              <a:spcBef>
                <a:spcPts val="0"/>
              </a:spcBef>
              <a:spcAft>
                <a:spcPts val="0"/>
              </a:spcAft>
              <a:buClr>
                <a:srgbClr val="072034"/>
              </a:buClr>
              <a:buSzPts val="1400"/>
              <a:buChar char="■"/>
              <a:defRPr/>
            </a:lvl6pPr>
            <a:lvl7pPr indent="-317500" lvl="6" marL="3200400" rtl="0" algn="l">
              <a:lnSpc>
                <a:spcPct val="140000"/>
              </a:lnSpc>
              <a:spcBef>
                <a:spcPts val="0"/>
              </a:spcBef>
              <a:spcAft>
                <a:spcPts val="0"/>
              </a:spcAft>
              <a:buClr>
                <a:srgbClr val="072034"/>
              </a:buClr>
              <a:buSzPts val="1400"/>
              <a:buChar char="●"/>
              <a:defRPr/>
            </a:lvl7pPr>
            <a:lvl8pPr indent="-317500" lvl="7" marL="3657600" rtl="0" algn="l">
              <a:lnSpc>
                <a:spcPct val="140000"/>
              </a:lnSpc>
              <a:spcBef>
                <a:spcPts val="0"/>
              </a:spcBef>
              <a:spcAft>
                <a:spcPts val="0"/>
              </a:spcAft>
              <a:buClr>
                <a:srgbClr val="072034"/>
              </a:buClr>
              <a:buSzPts val="1400"/>
              <a:buChar char="○"/>
              <a:defRPr/>
            </a:lvl8pPr>
            <a:lvl9pPr indent="-317500" lvl="8" marL="4114800" rtl="0" algn="l">
              <a:lnSpc>
                <a:spcPct val="140000"/>
              </a:lnSpc>
              <a:spcBef>
                <a:spcPts val="0"/>
              </a:spcBef>
              <a:spcAft>
                <a:spcPts val="0"/>
              </a:spcAft>
              <a:buClr>
                <a:srgbClr val="072034"/>
              </a:buClr>
              <a:buSzPts val="1400"/>
              <a:buChar char="■"/>
              <a:defRPr/>
            </a:lvl9pPr>
          </a:lstStyle>
          <a:p/>
        </p:txBody>
      </p:sp>
      <p:sp>
        <p:nvSpPr>
          <p:cNvPr id="163" name="Google Shape;163;p19"/>
          <p:cNvSpPr txBox="1"/>
          <p:nvPr>
            <p:ph idx="3" type="body"/>
          </p:nvPr>
        </p:nvSpPr>
        <p:spPr>
          <a:xfrm>
            <a:off x="448140" y="445294"/>
            <a:ext cx="3463200" cy="994200"/>
          </a:xfrm>
          <a:prstGeom prst="rect">
            <a:avLst/>
          </a:prstGeom>
          <a:noFill/>
          <a:ln>
            <a:noFill/>
          </a:ln>
        </p:spPr>
        <p:txBody>
          <a:bodyPr anchorCtr="0" anchor="ctr" bIns="34275" lIns="34275" spcFirstLastPara="1" rIns="34275" wrap="square" tIns="34275">
            <a:noAutofit/>
          </a:bodyPr>
          <a:lstStyle>
            <a:lvl1pPr indent="-381000" lvl="0" marL="457200" rtl="0" algn="ctr">
              <a:lnSpc>
                <a:spcPct val="140000"/>
              </a:lnSpc>
              <a:spcBef>
                <a:spcPts val="0"/>
              </a:spcBef>
              <a:spcAft>
                <a:spcPts val="0"/>
              </a:spcAft>
              <a:buClr>
                <a:srgbClr val="072034"/>
              </a:buClr>
              <a:buSzPts val="2400"/>
              <a:buFont typeface="Gill Sans"/>
              <a:buChar char="●"/>
              <a:defRPr>
                <a:solidFill>
                  <a:srgbClr val="072034"/>
                </a:solidFill>
              </a:defRPr>
            </a:lvl1pPr>
            <a:lvl2pPr indent="-317500" lvl="1" marL="914400" rtl="0" algn="l">
              <a:lnSpc>
                <a:spcPct val="140000"/>
              </a:lnSpc>
              <a:spcBef>
                <a:spcPts val="0"/>
              </a:spcBef>
              <a:spcAft>
                <a:spcPts val="0"/>
              </a:spcAft>
              <a:buSzPts val="1400"/>
              <a:buChar char="○"/>
              <a:defRPr/>
            </a:lvl2pPr>
            <a:lvl3pPr indent="-317500" lvl="2" marL="1371600" rtl="0" algn="l">
              <a:lnSpc>
                <a:spcPct val="140000"/>
              </a:lnSpc>
              <a:spcBef>
                <a:spcPts val="0"/>
              </a:spcBef>
              <a:spcAft>
                <a:spcPts val="0"/>
              </a:spcAft>
              <a:buSzPts val="1400"/>
              <a:buChar char="■"/>
              <a:defRPr/>
            </a:lvl3pPr>
            <a:lvl4pPr indent="-317500" lvl="3" marL="1828800" rtl="0" algn="l">
              <a:lnSpc>
                <a:spcPct val="140000"/>
              </a:lnSpc>
              <a:spcBef>
                <a:spcPts val="0"/>
              </a:spcBef>
              <a:spcAft>
                <a:spcPts val="0"/>
              </a:spcAft>
              <a:buSzPts val="1400"/>
              <a:buChar char="●"/>
              <a:defRPr/>
            </a:lvl4pPr>
            <a:lvl5pPr indent="-317500" lvl="4" marL="2286000" rtl="0" algn="l">
              <a:lnSpc>
                <a:spcPct val="140000"/>
              </a:lnSpc>
              <a:spcBef>
                <a:spcPts val="0"/>
              </a:spcBef>
              <a:spcAft>
                <a:spcPts val="0"/>
              </a:spcAft>
              <a:buSzPts val="1400"/>
              <a:buChar char="○"/>
              <a:defRPr/>
            </a:lvl5pPr>
            <a:lvl6pPr indent="-317500" lvl="5" marL="2743200" rtl="0" algn="l">
              <a:lnSpc>
                <a:spcPct val="140000"/>
              </a:lnSpc>
              <a:spcBef>
                <a:spcPts val="0"/>
              </a:spcBef>
              <a:spcAft>
                <a:spcPts val="0"/>
              </a:spcAft>
              <a:buClr>
                <a:srgbClr val="072034"/>
              </a:buClr>
              <a:buSzPts val="1400"/>
              <a:buChar char="■"/>
              <a:defRPr/>
            </a:lvl6pPr>
            <a:lvl7pPr indent="-317500" lvl="6" marL="3200400" rtl="0" algn="l">
              <a:lnSpc>
                <a:spcPct val="140000"/>
              </a:lnSpc>
              <a:spcBef>
                <a:spcPts val="0"/>
              </a:spcBef>
              <a:spcAft>
                <a:spcPts val="0"/>
              </a:spcAft>
              <a:buClr>
                <a:srgbClr val="072034"/>
              </a:buClr>
              <a:buSzPts val="1400"/>
              <a:buChar char="●"/>
              <a:defRPr/>
            </a:lvl7pPr>
            <a:lvl8pPr indent="-317500" lvl="7" marL="3657600" rtl="0" algn="l">
              <a:lnSpc>
                <a:spcPct val="140000"/>
              </a:lnSpc>
              <a:spcBef>
                <a:spcPts val="0"/>
              </a:spcBef>
              <a:spcAft>
                <a:spcPts val="0"/>
              </a:spcAft>
              <a:buClr>
                <a:srgbClr val="072034"/>
              </a:buClr>
              <a:buSzPts val="1400"/>
              <a:buChar char="○"/>
              <a:defRPr/>
            </a:lvl8pPr>
            <a:lvl9pPr indent="-317500" lvl="8" marL="4114800" rtl="0" algn="l">
              <a:lnSpc>
                <a:spcPct val="140000"/>
              </a:lnSpc>
              <a:spcBef>
                <a:spcPts val="0"/>
              </a:spcBef>
              <a:spcAft>
                <a:spcPts val="0"/>
              </a:spcAft>
              <a:buClr>
                <a:srgbClr val="072034"/>
              </a:buClr>
              <a:buSzPts val="1400"/>
              <a:buChar char="■"/>
              <a:defRPr/>
            </a:lvl9pPr>
          </a:lstStyle>
          <a:p/>
        </p:txBody>
      </p:sp>
      <p:sp>
        <p:nvSpPr>
          <p:cNvPr id="164" name="Google Shape;164;p19"/>
          <p:cNvSpPr/>
          <p:nvPr>
            <p:ph idx="4" type="pic"/>
          </p:nvPr>
        </p:nvSpPr>
        <p:spPr>
          <a:xfrm>
            <a:off x="4466548" y="0"/>
            <a:ext cx="4675200" cy="4624800"/>
          </a:xfrm>
          <a:prstGeom prst="rect">
            <a:avLst/>
          </a:prstGeom>
          <a:noFill/>
          <a:ln>
            <a:noFill/>
          </a:ln>
        </p:spPr>
        <p:txBody>
          <a:bodyPr anchorCtr="0" anchor="t" bIns="34275" lIns="68575" spcFirstLastPara="1" rIns="68575" wrap="square" tIns="34275">
            <a:noAutofit/>
          </a:bodyPr>
          <a:lstStyle>
            <a:lvl1pPr lvl="0" marR="0" rtl="0" algn="l">
              <a:lnSpc>
                <a:spcPct val="140000"/>
              </a:lnSpc>
              <a:spcBef>
                <a:spcPts val="0"/>
              </a:spcBef>
              <a:spcAft>
                <a:spcPts val="0"/>
              </a:spcAft>
              <a:buClr>
                <a:srgbClr val="072034"/>
              </a:buClr>
              <a:buSzPts val="2400"/>
              <a:buFont typeface="Gill Sans"/>
              <a:buNone/>
              <a:defRPr b="0" i="0" sz="2400" u="none" cap="none" strike="noStrike">
                <a:solidFill>
                  <a:srgbClr val="072034"/>
                </a:solidFill>
                <a:latin typeface="Gill Sans"/>
                <a:ea typeface="Gill Sans"/>
                <a:cs typeface="Gill Sans"/>
                <a:sym typeface="Gill Sans"/>
              </a:defRPr>
            </a:lvl1pPr>
            <a:lvl2pPr lvl="1" marR="0" rtl="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2pPr>
            <a:lvl3pPr lvl="2" marR="0" rtl="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3pPr>
            <a:lvl4pPr lvl="3" marR="0" rtl="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4pPr>
            <a:lvl5pPr lvl="4" marR="0" rtl="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5pPr>
            <a:lvl6pPr lvl="5" marR="0" rtl="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6pPr>
            <a:lvl7pPr lvl="6" marR="0" rtl="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7pPr>
            <a:lvl8pPr lvl="7" marR="0" rtl="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8pPr>
            <a:lvl9pPr lvl="8" marR="0" rtl="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9pPr>
          </a:lstStyle>
          <a:p/>
        </p:txBody>
      </p:sp>
      <p:sp>
        <p:nvSpPr>
          <p:cNvPr id="165" name="Google Shape;165;p19"/>
          <p:cNvSpPr txBox="1"/>
          <p:nvPr>
            <p:ph idx="12" type="sldNum"/>
          </p:nvPr>
        </p:nvSpPr>
        <p:spPr>
          <a:xfrm>
            <a:off x="8499082" y="4786763"/>
            <a:ext cx="393600" cy="264900"/>
          </a:xfrm>
          <a:prstGeom prst="rect">
            <a:avLst/>
          </a:prstGeom>
          <a:noFill/>
          <a:ln>
            <a:noFill/>
          </a:ln>
        </p:spPr>
        <p:txBody>
          <a:bodyPr anchorCtr="0" anchor="ctr" bIns="34275" lIns="68575" spcFirstLastPara="1" rIns="68575" wrap="square" tIns="34275">
            <a:noAutofit/>
          </a:bodyPr>
          <a:lstStyle>
            <a:lvl1pPr indent="0" lvl="0"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1pPr>
            <a:lvl2pPr indent="0" lvl="1"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2pPr>
            <a:lvl3pPr indent="0" lvl="2"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3pPr>
            <a:lvl4pPr indent="0" lvl="3"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4pPr>
            <a:lvl5pPr indent="0" lvl="4"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5pPr>
            <a:lvl6pPr indent="0" lvl="5"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6pPr>
            <a:lvl7pPr indent="0" lvl="6"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7pPr>
            <a:lvl8pPr indent="0" lvl="7"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8pPr>
            <a:lvl9pPr indent="0" lvl="8" marL="0" rt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descr="image7.png" id="166" name="Google Shape;166;p19"/>
          <p:cNvPicPr preferRelativeResize="0"/>
          <p:nvPr/>
        </p:nvPicPr>
        <p:blipFill rotWithShape="1">
          <a:blip r:embed="rId3">
            <a:alphaModFix/>
          </a:blip>
          <a:srcRect b="0" l="0" r="0" t="0"/>
          <a:stretch/>
        </p:blipFill>
        <p:spPr>
          <a:xfrm>
            <a:off x="661217" y="189428"/>
            <a:ext cx="334115" cy="3057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4">
  <p:cSld name="TITLE_AND_BODY_1_5">
    <p:spTree>
      <p:nvGrpSpPr>
        <p:cNvPr id="167" name="Shape 167"/>
        <p:cNvGrpSpPr/>
        <p:nvPr/>
      </p:nvGrpSpPr>
      <p:grpSpPr>
        <a:xfrm>
          <a:off x="0" y="0"/>
          <a:ext cx="0" cy="0"/>
          <a:chOff x="0" y="0"/>
          <a:chExt cx="0" cy="0"/>
        </a:xfrm>
      </p:grpSpPr>
      <p:pic>
        <p:nvPicPr>
          <p:cNvPr id="168" name="Google Shape;168;p20"/>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169" name="Google Shape;169;p20"/>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0" name="Google Shape;170;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71" name="Google Shape;171;p20"/>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172" name="Google Shape;172;p20"/>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B2835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9" name="Google Shape;19;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8446925" y="4784500"/>
            <a:ext cx="305100" cy="298550"/>
          </a:xfrm>
          <a:prstGeom prst="rect">
            <a:avLst/>
          </a:prstGeom>
          <a:noFill/>
          <a:ln>
            <a:noFill/>
          </a:ln>
        </p:spPr>
      </p:pic>
      <p:pic>
        <p:nvPicPr>
          <p:cNvPr id="21" name="Google Shape;21;p3"/>
          <p:cNvPicPr preferRelativeResize="0"/>
          <p:nvPr/>
        </p:nvPicPr>
        <p:blipFill>
          <a:blip r:embed="rId3">
            <a:alphaModFix/>
          </a:blip>
          <a:stretch>
            <a:fillRect/>
          </a:stretch>
        </p:blipFill>
        <p:spPr>
          <a:xfrm>
            <a:off x="7522325" y="0"/>
            <a:ext cx="1621675" cy="2824125"/>
          </a:xfrm>
          <a:prstGeom prst="rect">
            <a:avLst/>
          </a:prstGeom>
          <a:noFill/>
          <a:ln>
            <a:noFill/>
          </a:ln>
        </p:spPr>
      </p:pic>
      <p:sp>
        <p:nvSpPr>
          <p:cNvPr id="22" name="Google Shape;22;p3"/>
          <p:cNvSpPr/>
          <p:nvPr/>
        </p:nvSpPr>
        <p:spPr>
          <a:xfrm rot="-7287546">
            <a:off x="332874" y="-566524"/>
            <a:ext cx="303512" cy="1020878"/>
          </a:xfrm>
          <a:prstGeom prst="rtTriangle">
            <a:avLst/>
          </a:prstGeom>
          <a:solidFill>
            <a:srgbClr val="DEDEDE">
              <a:alpha val="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9314759">
            <a:off x="-93706" y="347113"/>
            <a:ext cx="1307545" cy="348580"/>
          </a:xfrm>
          <a:prstGeom prst="rtTriangle">
            <a:avLst/>
          </a:prstGeom>
          <a:solidFill>
            <a:srgbClr val="DEDEDE">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740961">
            <a:off x="47730" y="133627"/>
            <a:ext cx="1257785" cy="264998"/>
          </a:xfrm>
          <a:prstGeom prst="rtTriangle">
            <a:avLst/>
          </a:prstGeom>
          <a:solidFill>
            <a:srgbClr val="DEDEDE">
              <a:alpha val="14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6838609">
            <a:off x="-492388" y="475918"/>
            <a:ext cx="1218111" cy="542377"/>
          </a:xfrm>
          <a:prstGeom prst="rtTriangle">
            <a:avLst/>
          </a:prstGeom>
          <a:solidFill>
            <a:srgbClr val="DEDEDE">
              <a:alpha val="34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4045941">
            <a:off x="-996764" y="492854"/>
            <a:ext cx="1291385" cy="459999"/>
          </a:xfrm>
          <a:prstGeom prst="rtTriangle">
            <a:avLst/>
          </a:prstGeom>
          <a:solidFill>
            <a:srgbClr val="DEDEDE">
              <a:alpha val="40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9678854">
            <a:off x="-118567" y="-767051"/>
            <a:ext cx="303392" cy="1020783"/>
          </a:xfrm>
          <a:prstGeom prst="rtTriangle">
            <a:avLst/>
          </a:prstGeom>
          <a:solidFill>
            <a:srgbClr val="DEDEDE">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73763"/>
        </a:solidFill>
      </p:bgPr>
    </p:bg>
    <p:spTree>
      <p:nvGrpSpPr>
        <p:cNvPr id="177" name="Shape 177"/>
        <p:cNvGrpSpPr/>
        <p:nvPr/>
      </p:nvGrpSpPr>
      <p:grpSpPr>
        <a:xfrm>
          <a:off x="0" y="0"/>
          <a:ext cx="0" cy="0"/>
          <a:chOff x="0" y="0"/>
          <a:chExt cx="0" cy="0"/>
        </a:xfrm>
      </p:grpSpPr>
      <p:sp>
        <p:nvSpPr>
          <p:cNvPr id="178" name="Google Shape;178;p22"/>
          <p:cNvSpPr txBox="1"/>
          <p:nvPr>
            <p:ph type="ctrTitle"/>
          </p:nvPr>
        </p:nvSpPr>
        <p:spPr>
          <a:xfrm>
            <a:off x="824000" y="10042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9" name="Google Shape;179;p22"/>
          <p:cNvSpPr txBox="1"/>
          <p:nvPr>
            <p:ph idx="1" type="subTitle"/>
          </p:nvPr>
        </p:nvSpPr>
        <p:spPr>
          <a:xfrm>
            <a:off x="824000" y="29867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80" name="Google Shape;180;p22"/>
          <p:cNvSpPr txBox="1"/>
          <p:nvPr>
            <p:ph idx="12" type="sldNum"/>
          </p:nvPr>
        </p:nvSpPr>
        <p:spPr>
          <a:xfrm>
            <a:off x="4297646" y="4702526"/>
            <a:ext cx="548700" cy="393600"/>
          </a:xfrm>
          <a:prstGeom prst="rect">
            <a:avLst/>
          </a:prstGeom>
        </p:spPr>
        <p:txBody>
          <a:bodyPr anchorCtr="0" anchor="ctr" bIns="91425" lIns="91425" spcFirstLastPara="1" rIns="91425" wrap="square" tIns="91425">
            <a:noAutofit/>
          </a:bodyPr>
          <a:lstStyle>
            <a:lvl1pPr lvl="0" algn="ctr">
              <a:buNone/>
              <a:defRPr>
                <a:solidFill>
                  <a:schemeClr val="lt1"/>
                </a:solidFill>
              </a:defRPr>
            </a:lvl1pPr>
            <a:lvl2pPr lvl="1" algn="ctr">
              <a:buNone/>
              <a:defRPr>
                <a:solidFill>
                  <a:schemeClr val="lt1"/>
                </a:solidFill>
              </a:defRPr>
            </a:lvl2pPr>
            <a:lvl3pPr lvl="2" algn="ctr">
              <a:buNone/>
              <a:defRPr>
                <a:solidFill>
                  <a:schemeClr val="lt1"/>
                </a:solidFill>
              </a:defRPr>
            </a:lvl3pPr>
            <a:lvl4pPr lvl="3" algn="ctr">
              <a:buNone/>
              <a:defRPr>
                <a:solidFill>
                  <a:schemeClr val="lt1"/>
                </a:solidFill>
              </a:defRPr>
            </a:lvl4pPr>
            <a:lvl5pPr lvl="4" algn="ctr">
              <a:buNone/>
              <a:defRPr>
                <a:solidFill>
                  <a:schemeClr val="lt1"/>
                </a:solidFill>
              </a:defRPr>
            </a:lvl5pPr>
            <a:lvl6pPr lvl="5" algn="ctr">
              <a:buNone/>
              <a:defRPr>
                <a:solidFill>
                  <a:schemeClr val="lt1"/>
                </a:solidFill>
              </a:defRPr>
            </a:lvl6pPr>
            <a:lvl7pPr lvl="6" algn="ctr">
              <a:buNone/>
              <a:defRPr>
                <a:solidFill>
                  <a:schemeClr val="lt1"/>
                </a:solidFill>
              </a:defRPr>
            </a:lvl7pPr>
            <a:lvl8pPr lvl="7" algn="ctr">
              <a:buNone/>
              <a:defRPr>
                <a:solidFill>
                  <a:schemeClr val="lt1"/>
                </a:solidFill>
              </a:defRPr>
            </a:lvl8pPr>
            <a:lvl9pPr lvl="8"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pic>
        <p:nvPicPr>
          <p:cNvPr id="181" name="Google Shape;181;p22"/>
          <p:cNvPicPr preferRelativeResize="0"/>
          <p:nvPr/>
        </p:nvPicPr>
        <p:blipFill>
          <a:blip r:embed="rId2">
            <a:alphaModFix/>
          </a:blip>
          <a:stretch>
            <a:fillRect/>
          </a:stretch>
        </p:blipFill>
        <p:spPr>
          <a:xfrm>
            <a:off x="7987012" y="0"/>
            <a:ext cx="1156987" cy="5143499"/>
          </a:xfrm>
          <a:prstGeom prst="rect">
            <a:avLst/>
          </a:prstGeom>
          <a:noFill/>
          <a:ln>
            <a:noFill/>
          </a:ln>
        </p:spPr>
      </p:pic>
      <p:pic>
        <p:nvPicPr>
          <p:cNvPr id="182" name="Google Shape;182;p22"/>
          <p:cNvPicPr preferRelativeResize="0"/>
          <p:nvPr/>
        </p:nvPicPr>
        <p:blipFill>
          <a:blip r:embed="rId3">
            <a:alphaModFix/>
          </a:blip>
          <a:stretch>
            <a:fillRect/>
          </a:stretch>
        </p:blipFill>
        <p:spPr>
          <a:xfrm>
            <a:off x="6844000" y="0"/>
            <a:ext cx="1157000" cy="2014926"/>
          </a:xfrm>
          <a:prstGeom prst="rect">
            <a:avLst/>
          </a:prstGeom>
          <a:noFill/>
          <a:ln>
            <a:noFill/>
          </a:ln>
        </p:spPr>
      </p:pic>
      <p:sp>
        <p:nvSpPr>
          <p:cNvPr id="183" name="Google Shape;183;p22"/>
          <p:cNvSpPr txBox="1"/>
          <p:nvPr/>
        </p:nvSpPr>
        <p:spPr>
          <a:xfrm>
            <a:off x="5756750" y="4748725"/>
            <a:ext cx="1566900" cy="3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Nunito"/>
                <a:ea typeface="Nunito"/>
                <a:cs typeface="Nunito"/>
                <a:sym typeface="Nunito"/>
              </a:rPr>
              <a:t>www.credentialengine.org</a:t>
            </a:r>
            <a:endParaRPr sz="900">
              <a:solidFill>
                <a:srgbClr val="FFFFFF"/>
              </a:solidFill>
              <a:latin typeface="Nunito"/>
              <a:ea typeface="Nunito"/>
              <a:cs typeface="Nunito"/>
              <a:sym typeface="Nunito"/>
            </a:endParaRPr>
          </a:p>
        </p:txBody>
      </p:sp>
      <p:pic>
        <p:nvPicPr>
          <p:cNvPr id="184" name="Google Shape;184;p22"/>
          <p:cNvPicPr preferRelativeResize="0"/>
          <p:nvPr/>
        </p:nvPicPr>
        <p:blipFill>
          <a:blip r:embed="rId4">
            <a:alphaModFix/>
          </a:blip>
          <a:stretch>
            <a:fillRect/>
          </a:stretch>
        </p:blipFill>
        <p:spPr>
          <a:xfrm>
            <a:off x="67600" y="4132744"/>
            <a:ext cx="2002727" cy="10107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B28352"/>
        </a:solidFill>
      </p:bgPr>
    </p:bg>
    <p:spTree>
      <p:nvGrpSpPr>
        <p:cNvPr id="185" name="Shape 185"/>
        <p:cNvGrpSpPr/>
        <p:nvPr/>
      </p:nvGrpSpPr>
      <p:grpSpPr>
        <a:xfrm>
          <a:off x="0" y="0"/>
          <a:ext cx="0" cy="0"/>
          <a:chOff x="0" y="0"/>
          <a:chExt cx="0" cy="0"/>
        </a:xfrm>
      </p:grpSpPr>
      <p:sp>
        <p:nvSpPr>
          <p:cNvPr id="186" name="Google Shape;186;p2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87" name="Google Shape;187;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88" name="Google Shape;188;p23"/>
          <p:cNvPicPr preferRelativeResize="0"/>
          <p:nvPr/>
        </p:nvPicPr>
        <p:blipFill>
          <a:blip r:embed="rId2">
            <a:alphaModFix/>
          </a:blip>
          <a:stretch>
            <a:fillRect/>
          </a:stretch>
        </p:blipFill>
        <p:spPr>
          <a:xfrm>
            <a:off x="8446925" y="4784500"/>
            <a:ext cx="305100" cy="298550"/>
          </a:xfrm>
          <a:prstGeom prst="rect">
            <a:avLst/>
          </a:prstGeom>
          <a:noFill/>
          <a:ln>
            <a:noFill/>
          </a:ln>
        </p:spPr>
      </p:pic>
      <p:pic>
        <p:nvPicPr>
          <p:cNvPr id="189" name="Google Shape;189;p23"/>
          <p:cNvPicPr preferRelativeResize="0"/>
          <p:nvPr/>
        </p:nvPicPr>
        <p:blipFill>
          <a:blip r:embed="rId3">
            <a:alphaModFix/>
          </a:blip>
          <a:stretch>
            <a:fillRect/>
          </a:stretch>
        </p:blipFill>
        <p:spPr>
          <a:xfrm>
            <a:off x="7522325" y="0"/>
            <a:ext cx="1621675" cy="2824125"/>
          </a:xfrm>
          <a:prstGeom prst="rect">
            <a:avLst/>
          </a:prstGeom>
          <a:noFill/>
          <a:ln>
            <a:noFill/>
          </a:ln>
        </p:spPr>
      </p:pic>
      <p:sp>
        <p:nvSpPr>
          <p:cNvPr id="190" name="Google Shape;190;p23"/>
          <p:cNvSpPr/>
          <p:nvPr/>
        </p:nvSpPr>
        <p:spPr>
          <a:xfrm rot="-7287546">
            <a:off x="332874" y="-566524"/>
            <a:ext cx="303512" cy="1020878"/>
          </a:xfrm>
          <a:prstGeom prst="rtTriangle">
            <a:avLst/>
          </a:prstGeom>
          <a:solidFill>
            <a:srgbClr val="DEDEDE">
              <a:alpha val="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rot="-9314759">
            <a:off x="-93706" y="347113"/>
            <a:ext cx="1307545" cy="348580"/>
          </a:xfrm>
          <a:prstGeom prst="rtTriangle">
            <a:avLst/>
          </a:prstGeom>
          <a:solidFill>
            <a:srgbClr val="DEDEDE">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rot="-10740961">
            <a:off x="47730" y="133627"/>
            <a:ext cx="1257785" cy="264998"/>
          </a:xfrm>
          <a:prstGeom prst="rtTriangle">
            <a:avLst/>
          </a:prstGeom>
          <a:solidFill>
            <a:srgbClr val="DEDEDE">
              <a:alpha val="14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rot="-6838609">
            <a:off x="-492388" y="475918"/>
            <a:ext cx="1218111" cy="542377"/>
          </a:xfrm>
          <a:prstGeom prst="rtTriangle">
            <a:avLst/>
          </a:prstGeom>
          <a:solidFill>
            <a:srgbClr val="DEDEDE">
              <a:alpha val="34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rot="-4045941">
            <a:off x="-996764" y="492854"/>
            <a:ext cx="1291385" cy="459999"/>
          </a:xfrm>
          <a:prstGeom prst="rtTriangle">
            <a:avLst/>
          </a:prstGeom>
          <a:solidFill>
            <a:srgbClr val="DEDEDE">
              <a:alpha val="40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rot="9678854">
            <a:off x="-118567" y="-767051"/>
            <a:ext cx="303392" cy="1020783"/>
          </a:xfrm>
          <a:prstGeom prst="rtTriangle">
            <a:avLst/>
          </a:prstGeom>
          <a:solidFill>
            <a:srgbClr val="DEDEDE">
              <a:alpha val="6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6" name="Shape 196"/>
        <p:cNvGrpSpPr/>
        <p:nvPr/>
      </p:nvGrpSpPr>
      <p:grpSpPr>
        <a:xfrm>
          <a:off x="0" y="0"/>
          <a:ext cx="0" cy="0"/>
          <a:chOff x="0" y="0"/>
          <a:chExt cx="0" cy="0"/>
        </a:xfrm>
      </p:grpSpPr>
      <p:pic>
        <p:nvPicPr>
          <p:cNvPr id="197" name="Google Shape;197;p24"/>
          <p:cNvPicPr preferRelativeResize="0"/>
          <p:nvPr/>
        </p:nvPicPr>
        <p:blipFill rotWithShape="1">
          <a:blip r:embed="rId2">
            <a:alphaModFix/>
          </a:blip>
          <a:srcRect b="41639" l="0" r="25439" t="0"/>
          <a:stretch/>
        </p:blipFill>
        <p:spPr>
          <a:xfrm>
            <a:off x="8433775" y="-43050"/>
            <a:ext cx="902225" cy="3055050"/>
          </a:xfrm>
          <a:prstGeom prst="rect">
            <a:avLst/>
          </a:prstGeom>
          <a:noFill/>
          <a:ln>
            <a:noFill/>
          </a:ln>
        </p:spPr>
      </p:pic>
      <p:sp>
        <p:nvSpPr>
          <p:cNvPr id="198" name="Google Shape;198;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24"/>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00" name="Google Shape;200;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p24"/>
          <p:cNvPicPr preferRelativeResize="0"/>
          <p:nvPr/>
        </p:nvPicPr>
        <p:blipFill>
          <a:blip r:embed="rId3">
            <a:alphaModFix/>
          </a:blip>
          <a:stretch>
            <a:fillRect/>
          </a:stretch>
        </p:blipFill>
        <p:spPr>
          <a:xfrm>
            <a:off x="8451050" y="4788538"/>
            <a:ext cx="296850" cy="290475"/>
          </a:xfrm>
          <a:prstGeom prst="rect">
            <a:avLst/>
          </a:prstGeom>
          <a:noFill/>
          <a:ln>
            <a:noFill/>
          </a:ln>
        </p:spPr>
      </p:pic>
      <p:sp>
        <p:nvSpPr>
          <p:cNvPr id="202" name="Google Shape;202;p24"/>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4"/>
          <p:cNvPicPr preferRelativeResize="0"/>
          <p:nvPr/>
        </p:nvPicPr>
        <p:blipFill rotWithShape="1">
          <a:blip r:embed="rId2">
            <a:alphaModFix amt="28000"/>
          </a:blip>
          <a:srcRect b="0" l="0" r="25439" t="80910"/>
          <a:stretch/>
        </p:blipFill>
        <p:spPr>
          <a:xfrm>
            <a:off x="8433775" y="4189950"/>
            <a:ext cx="902225" cy="999300"/>
          </a:xfrm>
          <a:prstGeom prst="rect">
            <a:avLst/>
          </a:prstGeom>
          <a:noFill/>
          <a:ln>
            <a:noFill/>
          </a:ln>
        </p:spPr>
      </p:pic>
      <p:pic>
        <p:nvPicPr>
          <p:cNvPr id="208" name="Google Shape;208;p24"/>
          <p:cNvPicPr preferRelativeResize="0"/>
          <p:nvPr/>
        </p:nvPicPr>
        <p:blipFill rotWithShape="1">
          <a:blip r:embed="rId2">
            <a:alphaModFix amt="70000"/>
          </a:blip>
          <a:srcRect b="19139" l="0" r="25439" t="58358"/>
          <a:stretch/>
        </p:blipFill>
        <p:spPr>
          <a:xfrm>
            <a:off x="8433775" y="3012000"/>
            <a:ext cx="902225" cy="11779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p:cSld name="TITLE_AND_BODY_1">
    <p:spTree>
      <p:nvGrpSpPr>
        <p:cNvPr id="209" name="Shape 209"/>
        <p:cNvGrpSpPr/>
        <p:nvPr/>
      </p:nvGrpSpPr>
      <p:grpSpPr>
        <a:xfrm>
          <a:off x="0" y="0"/>
          <a:ext cx="0" cy="0"/>
          <a:chOff x="0" y="0"/>
          <a:chExt cx="0" cy="0"/>
        </a:xfrm>
      </p:grpSpPr>
      <p:pic>
        <p:nvPicPr>
          <p:cNvPr id="210" name="Google Shape;210;p25"/>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211" name="Google Shape;211;p25"/>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12" name="Google Shape;212;p2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3" name="Google Shape;213;p25"/>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214" name="Google Shape;214;p25"/>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no margin)">
  <p:cSld name="TITLE_AND_BODY_1_1">
    <p:spTree>
      <p:nvGrpSpPr>
        <p:cNvPr id="215" name="Shape 215"/>
        <p:cNvGrpSpPr/>
        <p:nvPr/>
      </p:nvGrpSpPr>
      <p:grpSpPr>
        <a:xfrm>
          <a:off x="0" y="0"/>
          <a:ext cx="0" cy="0"/>
          <a:chOff x="0" y="0"/>
          <a:chExt cx="0" cy="0"/>
        </a:xfrm>
      </p:grpSpPr>
      <p:sp>
        <p:nvSpPr>
          <p:cNvPr id="216" name="Google Shape;216;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7" name="Google Shape;217;p26"/>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18" name="Google Shape;218;p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9" name="Google Shape;219;p26"/>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20" name="Google Shape;220;p26"/>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5" name="Shape 225"/>
        <p:cNvGrpSpPr/>
        <p:nvPr/>
      </p:nvGrpSpPr>
      <p:grpSpPr>
        <a:xfrm>
          <a:off x="0" y="0"/>
          <a:ext cx="0" cy="0"/>
          <a:chOff x="0" y="0"/>
          <a:chExt cx="0" cy="0"/>
        </a:xfrm>
      </p:grpSpPr>
      <p:sp>
        <p:nvSpPr>
          <p:cNvPr id="226" name="Google Shape;226;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7" name="Google Shape;227;p27"/>
          <p:cNvSpPr txBox="1"/>
          <p:nvPr>
            <p:ph idx="1" type="body"/>
          </p:nvPr>
        </p:nvSpPr>
        <p:spPr>
          <a:xfrm>
            <a:off x="8466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28" name="Google Shape;228;p27"/>
          <p:cNvSpPr txBox="1"/>
          <p:nvPr>
            <p:ph idx="2" type="body"/>
          </p:nvPr>
        </p:nvSpPr>
        <p:spPr>
          <a:xfrm>
            <a:off x="46750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29" name="Google Shape;229;p2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0" name="Google Shape;230;p27"/>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31" name="Google Shape;231;p27"/>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7"/>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6" name="Shape 236"/>
        <p:cNvGrpSpPr/>
        <p:nvPr/>
      </p:nvGrpSpPr>
      <p:grpSpPr>
        <a:xfrm>
          <a:off x="0" y="0"/>
          <a:ext cx="0" cy="0"/>
          <a:chOff x="0" y="0"/>
          <a:chExt cx="0" cy="0"/>
        </a:xfrm>
      </p:grpSpPr>
      <p:sp>
        <p:nvSpPr>
          <p:cNvPr id="237" name="Google Shape;237;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8" name="Google Shape;238;p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9" name="Google Shape;239;p28"/>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40" name="Google Shape;240;p28"/>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28"/>
          <p:cNvPicPr preferRelativeResize="0"/>
          <p:nvPr/>
        </p:nvPicPr>
        <p:blipFill rotWithShape="1">
          <a:blip r:embed="rId3">
            <a:alphaModFix/>
          </a:blip>
          <a:srcRect b="64516" l="0" r="41612" t="0"/>
          <a:stretch/>
        </p:blipFill>
        <p:spPr>
          <a:xfrm>
            <a:off x="0" y="4379775"/>
            <a:ext cx="5339024" cy="763725"/>
          </a:xfrm>
          <a:prstGeom prst="rect">
            <a:avLst/>
          </a:prstGeom>
          <a:noFill/>
          <a:ln>
            <a:noFill/>
          </a:ln>
        </p:spPr>
      </p:pic>
      <p:pic>
        <p:nvPicPr>
          <p:cNvPr id="246" name="Google Shape;246;p28"/>
          <p:cNvPicPr preferRelativeResize="0"/>
          <p:nvPr/>
        </p:nvPicPr>
        <p:blipFill rotWithShape="1">
          <a:blip r:embed="rId3">
            <a:alphaModFix amt="25000"/>
          </a:blip>
          <a:srcRect b="64516" l="80901" r="0" t="0"/>
          <a:stretch/>
        </p:blipFill>
        <p:spPr>
          <a:xfrm>
            <a:off x="7397625" y="4379775"/>
            <a:ext cx="1746374" cy="763725"/>
          </a:xfrm>
          <a:prstGeom prst="rect">
            <a:avLst/>
          </a:prstGeom>
          <a:noFill/>
          <a:ln>
            <a:noFill/>
          </a:ln>
        </p:spPr>
      </p:pic>
      <p:pic>
        <p:nvPicPr>
          <p:cNvPr id="247" name="Google Shape;247;p28"/>
          <p:cNvPicPr preferRelativeResize="0"/>
          <p:nvPr/>
        </p:nvPicPr>
        <p:blipFill rotWithShape="1">
          <a:blip r:embed="rId3">
            <a:alphaModFix amt="63000"/>
          </a:blip>
          <a:srcRect b="64516" l="58385" r="19101" t="0"/>
          <a:stretch/>
        </p:blipFill>
        <p:spPr>
          <a:xfrm>
            <a:off x="5339025" y="4379775"/>
            <a:ext cx="2058600" cy="7637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8" name="Shape 248"/>
        <p:cNvGrpSpPr/>
        <p:nvPr/>
      </p:nvGrpSpPr>
      <p:grpSpPr>
        <a:xfrm>
          <a:off x="0" y="0"/>
          <a:ext cx="0" cy="0"/>
          <a:chOff x="0" y="0"/>
          <a:chExt cx="0" cy="0"/>
        </a:xfrm>
      </p:grpSpPr>
      <p:sp>
        <p:nvSpPr>
          <p:cNvPr id="249" name="Google Shape;249;p29"/>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0" name="Google Shape;250;p29"/>
          <p:cNvSpPr txBox="1"/>
          <p:nvPr>
            <p:ph idx="1" type="body"/>
          </p:nvPr>
        </p:nvSpPr>
        <p:spPr>
          <a:xfrm>
            <a:off x="8466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1" name="Google Shape;251;p2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52" name="Google Shape;252;p29"/>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53" name="Google Shape;253;p29"/>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29"/>
          <p:cNvPicPr preferRelativeResize="0"/>
          <p:nvPr/>
        </p:nvPicPr>
        <p:blipFill rotWithShape="1">
          <a:blip r:embed="rId3">
            <a:alphaModFix/>
          </a:blip>
          <a:srcRect b="41639" l="0" r="25439" t="0"/>
          <a:stretch/>
        </p:blipFill>
        <p:spPr>
          <a:xfrm>
            <a:off x="8433775" y="-43050"/>
            <a:ext cx="902225" cy="3055050"/>
          </a:xfrm>
          <a:prstGeom prst="rect">
            <a:avLst/>
          </a:prstGeom>
          <a:noFill/>
          <a:ln>
            <a:noFill/>
          </a:ln>
        </p:spPr>
      </p:pic>
      <p:pic>
        <p:nvPicPr>
          <p:cNvPr id="259" name="Google Shape;259;p29"/>
          <p:cNvPicPr preferRelativeResize="0"/>
          <p:nvPr/>
        </p:nvPicPr>
        <p:blipFill rotWithShape="1">
          <a:blip r:embed="rId3">
            <a:alphaModFix amt="28000"/>
          </a:blip>
          <a:srcRect b="0" l="0" r="25439" t="80910"/>
          <a:stretch/>
        </p:blipFill>
        <p:spPr>
          <a:xfrm>
            <a:off x="8433775" y="4189950"/>
            <a:ext cx="902225" cy="999300"/>
          </a:xfrm>
          <a:prstGeom prst="rect">
            <a:avLst/>
          </a:prstGeom>
          <a:noFill/>
          <a:ln>
            <a:noFill/>
          </a:ln>
        </p:spPr>
      </p:pic>
      <p:pic>
        <p:nvPicPr>
          <p:cNvPr id="260" name="Google Shape;260;p29"/>
          <p:cNvPicPr preferRelativeResize="0"/>
          <p:nvPr/>
        </p:nvPicPr>
        <p:blipFill rotWithShape="1">
          <a:blip r:embed="rId3">
            <a:alphaModFix amt="70000"/>
          </a:blip>
          <a:srcRect b="19139" l="0" r="25439" t="58358"/>
          <a:stretch/>
        </p:blipFill>
        <p:spPr>
          <a:xfrm>
            <a:off x="8433775" y="3012000"/>
            <a:ext cx="902225" cy="11779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61" name="Shape 261"/>
        <p:cNvGrpSpPr/>
        <p:nvPr/>
      </p:nvGrpSpPr>
      <p:grpSpPr>
        <a:xfrm>
          <a:off x="0" y="0"/>
          <a:ext cx="0" cy="0"/>
          <a:chOff x="0" y="0"/>
          <a:chExt cx="0" cy="0"/>
        </a:xfrm>
      </p:grpSpPr>
      <p:sp>
        <p:nvSpPr>
          <p:cNvPr id="262" name="Google Shape;26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p:txBody>
      </p:sp>
      <p:sp>
        <p:nvSpPr>
          <p:cNvPr id="263" name="Google Shape;263;p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rgbClr val="B3DBCF"/>
        </a:solidFill>
      </p:bgPr>
    </p:bg>
    <p:spTree>
      <p:nvGrpSpPr>
        <p:cNvPr id="264" name="Shape 264"/>
        <p:cNvGrpSpPr/>
        <p:nvPr/>
      </p:nvGrpSpPr>
      <p:grpSpPr>
        <a:xfrm>
          <a:off x="0" y="0"/>
          <a:ext cx="0" cy="0"/>
          <a:chOff x="0" y="0"/>
          <a:chExt cx="0" cy="0"/>
        </a:xfrm>
      </p:grpSpPr>
      <p:sp>
        <p:nvSpPr>
          <p:cNvPr id="265" name="Google Shape;265;p31"/>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66" name="Google Shape;266;p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267" name="Google Shape;267;p31"/>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268" name="Google Shape;268;p31"/>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b="41639" l="0" r="25439" t="0"/>
          <a:stretch/>
        </p:blipFill>
        <p:spPr>
          <a:xfrm>
            <a:off x="8433775" y="-43050"/>
            <a:ext cx="902225" cy="3055050"/>
          </a:xfrm>
          <a:prstGeom prst="rect">
            <a:avLst/>
          </a:prstGeom>
          <a:noFill/>
          <a:ln>
            <a:noFill/>
          </a:ln>
        </p:spPr>
      </p:pic>
      <p:sp>
        <p:nvSpPr>
          <p:cNvPr id="30" name="Google Shape;30;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4"/>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 name="Google Shape;32;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4"/>
          <p:cNvPicPr preferRelativeResize="0"/>
          <p:nvPr/>
        </p:nvPicPr>
        <p:blipFill>
          <a:blip r:embed="rId3">
            <a:alphaModFix/>
          </a:blip>
          <a:stretch>
            <a:fillRect/>
          </a:stretch>
        </p:blipFill>
        <p:spPr>
          <a:xfrm>
            <a:off x="8451050" y="4788538"/>
            <a:ext cx="296850" cy="290475"/>
          </a:xfrm>
          <a:prstGeom prst="rect">
            <a:avLst/>
          </a:prstGeom>
          <a:noFill/>
          <a:ln>
            <a:noFill/>
          </a:ln>
        </p:spPr>
      </p:pic>
      <p:sp>
        <p:nvSpPr>
          <p:cNvPr id="34" name="Google Shape;34;p4"/>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 name="Google Shape;39;p4"/>
          <p:cNvPicPr preferRelativeResize="0"/>
          <p:nvPr/>
        </p:nvPicPr>
        <p:blipFill rotWithShape="1">
          <a:blip r:embed="rId2">
            <a:alphaModFix amt="28000"/>
          </a:blip>
          <a:srcRect b="0" l="0" r="25439" t="80910"/>
          <a:stretch/>
        </p:blipFill>
        <p:spPr>
          <a:xfrm>
            <a:off x="8433775" y="4189950"/>
            <a:ext cx="902225" cy="999300"/>
          </a:xfrm>
          <a:prstGeom prst="rect">
            <a:avLst/>
          </a:prstGeom>
          <a:noFill/>
          <a:ln>
            <a:noFill/>
          </a:ln>
        </p:spPr>
      </p:pic>
      <p:pic>
        <p:nvPicPr>
          <p:cNvPr id="40" name="Google Shape;40;p4"/>
          <p:cNvPicPr preferRelativeResize="0"/>
          <p:nvPr/>
        </p:nvPicPr>
        <p:blipFill rotWithShape="1">
          <a:blip r:embed="rId2">
            <a:alphaModFix amt="70000"/>
          </a:blip>
          <a:srcRect b="19139" l="0" r="25439" t="58358"/>
          <a:stretch/>
        </p:blipFill>
        <p:spPr>
          <a:xfrm>
            <a:off x="8433775" y="3012000"/>
            <a:ext cx="902225" cy="11779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3A1A1"/>
        </a:solidFill>
      </p:bgPr>
    </p:bg>
    <p:spTree>
      <p:nvGrpSpPr>
        <p:cNvPr id="269" name="Shape 269"/>
        <p:cNvGrpSpPr/>
        <p:nvPr/>
      </p:nvGrpSpPr>
      <p:grpSpPr>
        <a:xfrm>
          <a:off x="0" y="0"/>
          <a:ext cx="0" cy="0"/>
          <a:chOff x="0" y="0"/>
          <a:chExt cx="0" cy="0"/>
        </a:xfrm>
      </p:grpSpPr>
      <p:sp>
        <p:nvSpPr>
          <p:cNvPr id="270" name="Google Shape;270;p32"/>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71" name="Google Shape;271;p3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272" name="Google Shape;272;p32"/>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273" name="Google Shape;273;p32"/>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4" name="Shape 274"/>
        <p:cNvGrpSpPr/>
        <p:nvPr/>
      </p:nvGrpSpPr>
      <p:grpSpPr>
        <a:xfrm>
          <a:off x="0" y="0"/>
          <a:ext cx="0" cy="0"/>
          <a:chOff x="0" y="0"/>
          <a:chExt cx="0" cy="0"/>
        </a:xfrm>
      </p:grpSpPr>
      <p:sp>
        <p:nvSpPr>
          <p:cNvPr id="275" name="Google Shape;275;p33"/>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6" name="Google Shape;276;p33"/>
          <p:cNvSpPr txBox="1"/>
          <p:nvPr>
            <p:ph idx="1" type="subTitle"/>
          </p:nvPr>
        </p:nvSpPr>
        <p:spPr>
          <a:xfrm>
            <a:off x="8466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77" name="Google Shape;277;p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78" name="Google Shape;278;p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9" name="Google Shape;279;p33"/>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80" name="Google Shape;280;p33"/>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3"/>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3"/>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5" name="Shape 285"/>
        <p:cNvGrpSpPr/>
        <p:nvPr/>
      </p:nvGrpSpPr>
      <p:grpSpPr>
        <a:xfrm>
          <a:off x="0" y="0"/>
          <a:ext cx="0" cy="0"/>
          <a:chOff x="0" y="0"/>
          <a:chExt cx="0" cy="0"/>
        </a:xfrm>
      </p:grpSpPr>
      <p:sp>
        <p:nvSpPr>
          <p:cNvPr id="286" name="Google Shape;286;p34"/>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287" name="Google Shape;287;p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88" name="Google Shape;288;p34"/>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89" name="Google Shape;289;p34"/>
          <p:cNvSpPr/>
          <p:nvPr/>
        </p:nvSpPr>
        <p:spPr>
          <a:xfrm rot="1359946">
            <a:off x="1164797" y="4547739"/>
            <a:ext cx="144023" cy="290605"/>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rot="-435772">
            <a:off x="769225" y="4436975"/>
            <a:ext cx="448498" cy="151881"/>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nvSpPr>
        <p:spPr>
          <a:xfrm rot="-2693791">
            <a:off x="895752" y="4554733"/>
            <a:ext cx="352352" cy="136402"/>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p:cNvSpPr/>
          <p:nvPr/>
        </p:nvSpPr>
        <p:spPr>
          <a:xfrm rot="1630620">
            <a:off x="687613" y="4259684"/>
            <a:ext cx="602968" cy="1730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4"/>
          <p:cNvSpPr/>
          <p:nvPr/>
        </p:nvSpPr>
        <p:spPr>
          <a:xfrm rot="3189116">
            <a:off x="761487" y="4190227"/>
            <a:ext cx="629820" cy="130367"/>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73763"/>
        </a:solidFill>
      </p:bgPr>
    </p:bg>
    <p:spTree>
      <p:nvGrpSpPr>
        <p:cNvPr id="294" name="Shape 294"/>
        <p:cNvGrpSpPr/>
        <p:nvPr/>
      </p:nvGrpSpPr>
      <p:grpSpPr>
        <a:xfrm>
          <a:off x="0" y="0"/>
          <a:ext cx="0" cy="0"/>
          <a:chOff x="0" y="0"/>
          <a:chExt cx="0" cy="0"/>
        </a:xfrm>
      </p:grpSpPr>
      <p:sp>
        <p:nvSpPr>
          <p:cNvPr id="295" name="Google Shape;295;p35"/>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96" name="Google Shape;296;p35"/>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grpSp>
        <p:nvGrpSpPr>
          <p:cNvPr id="297" name="Google Shape;297;p35"/>
          <p:cNvGrpSpPr/>
          <p:nvPr/>
        </p:nvGrpSpPr>
        <p:grpSpPr>
          <a:xfrm>
            <a:off x="6876539" y="-400469"/>
            <a:ext cx="2267451" cy="2601690"/>
            <a:chOff x="6790514" y="1306"/>
            <a:chExt cx="2267451" cy="2601690"/>
          </a:xfrm>
        </p:grpSpPr>
        <p:grpSp>
          <p:nvGrpSpPr>
            <p:cNvPr id="298" name="Google Shape;298;p35"/>
            <p:cNvGrpSpPr/>
            <p:nvPr/>
          </p:nvGrpSpPr>
          <p:grpSpPr>
            <a:xfrm>
              <a:off x="7067465" y="1306"/>
              <a:ext cx="1990500" cy="1990200"/>
              <a:chOff x="7067465" y="1306"/>
              <a:chExt cx="1990500" cy="1990200"/>
            </a:xfrm>
          </p:grpSpPr>
          <p:sp>
            <p:nvSpPr>
              <p:cNvPr id="299" name="Google Shape;299;p3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35"/>
            <p:cNvGrpSpPr/>
            <p:nvPr/>
          </p:nvGrpSpPr>
          <p:grpSpPr>
            <a:xfrm>
              <a:off x="8207126" y="1807996"/>
              <a:ext cx="795000" cy="795000"/>
              <a:chOff x="8207126" y="1807996"/>
              <a:chExt cx="795000" cy="795000"/>
            </a:xfrm>
          </p:grpSpPr>
          <p:sp>
            <p:nvSpPr>
              <p:cNvPr id="303" name="Google Shape;303;p35"/>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5"/>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35"/>
            <p:cNvGrpSpPr/>
            <p:nvPr/>
          </p:nvGrpSpPr>
          <p:grpSpPr>
            <a:xfrm>
              <a:off x="6790514" y="118857"/>
              <a:ext cx="548700" cy="548700"/>
              <a:chOff x="6790514" y="118857"/>
              <a:chExt cx="548700" cy="548700"/>
            </a:xfrm>
          </p:grpSpPr>
          <p:sp>
            <p:nvSpPr>
              <p:cNvPr id="307" name="Google Shape;307;p35"/>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09" name="Google Shape;309;p35"/>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310" name="Google Shape;310;p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311" name="Google Shape;311;p35"/>
          <p:cNvPicPr preferRelativeResize="0"/>
          <p:nvPr/>
        </p:nvPicPr>
        <p:blipFill rotWithShape="1">
          <a:blip r:embed="rId3">
            <a:alphaModFix/>
          </a:blip>
          <a:srcRect b="57958" l="0" r="0" t="0"/>
          <a:stretch/>
        </p:blipFill>
        <p:spPr>
          <a:xfrm>
            <a:off x="0" y="4237751"/>
            <a:ext cx="9144002" cy="9057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rgbClr val="073763"/>
        </a:solidFill>
      </p:bgPr>
    </p:bg>
    <p:spTree>
      <p:nvGrpSpPr>
        <p:cNvPr id="312" name="Shape 312"/>
        <p:cNvGrpSpPr/>
        <p:nvPr/>
      </p:nvGrpSpPr>
      <p:grpSpPr>
        <a:xfrm>
          <a:off x="0" y="0"/>
          <a:ext cx="0" cy="0"/>
          <a:chOff x="0" y="0"/>
          <a:chExt cx="0" cy="0"/>
        </a:xfrm>
      </p:grpSpPr>
      <p:sp>
        <p:nvSpPr>
          <p:cNvPr id="313" name="Google Shape;313;p36"/>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36"/>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pic>
        <p:nvPicPr>
          <p:cNvPr id="315" name="Google Shape;315;p36"/>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316" name="Google Shape;316;p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317" name="Google Shape;317;p36"/>
          <p:cNvPicPr preferRelativeResize="0"/>
          <p:nvPr/>
        </p:nvPicPr>
        <p:blipFill rotWithShape="1">
          <a:blip r:embed="rId3">
            <a:alphaModFix amt="11000"/>
          </a:blip>
          <a:srcRect b="-238" l="-1522" r="-664" t="4764"/>
          <a:stretch/>
        </p:blipFill>
        <p:spPr>
          <a:xfrm rot="-2213656">
            <a:off x="5145757" y="-1654200"/>
            <a:ext cx="3544536" cy="76388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8" name="Shape 318"/>
        <p:cNvGrpSpPr/>
        <p:nvPr/>
      </p:nvGrpSpPr>
      <p:grpSpPr>
        <a:xfrm>
          <a:off x="0" y="0"/>
          <a:ext cx="0" cy="0"/>
          <a:chOff x="0" y="0"/>
          <a:chExt cx="0" cy="0"/>
        </a:xfrm>
      </p:grpSpPr>
      <p:sp>
        <p:nvSpPr>
          <p:cNvPr id="319" name="Google Shape;319;p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20" name="Google Shape;320;p3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1" name="Shape 321"/>
        <p:cNvGrpSpPr/>
        <p:nvPr/>
      </p:nvGrpSpPr>
      <p:grpSpPr>
        <a:xfrm>
          <a:off x="0" y="0"/>
          <a:ext cx="0" cy="0"/>
          <a:chOff x="0" y="0"/>
          <a:chExt cx="0" cy="0"/>
        </a:xfrm>
      </p:grpSpPr>
      <p:sp>
        <p:nvSpPr>
          <p:cNvPr id="322" name="Google Shape;322;p3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23" name="Google Shape;323;p38"/>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324" name="Google Shape;324;p3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325" name="Google Shape;325;p3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326" name="Google Shape;326;p3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r texts + image" showMasterSp="0">
  <p:cSld name="Larger texts + image">
    <p:spTree>
      <p:nvGrpSpPr>
        <p:cNvPr id="327" name="Shape 327"/>
        <p:cNvGrpSpPr/>
        <p:nvPr/>
      </p:nvGrpSpPr>
      <p:grpSpPr>
        <a:xfrm>
          <a:off x="0" y="0"/>
          <a:ext cx="0" cy="0"/>
          <a:chOff x="0" y="0"/>
          <a:chExt cx="0" cy="0"/>
        </a:xfrm>
      </p:grpSpPr>
      <p:sp>
        <p:nvSpPr>
          <p:cNvPr id="328" name="Google Shape;328;p39"/>
          <p:cNvSpPr/>
          <p:nvPr/>
        </p:nvSpPr>
        <p:spPr>
          <a:xfrm flipH="1">
            <a:off x="7883400" y="3979588"/>
            <a:ext cx="1260600" cy="1164000"/>
          </a:xfrm>
          <a:prstGeom prst="rect">
            <a:avLst/>
          </a:prstGeom>
          <a:blipFill rotWithShape="1">
            <a:blip r:embed="rId2">
              <a:alphaModFix/>
            </a:blip>
            <a:stretch>
              <a:fillRect b="0" l="0" r="0" t="0"/>
            </a:stretch>
          </a:blip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chemeClr val="accent6"/>
              </a:buClr>
              <a:buSzPts val="1400"/>
              <a:buFont typeface="Helvetica Neue"/>
              <a:buNone/>
            </a:pPr>
            <a:r>
              <a:t/>
            </a:r>
            <a:endParaRPr b="0" i="0" sz="1400" u="none" cap="none" strike="noStrike">
              <a:solidFill>
                <a:schemeClr val="accent6"/>
              </a:solidFill>
              <a:latin typeface="Arial"/>
              <a:ea typeface="Arial"/>
              <a:cs typeface="Arial"/>
              <a:sym typeface="Arial"/>
            </a:endParaRPr>
          </a:p>
        </p:txBody>
      </p:sp>
      <p:sp>
        <p:nvSpPr>
          <p:cNvPr id="329" name="Google Shape;329;p39"/>
          <p:cNvSpPr txBox="1"/>
          <p:nvPr>
            <p:ph idx="1" type="body"/>
          </p:nvPr>
        </p:nvSpPr>
        <p:spPr>
          <a:xfrm>
            <a:off x="448140" y="1531144"/>
            <a:ext cx="3273900" cy="1292700"/>
          </a:xfrm>
          <a:prstGeom prst="rect">
            <a:avLst/>
          </a:prstGeom>
          <a:noFill/>
          <a:ln>
            <a:noFill/>
          </a:ln>
        </p:spPr>
        <p:txBody>
          <a:bodyPr anchorCtr="0" anchor="t" bIns="34275" lIns="34275" spcFirstLastPara="1" rIns="34275" wrap="square" tIns="34275">
            <a:noAutofit/>
          </a:bodyPr>
          <a:lstStyle>
            <a:lvl1pPr indent="-336550" lvl="0" marL="457200" algn="l">
              <a:lnSpc>
                <a:spcPct val="139130"/>
              </a:lnSpc>
              <a:spcBef>
                <a:spcPts val="0"/>
              </a:spcBef>
              <a:spcAft>
                <a:spcPts val="0"/>
              </a:spcAft>
              <a:buClr>
                <a:srgbClr val="072034"/>
              </a:buClr>
              <a:buSzPts val="1700"/>
              <a:buFont typeface="Gill Sans"/>
              <a:buChar char="●"/>
              <a:defRPr sz="1700">
                <a:solidFill>
                  <a:srgbClr val="072034"/>
                </a:solidFill>
                <a:latin typeface="Gill Sans"/>
                <a:ea typeface="Gill Sans"/>
                <a:cs typeface="Gill Sans"/>
                <a:sym typeface="Gill Sans"/>
              </a:defRPr>
            </a:lvl1pPr>
            <a:lvl2pPr indent="-336550" lvl="1" marL="91440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2pPr>
            <a:lvl3pPr indent="-336550" lvl="2" marL="137160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3pPr>
            <a:lvl4pPr indent="-336550" lvl="3" marL="182880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4pPr>
            <a:lvl5pPr indent="-336550" lvl="4" marL="228600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5pPr>
            <a:lvl6pPr indent="-317500" lvl="5" marL="2743200" algn="l">
              <a:lnSpc>
                <a:spcPct val="140000"/>
              </a:lnSpc>
              <a:spcBef>
                <a:spcPts val="0"/>
              </a:spcBef>
              <a:spcAft>
                <a:spcPts val="0"/>
              </a:spcAft>
              <a:buClr>
                <a:srgbClr val="072034"/>
              </a:buClr>
              <a:buSzPts val="1400"/>
              <a:buChar char="■"/>
              <a:defRPr/>
            </a:lvl6pPr>
            <a:lvl7pPr indent="-317500" lvl="6" marL="3200400" algn="l">
              <a:lnSpc>
                <a:spcPct val="140000"/>
              </a:lnSpc>
              <a:spcBef>
                <a:spcPts val="0"/>
              </a:spcBef>
              <a:spcAft>
                <a:spcPts val="0"/>
              </a:spcAft>
              <a:buClr>
                <a:srgbClr val="072034"/>
              </a:buClr>
              <a:buSzPts val="1400"/>
              <a:buChar char="●"/>
              <a:defRPr/>
            </a:lvl7pPr>
            <a:lvl8pPr indent="-317500" lvl="7" marL="3657600" algn="l">
              <a:lnSpc>
                <a:spcPct val="140000"/>
              </a:lnSpc>
              <a:spcBef>
                <a:spcPts val="0"/>
              </a:spcBef>
              <a:spcAft>
                <a:spcPts val="0"/>
              </a:spcAft>
              <a:buClr>
                <a:srgbClr val="072034"/>
              </a:buClr>
              <a:buSzPts val="1400"/>
              <a:buChar char="○"/>
              <a:defRPr/>
            </a:lvl8pPr>
            <a:lvl9pPr indent="-317500" lvl="8" marL="4114800" algn="l">
              <a:lnSpc>
                <a:spcPct val="140000"/>
              </a:lnSpc>
              <a:spcBef>
                <a:spcPts val="0"/>
              </a:spcBef>
              <a:spcAft>
                <a:spcPts val="0"/>
              </a:spcAft>
              <a:buClr>
                <a:srgbClr val="072034"/>
              </a:buClr>
              <a:buSzPts val="1400"/>
              <a:buChar char="■"/>
              <a:defRPr/>
            </a:lvl9pPr>
          </a:lstStyle>
          <a:p/>
        </p:txBody>
      </p:sp>
      <p:sp>
        <p:nvSpPr>
          <p:cNvPr id="330" name="Google Shape;330;p39"/>
          <p:cNvSpPr txBox="1"/>
          <p:nvPr>
            <p:ph idx="2" type="body"/>
          </p:nvPr>
        </p:nvSpPr>
        <p:spPr>
          <a:xfrm>
            <a:off x="438614" y="3001193"/>
            <a:ext cx="3652800" cy="1714800"/>
          </a:xfrm>
          <a:prstGeom prst="rect">
            <a:avLst/>
          </a:prstGeom>
          <a:noFill/>
          <a:ln>
            <a:noFill/>
          </a:ln>
        </p:spPr>
        <p:txBody>
          <a:bodyPr anchorCtr="0" anchor="t" bIns="34275" lIns="34275" spcFirstLastPara="1" rIns="34275" wrap="square" tIns="34275">
            <a:noAutofit/>
          </a:bodyPr>
          <a:lstStyle>
            <a:lvl1pPr indent="-311150" lvl="0" marL="457200" algn="l">
              <a:lnSpc>
                <a:spcPct val="140000"/>
              </a:lnSpc>
              <a:spcBef>
                <a:spcPts val="0"/>
              </a:spcBef>
              <a:spcAft>
                <a:spcPts val="0"/>
              </a:spcAft>
              <a:buClr>
                <a:srgbClr val="072034"/>
              </a:buClr>
              <a:buSzPts val="1300"/>
              <a:buFont typeface="Gill Sans"/>
              <a:buChar char="●"/>
              <a:defRPr sz="1300">
                <a:solidFill>
                  <a:srgbClr val="072034"/>
                </a:solidFill>
                <a:latin typeface="Gill Sans"/>
                <a:ea typeface="Gill Sans"/>
                <a:cs typeface="Gill Sans"/>
                <a:sym typeface="Gill Sans"/>
              </a:defRPr>
            </a:lvl1pPr>
            <a:lvl2pPr indent="-317500" lvl="1" marL="914400" algn="l">
              <a:lnSpc>
                <a:spcPct val="140000"/>
              </a:lnSpc>
              <a:spcBef>
                <a:spcPts val="0"/>
              </a:spcBef>
              <a:spcAft>
                <a:spcPts val="0"/>
              </a:spcAft>
              <a:buSzPts val="1400"/>
              <a:buChar char="○"/>
              <a:defRPr/>
            </a:lvl2pPr>
            <a:lvl3pPr indent="-317500" lvl="2" marL="1371600" algn="l">
              <a:lnSpc>
                <a:spcPct val="140000"/>
              </a:lnSpc>
              <a:spcBef>
                <a:spcPts val="0"/>
              </a:spcBef>
              <a:spcAft>
                <a:spcPts val="0"/>
              </a:spcAft>
              <a:buSzPts val="1400"/>
              <a:buChar char="■"/>
              <a:defRPr/>
            </a:lvl3pPr>
            <a:lvl4pPr indent="-317500" lvl="3" marL="1828800" algn="l">
              <a:lnSpc>
                <a:spcPct val="140000"/>
              </a:lnSpc>
              <a:spcBef>
                <a:spcPts val="0"/>
              </a:spcBef>
              <a:spcAft>
                <a:spcPts val="0"/>
              </a:spcAft>
              <a:buSzPts val="1400"/>
              <a:buChar char="●"/>
              <a:defRPr/>
            </a:lvl4pPr>
            <a:lvl5pPr indent="-317500" lvl="4" marL="2286000" algn="l">
              <a:lnSpc>
                <a:spcPct val="140000"/>
              </a:lnSpc>
              <a:spcBef>
                <a:spcPts val="0"/>
              </a:spcBef>
              <a:spcAft>
                <a:spcPts val="0"/>
              </a:spcAft>
              <a:buSzPts val="1400"/>
              <a:buChar char="○"/>
              <a:defRPr/>
            </a:lvl5pPr>
            <a:lvl6pPr indent="-317500" lvl="5" marL="2743200" algn="l">
              <a:lnSpc>
                <a:spcPct val="140000"/>
              </a:lnSpc>
              <a:spcBef>
                <a:spcPts val="0"/>
              </a:spcBef>
              <a:spcAft>
                <a:spcPts val="0"/>
              </a:spcAft>
              <a:buClr>
                <a:srgbClr val="072034"/>
              </a:buClr>
              <a:buSzPts val="1400"/>
              <a:buChar char="■"/>
              <a:defRPr/>
            </a:lvl6pPr>
            <a:lvl7pPr indent="-317500" lvl="6" marL="3200400" algn="l">
              <a:lnSpc>
                <a:spcPct val="140000"/>
              </a:lnSpc>
              <a:spcBef>
                <a:spcPts val="0"/>
              </a:spcBef>
              <a:spcAft>
                <a:spcPts val="0"/>
              </a:spcAft>
              <a:buClr>
                <a:srgbClr val="072034"/>
              </a:buClr>
              <a:buSzPts val="1400"/>
              <a:buChar char="●"/>
              <a:defRPr/>
            </a:lvl7pPr>
            <a:lvl8pPr indent="-317500" lvl="7" marL="3657600" algn="l">
              <a:lnSpc>
                <a:spcPct val="140000"/>
              </a:lnSpc>
              <a:spcBef>
                <a:spcPts val="0"/>
              </a:spcBef>
              <a:spcAft>
                <a:spcPts val="0"/>
              </a:spcAft>
              <a:buClr>
                <a:srgbClr val="072034"/>
              </a:buClr>
              <a:buSzPts val="1400"/>
              <a:buChar char="○"/>
              <a:defRPr/>
            </a:lvl8pPr>
            <a:lvl9pPr indent="-317500" lvl="8" marL="4114800" algn="l">
              <a:lnSpc>
                <a:spcPct val="140000"/>
              </a:lnSpc>
              <a:spcBef>
                <a:spcPts val="0"/>
              </a:spcBef>
              <a:spcAft>
                <a:spcPts val="0"/>
              </a:spcAft>
              <a:buClr>
                <a:srgbClr val="072034"/>
              </a:buClr>
              <a:buSzPts val="1400"/>
              <a:buChar char="■"/>
              <a:defRPr/>
            </a:lvl9pPr>
          </a:lstStyle>
          <a:p/>
        </p:txBody>
      </p:sp>
      <p:sp>
        <p:nvSpPr>
          <p:cNvPr id="331" name="Google Shape;331;p39"/>
          <p:cNvSpPr txBox="1"/>
          <p:nvPr>
            <p:ph idx="3" type="body"/>
          </p:nvPr>
        </p:nvSpPr>
        <p:spPr>
          <a:xfrm>
            <a:off x="448140" y="445294"/>
            <a:ext cx="3463200" cy="994200"/>
          </a:xfrm>
          <a:prstGeom prst="rect">
            <a:avLst/>
          </a:prstGeom>
          <a:noFill/>
          <a:ln>
            <a:noFill/>
          </a:ln>
        </p:spPr>
        <p:txBody>
          <a:bodyPr anchorCtr="0" anchor="ctr" bIns="34275" lIns="34275" spcFirstLastPara="1" rIns="34275" wrap="square" tIns="34275">
            <a:noAutofit/>
          </a:bodyPr>
          <a:lstStyle>
            <a:lvl1pPr indent="-381000" lvl="0" marL="457200" algn="ctr">
              <a:lnSpc>
                <a:spcPct val="140000"/>
              </a:lnSpc>
              <a:spcBef>
                <a:spcPts val="0"/>
              </a:spcBef>
              <a:spcAft>
                <a:spcPts val="0"/>
              </a:spcAft>
              <a:buClr>
                <a:srgbClr val="072034"/>
              </a:buClr>
              <a:buSzPts val="2400"/>
              <a:buFont typeface="Gill Sans"/>
              <a:buChar char="●"/>
              <a:defRPr>
                <a:solidFill>
                  <a:srgbClr val="072034"/>
                </a:solidFill>
              </a:defRPr>
            </a:lvl1pPr>
            <a:lvl2pPr indent="-317500" lvl="1" marL="914400" algn="l">
              <a:lnSpc>
                <a:spcPct val="140000"/>
              </a:lnSpc>
              <a:spcBef>
                <a:spcPts val="0"/>
              </a:spcBef>
              <a:spcAft>
                <a:spcPts val="0"/>
              </a:spcAft>
              <a:buSzPts val="1400"/>
              <a:buChar char="○"/>
              <a:defRPr/>
            </a:lvl2pPr>
            <a:lvl3pPr indent="-317500" lvl="2" marL="1371600" algn="l">
              <a:lnSpc>
                <a:spcPct val="140000"/>
              </a:lnSpc>
              <a:spcBef>
                <a:spcPts val="0"/>
              </a:spcBef>
              <a:spcAft>
                <a:spcPts val="0"/>
              </a:spcAft>
              <a:buSzPts val="1400"/>
              <a:buChar char="■"/>
              <a:defRPr/>
            </a:lvl3pPr>
            <a:lvl4pPr indent="-317500" lvl="3" marL="1828800" algn="l">
              <a:lnSpc>
                <a:spcPct val="140000"/>
              </a:lnSpc>
              <a:spcBef>
                <a:spcPts val="0"/>
              </a:spcBef>
              <a:spcAft>
                <a:spcPts val="0"/>
              </a:spcAft>
              <a:buSzPts val="1400"/>
              <a:buChar char="●"/>
              <a:defRPr/>
            </a:lvl4pPr>
            <a:lvl5pPr indent="-317500" lvl="4" marL="2286000" algn="l">
              <a:lnSpc>
                <a:spcPct val="140000"/>
              </a:lnSpc>
              <a:spcBef>
                <a:spcPts val="0"/>
              </a:spcBef>
              <a:spcAft>
                <a:spcPts val="0"/>
              </a:spcAft>
              <a:buSzPts val="1400"/>
              <a:buChar char="○"/>
              <a:defRPr/>
            </a:lvl5pPr>
            <a:lvl6pPr indent="-317500" lvl="5" marL="2743200" algn="l">
              <a:lnSpc>
                <a:spcPct val="140000"/>
              </a:lnSpc>
              <a:spcBef>
                <a:spcPts val="0"/>
              </a:spcBef>
              <a:spcAft>
                <a:spcPts val="0"/>
              </a:spcAft>
              <a:buClr>
                <a:srgbClr val="072034"/>
              </a:buClr>
              <a:buSzPts val="1400"/>
              <a:buChar char="■"/>
              <a:defRPr/>
            </a:lvl6pPr>
            <a:lvl7pPr indent="-317500" lvl="6" marL="3200400" algn="l">
              <a:lnSpc>
                <a:spcPct val="140000"/>
              </a:lnSpc>
              <a:spcBef>
                <a:spcPts val="0"/>
              </a:spcBef>
              <a:spcAft>
                <a:spcPts val="0"/>
              </a:spcAft>
              <a:buClr>
                <a:srgbClr val="072034"/>
              </a:buClr>
              <a:buSzPts val="1400"/>
              <a:buChar char="●"/>
              <a:defRPr/>
            </a:lvl7pPr>
            <a:lvl8pPr indent="-317500" lvl="7" marL="3657600" algn="l">
              <a:lnSpc>
                <a:spcPct val="140000"/>
              </a:lnSpc>
              <a:spcBef>
                <a:spcPts val="0"/>
              </a:spcBef>
              <a:spcAft>
                <a:spcPts val="0"/>
              </a:spcAft>
              <a:buClr>
                <a:srgbClr val="072034"/>
              </a:buClr>
              <a:buSzPts val="1400"/>
              <a:buChar char="○"/>
              <a:defRPr/>
            </a:lvl8pPr>
            <a:lvl9pPr indent="-317500" lvl="8" marL="4114800" algn="l">
              <a:lnSpc>
                <a:spcPct val="140000"/>
              </a:lnSpc>
              <a:spcBef>
                <a:spcPts val="0"/>
              </a:spcBef>
              <a:spcAft>
                <a:spcPts val="0"/>
              </a:spcAft>
              <a:buClr>
                <a:srgbClr val="072034"/>
              </a:buClr>
              <a:buSzPts val="1400"/>
              <a:buChar char="■"/>
              <a:defRPr/>
            </a:lvl9pPr>
          </a:lstStyle>
          <a:p/>
        </p:txBody>
      </p:sp>
      <p:sp>
        <p:nvSpPr>
          <p:cNvPr id="332" name="Google Shape;332;p39"/>
          <p:cNvSpPr/>
          <p:nvPr>
            <p:ph idx="4" type="pic"/>
          </p:nvPr>
        </p:nvSpPr>
        <p:spPr>
          <a:xfrm>
            <a:off x="4466548" y="0"/>
            <a:ext cx="4675200" cy="4624800"/>
          </a:xfrm>
          <a:prstGeom prst="rect">
            <a:avLst/>
          </a:prstGeom>
          <a:noFill/>
          <a:ln>
            <a:noFill/>
          </a:ln>
        </p:spPr>
        <p:txBody>
          <a:bodyPr anchorCtr="0" anchor="t" bIns="34275" lIns="68575" spcFirstLastPara="1" rIns="68575" wrap="square" tIns="34275">
            <a:noAutofit/>
          </a:bodyPr>
          <a:lstStyle>
            <a:lvl1pPr lvl="0" marR="0" algn="l">
              <a:lnSpc>
                <a:spcPct val="140000"/>
              </a:lnSpc>
              <a:spcBef>
                <a:spcPts val="0"/>
              </a:spcBef>
              <a:spcAft>
                <a:spcPts val="0"/>
              </a:spcAft>
              <a:buClr>
                <a:srgbClr val="072034"/>
              </a:buClr>
              <a:buSzPts val="2400"/>
              <a:buFont typeface="Gill Sans"/>
              <a:buNone/>
              <a:defRPr b="0" i="0" sz="2400" u="none" cap="none" strike="noStrike">
                <a:solidFill>
                  <a:srgbClr val="072034"/>
                </a:solidFill>
                <a:latin typeface="Gill Sans"/>
                <a:ea typeface="Gill Sans"/>
                <a:cs typeface="Gill Sans"/>
                <a:sym typeface="Gill Sans"/>
              </a:defRPr>
            </a:lvl1pPr>
            <a:lvl2pPr lvl="1" marR="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2pPr>
            <a:lvl3pPr lvl="2" marR="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3pPr>
            <a:lvl4pPr lvl="3" marR="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4pPr>
            <a:lvl5pPr lvl="4" marR="0" algn="l">
              <a:lnSpc>
                <a:spcPct val="140000"/>
              </a:lnSpc>
              <a:spcBef>
                <a:spcPts val="0"/>
              </a:spcBef>
              <a:spcAft>
                <a:spcPts val="0"/>
              </a:spcAft>
              <a:buClr>
                <a:srgbClr val="B48452"/>
              </a:buClr>
              <a:buSzPts val="2400"/>
              <a:buFont typeface="Gill Sans"/>
              <a:buChar char="•"/>
              <a:defRPr b="0" i="0" sz="2400" u="none" cap="none" strike="noStrike">
                <a:solidFill>
                  <a:srgbClr val="072034"/>
                </a:solidFill>
                <a:latin typeface="Gill Sans"/>
                <a:ea typeface="Gill Sans"/>
                <a:cs typeface="Gill Sans"/>
                <a:sym typeface="Gill Sans"/>
              </a:defRPr>
            </a:lvl5pPr>
            <a:lvl6pPr lvl="5" marR="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6pPr>
            <a:lvl7pPr lvl="6" marR="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7pPr>
            <a:lvl8pPr lvl="7" marR="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8pPr>
            <a:lvl9pPr lvl="8" marR="0" algn="l">
              <a:lnSpc>
                <a:spcPct val="140000"/>
              </a:lnSpc>
              <a:spcBef>
                <a:spcPts val="0"/>
              </a:spcBef>
              <a:spcAft>
                <a:spcPts val="0"/>
              </a:spcAft>
              <a:buClr>
                <a:srgbClr val="072034"/>
              </a:buClr>
              <a:buSzPts val="2400"/>
              <a:buFont typeface="Titillium Web Light"/>
              <a:buChar char="•"/>
              <a:defRPr b="0" i="0" sz="2400" u="none" cap="none" strike="noStrike">
                <a:solidFill>
                  <a:srgbClr val="072034"/>
                </a:solidFill>
                <a:latin typeface="Titillium Web Light"/>
                <a:ea typeface="Titillium Web Light"/>
                <a:cs typeface="Titillium Web Light"/>
                <a:sym typeface="Titillium Web Light"/>
              </a:defRPr>
            </a:lvl9pPr>
          </a:lstStyle>
          <a:p/>
        </p:txBody>
      </p:sp>
      <p:sp>
        <p:nvSpPr>
          <p:cNvPr id="333" name="Google Shape;333;p39"/>
          <p:cNvSpPr txBox="1"/>
          <p:nvPr>
            <p:ph idx="12" type="sldNum"/>
          </p:nvPr>
        </p:nvSpPr>
        <p:spPr>
          <a:xfrm>
            <a:off x="8499082" y="4786763"/>
            <a:ext cx="393600" cy="264900"/>
          </a:xfrm>
          <a:prstGeom prst="rect">
            <a:avLst/>
          </a:prstGeom>
          <a:noFill/>
          <a:ln>
            <a:noFill/>
          </a:ln>
        </p:spPr>
        <p:txBody>
          <a:bodyPr anchorCtr="0" anchor="ctr" bIns="34275" lIns="68575" spcFirstLastPara="1" rIns="68575" wrap="square" tIns="34275">
            <a:noAutofit/>
          </a:bodyPr>
          <a:lstStyle>
            <a:lvl1pPr indent="0" lvl="0"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1pPr>
            <a:lvl2pPr indent="0" lvl="1"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2pPr>
            <a:lvl3pPr indent="0" lvl="2"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3pPr>
            <a:lvl4pPr indent="0" lvl="3"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4pPr>
            <a:lvl5pPr indent="0" lvl="4"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5pPr>
            <a:lvl6pPr indent="0" lvl="5"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6pPr>
            <a:lvl7pPr indent="0" lvl="6"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7pPr>
            <a:lvl8pPr indent="0" lvl="7"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8pPr>
            <a:lvl9pPr indent="0" lvl="8" marL="0" algn="r">
              <a:lnSpc>
                <a:spcPct val="100000"/>
              </a:lnSpc>
              <a:spcBef>
                <a:spcPts val="0"/>
              </a:spcBef>
              <a:spcAft>
                <a:spcPts val="0"/>
              </a:spcAft>
              <a:buClr>
                <a:schemeClr val="accent4"/>
              </a:buClr>
              <a:buSzPts val="800"/>
              <a:buFont typeface="Gill Sans"/>
              <a:buNone/>
              <a:defRPr b="1" i="0" sz="800" u="none" cap="none" strike="noStrike">
                <a:solidFill>
                  <a:schemeClr val="accent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descr="image7.png" id="334" name="Google Shape;334;p39"/>
          <p:cNvPicPr preferRelativeResize="0"/>
          <p:nvPr/>
        </p:nvPicPr>
        <p:blipFill rotWithShape="1">
          <a:blip r:embed="rId3">
            <a:alphaModFix/>
          </a:blip>
          <a:srcRect b="0" l="0" r="0" t="0"/>
          <a:stretch/>
        </p:blipFill>
        <p:spPr>
          <a:xfrm>
            <a:off x="661217" y="189428"/>
            <a:ext cx="334115" cy="3057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4">
  <p:cSld name="TITLE_AND_BODY_1_5">
    <p:spTree>
      <p:nvGrpSpPr>
        <p:cNvPr id="335" name="Shape 335"/>
        <p:cNvGrpSpPr/>
        <p:nvPr/>
      </p:nvGrpSpPr>
      <p:grpSpPr>
        <a:xfrm>
          <a:off x="0" y="0"/>
          <a:ext cx="0" cy="0"/>
          <a:chOff x="0" y="0"/>
          <a:chExt cx="0" cy="0"/>
        </a:xfrm>
      </p:grpSpPr>
      <p:pic>
        <p:nvPicPr>
          <p:cNvPr id="336" name="Google Shape;336;p40"/>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337" name="Google Shape;337;p40"/>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8" name="Google Shape;338;p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39" name="Google Shape;339;p40"/>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340" name="Google Shape;340;p40"/>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5">
  <p:cSld name="BLANK_5">
    <p:spTree>
      <p:nvGrpSpPr>
        <p:cNvPr id="341" name="Shape 341"/>
        <p:cNvGrpSpPr/>
        <p:nvPr/>
      </p:nvGrpSpPr>
      <p:grpSpPr>
        <a:xfrm>
          <a:off x="0" y="0"/>
          <a:ext cx="0" cy="0"/>
          <a:chOff x="0" y="0"/>
          <a:chExt cx="0" cy="0"/>
        </a:xfrm>
      </p:grpSpPr>
      <p:sp>
        <p:nvSpPr>
          <p:cNvPr id="342" name="Google Shape;342;p41"/>
          <p:cNvSpPr txBox="1"/>
          <p:nvPr>
            <p:ph idx="12" type="sldNum"/>
          </p:nvPr>
        </p:nvSpPr>
        <p:spPr>
          <a:xfrm>
            <a:off x="8451046" y="4736976"/>
            <a:ext cx="548700" cy="393600"/>
          </a:xfrm>
          <a:prstGeom prst="rect">
            <a:avLst/>
          </a:prstGeom>
        </p:spPr>
        <p:txBody>
          <a:bodyPr anchorCtr="0" anchor="ctr" bIns="68575" lIns="68575" spcFirstLastPara="1" rIns="68575" wrap="square" tIns="68575">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indent="0" lvl="0" marL="0" rtl="0" algn="r">
              <a:spcBef>
                <a:spcPts val="0"/>
              </a:spcBef>
              <a:spcAft>
                <a:spcPts val="0"/>
              </a:spcAft>
              <a:buNone/>
            </a:pPr>
            <a:fld id="{00000000-1234-1234-1234-123412341234}" type="slidenum">
              <a:rPr lang="en"/>
              <a:t>‹#›</a:t>
            </a:fld>
            <a:endParaRPr/>
          </a:p>
        </p:txBody>
      </p:sp>
      <p:pic>
        <p:nvPicPr>
          <p:cNvPr id="343" name="Google Shape;343;p41"/>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p:cSld name="TITLE_AND_BODY_1">
    <p:spTree>
      <p:nvGrpSpPr>
        <p:cNvPr id="4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3" name="Google Shape;43;p5"/>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4" name="Google Shape;44;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5"/>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6" name="Google Shape;46;p5"/>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347" name="Shape 347"/>
        <p:cNvGrpSpPr/>
        <p:nvPr/>
      </p:nvGrpSpPr>
      <p:grpSpPr>
        <a:xfrm>
          <a:off x="0" y="0"/>
          <a:ext cx="0" cy="0"/>
          <a:chOff x="0" y="0"/>
          <a:chExt cx="0" cy="0"/>
        </a:xfrm>
      </p:grpSpPr>
      <p:sp>
        <p:nvSpPr>
          <p:cNvPr id="348" name="Google Shape;348;p43"/>
          <p:cNvSpPr txBox="1"/>
          <p:nvPr>
            <p:ph type="ctrTitle"/>
          </p:nvPr>
        </p:nvSpPr>
        <p:spPr>
          <a:xfrm>
            <a:off x="4191300" y="718200"/>
            <a:ext cx="4237500" cy="32796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accent2"/>
              </a:buClr>
              <a:buSzPts val="52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9pPr>
          </a:lstStyle>
          <a:p/>
        </p:txBody>
      </p:sp>
      <p:sp>
        <p:nvSpPr>
          <p:cNvPr id="349" name="Google Shape;349;p43"/>
          <p:cNvSpPr txBox="1"/>
          <p:nvPr>
            <p:ph idx="1" type="subTitle"/>
          </p:nvPr>
        </p:nvSpPr>
        <p:spPr>
          <a:xfrm>
            <a:off x="4191300" y="3989775"/>
            <a:ext cx="4237500" cy="42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Light"/>
              <a:buNone/>
              <a:defRPr sz="1600">
                <a:solidFill>
                  <a:schemeClr val="accent2"/>
                </a:solidFill>
                <a:latin typeface="Roboto Mono Light"/>
                <a:ea typeface="Roboto Mono Light"/>
                <a:cs typeface="Roboto Mono Light"/>
                <a:sym typeface="Roboto Mono Light"/>
              </a:defRPr>
            </a:lvl1pPr>
            <a:lvl2pPr lvl="1"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2pPr>
            <a:lvl3pPr lvl="2"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3pPr>
            <a:lvl4pPr lvl="3"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4pPr>
            <a:lvl5pPr lvl="4"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5pPr>
            <a:lvl6pPr lvl="5"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6pPr>
            <a:lvl7pPr lvl="6"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7pPr>
            <a:lvl8pPr lvl="7"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8pPr>
            <a:lvl9pPr lvl="8"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350" name="Shape 350"/>
        <p:cNvGrpSpPr/>
        <p:nvPr/>
      </p:nvGrpSpPr>
      <p:grpSpPr>
        <a:xfrm>
          <a:off x="0" y="0"/>
          <a:ext cx="0" cy="0"/>
          <a:chOff x="0" y="0"/>
          <a:chExt cx="0" cy="0"/>
        </a:xfrm>
      </p:grpSpPr>
      <p:sp>
        <p:nvSpPr>
          <p:cNvPr id="351" name="Google Shape;351;p44"/>
          <p:cNvSpPr txBox="1"/>
          <p:nvPr>
            <p:ph type="title"/>
          </p:nvPr>
        </p:nvSpPr>
        <p:spPr>
          <a:xfrm>
            <a:off x="4419600" y="1812150"/>
            <a:ext cx="4009200" cy="22419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Roboto Serif Black"/>
              <a:buNone/>
              <a:defRPr sz="4500">
                <a:latin typeface="Roboto Serif Black"/>
                <a:ea typeface="Roboto Serif Black"/>
                <a:cs typeface="Roboto Serif Black"/>
                <a:sym typeface="Roboto Serif Black"/>
              </a:defRPr>
            </a:lvl1pPr>
            <a:lvl2pPr lvl="1"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2pPr>
            <a:lvl3pPr lvl="2"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3pPr>
            <a:lvl4pPr lvl="3"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4pPr>
            <a:lvl5pPr lvl="4"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5pPr>
            <a:lvl6pPr lvl="5"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6pPr>
            <a:lvl7pPr lvl="6"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7pPr>
            <a:lvl8pPr lvl="7"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8pPr>
            <a:lvl9pPr lvl="8"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9pPr>
          </a:lstStyle>
          <a:p/>
        </p:txBody>
      </p:sp>
      <p:sp>
        <p:nvSpPr>
          <p:cNvPr id="352" name="Google Shape;352;p44"/>
          <p:cNvSpPr txBox="1"/>
          <p:nvPr>
            <p:ph hasCustomPrompt="1" idx="2" type="title"/>
          </p:nvPr>
        </p:nvSpPr>
        <p:spPr>
          <a:xfrm>
            <a:off x="4419600" y="937050"/>
            <a:ext cx="4009200" cy="875100"/>
          </a:xfrm>
          <a:prstGeom prst="rect">
            <a:avLst/>
          </a:prstGeom>
        </p:spPr>
        <p:txBody>
          <a:bodyPr anchorCtr="0" anchor="b" bIns="91425" lIns="91425" spcFirstLastPara="1" rIns="91425" wrap="square" tIns="91425">
            <a:noAutofit/>
          </a:bodyPr>
          <a:lstStyle>
            <a:lvl1pPr lvl="0">
              <a:spcBef>
                <a:spcPts val="0"/>
              </a:spcBef>
              <a:spcAft>
                <a:spcPts val="0"/>
              </a:spcAft>
              <a:buClr>
                <a:schemeClr val="lt2"/>
              </a:buClr>
              <a:buSzPts val="6000"/>
              <a:buFont typeface="Roboto Serif Black"/>
              <a:buNone/>
              <a:defRPr sz="4500">
                <a:solidFill>
                  <a:schemeClr val="lt2"/>
                </a:solidFill>
                <a:latin typeface="Roboto Serif Black"/>
                <a:ea typeface="Roboto Serif Black"/>
                <a:cs typeface="Roboto Serif Black"/>
                <a:sym typeface="Roboto Serif Black"/>
              </a:defRPr>
            </a:lvl1pPr>
            <a:lvl2pPr lvl="1"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2pPr>
            <a:lvl3pPr lvl="2"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3pPr>
            <a:lvl4pPr lvl="3"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4pPr>
            <a:lvl5pPr lvl="4"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5pPr>
            <a:lvl6pPr lvl="5"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6pPr>
            <a:lvl7pPr lvl="6"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7pPr>
            <a:lvl8pPr lvl="7"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8pPr>
            <a:lvl9pPr lvl="8"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2"/>
        </a:solidFill>
      </p:bgPr>
    </p:bg>
    <p:spTree>
      <p:nvGrpSpPr>
        <p:cNvPr id="353" name="Shape 353"/>
        <p:cNvGrpSpPr/>
        <p:nvPr/>
      </p:nvGrpSpPr>
      <p:grpSpPr>
        <a:xfrm>
          <a:off x="0" y="0"/>
          <a:ext cx="0" cy="0"/>
          <a:chOff x="0" y="0"/>
          <a:chExt cx="0" cy="0"/>
        </a:xfrm>
      </p:grpSpPr>
      <p:sp>
        <p:nvSpPr>
          <p:cNvPr id="354" name="Google Shape;354;p45"/>
          <p:cNvSpPr txBox="1"/>
          <p:nvPr>
            <p:ph type="title"/>
          </p:nvPr>
        </p:nvSpPr>
        <p:spPr>
          <a:xfrm>
            <a:off x="4419600" y="1812150"/>
            <a:ext cx="4009200" cy="2241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36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9pPr>
          </a:lstStyle>
          <a:p/>
        </p:txBody>
      </p:sp>
      <p:sp>
        <p:nvSpPr>
          <p:cNvPr id="355" name="Google Shape;355;p45"/>
          <p:cNvSpPr txBox="1"/>
          <p:nvPr>
            <p:ph hasCustomPrompt="1" idx="2" type="title"/>
          </p:nvPr>
        </p:nvSpPr>
        <p:spPr>
          <a:xfrm>
            <a:off x="4419600" y="937050"/>
            <a:ext cx="4009200" cy="8751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2"/>
              </a:buClr>
              <a:buSzPts val="60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9pPr>
          </a:lstStyle>
          <a:p>
            <a:r>
              <a:t>xx%</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356" name="Shape 356"/>
        <p:cNvGrpSpPr/>
        <p:nvPr/>
      </p:nvGrpSpPr>
      <p:grpSpPr>
        <a:xfrm>
          <a:off x="0" y="0"/>
          <a:ext cx="0" cy="0"/>
          <a:chOff x="0" y="0"/>
          <a:chExt cx="0" cy="0"/>
        </a:xfrm>
      </p:grpSpPr>
      <p:sp>
        <p:nvSpPr>
          <p:cNvPr id="357" name="Google Shape;357;p46"/>
          <p:cNvSpPr txBox="1"/>
          <p:nvPr>
            <p:ph type="title"/>
          </p:nvPr>
        </p:nvSpPr>
        <p:spPr>
          <a:xfrm>
            <a:off x="715100" y="535000"/>
            <a:ext cx="2531400" cy="20367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1pPr>
            <a:lvl2pPr lvl="1">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2pPr>
            <a:lvl3pPr lvl="2">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3pPr>
            <a:lvl4pPr lvl="3">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4pPr>
            <a:lvl5pPr lvl="4">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5pPr>
            <a:lvl6pPr lvl="5">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6pPr>
            <a:lvl7pPr lvl="6">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7pPr>
            <a:lvl8pPr lvl="7">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8pPr>
            <a:lvl9pPr lvl="8">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9pPr>
          </a:lstStyle>
          <a:p/>
        </p:txBody>
      </p:sp>
      <p:sp>
        <p:nvSpPr>
          <p:cNvPr id="358" name="Google Shape;358;p46"/>
          <p:cNvSpPr txBox="1"/>
          <p:nvPr>
            <p:ph idx="1" type="body"/>
          </p:nvPr>
        </p:nvSpPr>
        <p:spPr>
          <a:xfrm>
            <a:off x="3398800" y="550850"/>
            <a:ext cx="5030100" cy="2036700"/>
          </a:xfrm>
          <a:prstGeom prst="rect">
            <a:avLst/>
          </a:prstGeom>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1pPr>
            <a:lvl2pPr indent="-304800" lvl="1" marL="9144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2pPr>
            <a:lvl3pPr indent="-304800" lvl="2" marL="13716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3pPr>
            <a:lvl4pPr indent="-304800" lvl="3" marL="1828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4pPr>
            <a:lvl5pPr indent="-304800" lvl="4" marL="22860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5pPr>
            <a:lvl6pPr indent="-304800" lvl="5" marL="27432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6pPr>
            <a:lvl7pPr indent="-304800" lvl="6" marL="32004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7pPr>
            <a:lvl8pPr indent="-304800" lvl="7" marL="36576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8pPr>
            <a:lvl9pPr indent="-304800" lvl="8" marL="411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chemeClr val="lt1"/>
        </a:solidFill>
      </p:bgPr>
    </p:bg>
    <p:spTree>
      <p:nvGrpSpPr>
        <p:cNvPr id="359" name="Shape 359"/>
        <p:cNvGrpSpPr/>
        <p:nvPr/>
      </p:nvGrpSpPr>
      <p:grpSpPr>
        <a:xfrm>
          <a:off x="0" y="0"/>
          <a:ext cx="0" cy="0"/>
          <a:chOff x="0" y="0"/>
          <a:chExt cx="0" cy="0"/>
        </a:xfrm>
      </p:grpSpPr>
      <p:sp>
        <p:nvSpPr>
          <p:cNvPr id="360" name="Google Shape;360;p47"/>
          <p:cNvSpPr txBox="1"/>
          <p:nvPr>
            <p:ph type="title"/>
          </p:nvPr>
        </p:nvSpPr>
        <p:spPr>
          <a:xfrm>
            <a:off x="715100" y="535000"/>
            <a:ext cx="2531400" cy="20367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1pPr>
            <a:lvl2pPr lvl="1">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2pPr>
            <a:lvl3pPr lvl="2">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3pPr>
            <a:lvl4pPr lvl="3">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4pPr>
            <a:lvl5pPr lvl="4">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5pPr>
            <a:lvl6pPr lvl="5">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6pPr>
            <a:lvl7pPr lvl="6">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7pPr>
            <a:lvl8pPr lvl="7">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8pPr>
            <a:lvl9pPr lvl="8">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9pPr>
          </a:lstStyle>
          <a:p/>
        </p:txBody>
      </p:sp>
      <p:sp>
        <p:nvSpPr>
          <p:cNvPr id="361" name="Google Shape;361;p47"/>
          <p:cNvSpPr txBox="1"/>
          <p:nvPr>
            <p:ph idx="1" type="body"/>
          </p:nvPr>
        </p:nvSpPr>
        <p:spPr>
          <a:xfrm>
            <a:off x="3398800" y="550850"/>
            <a:ext cx="5030100" cy="2036700"/>
          </a:xfrm>
          <a:prstGeom prst="rect">
            <a:avLst/>
          </a:prstGeom>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1pPr>
            <a:lvl2pPr indent="-304800" lvl="1" marL="9144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2pPr>
            <a:lvl3pPr indent="-304800" lvl="2" marL="13716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3pPr>
            <a:lvl4pPr indent="-304800" lvl="3" marL="1828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4pPr>
            <a:lvl5pPr indent="-304800" lvl="4" marL="22860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5pPr>
            <a:lvl6pPr indent="-304800" lvl="5" marL="27432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6pPr>
            <a:lvl7pPr indent="-304800" lvl="6" marL="32004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7pPr>
            <a:lvl8pPr indent="-304800" lvl="7" marL="36576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8pPr>
            <a:lvl9pPr indent="-304800" lvl="8" marL="411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362" name="Shape 362"/>
        <p:cNvGrpSpPr/>
        <p:nvPr/>
      </p:nvGrpSpPr>
      <p:grpSpPr>
        <a:xfrm>
          <a:off x="0" y="0"/>
          <a:ext cx="0" cy="0"/>
          <a:chOff x="0" y="0"/>
          <a:chExt cx="0" cy="0"/>
        </a:xfrm>
      </p:grpSpPr>
      <p:sp>
        <p:nvSpPr>
          <p:cNvPr id="363" name="Google Shape;363;p48"/>
          <p:cNvSpPr txBox="1"/>
          <p:nvPr>
            <p:ph idx="1" type="subTitle"/>
          </p:nvPr>
        </p:nvSpPr>
        <p:spPr>
          <a:xfrm>
            <a:off x="715100" y="1839550"/>
            <a:ext cx="4218000" cy="90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p:txBody>
      </p:sp>
      <p:sp>
        <p:nvSpPr>
          <p:cNvPr id="364" name="Google Shape;364;p48"/>
          <p:cNvSpPr txBox="1"/>
          <p:nvPr>
            <p:ph idx="2" type="subTitle"/>
          </p:nvPr>
        </p:nvSpPr>
        <p:spPr>
          <a:xfrm>
            <a:off x="715100" y="3284950"/>
            <a:ext cx="4218000" cy="90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None/>
              <a:defRPr>
                <a:solidFill>
                  <a:schemeClr val="accent2"/>
                </a:solidFill>
              </a:defRPr>
            </a:lvl2pPr>
            <a:lvl3pPr lvl="2" algn="ctr">
              <a:lnSpc>
                <a:spcPct val="100000"/>
              </a:lnSpc>
              <a:spcBef>
                <a:spcPts val="0"/>
              </a:spcBef>
              <a:spcAft>
                <a:spcPts val="0"/>
              </a:spcAft>
              <a:buClr>
                <a:schemeClr val="accent2"/>
              </a:buClr>
              <a:buSzPts val="1200"/>
              <a:buNone/>
              <a:defRPr>
                <a:solidFill>
                  <a:schemeClr val="accent2"/>
                </a:solidFill>
              </a:defRPr>
            </a:lvl3pPr>
            <a:lvl4pPr lvl="3" algn="ctr">
              <a:lnSpc>
                <a:spcPct val="100000"/>
              </a:lnSpc>
              <a:spcBef>
                <a:spcPts val="0"/>
              </a:spcBef>
              <a:spcAft>
                <a:spcPts val="0"/>
              </a:spcAft>
              <a:buClr>
                <a:schemeClr val="accent2"/>
              </a:buClr>
              <a:buSzPts val="1200"/>
              <a:buNone/>
              <a:defRPr>
                <a:solidFill>
                  <a:schemeClr val="accent2"/>
                </a:solidFill>
              </a:defRPr>
            </a:lvl4pPr>
            <a:lvl5pPr lvl="4" algn="ctr">
              <a:lnSpc>
                <a:spcPct val="100000"/>
              </a:lnSpc>
              <a:spcBef>
                <a:spcPts val="0"/>
              </a:spcBef>
              <a:spcAft>
                <a:spcPts val="0"/>
              </a:spcAft>
              <a:buClr>
                <a:schemeClr val="accent2"/>
              </a:buClr>
              <a:buSzPts val="1200"/>
              <a:buNone/>
              <a:defRPr>
                <a:solidFill>
                  <a:schemeClr val="accent2"/>
                </a:solidFill>
              </a:defRPr>
            </a:lvl5pPr>
            <a:lvl6pPr lvl="5" algn="ctr">
              <a:lnSpc>
                <a:spcPct val="100000"/>
              </a:lnSpc>
              <a:spcBef>
                <a:spcPts val="0"/>
              </a:spcBef>
              <a:spcAft>
                <a:spcPts val="0"/>
              </a:spcAft>
              <a:buClr>
                <a:schemeClr val="accent2"/>
              </a:buClr>
              <a:buSzPts val="1200"/>
              <a:buNone/>
              <a:defRPr>
                <a:solidFill>
                  <a:schemeClr val="accent2"/>
                </a:solidFill>
              </a:defRPr>
            </a:lvl6pPr>
            <a:lvl7pPr lvl="6" algn="ctr">
              <a:lnSpc>
                <a:spcPct val="100000"/>
              </a:lnSpc>
              <a:spcBef>
                <a:spcPts val="0"/>
              </a:spcBef>
              <a:spcAft>
                <a:spcPts val="0"/>
              </a:spcAft>
              <a:buClr>
                <a:schemeClr val="accent2"/>
              </a:buClr>
              <a:buSzPts val="1200"/>
              <a:buNone/>
              <a:defRPr>
                <a:solidFill>
                  <a:schemeClr val="accent2"/>
                </a:solidFill>
              </a:defRPr>
            </a:lvl7pPr>
            <a:lvl8pPr lvl="7" algn="ctr">
              <a:lnSpc>
                <a:spcPct val="100000"/>
              </a:lnSpc>
              <a:spcBef>
                <a:spcPts val="0"/>
              </a:spcBef>
              <a:spcAft>
                <a:spcPts val="0"/>
              </a:spcAft>
              <a:buClr>
                <a:schemeClr val="accent2"/>
              </a:buClr>
              <a:buSzPts val="1200"/>
              <a:buNone/>
              <a:defRPr>
                <a:solidFill>
                  <a:schemeClr val="accent2"/>
                </a:solidFill>
              </a:defRPr>
            </a:lvl8pPr>
            <a:lvl9pPr lvl="8" algn="ctr">
              <a:lnSpc>
                <a:spcPct val="100000"/>
              </a:lnSpc>
              <a:spcBef>
                <a:spcPts val="0"/>
              </a:spcBef>
              <a:spcAft>
                <a:spcPts val="0"/>
              </a:spcAft>
              <a:buClr>
                <a:schemeClr val="accent2"/>
              </a:buClr>
              <a:buSzPts val="1200"/>
              <a:buNone/>
              <a:defRPr>
                <a:solidFill>
                  <a:schemeClr val="accent2"/>
                </a:solidFill>
              </a:defRPr>
            </a:lvl9pPr>
          </a:lstStyle>
          <a:p/>
        </p:txBody>
      </p:sp>
      <p:sp>
        <p:nvSpPr>
          <p:cNvPr id="365" name="Google Shape;365;p48"/>
          <p:cNvSpPr txBox="1"/>
          <p:nvPr>
            <p:ph type="title"/>
          </p:nvPr>
        </p:nvSpPr>
        <p:spPr>
          <a:xfrm>
            <a:off x="715100" y="535000"/>
            <a:ext cx="42180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1pPr>
            <a:lvl2pPr lvl="1">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2pPr>
            <a:lvl3pPr lvl="2">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3pPr>
            <a:lvl4pPr lvl="3">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4pPr>
            <a:lvl5pPr lvl="4">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5pPr>
            <a:lvl6pPr lvl="5">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6pPr>
            <a:lvl7pPr lvl="6">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7pPr>
            <a:lvl8pPr lvl="7">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8pPr>
            <a:lvl9pPr lvl="8">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9pPr>
          </a:lstStyle>
          <a:p/>
        </p:txBody>
      </p:sp>
      <p:sp>
        <p:nvSpPr>
          <p:cNvPr id="366" name="Google Shape;366;p48"/>
          <p:cNvSpPr txBox="1"/>
          <p:nvPr>
            <p:ph idx="3" type="subTitle"/>
          </p:nvPr>
        </p:nvSpPr>
        <p:spPr>
          <a:xfrm>
            <a:off x="715100" y="1522750"/>
            <a:ext cx="42180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2pPr>
            <a:lvl3pPr lvl="2">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3pPr>
            <a:lvl4pPr lvl="3">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4pPr>
            <a:lvl5pPr lvl="4">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5pPr>
            <a:lvl6pPr lvl="5">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6pPr>
            <a:lvl7pPr lvl="6">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7pPr>
            <a:lvl8pPr lvl="7">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8pPr>
            <a:lvl9pPr lvl="8">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9pPr>
          </a:lstStyle>
          <a:p/>
        </p:txBody>
      </p:sp>
      <p:sp>
        <p:nvSpPr>
          <p:cNvPr id="367" name="Google Shape;367;p48"/>
          <p:cNvSpPr txBox="1"/>
          <p:nvPr>
            <p:ph idx="4" type="subTitle"/>
          </p:nvPr>
        </p:nvSpPr>
        <p:spPr>
          <a:xfrm>
            <a:off x="715101" y="2968150"/>
            <a:ext cx="42180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2pPr>
            <a:lvl3pPr lvl="2">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3pPr>
            <a:lvl4pPr lvl="3">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4pPr>
            <a:lvl5pPr lvl="4">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5pPr>
            <a:lvl6pPr lvl="5">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6pPr>
            <a:lvl7pPr lvl="6">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7pPr>
            <a:lvl8pPr lvl="7">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8pPr>
            <a:lvl9pPr lvl="8">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sp>
        <p:nvSpPr>
          <p:cNvPr id="369" name="Google Shape;369;p49"/>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1pPr>
            <a:lvl2pPr lvl="1">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2pPr>
            <a:lvl3pPr lvl="2">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3pPr>
            <a:lvl4pPr lvl="3">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4pPr>
            <a:lvl5pPr lvl="4">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5pPr>
            <a:lvl6pPr lvl="5">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6pPr>
            <a:lvl7pPr lvl="6">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7pPr>
            <a:lvl8pPr lvl="7">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8pPr>
            <a:lvl9pPr lvl="8">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0" name="Shape 370"/>
        <p:cNvGrpSpPr/>
        <p:nvPr/>
      </p:nvGrpSpPr>
      <p:grpSpPr>
        <a:xfrm>
          <a:off x="0" y="0"/>
          <a:ext cx="0" cy="0"/>
          <a:chOff x="0" y="0"/>
          <a:chExt cx="0" cy="0"/>
        </a:xfrm>
      </p:grpSpPr>
      <p:sp>
        <p:nvSpPr>
          <p:cNvPr id="371" name="Google Shape;371;p50"/>
          <p:cNvSpPr txBox="1"/>
          <p:nvPr>
            <p:ph type="title"/>
          </p:nvPr>
        </p:nvSpPr>
        <p:spPr>
          <a:xfrm>
            <a:off x="4419600" y="872550"/>
            <a:ext cx="4009200" cy="1096500"/>
          </a:xfrm>
          <a:prstGeom prst="rect">
            <a:avLst/>
          </a:prstGeom>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1pPr>
            <a:lvl2pPr lvl="1">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2pPr>
            <a:lvl3pPr lvl="2">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3pPr>
            <a:lvl4pPr lvl="3">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4pPr>
            <a:lvl5pPr lvl="4">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5pPr>
            <a:lvl6pPr lvl="5">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6pPr>
            <a:lvl7pPr lvl="6">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7pPr>
            <a:lvl8pPr lvl="7">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8pPr>
            <a:lvl9pPr lvl="8">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9pPr>
          </a:lstStyle>
          <a:p/>
        </p:txBody>
      </p:sp>
      <p:sp>
        <p:nvSpPr>
          <p:cNvPr id="372" name="Google Shape;372;p50"/>
          <p:cNvSpPr txBox="1"/>
          <p:nvPr>
            <p:ph idx="1" type="body"/>
          </p:nvPr>
        </p:nvSpPr>
        <p:spPr>
          <a:xfrm>
            <a:off x="4419600" y="1969050"/>
            <a:ext cx="4009200" cy="2301900"/>
          </a:xfrm>
          <a:prstGeom prst="rect">
            <a:avLst/>
          </a:prstGeom>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Font typeface="Roboto Mono"/>
              <a:buChar char="■"/>
              <a:defRPr sz="1200">
                <a:solidFill>
                  <a:schemeClr val="dk1"/>
                </a:solidFill>
                <a:latin typeface="Roboto Mono"/>
                <a:ea typeface="Roboto Mono"/>
                <a:cs typeface="Roboto Mono"/>
                <a:sym typeface="Roboto Mono"/>
              </a:defRPr>
            </a:lvl1pPr>
            <a:lvl2pPr indent="-304800" lvl="1" marL="914400">
              <a:lnSpc>
                <a:spcPct val="100000"/>
              </a:lnSpc>
              <a:spcBef>
                <a:spcPts val="100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2pPr>
            <a:lvl3pPr indent="-304800" lvl="2" marL="13716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3pPr>
            <a:lvl4pPr indent="-304800" lvl="3" marL="1828800">
              <a:lnSpc>
                <a:spcPct val="100000"/>
              </a:lnSpc>
              <a:spcBef>
                <a:spcPts val="0"/>
              </a:spcBef>
              <a:spcAft>
                <a:spcPts val="0"/>
              </a:spcAft>
              <a:buClr>
                <a:schemeClr val="dk1"/>
              </a:buClr>
              <a:buSzPts val="1200"/>
              <a:buFont typeface="Roboto Mono"/>
              <a:buAutoNum type="arabicPeriod"/>
              <a:defRPr sz="1200">
                <a:solidFill>
                  <a:schemeClr val="dk1"/>
                </a:solidFill>
                <a:latin typeface="Roboto Mono"/>
                <a:ea typeface="Roboto Mono"/>
                <a:cs typeface="Roboto Mono"/>
                <a:sym typeface="Roboto Mono"/>
              </a:defRPr>
            </a:lvl4pPr>
            <a:lvl5pPr indent="-304800" lvl="4" marL="2286000">
              <a:lnSpc>
                <a:spcPct val="100000"/>
              </a:lnSpc>
              <a:spcBef>
                <a:spcPts val="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5pPr>
            <a:lvl6pPr indent="-304800" lvl="5" marL="27432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6pPr>
            <a:lvl7pPr indent="-304800" lvl="6" marL="3200400">
              <a:lnSpc>
                <a:spcPct val="100000"/>
              </a:lnSpc>
              <a:spcBef>
                <a:spcPts val="0"/>
              </a:spcBef>
              <a:spcAft>
                <a:spcPts val="0"/>
              </a:spcAft>
              <a:buClr>
                <a:schemeClr val="dk1"/>
              </a:buClr>
              <a:buSzPts val="1200"/>
              <a:buFont typeface="Roboto Mono"/>
              <a:buAutoNum type="arabicPeriod"/>
              <a:defRPr sz="1200">
                <a:solidFill>
                  <a:schemeClr val="dk1"/>
                </a:solidFill>
                <a:latin typeface="Roboto Mono"/>
                <a:ea typeface="Roboto Mono"/>
                <a:cs typeface="Roboto Mono"/>
                <a:sym typeface="Roboto Mono"/>
              </a:defRPr>
            </a:lvl7pPr>
            <a:lvl8pPr indent="-304800" lvl="7" marL="3657600">
              <a:lnSpc>
                <a:spcPct val="100000"/>
              </a:lnSpc>
              <a:spcBef>
                <a:spcPts val="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8pPr>
            <a:lvl9pPr indent="-304800" lvl="8" marL="41148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3" name="Shape 373"/>
        <p:cNvGrpSpPr/>
        <p:nvPr/>
      </p:nvGrpSpPr>
      <p:grpSpPr>
        <a:xfrm>
          <a:off x="0" y="0"/>
          <a:ext cx="0" cy="0"/>
          <a:chOff x="0" y="0"/>
          <a:chExt cx="0" cy="0"/>
        </a:xfrm>
      </p:grpSpPr>
      <p:sp>
        <p:nvSpPr>
          <p:cNvPr id="374" name="Google Shape;374;p51"/>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5" name="Shape 375"/>
        <p:cNvGrpSpPr/>
        <p:nvPr/>
      </p:nvGrpSpPr>
      <p:grpSpPr>
        <a:xfrm>
          <a:off x="0" y="0"/>
          <a:ext cx="0" cy="0"/>
          <a:chOff x="0" y="0"/>
          <a:chExt cx="0" cy="0"/>
        </a:xfrm>
      </p:grpSpPr>
      <p:sp>
        <p:nvSpPr>
          <p:cNvPr id="376" name="Google Shape;376;p52"/>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Font typeface="Roboto Serif Black"/>
              <a:buNone/>
              <a:defRPr sz="4500">
                <a:latin typeface="Roboto Serif Black"/>
                <a:ea typeface="Roboto Serif Black"/>
                <a:cs typeface="Roboto Serif Black"/>
                <a:sym typeface="Roboto Serif Black"/>
              </a:defRPr>
            </a:lvl1pPr>
            <a:lvl2pPr lvl="1"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2pPr>
            <a:lvl3pPr lvl="2"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3pPr>
            <a:lvl4pPr lvl="3"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4pPr>
            <a:lvl5pPr lvl="4"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5pPr>
            <a:lvl6pPr lvl="5"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6pPr>
            <a:lvl7pPr lvl="6"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7pPr>
            <a:lvl8pPr lvl="7"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8pPr>
            <a:lvl9pPr lvl="8"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9pPr>
          </a:lstStyle>
          <a:p/>
        </p:txBody>
      </p:sp>
      <p:sp>
        <p:nvSpPr>
          <p:cNvPr id="377" name="Google Shape;377;p52"/>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2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no margin)">
  <p:cSld name="TITLE_AND_BODY_1_1">
    <p:spTree>
      <p:nvGrpSpPr>
        <p:cNvPr id="47" name="Shape 47"/>
        <p:cNvGrpSpPr/>
        <p:nvPr/>
      </p:nvGrpSpPr>
      <p:grpSpPr>
        <a:xfrm>
          <a:off x="0" y="0"/>
          <a:ext cx="0" cy="0"/>
          <a:chOff x="0" y="0"/>
          <a:chExt cx="0" cy="0"/>
        </a:xfrm>
      </p:grpSpPr>
      <p:sp>
        <p:nvSpPr>
          <p:cNvPr id="48" name="Google Shape;48;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6"/>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0" name="Google Shape;50;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1" name="Google Shape;51;p6"/>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52" name="Google Shape;52;p6"/>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8" name="Shape 378"/>
        <p:cNvGrpSpPr/>
        <p:nvPr/>
      </p:nvGrpSpPr>
      <p:grpSpPr>
        <a:xfrm>
          <a:off x="0" y="0"/>
          <a:ext cx="0" cy="0"/>
          <a:chOff x="0" y="0"/>
          <a:chExt cx="0" cy="0"/>
        </a:xfrm>
      </p:grpSpPr>
      <p:sp>
        <p:nvSpPr>
          <p:cNvPr id="379" name="Google Shape;379;p53"/>
          <p:cNvSpPr/>
          <p:nvPr>
            <p:ph idx="2" type="pic"/>
          </p:nvPr>
        </p:nvSpPr>
        <p:spPr>
          <a:xfrm>
            <a:off x="0" y="0"/>
            <a:ext cx="9144000" cy="5143500"/>
          </a:xfrm>
          <a:prstGeom prst="rect">
            <a:avLst/>
          </a:prstGeom>
          <a:noFill/>
          <a:ln>
            <a:noFill/>
          </a:ln>
        </p:spPr>
      </p:sp>
      <p:sp>
        <p:nvSpPr>
          <p:cNvPr id="380" name="Google Shape;380;p53"/>
          <p:cNvSpPr txBox="1"/>
          <p:nvPr>
            <p:ph type="title"/>
          </p:nvPr>
        </p:nvSpPr>
        <p:spPr>
          <a:xfrm>
            <a:off x="715100" y="3968300"/>
            <a:ext cx="7713600" cy="640200"/>
          </a:xfrm>
          <a:prstGeom prst="rect">
            <a:avLst/>
          </a:prstGeom>
          <a:solidFill>
            <a:schemeClr val="accent6"/>
          </a:solidFill>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a:latin typeface="Roboto Serif"/>
                <a:ea typeface="Roboto Serif"/>
                <a:cs typeface="Roboto Serif"/>
                <a:sym typeface="Roboto Serif"/>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381" name="Shape 381"/>
        <p:cNvGrpSpPr/>
        <p:nvPr/>
      </p:nvGrpSpPr>
      <p:grpSpPr>
        <a:xfrm>
          <a:off x="0" y="0"/>
          <a:ext cx="0" cy="0"/>
          <a:chOff x="0" y="0"/>
          <a:chExt cx="0" cy="0"/>
        </a:xfrm>
      </p:grpSpPr>
      <p:sp>
        <p:nvSpPr>
          <p:cNvPr id="382" name="Google Shape;382;p54"/>
          <p:cNvSpPr txBox="1"/>
          <p:nvPr>
            <p:ph hasCustomPrompt="1" type="title"/>
          </p:nvPr>
        </p:nvSpPr>
        <p:spPr>
          <a:xfrm>
            <a:off x="2284425" y="2734650"/>
            <a:ext cx="6144900" cy="1408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9600"/>
              <a:buFont typeface="Roboto Serif"/>
              <a:buNone/>
              <a:defRPr b="1" sz="8000">
                <a:solidFill>
                  <a:schemeClr val="dk2"/>
                </a:solidFill>
                <a:latin typeface="Roboto Serif"/>
                <a:ea typeface="Roboto Serif"/>
                <a:cs typeface="Roboto Serif"/>
                <a:sym typeface="Roboto Serif"/>
              </a:defRPr>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a:r>
              <a:t>xx%</a:t>
            </a:r>
          </a:p>
        </p:txBody>
      </p:sp>
      <p:sp>
        <p:nvSpPr>
          <p:cNvPr id="383" name="Google Shape;383;p54"/>
          <p:cNvSpPr txBox="1"/>
          <p:nvPr>
            <p:ph idx="1" type="subTitle"/>
          </p:nvPr>
        </p:nvSpPr>
        <p:spPr>
          <a:xfrm>
            <a:off x="2284425" y="3990150"/>
            <a:ext cx="6144900" cy="434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6"/>
        </a:solidFill>
      </p:bgPr>
    </p:bg>
    <p:spTree>
      <p:nvGrpSpPr>
        <p:cNvPr id="384" name="Shape 384"/>
        <p:cNvGrpSpPr/>
        <p:nvPr/>
      </p:nvGrpSpPr>
      <p:grpSpPr>
        <a:xfrm>
          <a:off x="0" y="0"/>
          <a:ext cx="0" cy="0"/>
          <a:chOff x="0" y="0"/>
          <a:chExt cx="0" cy="0"/>
        </a:xfrm>
      </p:grpSpPr>
      <p:sp>
        <p:nvSpPr>
          <p:cNvPr id="385" name="Google Shape;385;p55"/>
          <p:cNvSpPr txBox="1"/>
          <p:nvPr>
            <p:ph hasCustomPrompt="1" type="title"/>
          </p:nvPr>
        </p:nvSpPr>
        <p:spPr>
          <a:xfrm>
            <a:off x="561825" y="17338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86" name="Google Shape;386;p55"/>
          <p:cNvSpPr txBox="1"/>
          <p:nvPr>
            <p:ph idx="1" type="subTitle"/>
          </p:nvPr>
        </p:nvSpPr>
        <p:spPr>
          <a:xfrm>
            <a:off x="1317500" y="17804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387" name="Google Shape;387;p55"/>
          <p:cNvSpPr txBox="1"/>
          <p:nvPr>
            <p:ph idx="2"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9pPr>
          </a:lstStyle>
          <a:p/>
        </p:txBody>
      </p:sp>
      <p:sp>
        <p:nvSpPr>
          <p:cNvPr id="388" name="Google Shape;388;p55"/>
          <p:cNvSpPr txBox="1"/>
          <p:nvPr>
            <p:ph hasCustomPrompt="1" idx="3" type="title"/>
          </p:nvPr>
        </p:nvSpPr>
        <p:spPr>
          <a:xfrm>
            <a:off x="561825" y="22030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89" name="Google Shape;389;p55"/>
          <p:cNvSpPr txBox="1"/>
          <p:nvPr>
            <p:ph idx="4" type="subTitle"/>
          </p:nvPr>
        </p:nvSpPr>
        <p:spPr>
          <a:xfrm>
            <a:off x="1317500" y="22496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390" name="Google Shape;390;p55"/>
          <p:cNvSpPr txBox="1"/>
          <p:nvPr>
            <p:ph hasCustomPrompt="1" idx="5" type="title"/>
          </p:nvPr>
        </p:nvSpPr>
        <p:spPr>
          <a:xfrm>
            <a:off x="561825" y="26722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91" name="Google Shape;391;p55"/>
          <p:cNvSpPr txBox="1"/>
          <p:nvPr>
            <p:ph idx="6" type="subTitle"/>
          </p:nvPr>
        </p:nvSpPr>
        <p:spPr>
          <a:xfrm>
            <a:off x="1317500" y="27188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392" name="Google Shape;392;p55"/>
          <p:cNvSpPr txBox="1"/>
          <p:nvPr>
            <p:ph hasCustomPrompt="1" idx="7" type="title"/>
          </p:nvPr>
        </p:nvSpPr>
        <p:spPr>
          <a:xfrm>
            <a:off x="561825" y="31414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93" name="Google Shape;393;p55"/>
          <p:cNvSpPr txBox="1"/>
          <p:nvPr>
            <p:ph idx="8" type="subTitle"/>
          </p:nvPr>
        </p:nvSpPr>
        <p:spPr>
          <a:xfrm>
            <a:off x="1317500" y="31880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394" name="Google Shape;394;p55"/>
          <p:cNvSpPr txBox="1"/>
          <p:nvPr>
            <p:ph hasCustomPrompt="1" idx="9" type="title"/>
          </p:nvPr>
        </p:nvSpPr>
        <p:spPr>
          <a:xfrm>
            <a:off x="561825" y="36106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95" name="Google Shape;395;p55"/>
          <p:cNvSpPr txBox="1"/>
          <p:nvPr>
            <p:ph idx="13" type="subTitle"/>
          </p:nvPr>
        </p:nvSpPr>
        <p:spPr>
          <a:xfrm>
            <a:off x="1317500" y="36572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396" name="Google Shape;396;p55"/>
          <p:cNvSpPr txBox="1"/>
          <p:nvPr>
            <p:ph hasCustomPrompt="1" idx="14" type="title"/>
          </p:nvPr>
        </p:nvSpPr>
        <p:spPr>
          <a:xfrm>
            <a:off x="561825" y="4079850"/>
            <a:ext cx="798300" cy="4692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000"/>
              <a:buFont typeface="Roboto Serif"/>
              <a:buNone/>
              <a:defRPr b="1" sz="1800">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b="1" sz="3000">
                <a:latin typeface="Roboto Serif"/>
                <a:ea typeface="Roboto Serif"/>
                <a:cs typeface="Roboto Serif"/>
                <a:sym typeface="Roboto Serif"/>
              </a:defRPr>
            </a:lvl2pPr>
            <a:lvl3pPr lvl="2">
              <a:spcBef>
                <a:spcPts val="0"/>
              </a:spcBef>
              <a:spcAft>
                <a:spcPts val="0"/>
              </a:spcAft>
              <a:buSzPts val="3000"/>
              <a:buFont typeface="Roboto Serif"/>
              <a:buNone/>
              <a:defRPr b="1" sz="3000">
                <a:latin typeface="Roboto Serif"/>
                <a:ea typeface="Roboto Serif"/>
                <a:cs typeface="Roboto Serif"/>
                <a:sym typeface="Roboto Serif"/>
              </a:defRPr>
            </a:lvl3pPr>
            <a:lvl4pPr lvl="3">
              <a:spcBef>
                <a:spcPts val="0"/>
              </a:spcBef>
              <a:spcAft>
                <a:spcPts val="0"/>
              </a:spcAft>
              <a:buSzPts val="3000"/>
              <a:buFont typeface="Roboto Serif"/>
              <a:buNone/>
              <a:defRPr b="1" sz="3000">
                <a:latin typeface="Roboto Serif"/>
                <a:ea typeface="Roboto Serif"/>
                <a:cs typeface="Roboto Serif"/>
                <a:sym typeface="Roboto Serif"/>
              </a:defRPr>
            </a:lvl4pPr>
            <a:lvl5pPr lvl="4">
              <a:spcBef>
                <a:spcPts val="0"/>
              </a:spcBef>
              <a:spcAft>
                <a:spcPts val="0"/>
              </a:spcAft>
              <a:buSzPts val="3000"/>
              <a:buFont typeface="Roboto Serif"/>
              <a:buNone/>
              <a:defRPr b="1" sz="3000">
                <a:latin typeface="Roboto Serif"/>
                <a:ea typeface="Roboto Serif"/>
                <a:cs typeface="Roboto Serif"/>
                <a:sym typeface="Roboto Serif"/>
              </a:defRPr>
            </a:lvl5pPr>
            <a:lvl6pPr lvl="5">
              <a:spcBef>
                <a:spcPts val="0"/>
              </a:spcBef>
              <a:spcAft>
                <a:spcPts val="0"/>
              </a:spcAft>
              <a:buSzPts val="3000"/>
              <a:buFont typeface="Roboto Serif"/>
              <a:buNone/>
              <a:defRPr b="1" sz="3000">
                <a:latin typeface="Roboto Serif"/>
                <a:ea typeface="Roboto Serif"/>
                <a:cs typeface="Roboto Serif"/>
                <a:sym typeface="Roboto Serif"/>
              </a:defRPr>
            </a:lvl6pPr>
            <a:lvl7pPr lvl="6">
              <a:spcBef>
                <a:spcPts val="0"/>
              </a:spcBef>
              <a:spcAft>
                <a:spcPts val="0"/>
              </a:spcAft>
              <a:buSzPts val="3000"/>
              <a:buFont typeface="Roboto Serif"/>
              <a:buNone/>
              <a:defRPr b="1" sz="3000">
                <a:latin typeface="Roboto Serif"/>
                <a:ea typeface="Roboto Serif"/>
                <a:cs typeface="Roboto Serif"/>
                <a:sym typeface="Roboto Serif"/>
              </a:defRPr>
            </a:lvl7pPr>
            <a:lvl8pPr lvl="7">
              <a:spcBef>
                <a:spcPts val="0"/>
              </a:spcBef>
              <a:spcAft>
                <a:spcPts val="0"/>
              </a:spcAft>
              <a:buSzPts val="3000"/>
              <a:buFont typeface="Roboto Serif"/>
              <a:buNone/>
              <a:defRPr b="1" sz="3000">
                <a:latin typeface="Roboto Serif"/>
                <a:ea typeface="Roboto Serif"/>
                <a:cs typeface="Roboto Serif"/>
                <a:sym typeface="Roboto Serif"/>
              </a:defRPr>
            </a:lvl8pPr>
            <a:lvl9pPr lvl="8">
              <a:spcBef>
                <a:spcPts val="0"/>
              </a:spcBef>
              <a:spcAft>
                <a:spcPts val="0"/>
              </a:spcAft>
              <a:buSzPts val="3000"/>
              <a:buFont typeface="Roboto Serif"/>
              <a:buNone/>
              <a:defRPr b="1" sz="3000">
                <a:latin typeface="Roboto Serif"/>
                <a:ea typeface="Roboto Serif"/>
                <a:cs typeface="Roboto Serif"/>
                <a:sym typeface="Roboto Serif"/>
              </a:defRPr>
            </a:lvl9pPr>
          </a:lstStyle>
          <a:p>
            <a:r>
              <a:t>xx%</a:t>
            </a:r>
          </a:p>
        </p:txBody>
      </p:sp>
      <p:sp>
        <p:nvSpPr>
          <p:cNvPr id="397" name="Google Shape;397;p55"/>
          <p:cNvSpPr txBox="1"/>
          <p:nvPr>
            <p:ph idx="15" type="subTitle"/>
          </p:nvPr>
        </p:nvSpPr>
        <p:spPr>
          <a:xfrm>
            <a:off x="1317500" y="4126475"/>
            <a:ext cx="7111500" cy="4692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dk2"/>
        </a:solidFill>
      </p:bgPr>
    </p:bg>
    <p:spTree>
      <p:nvGrpSpPr>
        <p:cNvPr id="398" name="Shape 398"/>
        <p:cNvGrpSpPr/>
        <p:nvPr/>
      </p:nvGrpSpPr>
      <p:grpSpPr>
        <a:xfrm>
          <a:off x="0" y="0"/>
          <a:ext cx="0" cy="0"/>
          <a:chOff x="0" y="0"/>
          <a:chExt cx="0" cy="0"/>
        </a:xfrm>
      </p:grpSpPr>
      <p:sp>
        <p:nvSpPr>
          <p:cNvPr id="399" name="Google Shape;399;p56"/>
          <p:cNvSpPr txBox="1"/>
          <p:nvPr>
            <p:ph type="title"/>
          </p:nvPr>
        </p:nvSpPr>
        <p:spPr>
          <a:xfrm>
            <a:off x="715100" y="3273100"/>
            <a:ext cx="4009200" cy="640200"/>
          </a:xfrm>
          <a:prstGeom prst="rect">
            <a:avLst/>
          </a:prstGeom>
          <a:ln>
            <a:noFill/>
          </a:ln>
        </p:spPr>
        <p:txBody>
          <a:bodyPr anchorCtr="0" anchor="b" bIns="91425" lIns="91425" spcFirstLastPara="1" rIns="91425" wrap="square" tIns="91425">
            <a:noAutofit/>
          </a:bodyPr>
          <a:lstStyle>
            <a:lvl1pPr lvl="0">
              <a:spcBef>
                <a:spcPts val="0"/>
              </a:spcBef>
              <a:spcAft>
                <a:spcPts val="0"/>
              </a:spcAft>
              <a:buClr>
                <a:schemeClr val="accent2"/>
              </a:buClr>
              <a:buSzPts val="3000"/>
              <a:buFont typeface="Roboto Serif"/>
              <a:buNone/>
              <a:defRPr b="1">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2pPr>
            <a:lvl3pPr lvl="2">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3pPr>
            <a:lvl4pPr lvl="3">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4pPr>
            <a:lvl5pPr lvl="4">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5pPr>
            <a:lvl6pPr lvl="5">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6pPr>
            <a:lvl7pPr lvl="6">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7pPr>
            <a:lvl8pPr lvl="7">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8pPr>
            <a:lvl9pPr lvl="8">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9pPr>
          </a:lstStyle>
          <a:p/>
        </p:txBody>
      </p:sp>
      <p:sp>
        <p:nvSpPr>
          <p:cNvPr id="400" name="Google Shape;400;p56"/>
          <p:cNvSpPr txBox="1"/>
          <p:nvPr>
            <p:ph idx="1" type="body"/>
          </p:nvPr>
        </p:nvSpPr>
        <p:spPr>
          <a:xfrm>
            <a:off x="715100" y="3837100"/>
            <a:ext cx="4009200" cy="732000"/>
          </a:xfrm>
          <a:prstGeom prst="rect">
            <a:avLst/>
          </a:prstGeom>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1pPr>
            <a:lvl2pPr indent="-304800" lvl="1" marL="9144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2pPr>
            <a:lvl3pPr indent="-304800" lvl="2" marL="13716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3pPr>
            <a:lvl4pPr indent="-304800" lvl="3" marL="1828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4pPr>
            <a:lvl5pPr indent="-304800" lvl="4" marL="22860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5pPr>
            <a:lvl6pPr indent="-304800" lvl="5" marL="27432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6pPr>
            <a:lvl7pPr indent="-304800" lvl="6" marL="32004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7pPr>
            <a:lvl8pPr indent="-304800" lvl="7" marL="36576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8pPr>
            <a:lvl9pPr indent="-304800" lvl="8" marL="411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9pPr>
          </a:lstStyle>
          <a:p/>
        </p:txBody>
      </p:sp>
      <p:sp>
        <p:nvSpPr>
          <p:cNvPr id="401" name="Google Shape;401;p56"/>
          <p:cNvSpPr/>
          <p:nvPr>
            <p:ph idx="2" type="pic"/>
          </p:nvPr>
        </p:nvSpPr>
        <p:spPr>
          <a:xfrm>
            <a:off x="715100" y="230200"/>
            <a:ext cx="4009200" cy="2585700"/>
          </a:xfrm>
          <a:prstGeom prst="rect">
            <a:avLst/>
          </a:prstGeom>
          <a:noFill/>
          <a:ln>
            <a:noFill/>
          </a:ln>
        </p:spPr>
      </p:sp>
      <p:sp>
        <p:nvSpPr>
          <p:cNvPr id="402" name="Google Shape;402;p56"/>
          <p:cNvSpPr/>
          <p:nvPr>
            <p:ph idx="3" type="pic"/>
          </p:nvPr>
        </p:nvSpPr>
        <p:spPr>
          <a:xfrm>
            <a:off x="4876700" y="230200"/>
            <a:ext cx="3552300" cy="40734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403" name="Shape 403"/>
        <p:cNvGrpSpPr/>
        <p:nvPr/>
      </p:nvGrpSpPr>
      <p:grpSpPr>
        <a:xfrm>
          <a:off x="0" y="0"/>
          <a:ext cx="0" cy="0"/>
          <a:chOff x="0" y="0"/>
          <a:chExt cx="0" cy="0"/>
        </a:xfrm>
      </p:grpSpPr>
      <p:sp>
        <p:nvSpPr>
          <p:cNvPr id="404" name="Google Shape;404;p57"/>
          <p:cNvSpPr txBox="1"/>
          <p:nvPr>
            <p:ph idx="1" type="subTitle"/>
          </p:nvPr>
        </p:nvSpPr>
        <p:spPr>
          <a:xfrm>
            <a:off x="715100" y="2367775"/>
            <a:ext cx="2427300" cy="16368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05" name="Google Shape;405;p57"/>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9pPr>
          </a:lstStyle>
          <a:p/>
        </p:txBody>
      </p:sp>
      <p:sp>
        <p:nvSpPr>
          <p:cNvPr id="406" name="Google Shape;406;p57"/>
          <p:cNvSpPr txBox="1"/>
          <p:nvPr>
            <p:ph idx="2" type="subTitle"/>
          </p:nvPr>
        </p:nvSpPr>
        <p:spPr>
          <a:xfrm>
            <a:off x="715100" y="1779025"/>
            <a:ext cx="2427300" cy="7413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07" name="Google Shape;407;p57"/>
          <p:cNvSpPr txBox="1"/>
          <p:nvPr>
            <p:ph idx="3" type="subTitle"/>
          </p:nvPr>
        </p:nvSpPr>
        <p:spPr>
          <a:xfrm>
            <a:off x="3358446" y="2367775"/>
            <a:ext cx="2427300" cy="16368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08" name="Google Shape;408;p57"/>
          <p:cNvSpPr txBox="1"/>
          <p:nvPr>
            <p:ph idx="4" type="subTitle"/>
          </p:nvPr>
        </p:nvSpPr>
        <p:spPr>
          <a:xfrm>
            <a:off x="3358446" y="1779025"/>
            <a:ext cx="2427300" cy="7413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09" name="Google Shape;409;p57"/>
          <p:cNvSpPr txBox="1"/>
          <p:nvPr>
            <p:ph idx="5" type="subTitle"/>
          </p:nvPr>
        </p:nvSpPr>
        <p:spPr>
          <a:xfrm>
            <a:off x="6001792" y="2367775"/>
            <a:ext cx="2427300" cy="16368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10" name="Google Shape;410;p57"/>
          <p:cNvSpPr txBox="1"/>
          <p:nvPr>
            <p:ph idx="6" type="subTitle"/>
          </p:nvPr>
        </p:nvSpPr>
        <p:spPr>
          <a:xfrm>
            <a:off x="6001792" y="1779025"/>
            <a:ext cx="2427300" cy="7413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dk2"/>
        </a:solidFill>
      </p:bgPr>
    </p:bg>
    <p:spTree>
      <p:nvGrpSpPr>
        <p:cNvPr id="411" name="Shape 411"/>
        <p:cNvGrpSpPr/>
        <p:nvPr/>
      </p:nvGrpSpPr>
      <p:grpSpPr>
        <a:xfrm>
          <a:off x="0" y="0"/>
          <a:ext cx="0" cy="0"/>
          <a:chOff x="0" y="0"/>
          <a:chExt cx="0" cy="0"/>
        </a:xfrm>
      </p:grpSpPr>
      <p:sp>
        <p:nvSpPr>
          <p:cNvPr id="412" name="Google Shape;412;p58"/>
          <p:cNvSpPr txBox="1"/>
          <p:nvPr>
            <p:ph idx="1" type="subTitle"/>
          </p:nvPr>
        </p:nvSpPr>
        <p:spPr>
          <a:xfrm>
            <a:off x="715100" y="1839550"/>
            <a:ext cx="3782100" cy="90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p:txBody>
      </p:sp>
      <p:sp>
        <p:nvSpPr>
          <p:cNvPr id="413" name="Google Shape;413;p58"/>
          <p:cNvSpPr txBox="1"/>
          <p:nvPr>
            <p:ph idx="2" type="subTitle"/>
          </p:nvPr>
        </p:nvSpPr>
        <p:spPr>
          <a:xfrm>
            <a:off x="715100" y="3284950"/>
            <a:ext cx="3782100" cy="108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p:txBody>
      </p:sp>
      <p:sp>
        <p:nvSpPr>
          <p:cNvPr id="414" name="Google Shape;414;p58"/>
          <p:cNvSpPr txBox="1"/>
          <p:nvPr>
            <p:ph idx="3" type="subTitle"/>
          </p:nvPr>
        </p:nvSpPr>
        <p:spPr>
          <a:xfrm>
            <a:off x="715100" y="1522750"/>
            <a:ext cx="37821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9pPr>
          </a:lstStyle>
          <a:p/>
        </p:txBody>
      </p:sp>
      <p:sp>
        <p:nvSpPr>
          <p:cNvPr id="415" name="Google Shape;415;p58"/>
          <p:cNvSpPr txBox="1"/>
          <p:nvPr>
            <p:ph idx="4" type="subTitle"/>
          </p:nvPr>
        </p:nvSpPr>
        <p:spPr>
          <a:xfrm>
            <a:off x="715101" y="2968150"/>
            <a:ext cx="37821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9pPr>
          </a:lstStyle>
          <a:p/>
        </p:txBody>
      </p:sp>
      <p:sp>
        <p:nvSpPr>
          <p:cNvPr id="416" name="Google Shape;416;p58"/>
          <p:cNvSpPr txBox="1"/>
          <p:nvPr>
            <p:ph idx="5" type="subTitle"/>
          </p:nvPr>
        </p:nvSpPr>
        <p:spPr>
          <a:xfrm>
            <a:off x="4646824" y="1839550"/>
            <a:ext cx="3782100" cy="90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p:txBody>
      </p:sp>
      <p:sp>
        <p:nvSpPr>
          <p:cNvPr id="417" name="Google Shape;417;p58"/>
          <p:cNvSpPr txBox="1"/>
          <p:nvPr>
            <p:ph idx="6" type="subTitle"/>
          </p:nvPr>
        </p:nvSpPr>
        <p:spPr>
          <a:xfrm>
            <a:off x="4646824" y="3284950"/>
            <a:ext cx="3782100" cy="108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p:txBody>
      </p:sp>
      <p:sp>
        <p:nvSpPr>
          <p:cNvPr id="418" name="Google Shape;418;p58"/>
          <p:cNvSpPr txBox="1"/>
          <p:nvPr>
            <p:ph idx="7" type="subTitle"/>
          </p:nvPr>
        </p:nvSpPr>
        <p:spPr>
          <a:xfrm>
            <a:off x="4646824" y="1522750"/>
            <a:ext cx="37821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9pPr>
          </a:lstStyle>
          <a:p/>
        </p:txBody>
      </p:sp>
      <p:sp>
        <p:nvSpPr>
          <p:cNvPr id="419" name="Google Shape;419;p58"/>
          <p:cNvSpPr txBox="1"/>
          <p:nvPr>
            <p:ph idx="8" type="subTitle"/>
          </p:nvPr>
        </p:nvSpPr>
        <p:spPr>
          <a:xfrm>
            <a:off x="4646825" y="2968150"/>
            <a:ext cx="37821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accent2"/>
              </a:buClr>
              <a:buSzPts val="2400"/>
              <a:buFont typeface="Roboto Serif"/>
              <a:buNone/>
              <a:defRPr b="1" sz="1800">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b="1" sz="2400">
                <a:solidFill>
                  <a:schemeClr val="accent2"/>
                </a:solidFill>
                <a:latin typeface="Roboto Serif"/>
                <a:ea typeface="Roboto Serif"/>
                <a:cs typeface="Roboto Serif"/>
                <a:sym typeface="Roboto Serif"/>
              </a:defRPr>
            </a:lvl9pPr>
          </a:lstStyle>
          <a:p/>
        </p:txBody>
      </p:sp>
      <p:sp>
        <p:nvSpPr>
          <p:cNvPr id="420" name="Google Shape;420;p58"/>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2pPr>
            <a:lvl3pPr lvl="2">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3pPr>
            <a:lvl4pPr lvl="3">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4pPr>
            <a:lvl5pPr lvl="4">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5pPr>
            <a:lvl6pPr lvl="5">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6pPr>
            <a:lvl7pPr lvl="6">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7pPr>
            <a:lvl8pPr lvl="7">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8pPr>
            <a:lvl9pPr lvl="8">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421" name="Shape 421"/>
        <p:cNvGrpSpPr/>
        <p:nvPr/>
      </p:nvGrpSpPr>
      <p:grpSpPr>
        <a:xfrm>
          <a:off x="0" y="0"/>
          <a:ext cx="0" cy="0"/>
          <a:chOff x="0" y="0"/>
          <a:chExt cx="0" cy="0"/>
        </a:xfrm>
      </p:grpSpPr>
      <p:sp>
        <p:nvSpPr>
          <p:cNvPr id="422" name="Google Shape;422;p59"/>
          <p:cNvSpPr txBox="1"/>
          <p:nvPr>
            <p:ph idx="1" type="subTitle"/>
          </p:nvPr>
        </p:nvSpPr>
        <p:spPr>
          <a:xfrm>
            <a:off x="715100" y="18395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23" name="Google Shape;423;p59"/>
          <p:cNvSpPr txBox="1"/>
          <p:nvPr>
            <p:ph idx="2" type="subTitle"/>
          </p:nvPr>
        </p:nvSpPr>
        <p:spPr>
          <a:xfrm>
            <a:off x="715100" y="32849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24" name="Google Shape;424;p59"/>
          <p:cNvSpPr txBox="1"/>
          <p:nvPr>
            <p:ph idx="3" type="subTitle"/>
          </p:nvPr>
        </p:nvSpPr>
        <p:spPr>
          <a:xfrm>
            <a:off x="715100" y="15227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25" name="Google Shape;425;p59"/>
          <p:cNvSpPr txBox="1"/>
          <p:nvPr>
            <p:ph idx="4" type="subTitle"/>
          </p:nvPr>
        </p:nvSpPr>
        <p:spPr>
          <a:xfrm>
            <a:off x="715100" y="29681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26" name="Google Shape;426;p59"/>
          <p:cNvSpPr txBox="1"/>
          <p:nvPr>
            <p:ph idx="5" type="subTitle"/>
          </p:nvPr>
        </p:nvSpPr>
        <p:spPr>
          <a:xfrm>
            <a:off x="3358338" y="18395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27" name="Google Shape;427;p59"/>
          <p:cNvSpPr txBox="1"/>
          <p:nvPr>
            <p:ph idx="6" type="subTitle"/>
          </p:nvPr>
        </p:nvSpPr>
        <p:spPr>
          <a:xfrm>
            <a:off x="3358340" y="32849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28" name="Google Shape;428;p59"/>
          <p:cNvSpPr txBox="1"/>
          <p:nvPr>
            <p:ph idx="7" type="subTitle"/>
          </p:nvPr>
        </p:nvSpPr>
        <p:spPr>
          <a:xfrm>
            <a:off x="3358343" y="15227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29" name="Google Shape;429;p59"/>
          <p:cNvSpPr txBox="1"/>
          <p:nvPr>
            <p:ph idx="8" type="subTitle"/>
          </p:nvPr>
        </p:nvSpPr>
        <p:spPr>
          <a:xfrm>
            <a:off x="3358343" y="29681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30" name="Google Shape;430;p59"/>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9pPr>
          </a:lstStyle>
          <a:p/>
        </p:txBody>
      </p:sp>
      <p:sp>
        <p:nvSpPr>
          <p:cNvPr id="431" name="Google Shape;431;p59"/>
          <p:cNvSpPr txBox="1"/>
          <p:nvPr>
            <p:ph idx="9" type="subTitle"/>
          </p:nvPr>
        </p:nvSpPr>
        <p:spPr>
          <a:xfrm>
            <a:off x="6001575" y="18395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32" name="Google Shape;432;p59"/>
          <p:cNvSpPr txBox="1"/>
          <p:nvPr>
            <p:ph idx="13" type="subTitle"/>
          </p:nvPr>
        </p:nvSpPr>
        <p:spPr>
          <a:xfrm>
            <a:off x="6001578" y="3284950"/>
            <a:ext cx="2427300" cy="1085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33" name="Google Shape;433;p59"/>
          <p:cNvSpPr txBox="1"/>
          <p:nvPr>
            <p:ph idx="14" type="subTitle"/>
          </p:nvPr>
        </p:nvSpPr>
        <p:spPr>
          <a:xfrm>
            <a:off x="6001585" y="15227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
        <p:nvSpPr>
          <p:cNvPr id="434" name="Google Shape;434;p59"/>
          <p:cNvSpPr txBox="1"/>
          <p:nvPr>
            <p:ph idx="15" type="subTitle"/>
          </p:nvPr>
        </p:nvSpPr>
        <p:spPr>
          <a:xfrm>
            <a:off x="6001585" y="2968150"/>
            <a:ext cx="2427300" cy="4692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oboto Serif"/>
              <a:buNone/>
              <a:defRPr b="1" sz="1800">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b="1" sz="2400">
                <a:solidFill>
                  <a:schemeClr val="dk1"/>
                </a:solidFill>
                <a:latin typeface="Roboto Serif"/>
                <a:ea typeface="Roboto Serif"/>
                <a:cs typeface="Roboto Serif"/>
                <a:sym typeface="Roboto Serif"/>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35" name="Shape 435"/>
        <p:cNvGrpSpPr/>
        <p:nvPr/>
      </p:nvGrpSpPr>
      <p:grpSpPr>
        <a:xfrm>
          <a:off x="0" y="0"/>
          <a:ext cx="0" cy="0"/>
          <a:chOff x="0" y="0"/>
          <a:chExt cx="0" cy="0"/>
        </a:xfrm>
      </p:grpSpPr>
      <p:sp>
        <p:nvSpPr>
          <p:cNvPr id="436" name="Google Shape;436;p60"/>
          <p:cNvSpPr txBox="1"/>
          <p:nvPr>
            <p:ph hasCustomPrompt="1" type="title"/>
          </p:nvPr>
        </p:nvSpPr>
        <p:spPr>
          <a:xfrm>
            <a:off x="715100" y="618750"/>
            <a:ext cx="3856800" cy="872100"/>
          </a:xfrm>
          <a:prstGeom prst="rect">
            <a:avLst/>
          </a:prstGeom>
          <a:ln>
            <a:noFill/>
          </a:ln>
        </p:spPr>
        <p:txBody>
          <a:bodyPr anchorCtr="0" anchor="b" bIns="91425" lIns="91425" spcFirstLastPara="1" rIns="91425" wrap="square" tIns="91425">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37" name="Google Shape;437;p60"/>
          <p:cNvSpPr txBox="1"/>
          <p:nvPr>
            <p:ph idx="1" type="subTitle"/>
          </p:nvPr>
        </p:nvSpPr>
        <p:spPr>
          <a:xfrm>
            <a:off x="715100" y="1338450"/>
            <a:ext cx="3856800" cy="4299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38" name="Google Shape;438;p60"/>
          <p:cNvSpPr txBox="1"/>
          <p:nvPr>
            <p:ph hasCustomPrompt="1" idx="2" type="title"/>
          </p:nvPr>
        </p:nvSpPr>
        <p:spPr>
          <a:xfrm>
            <a:off x="715100" y="3222750"/>
            <a:ext cx="3856800" cy="872100"/>
          </a:xfrm>
          <a:prstGeom prst="rect">
            <a:avLst/>
          </a:prstGeom>
          <a:ln>
            <a:noFill/>
          </a:ln>
        </p:spPr>
        <p:txBody>
          <a:bodyPr anchorCtr="0" anchor="b" bIns="91425" lIns="91425" spcFirstLastPara="1" rIns="91425" wrap="square" tIns="91425">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39" name="Google Shape;439;p60"/>
          <p:cNvSpPr txBox="1"/>
          <p:nvPr>
            <p:ph idx="3" type="subTitle"/>
          </p:nvPr>
        </p:nvSpPr>
        <p:spPr>
          <a:xfrm>
            <a:off x="715100" y="3942450"/>
            <a:ext cx="3856800" cy="4299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
        <p:nvSpPr>
          <p:cNvPr id="440" name="Google Shape;440;p60"/>
          <p:cNvSpPr txBox="1"/>
          <p:nvPr>
            <p:ph hasCustomPrompt="1" idx="4" type="title"/>
          </p:nvPr>
        </p:nvSpPr>
        <p:spPr>
          <a:xfrm>
            <a:off x="715100" y="1920750"/>
            <a:ext cx="3856800" cy="872100"/>
          </a:xfrm>
          <a:prstGeom prst="rect">
            <a:avLst/>
          </a:prstGeom>
          <a:ln>
            <a:noFill/>
          </a:ln>
        </p:spPr>
        <p:txBody>
          <a:bodyPr anchorCtr="0" anchor="b" bIns="91425" lIns="91425" spcFirstLastPara="1" rIns="91425" wrap="square" tIns="91425">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41" name="Google Shape;441;p60"/>
          <p:cNvSpPr txBox="1"/>
          <p:nvPr>
            <p:ph idx="5" type="subTitle"/>
          </p:nvPr>
        </p:nvSpPr>
        <p:spPr>
          <a:xfrm>
            <a:off x="715100" y="2640450"/>
            <a:ext cx="3856800" cy="4299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2"/>
        </a:solidFill>
      </p:bgPr>
    </p:bg>
    <p:spTree>
      <p:nvGrpSpPr>
        <p:cNvPr id="442" name="Shape 442"/>
        <p:cNvGrpSpPr/>
        <p:nvPr/>
      </p:nvGrpSpPr>
      <p:grpSpPr>
        <a:xfrm>
          <a:off x="0" y="0"/>
          <a:ext cx="0" cy="0"/>
          <a:chOff x="0" y="0"/>
          <a:chExt cx="0" cy="0"/>
        </a:xfrm>
      </p:grpSpPr>
      <p:sp>
        <p:nvSpPr>
          <p:cNvPr id="443" name="Google Shape;443;p61"/>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2pPr>
            <a:lvl3pPr lvl="2">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3pPr>
            <a:lvl4pPr lvl="3">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4pPr>
            <a:lvl5pPr lvl="4">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5pPr>
            <a:lvl6pPr lvl="5">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6pPr>
            <a:lvl7pPr lvl="6">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7pPr>
            <a:lvl8pPr lvl="7">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8pPr>
            <a:lvl9pPr lvl="8">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dk2"/>
        </a:solidFill>
      </p:bgPr>
    </p:bg>
    <p:spTree>
      <p:nvGrpSpPr>
        <p:cNvPr id="444" name="Shape 444"/>
        <p:cNvGrpSpPr/>
        <p:nvPr/>
      </p:nvGrpSpPr>
      <p:grpSpPr>
        <a:xfrm>
          <a:off x="0" y="0"/>
          <a:ext cx="0" cy="0"/>
          <a:chOff x="0" y="0"/>
          <a:chExt cx="0" cy="0"/>
        </a:xfrm>
      </p:grpSpPr>
      <p:sp>
        <p:nvSpPr>
          <p:cNvPr id="445" name="Google Shape;445;p62"/>
          <p:cNvSpPr txBox="1"/>
          <p:nvPr>
            <p:ph type="title"/>
          </p:nvPr>
        </p:nvSpPr>
        <p:spPr>
          <a:xfrm>
            <a:off x="715100" y="535000"/>
            <a:ext cx="7713900" cy="640200"/>
          </a:xfrm>
          <a:prstGeom prst="rect">
            <a:avLst/>
          </a:prstGeom>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Roboto Serif"/>
              <a:buNone/>
              <a:defRPr b="1" sz="3000">
                <a:solidFill>
                  <a:schemeClr val="accent2"/>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b="1" sz="3000">
                <a:solidFill>
                  <a:schemeClr val="dk1"/>
                </a:solidFill>
                <a:latin typeface="Roboto Serif"/>
                <a:ea typeface="Roboto Serif"/>
                <a:cs typeface="Roboto Serif"/>
                <a:sym typeface="Roboto Seri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7"/>
          <p:cNvSpPr txBox="1"/>
          <p:nvPr>
            <p:ph idx="1" type="body"/>
          </p:nvPr>
        </p:nvSpPr>
        <p:spPr>
          <a:xfrm>
            <a:off x="8466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0" name="Google Shape;60;p7"/>
          <p:cNvSpPr txBox="1"/>
          <p:nvPr>
            <p:ph idx="2" type="body"/>
          </p:nvPr>
        </p:nvSpPr>
        <p:spPr>
          <a:xfrm>
            <a:off x="46750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1" name="Google Shape;6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2" name="Google Shape;62;p7"/>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63" name="Google Shape;63;p7"/>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446" name="Shape 446"/>
        <p:cNvGrpSpPr/>
        <p:nvPr/>
      </p:nvGrpSpPr>
      <p:grpSpPr>
        <a:xfrm>
          <a:off x="0" y="0"/>
          <a:ext cx="0" cy="0"/>
          <a:chOff x="0" y="0"/>
          <a:chExt cx="0" cy="0"/>
        </a:xfrm>
      </p:grpSpPr>
      <p:sp>
        <p:nvSpPr>
          <p:cNvPr id="447" name="Google Shape;447;p63"/>
          <p:cNvSpPr txBox="1"/>
          <p:nvPr>
            <p:ph type="ctrTitle"/>
          </p:nvPr>
        </p:nvSpPr>
        <p:spPr>
          <a:xfrm>
            <a:off x="4419700" y="2134138"/>
            <a:ext cx="4009200" cy="959400"/>
          </a:xfrm>
          <a:prstGeom prst="rect">
            <a:avLst/>
          </a:prstGeom>
        </p:spPr>
        <p:txBody>
          <a:bodyPr anchorCtr="0" anchor="b" bIns="91425" lIns="91425" spcFirstLastPara="1" rIns="91425" wrap="square" tIns="91425">
            <a:noAutofit/>
          </a:bodyPr>
          <a:lstStyle>
            <a:lvl1pPr lvl="0">
              <a:spcBef>
                <a:spcPts val="0"/>
              </a:spcBef>
              <a:spcAft>
                <a:spcPts val="0"/>
              </a:spcAft>
              <a:buSzPts val="5200"/>
              <a:buFont typeface="Roboto Serif Black"/>
              <a:buNone/>
              <a:defRPr sz="5000">
                <a:latin typeface="Roboto Serif Black"/>
                <a:ea typeface="Roboto Serif Black"/>
                <a:cs typeface="Roboto Serif Black"/>
                <a:sym typeface="Roboto Serif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48" name="Google Shape;448;p63"/>
          <p:cNvSpPr txBox="1"/>
          <p:nvPr>
            <p:ph idx="1" type="subTitle"/>
          </p:nvPr>
        </p:nvSpPr>
        <p:spPr>
          <a:xfrm>
            <a:off x="4419700" y="2941138"/>
            <a:ext cx="40092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800"/>
              <a:buFont typeface="Roboto Mono"/>
              <a:buNone/>
              <a:defRPr sz="1800">
                <a:latin typeface="Roboto Mono"/>
                <a:ea typeface="Roboto Mono"/>
                <a:cs typeface="Roboto Mono"/>
                <a:sym typeface="Roboto Mono"/>
              </a:defRPr>
            </a:lvl2pPr>
            <a:lvl3pPr lvl="2" algn="ctr">
              <a:lnSpc>
                <a:spcPct val="100000"/>
              </a:lnSpc>
              <a:spcBef>
                <a:spcPts val="0"/>
              </a:spcBef>
              <a:spcAft>
                <a:spcPts val="0"/>
              </a:spcAft>
              <a:buSzPts val="1800"/>
              <a:buFont typeface="Roboto Mono"/>
              <a:buNone/>
              <a:defRPr sz="1800">
                <a:latin typeface="Roboto Mono"/>
                <a:ea typeface="Roboto Mono"/>
                <a:cs typeface="Roboto Mono"/>
                <a:sym typeface="Roboto Mono"/>
              </a:defRPr>
            </a:lvl3pPr>
            <a:lvl4pPr lvl="3" algn="ctr">
              <a:lnSpc>
                <a:spcPct val="100000"/>
              </a:lnSpc>
              <a:spcBef>
                <a:spcPts val="0"/>
              </a:spcBef>
              <a:spcAft>
                <a:spcPts val="0"/>
              </a:spcAft>
              <a:buSzPts val="1800"/>
              <a:buFont typeface="Roboto Mono"/>
              <a:buNone/>
              <a:defRPr sz="1800">
                <a:latin typeface="Roboto Mono"/>
                <a:ea typeface="Roboto Mono"/>
                <a:cs typeface="Roboto Mono"/>
                <a:sym typeface="Roboto Mono"/>
              </a:defRPr>
            </a:lvl4pPr>
            <a:lvl5pPr lvl="4" algn="ctr">
              <a:lnSpc>
                <a:spcPct val="100000"/>
              </a:lnSpc>
              <a:spcBef>
                <a:spcPts val="0"/>
              </a:spcBef>
              <a:spcAft>
                <a:spcPts val="0"/>
              </a:spcAft>
              <a:buSzPts val="1800"/>
              <a:buFont typeface="Roboto Mono"/>
              <a:buNone/>
              <a:defRPr sz="1800">
                <a:latin typeface="Roboto Mono"/>
                <a:ea typeface="Roboto Mono"/>
                <a:cs typeface="Roboto Mono"/>
                <a:sym typeface="Roboto Mono"/>
              </a:defRPr>
            </a:lvl5pPr>
            <a:lvl6pPr lvl="5" algn="ctr">
              <a:lnSpc>
                <a:spcPct val="100000"/>
              </a:lnSpc>
              <a:spcBef>
                <a:spcPts val="0"/>
              </a:spcBef>
              <a:spcAft>
                <a:spcPts val="0"/>
              </a:spcAft>
              <a:buSzPts val="1800"/>
              <a:buFont typeface="Roboto Mono"/>
              <a:buNone/>
              <a:defRPr sz="1800">
                <a:latin typeface="Roboto Mono"/>
                <a:ea typeface="Roboto Mono"/>
                <a:cs typeface="Roboto Mono"/>
                <a:sym typeface="Roboto Mono"/>
              </a:defRPr>
            </a:lvl6pPr>
            <a:lvl7pPr lvl="6" algn="ctr">
              <a:lnSpc>
                <a:spcPct val="100000"/>
              </a:lnSpc>
              <a:spcBef>
                <a:spcPts val="0"/>
              </a:spcBef>
              <a:spcAft>
                <a:spcPts val="0"/>
              </a:spcAft>
              <a:buSzPts val="1800"/>
              <a:buFont typeface="Roboto Mono"/>
              <a:buNone/>
              <a:defRPr sz="1800">
                <a:latin typeface="Roboto Mono"/>
                <a:ea typeface="Roboto Mono"/>
                <a:cs typeface="Roboto Mono"/>
                <a:sym typeface="Roboto Mono"/>
              </a:defRPr>
            </a:lvl7pPr>
            <a:lvl8pPr lvl="7" algn="ctr">
              <a:lnSpc>
                <a:spcPct val="100000"/>
              </a:lnSpc>
              <a:spcBef>
                <a:spcPts val="0"/>
              </a:spcBef>
              <a:spcAft>
                <a:spcPts val="0"/>
              </a:spcAft>
              <a:buSzPts val="1800"/>
              <a:buFont typeface="Roboto Mono"/>
              <a:buNone/>
              <a:defRPr sz="1800">
                <a:latin typeface="Roboto Mono"/>
                <a:ea typeface="Roboto Mono"/>
                <a:cs typeface="Roboto Mono"/>
                <a:sym typeface="Roboto Mono"/>
              </a:defRPr>
            </a:lvl8pPr>
            <a:lvl9pPr lvl="8" algn="ctr">
              <a:lnSpc>
                <a:spcPct val="100000"/>
              </a:lnSpc>
              <a:spcBef>
                <a:spcPts val="0"/>
              </a:spcBef>
              <a:spcAft>
                <a:spcPts val="0"/>
              </a:spcAft>
              <a:buSzPts val="1800"/>
              <a:buFont typeface="Roboto Mono"/>
              <a:buNone/>
              <a:defRPr sz="1800">
                <a:latin typeface="Roboto Mono"/>
                <a:ea typeface="Roboto Mono"/>
                <a:cs typeface="Roboto Mono"/>
                <a:sym typeface="Roboto Mono"/>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2"/>
        </a:solidFill>
      </p:bgPr>
    </p:bg>
    <p:spTree>
      <p:nvGrpSpPr>
        <p:cNvPr id="449" name="Shape 449"/>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450" name="Shape 450"/>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451" name="Shape 451"/>
        <p:cNvGrpSpPr/>
        <p:nvPr/>
      </p:nvGrpSpPr>
      <p:grpSpPr>
        <a:xfrm>
          <a:off x="0" y="0"/>
          <a:ext cx="0" cy="0"/>
          <a:chOff x="0" y="0"/>
          <a:chExt cx="0" cy="0"/>
        </a:xfrm>
      </p:grpSpPr>
      <p:sp>
        <p:nvSpPr>
          <p:cNvPr id="452" name="Google Shape;452;p6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53" name="Google Shape;453;p6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4" name="Google Shape;454;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p:cSld name="TITLE_AND_BODY_1_1">
    <p:spTree>
      <p:nvGrpSpPr>
        <p:cNvPr id="455" name="Shape 455"/>
        <p:cNvGrpSpPr/>
        <p:nvPr/>
      </p:nvGrpSpPr>
      <p:grpSpPr>
        <a:xfrm>
          <a:off x="0" y="0"/>
          <a:ext cx="0" cy="0"/>
          <a:chOff x="0" y="0"/>
          <a:chExt cx="0" cy="0"/>
        </a:xfrm>
      </p:grpSpPr>
      <p:pic>
        <p:nvPicPr>
          <p:cNvPr id="456" name="Google Shape;456;p67"/>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57" name="Google Shape;457;p67"/>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58" name="Google Shape;458;p6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59" name="Google Shape;459;p67"/>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60" name="Google Shape;460;p67"/>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1">
  <p:cSld name="TITLE_AND_BODY_1_2">
    <p:spTree>
      <p:nvGrpSpPr>
        <p:cNvPr id="461" name="Shape 461"/>
        <p:cNvGrpSpPr/>
        <p:nvPr/>
      </p:nvGrpSpPr>
      <p:grpSpPr>
        <a:xfrm>
          <a:off x="0" y="0"/>
          <a:ext cx="0" cy="0"/>
          <a:chOff x="0" y="0"/>
          <a:chExt cx="0" cy="0"/>
        </a:xfrm>
      </p:grpSpPr>
      <p:pic>
        <p:nvPicPr>
          <p:cNvPr id="462" name="Google Shape;462;p68"/>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63" name="Google Shape;463;p68"/>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64" name="Google Shape;464;p6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65" name="Google Shape;465;p68"/>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66" name="Google Shape;466;p68"/>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2">
  <p:cSld name="TITLE_AND_BODY_1_3">
    <p:spTree>
      <p:nvGrpSpPr>
        <p:cNvPr id="467" name="Shape 467"/>
        <p:cNvGrpSpPr/>
        <p:nvPr/>
      </p:nvGrpSpPr>
      <p:grpSpPr>
        <a:xfrm>
          <a:off x="0" y="0"/>
          <a:ext cx="0" cy="0"/>
          <a:chOff x="0" y="0"/>
          <a:chExt cx="0" cy="0"/>
        </a:xfrm>
      </p:grpSpPr>
      <p:pic>
        <p:nvPicPr>
          <p:cNvPr id="468" name="Google Shape;468;p69"/>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69" name="Google Shape;469;p69"/>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70" name="Google Shape;470;p69"/>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71" name="Google Shape;471;p69"/>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72" name="Google Shape;472;p69"/>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2">
  <p:cSld name="BLANK_2">
    <p:spTree>
      <p:nvGrpSpPr>
        <p:cNvPr id="473" name="Shape 473"/>
        <p:cNvGrpSpPr/>
        <p:nvPr/>
      </p:nvGrpSpPr>
      <p:grpSpPr>
        <a:xfrm>
          <a:off x="0" y="0"/>
          <a:ext cx="0" cy="0"/>
          <a:chOff x="0" y="0"/>
          <a:chExt cx="0" cy="0"/>
        </a:xfrm>
      </p:grpSpPr>
      <p:sp>
        <p:nvSpPr>
          <p:cNvPr id="474" name="Google Shape;474;p7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75" name="Google Shape;475;p70"/>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6" name="Shape 476"/>
        <p:cNvGrpSpPr/>
        <p:nvPr/>
      </p:nvGrpSpPr>
      <p:grpSpPr>
        <a:xfrm>
          <a:off x="0" y="0"/>
          <a:ext cx="0" cy="0"/>
          <a:chOff x="0" y="0"/>
          <a:chExt cx="0" cy="0"/>
        </a:xfrm>
      </p:grpSpPr>
      <p:sp>
        <p:nvSpPr>
          <p:cNvPr id="477" name="Google Shape;477;p7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3000"/>
              <a:buNone/>
              <a:defRPr/>
            </a:lvl2pPr>
            <a:lvl3pPr lvl="2" algn="l">
              <a:spcBef>
                <a:spcPts val="0"/>
              </a:spcBef>
              <a:spcAft>
                <a:spcPts val="0"/>
              </a:spcAft>
              <a:buSzPts val="3000"/>
              <a:buNone/>
              <a:defRPr/>
            </a:lvl3pPr>
            <a:lvl4pPr lvl="3" algn="l">
              <a:spcBef>
                <a:spcPts val="0"/>
              </a:spcBef>
              <a:spcAft>
                <a:spcPts val="0"/>
              </a:spcAft>
              <a:buSzPts val="3000"/>
              <a:buNone/>
              <a:defRPr/>
            </a:lvl4pPr>
            <a:lvl5pPr lvl="4" algn="l">
              <a:spcBef>
                <a:spcPts val="0"/>
              </a:spcBef>
              <a:spcAft>
                <a:spcPts val="0"/>
              </a:spcAft>
              <a:buSzPts val="3000"/>
              <a:buNone/>
              <a:defRPr/>
            </a:lvl5pPr>
            <a:lvl6pPr lvl="5" algn="l">
              <a:spcBef>
                <a:spcPts val="0"/>
              </a:spcBef>
              <a:spcAft>
                <a:spcPts val="0"/>
              </a:spcAft>
              <a:buSzPts val="3000"/>
              <a:buNone/>
              <a:defRPr/>
            </a:lvl6pPr>
            <a:lvl7pPr lvl="6" algn="l">
              <a:spcBef>
                <a:spcPts val="0"/>
              </a:spcBef>
              <a:spcAft>
                <a:spcPts val="0"/>
              </a:spcAft>
              <a:buSzPts val="3000"/>
              <a:buNone/>
              <a:defRPr/>
            </a:lvl7pPr>
            <a:lvl8pPr lvl="7" algn="l">
              <a:spcBef>
                <a:spcPts val="0"/>
              </a:spcBef>
              <a:spcAft>
                <a:spcPts val="0"/>
              </a:spcAft>
              <a:buSzPts val="3000"/>
              <a:buNone/>
              <a:defRPr/>
            </a:lvl8pPr>
            <a:lvl9pPr lvl="8" algn="l">
              <a:spcBef>
                <a:spcPts val="0"/>
              </a:spcBef>
              <a:spcAft>
                <a:spcPts val="0"/>
              </a:spcAft>
              <a:buSzPts val="3000"/>
              <a:buNone/>
              <a:defRPr/>
            </a:lvl9pPr>
          </a:lstStyle>
          <a:p/>
        </p:txBody>
      </p:sp>
      <p:sp>
        <p:nvSpPr>
          <p:cNvPr id="478" name="Google Shape;478;p7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479" name="Google Shape;479;p7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480" name="Google Shape;480;p7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481" name="Google Shape;481;p7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400"/>
            </a:lvl1pPr>
            <a:lvl2pPr indent="0" lvl="1" marL="0" algn="r">
              <a:spcBef>
                <a:spcPts val="0"/>
              </a:spcBef>
              <a:buNone/>
              <a:defRPr sz="1400"/>
            </a:lvl2pPr>
            <a:lvl3pPr indent="0" lvl="2" marL="0" algn="r">
              <a:spcBef>
                <a:spcPts val="0"/>
              </a:spcBef>
              <a:buNone/>
              <a:defRPr sz="1400"/>
            </a:lvl3pPr>
            <a:lvl4pPr indent="0" lvl="3" marL="0" algn="r">
              <a:spcBef>
                <a:spcPts val="0"/>
              </a:spcBef>
              <a:buNone/>
              <a:defRPr sz="1400"/>
            </a:lvl4pPr>
            <a:lvl5pPr indent="0" lvl="4" marL="0" algn="r">
              <a:spcBef>
                <a:spcPts val="0"/>
              </a:spcBef>
              <a:buNone/>
              <a:defRPr sz="1400"/>
            </a:lvl5pPr>
            <a:lvl6pPr indent="0" lvl="5" marL="0" algn="r">
              <a:spcBef>
                <a:spcPts val="0"/>
              </a:spcBef>
              <a:buNone/>
              <a:defRPr sz="1400"/>
            </a:lvl6pPr>
            <a:lvl7pPr indent="0" lvl="6" marL="0" algn="r">
              <a:spcBef>
                <a:spcPts val="0"/>
              </a:spcBef>
              <a:buNone/>
              <a:defRPr sz="1400"/>
            </a:lvl7pPr>
            <a:lvl8pPr indent="0" lvl="7" marL="0" algn="r">
              <a:spcBef>
                <a:spcPts val="0"/>
              </a:spcBef>
              <a:buNone/>
              <a:defRPr sz="1400"/>
            </a:lvl8pPr>
            <a:lvl9pPr indent="0" lvl="8" marL="0" algn="r">
              <a:spcBef>
                <a:spcPts val="0"/>
              </a:spcBef>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3">
  <p:cSld name="BLANK_3">
    <p:spTree>
      <p:nvGrpSpPr>
        <p:cNvPr id="482" name="Shape 482"/>
        <p:cNvGrpSpPr/>
        <p:nvPr/>
      </p:nvGrpSpPr>
      <p:grpSpPr>
        <a:xfrm>
          <a:off x="0" y="0"/>
          <a:ext cx="0" cy="0"/>
          <a:chOff x="0" y="0"/>
          <a:chExt cx="0" cy="0"/>
        </a:xfrm>
      </p:grpSpPr>
      <p:sp>
        <p:nvSpPr>
          <p:cNvPr id="483" name="Google Shape;483;p72"/>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84" name="Google Shape;484;p72"/>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 name="Google Shape;70;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8"/>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72" name="Google Shape;72;p8"/>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8"/>
          <p:cNvPicPr preferRelativeResize="0"/>
          <p:nvPr/>
        </p:nvPicPr>
        <p:blipFill rotWithShape="1">
          <a:blip r:embed="rId3">
            <a:alphaModFix/>
          </a:blip>
          <a:srcRect b="64516" l="0" r="41612" t="0"/>
          <a:stretch/>
        </p:blipFill>
        <p:spPr>
          <a:xfrm>
            <a:off x="0" y="4379775"/>
            <a:ext cx="5339024" cy="763725"/>
          </a:xfrm>
          <a:prstGeom prst="rect">
            <a:avLst/>
          </a:prstGeom>
          <a:noFill/>
          <a:ln>
            <a:noFill/>
          </a:ln>
        </p:spPr>
      </p:pic>
      <p:pic>
        <p:nvPicPr>
          <p:cNvPr id="78" name="Google Shape;78;p8"/>
          <p:cNvPicPr preferRelativeResize="0"/>
          <p:nvPr/>
        </p:nvPicPr>
        <p:blipFill rotWithShape="1">
          <a:blip r:embed="rId3">
            <a:alphaModFix amt="25000"/>
          </a:blip>
          <a:srcRect b="64516" l="80901" r="0" t="0"/>
          <a:stretch/>
        </p:blipFill>
        <p:spPr>
          <a:xfrm>
            <a:off x="7397625" y="4379775"/>
            <a:ext cx="1746374" cy="763725"/>
          </a:xfrm>
          <a:prstGeom prst="rect">
            <a:avLst/>
          </a:prstGeom>
          <a:noFill/>
          <a:ln>
            <a:noFill/>
          </a:ln>
        </p:spPr>
      </p:pic>
      <p:pic>
        <p:nvPicPr>
          <p:cNvPr id="79" name="Google Shape;79;p8"/>
          <p:cNvPicPr preferRelativeResize="0"/>
          <p:nvPr/>
        </p:nvPicPr>
        <p:blipFill rotWithShape="1">
          <a:blip r:embed="rId3">
            <a:alphaModFix amt="63000"/>
          </a:blip>
          <a:srcRect b="64516" l="58385" r="19101" t="0"/>
          <a:stretch/>
        </p:blipFill>
        <p:spPr>
          <a:xfrm>
            <a:off x="5339025" y="4379775"/>
            <a:ext cx="2058600" cy="76372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4">
  <p:cSld name="BLANK_4">
    <p:spTree>
      <p:nvGrpSpPr>
        <p:cNvPr id="485" name="Shape 485"/>
        <p:cNvGrpSpPr/>
        <p:nvPr/>
      </p:nvGrpSpPr>
      <p:grpSpPr>
        <a:xfrm>
          <a:off x="0" y="0"/>
          <a:ext cx="0" cy="0"/>
          <a:chOff x="0" y="0"/>
          <a:chExt cx="0" cy="0"/>
        </a:xfrm>
      </p:grpSpPr>
      <p:sp>
        <p:nvSpPr>
          <p:cNvPr id="486" name="Google Shape;486;p7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87" name="Google Shape;487;p73"/>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3">
  <p:cSld name="TITLE_AND_BODY_1_4">
    <p:spTree>
      <p:nvGrpSpPr>
        <p:cNvPr id="488" name="Shape 488"/>
        <p:cNvGrpSpPr/>
        <p:nvPr/>
      </p:nvGrpSpPr>
      <p:grpSpPr>
        <a:xfrm>
          <a:off x="0" y="0"/>
          <a:ext cx="0" cy="0"/>
          <a:chOff x="0" y="0"/>
          <a:chExt cx="0" cy="0"/>
        </a:xfrm>
      </p:grpSpPr>
      <p:pic>
        <p:nvPicPr>
          <p:cNvPr id="489" name="Google Shape;489;p74"/>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90" name="Google Shape;490;p74"/>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91" name="Google Shape;491;p7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492" name="Google Shape;492;p74"/>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93" name="Google Shape;493;p74"/>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4">
  <p:cSld name="TITLE_AND_BODY_1_5">
    <p:spTree>
      <p:nvGrpSpPr>
        <p:cNvPr id="494" name="Shape 494"/>
        <p:cNvGrpSpPr/>
        <p:nvPr/>
      </p:nvGrpSpPr>
      <p:grpSpPr>
        <a:xfrm>
          <a:off x="0" y="0"/>
          <a:ext cx="0" cy="0"/>
          <a:chOff x="0" y="0"/>
          <a:chExt cx="0" cy="0"/>
        </a:xfrm>
      </p:grpSpPr>
      <p:pic>
        <p:nvPicPr>
          <p:cNvPr id="495" name="Google Shape;495;p75"/>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496" name="Google Shape;496;p75"/>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97" name="Google Shape;497;p75"/>
          <p:cNvSpPr txBox="1"/>
          <p:nvPr>
            <p:ph idx="12" type="sldNum"/>
          </p:nvPr>
        </p:nvSpPr>
        <p:spPr>
          <a:xfrm>
            <a:off x="8451046" y="4736976"/>
            <a:ext cx="548700" cy="393600"/>
          </a:xfrm>
          <a:prstGeom prst="rect">
            <a:avLst/>
          </a:prstGeom>
          <a:noFill/>
          <a:ln>
            <a:noFill/>
          </a:ln>
        </p:spPr>
        <p:txBody>
          <a:bodyPr anchorCtr="0" anchor="ctr" bIns="68575" lIns="68575" spcFirstLastPara="1" rIns="68575" wrap="square" tIns="68575">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indent="0" lvl="0" marL="0" rtl="0" algn="l">
              <a:spcBef>
                <a:spcPts val="0"/>
              </a:spcBef>
              <a:spcAft>
                <a:spcPts val="0"/>
              </a:spcAft>
              <a:buNone/>
            </a:pPr>
            <a:fld id="{00000000-1234-1234-1234-123412341234}" type="slidenum">
              <a:rPr lang="en"/>
              <a:t>‹#›</a:t>
            </a:fld>
            <a:endParaRPr/>
          </a:p>
        </p:txBody>
      </p:sp>
      <p:pic>
        <p:nvPicPr>
          <p:cNvPr id="498" name="Google Shape;498;p75"/>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499" name="Google Shape;499;p75"/>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5">
  <p:cSld name="BLANK_5">
    <p:spTree>
      <p:nvGrpSpPr>
        <p:cNvPr id="500" name="Shape 500"/>
        <p:cNvGrpSpPr/>
        <p:nvPr/>
      </p:nvGrpSpPr>
      <p:grpSpPr>
        <a:xfrm>
          <a:off x="0" y="0"/>
          <a:ext cx="0" cy="0"/>
          <a:chOff x="0" y="0"/>
          <a:chExt cx="0" cy="0"/>
        </a:xfrm>
      </p:grpSpPr>
      <p:sp>
        <p:nvSpPr>
          <p:cNvPr id="501" name="Google Shape;501;p76"/>
          <p:cNvSpPr txBox="1"/>
          <p:nvPr>
            <p:ph idx="12" type="sldNum"/>
          </p:nvPr>
        </p:nvSpPr>
        <p:spPr>
          <a:xfrm>
            <a:off x="8451046" y="4736976"/>
            <a:ext cx="548700" cy="393600"/>
          </a:xfrm>
          <a:prstGeom prst="rect">
            <a:avLst/>
          </a:prstGeom>
          <a:noFill/>
          <a:ln>
            <a:noFill/>
          </a:ln>
        </p:spPr>
        <p:txBody>
          <a:bodyPr anchorCtr="0" anchor="ctr" bIns="68575" lIns="68575" spcFirstLastPara="1" rIns="68575" wrap="square" tIns="68575">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indent="0" lvl="0" marL="0" rtl="0" algn="l">
              <a:spcBef>
                <a:spcPts val="0"/>
              </a:spcBef>
              <a:spcAft>
                <a:spcPts val="0"/>
              </a:spcAft>
              <a:buNone/>
            </a:pPr>
            <a:fld id="{00000000-1234-1234-1234-123412341234}" type="slidenum">
              <a:rPr lang="en"/>
              <a:t>‹#›</a:t>
            </a:fld>
            <a:endParaRPr/>
          </a:p>
        </p:txBody>
      </p:sp>
      <p:pic>
        <p:nvPicPr>
          <p:cNvPr id="502" name="Google Shape;502;p76"/>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6">
  <p:cSld name="BLANK_6">
    <p:spTree>
      <p:nvGrpSpPr>
        <p:cNvPr id="503" name="Shape 503"/>
        <p:cNvGrpSpPr/>
        <p:nvPr/>
      </p:nvGrpSpPr>
      <p:grpSpPr>
        <a:xfrm>
          <a:off x="0" y="0"/>
          <a:ext cx="0" cy="0"/>
          <a:chOff x="0" y="0"/>
          <a:chExt cx="0" cy="0"/>
        </a:xfrm>
      </p:grpSpPr>
      <p:sp>
        <p:nvSpPr>
          <p:cNvPr id="504" name="Google Shape;504;p7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505" name="Google Shape;505;p7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5">
  <p:cSld name="TITLE_AND_BODY_1_6">
    <p:spTree>
      <p:nvGrpSpPr>
        <p:cNvPr id="506" name="Shape 506"/>
        <p:cNvGrpSpPr/>
        <p:nvPr/>
      </p:nvGrpSpPr>
      <p:grpSpPr>
        <a:xfrm>
          <a:off x="0" y="0"/>
          <a:ext cx="0" cy="0"/>
          <a:chOff x="0" y="0"/>
          <a:chExt cx="0" cy="0"/>
        </a:xfrm>
      </p:grpSpPr>
      <p:pic>
        <p:nvPicPr>
          <p:cNvPr id="507" name="Google Shape;507;p78"/>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508" name="Google Shape;508;p78"/>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09" name="Google Shape;509;p7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510" name="Google Shape;510;p78"/>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511" name="Google Shape;511;p78"/>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7">
  <p:cSld name="BLANK_7">
    <p:spTree>
      <p:nvGrpSpPr>
        <p:cNvPr id="512" name="Shape 512"/>
        <p:cNvGrpSpPr/>
        <p:nvPr/>
      </p:nvGrpSpPr>
      <p:grpSpPr>
        <a:xfrm>
          <a:off x="0" y="0"/>
          <a:ext cx="0" cy="0"/>
          <a:chOff x="0" y="0"/>
          <a:chExt cx="0" cy="0"/>
        </a:xfrm>
      </p:grpSpPr>
      <p:sp>
        <p:nvSpPr>
          <p:cNvPr id="513" name="Google Shape;513;p79"/>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514" name="Google Shape;514;p79"/>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lim right margin) 6">
  <p:cSld name="TITLE_AND_BODY_1_7">
    <p:spTree>
      <p:nvGrpSpPr>
        <p:cNvPr id="515" name="Shape 515"/>
        <p:cNvGrpSpPr/>
        <p:nvPr/>
      </p:nvGrpSpPr>
      <p:grpSpPr>
        <a:xfrm>
          <a:off x="0" y="0"/>
          <a:ext cx="0" cy="0"/>
          <a:chOff x="0" y="0"/>
          <a:chExt cx="0" cy="0"/>
        </a:xfrm>
      </p:grpSpPr>
      <p:pic>
        <p:nvPicPr>
          <p:cNvPr id="516" name="Google Shape;516;p80"/>
          <p:cNvPicPr preferRelativeResize="0"/>
          <p:nvPr/>
        </p:nvPicPr>
        <p:blipFill rotWithShape="1">
          <a:blip r:embed="rId2">
            <a:alphaModFix/>
          </a:blip>
          <a:srcRect b="41639" l="0" r="80017" t="0"/>
          <a:stretch/>
        </p:blipFill>
        <p:spPr>
          <a:xfrm>
            <a:off x="8967175" y="-43050"/>
            <a:ext cx="241800" cy="3055050"/>
          </a:xfrm>
          <a:prstGeom prst="rect">
            <a:avLst/>
          </a:prstGeom>
          <a:noFill/>
          <a:ln>
            <a:noFill/>
          </a:ln>
        </p:spPr>
      </p:pic>
      <p:sp>
        <p:nvSpPr>
          <p:cNvPr id="517" name="Google Shape;517;p80"/>
          <p:cNvSpPr txBox="1"/>
          <p:nvPr>
            <p:ph idx="1" type="body"/>
          </p:nvPr>
        </p:nvSpPr>
        <p:spPr>
          <a:xfrm>
            <a:off x="846600" y="1990050"/>
            <a:ext cx="7030500" cy="2541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518" name="Google Shape;518;p8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
              <a:t>‹#›</a:t>
            </a:fld>
            <a:endParaRPr/>
          </a:p>
        </p:txBody>
      </p:sp>
      <p:pic>
        <p:nvPicPr>
          <p:cNvPr id="519" name="Google Shape;519;p80"/>
          <p:cNvPicPr preferRelativeResize="0"/>
          <p:nvPr/>
        </p:nvPicPr>
        <p:blipFill rotWithShape="1">
          <a:blip r:embed="rId2">
            <a:alphaModFix amt="28000"/>
          </a:blip>
          <a:srcRect b="0" l="0" r="80017" t="80910"/>
          <a:stretch/>
        </p:blipFill>
        <p:spPr>
          <a:xfrm>
            <a:off x="8967175" y="4189950"/>
            <a:ext cx="241800" cy="999300"/>
          </a:xfrm>
          <a:prstGeom prst="rect">
            <a:avLst/>
          </a:prstGeom>
          <a:noFill/>
          <a:ln>
            <a:noFill/>
          </a:ln>
        </p:spPr>
      </p:pic>
      <p:pic>
        <p:nvPicPr>
          <p:cNvPr id="520" name="Google Shape;520;p80"/>
          <p:cNvPicPr preferRelativeResize="0"/>
          <p:nvPr/>
        </p:nvPicPr>
        <p:blipFill rotWithShape="1">
          <a:blip r:embed="rId2">
            <a:alphaModFix amt="70000"/>
          </a:blip>
          <a:srcRect b="19139" l="0" r="80017" t="58358"/>
          <a:stretch/>
        </p:blipFill>
        <p:spPr>
          <a:xfrm>
            <a:off x="8967175" y="3012000"/>
            <a:ext cx="241800" cy="1177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9"/>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2" name="Google Shape;82;p9"/>
          <p:cNvSpPr txBox="1"/>
          <p:nvPr>
            <p:ph idx="1" type="body"/>
          </p:nvPr>
        </p:nvSpPr>
        <p:spPr>
          <a:xfrm>
            <a:off x="8466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3" name="Google Shape;83;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9"/>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85" name="Google Shape;85;p9"/>
          <p:cNvSpPr/>
          <p:nvPr/>
        </p:nvSpPr>
        <p:spPr>
          <a:xfrm rot="4583855">
            <a:off x="909910" y="860569"/>
            <a:ext cx="144143" cy="290604"/>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rot="2791045">
            <a:off x="759052" y="627266"/>
            <a:ext cx="448604" cy="15190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rot="531665">
            <a:off x="764881" y="763247"/>
            <a:ext cx="352507" cy="136488"/>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rot="4857286">
            <a:off x="813699" y="514530"/>
            <a:ext cx="602999" cy="172993"/>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rot="6414970">
            <a:off x="925219" y="552813"/>
            <a:ext cx="629957" cy="130169"/>
          </a:xfrm>
          <a:prstGeom prst="rtTriangle">
            <a:avLst/>
          </a:prstGeom>
          <a:solidFill>
            <a:srgbClr val="B28352">
              <a:alpha val="39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9"/>
          <p:cNvPicPr preferRelativeResize="0"/>
          <p:nvPr/>
        </p:nvPicPr>
        <p:blipFill rotWithShape="1">
          <a:blip r:embed="rId3">
            <a:alphaModFix/>
          </a:blip>
          <a:srcRect b="41639" l="0" r="25439" t="0"/>
          <a:stretch/>
        </p:blipFill>
        <p:spPr>
          <a:xfrm>
            <a:off x="8433775" y="-43050"/>
            <a:ext cx="902225" cy="3055050"/>
          </a:xfrm>
          <a:prstGeom prst="rect">
            <a:avLst/>
          </a:prstGeom>
          <a:noFill/>
          <a:ln>
            <a:noFill/>
          </a:ln>
        </p:spPr>
      </p:pic>
      <p:pic>
        <p:nvPicPr>
          <p:cNvPr id="91" name="Google Shape;91;p9"/>
          <p:cNvPicPr preferRelativeResize="0"/>
          <p:nvPr/>
        </p:nvPicPr>
        <p:blipFill rotWithShape="1">
          <a:blip r:embed="rId3">
            <a:alphaModFix amt="28000"/>
          </a:blip>
          <a:srcRect b="0" l="0" r="25439" t="80910"/>
          <a:stretch/>
        </p:blipFill>
        <p:spPr>
          <a:xfrm>
            <a:off x="8433775" y="4189950"/>
            <a:ext cx="902225" cy="999300"/>
          </a:xfrm>
          <a:prstGeom prst="rect">
            <a:avLst/>
          </a:prstGeom>
          <a:noFill/>
          <a:ln>
            <a:noFill/>
          </a:ln>
        </p:spPr>
      </p:pic>
      <p:pic>
        <p:nvPicPr>
          <p:cNvPr id="92" name="Google Shape;92;p9"/>
          <p:cNvPicPr preferRelativeResize="0"/>
          <p:nvPr/>
        </p:nvPicPr>
        <p:blipFill rotWithShape="1">
          <a:blip r:embed="rId3">
            <a:alphaModFix amt="70000"/>
          </a:blip>
          <a:srcRect b="19139" l="0" r="25439" t="58358"/>
          <a:stretch/>
        </p:blipFill>
        <p:spPr>
          <a:xfrm>
            <a:off x="8433775" y="3012000"/>
            <a:ext cx="902225" cy="1177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3" name="Shape 93"/>
        <p:cNvGrpSpPr/>
        <p:nvPr/>
      </p:nvGrpSpPr>
      <p:grpSpPr>
        <a:xfrm>
          <a:off x="0" y="0"/>
          <a:ext cx="0" cy="0"/>
          <a:chOff x="0" y="0"/>
          <a:chExt cx="0" cy="0"/>
        </a:xfrm>
      </p:grpSpPr>
      <p:sp>
        <p:nvSpPr>
          <p:cNvPr id="94" name="Google Shape;94;p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p:txBody>
      </p:sp>
      <p:sp>
        <p:nvSpPr>
          <p:cNvPr id="95" name="Google Shape;95;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21" Type="http://schemas.openxmlformats.org/officeDocument/2006/relationships/theme" Target="../theme/theme1.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5" Type="http://schemas.openxmlformats.org/officeDocument/2006/relationships/slideLayout" Target="../slideLayouts/slideLayout44.xml"/><Relationship Id="rId6" Type="http://schemas.openxmlformats.org/officeDocument/2006/relationships/slideLayout" Target="../slideLayouts/slideLayout45.xml"/><Relationship Id="rId29" Type="http://schemas.openxmlformats.org/officeDocument/2006/relationships/slideLayout" Target="../slideLayouts/slideLayout68.xml"/><Relationship Id="rId7" Type="http://schemas.openxmlformats.org/officeDocument/2006/relationships/slideLayout" Target="../slideLayouts/slideLayout46.xml"/><Relationship Id="rId8" Type="http://schemas.openxmlformats.org/officeDocument/2006/relationships/slideLayout" Target="../slideLayouts/slideLayout47.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11" Type="http://schemas.openxmlformats.org/officeDocument/2006/relationships/slideLayout" Target="../slideLayouts/slideLayout50.xml"/><Relationship Id="rId33" Type="http://schemas.openxmlformats.org/officeDocument/2006/relationships/slideLayout" Target="../slideLayouts/slideLayout72.xml"/><Relationship Id="rId10" Type="http://schemas.openxmlformats.org/officeDocument/2006/relationships/slideLayout" Target="../slideLayouts/slideLayout49.xml"/><Relationship Id="rId32" Type="http://schemas.openxmlformats.org/officeDocument/2006/relationships/slideLayout" Target="../slideLayouts/slideLayout71.xml"/><Relationship Id="rId13" Type="http://schemas.openxmlformats.org/officeDocument/2006/relationships/slideLayout" Target="../slideLayouts/slideLayout52.xml"/><Relationship Id="rId35" Type="http://schemas.openxmlformats.org/officeDocument/2006/relationships/slideLayout" Target="../slideLayouts/slideLayout74.xml"/><Relationship Id="rId12" Type="http://schemas.openxmlformats.org/officeDocument/2006/relationships/slideLayout" Target="../slideLayouts/slideLayout51.xml"/><Relationship Id="rId34" Type="http://schemas.openxmlformats.org/officeDocument/2006/relationships/slideLayout" Target="../slideLayouts/slideLayout73.xml"/><Relationship Id="rId15" Type="http://schemas.openxmlformats.org/officeDocument/2006/relationships/slideLayout" Target="../slideLayouts/slideLayout54.xml"/><Relationship Id="rId37" Type="http://schemas.openxmlformats.org/officeDocument/2006/relationships/slideLayout" Target="../slideLayouts/slideLayout76.xml"/><Relationship Id="rId14" Type="http://schemas.openxmlformats.org/officeDocument/2006/relationships/slideLayout" Target="../slideLayouts/slideLayout53.xml"/><Relationship Id="rId36" Type="http://schemas.openxmlformats.org/officeDocument/2006/relationships/slideLayout" Target="../slideLayouts/slideLayout75.xml"/><Relationship Id="rId17" Type="http://schemas.openxmlformats.org/officeDocument/2006/relationships/slideLayout" Target="../slideLayouts/slideLayout56.xml"/><Relationship Id="rId39" Type="http://schemas.openxmlformats.org/officeDocument/2006/relationships/theme" Target="../theme/theme3.xml"/><Relationship Id="rId16" Type="http://schemas.openxmlformats.org/officeDocument/2006/relationships/slideLayout" Target="../slideLayouts/slideLayout55.xml"/><Relationship Id="rId38" Type="http://schemas.openxmlformats.org/officeDocument/2006/relationships/slideLayout" Target="../slideLayouts/slideLayout77.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173" name="Shape 173"/>
        <p:cNvGrpSpPr/>
        <p:nvPr/>
      </p:nvGrpSpPr>
      <p:grpSpPr>
        <a:xfrm>
          <a:off x="0" y="0"/>
          <a:ext cx="0" cy="0"/>
          <a:chOff x="0" y="0"/>
          <a:chExt cx="0" cy="0"/>
        </a:xfrm>
      </p:grpSpPr>
      <p:sp>
        <p:nvSpPr>
          <p:cNvPr id="174" name="Google Shape;17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175" name="Google Shape;17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176" name="Google Shape;176;p2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344" name="Shape 344"/>
        <p:cNvGrpSpPr/>
        <p:nvPr/>
      </p:nvGrpSpPr>
      <p:grpSpPr>
        <a:xfrm>
          <a:off x="0" y="0"/>
          <a:ext cx="0" cy="0"/>
          <a:chOff x="0" y="0"/>
          <a:chExt cx="0" cy="0"/>
        </a:xfrm>
      </p:grpSpPr>
      <p:sp>
        <p:nvSpPr>
          <p:cNvPr id="345" name="Google Shape;345;p42"/>
          <p:cNvSpPr txBox="1"/>
          <p:nvPr>
            <p:ph type="title"/>
          </p:nvPr>
        </p:nvSpPr>
        <p:spPr>
          <a:xfrm>
            <a:off x="715100" y="535000"/>
            <a:ext cx="7713900" cy="640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1pPr>
            <a:lvl2pPr lvl="1">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2pPr>
            <a:lvl3pPr lvl="2">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3pPr>
            <a:lvl4pPr lvl="3">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4pPr>
            <a:lvl5pPr lvl="4">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5pPr>
            <a:lvl6pPr lvl="5">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6pPr>
            <a:lvl7pPr lvl="6">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7pPr>
            <a:lvl8pPr lvl="7">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8pPr>
            <a:lvl9pPr lvl="8">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9pPr>
          </a:lstStyle>
          <a:p/>
        </p:txBody>
      </p:sp>
      <p:sp>
        <p:nvSpPr>
          <p:cNvPr id="346" name="Google Shape;346;p42"/>
          <p:cNvSpPr txBox="1"/>
          <p:nvPr>
            <p:ph idx="1" type="body"/>
          </p:nvPr>
        </p:nvSpPr>
        <p:spPr>
          <a:xfrm>
            <a:off x="715100" y="1175200"/>
            <a:ext cx="7713900" cy="34332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1pPr>
            <a:lvl2pPr indent="-304800" lvl="1" marL="9144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2pPr>
            <a:lvl3pPr indent="-304800" lvl="2" marL="13716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3pPr>
            <a:lvl4pPr indent="-304800" lvl="3" marL="1828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4pPr>
            <a:lvl5pPr indent="-304800" lvl="4" marL="22860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5pPr>
            <a:lvl6pPr indent="-304800" lvl="5" marL="27432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6pPr>
            <a:lvl7pPr indent="-304800" lvl="6" marL="32004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7pPr>
            <a:lvl8pPr indent="-304800" lvl="7" marL="36576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8pPr>
            <a:lvl9pPr indent="-304800" lvl="8" marL="411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9pPr>
          </a:lstStyle>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4.0/" TargetMode="External"/><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regqs.saqa.org.za/search.php" TargetMode="Externa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6.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www.credentialengine.org" TargetMode="External"/><Relationship Id="rId4" Type="http://schemas.openxmlformats.org/officeDocument/2006/relationships/hyperlink" Target="mailto:info@credentialengine.org" TargetMode="External"/><Relationship Id="rId9" Type="http://schemas.openxmlformats.org/officeDocument/2006/relationships/hyperlink" Target="mailto:scheney@credentialengine.org" TargetMode="External"/><Relationship Id="rId5" Type="http://schemas.openxmlformats.org/officeDocument/2006/relationships/hyperlink" Target="http://www.credreg.net" TargetMode="External"/><Relationship Id="rId6" Type="http://schemas.openxmlformats.org/officeDocument/2006/relationships/hyperlink" Target="http://www.credentialfinder.org" TargetMode="External"/><Relationship Id="rId7" Type="http://schemas.openxmlformats.org/officeDocument/2006/relationships/image" Target="../media/image60.png"/><Relationship Id="rId8" Type="http://schemas.openxmlformats.org/officeDocument/2006/relationships/image" Target="../media/image56.png"/><Relationship Id="rId11" Type="http://schemas.openxmlformats.org/officeDocument/2006/relationships/image" Target="../media/image52.png"/><Relationship Id="rId10" Type="http://schemas.openxmlformats.org/officeDocument/2006/relationships/hyperlink" Target="mailto:jkitchens@credentialengin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hyperlink" Target="https://credentialengine.org/credential-transparency/ctdl/" TargetMode="External"/><Relationship Id="rId5" Type="http://schemas.openxmlformats.org/officeDocument/2006/relationships/hyperlink" Target="https://credentialengine.org/credential-transparency/credential-registry/" TargetMode="External"/><Relationship Id="rId6" Type="http://schemas.openxmlformats.org/officeDocument/2006/relationships/hyperlink" Target="http://credreg.net" TargetMode="External"/><Relationship Id="rId7" Type="http://schemas.openxmlformats.org/officeDocument/2006/relationships/hyperlink" Target="https://credentialfinder.org" TargetMode="External"/><Relationship Id="rId8" Type="http://schemas.openxmlformats.org/officeDocument/2006/relationships/hyperlink" Target="https://credentialengine.org/credential-transparency/ctdl/" TargetMode="External"/><Relationship Id="rId11" Type="http://schemas.openxmlformats.org/officeDocument/2006/relationships/hyperlink" Target="http://credreg.net" TargetMode="External"/><Relationship Id="rId10" Type="http://schemas.openxmlformats.org/officeDocument/2006/relationships/hyperlink" Target="https://credentialengine.org/credential-transparency/ctd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3.png"/><Relationship Id="rId4" Type="http://schemas.openxmlformats.org/officeDocument/2006/relationships/hyperlink" Target="https://www.nqc.gov.ae/en/our-responsibility/qualifications-framework-department/national-qualifications-framework.aspx" TargetMode="External"/><Relationship Id="rId9" Type="http://schemas.openxmlformats.org/officeDocument/2006/relationships/image" Target="../media/image49.png"/><Relationship Id="rId5" Type="http://schemas.openxmlformats.org/officeDocument/2006/relationships/hyperlink" Target="https://www.aqf.edu.au/" TargetMode="External"/><Relationship Id="rId6" Type="http://schemas.openxmlformats.org/officeDocument/2006/relationships/hyperlink" Target="https://www.saqa.org.za/wp-content/uploads/2023/02/National-Qualifications-Framework.pdf" TargetMode="External"/><Relationship Id="rId7" Type="http://schemas.openxmlformats.org/officeDocument/2006/relationships/hyperlink" Target="https://op.europa.eu/en/publication-detail/-/publication/4e8acf5d-41eb-11e8-b5fe-01aa75ed71a1/language-en" TargetMode="External"/><Relationship Id="rId8" Type="http://schemas.openxmlformats.org/officeDocument/2006/relationships/hyperlink" Target="https://acqf.africa/resources/policy-guidelines/brief-acqf-handbook/brief-handbook-on-acqf/@@display-file/file/A%20Brief%20Handbook%20on%20the%20African%20Continental%20Qualifications%20Framework_WEB.pdf" TargetMode="External"/><Relationship Id="rId11" Type="http://schemas.openxmlformats.org/officeDocument/2006/relationships/image" Target="../media/image55.png"/><Relationship Id="rId10" Type="http://schemas.openxmlformats.org/officeDocument/2006/relationships/image" Target="../media/image51.png"/><Relationship Id="rId13" Type="http://schemas.openxmlformats.org/officeDocument/2006/relationships/image" Target="../media/image54.png"/><Relationship Id="rId12"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1"/>
          <p:cNvSpPr txBox="1"/>
          <p:nvPr>
            <p:ph type="ctrTitle"/>
          </p:nvPr>
        </p:nvSpPr>
        <p:spPr>
          <a:xfrm>
            <a:off x="673225" y="1226825"/>
            <a:ext cx="6983100" cy="1872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latin typeface="Nunito"/>
                <a:ea typeface="Nunito"/>
                <a:cs typeface="Nunito"/>
                <a:sym typeface="Nunito"/>
              </a:rPr>
              <a:t>Digitising Qualifications for Improved Mobility: Global Linked Data Pilot</a:t>
            </a:r>
            <a:br>
              <a:rPr lang="en" sz="2400">
                <a:latin typeface="Nunito"/>
                <a:ea typeface="Nunito"/>
                <a:cs typeface="Nunito"/>
                <a:sym typeface="Nunito"/>
              </a:rPr>
            </a:br>
            <a:br>
              <a:rPr lang="en" sz="2400">
                <a:latin typeface="Nunito"/>
                <a:ea typeface="Nunito"/>
                <a:cs typeface="Nunito"/>
                <a:sym typeface="Nunito"/>
              </a:rPr>
            </a:br>
            <a:endParaRPr sz="2400">
              <a:latin typeface="Nunito"/>
              <a:ea typeface="Nunito"/>
              <a:cs typeface="Nunito"/>
              <a:sym typeface="Nunito"/>
            </a:endParaRPr>
          </a:p>
          <a:p>
            <a:pPr indent="0" lvl="0" marL="0" rtl="0" algn="l">
              <a:lnSpc>
                <a:spcPct val="115000"/>
              </a:lnSpc>
              <a:spcBef>
                <a:spcPts val="300"/>
              </a:spcBef>
              <a:spcAft>
                <a:spcPts val="300"/>
              </a:spcAft>
              <a:buNone/>
            </a:pPr>
            <a:r>
              <a:t/>
            </a:r>
            <a:endParaRPr b="0" sz="2400">
              <a:latin typeface="Nunito"/>
              <a:ea typeface="Nunito"/>
              <a:cs typeface="Nunito"/>
              <a:sym typeface="Nunito"/>
            </a:endParaRPr>
          </a:p>
        </p:txBody>
      </p:sp>
      <p:sp>
        <p:nvSpPr>
          <p:cNvPr id="526" name="Google Shape;526;p81"/>
          <p:cNvSpPr txBox="1"/>
          <p:nvPr>
            <p:ph idx="1" type="subTitle"/>
          </p:nvPr>
        </p:nvSpPr>
        <p:spPr>
          <a:xfrm>
            <a:off x="776825" y="1823175"/>
            <a:ext cx="3478200" cy="9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ACQF Continental Forum</a:t>
            </a:r>
            <a:endParaRPr/>
          </a:p>
          <a:p>
            <a:pPr indent="0" lvl="0" marL="0" rtl="0" algn="l">
              <a:spcBef>
                <a:spcPts val="0"/>
              </a:spcBef>
              <a:spcAft>
                <a:spcPts val="0"/>
              </a:spcAft>
              <a:buNone/>
            </a:pPr>
            <a:r>
              <a:rPr lang="en"/>
              <a:t>30 July - 1 August, 2025</a:t>
            </a:r>
            <a:endParaRPr/>
          </a:p>
        </p:txBody>
      </p:sp>
      <p:sp>
        <p:nvSpPr>
          <p:cNvPr id="527" name="Google Shape;527;p81"/>
          <p:cNvSpPr txBox="1"/>
          <p:nvPr/>
        </p:nvSpPr>
        <p:spPr>
          <a:xfrm>
            <a:off x="673225" y="2881986"/>
            <a:ext cx="604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Nunito"/>
                <a:ea typeface="Nunito"/>
                <a:cs typeface="Nunito"/>
                <a:sym typeface="Nunito"/>
              </a:rPr>
              <a:t>Scott Cheney, Chief Executive Officer </a:t>
            </a:r>
            <a:endParaRPr>
              <a:solidFill>
                <a:schemeClr val="lt1"/>
              </a:solidFill>
              <a:latin typeface="Nunito"/>
              <a:ea typeface="Nunito"/>
              <a:cs typeface="Nunito"/>
              <a:sym typeface="Nunito"/>
            </a:endParaRPr>
          </a:p>
          <a:p>
            <a:pPr indent="0" lvl="0" marL="0" rtl="0" algn="l">
              <a:spcBef>
                <a:spcPts val="0"/>
              </a:spcBef>
              <a:spcAft>
                <a:spcPts val="0"/>
              </a:spcAft>
              <a:buNone/>
            </a:pPr>
            <a:r>
              <a:t/>
            </a:r>
            <a:endParaRPr>
              <a:solidFill>
                <a:schemeClr val="lt1"/>
              </a:solidFill>
              <a:latin typeface="Nunito"/>
              <a:ea typeface="Nunito"/>
              <a:cs typeface="Nunito"/>
              <a:sym typeface="Nunito"/>
            </a:endParaRPr>
          </a:p>
        </p:txBody>
      </p:sp>
      <p:sp>
        <p:nvSpPr>
          <p:cNvPr id="528" name="Google Shape;528;p81"/>
          <p:cNvSpPr txBox="1"/>
          <p:nvPr/>
        </p:nvSpPr>
        <p:spPr>
          <a:xfrm>
            <a:off x="28000" y="4492600"/>
            <a:ext cx="91161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Gill Sans"/>
                <a:ea typeface="Gill Sans"/>
                <a:cs typeface="Gill Sans"/>
                <a:sym typeface="Gill Sans"/>
              </a:rPr>
              <a:t>We encourage reuse and remix of this resource with attribution to Credential Engine.</a:t>
            </a:r>
            <a:endParaRPr sz="1100">
              <a:solidFill>
                <a:srgbClr val="FFFFFF"/>
              </a:solidFill>
              <a:latin typeface="Gill Sans"/>
              <a:ea typeface="Gill Sans"/>
              <a:cs typeface="Gill Sans"/>
              <a:sym typeface="Gill Sans"/>
            </a:endParaRPr>
          </a:p>
        </p:txBody>
      </p:sp>
      <p:pic>
        <p:nvPicPr>
          <p:cNvPr id="529" name="Google Shape;529;p81">
            <a:hlinkClick r:id="rId3"/>
          </p:cNvPr>
          <p:cNvPicPr preferRelativeResize="0"/>
          <p:nvPr/>
        </p:nvPicPr>
        <p:blipFill>
          <a:blip r:embed="rId4">
            <a:alphaModFix/>
          </a:blip>
          <a:stretch>
            <a:fillRect/>
          </a:stretch>
        </p:blipFill>
        <p:spPr>
          <a:xfrm>
            <a:off x="4209583" y="419732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0"/>
          <p:cNvSpPr txBox="1"/>
          <p:nvPr>
            <p:ph idx="1" type="body"/>
          </p:nvPr>
        </p:nvSpPr>
        <p:spPr>
          <a:xfrm>
            <a:off x="317225" y="563013"/>
            <a:ext cx="6369600" cy="4076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rPr>
              <a:t>CTDL supports qualifications worldwide by enabling clear, structured descriptions that align with different national systems. It is not tied to any single country but can </a:t>
            </a:r>
            <a:r>
              <a:rPr b="1" lang="en" sz="1500">
                <a:solidFill>
                  <a:srgbClr val="000000"/>
                </a:solidFill>
              </a:rPr>
              <a:t>meet global needs</a:t>
            </a:r>
            <a:r>
              <a:rPr lang="en" sz="1500">
                <a:solidFill>
                  <a:srgbClr val="000000"/>
                </a:solidFill>
              </a:rPr>
              <a:t> due to its key attributes:</a:t>
            </a:r>
            <a:endParaRPr sz="1500">
              <a:solidFill>
                <a:srgbClr val="000000"/>
              </a:solidFill>
            </a:endParaRPr>
          </a:p>
          <a:p>
            <a:pPr indent="-323850" lvl="0" marL="457200" rtl="0" algn="l">
              <a:spcBef>
                <a:spcPts val="1200"/>
              </a:spcBef>
              <a:spcAft>
                <a:spcPts val="0"/>
              </a:spcAft>
              <a:buClr>
                <a:srgbClr val="000000"/>
              </a:buClr>
              <a:buSzPts val="1500"/>
              <a:buFont typeface="Arial"/>
              <a:buChar char="●"/>
            </a:pPr>
            <a:r>
              <a:rPr b="1" lang="en" sz="1500">
                <a:solidFill>
                  <a:srgbClr val="000000"/>
                </a:solidFill>
                <a:highlight>
                  <a:srgbClr val="D0E8F0"/>
                </a:highlight>
              </a:rPr>
              <a:t>Supports language maps</a:t>
            </a:r>
            <a:r>
              <a:rPr lang="en" sz="1500">
                <a:solidFill>
                  <a:srgbClr val="000000"/>
                </a:solidFill>
              </a:rPr>
              <a:t>, allowing data to be shared in multiple languages.</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b="1" lang="en" sz="1500">
                <a:solidFill>
                  <a:srgbClr val="000000"/>
                </a:solidFill>
                <a:highlight>
                  <a:srgbClr val="D0E8F0"/>
                </a:highlight>
              </a:rPr>
              <a:t>Built on W3C standards for linked open data</a:t>
            </a:r>
            <a:r>
              <a:rPr lang="en" sz="1500">
                <a:solidFill>
                  <a:srgbClr val="000000"/>
                </a:solidFill>
              </a:rPr>
              <a:t>, ensuring interoperability across systems.</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b="1" lang="en" sz="1500">
                <a:solidFill>
                  <a:srgbClr val="000000"/>
                </a:solidFill>
                <a:highlight>
                  <a:srgbClr val="D0E8F0"/>
                </a:highlight>
              </a:rPr>
              <a:t>Functions as a living language</a:t>
            </a:r>
            <a:r>
              <a:rPr lang="en" sz="1500">
                <a:solidFill>
                  <a:srgbClr val="000000"/>
                </a:solidFill>
              </a:rPr>
              <a:t>, evolving to accommodate diverse requirements.</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b="1" lang="en" sz="1500">
                <a:solidFill>
                  <a:srgbClr val="000000"/>
                </a:solidFill>
                <a:highlight>
                  <a:srgbClr val="D0E8F0"/>
                </a:highlight>
              </a:rPr>
              <a:t>Describes qualifications as intended by the source authorities</a:t>
            </a:r>
            <a:r>
              <a:rPr lang="en" sz="1500">
                <a:solidFill>
                  <a:srgbClr val="000000"/>
                </a:solidFill>
              </a:rPr>
              <a:t>, respecting regional definitions and structures.</a:t>
            </a:r>
            <a:endParaRPr sz="1500">
              <a:solidFill>
                <a:srgbClr val="000000"/>
              </a:solidFill>
            </a:endParaRPr>
          </a:p>
          <a:p>
            <a:pPr indent="0" lvl="0" marL="0" rtl="0" algn="l">
              <a:spcBef>
                <a:spcPts val="1200"/>
              </a:spcBef>
              <a:spcAft>
                <a:spcPts val="1200"/>
              </a:spcAft>
              <a:buNone/>
            </a:pPr>
            <a:r>
              <a:rPr lang="en" sz="1500">
                <a:solidFill>
                  <a:srgbClr val="000000"/>
                </a:solidFill>
              </a:rPr>
              <a:t>CTDL helps bridge differences between qualification systems, improving global recognition and access to learning and career opportunities.</a:t>
            </a:r>
            <a:endParaRPr/>
          </a:p>
        </p:txBody>
      </p:sp>
      <p:sp>
        <p:nvSpPr>
          <p:cNvPr id="615" name="Google Shape;615;p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6" name="Google Shape;616;p90"/>
          <p:cNvSpPr txBox="1"/>
          <p:nvPr>
            <p:ph idx="4294967295" type="title"/>
          </p:nvPr>
        </p:nvSpPr>
        <p:spPr>
          <a:xfrm>
            <a:off x="137550" y="0"/>
            <a:ext cx="88689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925214"/>
                </a:solidFill>
              </a:rPr>
              <a:t>CTDL’s Global Relevance</a:t>
            </a:r>
            <a:endParaRPr sz="2400">
              <a:solidFill>
                <a:srgbClr val="925214"/>
              </a:solidFill>
            </a:endParaRPr>
          </a:p>
        </p:txBody>
      </p:sp>
      <p:pic>
        <p:nvPicPr>
          <p:cNvPr id="617" name="Google Shape;617;p90"/>
          <p:cNvPicPr preferRelativeResize="0"/>
          <p:nvPr/>
        </p:nvPicPr>
        <p:blipFill>
          <a:blip r:embed="rId3">
            <a:alphaModFix/>
          </a:blip>
          <a:stretch>
            <a:fillRect/>
          </a:stretch>
        </p:blipFill>
        <p:spPr>
          <a:xfrm>
            <a:off x="6760847" y="1586050"/>
            <a:ext cx="1986678" cy="203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1"/>
          <p:cNvSpPr txBox="1"/>
          <p:nvPr>
            <p:ph idx="4294967295" type="title"/>
          </p:nvPr>
        </p:nvSpPr>
        <p:spPr>
          <a:xfrm>
            <a:off x="329600" y="48550"/>
            <a:ext cx="8399700" cy="99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925214"/>
                </a:solidFill>
              </a:rPr>
              <a:t>Qualifications Framework Use Cases</a:t>
            </a:r>
            <a:endParaRPr sz="2400">
              <a:solidFill>
                <a:srgbClr val="925214"/>
              </a:solidFill>
            </a:endParaRPr>
          </a:p>
        </p:txBody>
      </p:sp>
      <p:sp>
        <p:nvSpPr>
          <p:cNvPr id="623" name="Google Shape;623;p91"/>
          <p:cNvSpPr txBox="1"/>
          <p:nvPr>
            <p:ph idx="1" type="body"/>
          </p:nvPr>
        </p:nvSpPr>
        <p:spPr>
          <a:xfrm>
            <a:off x="212000" y="693750"/>
            <a:ext cx="8517300" cy="375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424242"/>
                </a:solidFill>
                <a:highlight>
                  <a:srgbClr val="D0E8F0"/>
                </a:highlight>
              </a:rPr>
              <a:t>Examples of use cases CTDL supports:</a:t>
            </a:r>
            <a:endParaRPr b="1" sz="1500">
              <a:solidFill>
                <a:srgbClr val="424242"/>
              </a:solidFill>
              <a:highlight>
                <a:srgbClr val="D0E8F0"/>
              </a:highlight>
            </a:endParaRPr>
          </a:p>
          <a:p>
            <a:pPr indent="-317500" lvl="0" marL="457200" rtl="0" algn="l">
              <a:spcBef>
                <a:spcPts val="1600"/>
              </a:spcBef>
              <a:spcAft>
                <a:spcPts val="0"/>
              </a:spcAft>
              <a:buClr>
                <a:srgbClr val="424242"/>
              </a:buClr>
              <a:buSzPts val="1400"/>
              <a:buChar char="●"/>
            </a:pPr>
            <a:r>
              <a:rPr b="1" lang="en" sz="1400">
                <a:solidFill>
                  <a:srgbClr val="000000"/>
                </a:solidFill>
                <a:highlight>
                  <a:srgbClr val="D0E8F0"/>
                </a:highlight>
              </a:rPr>
              <a:t>Search and Discovery: </a:t>
            </a:r>
            <a:r>
              <a:rPr lang="en" sz="1400">
                <a:solidFill>
                  <a:srgbClr val="000000"/>
                </a:solidFill>
              </a:rPr>
              <a:t>Search and discover qualifications frameworks across different education systems and geographic areas.</a:t>
            </a:r>
            <a:endParaRPr sz="1400">
              <a:solidFill>
                <a:srgbClr val="000000"/>
              </a:solidFill>
            </a:endParaRPr>
          </a:p>
          <a:p>
            <a:pPr indent="-317500" lvl="0" marL="457200" rtl="0" algn="l">
              <a:spcBef>
                <a:spcPts val="1000"/>
              </a:spcBef>
              <a:spcAft>
                <a:spcPts val="0"/>
              </a:spcAft>
              <a:buClr>
                <a:srgbClr val="424242"/>
              </a:buClr>
              <a:buSzPts val="1400"/>
              <a:buChar char="●"/>
            </a:pPr>
            <a:r>
              <a:rPr b="1" lang="en" sz="1400">
                <a:solidFill>
                  <a:srgbClr val="000000"/>
                </a:solidFill>
                <a:highlight>
                  <a:srgbClr val="D0E8F0"/>
                </a:highlight>
              </a:rPr>
              <a:t>Enhancing Mobility</a:t>
            </a:r>
            <a:r>
              <a:rPr lang="en" sz="1400">
                <a:solidFill>
                  <a:srgbClr val="000000"/>
                </a:solidFill>
              </a:rPr>
              <a:t>:  Enabling greater transparency and mobility for learners and workers by </a:t>
            </a:r>
            <a:r>
              <a:rPr lang="en" sz="1400">
                <a:solidFill>
                  <a:srgbClr val="000000"/>
                </a:solidFill>
              </a:rPr>
              <a:t>allowing</a:t>
            </a:r>
            <a:r>
              <a:rPr lang="en" sz="1400">
                <a:solidFill>
                  <a:srgbClr val="000000"/>
                </a:solidFill>
              </a:rPr>
              <a:t> for faster sharing qualifications information for review, verification, and approval.</a:t>
            </a:r>
            <a:endParaRPr sz="1400">
              <a:solidFill>
                <a:srgbClr val="000000"/>
              </a:solidFill>
            </a:endParaRPr>
          </a:p>
          <a:p>
            <a:pPr indent="-317500" lvl="0" marL="457200" rtl="0" algn="l">
              <a:spcBef>
                <a:spcPts val="1000"/>
              </a:spcBef>
              <a:spcAft>
                <a:spcPts val="0"/>
              </a:spcAft>
              <a:buClr>
                <a:srgbClr val="424242"/>
              </a:buClr>
              <a:buSzPts val="1400"/>
              <a:buChar char="●"/>
            </a:pPr>
            <a:r>
              <a:rPr b="1" lang="en" sz="1400">
                <a:solidFill>
                  <a:srgbClr val="000000"/>
                </a:solidFill>
                <a:highlight>
                  <a:srgbClr val="D0E8F0"/>
                </a:highlight>
              </a:rPr>
              <a:t>Granularity of Levels as Data: </a:t>
            </a:r>
            <a:r>
              <a:rPr lang="en" sz="1400">
                <a:solidFill>
                  <a:srgbClr val="000000"/>
                </a:solidFill>
              </a:rPr>
              <a:t>Represent the granularity of levels and their definitions as data, making it possible to display them in tables, graphs, or other formats for analysis and comparison.</a:t>
            </a:r>
            <a:endParaRPr sz="1400">
              <a:solidFill>
                <a:srgbClr val="000000"/>
              </a:solidFill>
            </a:endParaRPr>
          </a:p>
          <a:p>
            <a:pPr indent="-317500" lvl="0" marL="457200" rtl="0" algn="l">
              <a:spcBef>
                <a:spcPts val="1000"/>
              </a:spcBef>
              <a:spcAft>
                <a:spcPts val="0"/>
              </a:spcAft>
              <a:buClr>
                <a:srgbClr val="424242"/>
              </a:buClr>
              <a:buSzPts val="1400"/>
              <a:buChar char="●"/>
            </a:pPr>
            <a:r>
              <a:rPr b="1" lang="en" sz="1400">
                <a:solidFill>
                  <a:srgbClr val="000000"/>
                </a:solidFill>
                <a:highlight>
                  <a:srgbClr val="D0E8F0"/>
                </a:highlight>
              </a:rPr>
              <a:t>Asserting Alignments Between Frameworks:</a:t>
            </a:r>
            <a:r>
              <a:rPr b="1" lang="en" sz="1400">
                <a:solidFill>
                  <a:srgbClr val="000000"/>
                </a:solidFill>
              </a:rPr>
              <a:t> </a:t>
            </a:r>
            <a:r>
              <a:rPr lang="en" sz="1400">
                <a:solidFill>
                  <a:srgbClr val="000000"/>
                </a:solidFill>
              </a:rPr>
              <a:t>Assert alignments between the granularity of levels between qualifications frameworks, helping to ensure consistency and clarity in understanding educational progression.</a:t>
            </a:r>
            <a:endParaRPr sz="1400">
              <a:solidFill>
                <a:srgbClr val="000000"/>
              </a:solidFill>
            </a:endParaRPr>
          </a:p>
          <a:p>
            <a:pPr indent="-317500" lvl="0" marL="457200" rtl="0" algn="l">
              <a:spcBef>
                <a:spcPts val="1000"/>
              </a:spcBef>
              <a:spcAft>
                <a:spcPts val="0"/>
              </a:spcAft>
              <a:buClr>
                <a:srgbClr val="424242"/>
              </a:buClr>
              <a:buSzPts val="1400"/>
              <a:buChar char="●"/>
            </a:pPr>
            <a:r>
              <a:rPr b="1" lang="en" sz="1400">
                <a:solidFill>
                  <a:srgbClr val="000000"/>
                </a:solidFill>
                <a:highlight>
                  <a:srgbClr val="D0E8F0"/>
                </a:highlight>
              </a:rPr>
              <a:t>Alignments with Other Resources:</a:t>
            </a:r>
            <a:r>
              <a:rPr b="1" lang="en" sz="1400">
                <a:solidFill>
                  <a:srgbClr val="000000"/>
                </a:solidFill>
              </a:rPr>
              <a:t> </a:t>
            </a:r>
            <a:r>
              <a:rPr lang="en" sz="1400">
                <a:solidFill>
                  <a:srgbClr val="000000"/>
                </a:solidFill>
              </a:rPr>
              <a:t>Assert alignments between various types of qualifications, credentials, assessments, and other resources to specific levels within a qualifications framework, facilitating better alignment of education, training, and workforce needs.</a:t>
            </a:r>
            <a:endParaRPr sz="1400"/>
          </a:p>
        </p:txBody>
      </p:sp>
      <p:sp>
        <p:nvSpPr>
          <p:cNvPr id="624" name="Google Shape;624;p9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0" name="Google Shape;630;p92"/>
          <p:cNvSpPr txBox="1"/>
          <p:nvPr>
            <p:ph idx="4294967295" type="title"/>
          </p:nvPr>
        </p:nvSpPr>
        <p:spPr>
          <a:xfrm>
            <a:off x="35125" y="0"/>
            <a:ext cx="88818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003A4F"/>
                </a:solidFill>
              </a:rPr>
              <a:t>CTDL in Action Globally</a:t>
            </a:r>
            <a:br>
              <a:rPr lang="en" sz="2200">
                <a:solidFill>
                  <a:srgbClr val="925214"/>
                </a:solidFill>
              </a:rPr>
            </a:br>
            <a:endParaRPr sz="2200">
              <a:solidFill>
                <a:srgbClr val="925214"/>
              </a:solidFill>
            </a:endParaRPr>
          </a:p>
        </p:txBody>
      </p:sp>
      <p:sp>
        <p:nvSpPr>
          <p:cNvPr id="631" name="Google Shape;631;p92"/>
          <p:cNvSpPr/>
          <p:nvPr/>
        </p:nvSpPr>
        <p:spPr>
          <a:xfrm>
            <a:off x="277500" y="654075"/>
            <a:ext cx="4438500" cy="4220700"/>
          </a:xfrm>
          <a:prstGeom prst="roundRect">
            <a:avLst>
              <a:gd fmla="val 16667" name="adj"/>
            </a:avLst>
          </a:prstGeom>
          <a:solidFill>
            <a:srgbClr val="D0E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Nunito"/>
                <a:ea typeface="Nunito"/>
                <a:cs typeface="Nunito"/>
                <a:sym typeface="Nunito"/>
              </a:rPr>
              <a:t>Examples of International Sandbox Pilots and Testing:</a:t>
            </a:r>
            <a:endParaRPr b="1" sz="1200">
              <a:latin typeface="Nunito"/>
              <a:ea typeface="Nunito"/>
              <a:cs typeface="Nunito"/>
              <a:sym typeface="Nunito"/>
            </a:endParaRPr>
          </a:p>
          <a:p>
            <a:pPr indent="0" lvl="0" marL="0" rtl="0" algn="ctr">
              <a:spcBef>
                <a:spcPts val="0"/>
              </a:spcBef>
              <a:spcAft>
                <a:spcPts val="0"/>
              </a:spcAft>
              <a:buNone/>
            </a:pPr>
            <a:r>
              <a:t/>
            </a:r>
            <a:endParaRPr sz="1200">
              <a:latin typeface="Nunito"/>
              <a:ea typeface="Nunito"/>
              <a:cs typeface="Nunito"/>
              <a:sym typeface="Nunito"/>
            </a:endParaRPr>
          </a:p>
          <a:p>
            <a:pPr indent="-304800" lvl="0" marL="228600" rtl="0" algn="l">
              <a:spcBef>
                <a:spcPts val="0"/>
              </a:spcBef>
              <a:spcAft>
                <a:spcPts val="0"/>
              </a:spcAft>
              <a:buSzPts val="1200"/>
              <a:buFont typeface="Nunito"/>
              <a:buChar char="●"/>
            </a:pPr>
            <a:r>
              <a:rPr b="1" lang="en" sz="1200">
                <a:latin typeface="Nunito"/>
                <a:ea typeface="Nunito"/>
                <a:cs typeface="Nunito"/>
                <a:sym typeface="Nunito"/>
              </a:rPr>
              <a:t>SAQA</a:t>
            </a:r>
            <a:r>
              <a:rPr lang="en" sz="1200">
                <a:latin typeface="Nunito"/>
                <a:ea typeface="Nunito"/>
                <a:cs typeface="Nunito"/>
                <a:sym typeface="Nunito"/>
              </a:rPr>
              <a:t> </a:t>
            </a:r>
            <a:r>
              <a:rPr b="1" lang="en" sz="1200">
                <a:latin typeface="Nunito"/>
                <a:ea typeface="Nunito"/>
                <a:cs typeface="Nunito"/>
                <a:sym typeface="Nunito"/>
              </a:rPr>
              <a:t>- </a:t>
            </a:r>
            <a:r>
              <a:rPr lang="en" sz="1200">
                <a:latin typeface="Nunito"/>
                <a:ea typeface="Nunito"/>
                <a:cs typeface="Nunito"/>
                <a:sym typeface="Nunito"/>
              </a:rPr>
              <a:t>Publishing NQF, sampling of healthcare credentials, learning outcome frameworks, and </a:t>
            </a:r>
            <a:r>
              <a:rPr lang="en" sz="1200">
                <a:latin typeface="Nunito"/>
                <a:ea typeface="Nunito"/>
                <a:cs typeface="Nunito"/>
                <a:sym typeface="Nunito"/>
              </a:rPr>
              <a:t>their</a:t>
            </a:r>
            <a:r>
              <a:rPr lang="en" sz="1200">
                <a:latin typeface="Nunito"/>
                <a:ea typeface="Nunito"/>
                <a:cs typeface="Nunito"/>
                <a:sym typeface="Nunito"/>
              </a:rPr>
              <a:t> level alignments, </a:t>
            </a:r>
            <a:endParaRPr sz="1200">
              <a:latin typeface="Nunito"/>
              <a:ea typeface="Nunito"/>
              <a:cs typeface="Nunito"/>
              <a:sym typeface="Nunito"/>
            </a:endParaRPr>
          </a:p>
          <a:p>
            <a:pPr indent="-304800" lvl="0" marL="228600" rtl="0" algn="l">
              <a:spcBef>
                <a:spcPts val="0"/>
              </a:spcBef>
              <a:spcAft>
                <a:spcPts val="0"/>
              </a:spcAft>
              <a:buSzPts val="1200"/>
              <a:buFont typeface="Nunito"/>
              <a:buChar char="●"/>
            </a:pPr>
            <a:r>
              <a:rPr b="1" lang="en" sz="1200">
                <a:latin typeface="Nunito"/>
                <a:ea typeface="Nunito"/>
                <a:cs typeface="Nunito"/>
                <a:sym typeface="Nunito"/>
              </a:rPr>
              <a:t>Open University of Japan</a:t>
            </a:r>
            <a:r>
              <a:rPr lang="en" sz="1200">
                <a:latin typeface="Nunito"/>
                <a:ea typeface="Nunito"/>
                <a:cs typeface="Nunito"/>
                <a:sym typeface="Nunito"/>
              </a:rPr>
              <a:t> - Publishing and consuming micro-credential information in Japanese.</a:t>
            </a:r>
            <a:endParaRPr sz="1200">
              <a:latin typeface="Nunito"/>
              <a:ea typeface="Nunito"/>
              <a:cs typeface="Nunito"/>
              <a:sym typeface="Nunito"/>
            </a:endParaRPr>
          </a:p>
          <a:p>
            <a:pPr indent="-304800" lvl="0" marL="228600" rtl="0" algn="l">
              <a:spcBef>
                <a:spcPts val="0"/>
              </a:spcBef>
              <a:spcAft>
                <a:spcPts val="0"/>
              </a:spcAft>
              <a:buSzPts val="1200"/>
              <a:buFont typeface="Nunito"/>
              <a:buChar char="●"/>
            </a:pPr>
            <a:r>
              <a:rPr b="1" lang="en" sz="1200">
                <a:latin typeface="Nunito"/>
                <a:ea typeface="Nunito"/>
                <a:cs typeface="Nunito"/>
                <a:sym typeface="Nunito"/>
              </a:rPr>
              <a:t>Bhutan and Jamaica </a:t>
            </a:r>
            <a:r>
              <a:rPr lang="en" sz="1200">
                <a:latin typeface="Nunito"/>
                <a:ea typeface="Nunito"/>
                <a:cs typeface="Nunito"/>
                <a:sym typeface="Nunito"/>
              </a:rPr>
              <a:t>in partnership with AACRAO - P</a:t>
            </a:r>
            <a:r>
              <a:rPr lang="en" sz="1200">
                <a:latin typeface="Nunito"/>
                <a:ea typeface="Nunito"/>
                <a:cs typeface="Nunito"/>
                <a:sym typeface="Nunito"/>
              </a:rPr>
              <a:t>ublishing</a:t>
            </a:r>
            <a:r>
              <a:rPr lang="en" sz="1200">
                <a:latin typeface="Nunito"/>
                <a:ea typeface="Nunito"/>
                <a:cs typeface="Nunito"/>
                <a:sym typeface="Nunito"/>
              </a:rPr>
              <a:t> credentials of all types.</a:t>
            </a:r>
            <a:endParaRPr sz="1200">
              <a:latin typeface="Nunito"/>
              <a:ea typeface="Nunito"/>
              <a:cs typeface="Nunito"/>
              <a:sym typeface="Nunito"/>
            </a:endParaRPr>
          </a:p>
          <a:p>
            <a:pPr indent="-304800" lvl="0" marL="228600" rtl="0" algn="l">
              <a:spcBef>
                <a:spcPts val="0"/>
              </a:spcBef>
              <a:spcAft>
                <a:spcPts val="0"/>
              </a:spcAft>
              <a:buSzPts val="1200"/>
              <a:buFont typeface="Nunito"/>
              <a:buChar char="●"/>
            </a:pPr>
            <a:r>
              <a:rPr b="1" lang="en" sz="1200">
                <a:latin typeface="Nunito"/>
                <a:ea typeface="Nunito"/>
                <a:cs typeface="Nunito"/>
                <a:sym typeface="Nunito"/>
              </a:rPr>
              <a:t>Netherlands</a:t>
            </a:r>
            <a:r>
              <a:rPr lang="en" sz="1200">
                <a:latin typeface="Nunito"/>
                <a:ea typeface="Nunito"/>
                <a:cs typeface="Nunito"/>
                <a:sym typeface="Nunito"/>
              </a:rPr>
              <a:t> - Preparing to publish credentials.</a:t>
            </a:r>
            <a:endParaRPr sz="1200">
              <a:latin typeface="Nunito"/>
              <a:ea typeface="Nunito"/>
              <a:cs typeface="Nunito"/>
              <a:sym typeface="Nunito"/>
            </a:endParaRPr>
          </a:p>
          <a:p>
            <a:pPr indent="-317500" lvl="0" marL="228600" rtl="0" algn="l">
              <a:spcBef>
                <a:spcPts val="0"/>
              </a:spcBef>
              <a:spcAft>
                <a:spcPts val="0"/>
              </a:spcAft>
              <a:buSzPts val="1400"/>
              <a:buFont typeface="Nunito"/>
              <a:buChar char="●"/>
            </a:pPr>
            <a:r>
              <a:rPr lang="en" sz="1200">
                <a:latin typeface="Nunito"/>
                <a:ea typeface="Nunito"/>
                <a:cs typeface="Nunito"/>
                <a:sym typeface="Nunito"/>
              </a:rPr>
              <a:t>Quality assurance pilot to publish QA actions included </a:t>
            </a:r>
            <a:r>
              <a:rPr b="1" lang="en" sz="1200">
                <a:latin typeface="Nunito"/>
                <a:ea typeface="Nunito"/>
                <a:cs typeface="Nunito"/>
                <a:sym typeface="Nunito"/>
              </a:rPr>
              <a:t>European Quality Assurance Register for Higher Education (EQAR)</a:t>
            </a:r>
            <a:endParaRPr b="1" sz="1200">
              <a:latin typeface="Nunito"/>
              <a:ea typeface="Nunito"/>
              <a:cs typeface="Nunito"/>
              <a:sym typeface="Nunito"/>
            </a:endParaRPr>
          </a:p>
          <a:p>
            <a:pPr indent="0" lvl="0" marL="457200" rtl="0" algn="l">
              <a:spcBef>
                <a:spcPts val="0"/>
              </a:spcBef>
              <a:spcAft>
                <a:spcPts val="0"/>
              </a:spcAft>
              <a:buNone/>
            </a:pPr>
            <a:r>
              <a:t/>
            </a:r>
            <a:endParaRPr>
              <a:latin typeface="Nunito"/>
              <a:ea typeface="Nunito"/>
              <a:cs typeface="Nunito"/>
              <a:sym typeface="Nunito"/>
            </a:endParaRPr>
          </a:p>
          <a:p>
            <a:pPr indent="0" lvl="0" marL="0" rtl="0" algn="l">
              <a:lnSpc>
                <a:spcPct val="115000"/>
              </a:lnSpc>
              <a:spcBef>
                <a:spcPts val="1200"/>
              </a:spcBef>
              <a:spcAft>
                <a:spcPts val="1200"/>
              </a:spcAft>
              <a:buNone/>
            </a:pPr>
            <a:r>
              <a:rPr b="1" i="1" lang="en">
                <a:latin typeface="Nunito"/>
                <a:ea typeface="Nunito"/>
                <a:cs typeface="Nunito"/>
                <a:sym typeface="Nunito"/>
              </a:rPr>
              <a:t> Only public information is used—no personal, student, or confidential data is required or collected.</a:t>
            </a:r>
            <a:endParaRPr>
              <a:latin typeface="Nunito"/>
              <a:ea typeface="Nunito"/>
              <a:cs typeface="Nunito"/>
              <a:sym typeface="Nunito"/>
            </a:endParaRPr>
          </a:p>
        </p:txBody>
      </p:sp>
      <p:sp>
        <p:nvSpPr>
          <p:cNvPr id="632" name="Google Shape;632;p92"/>
          <p:cNvSpPr txBox="1"/>
          <p:nvPr/>
        </p:nvSpPr>
        <p:spPr>
          <a:xfrm>
            <a:off x="5648900" y="455875"/>
            <a:ext cx="31515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rgbClr val="003A4F"/>
                </a:solidFill>
                <a:latin typeface="Nunito"/>
                <a:ea typeface="Nunito"/>
                <a:cs typeface="Nunito"/>
                <a:sym typeface="Nunito"/>
              </a:rPr>
              <a:t>2025-2026 Initiatives</a:t>
            </a:r>
            <a:endParaRPr b="1" sz="2000" u="sng">
              <a:solidFill>
                <a:srgbClr val="003A4F"/>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Expanding CTDL to more completely cover all terms related to qualifications and qualification frameworks around the world.</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Publishing Qualification Frameworks, qualifications, skills, and quality assurance indicators with as many countries as possible.</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Developing alignment maps across all </a:t>
            </a:r>
            <a:r>
              <a:rPr lang="en" sz="1300">
                <a:solidFill>
                  <a:schemeClr val="dk2"/>
                </a:solidFill>
                <a:latin typeface="Nunito"/>
                <a:ea typeface="Nunito"/>
                <a:cs typeface="Nunito"/>
                <a:sym typeface="Nunito"/>
              </a:rPr>
              <a:t>frameworks</a:t>
            </a:r>
            <a:r>
              <a:rPr lang="en" sz="1300">
                <a:solidFill>
                  <a:schemeClr val="dk2"/>
                </a:solidFill>
                <a:latin typeface="Nunito"/>
                <a:ea typeface="Nunito"/>
                <a:cs typeface="Nunito"/>
                <a:sym typeface="Nunito"/>
              </a:rPr>
              <a:t> and qualifications, and supporting development of tools and resource to benefit countries and learners..</a:t>
            </a:r>
            <a:endParaRPr sz="1300">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4C4F"/>
        </a:solidFill>
      </p:bgPr>
    </p:bg>
    <p:spTree>
      <p:nvGrpSpPr>
        <p:cNvPr id="636" name="Shape 636"/>
        <p:cNvGrpSpPr/>
        <p:nvPr/>
      </p:nvGrpSpPr>
      <p:grpSpPr>
        <a:xfrm>
          <a:off x="0" y="0"/>
          <a:ext cx="0" cy="0"/>
          <a:chOff x="0" y="0"/>
          <a:chExt cx="0" cy="0"/>
        </a:xfrm>
      </p:grpSpPr>
      <p:sp>
        <p:nvSpPr>
          <p:cNvPr id="637" name="Google Shape;637;p93"/>
          <p:cNvSpPr txBox="1"/>
          <p:nvPr>
            <p:ph type="title"/>
          </p:nvPr>
        </p:nvSpPr>
        <p:spPr>
          <a:xfrm>
            <a:off x="715100" y="535000"/>
            <a:ext cx="69771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aven Pro"/>
                <a:ea typeface="Maven Pro"/>
                <a:cs typeface="Maven Pro"/>
                <a:sym typeface="Maven Pro"/>
              </a:rPr>
              <a:t>SAQA Proof of Concept </a:t>
            </a:r>
            <a:endParaRPr>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3" name="Google Shape;643;p94"/>
          <p:cNvSpPr txBox="1"/>
          <p:nvPr>
            <p:ph idx="4294967295" type="title"/>
          </p:nvPr>
        </p:nvSpPr>
        <p:spPr>
          <a:xfrm>
            <a:off x="0" y="0"/>
            <a:ext cx="90066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003A4F"/>
                </a:solidFill>
              </a:rPr>
              <a:t>SAQA</a:t>
            </a:r>
            <a:r>
              <a:rPr lang="en" sz="2400">
                <a:solidFill>
                  <a:srgbClr val="003A4F"/>
                </a:solidFill>
              </a:rPr>
              <a:t>/Credential Engine POC: Success Criteria</a:t>
            </a:r>
            <a:endParaRPr sz="2400">
              <a:solidFill>
                <a:srgbClr val="003A4F"/>
              </a:solidFill>
            </a:endParaRPr>
          </a:p>
        </p:txBody>
      </p:sp>
      <p:sp>
        <p:nvSpPr>
          <p:cNvPr id="644" name="Google Shape;644;p94"/>
          <p:cNvSpPr txBox="1"/>
          <p:nvPr/>
        </p:nvSpPr>
        <p:spPr>
          <a:xfrm>
            <a:off x="622175" y="654575"/>
            <a:ext cx="7955400" cy="41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highlight>
                  <a:srgbClr val="D0E8F0"/>
                </a:highlight>
              </a:rPr>
              <a:t>South African NQF: </a:t>
            </a:r>
            <a:r>
              <a:rPr lang="en" sz="1200"/>
              <a:t>Publish the NQF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highlight>
                  <a:srgbClr val="D0E8F0"/>
                </a:highlight>
              </a:rPr>
              <a:t>Qualifications / Credentials: </a:t>
            </a:r>
            <a:r>
              <a:rPr lang="en" sz="1200"/>
              <a:t>Link credentials in 2 industries/sectors across levels and types of credentials that will be linked to the qualifications framework progression levels.  Show the competencies required for the credentials.</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highlight>
                  <a:srgbClr val="D0E8F0"/>
                </a:highlight>
              </a:rPr>
              <a:t>Selected Industry/Sector: </a:t>
            </a:r>
            <a:r>
              <a:rPr lang="en" sz="1200"/>
              <a:t>Healthcare at secondary and postsecondary levels and occupations that require an occupational license.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 sz="1200">
                <a:highlight>
                  <a:srgbClr val="D0E8F0"/>
                </a:highlight>
              </a:rPr>
              <a:t>Use cases:</a:t>
            </a:r>
            <a:br>
              <a:rPr lang="en" sz="1200"/>
            </a:br>
            <a:endParaRPr sz="1200"/>
          </a:p>
          <a:p>
            <a:pPr indent="-304800" lvl="0" marL="457200" rtl="0" algn="l">
              <a:lnSpc>
                <a:spcPct val="115000"/>
              </a:lnSpc>
              <a:spcBef>
                <a:spcPts val="0"/>
              </a:spcBef>
              <a:spcAft>
                <a:spcPts val="0"/>
              </a:spcAft>
              <a:buClr>
                <a:srgbClr val="000000"/>
              </a:buClr>
              <a:buSzPts val="1200"/>
              <a:buFont typeface="Arial"/>
              <a:buChar char="●"/>
            </a:pPr>
            <a:r>
              <a:rPr b="1" lang="en" sz="1200"/>
              <a:t>As a learner</a:t>
            </a:r>
            <a:r>
              <a:rPr lang="en" sz="1200"/>
              <a:t>, I need to discover credentials (healthcare) and where they are located in pathways to the career I want in ways to assure my mobility.</a:t>
            </a:r>
            <a:endParaRPr sz="1200"/>
          </a:p>
          <a:p>
            <a:pPr indent="-304800" lvl="0" marL="457200" rtl="0" algn="l">
              <a:lnSpc>
                <a:spcPct val="115000"/>
              </a:lnSpc>
              <a:spcBef>
                <a:spcPts val="0"/>
              </a:spcBef>
              <a:spcAft>
                <a:spcPts val="0"/>
              </a:spcAft>
              <a:buClr>
                <a:srgbClr val="000000"/>
              </a:buClr>
              <a:buSzPts val="1200"/>
              <a:buFont typeface="Arial"/>
              <a:buChar char="●"/>
            </a:pPr>
            <a:r>
              <a:rPr b="1" lang="en" sz="1200"/>
              <a:t>As a credential evaluator, </a:t>
            </a:r>
            <a:r>
              <a:rPr lang="en" sz="1200"/>
              <a:t>I need to support learner mobility and identify specific types of credentials and document their alignment to progression levels in the country where the credential is offered and issued and its comparability to the qualifications framework in the country determining its portability. </a:t>
            </a:r>
            <a:endParaRPr sz="1200"/>
          </a:p>
          <a:p>
            <a:pPr indent="-304800" lvl="0" marL="457200" rtl="0" algn="l">
              <a:lnSpc>
                <a:spcPct val="115000"/>
              </a:lnSpc>
              <a:spcBef>
                <a:spcPts val="0"/>
              </a:spcBef>
              <a:spcAft>
                <a:spcPts val="0"/>
              </a:spcAft>
              <a:buClr>
                <a:srgbClr val="000000"/>
              </a:buClr>
              <a:buSzPts val="1200"/>
              <a:buFont typeface="Arial"/>
              <a:buChar char="●"/>
            </a:pPr>
            <a:r>
              <a:rPr b="1" lang="en" sz="1200"/>
              <a:t>As an employer,</a:t>
            </a:r>
            <a:r>
              <a:rPr lang="en" sz="1200"/>
              <a:t> I need to understand the credentials and the skills/competencies job candidates have and how credentials are comparable to my country’s QF and where they are in a pathway progression. </a:t>
            </a:r>
            <a:endParaRPr sz="1200"/>
          </a:p>
          <a:p>
            <a:pPr indent="-304800" lvl="0" marL="457200" rtl="0" algn="l">
              <a:lnSpc>
                <a:spcPct val="115000"/>
              </a:lnSpc>
              <a:spcBef>
                <a:spcPts val="0"/>
              </a:spcBef>
              <a:spcAft>
                <a:spcPts val="0"/>
              </a:spcAft>
              <a:buClr>
                <a:srgbClr val="000000"/>
              </a:buClr>
              <a:buSzPts val="1200"/>
              <a:buFont typeface="Arial"/>
              <a:buChar char="●"/>
            </a:pPr>
            <a:r>
              <a:rPr b="1" lang="en" sz="1200"/>
              <a:t>As a provider</a:t>
            </a:r>
            <a:r>
              <a:rPr lang="en" sz="1200"/>
              <a:t>, I need to ensure that all learners have the information they need to determine pathways and support mobility and portability.</a:t>
            </a:r>
            <a:endParaRPr sz="2200">
              <a:solidFill>
                <a:srgbClr val="92521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9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0" name="Google Shape;650;p95"/>
          <p:cNvSpPr txBox="1"/>
          <p:nvPr>
            <p:ph idx="4294967295" type="title"/>
          </p:nvPr>
        </p:nvSpPr>
        <p:spPr>
          <a:xfrm>
            <a:off x="0" y="0"/>
            <a:ext cx="90066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003A4F"/>
                </a:solidFill>
              </a:rPr>
              <a:t>SAQA/Credential Engine POC: Status</a:t>
            </a:r>
            <a:endParaRPr sz="2400">
              <a:solidFill>
                <a:srgbClr val="003A4F"/>
              </a:solidFill>
            </a:endParaRPr>
          </a:p>
        </p:txBody>
      </p:sp>
      <p:sp>
        <p:nvSpPr>
          <p:cNvPr id="651" name="Google Shape;651;p95"/>
          <p:cNvSpPr txBox="1"/>
          <p:nvPr/>
        </p:nvSpPr>
        <p:spPr>
          <a:xfrm>
            <a:off x="234950" y="610675"/>
            <a:ext cx="4314300" cy="42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highlight>
                  <a:srgbClr val="D0E8F0"/>
                </a:highlight>
              </a:rPr>
              <a:t>The following has been initially selected and published to the Credential Registry Sandbox:</a:t>
            </a:r>
            <a:br>
              <a:rPr b="1" lang="en" sz="1200">
                <a:highlight>
                  <a:srgbClr val="D0E8F0"/>
                </a:highlight>
              </a:rPr>
            </a:br>
            <a:endParaRPr b="1" sz="1200">
              <a:highlight>
                <a:srgbClr val="D0E8F0"/>
              </a:highlight>
            </a:endParaRPr>
          </a:p>
          <a:p>
            <a:pPr indent="-323850" lvl="0" marL="457200" rtl="0" algn="l">
              <a:lnSpc>
                <a:spcPct val="115000"/>
              </a:lnSpc>
              <a:spcBef>
                <a:spcPts val="0"/>
              </a:spcBef>
              <a:spcAft>
                <a:spcPts val="0"/>
              </a:spcAft>
              <a:buClr>
                <a:schemeClr val="accent1"/>
              </a:buClr>
              <a:buSzPts val="1500"/>
              <a:buChar char="✓"/>
            </a:pPr>
            <a:r>
              <a:rPr b="1" lang="en" sz="1200"/>
              <a:t>South African NQF: </a:t>
            </a:r>
            <a:r>
              <a:rPr lang="en" sz="1200"/>
              <a:t>Includes</a:t>
            </a:r>
            <a:r>
              <a:rPr lang="en" sz="1200"/>
              <a:t> </a:t>
            </a:r>
            <a:r>
              <a:rPr lang="en" sz="1200"/>
              <a:t>progression levels, descriptors, and competencies</a:t>
            </a:r>
            <a:endParaRPr sz="1200"/>
          </a:p>
          <a:p>
            <a:pPr indent="-304800" lvl="0" marL="457200" rtl="0" algn="l">
              <a:lnSpc>
                <a:spcPct val="115000"/>
              </a:lnSpc>
              <a:spcBef>
                <a:spcPts val="0"/>
              </a:spcBef>
              <a:spcAft>
                <a:spcPts val="0"/>
              </a:spcAft>
              <a:buClr>
                <a:schemeClr val="accent1"/>
              </a:buClr>
              <a:buSzPts val="1200"/>
              <a:buChar char="✓"/>
            </a:pPr>
            <a:r>
              <a:rPr b="1" lang="en" sz="1200"/>
              <a:t>Selected Field: </a:t>
            </a:r>
            <a:r>
              <a:rPr lang="en" sz="1200"/>
              <a:t>Health Sciences and Social Services</a:t>
            </a:r>
            <a:endParaRPr sz="1200"/>
          </a:p>
          <a:p>
            <a:pPr indent="-304800" lvl="0" marL="457200" rtl="0" algn="l">
              <a:lnSpc>
                <a:spcPct val="115000"/>
              </a:lnSpc>
              <a:spcBef>
                <a:spcPts val="0"/>
              </a:spcBef>
              <a:spcAft>
                <a:spcPts val="0"/>
              </a:spcAft>
              <a:buClr>
                <a:schemeClr val="accent1"/>
              </a:buClr>
              <a:buSzPts val="1200"/>
              <a:buChar char="✓"/>
            </a:pPr>
            <a:r>
              <a:rPr b="1" lang="en" sz="1200"/>
              <a:t>Two (initial) universities: </a:t>
            </a:r>
            <a:endParaRPr b="1" sz="1200"/>
          </a:p>
          <a:p>
            <a:pPr indent="-304800" lvl="1" marL="914400" rtl="0" algn="l">
              <a:lnSpc>
                <a:spcPct val="115000"/>
              </a:lnSpc>
              <a:spcBef>
                <a:spcPts val="0"/>
              </a:spcBef>
              <a:spcAft>
                <a:spcPts val="0"/>
              </a:spcAft>
              <a:buSzPts val="1200"/>
              <a:buChar char="○"/>
            </a:pPr>
            <a:r>
              <a:rPr lang="en" sz="1200"/>
              <a:t>University of Limpopo</a:t>
            </a:r>
            <a:endParaRPr sz="1200"/>
          </a:p>
          <a:p>
            <a:pPr indent="-304800" lvl="1" marL="914400" rtl="0" algn="l">
              <a:lnSpc>
                <a:spcPct val="115000"/>
              </a:lnSpc>
              <a:spcBef>
                <a:spcPts val="0"/>
              </a:spcBef>
              <a:spcAft>
                <a:spcPts val="0"/>
              </a:spcAft>
              <a:buSzPts val="1200"/>
              <a:buChar char="○"/>
            </a:pPr>
            <a:r>
              <a:rPr lang="en" sz="1200"/>
              <a:t>Sefako Makgatho Health Sciences University</a:t>
            </a:r>
            <a:endParaRPr sz="1200"/>
          </a:p>
          <a:p>
            <a:pPr indent="-304800" lvl="0" marL="457200" rtl="0" algn="l">
              <a:lnSpc>
                <a:spcPct val="115000"/>
              </a:lnSpc>
              <a:spcBef>
                <a:spcPts val="0"/>
              </a:spcBef>
              <a:spcAft>
                <a:spcPts val="0"/>
              </a:spcAft>
              <a:buClr>
                <a:schemeClr val="accent1"/>
              </a:buClr>
              <a:buSzPts val="1200"/>
              <a:buChar char="✓"/>
            </a:pPr>
            <a:r>
              <a:rPr b="1" lang="en" sz="1200"/>
              <a:t>Sampling of Health Sciences and Social Services credentials: </a:t>
            </a:r>
            <a:r>
              <a:rPr lang="en" sz="1200"/>
              <a:t>Offered by University of Limpopo and Sefako Makgatho Health Sciences University (Source of information is the SAQA qualifications search </a:t>
            </a:r>
            <a:r>
              <a:rPr lang="en" sz="1200" u="sng">
                <a:solidFill>
                  <a:schemeClr val="hlink"/>
                </a:solidFill>
                <a:hlinkClick r:id="rId3"/>
              </a:rPr>
              <a:t>https://regqs.saqa.org.za/search.php</a:t>
            </a:r>
            <a:r>
              <a:rPr lang="en" sz="1200"/>
              <a:t>) </a:t>
            </a:r>
            <a:endParaRPr sz="1200"/>
          </a:p>
          <a:p>
            <a:pPr indent="-304800" lvl="1" marL="914400" rtl="0" algn="l">
              <a:lnSpc>
                <a:spcPct val="115000"/>
              </a:lnSpc>
              <a:spcBef>
                <a:spcPts val="0"/>
              </a:spcBef>
              <a:spcAft>
                <a:spcPts val="0"/>
              </a:spcAft>
              <a:buSzPts val="1200"/>
              <a:buChar char="○"/>
            </a:pPr>
            <a:r>
              <a:rPr lang="en" sz="1200"/>
              <a:t>Linked to the NQF progression level</a:t>
            </a:r>
            <a:endParaRPr sz="1200"/>
          </a:p>
          <a:p>
            <a:pPr indent="-304800" lvl="1" marL="914400" rtl="0" algn="l">
              <a:lnSpc>
                <a:spcPct val="115000"/>
              </a:lnSpc>
              <a:spcBef>
                <a:spcPts val="0"/>
              </a:spcBef>
              <a:spcAft>
                <a:spcPts val="0"/>
              </a:spcAft>
              <a:buSzPts val="1200"/>
              <a:buChar char="○"/>
            </a:pPr>
            <a:r>
              <a:rPr lang="en" sz="1200"/>
              <a:t>Linked to the related competency framework</a:t>
            </a:r>
            <a:endParaRPr sz="1200"/>
          </a:p>
          <a:p>
            <a:pPr indent="-304800" lvl="0" marL="457200" rtl="0" algn="l">
              <a:lnSpc>
                <a:spcPct val="115000"/>
              </a:lnSpc>
              <a:spcBef>
                <a:spcPts val="0"/>
              </a:spcBef>
              <a:spcAft>
                <a:spcPts val="0"/>
              </a:spcAft>
              <a:buClr>
                <a:schemeClr val="accent1"/>
              </a:buClr>
              <a:buSzPts val="1200"/>
              <a:buChar char="✓"/>
            </a:pPr>
            <a:r>
              <a:rPr b="1" lang="en" sz="1200"/>
              <a:t>Competency Frameworks: </a:t>
            </a:r>
            <a:r>
              <a:rPr lang="en" sz="1200"/>
              <a:t>The Exit Level Outcomes </a:t>
            </a:r>
            <a:r>
              <a:rPr lang="en" sz="1200"/>
              <a:t>with</a:t>
            </a:r>
            <a:r>
              <a:rPr lang="en" sz="1200"/>
              <a:t> the credentials</a:t>
            </a:r>
            <a:endParaRPr sz="1200"/>
          </a:p>
          <a:p>
            <a:pPr indent="0" lvl="0" marL="0" rtl="0" algn="r">
              <a:lnSpc>
                <a:spcPct val="115000"/>
              </a:lnSpc>
              <a:spcBef>
                <a:spcPts val="0"/>
              </a:spcBef>
              <a:spcAft>
                <a:spcPts val="0"/>
              </a:spcAft>
              <a:buNone/>
            </a:pPr>
            <a:r>
              <a:t/>
            </a:r>
            <a:endParaRPr sz="1200"/>
          </a:p>
        </p:txBody>
      </p:sp>
      <p:pic>
        <p:nvPicPr>
          <p:cNvPr id="652" name="Google Shape;652;p95"/>
          <p:cNvPicPr preferRelativeResize="0"/>
          <p:nvPr/>
        </p:nvPicPr>
        <p:blipFill>
          <a:blip r:embed="rId4">
            <a:alphaModFix/>
          </a:blip>
          <a:stretch>
            <a:fillRect/>
          </a:stretch>
        </p:blipFill>
        <p:spPr>
          <a:xfrm>
            <a:off x="5039000" y="682375"/>
            <a:ext cx="3032400" cy="431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4C4F"/>
        </a:solidFill>
      </p:bgPr>
    </p:bg>
    <p:spTree>
      <p:nvGrpSpPr>
        <p:cNvPr id="656" name="Shape 656"/>
        <p:cNvGrpSpPr/>
        <p:nvPr/>
      </p:nvGrpSpPr>
      <p:grpSpPr>
        <a:xfrm>
          <a:off x="0" y="0"/>
          <a:ext cx="0" cy="0"/>
          <a:chOff x="0" y="0"/>
          <a:chExt cx="0" cy="0"/>
        </a:xfrm>
      </p:grpSpPr>
      <p:sp>
        <p:nvSpPr>
          <p:cNvPr id="657" name="Google Shape;657;p96"/>
          <p:cNvSpPr txBox="1"/>
          <p:nvPr>
            <p:ph type="title"/>
          </p:nvPr>
        </p:nvSpPr>
        <p:spPr>
          <a:xfrm>
            <a:off x="715100" y="535000"/>
            <a:ext cx="77574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Maven Pro"/>
                <a:ea typeface="Maven Pro"/>
                <a:cs typeface="Maven Pro"/>
                <a:sym typeface="Maven Pro"/>
              </a:rPr>
              <a:t>Global Qualifications Frameworks as Data Pilot: Using SOLID Principles to Advance Transparency and Mobility</a:t>
            </a:r>
            <a:endParaRPr>
              <a:solidFill>
                <a:schemeClr val="accent6"/>
              </a:solidFill>
              <a:latin typeface="Maven Pro"/>
              <a:ea typeface="Maven Pro"/>
              <a:cs typeface="Maven Pro"/>
              <a:sym typeface="Maven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9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3" name="Google Shape;663;p97"/>
          <p:cNvPicPr preferRelativeResize="0"/>
          <p:nvPr/>
        </p:nvPicPr>
        <p:blipFill rotWithShape="1">
          <a:blip r:embed="rId3">
            <a:alphaModFix/>
          </a:blip>
          <a:srcRect b="13179" l="0" r="0" t="0"/>
          <a:stretch/>
        </p:blipFill>
        <p:spPr>
          <a:xfrm>
            <a:off x="679825" y="4238550"/>
            <a:ext cx="4742649" cy="892025"/>
          </a:xfrm>
          <a:prstGeom prst="rect">
            <a:avLst/>
          </a:prstGeom>
          <a:noFill/>
          <a:ln>
            <a:noFill/>
          </a:ln>
        </p:spPr>
      </p:pic>
      <p:sp>
        <p:nvSpPr>
          <p:cNvPr id="664" name="Google Shape;664;p97"/>
          <p:cNvSpPr txBox="1"/>
          <p:nvPr>
            <p:ph idx="4294967295" type="title"/>
          </p:nvPr>
        </p:nvSpPr>
        <p:spPr>
          <a:xfrm>
            <a:off x="137550" y="152400"/>
            <a:ext cx="84030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003A4F"/>
                </a:solidFill>
              </a:rPr>
              <a:t>Invitation to Join: QF CTDL Publishing Pilot</a:t>
            </a:r>
            <a:endParaRPr sz="2400">
              <a:solidFill>
                <a:srgbClr val="003A4F"/>
              </a:solidFill>
            </a:endParaRPr>
          </a:p>
        </p:txBody>
      </p:sp>
      <p:sp>
        <p:nvSpPr>
          <p:cNvPr id="665" name="Google Shape;665;p97"/>
          <p:cNvSpPr/>
          <p:nvPr/>
        </p:nvSpPr>
        <p:spPr>
          <a:xfrm>
            <a:off x="294400" y="780375"/>
            <a:ext cx="4315500" cy="2994300"/>
          </a:xfrm>
          <a:prstGeom prst="roundRect">
            <a:avLst>
              <a:gd fmla="val 16667" name="adj"/>
            </a:avLst>
          </a:prstGeom>
          <a:solidFill>
            <a:srgbClr val="D0E8F0"/>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latin typeface="Nunito"/>
                <a:ea typeface="Nunito"/>
                <a:cs typeface="Nunito"/>
                <a:sym typeface="Nunito"/>
              </a:rPr>
              <a:t>Credential Engine, in partnership with SAQA, the Groningen Declaration Network, and AACRAO, is supporting a global pilot to demonstrate how qualifications frameworks and their alignments—both between levels and between qualifications and levels—can be published as</a:t>
            </a:r>
            <a:r>
              <a:rPr b="1" lang="en">
                <a:latin typeface="Nunito"/>
                <a:ea typeface="Nunito"/>
                <a:cs typeface="Nunito"/>
                <a:sym typeface="Nunito"/>
              </a:rPr>
              <a:t> structured, open, linked and interoperable data (SOLID)</a:t>
            </a:r>
            <a:r>
              <a:rPr lang="en">
                <a:latin typeface="Nunito"/>
                <a:ea typeface="Nunito"/>
                <a:cs typeface="Nunito"/>
                <a:sym typeface="Nunito"/>
              </a:rPr>
              <a:t> using the Credential Transparency Description Language (CTDL). </a:t>
            </a:r>
            <a:endParaRPr>
              <a:latin typeface="Nunito"/>
              <a:ea typeface="Nunito"/>
              <a:cs typeface="Nunito"/>
              <a:sym typeface="Nunito"/>
            </a:endParaRPr>
          </a:p>
        </p:txBody>
      </p:sp>
      <p:sp>
        <p:nvSpPr>
          <p:cNvPr id="666" name="Google Shape;666;p97"/>
          <p:cNvSpPr/>
          <p:nvPr/>
        </p:nvSpPr>
        <p:spPr>
          <a:xfrm>
            <a:off x="4792200" y="780375"/>
            <a:ext cx="3512400" cy="2994300"/>
          </a:xfrm>
          <a:prstGeom prst="roundRect">
            <a:avLst>
              <a:gd fmla="val 16667" name="adj"/>
            </a:avLst>
          </a:prstGeom>
          <a:solidFill>
            <a:srgbClr val="D0E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Nunito"/>
                <a:ea typeface="Nunito"/>
                <a:cs typeface="Nunito"/>
                <a:sym typeface="Nunito"/>
              </a:rPr>
              <a:t>Goal of the Pilot: </a:t>
            </a:r>
            <a:r>
              <a:rPr lang="en">
                <a:latin typeface="Nunito"/>
                <a:ea typeface="Nunito"/>
                <a:cs typeface="Nunito"/>
                <a:sym typeface="Nunito"/>
              </a:rPr>
              <a:t>D</a:t>
            </a:r>
            <a:r>
              <a:rPr lang="en">
                <a:latin typeface="Nunito"/>
                <a:ea typeface="Nunito"/>
                <a:cs typeface="Nunito"/>
                <a:sym typeface="Nunito"/>
              </a:rPr>
              <a:t>emonstrate how national and regional public information about qualifications frameworks and related credentials can be structured as open, linked data using CTDL, improving global transparency, comparability, and mobility, while respecting national context</a:t>
            </a:r>
            <a:r>
              <a:rPr lang="en" sz="1600">
                <a:latin typeface="Nunito"/>
                <a:ea typeface="Nunito"/>
                <a:cs typeface="Nunito"/>
                <a:sym typeface="Nunito"/>
              </a:rPr>
              <a:t>.</a:t>
            </a:r>
            <a:endParaRPr sz="1900">
              <a:latin typeface="Nunito"/>
              <a:ea typeface="Nunito"/>
              <a:cs typeface="Nunito"/>
              <a:sym typeface="Nunito"/>
            </a:endParaRPr>
          </a:p>
        </p:txBody>
      </p:sp>
      <p:pic>
        <p:nvPicPr>
          <p:cNvPr id="667" name="Google Shape;667;p97"/>
          <p:cNvPicPr preferRelativeResize="0"/>
          <p:nvPr/>
        </p:nvPicPr>
        <p:blipFill>
          <a:blip r:embed="rId4">
            <a:alphaModFix/>
          </a:blip>
          <a:stretch>
            <a:fillRect/>
          </a:stretch>
        </p:blipFill>
        <p:spPr>
          <a:xfrm>
            <a:off x="7265514" y="3439675"/>
            <a:ext cx="1697135" cy="1703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8"/>
          <p:cNvSpPr txBox="1"/>
          <p:nvPr>
            <p:ph type="title"/>
          </p:nvPr>
        </p:nvSpPr>
        <p:spPr>
          <a:xfrm>
            <a:off x="1303800" y="598575"/>
            <a:ext cx="39243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222222"/>
                </a:solidFill>
              </a:rPr>
              <a:t>For More Information</a:t>
            </a:r>
            <a:endParaRPr sz="2600">
              <a:solidFill>
                <a:srgbClr val="222222"/>
              </a:solidFill>
            </a:endParaRPr>
          </a:p>
        </p:txBody>
      </p:sp>
      <p:sp>
        <p:nvSpPr>
          <p:cNvPr id="673" name="Google Shape;673;p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4" name="Google Shape;674;p98"/>
          <p:cNvSpPr txBox="1"/>
          <p:nvPr>
            <p:ph idx="2" type="body"/>
          </p:nvPr>
        </p:nvSpPr>
        <p:spPr>
          <a:xfrm>
            <a:off x="4887425" y="1869600"/>
            <a:ext cx="3759000" cy="140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Website: </a:t>
            </a:r>
            <a:r>
              <a:rPr lang="en" u="sng">
                <a:solidFill>
                  <a:schemeClr val="hlink"/>
                </a:solidFill>
                <a:hlinkClick r:id="rId3"/>
              </a:rPr>
              <a:t>credentialengine.org</a:t>
            </a:r>
            <a:br>
              <a:rPr lang="en"/>
            </a:br>
            <a:r>
              <a:rPr lang="en"/>
              <a:t>Email us: </a:t>
            </a:r>
            <a:r>
              <a:rPr lang="en" u="sng">
                <a:solidFill>
                  <a:schemeClr val="hlink"/>
                </a:solidFill>
                <a:hlinkClick r:id="rId4"/>
              </a:rPr>
              <a:t>info@credentialengine.org</a:t>
            </a:r>
            <a:br>
              <a:rPr lang="en"/>
            </a:br>
            <a:r>
              <a:rPr lang="en"/>
              <a:t>Technical Information: </a:t>
            </a:r>
            <a:r>
              <a:rPr lang="en" u="sng">
                <a:solidFill>
                  <a:schemeClr val="hlink"/>
                </a:solidFill>
                <a:hlinkClick r:id="rId5"/>
              </a:rPr>
              <a:t>credreg.net</a:t>
            </a:r>
            <a:r>
              <a:rPr lang="en"/>
              <a:t>  </a:t>
            </a:r>
            <a:br>
              <a:rPr lang="en"/>
            </a:br>
            <a:r>
              <a:rPr lang="en"/>
              <a:t>Credential Finder: </a:t>
            </a:r>
            <a:r>
              <a:rPr lang="en" u="sng">
                <a:solidFill>
                  <a:schemeClr val="hlink"/>
                </a:solidFill>
                <a:hlinkClick r:id="rId6"/>
              </a:rPr>
              <a:t>credentialfinder.org</a:t>
            </a:r>
            <a:r>
              <a:rPr lang="en"/>
              <a:t>   </a:t>
            </a:r>
            <a:br>
              <a:rPr lang="en"/>
            </a:br>
            <a:r>
              <a:rPr lang="en" sz="1150"/>
              <a:t>	</a:t>
            </a:r>
            <a:r>
              <a:rPr lang="en" sz="1100"/>
              <a:t>	</a:t>
            </a:r>
            <a:br>
              <a:rPr lang="en" sz="1100"/>
            </a:br>
            <a:r>
              <a:rPr lang="en" sz="1100"/>
              <a:t>	</a:t>
            </a:r>
            <a:r>
              <a:rPr lang="en"/>
              <a:t>	Find @CredEngine on Social Media </a:t>
            </a:r>
            <a:endParaRPr/>
          </a:p>
        </p:txBody>
      </p:sp>
      <p:pic>
        <p:nvPicPr>
          <p:cNvPr id="675" name="Google Shape;675;p98"/>
          <p:cNvPicPr preferRelativeResize="0"/>
          <p:nvPr/>
        </p:nvPicPr>
        <p:blipFill>
          <a:blip r:embed="rId7">
            <a:alphaModFix/>
          </a:blip>
          <a:stretch>
            <a:fillRect/>
          </a:stretch>
        </p:blipFill>
        <p:spPr>
          <a:xfrm>
            <a:off x="6666550" y="86147"/>
            <a:ext cx="2288248" cy="1144304"/>
          </a:xfrm>
          <a:prstGeom prst="rect">
            <a:avLst/>
          </a:prstGeom>
          <a:noFill/>
          <a:ln>
            <a:noFill/>
          </a:ln>
        </p:spPr>
      </p:pic>
      <p:pic>
        <p:nvPicPr>
          <p:cNvPr descr="Picture 8" id="676" name="Google Shape;676;p98"/>
          <p:cNvPicPr preferRelativeResize="0"/>
          <p:nvPr/>
        </p:nvPicPr>
        <p:blipFill rotWithShape="1">
          <a:blip r:embed="rId8">
            <a:alphaModFix/>
          </a:blip>
          <a:srcRect b="0" l="0" r="0" t="0"/>
          <a:stretch/>
        </p:blipFill>
        <p:spPr>
          <a:xfrm>
            <a:off x="4887425" y="2926788"/>
            <a:ext cx="888092" cy="470175"/>
          </a:xfrm>
          <a:prstGeom prst="rect">
            <a:avLst/>
          </a:prstGeom>
          <a:noFill/>
          <a:ln>
            <a:noFill/>
          </a:ln>
        </p:spPr>
      </p:pic>
      <p:sp>
        <p:nvSpPr>
          <p:cNvPr id="677" name="Google Shape;677;p98"/>
          <p:cNvSpPr txBox="1"/>
          <p:nvPr/>
        </p:nvSpPr>
        <p:spPr>
          <a:xfrm>
            <a:off x="309200" y="1324575"/>
            <a:ext cx="3924300" cy="31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Scott Cheney</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Chief Executive Officer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u="sng">
                <a:solidFill>
                  <a:schemeClr val="hlink"/>
                </a:solidFill>
                <a:latin typeface="Nunito"/>
                <a:ea typeface="Nunito"/>
                <a:cs typeface="Nunito"/>
                <a:sym typeface="Nunito"/>
                <a:hlinkClick r:id="rId9"/>
              </a:rPr>
              <a:t>scheney@credentialengine.org</a:t>
            </a: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Jeanne Kitchens</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Chief Technology Services Officer</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u="sng">
                <a:solidFill>
                  <a:schemeClr val="hlink"/>
                </a:solidFill>
                <a:latin typeface="Nunito"/>
                <a:ea typeface="Nunito"/>
                <a:cs typeface="Nunito"/>
                <a:sym typeface="Nunito"/>
                <a:hlinkClick r:id="rId10"/>
              </a:rPr>
              <a:t>jkitchens@credentialengine.org</a:t>
            </a: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pic>
        <p:nvPicPr>
          <p:cNvPr id="678" name="Google Shape;678;p98" title="Credential Engine ACQF Presentation QR.png"/>
          <p:cNvPicPr preferRelativeResize="0"/>
          <p:nvPr/>
        </p:nvPicPr>
        <p:blipFill>
          <a:blip r:embed="rId11">
            <a:alphaModFix/>
          </a:blip>
          <a:stretch>
            <a:fillRect/>
          </a:stretch>
        </p:blipFill>
        <p:spPr>
          <a:xfrm>
            <a:off x="410200" y="3296825"/>
            <a:ext cx="1706300" cy="1706300"/>
          </a:xfrm>
          <a:prstGeom prst="rect">
            <a:avLst/>
          </a:prstGeom>
          <a:noFill/>
          <a:ln>
            <a:noFill/>
          </a:ln>
        </p:spPr>
      </p:pic>
      <p:sp>
        <p:nvSpPr>
          <p:cNvPr id="679" name="Google Shape;679;p98"/>
          <p:cNvSpPr txBox="1"/>
          <p:nvPr/>
        </p:nvSpPr>
        <p:spPr>
          <a:xfrm>
            <a:off x="2209725" y="3818925"/>
            <a:ext cx="2811900" cy="9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2"/>
                </a:solidFill>
                <a:latin typeface="Nunito"/>
                <a:ea typeface="Nunito"/>
                <a:cs typeface="Nunito"/>
                <a:sym typeface="Nunito"/>
              </a:rPr>
              <a:t>Scan to learn more about Credential Engine and our work on </a:t>
            </a:r>
            <a:r>
              <a:rPr i="1" lang="en" sz="1300">
                <a:solidFill>
                  <a:schemeClr val="dk2"/>
                </a:solidFill>
                <a:latin typeface="Nunito"/>
                <a:ea typeface="Nunito"/>
                <a:cs typeface="Nunito"/>
                <a:sym typeface="Nunito"/>
              </a:rPr>
              <a:t>Qualification</a:t>
            </a:r>
            <a:r>
              <a:rPr i="1" lang="en" sz="1300">
                <a:solidFill>
                  <a:schemeClr val="dk2"/>
                </a:solidFill>
                <a:latin typeface="Nunito"/>
                <a:ea typeface="Nunito"/>
                <a:cs typeface="Nunito"/>
                <a:sym typeface="Nunito"/>
              </a:rPr>
              <a:t> Frameworks!</a:t>
            </a:r>
            <a:endParaRPr i="1" sz="13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2"/>
          <p:cNvSpPr txBox="1"/>
          <p:nvPr>
            <p:ph type="title"/>
          </p:nvPr>
        </p:nvSpPr>
        <p:spPr>
          <a:xfrm>
            <a:off x="1303800" y="598575"/>
            <a:ext cx="7030500" cy="6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3A4F"/>
                </a:solidFill>
              </a:rPr>
              <a:t>About Credential Engine</a:t>
            </a:r>
            <a:endParaRPr sz="2400">
              <a:solidFill>
                <a:srgbClr val="003A4F"/>
              </a:solidFill>
            </a:endParaRPr>
          </a:p>
        </p:txBody>
      </p:sp>
      <p:sp>
        <p:nvSpPr>
          <p:cNvPr id="535" name="Google Shape;535;p82"/>
          <p:cNvSpPr txBox="1"/>
          <p:nvPr>
            <p:ph idx="1" type="body"/>
          </p:nvPr>
        </p:nvSpPr>
        <p:spPr>
          <a:xfrm>
            <a:off x="831575" y="1358775"/>
            <a:ext cx="7502700" cy="305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Our Mission: </a:t>
            </a:r>
            <a:r>
              <a:rPr lang="en"/>
              <a:t>Credential Engine is a non-profit whose mission is to map the qualifications and credentials landscape with clear and consistent information, fueling the creation of resources that empower people.</a:t>
            </a:r>
            <a:endParaRPr/>
          </a:p>
          <a:p>
            <a:pPr indent="0" lvl="0" marL="0" rtl="0" algn="l">
              <a:spcBef>
                <a:spcPts val="1600"/>
              </a:spcBef>
              <a:spcAft>
                <a:spcPts val="0"/>
              </a:spcAft>
              <a:buNone/>
            </a:pPr>
            <a:r>
              <a:rPr b="1" lang="en"/>
              <a:t>Our Vision: </a:t>
            </a:r>
            <a:r>
              <a:rPr lang="en"/>
              <a:t>We envision a future where millions of people worldwide have access to information about qualifications and credentials that opens their eyes to the full range of opportunities for learning, advancement, and meaningful careers.</a:t>
            </a:r>
            <a:endParaRPr/>
          </a:p>
          <a:p>
            <a:pPr indent="0" lvl="0" marL="0" rtl="0" algn="l">
              <a:spcBef>
                <a:spcPts val="1600"/>
              </a:spcBef>
              <a:spcAft>
                <a:spcPts val="0"/>
              </a:spcAft>
              <a:buNone/>
            </a:pPr>
            <a:r>
              <a:rPr b="1" lang="en"/>
              <a:t>How we accomplish our Mission and Vision:</a:t>
            </a:r>
            <a:endParaRPr b="1"/>
          </a:p>
          <a:p>
            <a:pPr indent="-311150" lvl="0" marL="457200" rtl="0" algn="l">
              <a:spcBef>
                <a:spcPts val="1600"/>
              </a:spcBef>
              <a:spcAft>
                <a:spcPts val="0"/>
              </a:spcAft>
              <a:buSzPts val="1300"/>
              <a:buChar char="●"/>
            </a:pPr>
            <a:r>
              <a:rPr lang="en"/>
              <a:t>Facilitating the evolution of a </a:t>
            </a:r>
            <a:r>
              <a:rPr lang="en"/>
              <a:t> common infrastructure, data standard, and language</a:t>
            </a:r>
            <a:endParaRPr/>
          </a:p>
          <a:p>
            <a:pPr indent="-311150" lvl="0" marL="457200" rtl="0" algn="l">
              <a:spcBef>
                <a:spcPts val="0"/>
              </a:spcBef>
              <a:spcAft>
                <a:spcPts val="0"/>
              </a:spcAft>
              <a:buSzPts val="1300"/>
              <a:buChar char="●"/>
            </a:pPr>
            <a:r>
              <a:rPr lang="en"/>
              <a:t>Global input from experts through fully transparent and open working groups</a:t>
            </a:r>
            <a:endParaRPr/>
          </a:p>
          <a:p>
            <a:pPr indent="-311150" lvl="0" marL="457200" rtl="0" algn="l">
              <a:spcBef>
                <a:spcPts val="0"/>
              </a:spcBef>
              <a:spcAft>
                <a:spcPts val="0"/>
              </a:spcAft>
              <a:buSzPts val="1300"/>
              <a:buChar char="●"/>
            </a:pPr>
            <a:r>
              <a:rPr lang="en"/>
              <a:t>Deep partnerships and collaboration</a:t>
            </a:r>
            <a:endParaRPr/>
          </a:p>
          <a:p>
            <a:pPr indent="-311150" lvl="0" marL="457200" rtl="0" algn="l">
              <a:spcBef>
                <a:spcPts val="0"/>
              </a:spcBef>
              <a:spcAft>
                <a:spcPts val="0"/>
              </a:spcAft>
              <a:buSzPts val="1300"/>
              <a:buChar char="●"/>
            </a:pPr>
            <a:r>
              <a:rPr lang="en"/>
              <a:t>Empowerment</a:t>
            </a:r>
            <a:endParaRPr/>
          </a:p>
        </p:txBody>
      </p:sp>
      <p:sp>
        <p:nvSpPr>
          <p:cNvPr id="536" name="Google Shape;536;p8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3"/>
          <p:cNvSpPr txBox="1"/>
          <p:nvPr>
            <p:ph idx="4294967295" type="title"/>
          </p:nvPr>
        </p:nvSpPr>
        <p:spPr>
          <a:xfrm>
            <a:off x="0" y="126475"/>
            <a:ext cx="8966100" cy="68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925214"/>
                </a:solidFill>
              </a:rPr>
              <a:t>Credential Engine’s Open Technologies</a:t>
            </a:r>
            <a:endParaRPr sz="2400">
              <a:solidFill>
                <a:srgbClr val="925214"/>
              </a:solidFill>
            </a:endParaRPr>
          </a:p>
        </p:txBody>
      </p:sp>
      <p:pic>
        <p:nvPicPr>
          <p:cNvPr id="542" name="Google Shape;542;p83"/>
          <p:cNvPicPr preferRelativeResize="0"/>
          <p:nvPr/>
        </p:nvPicPr>
        <p:blipFill rotWithShape="1">
          <a:blip r:embed="rId3">
            <a:alphaModFix/>
          </a:blip>
          <a:srcRect b="0" l="0" r="0" t="0"/>
          <a:stretch/>
        </p:blipFill>
        <p:spPr>
          <a:xfrm rot="-5400000">
            <a:off x="1339998" y="1988637"/>
            <a:ext cx="1163127" cy="682873"/>
          </a:xfrm>
          <a:prstGeom prst="rect">
            <a:avLst/>
          </a:prstGeom>
          <a:noFill/>
          <a:ln>
            <a:noFill/>
          </a:ln>
        </p:spPr>
      </p:pic>
      <p:sp>
        <p:nvSpPr>
          <p:cNvPr id="543" name="Google Shape;543;p83"/>
          <p:cNvSpPr/>
          <p:nvPr/>
        </p:nvSpPr>
        <p:spPr>
          <a:xfrm>
            <a:off x="3146606" y="2326503"/>
            <a:ext cx="1654500" cy="92700"/>
          </a:xfrm>
          <a:prstGeom prst="rightArrow">
            <a:avLst>
              <a:gd fmla="val 100000" name="adj1"/>
              <a:gd fmla="val 50000" name="adj2"/>
            </a:avLst>
          </a:prstGeom>
          <a:solidFill>
            <a:srgbClr val="36A2A2"/>
          </a:solidFill>
          <a:ln cap="flat" cmpd="sng" w="25400">
            <a:solidFill>
              <a:srgbClr val="36A2A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174C4F"/>
              </a:buClr>
              <a:buSzPts val="1800"/>
              <a:buFont typeface="Arial"/>
              <a:buNone/>
            </a:pPr>
            <a:r>
              <a:t/>
            </a:r>
            <a:endParaRPr b="0" i="0" sz="1800" u="none" cap="none" strike="noStrike">
              <a:solidFill>
                <a:srgbClr val="174C4F"/>
              </a:solidFill>
              <a:latin typeface="Arial"/>
              <a:ea typeface="Arial"/>
              <a:cs typeface="Arial"/>
              <a:sym typeface="Arial"/>
            </a:endParaRPr>
          </a:p>
        </p:txBody>
      </p:sp>
      <p:pic>
        <p:nvPicPr>
          <p:cNvPr id="544" name="Google Shape;544;p83"/>
          <p:cNvPicPr preferRelativeResize="0"/>
          <p:nvPr/>
        </p:nvPicPr>
        <p:blipFill rotWithShape="1">
          <a:blip r:embed="rId4">
            <a:alphaModFix/>
          </a:blip>
          <a:srcRect b="0" l="0" r="0" t="0"/>
          <a:stretch/>
        </p:blipFill>
        <p:spPr>
          <a:xfrm>
            <a:off x="5515855" y="1841494"/>
            <a:ext cx="1032383" cy="1069966"/>
          </a:xfrm>
          <a:prstGeom prst="rect">
            <a:avLst/>
          </a:prstGeom>
          <a:noFill/>
          <a:ln>
            <a:noFill/>
          </a:ln>
        </p:spPr>
      </p:pic>
      <p:sp>
        <p:nvSpPr>
          <p:cNvPr id="545" name="Google Shape;545;p83"/>
          <p:cNvSpPr txBox="1"/>
          <p:nvPr/>
        </p:nvSpPr>
        <p:spPr>
          <a:xfrm>
            <a:off x="4470575" y="3105925"/>
            <a:ext cx="4101000" cy="17889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72034"/>
              </a:buClr>
              <a:buSzPts val="1100"/>
              <a:buFont typeface="Gill Sans"/>
              <a:buNone/>
            </a:pPr>
            <a:r>
              <a:rPr b="1" i="0" lang="en" sz="1500" u="sng" cap="none" strike="noStrike">
                <a:solidFill>
                  <a:schemeClr val="hlink"/>
                </a:solidFill>
                <a:latin typeface="Nunito"/>
                <a:ea typeface="Nunito"/>
                <a:cs typeface="Nunito"/>
                <a:sym typeface="Nunito"/>
                <a:hlinkClick r:id="rId5"/>
              </a:rPr>
              <a:t>Credential Registry</a:t>
            </a:r>
            <a:endParaRPr sz="1500">
              <a:solidFill>
                <a:srgbClr val="072034"/>
              </a:solidFill>
              <a:latin typeface="Nunito"/>
              <a:ea typeface="Nunito"/>
              <a:cs typeface="Nunito"/>
              <a:sym typeface="Nunito"/>
            </a:endParaRPr>
          </a:p>
          <a:p>
            <a:pPr indent="0" lvl="0" marL="0" marR="0" rtl="0" algn="l">
              <a:lnSpc>
                <a:spcPct val="100000"/>
              </a:lnSpc>
              <a:spcBef>
                <a:spcPts val="1000"/>
              </a:spcBef>
              <a:spcAft>
                <a:spcPts val="0"/>
              </a:spcAft>
              <a:buClr>
                <a:srgbClr val="072034"/>
              </a:buClr>
              <a:buSzPts val="1100"/>
              <a:buFont typeface="Gill Sans"/>
              <a:buNone/>
            </a:pPr>
            <a:r>
              <a:rPr i="0" lang="en" sz="1200" u="none" cap="none" strike="noStrike">
                <a:solidFill>
                  <a:srgbClr val="072034"/>
                </a:solidFill>
                <a:latin typeface="Nunito"/>
                <a:ea typeface="Nunito"/>
                <a:cs typeface="Nunito"/>
                <a:sym typeface="Nunito"/>
              </a:rPr>
              <a:t>More than a database, the Registry collects and connects credential data described with CTDL </a:t>
            </a:r>
            <a:r>
              <a:rPr lang="en" sz="1200">
                <a:solidFill>
                  <a:srgbClr val="072034"/>
                </a:solidFill>
                <a:latin typeface="Nunito"/>
                <a:ea typeface="Nunito"/>
                <a:cs typeface="Nunito"/>
                <a:sym typeface="Nunito"/>
              </a:rPr>
              <a:t>to support </a:t>
            </a:r>
            <a:r>
              <a:rPr i="0" lang="en" sz="1200" u="none" cap="none" strike="noStrike">
                <a:solidFill>
                  <a:srgbClr val="072034"/>
                </a:solidFill>
                <a:latin typeface="Nunito"/>
                <a:ea typeface="Nunito"/>
                <a:cs typeface="Nunito"/>
                <a:sym typeface="Nunito"/>
              </a:rPr>
              <a:t>an open applications marketplace</a:t>
            </a:r>
            <a:r>
              <a:rPr lang="en" sz="1200">
                <a:solidFill>
                  <a:srgbClr val="072034"/>
                </a:solidFill>
                <a:latin typeface="Nunito"/>
                <a:ea typeface="Nunito"/>
                <a:cs typeface="Nunito"/>
                <a:sym typeface="Nunito"/>
              </a:rPr>
              <a:t>.</a:t>
            </a:r>
            <a:br>
              <a:rPr lang="en" sz="1200">
                <a:solidFill>
                  <a:srgbClr val="072034"/>
                </a:solidFill>
                <a:latin typeface="Nunito"/>
                <a:ea typeface="Nunito"/>
                <a:cs typeface="Nunito"/>
                <a:sym typeface="Nunito"/>
              </a:rPr>
            </a:br>
            <a:br>
              <a:rPr lang="en" sz="1200">
                <a:solidFill>
                  <a:srgbClr val="072034"/>
                </a:solidFill>
                <a:latin typeface="Nunito"/>
                <a:ea typeface="Nunito"/>
                <a:cs typeface="Nunito"/>
                <a:sym typeface="Nunito"/>
              </a:rPr>
            </a:br>
            <a:r>
              <a:rPr lang="en" sz="1200">
                <a:solidFill>
                  <a:srgbClr val="072034"/>
                </a:solidFill>
                <a:latin typeface="Nunito"/>
                <a:ea typeface="Nunito"/>
                <a:cs typeface="Nunito"/>
                <a:sym typeface="Nunito"/>
              </a:rPr>
              <a:t>Anyone can get familiar with CTDL data (</a:t>
            </a:r>
            <a:r>
              <a:rPr lang="en" sz="1200" u="sng">
                <a:solidFill>
                  <a:schemeClr val="hlink"/>
                </a:solidFill>
                <a:latin typeface="Nunito"/>
                <a:ea typeface="Nunito"/>
                <a:cs typeface="Nunito"/>
                <a:sym typeface="Nunito"/>
                <a:hlinkClick r:id="rId6"/>
              </a:rPr>
              <a:t>credreg.net</a:t>
            </a:r>
            <a:r>
              <a:rPr lang="en" sz="1200">
                <a:solidFill>
                  <a:srgbClr val="072034"/>
                </a:solidFill>
                <a:latin typeface="Nunito"/>
                <a:ea typeface="Nunito"/>
                <a:cs typeface="Nunito"/>
                <a:sym typeface="Nunito"/>
              </a:rPr>
              <a:t>) and use the Credential Finder (</a:t>
            </a:r>
            <a:r>
              <a:rPr lang="en" sz="1200" u="sng">
                <a:solidFill>
                  <a:schemeClr val="hlink"/>
                </a:solidFill>
                <a:latin typeface="Nunito"/>
                <a:ea typeface="Nunito"/>
                <a:cs typeface="Nunito"/>
                <a:sym typeface="Nunito"/>
                <a:hlinkClick r:id="rId7"/>
              </a:rPr>
              <a:t>https://credentialfinder.org</a:t>
            </a:r>
            <a:r>
              <a:rPr lang="en" sz="1200">
                <a:solidFill>
                  <a:srgbClr val="072034"/>
                </a:solidFill>
                <a:latin typeface="Nunito"/>
                <a:ea typeface="Nunito"/>
                <a:cs typeface="Nunito"/>
                <a:sym typeface="Nunito"/>
              </a:rPr>
              <a:t>) - a tool for seeing all of the data in the Credential Registry. </a:t>
            </a:r>
            <a:endParaRPr sz="1200">
              <a:solidFill>
                <a:srgbClr val="072034"/>
              </a:solidFill>
              <a:latin typeface="Nunito"/>
              <a:ea typeface="Nunito"/>
              <a:cs typeface="Nunito"/>
              <a:sym typeface="Nunito"/>
            </a:endParaRPr>
          </a:p>
          <a:p>
            <a:pPr indent="0" lvl="0" marL="0" marR="0" rtl="0" algn="l">
              <a:lnSpc>
                <a:spcPct val="100000"/>
              </a:lnSpc>
              <a:spcBef>
                <a:spcPts val="0"/>
              </a:spcBef>
              <a:spcAft>
                <a:spcPts val="0"/>
              </a:spcAft>
              <a:buClr>
                <a:srgbClr val="072034"/>
              </a:buClr>
              <a:buSzPts val="1100"/>
              <a:buFont typeface="Gill Sans"/>
              <a:buNone/>
            </a:pPr>
            <a:r>
              <a:t/>
            </a:r>
            <a:endParaRPr b="0" i="1" sz="1000" u="none" cap="none" strike="noStrike">
              <a:solidFill>
                <a:srgbClr val="072034"/>
              </a:solidFill>
              <a:latin typeface="Gill Sans"/>
              <a:ea typeface="Gill Sans"/>
              <a:cs typeface="Gill Sans"/>
              <a:sym typeface="Gill Sans"/>
            </a:endParaRPr>
          </a:p>
          <a:p>
            <a:pPr indent="0" lvl="0" marL="0" marR="0" rtl="0" algn="l">
              <a:lnSpc>
                <a:spcPct val="100000"/>
              </a:lnSpc>
              <a:spcBef>
                <a:spcPts val="0"/>
              </a:spcBef>
              <a:spcAft>
                <a:spcPts val="0"/>
              </a:spcAft>
              <a:buClr>
                <a:srgbClr val="072034"/>
              </a:buClr>
              <a:buSzPts val="1100"/>
              <a:buFont typeface="Gill Sans"/>
              <a:buNone/>
            </a:pPr>
            <a:r>
              <a:t/>
            </a:r>
            <a:endParaRPr b="0" i="1" sz="1000" u="none" cap="none" strike="noStrike">
              <a:solidFill>
                <a:srgbClr val="072034"/>
              </a:solidFill>
              <a:latin typeface="Gill Sans"/>
              <a:ea typeface="Gill Sans"/>
              <a:cs typeface="Gill Sans"/>
              <a:sym typeface="Gill Sans"/>
            </a:endParaRPr>
          </a:p>
          <a:p>
            <a:pPr indent="0" lvl="0" marL="0" marR="0" rtl="0" algn="l">
              <a:lnSpc>
                <a:spcPct val="100000"/>
              </a:lnSpc>
              <a:spcBef>
                <a:spcPts val="0"/>
              </a:spcBef>
              <a:spcAft>
                <a:spcPts val="0"/>
              </a:spcAft>
              <a:buClr>
                <a:srgbClr val="072034"/>
              </a:buClr>
              <a:buSzPts val="1100"/>
              <a:buFont typeface="Gill Sans"/>
              <a:buNone/>
            </a:pPr>
            <a:r>
              <a:t/>
            </a:r>
            <a:endParaRPr b="0" i="1" sz="1000" u="none" cap="none" strike="noStrike">
              <a:solidFill>
                <a:srgbClr val="072034"/>
              </a:solidFill>
              <a:latin typeface="Gill Sans"/>
              <a:ea typeface="Gill Sans"/>
              <a:cs typeface="Gill Sans"/>
              <a:sym typeface="Gill Sans"/>
            </a:endParaRPr>
          </a:p>
          <a:p>
            <a:pPr indent="0" lvl="0" marL="0" marR="0" rtl="0" algn="l">
              <a:lnSpc>
                <a:spcPct val="100000"/>
              </a:lnSpc>
              <a:spcBef>
                <a:spcPts val="0"/>
              </a:spcBef>
              <a:spcAft>
                <a:spcPts val="0"/>
              </a:spcAft>
              <a:buClr>
                <a:srgbClr val="072034"/>
              </a:buClr>
              <a:buSzPts val="1000"/>
              <a:buFont typeface="Gill Sans"/>
              <a:buNone/>
            </a:pPr>
            <a:r>
              <a:t/>
            </a:r>
            <a:endParaRPr b="0" i="0" sz="1000" u="none" cap="none" strike="noStrike">
              <a:solidFill>
                <a:srgbClr val="072034"/>
              </a:solidFill>
              <a:latin typeface="Gill Sans"/>
              <a:ea typeface="Gill Sans"/>
              <a:cs typeface="Gill Sans"/>
              <a:sym typeface="Gill Sans"/>
            </a:endParaRPr>
          </a:p>
        </p:txBody>
      </p:sp>
      <p:sp>
        <p:nvSpPr>
          <p:cNvPr id="546" name="Google Shape;546;p83"/>
          <p:cNvSpPr txBox="1"/>
          <p:nvPr/>
        </p:nvSpPr>
        <p:spPr>
          <a:xfrm>
            <a:off x="403275" y="3108225"/>
            <a:ext cx="3868500" cy="17085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500" u="sng" cap="none" strike="noStrike">
                <a:solidFill>
                  <a:schemeClr val="hlink"/>
                </a:solidFill>
                <a:latin typeface="Nunito"/>
                <a:ea typeface="Nunito"/>
                <a:cs typeface="Nunito"/>
                <a:sym typeface="Nunito"/>
                <a:hlinkClick r:id="rId8"/>
              </a:rPr>
              <a:t>Credential Transparency </a:t>
            </a:r>
            <a:br>
              <a:rPr b="1" i="0" lang="en" sz="1500" u="sng" cap="none" strike="noStrike">
                <a:solidFill>
                  <a:schemeClr val="hlink"/>
                </a:solidFill>
                <a:latin typeface="Nunito"/>
                <a:ea typeface="Nunito"/>
                <a:cs typeface="Nunito"/>
                <a:sym typeface="Nunito"/>
                <a:hlinkClick r:id="rId9"/>
              </a:rPr>
            </a:br>
            <a:r>
              <a:rPr b="1" i="0" lang="en" sz="1500" u="sng" cap="none" strike="noStrike">
                <a:solidFill>
                  <a:schemeClr val="hlink"/>
                </a:solidFill>
                <a:latin typeface="Nunito"/>
                <a:ea typeface="Nunito"/>
                <a:cs typeface="Nunito"/>
                <a:sym typeface="Nunito"/>
                <a:hlinkClick r:id="rId10"/>
              </a:rPr>
              <a:t>Description Language (CTDL)</a:t>
            </a:r>
            <a:endParaRPr sz="1500">
              <a:solidFill>
                <a:srgbClr val="072034"/>
              </a:solidFill>
              <a:latin typeface="Nunito"/>
              <a:ea typeface="Nunito"/>
              <a:cs typeface="Nunito"/>
              <a:sym typeface="Nunito"/>
            </a:endParaRPr>
          </a:p>
          <a:p>
            <a:pPr indent="0" lvl="0" marL="0" marR="0" rtl="0" algn="l">
              <a:lnSpc>
                <a:spcPct val="100000"/>
              </a:lnSpc>
              <a:spcBef>
                <a:spcPts val="1000"/>
              </a:spcBef>
              <a:spcAft>
                <a:spcPts val="0"/>
              </a:spcAft>
              <a:buClr>
                <a:srgbClr val="000000"/>
              </a:buClr>
              <a:buSzPts val="1000"/>
              <a:buFont typeface="Arial"/>
              <a:buNone/>
            </a:pPr>
            <a:r>
              <a:rPr i="0" lang="en" sz="1200" u="none" cap="none" strike="noStrike">
                <a:solidFill>
                  <a:srgbClr val="072034"/>
                </a:solidFill>
                <a:latin typeface="Nunito"/>
                <a:ea typeface="Nunito"/>
                <a:cs typeface="Nunito"/>
                <a:sym typeface="Nunito"/>
              </a:rPr>
              <a:t>The only common language that describes key features of credentials, credentialing organizations, competenc</a:t>
            </a:r>
            <a:r>
              <a:rPr lang="en" sz="1200">
                <a:solidFill>
                  <a:srgbClr val="072034"/>
                </a:solidFill>
                <a:latin typeface="Nunito"/>
                <a:ea typeface="Nunito"/>
                <a:cs typeface="Nunito"/>
                <a:sym typeface="Nunito"/>
              </a:rPr>
              <a:t>ies</a:t>
            </a:r>
            <a:r>
              <a:rPr i="0" lang="en" sz="1200" u="none" cap="none" strike="noStrike">
                <a:solidFill>
                  <a:srgbClr val="072034"/>
                </a:solidFill>
                <a:latin typeface="Nunito"/>
                <a:ea typeface="Nunito"/>
                <a:cs typeface="Nunito"/>
                <a:sym typeface="Nunito"/>
              </a:rPr>
              <a:t>, and quality assurance bodies. It is the d</a:t>
            </a:r>
            <a:r>
              <a:rPr lang="en" sz="1200">
                <a:solidFill>
                  <a:srgbClr val="072034"/>
                </a:solidFill>
                <a:latin typeface="Nunito"/>
                <a:ea typeface="Nunito"/>
                <a:cs typeface="Nunito"/>
                <a:sym typeface="Nunito"/>
              </a:rPr>
              <a:t>escription language </a:t>
            </a:r>
            <a:r>
              <a:rPr i="0" lang="en" sz="1200" u="none" cap="none" strike="noStrike">
                <a:solidFill>
                  <a:srgbClr val="072034"/>
                </a:solidFill>
                <a:latin typeface="Nunito"/>
                <a:ea typeface="Nunito"/>
                <a:cs typeface="Nunito"/>
                <a:sym typeface="Nunito"/>
              </a:rPr>
              <a:t>for describing credentials and includes </a:t>
            </a:r>
            <a:r>
              <a:rPr lang="en" sz="1200">
                <a:solidFill>
                  <a:srgbClr val="072034"/>
                </a:solidFill>
                <a:latin typeface="Nunito"/>
                <a:ea typeface="Nunito"/>
                <a:cs typeface="Nunito"/>
                <a:sym typeface="Nunito"/>
              </a:rPr>
              <a:t>1,300</a:t>
            </a:r>
            <a:r>
              <a:rPr i="0" lang="en" sz="1200" u="none" cap="none" strike="noStrike">
                <a:solidFill>
                  <a:srgbClr val="072034"/>
                </a:solidFill>
                <a:latin typeface="Nunito"/>
                <a:ea typeface="Nunito"/>
                <a:cs typeface="Nunito"/>
                <a:sym typeface="Nunito"/>
              </a:rPr>
              <a:t>+ </a:t>
            </a:r>
            <a:r>
              <a:rPr lang="en" sz="1200">
                <a:solidFill>
                  <a:srgbClr val="072034"/>
                </a:solidFill>
                <a:latin typeface="Nunito"/>
                <a:ea typeface="Nunito"/>
                <a:cs typeface="Nunito"/>
                <a:sym typeface="Nunito"/>
              </a:rPr>
              <a:t>defined CTDL terms. (</a:t>
            </a:r>
            <a:r>
              <a:rPr lang="en" sz="1200" u="sng">
                <a:solidFill>
                  <a:schemeClr val="hlink"/>
                </a:solidFill>
                <a:latin typeface="Nunito"/>
                <a:ea typeface="Nunito"/>
                <a:cs typeface="Nunito"/>
                <a:sym typeface="Nunito"/>
                <a:hlinkClick r:id="rId11"/>
              </a:rPr>
              <a:t>credreg.net</a:t>
            </a:r>
            <a:r>
              <a:rPr lang="en" sz="1200">
                <a:solidFill>
                  <a:srgbClr val="072034"/>
                </a:solidFill>
                <a:latin typeface="Nunito"/>
                <a:ea typeface="Nunito"/>
                <a:cs typeface="Nunito"/>
                <a:sym typeface="Nunito"/>
              </a:rPr>
              <a:t>) </a:t>
            </a:r>
            <a:endParaRPr b="0" i="0" sz="1200" u="none" cap="none" strike="noStrike">
              <a:solidFill>
                <a:srgbClr val="072034"/>
              </a:solidFill>
              <a:latin typeface="Gill Sans"/>
              <a:ea typeface="Gill Sans"/>
              <a:cs typeface="Gill Sans"/>
              <a:sym typeface="Gill Sans"/>
            </a:endParaRPr>
          </a:p>
        </p:txBody>
      </p:sp>
      <p:sp>
        <p:nvSpPr>
          <p:cNvPr id="547" name="Google Shape;547;p83"/>
          <p:cNvSpPr txBox="1"/>
          <p:nvPr/>
        </p:nvSpPr>
        <p:spPr>
          <a:xfrm>
            <a:off x="1120350" y="890700"/>
            <a:ext cx="6903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400" u="none" cap="none" strike="noStrike">
                <a:solidFill>
                  <a:srgbClr val="000000"/>
                </a:solidFill>
                <a:latin typeface="Nunito"/>
                <a:ea typeface="Nunito"/>
                <a:cs typeface="Nunito"/>
                <a:sym typeface="Nunito"/>
              </a:rPr>
              <a:t>Transforming credential information into linked open data means it can be shared, connected, and used across applications beneficial to everyone.</a:t>
            </a:r>
            <a:endParaRPr i="0" sz="1400" u="none" cap="none" strike="noStrike">
              <a:solidFill>
                <a:srgbClr val="000000"/>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84"/>
          <p:cNvPicPr preferRelativeResize="0"/>
          <p:nvPr/>
        </p:nvPicPr>
        <p:blipFill rotWithShape="1">
          <a:blip r:embed="rId3">
            <a:alphaModFix/>
          </a:blip>
          <a:srcRect b="0" l="2095" r="0" t="2515"/>
          <a:stretch/>
        </p:blipFill>
        <p:spPr>
          <a:xfrm>
            <a:off x="2525" y="0"/>
            <a:ext cx="7236024" cy="5143499"/>
          </a:xfrm>
          <a:prstGeom prst="rect">
            <a:avLst/>
          </a:prstGeom>
          <a:noFill/>
          <a:ln>
            <a:noFill/>
          </a:ln>
        </p:spPr>
      </p:pic>
      <p:sp>
        <p:nvSpPr>
          <p:cNvPr id="553" name="Google Shape;553;p8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4" name="Google Shape;554;p84"/>
          <p:cNvSpPr txBox="1"/>
          <p:nvPr/>
        </p:nvSpPr>
        <p:spPr>
          <a:xfrm>
            <a:off x="5506625" y="138700"/>
            <a:ext cx="32748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1500">
                <a:solidFill>
                  <a:schemeClr val="dk2"/>
                </a:solidFill>
                <a:highlight>
                  <a:srgbClr val="D0E8F0"/>
                </a:highlight>
                <a:latin typeface="Nunito"/>
                <a:ea typeface="Nunito"/>
                <a:cs typeface="Nunito"/>
                <a:sym typeface="Nunito"/>
              </a:rPr>
              <a:t>Problem: </a:t>
            </a:r>
            <a:r>
              <a:rPr lang="en" sz="1500">
                <a:solidFill>
                  <a:schemeClr val="dk2"/>
                </a:solidFill>
                <a:highlight>
                  <a:srgbClr val="D0E8F0"/>
                </a:highlight>
                <a:latin typeface="Nunito"/>
                <a:ea typeface="Nunito"/>
                <a:cs typeface="Nunito"/>
                <a:sym typeface="Nunito"/>
              </a:rPr>
              <a:t> </a:t>
            </a:r>
            <a:r>
              <a:rPr lang="en" sz="1500">
                <a:solidFill>
                  <a:schemeClr val="dk2"/>
                </a:solidFill>
                <a:latin typeface="Nunito"/>
                <a:ea typeface="Nunito"/>
                <a:cs typeface="Nunito"/>
                <a:sym typeface="Nunito"/>
              </a:rPr>
              <a:t>Essential information about qualifications, skills and competencies, quality assurance,  and qualification frameworks, and more is scattered, difficult to find (even for AI),  and does not move expeditiously as compared to  data about finances, market transactions, travel bookings, etc.</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85"/>
          <p:cNvGrpSpPr/>
          <p:nvPr/>
        </p:nvGrpSpPr>
        <p:grpSpPr>
          <a:xfrm>
            <a:off x="64200" y="922875"/>
            <a:ext cx="2622575" cy="2940251"/>
            <a:chOff x="64200" y="922875"/>
            <a:chExt cx="2622575" cy="2940251"/>
          </a:xfrm>
        </p:grpSpPr>
        <p:pic>
          <p:nvPicPr>
            <p:cNvPr id="560" name="Google Shape;560;p85"/>
            <p:cNvPicPr preferRelativeResize="0"/>
            <p:nvPr/>
          </p:nvPicPr>
          <p:blipFill>
            <a:blip r:embed="rId3">
              <a:alphaModFix/>
            </a:blip>
            <a:stretch>
              <a:fillRect/>
            </a:stretch>
          </p:blipFill>
          <p:spPr>
            <a:xfrm>
              <a:off x="64200" y="922875"/>
              <a:ext cx="2622575" cy="2940251"/>
            </a:xfrm>
            <a:prstGeom prst="rect">
              <a:avLst/>
            </a:prstGeom>
            <a:noFill/>
            <a:ln cap="flat" cmpd="sng" w="28575">
              <a:solidFill>
                <a:schemeClr val="accent1"/>
              </a:solidFill>
              <a:prstDash val="solid"/>
              <a:round/>
              <a:headEnd len="sm" w="sm" type="none"/>
              <a:tailEnd len="sm" w="sm" type="none"/>
            </a:ln>
          </p:spPr>
        </p:pic>
        <p:sp>
          <p:nvSpPr>
            <p:cNvPr id="561" name="Google Shape;561;p85"/>
            <p:cNvSpPr/>
            <p:nvPr/>
          </p:nvSpPr>
          <p:spPr>
            <a:xfrm>
              <a:off x="64200" y="922875"/>
              <a:ext cx="356700" cy="3387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Nunito"/>
                  <a:ea typeface="Nunito"/>
                  <a:cs typeface="Nunito"/>
                  <a:sym typeface="Nunito"/>
                </a:rPr>
                <a:t>1</a:t>
              </a:r>
              <a:endParaRPr b="1">
                <a:solidFill>
                  <a:schemeClr val="lt1"/>
                </a:solidFill>
                <a:latin typeface="Nunito"/>
                <a:ea typeface="Nunito"/>
                <a:cs typeface="Nunito"/>
                <a:sym typeface="Nunito"/>
              </a:endParaRPr>
            </a:p>
          </p:txBody>
        </p:sp>
      </p:grpSp>
      <p:sp>
        <p:nvSpPr>
          <p:cNvPr id="562" name="Google Shape;562;p8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3" name="Google Shape;563;p85"/>
          <p:cNvSpPr txBox="1"/>
          <p:nvPr/>
        </p:nvSpPr>
        <p:spPr>
          <a:xfrm>
            <a:off x="6945900" y="792950"/>
            <a:ext cx="2198100" cy="394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Nunito"/>
              <a:buAutoNum type="arabicPeriod"/>
            </a:pPr>
            <a:r>
              <a:rPr lang="en" sz="1200" u="sng">
                <a:solidFill>
                  <a:schemeClr val="hlink"/>
                </a:solidFill>
                <a:latin typeface="Nunito"/>
                <a:ea typeface="Nunito"/>
                <a:cs typeface="Nunito"/>
                <a:sym typeface="Nunito"/>
                <a:hlinkClick r:id="rId4"/>
              </a:rPr>
              <a:t>National Qualification Centre - United Arab Emirates</a:t>
            </a:r>
            <a:endParaRPr sz="1200">
              <a:latin typeface="Nunito"/>
              <a:ea typeface="Nunito"/>
              <a:cs typeface="Nunito"/>
              <a:sym typeface="Nunito"/>
            </a:endParaRPr>
          </a:p>
          <a:p>
            <a:pPr indent="0" lvl="0" marL="457200" rtl="0" algn="l">
              <a:spcBef>
                <a:spcPts val="0"/>
              </a:spcBef>
              <a:spcAft>
                <a:spcPts val="0"/>
              </a:spcAft>
              <a:buNone/>
            </a:pPr>
            <a:r>
              <a:t/>
            </a:r>
            <a:endParaRPr sz="1200">
              <a:latin typeface="Nunito"/>
              <a:ea typeface="Nunito"/>
              <a:cs typeface="Nunito"/>
              <a:sym typeface="Nunito"/>
            </a:endParaRPr>
          </a:p>
          <a:p>
            <a:pPr indent="-304800" lvl="0" marL="457200" rtl="0" algn="l">
              <a:spcBef>
                <a:spcPts val="0"/>
              </a:spcBef>
              <a:spcAft>
                <a:spcPts val="0"/>
              </a:spcAft>
              <a:buSzPts val="1200"/>
              <a:buFont typeface="Nunito"/>
              <a:buAutoNum type="arabicPeriod"/>
            </a:pPr>
            <a:r>
              <a:rPr lang="en" sz="1200" u="sng">
                <a:solidFill>
                  <a:schemeClr val="hlink"/>
                </a:solidFill>
                <a:latin typeface="Nunito"/>
                <a:ea typeface="Nunito"/>
                <a:cs typeface="Nunito"/>
                <a:sym typeface="Nunito"/>
                <a:hlinkClick r:id="rId5"/>
              </a:rPr>
              <a:t>Australian Qualifications Framework</a:t>
            </a:r>
            <a:endParaRPr/>
          </a:p>
          <a:p>
            <a:pPr indent="0" lvl="0" marL="457200" rtl="0" algn="l">
              <a:spcBef>
                <a:spcPts val="0"/>
              </a:spcBef>
              <a:spcAft>
                <a:spcPts val="0"/>
              </a:spcAft>
              <a:buNone/>
            </a:pPr>
            <a:r>
              <a:t/>
            </a:r>
            <a:endParaRPr sz="1200">
              <a:solidFill>
                <a:schemeClr val="dk2"/>
              </a:solidFill>
              <a:latin typeface="Nunito"/>
              <a:ea typeface="Nunito"/>
              <a:cs typeface="Nunito"/>
              <a:sym typeface="Nunito"/>
            </a:endParaRPr>
          </a:p>
          <a:p>
            <a:pPr indent="-304800" lvl="0" marL="457200" rtl="0" algn="l">
              <a:spcBef>
                <a:spcPts val="0"/>
              </a:spcBef>
              <a:spcAft>
                <a:spcPts val="0"/>
              </a:spcAft>
              <a:buSzPts val="1200"/>
              <a:buFont typeface="Nunito"/>
              <a:buAutoNum type="arabicPeriod"/>
            </a:pPr>
            <a:r>
              <a:rPr lang="en" sz="1200" u="sng">
                <a:solidFill>
                  <a:schemeClr val="hlink"/>
                </a:solidFill>
                <a:latin typeface="Nunito"/>
                <a:ea typeface="Nunito"/>
                <a:cs typeface="Nunito"/>
                <a:sym typeface="Nunito"/>
                <a:hlinkClick r:id="rId6"/>
              </a:rPr>
              <a:t>South African Qualifications Authority</a:t>
            </a:r>
            <a:br>
              <a:rPr lang="en" sz="1200">
                <a:solidFill>
                  <a:schemeClr val="dk2"/>
                </a:solidFill>
                <a:latin typeface="Nunito"/>
                <a:ea typeface="Nunito"/>
                <a:cs typeface="Nunito"/>
                <a:sym typeface="Nunito"/>
              </a:rPr>
            </a:br>
            <a:endParaRPr sz="1200">
              <a:solidFill>
                <a:schemeClr val="dk2"/>
              </a:solidFill>
              <a:latin typeface="Nunito"/>
              <a:ea typeface="Nunito"/>
              <a:cs typeface="Nunito"/>
              <a:sym typeface="Nunito"/>
            </a:endParaRPr>
          </a:p>
          <a:p>
            <a:pPr indent="-304800" lvl="0" marL="457200" rtl="0" algn="l">
              <a:spcBef>
                <a:spcPts val="0"/>
              </a:spcBef>
              <a:spcAft>
                <a:spcPts val="0"/>
              </a:spcAft>
              <a:buSzPts val="1200"/>
              <a:buFont typeface="Nunito"/>
              <a:buAutoNum type="arabicPeriod"/>
            </a:pPr>
            <a:r>
              <a:rPr lang="en" sz="1200" u="sng">
                <a:solidFill>
                  <a:schemeClr val="hlink"/>
                </a:solidFill>
                <a:latin typeface="Nunito"/>
                <a:ea typeface="Nunito"/>
                <a:cs typeface="Nunito"/>
                <a:sym typeface="Nunito"/>
                <a:hlinkClick r:id="rId7"/>
              </a:rPr>
              <a:t>The European qualifications framework - Publications Office of the EU</a:t>
            </a:r>
            <a:br>
              <a:rPr lang="en" sz="1200">
                <a:solidFill>
                  <a:schemeClr val="dk2"/>
                </a:solidFill>
                <a:latin typeface="Nunito"/>
                <a:ea typeface="Nunito"/>
                <a:cs typeface="Nunito"/>
                <a:sym typeface="Nunito"/>
              </a:rPr>
            </a:br>
            <a:endParaRPr sz="1200">
              <a:solidFill>
                <a:schemeClr val="dk2"/>
              </a:solidFill>
              <a:latin typeface="Nunito"/>
              <a:ea typeface="Nunito"/>
              <a:cs typeface="Nunito"/>
              <a:sym typeface="Nunito"/>
            </a:endParaRPr>
          </a:p>
          <a:p>
            <a:pPr indent="-304800" lvl="0" marL="457200" rtl="0" algn="l">
              <a:spcBef>
                <a:spcPts val="0"/>
              </a:spcBef>
              <a:spcAft>
                <a:spcPts val="0"/>
              </a:spcAft>
              <a:buClr>
                <a:schemeClr val="dk2"/>
              </a:buClr>
              <a:buSzPts val="1200"/>
              <a:buFont typeface="Nunito"/>
              <a:buAutoNum type="arabicPeriod"/>
            </a:pPr>
            <a:r>
              <a:rPr lang="en" sz="1200" u="sng">
                <a:solidFill>
                  <a:schemeClr val="accent5"/>
                </a:solidFill>
                <a:latin typeface="Nunito"/>
                <a:ea typeface="Nunito"/>
                <a:cs typeface="Nunito"/>
                <a:sym typeface="Nunito"/>
                <a:hlinkClick r:id="rId8">
                  <a:extLst>
                    <a:ext uri="{A12FA001-AC4F-418D-AE19-62706E023703}">
                      <ahyp:hlinkClr val="tx"/>
                    </a:ext>
                  </a:extLst>
                </a:hlinkClick>
              </a:rPr>
              <a:t>African Continental Qualifications Framework</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564" name="Google Shape;564;p85"/>
          <p:cNvSpPr txBox="1"/>
          <p:nvPr>
            <p:ph idx="4294967295" type="title"/>
          </p:nvPr>
        </p:nvSpPr>
        <p:spPr>
          <a:xfrm>
            <a:off x="64200" y="0"/>
            <a:ext cx="8877600" cy="99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925214"/>
                </a:solidFill>
              </a:rPr>
              <a:t>Qualification Frameworks: Many Shapes and Sizes</a:t>
            </a:r>
            <a:r>
              <a:rPr lang="en">
                <a:solidFill>
                  <a:srgbClr val="925214"/>
                </a:solidFill>
              </a:rPr>
              <a:t> </a:t>
            </a:r>
            <a:br>
              <a:rPr lang="en">
                <a:solidFill>
                  <a:srgbClr val="925214"/>
                </a:solidFill>
              </a:rPr>
            </a:br>
            <a:endParaRPr>
              <a:solidFill>
                <a:srgbClr val="925214"/>
              </a:solidFill>
            </a:endParaRPr>
          </a:p>
        </p:txBody>
      </p:sp>
      <p:grpSp>
        <p:nvGrpSpPr>
          <p:cNvPr id="565" name="Google Shape;565;p85"/>
          <p:cNvGrpSpPr/>
          <p:nvPr/>
        </p:nvGrpSpPr>
        <p:grpSpPr>
          <a:xfrm>
            <a:off x="658300" y="2912125"/>
            <a:ext cx="2238149" cy="2164950"/>
            <a:chOff x="658300" y="2912125"/>
            <a:chExt cx="2238149" cy="2164950"/>
          </a:xfrm>
        </p:grpSpPr>
        <p:pic>
          <p:nvPicPr>
            <p:cNvPr id="566" name="Google Shape;566;p85"/>
            <p:cNvPicPr preferRelativeResize="0"/>
            <p:nvPr/>
          </p:nvPicPr>
          <p:blipFill>
            <a:blip r:embed="rId9">
              <a:alphaModFix/>
            </a:blip>
            <a:stretch>
              <a:fillRect/>
            </a:stretch>
          </p:blipFill>
          <p:spPr>
            <a:xfrm>
              <a:off x="658300" y="2912125"/>
              <a:ext cx="2238149" cy="2164950"/>
            </a:xfrm>
            <a:prstGeom prst="rect">
              <a:avLst/>
            </a:prstGeom>
            <a:noFill/>
            <a:ln cap="flat" cmpd="sng" w="28575">
              <a:solidFill>
                <a:schemeClr val="accent1"/>
              </a:solidFill>
              <a:prstDash val="solid"/>
              <a:round/>
              <a:headEnd len="sm" w="sm" type="none"/>
              <a:tailEnd len="sm" w="sm" type="none"/>
            </a:ln>
          </p:spPr>
        </p:pic>
        <p:sp>
          <p:nvSpPr>
            <p:cNvPr id="567" name="Google Shape;567;p85"/>
            <p:cNvSpPr/>
            <p:nvPr/>
          </p:nvSpPr>
          <p:spPr>
            <a:xfrm>
              <a:off x="706875" y="2998825"/>
              <a:ext cx="356700" cy="3387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Nunito"/>
                  <a:ea typeface="Nunito"/>
                  <a:cs typeface="Nunito"/>
                  <a:sym typeface="Nunito"/>
                </a:rPr>
                <a:t>2</a:t>
              </a:r>
              <a:endParaRPr b="1">
                <a:solidFill>
                  <a:schemeClr val="lt1"/>
                </a:solidFill>
                <a:latin typeface="Nunito"/>
                <a:ea typeface="Nunito"/>
                <a:cs typeface="Nunito"/>
                <a:sym typeface="Nunito"/>
              </a:endParaRPr>
            </a:p>
          </p:txBody>
        </p:sp>
      </p:grpSp>
      <p:grpSp>
        <p:nvGrpSpPr>
          <p:cNvPr id="568" name="Google Shape;568;p85"/>
          <p:cNvGrpSpPr/>
          <p:nvPr/>
        </p:nvGrpSpPr>
        <p:grpSpPr>
          <a:xfrm>
            <a:off x="2691775" y="1034512"/>
            <a:ext cx="2405087" cy="1644537"/>
            <a:chOff x="2691775" y="1034512"/>
            <a:chExt cx="2405087" cy="1644537"/>
          </a:xfrm>
        </p:grpSpPr>
        <p:pic>
          <p:nvPicPr>
            <p:cNvPr id="569" name="Google Shape;569;p85"/>
            <p:cNvPicPr preferRelativeResize="0"/>
            <p:nvPr/>
          </p:nvPicPr>
          <p:blipFill>
            <a:blip r:embed="rId10">
              <a:alphaModFix/>
            </a:blip>
            <a:stretch>
              <a:fillRect/>
            </a:stretch>
          </p:blipFill>
          <p:spPr>
            <a:xfrm>
              <a:off x="2691775" y="1034512"/>
              <a:ext cx="2405087" cy="1644537"/>
            </a:xfrm>
            <a:prstGeom prst="rect">
              <a:avLst/>
            </a:prstGeom>
            <a:noFill/>
            <a:ln cap="flat" cmpd="sng" w="28575">
              <a:solidFill>
                <a:schemeClr val="accent1"/>
              </a:solidFill>
              <a:prstDash val="solid"/>
              <a:round/>
              <a:headEnd len="sm" w="sm" type="none"/>
              <a:tailEnd len="sm" w="sm" type="none"/>
            </a:ln>
          </p:spPr>
        </p:pic>
        <p:sp>
          <p:nvSpPr>
            <p:cNvPr id="570" name="Google Shape;570;p85"/>
            <p:cNvSpPr/>
            <p:nvPr/>
          </p:nvSpPr>
          <p:spPr>
            <a:xfrm>
              <a:off x="2691775" y="1350575"/>
              <a:ext cx="356700" cy="3387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Nunito"/>
                  <a:ea typeface="Nunito"/>
                  <a:cs typeface="Nunito"/>
                  <a:sym typeface="Nunito"/>
                </a:rPr>
                <a:t>3</a:t>
              </a:r>
              <a:endParaRPr b="1">
                <a:solidFill>
                  <a:schemeClr val="lt1"/>
                </a:solidFill>
                <a:latin typeface="Nunito"/>
                <a:ea typeface="Nunito"/>
                <a:cs typeface="Nunito"/>
                <a:sym typeface="Nunito"/>
              </a:endParaRPr>
            </a:p>
          </p:txBody>
        </p:sp>
      </p:grpSp>
      <p:grpSp>
        <p:nvGrpSpPr>
          <p:cNvPr id="571" name="Google Shape;571;p85"/>
          <p:cNvGrpSpPr/>
          <p:nvPr/>
        </p:nvGrpSpPr>
        <p:grpSpPr>
          <a:xfrm>
            <a:off x="2941747" y="2849025"/>
            <a:ext cx="2542224" cy="1780966"/>
            <a:chOff x="2941747" y="2849025"/>
            <a:chExt cx="2542224" cy="1780966"/>
          </a:xfrm>
        </p:grpSpPr>
        <p:grpSp>
          <p:nvGrpSpPr>
            <p:cNvPr id="572" name="Google Shape;572;p85"/>
            <p:cNvGrpSpPr/>
            <p:nvPr/>
          </p:nvGrpSpPr>
          <p:grpSpPr>
            <a:xfrm>
              <a:off x="2941747" y="2985548"/>
              <a:ext cx="2542224" cy="1644443"/>
              <a:chOff x="2542725" y="2750391"/>
              <a:chExt cx="4618028" cy="2888535"/>
            </a:xfrm>
          </p:grpSpPr>
          <p:pic>
            <p:nvPicPr>
              <p:cNvPr id="573" name="Google Shape;573;p85"/>
              <p:cNvPicPr preferRelativeResize="0"/>
              <p:nvPr/>
            </p:nvPicPr>
            <p:blipFill>
              <a:blip r:embed="rId11">
                <a:alphaModFix/>
              </a:blip>
              <a:stretch>
                <a:fillRect/>
              </a:stretch>
            </p:blipFill>
            <p:spPr>
              <a:xfrm>
                <a:off x="4836953" y="2750391"/>
                <a:ext cx="2323799" cy="2888535"/>
              </a:xfrm>
              <a:prstGeom prst="rect">
                <a:avLst/>
              </a:prstGeom>
              <a:noFill/>
              <a:ln cap="flat" cmpd="sng" w="28575">
                <a:solidFill>
                  <a:schemeClr val="accent1"/>
                </a:solidFill>
                <a:prstDash val="solid"/>
                <a:round/>
                <a:headEnd len="sm" w="sm" type="none"/>
                <a:tailEnd len="sm" w="sm" type="none"/>
              </a:ln>
            </p:spPr>
          </p:pic>
          <p:pic>
            <p:nvPicPr>
              <p:cNvPr id="574" name="Google Shape;574;p85"/>
              <p:cNvPicPr preferRelativeResize="0"/>
              <p:nvPr/>
            </p:nvPicPr>
            <p:blipFill>
              <a:blip r:embed="rId12">
                <a:alphaModFix/>
              </a:blip>
              <a:stretch>
                <a:fillRect/>
              </a:stretch>
            </p:blipFill>
            <p:spPr>
              <a:xfrm>
                <a:off x="2542725" y="2750400"/>
                <a:ext cx="2323800" cy="2748761"/>
              </a:xfrm>
              <a:prstGeom prst="rect">
                <a:avLst/>
              </a:prstGeom>
              <a:noFill/>
              <a:ln cap="flat" cmpd="sng" w="28575">
                <a:solidFill>
                  <a:schemeClr val="accent1"/>
                </a:solidFill>
                <a:prstDash val="solid"/>
                <a:round/>
                <a:headEnd len="sm" w="sm" type="none"/>
                <a:tailEnd len="sm" w="sm" type="none"/>
              </a:ln>
            </p:spPr>
          </p:pic>
        </p:grpSp>
        <p:sp>
          <p:nvSpPr>
            <p:cNvPr id="575" name="Google Shape;575;p85"/>
            <p:cNvSpPr/>
            <p:nvPr/>
          </p:nvSpPr>
          <p:spPr>
            <a:xfrm>
              <a:off x="3758938" y="2849025"/>
              <a:ext cx="356700" cy="3387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Nunito"/>
                  <a:ea typeface="Nunito"/>
                  <a:cs typeface="Nunito"/>
                  <a:sym typeface="Nunito"/>
                </a:rPr>
                <a:t>4</a:t>
              </a:r>
              <a:endParaRPr b="1">
                <a:solidFill>
                  <a:schemeClr val="lt1"/>
                </a:solidFill>
                <a:latin typeface="Nunito"/>
                <a:ea typeface="Nunito"/>
                <a:cs typeface="Nunito"/>
                <a:sym typeface="Nunito"/>
              </a:endParaRPr>
            </a:p>
          </p:txBody>
        </p:sp>
      </p:grpSp>
      <p:grpSp>
        <p:nvGrpSpPr>
          <p:cNvPr id="576" name="Google Shape;576;p85"/>
          <p:cNvGrpSpPr/>
          <p:nvPr/>
        </p:nvGrpSpPr>
        <p:grpSpPr>
          <a:xfrm>
            <a:off x="5187788" y="922875"/>
            <a:ext cx="1857012" cy="4300457"/>
            <a:chOff x="5187788" y="922875"/>
            <a:chExt cx="1857012" cy="4300457"/>
          </a:xfrm>
        </p:grpSpPr>
        <p:pic>
          <p:nvPicPr>
            <p:cNvPr id="577" name="Google Shape;577;p85"/>
            <p:cNvPicPr preferRelativeResize="0"/>
            <p:nvPr/>
          </p:nvPicPr>
          <p:blipFill>
            <a:blip r:embed="rId13">
              <a:alphaModFix/>
            </a:blip>
            <a:stretch>
              <a:fillRect/>
            </a:stretch>
          </p:blipFill>
          <p:spPr>
            <a:xfrm>
              <a:off x="5187788" y="1113025"/>
              <a:ext cx="1857012" cy="4110307"/>
            </a:xfrm>
            <a:prstGeom prst="rect">
              <a:avLst/>
            </a:prstGeom>
            <a:noFill/>
            <a:ln cap="flat" cmpd="sng" w="28575">
              <a:solidFill>
                <a:schemeClr val="accent1"/>
              </a:solidFill>
              <a:prstDash val="solid"/>
              <a:round/>
              <a:headEnd len="sm" w="sm" type="none"/>
              <a:tailEnd len="sm" w="sm" type="none"/>
            </a:ln>
          </p:spPr>
        </p:pic>
        <p:sp>
          <p:nvSpPr>
            <p:cNvPr id="578" name="Google Shape;578;p85"/>
            <p:cNvSpPr/>
            <p:nvPr/>
          </p:nvSpPr>
          <p:spPr>
            <a:xfrm>
              <a:off x="6589188" y="922875"/>
              <a:ext cx="356700" cy="3387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Nunito"/>
                  <a:ea typeface="Nunito"/>
                  <a:cs typeface="Nunito"/>
                  <a:sym typeface="Nunito"/>
                </a:rPr>
                <a:t>5</a:t>
              </a:r>
              <a:endParaRPr b="1">
                <a:solidFill>
                  <a:schemeClr val="lt1"/>
                </a:solidFill>
                <a:latin typeface="Nunito"/>
                <a:ea typeface="Nunito"/>
                <a:cs typeface="Nunito"/>
                <a:sym typeface="Nuni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6"/>
          <p:cNvSpPr txBox="1"/>
          <p:nvPr>
            <p:ph idx="1" type="body"/>
          </p:nvPr>
        </p:nvSpPr>
        <p:spPr>
          <a:xfrm>
            <a:off x="378100" y="635475"/>
            <a:ext cx="5429700" cy="3438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500">
                <a:solidFill>
                  <a:srgbClr val="000000"/>
                </a:solidFill>
                <a:highlight>
                  <a:srgbClr val="FFF2CC"/>
                </a:highlight>
              </a:rPr>
              <a:t>CTDL support clear, consistent, and reliable understanding of qualifications and related information.</a:t>
            </a:r>
            <a:endParaRPr b="1" sz="1500">
              <a:solidFill>
                <a:srgbClr val="000000"/>
              </a:solidFill>
              <a:highlight>
                <a:srgbClr val="FFF2CC"/>
              </a:highlight>
            </a:endParaRPr>
          </a:p>
          <a:p>
            <a:pPr indent="-323850" lvl="0" marL="457200" rtl="0" algn="l">
              <a:spcBef>
                <a:spcPts val="1200"/>
              </a:spcBef>
              <a:spcAft>
                <a:spcPts val="0"/>
              </a:spcAft>
              <a:buClr>
                <a:srgbClr val="000000"/>
              </a:buClr>
              <a:buSzPts val="1500"/>
              <a:buFont typeface="Arial"/>
              <a:buChar char="●"/>
            </a:pPr>
            <a:r>
              <a:rPr b="1" lang="en" sz="1500">
                <a:solidFill>
                  <a:srgbClr val="000000"/>
                </a:solidFill>
                <a:highlight>
                  <a:schemeClr val="lt1"/>
                </a:highlight>
              </a:rPr>
              <a:t>Built on W3C standards for linked open data</a:t>
            </a:r>
            <a:r>
              <a:rPr lang="en" sz="1500">
                <a:solidFill>
                  <a:srgbClr val="000000"/>
                </a:solidFill>
              </a:rPr>
              <a:t>, ensuring interoperability across systems.</a:t>
            </a:r>
            <a:r>
              <a:rPr lang="en" sz="1500">
                <a:solidFill>
                  <a:srgbClr val="000000"/>
                </a:solidFill>
              </a:rPr>
              <a:t>Does not change national or regional frameworks while improving global transparency and mobility.</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lang="en" sz="1500">
                <a:solidFill>
                  <a:srgbClr val="000000"/>
                </a:solidFill>
              </a:rPr>
              <a:t>Creates a </a:t>
            </a:r>
            <a:r>
              <a:rPr b="1" lang="en" sz="1500">
                <a:solidFill>
                  <a:srgbClr val="000000"/>
                </a:solidFill>
              </a:rPr>
              <a:t>common structure</a:t>
            </a:r>
            <a:r>
              <a:rPr lang="en" sz="1500">
                <a:solidFill>
                  <a:srgbClr val="000000"/>
                </a:solidFill>
              </a:rPr>
              <a:t> for describing qualifications and related information.</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lang="en" sz="1500">
                <a:solidFill>
                  <a:srgbClr val="000000"/>
                </a:solidFill>
              </a:rPr>
              <a:t>Ensures </a:t>
            </a:r>
            <a:r>
              <a:rPr b="1" lang="en" sz="1500">
                <a:solidFill>
                  <a:srgbClr val="000000"/>
                </a:solidFill>
              </a:rPr>
              <a:t>data is clear, comparable, and machine-readable</a:t>
            </a:r>
            <a:r>
              <a:rPr lang="en" sz="1500">
                <a:solidFill>
                  <a:srgbClr val="000000"/>
                </a:solidFill>
              </a:rPr>
              <a:t>.</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lang="en" sz="1500">
                <a:solidFill>
                  <a:srgbClr val="000000"/>
                </a:solidFill>
              </a:rPr>
              <a:t>Provides  </a:t>
            </a:r>
            <a:r>
              <a:rPr b="1" lang="en" sz="1500">
                <a:solidFill>
                  <a:srgbClr val="000000"/>
                </a:solidFill>
              </a:rPr>
              <a:t>global interoperability</a:t>
            </a:r>
            <a:r>
              <a:rPr lang="en" sz="1500">
                <a:solidFill>
                  <a:srgbClr val="000000"/>
                </a:solidFill>
              </a:rPr>
              <a:t> of qualifications.</a:t>
            </a:r>
            <a:endParaRPr sz="1500">
              <a:solidFill>
                <a:srgbClr val="000000"/>
              </a:solidFill>
            </a:endParaRPr>
          </a:p>
          <a:p>
            <a:pPr indent="-323850" lvl="0" marL="457200" rtl="0" algn="l">
              <a:spcBef>
                <a:spcPts val="0"/>
              </a:spcBef>
              <a:spcAft>
                <a:spcPts val="0"/>
              </a:spcAft>
              <a:buClr>
                <a:srgbClr val="000000"/>
              </a:buClr>
              <a:buSzPts val="1500"/>
              <a:buFont typeface="Arial"/>
              <a:buChar char="●"/>
            </a:pPr>
            <a:r>
              <a:rPr lang="en" sz="1500">
                <a:solidFill>
                  <a:srgbClr val="000000"/>
                </a:solidFill>
              </a:rPr>
              <a:t>Supports</a:t>
            </a:r>
            <a:r>
              <a:rPr b="1" lang="en" sz="1500">
                <a:solidFill>
                  <a:srgbClr val="000000"/>
                </a:solidFill>
              </a:rPr>
              <a:t> multilingual data</a:t>
            </a:r>
            <a:r>
              <a:rPr lang="en" sz="1500">
                <a:solidFill>
                  <a:srgbClr val="000000"/>
                </a:solidFill>
              </a:rPr>
              <a:t> using language maps (linked translations)</a:t>
            </a:r>
            <a:endParaRPr sz="1500">
              <a:solidFill>
                <a:srgbClr val="000000"/>
              </a:solidFill>
            </a:endParaRPr>
          </a:p>
        </p:txBody>
      </p:sp>
      <p:sp>
        <p:nvSpPr>
          <p:cNvPr id="584" name="Google Shape;584;p8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5" name="Google Shape;585;p86"/>
          <p:cNvSpPr txBox="1"/>
          <p:nvPr>
            <p:ph idx="4294967295" type="title"/>
          </p:nvPr>
        </p:nvSpPr>
        <p:spPr>
          <a:xfrm>
            <a:off x="0" y="76200"/>
            <a:ext cx="8989200" cy="630900"/>
          </a:xfrm>
          <a:prstGeom prst="rect">
            <a:avLst/>
          </a:prstGeom>
          <a:noFill/>
          <a:ln>
            <a:noFill/>
          </a:ln>
        </p:spPr>
        <p:txBody>
          <a:bodyPr anchorCtr="0" anchor="t" bIns="91425" lIns="91425" spcFirstLastPara="1" rIns="91425" wrap="square" tIns="91425">
            <a:noAutofit/>
          </a:bodyPr>
          <a:lstStyle/>
          <a:p>
            <a:pPr indent="0" lvl="0" marL="0" rtl="0" algn="ctr">
              <a:lnSpc>
                <a:spcPct val="252500"/>
              </a:lnSpc>
              <a:spcBef>
                <a:spcPts val="0"/>
              </a:spcBef>
              <a:spcAft>
                <a:spcPts val="0"/>
              </a:spcAft>
              <a:buSzPts val="4000"/>
              <a:buNone/>
            </a:pPr>
            <a:r>
              <a:rPr lang="en" sz="2200">
                <a:solidFill>
                  <a:srgbClr val="925214"/>
                </a:solidFill>
              </a:rPr>
              <a:t>CTDL: A Common Language for Qualification Ecosystems</a:t>
            </a:r>
            <a:endParaRPr b="1" sz="2400">
              <a:solidFill>
                <a:srgbClr val="925214"/>
              </a:solidFill>
              <a:latin typeface="Maven Pro"/>
              <a:ea typeface="Maven Pro"/>
              <a:cs typeface="Maven Pro"/>
              <a:sym typeface="Maven Pro"/>
            </a:endParaRPr>
          </a:p>
        </p:txBody>
      </p:sp>
      <p:pic>
        <p:nvPicPr>
          <p:cNvPr id="586" name="Google Shape;586;p86"/>
          <p:cNvPicPr preferRelativeResize="0"/>
          <p:nvPr/>
        </p:nvPicPr>
        <p:blipFill>
          <a:blip r:embed="rId3">
            <a:alphaModFix/>
          </a:blip>
          <a:stretch>
            <a:fillRect/>
          </a:stretch>
        </p:blipFill>
        <p:spPr>
          <a:xfrm>
            <a:off x="5899050" y="1141500"/>
            <a:ext cx="2829776" cy="2860493"/>
          </a:xfrm>
          <a:prstGeom prst="rect">
            <a:avLst/>
          </a:prstGeom>
          <a:noFill/>
          <a:ln>
            <a:noFill/>
          </a:ln>
        </p:spPr>
      </p:pic>
      <p:sp>
        <p:nvSpPr>
          <p:cNvPr id="587" name="Google Shape;587;p86"/>
          <p:cNvSpPr txBox="1"/>
          <p:nvPr/>
        </p:nvSpPr>
        <p:spPr>
          <a:xfrm>
            <a:off x="123925" y="4705925"/>
            <a:ext cx="8604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200">
                <a:latin typeface="Nunito"/>
                <a:ea typeface="Nunito"/>
                <a:cs typeface="Nunito"/>
                <a:sym typeface="Nunito"/>
              </a:rPr>
              <a:t>CTDL is available under an </a:t>
            </a:r>
            <a:r>
              <a:rPr b="1" lang="en" sz="1200">
                <a:latin typeface="Nunito"/>
                <a:ea typeface="Nunito"/>
                <a:cs typeface="Nunito"/>
                <a:sym typeface="Nunito"/>
              </a:rPr>
              <a:t>open license</a:t>
            </a:r>
            <a:r>
              <a:rPr lang="en" sz="1200">
                <a:latin typeface="Nunito"/>
                <a:ea typeface="Nunito"/>
                <a:cs typeface="Nunito"/>
                <a:sym typeface="Nunito"/>
              </a:rPr>
              <a:t>, allowing any organization, government, or institution to use it without restrictions.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93" name="Google Shape;593;p87"/>
          <p:cNvPicPr preferRelativeResize="0"/>
          <p:nvPr/>
        </p:nvPicPr>
        <p:blipFill rotWithShape="1">
          <a:blip r:embed="rId3">
            <a:alphaModFix/>
          </a:blip>
          <a:srcRect b="3240" l="0" r="0" t="-3240"/>
          <a:stretch/>
        </p:blipFill>
        <p:spPr>
          <a:xfrm>
            <a:off x="1379275" y="1170650"/>
            <a:ext cx="6385450" cy="3925625"/>
          </a:xfrm>
          <a:prstGeom prst="rect">
            <a:avLst/>
          </a:prstGeom>
          <a:noFill/>
          <a:ln>
            <a:noFill/>
          </a:ln>
        </p:spPr>
      </p:pic>
      <p:sp>
        <p:nvSpPr>
          <p:cNvPr id="594" name="Google Shape;594;p87"/>
          <p:cNvSpPr txBox="1"/>
          <p:nvPr/>
        </p:nvSpPr>
        <p:spPr>
          <a:xfrm>
            <a:off x="321475" y="122225"/>
            <a:ext cx="83046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1600">
                <a:solidFill>
                  <a:schemeClr val="dk2"/>
                </a:solidFill>
                <a:highlight>
                  <a:srgbClr val="D0E8F0"/>
                </a:highlight>
                <a:latin typeface="Nunito"/>
                <a:ea typeface="Nunito"/>
                <a:cs typeface="Nunito"/>
                <a:sym typeface="Nunito"/>
              </a:rPr>
              <a:t>Opportunity:  </a:t>
            </a:r>
            <a:r>
              <a:rPr lang="en" sz="1600">
                <a:solidFill>
                  <a:schemeClr val="dk2"/>
                </a:solidFill>
                <a:latin typeface="Nunito"/>
                <a:ea typeface="Nunito"/>
                <a:cs typeface="Nunito"/>
                <a:sym typeface="Nunito"/>
              </a:rPr>
              <a:t>Use modern technologies built on open-source global web standards support </a:t>
            </a:r>
            <a:r>
              <a:rPr b="1" lang="en" sz="1600">
                <a:solidFill>
                  <a:schemeClr val="dk2"/>
                </a:solidFill>
                <a:highlight>
                  <a:srgbClr val="D0E8F0"/>
                </a:highlight>
                <a:latin typeface="Nunito"/>
                <a:ea typeface="Nunito"/>
                <a:cs typeface="Nunito"/>
                <a:sym typeface="Nunito"/>
              </a:rPr>
              <a:t>structured, open, linked and interoperable data (SOLID)</a:t>
            </a:r>
            <a:r>
              <a:rPr lang="en" sz="1600">
                <a:solidFill>
                  <a:schemeClr val="dk2"/>
                </a:solidFill>
                <a:latin typeface="Nunito"/>
                <a:ea typeface="Nunito"/>
                <a:cs typeface="Nunito"/>
                <a:sym typeface="Nunito"/>
              </a:rPr>
              <a:t>, and support trusted sharing, comparison, and verification in a fraction of the time, and requiring less staff time and expense, to support greater learner mobility and learning portability.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0" name="Google Shape;600;p88"/>
          <p:cNvSpPr txBox="1"/>
          <p:nvPr>
            <p:ph idx="4294967295" type="title"/>
          </p:nvPr>
        </p:nvSpPr>
        <p:spPr>
          <a:xfrm>
            <a:off x="118225" y="-4500"/>
            <a:ext cx="8812500" cy="60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925214"/>
                </a:solidFill>
              </a:rPr>
              <a:t>CTDL: Describing Credentials and </a:t>
            </a:r>
            <a:br>
              <a:rPr lang="en" sz="2400">
                <a:solidFill>
                  <a:srgbClr val="925214"/>
                </a:solidFill>
              </a:rPr>
            </a:br>
            <a:r>
              <a:rPr lang="en" sz="2400">
                <a:solidFill>
                  <a:srgbClr val="925214"/>
                </a:solidFill>
              </a:rPr>
              <a:t>Linking Qualification Frameworks</a:t>
            </a:r>
            <a:endParaRPr sz="2400">
              <a:solidFill>
                <a:srgbClr val="925214"/>
              </a:solidFill>
            </a:endParaRPr>
          </a:p>
        </p:txBody>
      </p:sp>
      <p:sp>
        <p:nvSpPr>
          <p:cNvPr id="601" name="Google Shape;601;p88"/>
          <p:cNvSpPr txBox="1"/>
          <p:nvPr/>
        </p:nvSpPr>
        <p:spPr>
          <a:xfrm>
            <a:off x="277150" y="997400"/>
            <a:ext cx="8722500" cy="69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500">
                <a:latin typeface="Nunito"/>
                <a:ea typeface="Nunito"/>
                <a:cs typeface="Nunito"/>
                <a:sym typeface="Nunito"/>
              </a:rPr>
              <a:t>CTDL goes beyond just describing qualifications.  It provides structured data on important details and links data, including credentials to qualification framework levels. </a:t>
            </a:r>
            <a:endParaRPr sz="1300">
              <a:solidFill>
                <a:schemeClr val="dk2"/>
              </a:solidFill>
              <a:latin typeface="Nunito"/>
              <a:ea typeface="Nunito"/>
              <a:cs typeface="Nunito"/>
              <a:sym typeface="Nunito"/>
            </a:endParaRPr>
          </a:p>
        </p:txBody>
      </p:sp>
      <p:graphicFrame>
        <p:nvGraphicFramePr>
          <p:cNvPr id="602" name="Google Shape;602;p88"/>
          <p:cNvGraphicFramePr/>
          <p:nvPr/>
        </p:nvGraphicFramePr>
        <p:xfrm>
          <a:off x="245200" y="1846400"/>
          <a:ext cx="3000000" cy="3000000"/>
        </p:xfrm>
        <a:graphic>
          <a:graphicData uri="http://schemas.openxmlformats.org/drawingml/2006/table">
            <a:tbl>
              <a:tblPr>
                <a:noFill/>
                <a:tableStyleId>{7105F16C-9326-4661-A6B8-E300CAE049E3}</a:tableStyleId>
              </a:tblPr>
              <a:tblGrid>
                <a:gridCol w="4326800"/>
                <a:gridCol w="4326800"/>
              </a:tblGrid>
              <a:tr h="480900">
                <a:tc>
                  <a:txBody>
                    <a:bodyPr/>
                    <a:lstStyle/>
                    <a:p>
                      <a:pPr indent="0" lvl="0" marL="0" rtl="0" algn="ctr">
                        <a:lnSpc>
                          <a:spcPct val="115000"/>
                        </a:lnSpc>
                        <a:spcBef>
                          <a:spcPts val="1200"/>
                        </a:spcBef>
                        <a:spcAft>
                          <a:spcPts val="1200"/>
                        </a:spcAft>
                        <a:buNone/>
                      </a:pPr>
                      <a:r>
                        <a:rPr b="1" lang="en" sz="1500">
                          <a:latin typeface="Nunito"/>
                          <a:ea typeface="Nunito"/>
                          <a:cs typeface="Nunito"/>
                          <a:sym typeface="Nunito"/>
                        </a:rPr>
                        <a:t>Credentials/Qualifications</a:t>
                      </a:r>
                      <a:endParaRPr b="1"/>
                    </a:p>
                  </a:txBody>
                  <a:tcPr marT="91425" marB="91425" marR="91425" marL="91425">
                    <a:solidFill>
                      <a:srgbClr val="D0E8F0"/>
                    </a:solidFill>
                  </a:tcPr>
                </a:tc>
                <a:tc>
                  <a:txBody>
                    <a:bodyPr/>
                    <a:lstStyle/>
                    <a:p>
                      <a:pPr indent="0" lvl="0" marL="0" rtl="0" algn="ctr">
                        <a:spcBef>
                          <a:spcPts val="0"/>
                        </a:spcBef>
                        <a:spcAft>
                          <a:spcPts val="0"/>
                        </a:spcAft>
                        <a:buNone/>
                      </a:pPr>
                      <a:r>
                        <a:rPr b="1" lang="en"/>
                        <a:t>Qualification Frameworks</a:t>
                      </a:r>
                      <a:endParaRPr b="1"/>
                    </a:p>
                  </a:txBody>
                  <a:tcPr marT="91425" marB="91425" marR="91425" marL="91425">
                    <a:solidFill>
                      <a:srgbClr val="D0E8F0"/>
                    </a:solidFill>
                  </a:tcPr>
                </a:tc>
              </a:tr>
              <a:tr h="381000">
                <a:tc>
                  <a:txBody>
                    <a:bodyPr/>
                    <a:lstStyle/>
                    <a:p>
                      <a:pPr indent="-323850" lvl="0" marL="457200" rtl="0" algn="l">
                        <a:lnSpc>
                          <a:spcPct val="115000"/>
                        </a:lnSpc>
                        <a:spcBef>
                          <a:spcPts val="1200"/>
                        </a:spcBef>
                        <a:spcAft>
                          <a:spcPts val="0"/>
                        </a:spcAft>
                        <a:buSzPts val="1500"/>
                        <a:buChar char="●"/>
                      </a:pPr>
                      <a:r>
                        <a:rPr lang="en" sz="1500">
                          <a:latin typeface="Nunito"/>
                          <a:ea typeface="Nunito"/>
                          <a:cs typeface="Nunito"/>
                          <a:sym typeface="Nunito"/>
                        </a:rPr>
                        <a:t>Accreditation &amp; Recognition </a:t>
                      </a:r>
                      <a:endParaRPr sz="1500">
                        <a:latin typeface="Nunito"/>
                        <a:ea typeface="Nunito"/>
                        <a:cs typeface="Nunito"/>
                        <a:sym typeface="Nunito"/>
                      </a:endParaRPr>
                    </a:p>
                    <a:p>
                      <a:pPr indent="-323850" lvl="0" marL="457200" rtl="0" algn="l">
                        <a:lnSpc>
                          <a:spcPct val="115000"/>
                        </a:lnSpc>
                        <a:spcBef>
                          <a:spcPts val="0"/>
                        </a:spcBef>
                        <a:spcAft>
                          <a:spcPts val="0"/>
                        </a:spcAft>
                        <a:buSzPts val="1500"/>
                        <a:buChar char="●"/>
                      </a:pPr>
                      <a:r>
                        <a:rPr lang="en" sz="1500">
                          <a:latin typeface="Nunito"/>
                          <a:ea typeface="Nunito"/>
                          <a:cs typeface="Nunito"/>
                          <a:sym typeface="Nunito"/>
                        </a:rPr>
                        <a:t>Costs and Credits </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Delivery Modes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Time to Complete</a:t>
                      </a:r>
                      <a:endParaRPr sz="1500">
                        <a:latin typeface="Nunito"/>
                        <a:ea typeface="Nunito"/>
                        <a:cs typeface="Nunito"/>
                        <a:sym typeface="Nunito"/>
                      </a:endParaRPr>
                    </a:p>
                    <a:p>
                      <a:pPr indent="-323850" lvl="0" marL="457200" rtl="0" algn="l">
                        <a:lnSpc>
                          <a:spcPct val="115000"/>
                        </a:lnSpc>
                        <a:spcBef>
                          <a:spcPts val="0"/>
                        </a:spcBef>
                        <a:spcAft>
                          <a:spcPts val="0"/>
                        </a:spcAft>
                        <a:buSzPts val="1500"/>
                        <a:buChar char="●"/>
                      </a:pPr>
                      <a:r>
                        <a:rPr lang="en" sz="1500">
                          <a:latin typeface="Nunito"/>
                          <a:ea typeface="Nunito"/>
                          <a:cs typeface="Nunito"/>
                          <a:sym typeface="Nunito"/>
                        </a:rPr>
                        <a:t>Financial Assistance</a:t>
                      </a:r>
                      <a:endParaRPr sz="1500">
                        <a:latin typeface="Nunito"/>
                        <a:ea typeface="Nunito"/>
                        <a:cs typeface="Nunito"/>
                        <a:sym typeface="Nunito"/>
                      </a:endParaRPr>
                    </a:p>
                    <a:p>
                      <a:pPr indent="-323850" lvl="0" marL="457200" rtl="0" algn="l">
                        <a:lnSpc>
                          <a:spcPct val="115000"/>
                        </a:lnSpc>
                        <a:spcBef>
                          <a:spcPts val="0"/>
                        </a:spcBef>
                        <a:spcAft>
                          <a:spcPts val="0"/>
                        </a:spcAft>
                        <a:buSzPts val="1500"/>
                        <a:buChar char="●"/>
                      </a:pPr>
                      <a:r>
                        <a:rPr lang="en" sz="1500">
                          <a:latin typeface="Nunito"/>
                          <a:ea typeface="Nunito"/>
                          <a:cs typeface="Nunito"/>
                          <a:sym typeface="Nunito"/>
                        </a:rPr>
                        <a:t>Requirements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Qualification Framework Levels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Skills and Competencies</a:t>
                      </a:r>
                      <a:endParaRPr sz="1500">
                        <a:latin typeface="Nunito"/>
                        <a:ea typeface="Nunito"/>
                        <a:cs typeface="Nunito"/>
                        <a:sym typeface="Nunito"/>
                      </a:endParaRPr>
                    </a:p>
                    <a:p>
                      <a:pPr indent="-323850" lvl="0" marL="457200" rtl="0" algn="l">
                        <a:lnSpc>
                          <a:spcPct val="115000"/>
                        </a:lnSpc>
                        <a:spcBef>
                          <a:spcPts val="0"/>
                        </a:spcBef>
                        <a:spcAft>
                          <a:spcPts val="0"/>
                        </a:spcAft>
                        <a:buSzPts val="1500"/>
                        <a:buChar char="●"/>
                      </a:pPr>
                      <a:r>
                        <a:rPr lang="en" sz="1500">
                          <a:latin typeface="Nunito"/>
                          <a:ea typeface="Nunito"/>
                          <a:cs typeface="Nunito"/>
                          <a:sym typeface="Nunito"/>
                        </a:rPr>
                        <a:t>Support Services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…and more</a:t>
                      </a:r>
                      <a:endParaRPr/>
                    </a:p>
                  </a:txBody>
                  <a:tcPr marT="91425" marB="91425" marR="91425" marL="91425">
                    <a:solidFill>
                      <a:schemeClr val="lt1"/>
                    </a:solidFill>
                  </a:tcPr>
                </a:tc>
                <a:tc>
                  <a:txBody>
                    <a:bodyPr/>
                    <a:lstStyle/>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Alignments and reference mappings to other frameworks progression levels </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Competencies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Descriptors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Jurisdiction</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Progression Levels</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Scope</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Terminology / Glossary</a:t>
                      </a:r>
                      <a:endParaRPr sz="1500">
                        <a:latin typeface="Nunito"/>
                        <a:ea typeface="Nunito"/>
                        <a:cs typeface="Nunito"/>
                        <a:sym typeface="Nunito"/>
                      </a:endParaRPr>
                    </a:p>
                    <a:p>
                      <a:pPr indent="-323850" lvl="0" marL="457200" rtl="0" algn="l">
                        <a:lnSpc>
                          <a:spcPct val="115000"/>
                        </a:lnSpc>
                        <a:spcBef>
                          <a:spcPts val="0"/>
                        </a:spcBef>
                        <a:spcAft>
                          <a:spcPts val="0"/>
                        </a:spcAft>
                        <a:buSzPts val="1500"/>
                        <a:buFont typeface="Nunito"/>
                        <a:buChar char="●"/>
                      </a:pPr>
                      <a:r>
                        <a:rPr lang="en" sz="1500">
                          <a:latin typeface="Nunito"/>
                          <a:ea typeface="Nunito"/>
                          <a:cs typeface="Nunito"/>
                          <a:sym typeface="Nunito"/>
                        </a:rPr>
                        <a:t>…and more</a:t>
                      </a:r>
                      <a:endParaRPr/>
                    </a:p>
                  </a:txBody>
                  <a:tcPr marT="91425" marB="91425" marR="91425" marL="91425">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8" name="Google Shape;608;p89"/>
          <p:cNvSpPr txBox="1"/>
          <p:nvPr/>
        </p:nvSpPr>
        <p:spPr>
          <a:xfrm>
            <a:off x="105550" y="277625"/>
            <a:ext cx="2334600" cy="401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dk2"/>
                </a:solidFill>
                <a:highlight>
                  <a:srgbClr val="D0E8F0"/>
                </a:highlight>
                <a:latin typeface="Nunito"/>
                <a:ea typeface="Nunito"/>
                <a:cs typeface="Nunito"/>
                <a:sym typeface="Nunito"/>
              </a:rPr>
              <a:t>Solution: </a:t>
            </a:r>
            <a:endParaRPr b="1" sz="1600">
              <a:solidFill>
                <a:schemeClr val="dk2"/>
              </a:solidFill>
              <a:highlight>
                <a:srgbClr val="D0E8F0"/>
              </a:highlight>
              <a:latin typeface="Nunito"/>
              <a:ea typeface="Nunito"/>
              <a:cs typeface="Nunito"/>
              <a:sym typeface="Nunito"/>
            </a:endParaRPr>
          </a:p>
          <a:p>
            <a:pPr indent="0" lvl="0" marL="0" rtl="0" algn="l">
              <a:lnSpc>
                <a:spcPct val="115000"/>
              </a:lnSpc>
              <a:spcBef>
                <a:spcPts val="1600"/>
              </a:spcBef>
              <a:spcAft>
                <a:spcPts val="1600"/>
              </a:spcAft>
              <a:buNone/>
            </a:pPr>
            <a:r>
              <a:rPr lang="en" sz="1600">
                <a:solidFill>
                  <a:schemeClr val="dk2"/>
                </a:solidFill>
                <a:latin typeface="Nunito"/>
                <a:ea typeface="Nunito"/>
                <a:cs typeface="Nunito"/>
                <a:sym typeface="Nunito"/>
              </a:rPr>
              <a:t>Structure learning and job pathway information as linked data supporting connections and flows to power tools and ensure trust in and verifiability of descriptions of and issued credentials. </a:t>
            </a:r>
            <a:br>
              <a:rPr b="1" lang="en" sz="1500">
                <a:solidFill>
                  <a:schemeClr val="dk2"/>
                </a:solidFill>
                <a:latin typeface="Nunito"/>
                <a:ea typeface="Nunito"/>
                <a:cs typeface="Nunito"/>
                <a:sym typeface="Nunito"/>
              </a:rPr>
            </a:br>
            <a:br>
              <a:rPr b="1" lang="en" sz="1500">
                <a:solidFill>
                  <a:schemeClr val="dk2"/>
                </a:solidFill>
                <a:latin typeface="Nunito"/>
                <a:ea typeface="Nunito"/>
                <a:cs typeface="Nunito"/>
                <a:sym typeface="Nunito"/>
              </a:rPr>
            </a:br>
            <a:endParaRPr sz="1600"/>
          </a:p>
        </p:txBody>
      </p:sp>
      <p:pic>
        <p:nvPicPr>
          <p:cNvPr id="609" name="Google Shape;609;p89"/>
          <p:cNvPicPr preferRelativeResize="0"/>
          <p:nvPr/>
        </p:nvPicPr>
        <p:blipFill>
          <a:blip r:embed="rId3">
            <a:alphaModFix/>
          </a:blip>
          <a:stretch>
            <a:fillRect/>
          </a:stretch>
        </p:blipFill>
        <p:spPr>
          <a:xfrm>
            <a:off x="2288672" y="152400"/>
            <a:ext cx="6787278" cy="4978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CC Theme">
  <a:themeElements>
    <a:clrScheme name="Simple Light">
      <a:dk1>
        <a:srgbClr val="40464C"/>
      </a:dk1>
      <a:lt1>
        <a:srgbClr val="DDD78D"/>
      </a:lt1>
      <a:dk2>
        <a:srgbClr val="429EA6"/>
      </a:dk2>
      <a:lt2>
        <a:srgbClr val="234467"/>
      </a:lt2>
      <a:accent1>
        <a:srgbClr val="40464C"/>
      </a:accent1>
      <a:accent2>
        <a:srgbClr val="FFFFFF"/>
      </a:accent2>
      <a:accent3>
        <a:srgbClr val="FFFFFF"/>
      </a:accent3>
      <a:accent4>
        <a:srgbClr val="FFFFFF"/>
      </a:accent4>
      <a:accent5>
        <a:srgbClr val="FFFFFF"/>
      </a:accent5>
      <a:accent6>
        <a:srgbClr val="FFFFFF"/>
      </a:accent6>
      <a:hlink>
        <a:srgbClr val="196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81B1729A-5F4F-4675-99E2-4F41CE2A2955}"/>
</file>

<file path=customXml/itemProps2.xml><?xml version="1.0" encoding="utf-8"?>
<ds:datastoreItem xmlns:ds="http://schemas.openxmlformats.org/officeDocument/2006/customXml" ds:itemID="{A5F2DE15-219D-4789-BE77-CBD226A0D21E}"/>
</file>

<file path=customXml/itemProps3.xml><?xml version="1.0" encoding="utf-8"?>
<ds:datastoreItem xmlns:ds="http://schemas.openxmlformats.org/officeDocument/2006/customXml" ds:itemID="{29DFCF2A-5458-4442-8475-66A6E856356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