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19"/>
  </p:notesMasterIdLst>
  <p:sldIdLst>
    <p:sldId id="256" r:id="rId6"/>
    <p:sldId id="492" r:id="rId7"/>
    <p:sldId id="511" r:id="rId8"/>
    <p:sldId id="510" r:id="rId9"/>
    <p:sldId id="509" r:id="rId10"/>
    <p:sldId id="496" r:id="rId11"/>
    <p:sldId id="507" r:id="rId12"/>
    <p:sldId id="506" r:id="rId13"/>
    <p:sldId id="498" r:id="rId14"/>
    <p:sldId id="387" r:id="rId15"/>
    <p:sldId id="508" r:id="rId16"/>
    <p:sldId id="378" r:id="rId17"/>
    <p:sldId id="501" r:id="rId18"/>
  </p:sldIdLst>
  <p:sldSz cx="18288000" cy="10287000"/>
  <p:notesSz cx="6858000" cy="9144000"/>
  <p:defaultTextStyle>
    <a:defPPr>
      <a:defRPr lang="es-ES"/>
    </a:defPPr>
    <a:lvl1pPr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1pPr>
    <a:lvl2pPr marL="815975" indent="-358775"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2pPr>
    <a:lvl3pPr marL="1631950" indent="-717550"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3pPr>
    <a:lvl4pPr marL="2447925" indent="-1076325"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4pPr>
    <a:lvl5pPr marL="3265488" indent="-1436688"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0E04E0-A665-31CB-3251-9224EBF039D1}" name="Boubacar Ndiaye" initials="BN" userId="S::boubacar.ndiaye@anaqsup.sn::24c57e86-5082-42bb-99f8-0004fc209a0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E9E412"/>
    <a:srgbClr val="25FF88"/>
    <a:srgbClr val="FF5050"/>
    <a:srgbClr val="D8D426"/>
    <a:srgbClr val="E3E0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18" autoAdjust="0"/>
    <p:restoredTop sz="93067"/>
  </p:normalViewPr>
  <p:slideViewPr>
    <p:cSldViewPr snapToGrid="0" snapToObjects="1">
      <p:cViewPr varScale="1">
        <p:scale>
          <a:sx n="77" d="100"/>
          <a:sy n="77" d="100"/>
        </p:scale>
        <p:origin x="504" y="184"/>
      </p:cViewPr>
      <p:guideLst>
        <p:guide orient="horz" pos="3240"/>
        <p:guide pos="5760"/>
      </p:guideLst>
    </p:cSldViewPr>
  </p:slid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BFFD64-D0BE-416A-ACAB-2A71082A774F}"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3D634652-B8BA-4500-9DC2-380760D5B669}">
      <dgm:prSet phldrT="[Texte]" custT="1"/>
      <dgm:spPr/>
      <dgm:t>
        <a:bodyPr/>
        <a:lstStyle/>
        <a:p>
          <a:r>
            <a:rPr lang="fr-FR" sz="2400" b="1" i="0" dirty="0">
              <a:solidFill>
                <a:schemeClr val="bg1"/>
              </a:solidFill>
              <a:effectLst/>
              <a:latin typeface="Segoe Sans"/>
            </a:rPr>
            <a:t>Engagement politique</a:t>
          </a:r>
          <a:r>
            <a:rPr lang="fr-FR" sz="2400" b="0" i="0" dirty="0">
              <a:solidFill>
                <a:schemeClr val="bg1"/>
              </a:solidFill>
              <a:effectLst/>
              <a:latin typeface="Segoe Sans"/>
            </a:rPr>
            <a:t> : </a:t>
          </a:r>
          <a:endParaRPr lang="fr-FR" sz="2400" dirty="0">
            <a:solidFill>
              <a:schemeClr val="bg1"/>
            </a:solidFill>
          </a:endParaRPr>
        </a:p>
      </dgm:t>
    </dgm:pt>
    <dgm:pt modelId="{A91483C3-BF73-4E33-A133-13DC06DC7900}" type="parTrans" cxnId="{E82E9607-8479-4EF8-B5C2-93DDC5291CEA}">
      <dgm:prSet/>
      <dgm:spPr/>
      <dgm:t>
        <a:bodyPr/>
        <a:lstStyle/>
        <a:p>
          <a:endParaRPr lang="fr-FR" sz="1600"/>
        </a:p>
      </dgm:t>
    </dgm:pt>
    <dgm:pt modelId="{DB9632E2-ABDA-4390-8DAF-33D78213C2D5}" type="sibTrans" cxnId="{E82E9607-8479-4EF8-B5C2-93DDC5291CEA}">
      <dgm:prSet/>
      <dgm:spPr/>
      <dgm:t>
        <a:bodyPr/>
        <a:lstStyle/>
        <a:p>
          <a:endParaRPr lang="fr-FR" sz="1600"/>
        </a:p>
      </dgm:t>
    </dgm:pt>
    <dgm:pt modelId="{64823CCD-7683-43D7-948A-6AB513994674}">
      <dgm:prSet phldrT="[Texte]" custT="1"/>
      <dgm:spPr/>
      <dgm:t>
        <a:bodyPr/>
        <a:lstStyle/>
        <a:p>
          <a:r>
            <a:rPr lang="fr-FR" sz="2400" b="0" i="0" dirty="0">
              <a:solidFill>
                <a:srgbClr val="424242"/>
              </a:solidFill>
              <a:effectLst/>
              <a:latin typeface="Segoe Sans"/>
            </a:rPr>
            <a:t>Le gouvernement doit exprimer son intention de ratifier la Convention</a:t>
          </a:r>
          <a:endParaRPr lang="fr-FR" sz="2400" dirty="0"/>
        </a:p>
      </dgm:t>
    </dgm:pt>
    <dgm:pt modelId="{2B39F5B2-F2D8-4F46-8693-F242A473FA09}" type="parTrans" cxnId="{FABCA038-08F9-41A9-AA0F-B58A5B2A78BC}">
      <dgm:prSet/>
      <dgm:spPr/>
      <dgm:t>
        <a:bodyPr/>
        <a:lstStyle/>
        <a:p>
          <a:endParaRPr lang="fr-FR" sz="1600"/>
        </a:p>
      </dgm:t>
    </dgm:pt>
    <dgm:pt modelId="{C14C1EE0-1A90-45F6-975B-50272A243953}" type="sibTrans" cxnId="{FABCA038-08F9-41A9-AA0F-B58A5B2A78BC}">
      <dgm:prSet/>
      <dgm:spPr/>
      <dgm:t>
        <a:bodyPr/>
        <a:lstStyle/>
        <a:p>
          <a:endParaRPr lang="fr-FR" sz="1600"/>
        </a:p>
      </dgm:t>
    </dgm:pt>
    <dgm:pt modelId="{FF578713-B5CA-40FC-B860-95A130946DBE}">
      <dgm:prSet phldrT="[Texte]"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106680" tIns="106680" rIns="106680" bIns="106680" numCol="1" spcCol="1270" anchor="ctr" anchorCtr="0"/>
        <a:lstStyle/>
        <a:p>
          <a:pPr marL="0" lvl="0" indent="0" algn="ctr" defTabSz="1244600">
            <a:lnSpc>
              <a:spcPct val="90000"/>
            </a:lnSpc>
            <a:spcBef>
              <a:spcPct val="0"/>
            </a:spcBef>
            <a:spcAft>
              <a:spcPct val="35000"/>
            </a:spcAft>
            <a:buNone/>
          </a:pPr>
          <a:r>
            <a:rPr lang="fr-FR" sz="2400" b="1" i="0" kern="1200" dirty="0">
              <a:solidFill>
                <a:prstClr val="white"/>
              </a:solidFill>
              <a:effectLst/>
              <a:latin typeface="Segoe Sans"/>
              <a:ea typeface="+mn-ea"/>
              <a:cs typeface="+mn-cs"/>
            </a:rPr>
            <a:t>Analyse juridique : </a:t>
          </a:r>
        </a:p>
      </dgm:t>
    </dgm:pt>
    <dgm:pt modelId="{E0C926B2-81ED-4519-A78C-3AFCEF3AB285}" type="parTrans" cxnId="{6F8544AB-6879-4C12-AD76-4719EF2A94FC}">
      <dgm:prSet/>
      <dgm:spPr/>
      <dgm:t>
        <a:bodyPr/>
        <a:lstStyle/>
        <a:p>
          <a:endParaRPr lang="fr-FR" sz="1600"/>
        </a:p>
      </dgm:t>
    </dgm:pt>
    <dgm:pt modelId="{D0F3BA68-0A99-4DD9-BE00-3FBAE0A43093}" type="sibTrans" cxnId="{6F8544AB-6879-4C12-AD76-4719EF2A94FC}">
      <dgm:prSet/>
      <dgm:spPr/>
      <dgm:t>
        <a:bodyPr/>
        <a:lstStyle/>
        <a:p>
          <a:endParaRPr lang="fr-FR" sz="1600"/>
        </a:p>
      </dgm:t>
    </dgm:pt>
    <dgm:pt modelId="{1A9C872D-06F9-4418-867B-A7DC602681F9}">
      <dgm:prSet phldrT="[Texte]" custT="1"/>
      <dgm:spPr/>
      <dgm:t>
        <a:bodyPr/>
        <a:lstStyle/>
        <a:p>
          <a:r>
            <a:rPr lang="fr-FR" sz="2400" b="0" i="0" dirty="0">
              <a:solidFill>
                <a:srgbClr val="424242"/>
              </a:solidFill>
              <a:effectLst/>
              <a:latin typeface="Segoe Sans"/>
            </a:rPr>
            <a:t>Les autorités compétentes examinent la compatibilité de la Convention avec le droit national</a:t>
          </a:r>
          <a:endParaRPr lang="fr-FR" sz="2400" dirty="0"/>
        </a:p>
      </dgm:t>
    </dgm:pt>
    <dgm:pt modelId="{927D50B8-0DD5-46D6-85CA-8671C55221F2}" type="parTrans" cxnId="{A9007832-33E0-4131-8010-0BEF7E73F0F5}">
      <dgm:prSet/>
      <dgm:spPr/>
      <dgm:t>
        <a:bodyPr/>
        <a:lstStyle/>
        <a:p>
          <a:endParaRPr lang="fr-FR" sz="1600"/>
        </a:p>
      </dgm:t>
    </dgm:pt>
    <dgm:pt modelId="{ACAB2A4D-219C-4739-AB59-04BE4C01C5EE}" type="sibTrans" cxnId="{A9007832-33E0-4131-8010-0BEF7E73F0F5}">
      <dgm:prSet/>
      <dgm:spPr/>
      <dgm:t>
        <a:bodyPr/>
        <a:lstStyle/>
        <a:p>
          <a:endParaRPr lang="fr-FR" sz="1600"/>
        </a:p>
      </dgm:t>
    </dgm:pt>
    <dgm:pt modelId="{F2C32B6E-4243-48F0-B008-DCA5A011A1FB}">
      <dgm:prSet phldrT="[Texte]" custT="1"/>
      <dgm:spPr/>
      <dgm:t>
        <a:bodyPr/>
        <a:lstStyle/>
        <a:p>
          <a:r>
            <a:rPr lang="fr-FR" sz="2400" b="1" i="0" kern="1200" dirty="0">
              <a:solidFill>
                <a:prstClr val="white"/>
              </a:solidFill>
              <a:effectLst/>
              <a:latin typeface="Segoe Sans"/>
              <a:ea typeface="+mn-ea"/>
              <a:cs typeface="+mn-cs"/>
            </a:rPr>
            <a:t>Approbation</a:t>
          </a:r>
          <a:r>
            <a:rPr lang="fr-FR" sz="2400" b="1" i="0" kern="1200" dirty="0">
              <a:solidFill>
                <a:srgbClr val="424242"/>
              </a:solidFill>
              <a:effectLst/>
              <a:latin typeface="Segoe Sans"/>
            </a:rPr>
            <a:t> </a:t>
          </a:r>
          <a:r>
            <a:rPr lang="fr-FR" sz="2400" b="1" i="0" kern="1200" dirty="0">
              <a:solidFill>
                <a:prstClr val="white"/>
              </a:solidFill>
              <a:effectLst/>
              <a:latin typeface="Segoe Sans"/>
              <a:ea typeface="+mn-ea"/>
              <a:cs typeface="+mn-cs"/>
            </a:rPr>
            <a:t>nationale:</a:t>
          </a:r>
          <a:r>
            <a:rPr lang="fr-FR" sz="2400" b="0" i="0" kern="1200" dirty="0">
              <a:solidFill>
                <a:srgbClr val="424242"/>
              </a:solidFill>
              <a:effectLst/>
              <a:latin typeface="Segoe Sans"/>
            </a:rPr>
            <a:t> </a:t>
          </a:r>
          <a:endParaRPr lang="fr-FR" sz="2400" b="1" i="0" kern="1200" dirty="0">
            <a:solidFill>
              <a:prstClr val="white"/>
            </a:solidFill>
            <a:effectLst/>
            <a:latin typeface="Segoe Sans"/>
            <a:ea typeface="+mn-ea"/>
            <a:cs typeface="+mn-cs"/>
          </a:endParaRPr>
        </a:p>
      </dgm:t>
    </dgm:pt>
    <dgm:pt modelId="{DAC7E565-7313-4B71-817F-F7CCF46DA6AC}" type="parTrans" cxnId="{527C1143-CE23-4486-9A67-696EF90E2E76}">
      <dgm:prSet/>
      <dgm:spPr/>
      <dgm:t>
        <a:bodyPr/>
        <a:lstStyle/>
        <a:p>
          <a:endParaRPr lang="fr-FR" sz="1600"/>
        </a:p>
      </dgm:t>
    </dgm:pt>
    <dgm:pt modelId="{84C9DBC6-EEE6-4B84-92F1-D164E49F8B29}" type="sibTrans" cxnId="{527C1143-CE23-4486-9A67-696EF90E2E76}">
      <dgm:prSet/>
      <dgm:spPr/>
      <dgm:t>
        <a:bodyPr/>
        <a:lstStyle/>
        <a:p>
          <a:endParaRPr lang="fr-FR" sz="1600"/>
        </a:p>
      </dgm:t>
    </dgm:pt>
    <dgm:pt modelId="{256B6956-F8B1-4D65-9426-40FD7B324EEC}">
      <dgm:prSet phldrT="[Texte]" custT="1"/>
      <dgm:spPr/>
      <dgm:t>
        <a:bodyPr/>
        <a:lstStyle/>
        <a:p>
          <a:r>
            <a:rPr lang="fr-FR" sz="2400" b="0" i="0" kern="1200" dirty="0">
              <a:solidFill>
                <a:srgbClr val="424242"/>
              </a:solidFill>
              <a:effectLst/>
              <a:latin typeface="Segoe Sans"/>
            </a:rPr>
            <a:t>Le texte est soumis à l’approbation du parlement ou de l’organe législatif compétent.</a:t>
          </a:r>
          <a:endParaRPr lang="fr-FR" sz="2400" b="1" i="0" kern="1200" dirty="0">
            <a:solidFill>
              <a:prstClr val="white"/>
            </a:solidFill>
            <a:effectLst/>
            <a:latin typeface="Segoe Sans"/>
            <a:ea typeface="+mn-ea"/>
            <a:cs typeface="+mn-cs"/>
          </a:endParaRPr>
        </a:p>
      </dgm:t>
    </dgm:pt>
    <dgm:pt modelId="{E2AA0AD6-CA9A-46B2-BEE1-86A461E6E4B6}" type="parTrans" cxnId="{910ABDC7-DCDC-48E3-9EEE-2F447B0032C4}">
      <dgm:prSet/>
      <dgm:spPr/>
      <dgm:t>
        <a:bodyPr/>
        <a:lstStyle/>
        <a:p>
          <a:endParaRPr lang="fr-FR" sz="1600"/>
        </a:p>
      </dgm:t>
    </dgm:pt>
    <dgm:pt modelId="{83C3ED45-8AB5-4204-BBC4-3D8F0D03164B}" type="sibTrans" cxnId="{910ABDC7-DCDC-48E3-9EEE-2F447B0032C4}">
      <dgm:prSet/>
      <dgm:spPr/>
      <dgm:t>
        <a:bodyPr/>
        <a:lstStyle/>
        <a:p>
          <a:endParaRPr lang="fr-FR" sz="1600"/>
        </a:p>
      </dgm:t>
    </dgm:pt>
    <dgm:pt modelId="{2F808A3E-E1B6-4CB7-97D3-3B412D07EA09}">
      <dgm:prSet phldrT="[Texte]" custT="1"/>
      <dgm:spPr/>
      <dgm:t>
        <a:bodyPr/>
        <a:lstStyle/>
        <a:p>
          <a:pPr marL="0" lvl="0" indent="0" algn="ctr" defTabSz="1066800">
            <a:lnSpc>
              <a:spcPct val="90000"/>
            </a:lnSpc>
            <a:spcBef>
              <a:spcPct val="0"/>
            </a:spcBef>
            <a:spcAft>
              <a:spcPct val="35000"/>
            </a:spcAft>
            <a:buNone/>
          </a:pPr>
          <a:r>
            <a:rPr lang="fr-FR" sz="2400" b="1" i="0" kern="1200" dirty="0">
              <a:solidFill>
                <a:prstClr val="white"/>
              </a:solidFill>
              <a:effectLst/>
              <a:latin typeface="Segoe Sans"/>
              <a:ea typeface="+mn-ea"/>
              <a:cs typeface="+mn-cs"/>
            </a:rPr>
            <a:t>Dépôt de l’instrument de ratification :</a:t>
          </a:r>
        </a:p>
      </dgm:t>
    </dgm:pt>
    <dgm:pt modelId="{9CF7B899-A25F-4436-8048-ECB92ACD0527}" type="parTrans" cxnId="{5612D11D-3FBD-47B1-BF8E-65D719CF594A}">
      <dgm:prSet/>
      <dgm:spPr/>
      <dgm:t>
        <a:bodyPr/>
        <a:lstStyle/>
        <a:p>
          <a:endParaRPr lang="fr-FR"/>
        </a:p>
      </dgm:t>
    </dgm:pt>
    <dgm:pt modelId="{70CEB92F-BA2D-4E7F-A3AE-522B909B3D03}" type="sibTrans" cxnId="{5612D11D-3FBD-47B1-BF8E-65D719CF594A}">
      <dgm:prSet/>
      <dgm:spPr/>
      <dgm:t>
        <a:bodyPr/>
        <a:lstStyle/>
        <a:p>
          <a:endParaRPr lang="fr-FR"/>
        </a:p>
      </dgm:t>
    </dgm:pt>
    <dgm:pt modelId="{5EA10037-A34D-4A49-90E7-C313E2058C7D}">
      <dgm:prSet phldrT="[Texte]" custT="1"/>
      <dgm:spPr/>
      <dgm:t>
        <a:bodyPr/>
        <a:lstStyle/>
        <a:p>
          <a:pPr marL="0" lvl="0" indent="0" algn="l" defTabSz="1066800">
            <a:lnSpc>
              <a:spcPct val="90000"/>
            </a:lnSpc>
            <a:spcBef>
              <a:spcPct val="0"/>
            </a:spcBef>
            <a:spcAft>
              <a:spcPct val="35000"/>
            </a:spcAft>
          </a:pPr>
          <a:r>
            <a:rPr lang="fr-FR" sz="2400" b="0" i="0" kern="1200" dirty="0">
              <a:solidFill>
                <a:srgbClr val="424242"/>
              </a:solidFill>
              <a:effectLst/>
              <a:latin typeface="Segoe Sans"/>
            </a:rPr>
            <a:t> L’État envoie officiellement son instrument de ratification auprès </a:t>
          </a:r>
          <a:r>
            <a:rPr lang="fr-FR" sz="2400" kern="1200" dirty="0">
              <a:solidFill>
                <a:srgbClr val="424242"/>
              </a:solidFill>
              <a:latin typeface="Segoe Sans"/>
            </a:rPr>
            <a:t>de l’UNESCO, qui </a:t>
          </a:r>
          <a:r>
            <a:rPr lang="fr-FR" sz="2400" kern="1200" dirty="0"/>
            <a:t>est le dépositaire de la Convention</a:t>
          </a:r>
          <a:endParaRPr lang="fr-FR" sz="2400" b="1" i="0" kern="1200" dirty="0">
            <a:solidFill>
              <a:prstClr val="white"/>
            </a:solidFill>
            <a:effectLst/>
            <a:latin typeface="Segoe Sans"/>
            <a:ea typeface="+mn-ea"/>
            <a:cs typeface="+mn-cs"/>
          </a:endParaRPr>
        </a:p>
      </dgm:t>
    </dgm:pt>
    <dgm:pt modelId="{BD29C9D1-D735-4463-B813-B2632559045B}" type="parTrans" cxnId="{E16B9783-85E1-41CF-9ED3-F25F14A3550E}">
      <dgm:prSet/>
      <dgm:spPr/>
      <dgm:t>
        <a:bodyPr/>
        <a:lstStyle/>
        <a:p>
          <a:endParaRPr lang="fr-FR"/>
        </a:p>
      </dgm:t>
    </dgm:pt>
    <dgm:pt modelId="{A8232029-F377-4F35-8851-FD6633249E54}" type="sibTrans" cxnId="{E16B9783-85E1-41CF-9ED3-F25F14A3550E}">
      <dgm:prSet/>
      <dgm:spPr/>
      <dgm:t>
        <a:bodyPr/>
        <a:lstStyle/>
        <a:p>
          <a:endParaRPr lang="fr-FR"/>
        </a:p>
      </dgm:t>
    </dgm:pt>
    <dgm:pt modelId="{26D9DB7F-4810-4E1F-8EB6-BE96D8620DC9}">
      <dgm:prSet phldrT="[Texte]" custT="1"/>
      <dgm:spPr/>
      <dgm:t>
        <a:bodyPr/>
        <a:lstStyle/>
        <a:p>
          <a:pPr marL="0" lvl="0" indent="0" algn="ctr" defTabSz="1066800">
            <a:lnSpc>
              <a:spcPct val="90000"/>
            </a:lnSpc>
            <a:spcBef>
              <a:spcPct val="0"/>
            </a:spcBef>
            <a:spcAft>
              <a:spcPct val="35000"/>
            </a:spcAft>
          </a:pPr>
          <a:r>
            <a:rPr lang="fr-FR" sz="2400" b="1" i="0" kern="1200" dirty="0">
              <a:solidFill>
                <a:prstClr val="white"/>
              </a:solidFill>
              <a:effectLst/>
              <a:latin typeface="Segoe Sans"/>
              <a:ea typeface="+mn-ea"/>
              <a:cs typeface="+mn-cs"/>
            </a:rPr>
            <a:t>Mise en œuvre nationale :</a:t>
          </a:r>
        </a:p>
      </dgm:t>
    </dgm:pt>
    <dgm:pt modelId="{9E9EB0C3-47C4-40BC-BE5C-153BFB909FE2}" type="parTrans" cxnId="{249EAD1C-4BF2-4210-8868-129A5DF95DAE}">
      <dgm:prSet/>
      <dgm:spPr/>
      <dgm:t>
        <a:bodyPr/>
        <a:lstStyle/>
        <a:p>
          <a:endParaRPr lang="fr-FR"/>
        </a:p>
      </dgm:t>
    </dgm:pt>
    <dgm:pt modelId="{06BA421E-14C3-45DD-AFD6-694A9F725AC9}" type="sibTrans" cxnId="{249EAD1C-4BF2-4210-8868-129A5DF95DAE}">
      <dgm:prSet/>
      <dgm:spPr/>
      <dgm:t>
        <a:bodyPr/>
        <a:lstStyle/>
        <a:p>
          <a:endParaRPr lang="fr-FR"/>
        </a:p>
      </dgm:t>
    </dgm:pt>
    <dgm:pt modelId="{07F47A24-979F-4641-BC18-6420FBF1532B}">
      <dgm:prSet phldrT="[Texte]" custT="1"/>
      <dgm:spPr/>
      <dgm:t>
        <a:bodyPr/>
        <a:lstStyle/>
        <a:p>
          <a:pPr marL="0" lvl="0" indent="0" algn="l" defTabSz="1066800">
            <a:lnSpc>
              <a:spcPct val="90000"/>
            </a:lnSpc>
            <a:spcBef>
              <a:spcPct val="0"/>
            </a:spcBef>
            <a:spcAft>
              <a:spcPct val="35000"/>
            </a:spcAft>
          </a:pPr>
          <a:r>
            <a:rPr lang="fr-FR" sz="2400" b="0" i="0" kern="1200" dirty="0">
              <a:solidFill>
                <a:srgbClr val="424242"/>
              </a:solidFill>
              <a:effectLst/>
              <a:latin typeface="Segoe Sans"/>
            </a:rPr>
            <a:t>L’État met en place les mécanismes nécessaires pour appliquer les dispositions de la Convention (organes de reconnaissance, procédures d’évaluation </a:t>
          </a:r>
          <a:r>
            <a:rPr lang="fr-FR" sz="2400" b="0" i="0" kern="1200" dirty="0" err="1">
              <a:solidFill>
                <a:srgbClr val="424242"/>
              </a:solidFill>
              <a:effectLst/>
              <a:latin typeface="Segoe Sans"/>
            </a:rPr>
            <a:t>etc</a:t>
          </a:r>
          <a:endParaRPr lang="fr-FR" sz="2400" b="1" i="0" kern="1200" dirty="0">
            <a:solidFill>
              <a:prstClr val="white"/>
            </a:solidFill>
            <a:effectLst/>
            <a:latin typeface="Segoe Sans"/>
            <a:ea typeface="+mn-ea"/>
            <a:cs typeface="+mn-cs"/>
          </a:endParaRPr>
        </a:p>
      </dgm:t>
    </dgm:pt>
    <dgm:pt modelId="{8430046E-C371-4122-B10E-9FE5FF5EFAAD}" type="parTrans" cxnId="{5561B17B-853A-4C89-B569-143766FEE2FF}">
      <dgm:prSet/>
      <dgm:spPr/>
      <dgm:t>
        <a:bodyPr/>
        <a:lstStyle/>
        <a:p>
          <a:endParaRPr lang="fr-FR"/>
        </a:p>
      </dgm:t>
    </dgm:pt>
    <dgm:pt modelId="{33BEE370-3712-4B11-AE28-6FDFD13750F0}" type="sibTrans" cxnId="{5561B17B-853A-4C89-B569-143766FEE2FF}">
      <dgm:prSet/>
      <dgm:spPr/>
      <dgm:t>
        <a:bodyPr/>
        <a:lstStyle/>
        <a:p>
          <a:endParaRPr lang="fr-FR"/>
        </a:p>
      </dgm:t>
    </dgm:pt>
    <dgm:pt modelId="{045F20AE-398A-45EF-A03E-A3C7BBBD16DA}" type="pres">
      <dgm:prSet presAssocID="{9ABFFD64-D0BE-416A-ACAB-2A71082A774F}" presName="rootnode" presStyleCnt="0">
        <dgm:presLayoutVars>
          <dgm:chMax/>
          <dgm:chPref/>
          <dgm:dir/>
          <dgm:animLvl val="lvl"/>
        </dgm:presLayoutVars>
      </dgm:prSet>
      <dgm:spPr/>
    </dgm:pt>
    <dgm:pt modelId="{F441C7B5-EBD6-4759-BEEA-DAFB6037DA62}" type="pres">
      <dgm:prSet presAssocID="{3D634652-B8BA-4500-9DC2-380760D5B669}" presName="composite" presStyleCnt="0"/>
      <dgm:spPr/>
    </dgm:pt>
    <dgm:pt modelId="{DD71D3A6-ABBF-4C60-94EE-47A4CBE59C8D}" type="pres">
      <dgm:prSet presAssocID="{3D634652-B8BA-4500-9DC2-380760D5B669}" presName="bentUpArrow1" presStyleLbl="alignImgPlace1" presStyleIdx="0" presStyleCnt="4" custScaleX="52928" custScaleY="75316" custLinFactNeighborX="-10675" custLinFactNeighborY="-71063"/>
      <dgm:spPr/>
    </dgm:pt>
    <dgm:pt modelId="{93974B83-4C4D-4726-B85B-454A6DE0C6D0}" type="pres">
      <dgm:prSet presAssocID="{3D634652-B8BA-4500-9DC2-380760D5B669}" presName="ParentText" presStyleLbl="node1" presStyleIdx="0" presStyleCnt="5" custScaleX="118031" custScaleY="60507" custLinFactNeighborX="18503" custLinFactNeighborY="-16129">
        <dgm:presLayoutVars>
          <dgm:chMax val="1"/>
          <dgm:chPref val="1"/>
          <dgm:bulletEnabled val="1"/>
        </dgm:presLayoutVars>
      </dgm:prSet>
      <dgm:spPr/>
    </dgm:pt>
    <dgm:pt modelId="{AD2C5258-D334-4D73-8851-F23E4461B19C}" type="pres">
      <dgm:prSet presAssocID="{3D634652-B8BA-4500-9DC2-380760D5B669}" presName="ChildText" presStyleLbl="revTx" presStyleIdx="0" presStyleCnt="5" custScaleX="256681" custLinFactX="10938" custLinFactNeighborX="100000" custLinFactNeighborY="-17839">
        <dgm:presLayoutVars>
          <dgm:chMax val="0"/>
          <dgm:chPref val="0"/>
          <dgm:bulletEnabled val="1"/>
        </dgm:presLayoutVars>
      </dgm:prSet>
      <dgm:spPr/>
    </dgm:pt>
    <dgm:pt modelId="{980A08F2-CB82-4593-8FEB-3D17891FED26}" type="pres">
      <dgm:prSet presAssocID="{DB9632E2-ABDA-4390-8DAF-33D78213C2D5}" presName="sibTrans" presStyleCnt="0"/>
      <dgm:spPr/>
    </dgm:pt>
    <dgm:pt modelId="{37175B7F-AFC7-4815-B32E-D5C7C27492CA}" type="pres">
      <dgm:prSet presAssocID="{FF578713-B5CA-40FC-B860-95A130946DBE}" presName="composite" presStyleCnt="0"/>
      <dgm:spPr/>
    </dgm:pt>
    <dgm:pt modelId="{0EC17E7E-16D1-4B07-A8DB-1D4AC3713905}" type="pres">
      <dgm:prSet presAssocID="{FF578713-B5CA-40FC-B860-95A130946DBE}" presName="bentUpArrow1" presStyleLbl="alignImgPlace1" presStyleIdx="1" presStyleCnt="4" custScaleX="78858" custScaleY="66313" custLinFactNeighborX="-84683" custLinFactNeighborY="-67541"/>
      <dgm:spPr/>
    </dgm:pt>
    <dgm:pt modelId="{B81152C9-3F2F-47C7-AB07-293ABCC49026}" type="pres">
      <dgm:prSet presAssocID="{FF578713-B5CA-40FC-B860-95A130946DBE}" presName="ParentText" presStyleLbl="node1" presStyleIdx="1" presStyleCnt="5" custScaleX="155581" custScaleY="61906" custLinFactNeighborX="-51586" custLinFactNeighborY="-19934">
        <dgm:presLayoutVars>
          <dgm:chMax val="1"/>
          <dgm:chPref val="1"/>
          <dgm:bulletEnabled val="1"/>
        </dgm:presLayoutVars>
      </dgm:prSet>
      <dgm:spPr>
        <a:xfrm>
          <a:off x="2761470" y="2649791"/>
          <a:ext cx="3401078" cy="2380644"/>
        </a:xfrm>
        <a:prstGeom prst="roundRect">
          <a:avLst>
            <a:gd name="adj" fmla="val 16670"/>
          </a:avLst>
        </a:prstGeom>
      </dgm:spPr>
    </dgm:pt>
    <dgm:pt modelId="{4170FBC8-8B46-463A-A0C4-8649259A27B5}" type="pres">
      <dgm:prSet presAssocID="{FF578713-B5CA-40FC-B860-95A130946DBE}" presName="ChildText" presStyleLbl="revTx" presStyleIdx="1" presStyleCnt="5" custScaleX="375617" custScaleY="71404" custLinFactX="6459" custLinFactNeighborX="100000" custLinFactNeighborY="-21472">
        <dgm:presLayoutVars>
          <dgm:chMax val="0"/>
          <dgm:chPref val="0"/>
          <dgm:bulletEnabled val="1"/>
        </dgm:presLayoutVars>
      </dgm:prSet>
      <dgm:spPr/>
    </dgm:pt>
    <dgm:pt modelId="{85977287-8F21-429D-BA26-96B7D00F25CB}" type="pres">
      <dgm:prSet presAssocID="{D0F3BA68-0A99-4DD9-BE00-3FBAE0A43093}" presName="sibTrans" presStyleCnt="0"/>
      <dgm:spPr/>
    </dgm:pt>
    <dgm:pt modelId="{684D5A2B-FC8E-49B2-8A1B-B76D1993A195}" type="pres">
      <dgm:prSet presAssocID="{F2C32B6E-4243-48F0-B008-DCA5A011A1FB}" presName="composite" presStyleCnt="0"/>
      <dgm:spPr/>
    </dgm:pt>
    <dgm:pt modelId="{93D0F5CA-E579-4576-AC16-F5F355009D28}" type="pres">
      <dgm:prSet presAssocID="{F2C32B6E-4243-48F0-B008-DCA5A011A1FB}" presName="bentUpArrow1" presStyleLbl="alignImgPlace1" presStyleIdx="2" presStyleCnt="4" custScaleX="101005" custScaleY="66378" custLinFactNeighborX="-58548" custLinFactNeighborY="-86533"/>
      <dgm:spPr/>
    </dgm:pt>
    <dgm:pt modelId="{A00DFFC5-D89A-4B1D-9019-78E795D74880}" type="pres">
      <dgm:prSet presAssocID="{F2C32B6E-4243-48F0-B008-DCA5A011A1FB}" presName="ParentText" presStyleLbl="node1" presStyleIdx="2" presStyleCnt="5" custScaleX="142709" custScaleY="55435" custLinFactNeighborX="-74955" custLinFactNeighborY="-34414">
        <dgm:presLayoutVars>
          <dgm:chMax val="1"/>
          <dgm:chPref val="1"/>
          <dgm:bulletEnabled val="1"/>
        </dgm:presLayoutVars>
      </dgm:prSet>
      <dgm:spPr/>
    </dgm:pt>
    <dgm:pt modelId="{DC07AE45-57CE-4BA7-99DB-8BEBCAF257A8}" type="pres">
      <dgm:prSet presAssocID="{F2C32B6E-4243-48F0-B008-DCA5A011A1FB}" presName="ChildText" presStyleLbl="revTx" presStyleIdx="2" presStyleCnt="5" custScaleX="312157" custLinFactNeighborX="34630" custLinFactNeighborY="-33110">
        <dgm:presLayoutVars>
          <dgm:chMax val="0"/>
          <dgm:chPref val="0"/>
          <dgm:bulletEnabled val="1"/>
        </dgm:presLayoutVars>
      </dgm:prSet>
      <dgm:spPr/>
    </dgm:pt>
    <dgm:pt modelId="{BB1AB9F2-6137-4BF6-BD37-0C6F9B341224}" type="pres">
      <dgm:prSet presAssocID="{84C9DBC6-EEE6-4B84-92F1-D164E49F8B29}" presName="sibTrans" presStyleCnt="0"/>
      <dgm:spPr/>
    </dgm:pt>
    <dgm:pt modelId="{3F516E1F-0C51-4332-9710-0D1A0409A0FD}" type="pres">
      <dgm:prSet presAssocID="{2F808A3E-E1B6-4CB7-97D3-3B412D07EA09}" presName="composite" presStyleCnt="0"/>
      <dgm:spPr/>
    </dgm:pt>
    <dgm:pt modelId="{27605ED2-A2FB-4B22-8379-A7ACB1EA07FB}" type="pres">
      <dgm:prSet presAssocID="{2F808A3E-E1B6-4CB7-97D3-3B412D07EA09}" presName="bentUpArrow1" presStyleLbl="alignImgPlace1" presStyleIdx="3" presStyleCnt="4" custScaleX="62980" custScaleY="80614" custLinFactNeighborX="-75865" custLinFactNeighborY="-74738"/>
      <dgm:spPr/>
    </dgm:pt>
    <dgm:pt modelId="{FDB26790-D8BC-439B-AB6A-CA721204310A}" type="pres">
      <dgm:prSet presAssocID="{2F808A3E-E1B6-4CB7-97D3-3B412D07EA09}" presName="ParentText" presStyleLbl="node1" presStyleIdx="3" presStyleCnt="5" custScaleX="164343" custScaleY="67675" custLinFactNeighborX="-52528" custLinFactNeighborY="-32553">
        <dgm:presLayoutVars>
          <dgm:chMax val="1"/>
          <dgm:chPref val="1"/>
          <dgm:bulletEnabled val="1"/>
        </dgm:presLayoutVars>
      </dgm:prSet>
      <dgm:spPr/>
    </dgm:pt>
    <dgm:pt modelId="{3B44374E-4FC2-489D-B5E3-07BDBA4A13FB}" type="pres">
      <dgm:prSet presAssocID="{2F808A3E-E1B6-4CB7-97D3-3B412D07EA09}" presName="ChildText" presStyleLbl="revTx" presStyleIdx="3" presStyleCnt="5" custScaleX="238437" custScaleY="88827" custLinFactNeighborX="47951" custLinFactNeighborY="-53760">
        <dgm:presLayoutVars>
          <dgm:chMax val="0"/>
          <dgm:chPref val="0"/>
          <dgm:bulletEnabled val="1"/>
        </dgm:presLayoutVars>
      </dgm:prSet>
      <dgm:spPr/>
    </dgm:pt>
    <dgm:pt modelId="{12BDC6D5-2BBE-4DB6-88A0-FCEEA3BF01DE}" type="pres">
      <dgm:prSet presAssocID="{70CEB92F-BA2D-4E7F-A3AE-522B909B3D03}" presName="sibTrans" presStyleCnt="0"/>
      <dgm:spPr/>
    </dgm:pt>
    <dgm:pt modelId="{E3EC63A4-CE16-4E7A-B37B-974861D2D7E4}" type="pres">
      <dgm:prSet presAssocID="{26D9DB7F-4810-4E1F-8EB6-BE96D8620DC9}" presName="composite" presStyleCnt="0"/>
      <dgm:spPr/>
    </dgm:pt>
    <dgm:pt modelId="{DCE0ECAB-B2E6-4C9F-A575-0FBC0FE19226}" type="pres">
      <dgm:prSet presAssocID="{26D9DB7F-4810-4E1F-8EB6-BE96D8620DC9}" presName="ParentText" presStyleLbl="node1" presStyleIdx="4" presStyleCnt="5" custScaleX="111135" custScaleY="74941" custLinFactNeighborX="-69434" custLinFactNeighborY="-32062">
        <dgm:presLayoutVars>
          <dgm:chMax val="1"/>
          <dgm:chPref val="1"/>
          <dgm:bulletEnabled val="1"/>
        </dgm:presLayoutVars>
      </dgm:prSet>
      <dgm:spPr/>
    </dgm:pt>
    <dgm:pt modelId="{2033005B-AC5F-48B9-BD16-4F8CCD9A442A}" type="pres">
      <dgm:prSet presAssocID="{26D9DB7F-4810-4E1F-8EB6-BE96D8620DC9}" presName="FinalChildText" presStyleLbl="revTx" presStyleIdx="4" presStyleCnt="5" custScaleX="212854" custScaleY="118457" custLinFactNeighborX="-17322" custLinFactNeighborY="-35831">
        <dgm:presLayoutVars>
          <dgm:chMax val="0"/>
          <dgm:chPref val="0"/>
          <dgm:bulletEnabled val="1"/>
        </dgm:presLayoutVars>
      </dgm:prSet>
      <dgm:spPr/>
    </dgm:pt>
  </dgm:ptLst>
  <dgm:cxnLst>
    <dgm:cxn modelId="{5C32AC03-0B72-4F09-9F19-9E7B1E614524}" type="presOf" srcId="{2F808A3E-E1B6-4CB7-97D3-3B412D07EA09}" destId="{FDB26790-D8BC-439B-AB6A-CA721204310A}" srcOrd="0" destOrd="0" presId="urn:microsoft.com/office/officeart/2005/8/layout/StepDownProcess"/>
    <dgm:cxn modelId="{E82E9607-8479-4EF8-B5C2-93DDC5291CEA}" srcId="{9ABFFD64-D0BE-416A-ACAB-2A71082A774F}" destId="{3D634652-B8BA-4500-9DC2-380760D5B669}" srcOrd="0" destOrd="0" parTransId="{A91483C3-BF73-4E33-A133-13DC06DC7900}" sibTransId="{DB9632E2-ABDA-4390-8DAF-33D78213C2D5}"/>
    <dgm:cxn modelId="{249EAD1C-4BF2-4210-8868-129A5DF95DAE}" srcId="{9ABFFD64-D0BE-416A-ACAB-2A71082A774F}" destId="{26D9DB7F-4810-4E1F-8EB6-BE96D8620DC9}" srcOrd="4" destOrd="0" parTransId="{9E9EB0C3-47C4-40BC-BE5C-153BFB909FE2}" sibTransId="{06BA421E-14C3-45DD-AFD6-694A9F725AC9}"/>
    <dgm:cxn modelId="{5612D11D-3FBD-47B1-BF8E-65D719CF594A}" srcId="{9ABFFD64-D0BE-416A-ACAB-2A71082A774F}" destId="{2F808A3E-E1B6-4CB7-97D3-3B412D07EA09}" srcOrd="3" destOrd="0" parTransId="{9CF7B899-A25F-4436-8048-ECB92ACD0527}" sibTransId="{70CEB92F-BA2D-4E7F-A3AE-522B909B3D03}"/>
    <dgm:cxn modelId="{301B341F-E0DE-4001-85F1-6989EBE0D0A5}" type="presOf" srcId="{FF578713-B5CA-40FC-B860-95A130946DBE}" destId="{B81152C9-3F2F-47C7-AB07-293ABCC49026}" srcOrd="0" destOrd="0" presId="urn:microsoft.com/office/officeart/2005/8/layout/StepDownProcess"/>
    <dgm:cxn modelId="{A9007832-33E0-4131-8010-0BEF7E73F0F5}" srcId="{FF578713-B5CA-40FC-B860-95A130946DBE}" destId="{1A9C872D-06F9-4418-867B-A7DC602681F9}" srcOrd="0" destOrd="0" parTransId="{927D50B8-0DD5-46D6-85CA-8671C55221F2}" sibTransId="{ACAB2A4D-219C-4739-AB59-04BE4C01C5EE}"/>
    <dgm:cxn modelId="{FABCA038-08F9-41A9-AA0F-B58A5B2A78BC}" srcId="{3D634652-B8BA-4500-9DC2-380760D5B669}" destId="{64823CCD-7683-43D7-948A-6AB513994674}" srcOrd="0" destOrd="0" parTransId="{2B39F5B2-F2D8-4F46-8693-F242A473FA09}" sibTransId="{C14C1EE0-1A90-45F6-975B-50272A243953}"/>
    <dgm:cxn modelId="{527C1143-CE23-4486-9A67-696EF90E2E76}" srcId="{9ABFFD64-D0BE-416A-ACAB-2A71082A774F}" destId="{F2C32B6E-4243-48F0-B008-DCA5A011A1FB}" srcOrd="2" destOrd="0" parTransId="{DAC7E565-7313-4B71-817F-F7CCF46DA6AC}" sibTransId="{84C9DBC6-EEE6-4B84-92F1-D164E49F8B29}"/>
    <dgm:cxn modelId="{96158D46-767B-40B9-A6E6-C7AA6A67C3C8}" type="presOf" srcId="{F2C32B6E-4243-48F0-B008-DCA5A011A1FB}" destId="{A00DFFC5-D89A-4B1D-9019-78E795D74880}" srcOrd="0" destOrd="0" presId="urn:microsoft.com/office/officeart/2005/8/layout/StepDownProcess"/>
    <dgm:cxn modelId="{3A593E60-A8FE-469D-B528-6D2C20380642}" type="presOf" srcId="{07F47A24-979F-4641-BC18-6420FBF1532B}" destId="{2033005B-AC5F-48B9-BD16-4F8CCD9A442A}" srcOrd="0" destOrd="0" presId="urn:microsoft.com/office/officeart/2005/8/layout/StepDownProcess"/>
    <dgm:cxn modelId="{95CC8E6A-961C-4F14-90D1-8B2444712B1A}" type="presOf" srcId="{9ABFFD64-D0BE-416A-ACAB-2A71082A774F}" destId="{045F20AE-398A-45EF-A03E-A3C7BBBD16DA}" srcOrd="0" destOrd="0" presId="urn:microsoft.com/office/officeart/2005/8/layout/StepDownProcess"/>
    <dgm:cxn modelId="{5561B17B-853A-4C89-B569-143766FEE2FF}" srcId="{26D9DB7F-4810-4E1F-8EB6-BE96D8620DC9}" destId="{07F47A24-979F-4641-BC18-6420FBF1532B}" srcOrd="0" destOrd="0" parTransId="{8430046E-C371-4122-B10E-9FE5FF5EFAAD}" sibTransId="{33BEE370-3712-4B11-AE28-6FDFD13750F0}"/>
    <dgm:cxn modelId="{3D70BE7B-A6A0-4514-8957-C8B8721A4623}" type="presOf" srcId="{3D634652-B8BA-4500-9DC2-380760D5B669}" destId="{93974B83-4C4D-4726-B85B-454A6DE0C6D0}" srcOrd="0" destOrd="0" presId="urn:microsoft.com/office/officeart/2005/8/layout/StepDownProcess"/>
    <dgm:cxn modelId="{E16B9783-85E1-41CF-9ED3-F25F14A3550E}" srcId="{2F808A3E-E1B6-4CB7-97D3-3B412D07EA09}" destId="{5EA10037-A34D-4A49-90E7-C313E2058C7D}" srcOrd="0" destOrd="0" parTransId="{BD29C9D1-D735-4463-B813-B2632559045B}" sibTransId="{A8232029-F377-4F35-8851-FD6633249E54}"/>
    <dgm:cxn modelId="{9F1C2585-60B7-43BD-9224-98CF4062C798}" type="presOf" srcId="{5EA10037-A34D-4A49-90E7-C313E2058C7D}" destId="{3B44374E-4FC2-489D-B5E3-07BDBA4A13FB}" srcOrd="0" destOrd="0" presId="urn:microsoft.com/office/officeart/2005/8/layout/StepDownProcess"/>
    <dgm:cxn modelId="{751F678F-2AA7-495A-B662-02F73456876D}" type="presOf" srcId="{256B6956-F8B1-4D65-9426-40FD7B324EEC}" destId="{DC07AE45-57CE-4BA7-99DB-8BEBCAF257A8}" srcOrd="0" destOrd="0" presId="urn:microsoft.com/office/officeart/2005/8/layout/StepDownProcess"/>
    <dgm:cxn modelId="{6F8544AB-6879-4C12-AD76-4719EF2A94FC}" srcId="{9ABFFD64-D0BE-416A-ACAB-2A71082A774F}" destId="{FF578713-B5CA-40FC-B860-95A130946DBE}" srcOrd="1" destOrd="0" parTransId="{E0C926B2-81ED-4519-A78C-3AFCEF3AB285}" sibTransId="{D0F3BA68-0A99-4DD9-BE00-3FBAE0A43093}"/>
    <dgm:cxn modelId="{910ABDC7-DCDC-48E3-9EEE-2F447B0032C4}" srcId="{F2C32B6E-4243-48F0-B008-DCA5A011A1FB}" destId="{256B6956-F8B1-4D65-9426-40FD7B324EEC}" srcOrd="0" destOrd="0" parTransId="{E2AA0AD6-CA9A-46B2-BEE1-86A461E6E4B6}" sibTransId="{83C3ED45-8AB5-4204-BBC4-3D8F0D03164B}"/>
    <dgm:cxn modelId="{00C868DA-8397-497F-AF9C-F292E6C0D2C3}" type="presOf" srcId="{26D9DB7F-4810-4E1F-8EB6-BE96D8620DC9}" destId="{DCE0ECAB-B2E6-4C9F-A575-0FBC0FE19226}" srcOrd="0" destOrd="0" presId="urn:microsoft.com/office/officeart/2005/8/layout/StepDownProcess"/>
    <dgm:cxn modelId="{D70C95E7-9376-4192-98B8-1C8C9172E0AB}" type="presOf" srcId="{1A9C872D-06F9-4418-867B-A7DC602681F9}" destId="{4170FBC8-8B46-463A-A0C4-8649259A27B5}" srcOrd="0" destOrd="0" presId="urn:microsoft.com/office/officeart/2005/8/layout/StepDownProcess"/>
    <dgm:cxn modelId="{F0DF14FA-DEB4-4ED3-B7E6-37AE4E05545D}" type="presOf" srcId="{64823CCD-7683-43D7-948A-6AB513994674}" destId="{AD2C5258-D334-4D73-8851-F23E4461B19C}" srcOrd="0" destOrd="0" presId="urn:microsoft.com/office/officeart/2005/8/layout/StepDownProcess"/>
    <dgm:cxn modelId="{BE18E7CF-65F1-49E7-BE6F-42139C536992}" type="presParOf" srcId="{045F20AE-398A-45EF-A03E-A3C7BBBD16DA}" destId="{F441C7B5-EBD6-4759-BEEA-DAFB6037DA62}" srcOrd="0" destOrd="0" presId="urn:microsoft.com/office/officeart/2005/8/layout/StepDownProcess"/>
    <dgm:cxn modelId="{5060E5D1-3357-4575-931F-CEF08F2E56D5}" type="presParOf" srcId="{F441C7B5-EBD6-4759-BEEA-DAFB6037DA62}" destId="{DD71D3A6-ABBF-4C60-94EE-47A4CBE59C8D}" srcOrd="0" destOrd="0" presId="urn:microsoft.com/office/officeart/2005/8/layout/StepDownProcess"/>
    <dgm:cxn modelId="{9DCF6A79-35F2-4BCA-8CF8-355B7C80F78C}" type="presParOf" srcId="{F441C7B5-EBD6-4759-BEEA-DAFB6037DA62}" destId="{93974B83-4C4D-4726-B85B-454A6DE0C6D0}" srcOrd="1" destOrd="0" presId="urn:microsoft.com/office/officeart/2005/8/layout/StepDownProcess"/>
    <dgm:cxn modelId="{266D2D38-A22F-407C-8E80-1ED49C8B3070}" type="presParOf" srcId="{F441C7B5-EBD6-4759-BEEA-DAFB6037DA62}" destId="{AD2C5258-D334-4D73-8851-F23E4461B19C}" srcOrd="2" destOrd="0" presId="urn:microsoft.com/office/officeart/2005/8/layout/StepDownProcess"/>
    <dgm:cxn modelId="{DAFAC815-1F5B-4E5F-ADCB-E7DC25A6CDD2}" type="presParOf" srcId="{045F20AE-398A-45EF-A03E-A3C7BBBD16DA}" destId="{980A08F2-CB82-4593-8FEB-3D17891FED26}" srcOrd="1" destOrd="0" presId="urn:microsoft.com/office/officeart/2005/8/layout/StepDownProcess"/>
    <dgm:cxn modelId="{CD6EC7EC-546E-4247-B146-4180B1518524}" type="presParOf" srcId="{045F20AE-398A-45EF-A03E-A3C7BBBD16DA}" destId="{37175B7F-AFC7-4815-B32E-D5C7C27492CA}" srcOrd="2" destOrd="0" presId="urn:microsoft.com/office/officeart/2005/8/layout/StepDownProcess"/>
    <dgm:cxn modelId="{9827300C-2A2B-4C50-AF8D-3194F33BFA6F}" type="presParOf" srcId="{37175B7F-AFC7-4815-B32E-D5C7C27492CA}" destId="{0EC17E7E-16D1-4B07-A8DB-1D4AC3713905}" srcOrd="0" destOrd="0" presId="urn:microsoft.com/office/officeart/2005/8/layout/StepDownProcess"/>
    <dgm:cxn modelId="{5526D9CC-8DB8-45A5-A9EA-D56974DCFE3F}" type="presParOf" srcId="{37175B7F-AFC7-4815-B32E-D5C7C27492CA}" destId="{B81152C9-3F2F-47C7-AB07-293ABCC49026}" srcOrd="1" destOrd="0" presId="urn:microsoft.com/office/officeart/2005/8/layout/StepDownProcess"/>
    <dgm:cxn modelId="{8520B2CA-1D0C-4447-9191-BF0FFEC88150}" type="presParOf" srcId="{37175B7F-AFC7-4815-B32E-D5C7C27492CA}" destId="{4170FBC8-8B46-463A-A0C4-8649259A27B5}" srcOrd="2" destOrd="0" presId="urn:microsoft.com/office/officeart/2005/8/layout/StepDownProcess"/>
    <dgm:cxn modelId="{A3E70755-9721-4764-90B9-491ED2298117}" type="presParOf" srcId="{045F20AE-398A-45EF-A03E-A3C7BBBD16DA}" destId="{85977287-8F21-429D-BA26-96B7D00F25CB}" srcOrd="3" destOrd="0" presId="urn:microsoft.com/office/officeart/2005/8/layout/StepDownProcess"/>
    <dgm:cxn modelId="{142B21B5-5E3B-4278-BDE6-9F16B72291B5}" type="presParOf" srcId="{045F20AE-398A-45EF-A03E-A3C7BBBD16DA}" destId="{684D5A2B-FC8E-49B2-8A1B-B76D1993A195}" srcOrd="4" destOrd="0" presId="urn:microsoft.com/office/officeart/2005/8/layout/StepDownProcess"/>
    <dgm:cxn modelId="{6740F27A-954C-4B00-9259-293F1B1D9DC4}" type="presParOf" srcId="{684D5A2B-FC8E-49B2-8A1B-B76D1993A195}" destId="{93D0F5CA-E579-4576-AC16-F5F355009D28}" srcOrd="0" destOrd="0" presId="urn:microsoft.com/office/officeart/2005/8/layout/StepDownProcess"/>
    <dgm:cxn modelId="{32F115CE-F0DC-4FDA-BC09-EA34F8EFFCC0}" type="presParOf" srcId="{684D5A2B-FC8E-49B2-8A1B-B76D1993A195}" destId="{A00DFFC5-D89A-4B1D-9019-78E795D74880}" srcOrd="1" destOrd="0" presId="urn:microsoft.com/office/officeart/2005/8/layout/StepDownProcess"/>
    <dgm:cxn modelId="{BC05B8CD-AC3F-4EF5-9D8C-DA0DFF1760C3}" type="presParOf" srcId="{684D5A2B-FC8E-49B2-8A1B-B76D1993A195}" destId="{DC07AE45-57CE-4BA7-99DB-8BEBCAF257A8}" srcOrd="2" destOrd="0" presId="urn:microsoft.com/office/officeart/2005/8/layout/StepDownProcess"/>
    <dgm:cxn modelId="{B5C7F01A-CA37-41B9-B8E2-985642A2A6A4}" type="presParOf" srcId="{045F20AE-398A-45EF-A03E-A3C7BBBD16DA}" destId="{BB1AB9F2-6137-4BF6-BD37-0C6F9B341224}" srcOrd="5" destOrd="0" presId="urn:microsoft.com/office/officeart/2005/8/layout/StepDownProcess"/>
    <dgm:cxn modelId="{EC8EB16F-B7EA-420F-8403-16291E7ED7FE}" type="presParOf" srcId="{045F20AE-398A-45EF-A03E-A3C7BBBD16DA}" destId="{3F516E1F-0C51-4332-9710-0D1A0409A0FD}" srcOrd="6" destOrd="0" presId="urn:microsoft.com/office/officeart/2005/8/layout/StepDownProcess"/>
    <dgm:cxn modelId="{4498F4CF-9BCB-47C8-B266-3269E9286E66}" type="presParOf" srcId="{3F516E1F-0C51-4332-9710-0D1A0409A0FD}" destId="{27605ED2-A2FB-4B22-8379-A7ACB1EA07FB}" srcOrd="0" destOrd="0" presId="urn:microsoft.com/office/officeart/2005/8/layout/StepDownProcess"/>
    <dgm:cxn modelId="{B71D6F1F-895E-47E4-B20D-0FB4E6961E3E}" type="presParOf" srcId="{3F516E1F-0C51-4332-9710-0D1A0409A0FD}" destId="{FDB26790-D8BC-439B-AB6A-CA721204310A}" srcOrd="1" destOrd="0" presId="urn:microsoft.com/office/officeart/2005/8/layout/StepDownProcess"/>
    <dgm:cxn modelId="{364D417A-9995-4C38-B6F2-EDD07BE9E1C5}" type="presParOf" srcId="{3F516E1F-0C51-4332-9710-0D1A0409A0FD}" destId="{3B44374E-4FC2-489D-B5E3-07BDBA4A13FB}" srcOrd="2" destOrd="0" presId="urn:microsoft.com/office/officeart/2005/8/layout/StepDownProcess"/>
    <dgm:cxn modelId="{D8A546DA-2F1C-4731-B8C8-B43A7CB3EB4E}" type="presParOf" srcId="{045F20AE-398A-45EF-A03E-A3C7BBBD16DA}" destId="{12BDC6D5-2BBE-4DB6-88A0-FCEEA3BF01DE}" srcOrd="7" destOrd="0" presId="urn:microsoft.com/office/officeart/2005/8/layout/StepDownProcess"/>
    <dgm:cxn modelId="{7DC7D618-0B8E-4CF2-80CC-8D21CD829009}" type="presParOf" srcId="{045F20AE-398A-45EF-A03E-A3C7BBBD16DA}" destId="{E3EC63A4-CE16-4E7A-B37B-974861D2D7E4}" srcOrd="8" destOrd="0" presId="urn:microsoft.com/office/officeart/2005/8/layout/StepDownProcess"/>
    <dgm:cxn modelId="{23B46C88-3E8F-4281-9B32-85C34EC5BE06}" type="presParOf" srcId="{E3EC63A4-CE16-4E7A-B37B-974861D2D7E4}" destId="{DCE0ECAB-B2E6-4C9F-A575-0FBC0FE19226}" srcOrd="0" destOrd="0" presId="urn:microsoft.com/office/officeart/2005/8/layout/StepDownProcess"/>
    <dgm:cxn modelId="{AC90E0E0-F617-4F1D-9DED-7F6A4B049B9A}" type="presParOf" srcId="{E3EC63A4-CE16-4E7A-B37B-974861D2D7E4}" destId="{2033005B-AC5F-48B9-BD16-4F8CCD9A442A}"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71D3A6-ABBF-4C60-94EE-47A4CBE59C8D}">
      <dsp:nvSpPr>
        <dsp:cNvPr id="0" name=""/>
        <dsp:cNvSpPr/>
      </dsp:nvSpPr>
      <dsp:spPr>
        <a:xfrm rot="5400000">
          <a:off x="690763" y="959072"/>
          <a:ext cx="1225171" cy="980200"/>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974B83-4C4D-4726-B85B-454A6DE0C6D0}">
      <dsp:nvSpPr>
        <dsp:cNvPr id="0" name=""/>
        <dsp:cNvSpPr/>
      </dsp:nvSpPr>
      <dsp:spPr>
        <a:xfrm>
          <a:off x="516519" y="0"/>
          <a:ext cx="3232184" cy="1159801"/>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i="0" kern="1200" dirty="0">
              <a:solidFill>
                <a:schemeClr val="bg1"/>
              </a:solidFill>
              <a:effectLst/>
              <a:latin typeface="Segoe Sans"/>
            </a:rPr>
            <a:t>Engagement politique</a:t>
          </a:r>
          <a:r>
            <a:rPr lang="fr-FR" sz="2400" b="0" i="0" kern="1200" dirty="0">
              <a:solidFill>
                <a:schemeClr val="bg1"/>
              </a:solidFill>
              <a:effectLst/>
              <a:latin typeface="Segoe Sans"/>
            </a:rPr>
            <a:t> : </a:t>
          </a:r>
          <a:endParaRPr lang="fr-FR" sz="2400" kern="1200" dirty="0">
            <a:solidFill>
              <a:schemeClr val="bg1"/>
            </a:solidFill>
          </a:endParaRPr>
        </a:p>
      </dsp:txBody>
      <dsp:txXfrm>
        <a:off x="573146" y="56627"/>
        <a:ext cx="3118930" cy="1046547"/>
      </dsp:txXfrm>
    </dsp:sp>
    <dsp:sp modelId="{AD2C5258-D334-4D73-8851-F23E4461B19C}">
      <dsp:nvSpPr>
        <dsp:cNvPr id="0" name=""/>
        <dsp:cNvSpPr/>
      </dsp:nvSpPr>
      <dsp:spPr>
        <a:xfrm>
          <a:off x="3644364" y="0"/>
          <a:ext cx="5112227" cy="1549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fr-FR" sz="2400" b="0" i="0" kern="1200" dirty="0">
              <a:solidFill>
                <a:srgbClr val="424242"/>
              </a:solidFill>
              <a:effectLst/>
              <a:latin typeface="Segoe Sans"/>
            </a:rPr>
            <a:t>Le gouvernement doit exprimer son intention de ratifier la Convention</a:t>
          </a:r>
          <a:endParaRPr lang="fr-FR" sz="2400" kern="1200" dirty="0"/>
        </a:p>
      </dsp:txBody>
      <dsp:txXfrm>
        <a:off x="3644364" y="0"/>
        <a:ext cx="5112227" cy="1549246"/>
      </dsp:txXfrm>
    </dsp:sp>
    <dsp:sp modelId="{0EC17E7E-16D1-4B07-A8DB-1D4AC3713905}">
      <dsp:nvSpPr>
        <dsp:cNvPr id="0" name=""/>
        <dsp:cNvSpPr/>
      </dsp:nvSpPr>
      <dsp:spPr>
        <a:xfrm rot="5400000">
          <a:off x="3045415" y="2363602"/>
          <a:ext cx="1078719" cy="1460411"/>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1152C9-3F2F-47C7-AB07-293ABCC49026}">
      <dsp:nvSpPr>
        <dsp:cNvPr id="0" name=""/>
        <dsp:cNvSpPr/>
      </dsp:nvSpPr>
      <dsp:spPr>
        <a:xfrm>
          <a:off x="1735067" y="1446286"/>
          <a:ext cx="4260460" cy="1186617"/>
        </a:xfrm>
        <a:prstGeom prst="roundRect">
          <a:avLst>
            <a:gd name="adj" fmla="val 1667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400" b="1" i="0" kern="1200" dirty="0">
              <a:solidFill>
                <a:prstClr val="white"/>
              </a:solidFill>
              <a:effectLst/>
              <a:latin typeface="Segoe Sans"/>
              <a:ea typeface="+mn-ea"/>
              <a:cs typeface="+mn-cs"/>
            </a:rPr>
            <a:t>Analyse juridique : </a:t>
          </a:r>
        </a:p>
      </dsp:txBody>
      <dsp:txXfrm>
        <a:off x="1793003" y="1504222"/>
        <a:ext cx="4144588" cy="1070745"/>
      </dsp:txXfrm>
    </dsp:sp>
    <dsp:sp modelId="{4170FBC8-8B46-463A-A0C4-8649259A27B5}">
      <dsp:nvSpPr>
        <dsp:cNvPr id="0" name=""/>
        <dsp:cNvSpPr/>
      </dsp:nvSpPr>
      <dsp:spPr>
        <a:xfrm>
          <a:off x="6022771" y="1534957"/>
          <a:ext cx="7481034" cy="1106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fr-FR" sz="2400" b="0" i="0" kern="1200" dirty="0">
              <a:solidFill>
                <a:srgbClr val="424242"/>
              </a:solidFill>
              <a:effectLst/>
              <a:latin typeface="Segoe Sans"/>
            </a:rPr>
            <a:t>Les autorités compétentes examinent la compatibilité de la Convention avec le droit national</a:t>
          </a:r>
          <a:endParaRPr lang="fr-FR" sz="2400" kern="1200" dirty="0"/>
        </a:p>
      </dsp:txBody>
      <dsp:txXfrm>
        <a:off x="6022771" y="1534957"/>
        <a:ext cx="7481034" cy="1106223"/>
      </dsp:txXfrm>
    </dsp:sp>
    <dsp:sp modelId="{93D0F5CA-E579-4576-AC16-F5F355009D28}">
      <dsp:nvSpPr>
        <dsp:cNvPr id="0" name=""/>
        <dsp:cNvSpPr/>
      </dsp:nvSpPr>
      <dsp:spPr>
        <a:xfrm rot="5400000">
          <a:off x="6490528" y="3545981"/>
          <a:ext cx="1079776" cy="1870562"/>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0DFFC5-D89A-4B1D-9019-78E795D74880}">
      <dsp:nvSpPr>
        <dsp:cNvPr id="0" name=""/>
        <dsp:cNvSpPr/>
      </dsp:nvSpPr>
      <dsp:spPr>
        <a:xfrm>
          <a:off x="4233005" y="2927150"/>
          <a:ext cx="3907971" cy="106258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i="0" kern="1200" dirty="0">
              <a:solidFill>
                <a:prstClr val="white"/>
              </a:solidFill>
              <a:effectLst/>
              <a:latin typeface="Segoe Sans"/>
              <a:ea typeface="+mn-ea"/>
              <a:cs typeface="+mn-cs"/>
            </a:rPr>
            <a:t>Approbation</a:t>
          </a:r>
          <a:r>
            <a:rPr lang="fr-FR" sz="2400" b="1" i="0" kern="1200" dirty="0">
              <a:solidFill>
                <a:srgbClr val="424242"/>
              </a:solidFill>
              <a:effectLst/>
              <a:latin typeface="Segoe Sans"/>
            </a:rPr>
            <a:t> </a:t>
          </a:r>
          <a:r>
            <a:rPr lang="fr-FR" sz="2400" b="1" i="0" kern="1200" dirty="0">
              <a:solidFill>
                <a:prstClr val="white"/>
              </a:solidFill>
              <a:effectLst/>
              <a:latin typeface="Segoe Sans"/>
              <a:ea typeface="+mn-ea"/>
              <a:cs typeface="+mn-cs"/>
            </a:rPr>
            <a:t>nationale:</a:t>
          </a:r>
          <a:r>
            <a:rPr lang="fr-FR" sz="2400" b="0" i="0" kern="1200" dirty="0">
              <a:solidFill>
                <a:srgbClr val="424242"/>
              </a:solidFill>
              <a:effectLst/>
              <a:latin typeface="Segoe Sans"/>
            </a:rPr>
            <a:t> </a:t>
          </a:r>
          <a:endParaRPr lang="fr-FR" sz="2400" b="1" i="0" kern="1200" dirty="0">
            <a:solidFill>
              <a:prstClr val="white"/>
            </a:solidFill>
            <a:effectLst/>
            <a:latin typeface="Segoe Sans"/>
            <a:ea typeface="+mn-ea"/>
            <a:cs typeface="+mn-cs"/>
          </a:endParaRPr>
        </a:p>
      </dsp:txBody>
      <dsp:txXfrm>
        <a:off x="4284885" y="2979030"/>
        <a:ext cx="3804211" cy="958820"/>
      </dsp:txXfrm>
    </dsp:sp>
    <dsp:sp modelId="{DC07AE45-57CE-4BA7-99DB-8BEBCAF257A8}">
      <dsp:nvSpPr>
        <dsp:cNvPr id="0" name=""/>
        <dsp:cNvSpPr/>
      </dsp:nvSpPr>
      <dsp:spPr>
        <a:xfrm>
          <a:off x="8185768" y="2829543"/>
          <a:ext cx="6217123" cy="1549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fr-FR" sz="2400" b="0" i="0" kern="1200" dirty="0">
              <a:solidFill>
                <a:srgbClr val="424242"/>
              </a:solidFill>
              <a:effectLst/>
              <a:latin typeface="Segoe Sans"/>
            </a:rPr>
            <a:t>Le texte est soumis à l’approbation du parlement ou de l’organe législatif compétent.</a:t>
          </a:r>
          <a:endParaRPr lang="fr-FR" sz="2400" b="1" i="0" kern="1200" dirty="0">
            <a:solidFill>
              <a:prstClr val="white"/>
            </a:solidFill>
            <a:effectLst/>
            <a:latin typeface="Segoe Sans"/>
            <a:ea typeface="+mn-ea"/>
            <a:cs typeface="+mn-cs"/>
          </a:endParaRPr>
        </a:p>
      </dsp:txBody>
      <dsp:txXfrm>
        <a:off x="8185768" y="2829543"/>
        <a:ext cx="6217123" cy="1549246"/>
      </dsp:txXfrm>
    </dsp:sp>
    <dsp:sp modelId="{27605ED2-A2FB-4B22-8379-A7ACB1EA07FB}">
      <dsp:nvSpPr>
        <dsp:cNvPr id="0" name=""/>
        <dsp:cNvSpPr/>
      </dsp:nvSpPr>
      <dsp:spPr>
        <a:xfrm rot="5400000">
          <a:off x="9488131" y="5700332"/>
          <a:ext cx="1311354" cy="1166358"/>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26790-D8BC-439B-AB6A-CA721204310A}">
      <dsp:nvSpPr>
        <dsp:cNvPr id="0" name=""/>
        <dsp:cNvSpPr/>
      </dsp:nvSpPr>
      <dsp:spPr>
        <a:xfrm>
          <a:off x="7985030" y="4455892"/>
          <a:ext cx="4500401" cy="129719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i="0" kern="1200" dirty="0">
              <a:solidFill>
                <a:prstClr val="white"/>
              </a:solidFill>
              <a:effectLst/>
              <a:latin typeface="Segoe Sans"/>
              <a:ea typeface="+mn-ea"/>
              <a:cs typeface="+mn-cs"/>
            </a:rPr>
            <a:t>Dépôt de l’instrument de ratification :</a:t>
          </a:r>
        </a:p>
      </dsp:txBody>
      <dsp:txXfrm>
        <a:off x="8048365" y="4519227"/>
        <a:ext cx="4373731" cy="1170527"/>
      </dsp:txXfrm>
    </dsp:sp>
    <dsp:sp modelId="{3B44374E-4FC2-489D-B5E3-07BDBA4A13FB}">
      <dsp:nvSpPr>
        <dsp:cNvPr id="0" name=""/>
        <dsp:cNvSpPr/>
      </dsp:nvSpPr>
      <dsp:spPr>
        <a:xfrm>
          <a:off x="12619300" y="4206551"/>
          <a:ext cx="4748867" cy="13761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Char char="•"/>
          </a:pPr>
          <a:r>
            <a:rPr lang="fr-FR" sz="2400" b="0" i="0" kern="1200" dirty="0">
              <a:solidFill>
                <a:srgbClr val="424242"/>
              </a:solidFill>
              <a:effectLst/>
              <a:latin typeface="Segoe Sans"/>
            </a:rPr>
            <a:t> L’État envoie officiellement son instrument de ratification auprès </a:t>
          </a:r>
          <a:r>
            <a:rPr lang="fr-FR" sz="2400" kern="1200" dirty="0">
              <a:solidFill>
                <a:srgbClr val="424242"/>
              </a:solidFill>
              <a:latin typeface="Segoe Sans"/>
            </a:rPr>
            <a:t>de l’UNESCO, qui </a:t>
          </a:r>
          <a:r>
            <a:rPr lang="fr-FR" sz="2400" kern="1200" dirty="0"/>
            <a:t>est le dépositaire de la Convention</a:t>
          </a:r>
          <a:endParaRPr lang="fr-FR" sz="2400" b="1" i="0" kern="1200" dirty="0">
            <a:solidFill>
              <a:prstClr val="white"/>
            </a:solidFill>
            <a:effectLst/>
            <a:latin typeface="Segoe Sans"/>
            <a:ea typeface="+mn-ea"/>
            <a:cs typeface="+mn-cs"/>
          </a:endParaRPr>
        </a:p>
      </dsp:txBody>
      <dsp:txXfrm>
        <a:off x="12619300" y="4206551"/>
        <a:ext cx="4748867" cy="1376149"/>
      </dsp:txXfrm>
    </dsp:sp>
    <dsp:sp modelId="{DCE0ECAB-B2E6-4C9F-A575-0FBC0FE19226}">
      <dsp:nvSpPr>
        <dsp:cNvPr id="0" name=""/>
        <dsp:cNvSpPr/>
      </dsp:nvSpPr>
      <dsp:spPr>
        <a:xfrm>
          <a:off x="10659952" y="6351355"/>
          <a:ext cx="3043342" cy="143647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i="0" kern="1200" dirty="0">
              <a:solidFill>
                <a:prstClr val="white"/>
              </a:solidFill>
              <a:effectLst/>
              <a:latin typeface="Segoe Sans"/>
              <a:ea typeface="+mn-ea"/>
              <a:cs typeface="+mn-cs"/>
            </a:rPr>
            <a:t>Mise en œuvre nationale :</a:t>
          </a:r>
        </a:p>
      </dsp:txBody>
      <dsp:txXfrm>
        <a:off x="10730087" y="6421490"/>
        <a:ext cx="2903072" cy="1296202"/>
      </dsp:txXfrm>
    </dsp:sp>
    <dsp:sp modelId="{2033005B-AC5F-48B9-BD16-4F8CCD9A442A}">
      <dsp:nvSpPr>
        <dsp:cNvPr id="0" name=""/>
        <dsp:cNvSpPr/>
      </dsp:nvSpPr>
      <dsp:spPr>
        <a:xfrm>
          <a:off x="13983394" y="6210483"/>
          <a:ext cx="4239340" cy="1835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Char char="•"/>
          </a:pPr>
          <a:r>
            <a:rPr lang="fr-FR" sz="2400" b="0" i="0" kern="1200" dirty="0">
              <a:solidFill>
                <a:srgbClr val="424242"/>
              </a:solidFill>
              <a:effectLst/>
              <a:latin typeface="Segoe Sans"/>
            </a:rPr>
            <a:t>L’État met en place les mécanismes nécessaires pour appliquer les dispositions de la Convention (organes de reconnaissance, procédures d’évaluation </a:t>
          </a:r>
          <a:r>
            <a:rPr lang="fr-FR" sz="2400" b="0" i="0" kern="1200" dirty="0" err="1">
              <a:solidFill>
                <a:srgbClr val="424242"/>
              </a:solidFill>
              <a:effectLst/>
              <a:latin typeface="Segoe Sans"/>
            </a:rPr>
            <a:t>etc</a:t>
          </a:r>
          <a:endParaRPr lang="fr-FR" sz="2400" b="1" i="0" kern="1200" dirty="0">
            <a:solidFill>
              <a:prstClr val="white"/>
            </a:solidFill>
            <a:effectLst/>
            <a:latin typeface="Segoe Sans"/>
            <a:ea typeface="+mn-ea"/>
            <a:cs typeface="+mn-cs"/>
          </a:endParaRPr>
        </a:p>
      </dsp:txBody>
      <dsp:txXfrm>
        <a:off x="13983394" y="6210483"/>
        <a:ext cx="4239340" cy="1835190"/>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E0846C7-B900-CF11-B2D0-4A8220F04BA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a:extLst>
              <a:ext uri="{FF2B5EF4-FFF2-40B4-BE49-F238E27FC236}">
                <a16:creationId xmlns:a16="http://schemas.microsoft.com/office/drawing/2014/main" id="{07982351-A033-721B-F5ED-D18E1698CAB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1FDD8815-BD8B-1B4C-B7F1-54AE1D5ECE2F}" type="datetimeFigureOut">
              <a:rPr lang="fr-FR"/>
              <a:pPr>
                <a:defRPr/>
              </a:pPr>
              <a:t>29/07/2025</a:t>
            </a:fld>
            <a:endParaRPr lang="fr-FR"/>
          </a:p>
        </p:txBody>
      </p:sp>
      <p:sp>
        <p:nvSpPr>
          <p:cNvPr id="4" name="Espace réservé de l'image des diapositives 3">
            <a:extLst>
              <a:ext uri="{FF2B5EF4-FFF2-40B4-BE49-F238E27FC236}">
                <a16:creationId xmlns:a16="http://schemas.microsoft.com/office/drawing/2014/main" id="{9381FA17-A0D0-60B1-2450-931CB33D673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07AF4068-4E04-88FB-0B67-6311B449B22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308DEFD0-1261-72FB-34AD-E5697FEA618F}"/>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fr-FR"/>
          </a:p>
        </p:txBody>
      </p:sp>
      <p:sp>
        <p:nvSpPr>
          <p:cNvPr id="7" name="Espace réservé du numéro de diapositive 6">
            <a:extLst>
              <a:ext uri="{FF2B5EF4-FFF2-40B4-BE49-F238E27FC236}">
                <a16:creationId xmlns:a16="http://schemas.microsoft.com/office/drawing/2014/main" id="{EECC3A1B-833A-E25F-D592-E63B472310D2}"/>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72C24ED7-9370-EC4E-B1D7-49FB4C4B65B8}"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914400" lvl="2" indent="0">
              <a:spcBef>
                <a:spcPts val="600"/>
              </a:spcBef>
              <a:spcAft>
                <a:spcPts val="1200"/>
              </a:spcAft>
              <a:buClr>
                <a:schemeClr val="tx1"/>
              </a:buClr>
              <a:defRPr/>
            </a:pPr>
            <a:r>
              <a:rPr lang="fr-FR" dirty="0"/>
              <a:t>Ma gratitude envers : </a:t>
            </a:r>
          </a:p>
          <a:p>
            <a:pPr lvl="2">
              <a:lnSpc>
                <a:spcPct val="150000"/>
              </a:lnSpc>
              <a:spcBef>
                <a:spcPts val="600"/>
              </a:spcBef>
              <a:spcAft>
                <a:spcPts val="3000"/>
              </a:spcAft>
              <a:buClr>
                <a:schemeClr val="tx1"/>
              </a:buClr>
              <a:buFont typeface="Wingdings" panose="05000000000000000000" pitchFamily="2" charset="2"/>
              <a:buChar char="ü"/>
              <a:defRPr/>
            </a:pPr>
            <a:r>
              <a:rPr lang="fr-FR" dirty="0"/>
              <a:t>Le trio présidentiel du Réseau ACQF, la South African Qualifications Authority (SAQA), </a:t>
            </a:r>
            <a:r>
              <a:rPr lang="fr-FR" b="1" dirty="0"/>
              <a:t>Mme Nadia STARR</a:t>
            </a:r>
            <a:r>
              <a:rPr lang="fr-FR" dirty="0"/>
              <a:t>, la Kenya National Qualifications Authority (KNQA), </a:t>
            </a:r>
            <a:r>
              <a:rPr lang="fr-FR" b="1" dirty="0"/>
              <a:t>Mme Alice KANDE </a:t>
            </a:r>
            <a:r>
              <a:rPr lang="fr-FR" dirty="0"/>
              <a:t>et la Zambia Qualifications Authority (ZAQA), </a:t>
            </a:r>
            <a:r>
              <a:rPr lang="fr-FR" b="1" dirty="0"/>
              <a:t>Mme Mercy NGOMA</a:t>
            </a:r>
            <a:r>
              <a:rPr lang="fr-FR" dirty="0"/>
              <a:t>,</a:t>
            </a:r>
          </a:p>
          <a:p>
            <a:pPr lvl="2">
              <a:lnSpc>
                <a:spcPct val="150000"/>
              </a:lnSpc>
              <a:spcBef>
                <a:spcPts val="600"/>
              </a:spcBef>
              <a:spcAft>
                <a:spcPts val="3000"/>
              </a:spcAft>
              <a:buClr>
                <a:schemeClr val="tx1"/>
              </a:buClr>
              <a:buFont typeface="Wingdings" panose="05000000000000000000" pitchFamily="2" charset="2"/>
              <a:buChar char="ü"/>
              <a:defRPr/>
            </a:pPr>
            <a:r>
              <a:rPr lang="fr-FR" dirty="0"/>
              <a:t>L’European Training Foundation (ETF);</a:t>
            </a:r>
          </a:p>
          <a:p>
            <a:pPr lvl="2">
              <a:lnSpc>
                <a:spcPct val="150000"/>
              </a:lnSpc>
              <a:spcBef>
                <a:spcPts val="600"/>
              </a:spcBef>
              <a:spcAft>
                <a:spcPts val="3000"/>
              </a:spcAft>
              <a:buClr>
                <a:schemeClr val="tx1"/>
              </a:buClr>
              <a:buFont typeface="Wingdings" panose="05000000000000000000" pitchFamily="2" charset="2"/>
              <a:buChar char="ü"/>
              <a:defRPr/>
            </a:pPr>
            <a:r>
              <a:rPr lang="fr-FR" dirty="0"/>
              <a:t>L’Union africaine pour son engagement en faveur de l’intégration par l’éducation </a:t>
            </a:r>
          </a:p>
          <a:p>
            <a:endParaRPr lang="en-US" dirty="0"/>
          </a:p>
        </p:txBody>
      </p:sp>
      <p:sp>
        <p:nvSpPr>
          <p:cNvPr id="4" name="Espace réservé du numéro de diapositive 3"/>
          <p:cNvSpPr>
            <a:spLocks noGrp="1"/>
          </p:cNvSpPr>
          <p:nvPr>
            <p:ph type="sldNum" sz="quarter" idx="5"/>
          </p:nvPr>
        </p:nvSpPr>
        <p:spPr/>
        <p:txBody>
          <a:bodyPr/>
          <a:lstStyle/>
          <a:p>
            <a:pPr>
              <a:defRPr/>
            </a:pPr>
            <a:fld id="{72C24ED7-9370-EC4E-B1D7-49FB4C4B65B8}" type="slidenum">
              <a:rPr lang="fr-FR" altLang="fr-FR" smtClean="0"/>
              <a:pPr>
                <a:defRPr/>
              </a:pPr>
              <a:t>1</a:t>
            </a:fld>
            <a:endParaRPr lang="fr-FR" altLang="fr-FR"/>
          </a:p>
        </p:txBody>
      </p:sp>
    </p:spTree>
    <p:extLst>
      <p:ext uri="{BB962C8B-B14F-4D97-AF65-F5344CB8AC3E}">
        <p14:creationId xmlns:p14="http://schemas.microsoft.com/office/powerpoint/2010/main" val="3802546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724EF-ED53-40CC-617D-97A799A5C376}"/>
            </a:ext>
          </a:extLst>
        </p:cNvPr>
        <p:cNvGrpSpPr/>
        <p:nvPr/>
      </p:nvGrpSpPr>
      <p:grpSpPr>
        <a:xfrm>
          <a:off x="0" y="0"/>
          <a:ext cx="0" cy="0"/>
          <a:chOff x="0" y="0"/>
          <a:chExt cx="0" cy="0"/>
        </a:xfrm>
      </p:grpSpPr>
      <p:sp>
        <p:nvSpPr>
          <p:cNvPr id="6146" name="Espace réservé de l'image des diapositives 1">
            <a:extLst>
              <a:ext uri="{FF2B5EF4-FFF2-40B4-BE49-F238E27FC236}">
                <a16:creationId xmlns:a16="http://schemas.microsoft.com/office/drawing/2014/main" id="{1DC6E174-9114-9BA2-B638-A562561108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Espace réservé des notes 2">
            <a:extLst>
              <a:ext uri="{FF2B5EF4-FFF2-40B4-BE49-F238E27FC236}">
                <a16:creationId xmlns:a16="http://schemas.microsoft.com/office/drawing/2014/main" id="{EA27BC1F-C1D7-F8C6-0623-AB442B4D953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6148" name="Espace réservé du numéro de diapositive 3">
            <a:extLst>
              <a:ext uri="{FF2B5EF4-FFF2-40B4-BE49-F238E27FC236}">
                <a16:creationId xmlns:a16="http://schemas.microsoft.com/office/drawing/2014/main" id="{0899B435-F3F1-1E2B-C968-29A63B156BE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24F966A7-1819-49BA-BDA9-9F36791FD6A1}"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2</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3105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8275E-45FC-4E21-391F-84D20A6C312A}"/>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7D7A34AF-1DDF-2D40-ABA4-7E73A978364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0EB2A09C-99C8-BCE5-7DBE-5BC449DD7B1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49E6A7C-C56E-F8B9-8D98-C70E7284D72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3</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5940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D11F6-DDB5-11E5-B3EE-280E7402D777}"/>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DC959065-0B43-304D-BE97-A560394E188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598D4B86-D5AB-AD76-7861-C7384F80CBA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z="1200" dirty="0"/>
              <a:t>Autres conventions</a:t>
            </a:r>
          </a:p>
          <a:p>
            <a:r>
              <a:rPr lang="fr-FR" sz="1200" dirty="0"/>
              <a:t>Afrique-Europe/Amérique Nord </a:t>
            </a:r>
          </a:p>
          <a:p>
            <a:r>
              <a:rPr lang="fr-FR" sz="1200" dirty="0"/>
              <a:t>Asie/Pacifique-Amérique latine/</a:t>
            </a:r>
            <a:r>
              <a:rPr lang="fr-FR" sz="1200" dirty="0" err="1"/>
              <a:t>Caraibes</a:t>
            </a:r>
            <a:endParaRPr lang="fr-FR" sz="1200" dirty="0"/>
          </a:p>
          <a:p>
            <a:r>
              <a:rPr lang="fr-FR" sz="1200" dirty="0"/>
              <a:t>Etats Arabes</a:t>
            </a:r>
          </a:p>
          <a:p>
            <a:r>
              <a:rPr lang="fr-FR" sz="1200" dirty="0"/>
              <a:t>                    GLOBALE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274BBAC-8FF8-2EC1-818C-0488D1B706D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4</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16288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54AA2-488B-9BAA-DCC5-8F85C735D649}"/>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7197A81E-4686-DD74-C4F3-8931222D25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0E17A791-DA9A-5942-7A6A-31B1CD7131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06B720B3-F33A-C4B3-E4F4-36BA7AD819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6</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72032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A4B19-5D21-062E-F4E9-9A67E6A07284}"/>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5AD97F76-111D-6567-E19C-B73BBB7F1B5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C238FA00-33B5-668A-AB3F-62A2DBB292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1A899876-C2B7-7E9F-1F76-B7DC1449452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7</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61753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BBB95-702B-F28B-EF4C-F9F80C8E3852}"/>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F218E6C2-A77F-2518-70F2-0E9992CB80D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33B1421E-F60C-98F3-E3F2-3F77B20EB0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16B0A931-5D66-B7A4-5B9F-863C3FF96A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8</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6405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BE434-1800-5C5E-6ACF-886A7A20FF68}"/>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21F34A19-EA23-6C64-095E-369CDC66EE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278DBFAC-D537-F853-BFF6-A55E93C75AE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3E14149-D028-D783-7190-3EDFD0A8E83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defRPr/>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defRPr/>
              </a:pPr>
              <a:t>9</a:t>
            </a:fld>
            <a:endParaRPr kumimoji="0" lang="fr-FR" altLang="fr-F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3820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87D0-1BB4-9B76-9AB5-BBE49647E14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E4F0D66-2D21-69EE-00D9-9E0FE5BE4FE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7B93BF8-DCC7-3D9B-D351-92400D5A21A3}"/>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C4133079-85C1-F016-BFD1-94BA8FE42FDF}"/>
              </a:ext>
            </a:extLst>
          </p:cNvPr>
          <p:cNvSpPr>
            <a:spLocks noGrp="1"/>
          </p:cNvSpPr>
          <p:nvPr>
            <p:ph type="sldNum" sz="quarter" idx="5"/>
          </p:nvPr>
        </p:nvSpPr>
        <p:spPr/>
        <p:txBody>
          <a:bodyPr/>
          <a:lstStyle/>
          <a:p>
            <a:pPr>
              <a:defRPr/>
            </a:pPr>
            <a:fld id="{72C24ED7-9370-EC4E-B1D7-49FB4C4B65B8}" type="slidenum">
              <a:rPr lang="fr-FR" altLang="fr-FR" smtClean="0"/>
              <a:pPr>
                <a:defRPr/>
              </a:pPr>
              <a:t>13</a:t>
            </a:fld>
            <a:endParaRPr lang="fr-FR" altLang="fr-FR"/>
          </a:p>
        </p:txBody>
      </p:sp>
    </p:spTree>
    <p:extLst>
      <p:ext uri="{BB962C8B-B14F-4D97-AF65-F5344CB8AC3E}">
        <p14:creationId xmlns:p14="http://schemas.microsoft.com/office/powerpoint/2010/main" val="1228603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371600" y="3195640"/>
            <a:ext cx="15544800" cy="2205038"/>
          </a:xfrm>
        </p:spPr>
        <p:txBody>
          <a:bodyPr/>
          <a:lstStyle/>
          <a:p>
            <a:r>
              <a:rPr lang="fr-FR"/>
              <a:t>Cliquez pour modifier le style du titre</a:t>
            </a:r>
            <a:endParaRPr lang="es-ES"/>
          </a:p>
        </p:txBody>
      </p:sp>
      <p:sp>
        <p:nvSpPr>
          <p:cNvPr id="3" name="Subtítulo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rPr lang="fr-FR"/>
              <a:t>Cliquez pour modifier le style des sous-titres du masque</a:t>
            </a:r>
            <a:endParaRPr lang="es-ES" dirty="0"/>
          </a:p>
        </p:txBody>
      </p:sp>
    </p:spTree>
    <p:extLst>
      <p:ext uri="{BB962C8B-B14F-4D97-AF65-F5344CB8AC3E}">
        <p14:creationId xmlns:p14="http://schemas.microsoft.com/office/powerpoint/2010/main" val="2203954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dirty="0"/>
          </a:p>
        </p:txBody>
      </p:sp>
      <p:sp>
        <p:nvSpPr>
          <p:cNvPr id="3" name="Marcador de texto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404232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3258800" y="411959"/>
            <a:ext cx="4114800" cy="8777288"/>
          </a:xfrm>
        </p:spPr>
        <p:txBody>
          <a:bodyPr vert="eaVert"/>
          <a:lstStyle/>
          <a:p>
            <a:r>
              <a:rPr lang="fr-FR"/>
              <a:t>Cliquez pour modifier le style du titre</a:t>
            </a:r>
            <a:endParaRPr lang="es-ES"/>
          </a:p>
        </p:txBody>
      </p:sp>
      <p:sp>
        <p:nvSpPr>
          <p:cNvPr id="3" name="Marcador de texto vertical 2"/>
          <p:cNvSpPr>
            <a:spLocks noGrp="1"/>
          </p:cNvSpPr>
          <p:nvPr>
            <p:ph type="body" orient="vert" idx="1"/>
          </p:nvPr>
        </p:nvSpPr>
        <p:spPr>
          <a:xfrm>
            <a:off x="914400" y="411959"/>
            <a:ext cx="12039600" cy="87772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1214350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371600" y="3195640"/>
            <a:ext cx="15544800" cy="2205038"/>
          </a:xfrm>
        </p:spPr>
        <p:txBody>
          <a:bodyPr/>
          <a:lstStyle/>
          <a:p>
            <a:r>
              <a:rPr lang="fr-FR"/>
              <a:t>Cliquez pour modifier le style du titre</a:t>
            </a:r>
            <a:endParaRPr lang="es-ES"/>
          </a:p>
        </p:txBody>
      </p:sp>
      <p:sp>
        <p:nvSpPr>
          <p:cNvPr id="3" name="Subtítulo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rPr lang="fr-FR"/>
              <a:t>Cliquez pour modifier le style des sous-titres du masque</a:t>
            </a:r>
            <a:endParaRPr lang="es-ES" dirty="0"/>
          </a:p>
        </p:txBody>
      </p:sp>
    </p:spTree>
    <p:extLst>
      <p:ext uri="{BB962C8B-B14F-4D97-AF65-F5344CB8AC3E}">
        <p14:creationId xmlns:p14="http://schemas.microsoft.com/office/powerpoint/2010/main" val="3056951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a:p>
        </p:txBody>
      </p:sp>
      <p:sp>
        <p:nvSpPr>
          <p:cNvPr id="3" name="Marcador de contenido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296334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444626" y="6610352"/>
            <a:ext cx="15544800" cy="2043113"/>
          </a:xfrm>
        </p:spPr>
        <p:txBody>
          <a:bodyPr anchor="t"/>
          <a:lstStyle>
            <a:lvl1pPr algn="l">
              <a:defRPr sz="11600" b="0" cap="all"/>
            </a:lvl1pPr>
          </a:lstStyle>
          <a:p>
            <a:r>
              <a:rPr lang="fr-FR"/>
              <a:t>Cliquez pour modifier le style du titre</a:t>
            </a:r>
            <a:endParaRPr lang="es-ES" dirty="0"/>
          </a:p>
        </p:txBody>
      </p:sp>
      <p:sp>
        <p:nvSpPr>
          <p:cNvPr id="3" name="Marcador de texto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2232335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11600"/>
            </a:lvl1pPr>
          </a:lstStyle>
          <a:p>
            <a:r>
              <a:rPr lang="fr-FR"/>
              <a:t>Cliquez pour modifier le style du titre</a:t>
            </a:r>
            <a:endParaRPr lang="es-ES" dirty="0"/>
          </a:p>
        </p:txBody>
      </p:sp>
      <p:sp>
        <p:nvSpPr>
          <p:cNvPr id="3" name="Marcador de contenido 2"/>
          <p:cNvSpPr>
            <a:spLocks noGrp="1"/>
          </p:cNvSpPr>
          <p:nvPr>
            <p:ph sz="half" idx="1"/>
          </p:nvPr>
        </p:nvSpPr>
        <p:spPr>
          <a:xfrm>
            <a:off x="914400" y="2400302"/>
            <a:ext cx="8077200" cy="6788945"/>
          </a:xfrm>
        </p:spPr>
        <p:txBody>
          <a:bodyPr>
            <a:noAutofit/>
          </a:bodyPr>
          <a:lstStyle>
            <a:lvl1pPr>
              <a:defRPr sz="5600"/>
            </a:lvl1pPr>
            <a:lvl2pPr>
              <a:defRPr sz="5600"/>
            </a:lvl2pPr>
            <a:lvl3pPr>
              <a:defRPr sz="5600"/>
            </a:lvl3pPr>
            <a:lvl4pPr>
              <a:defRPr sz="5600"/>
            </a:lvl4pPr>
            <a:lvl5pPr>
              <a:defRPr sz="5600"/>
            </a:lvl5pPr>
            <a:lvl6pPr>
              <a:defRPr sz="3200"/>
            </a:lvl6pPr>
            <a:lvl7pPr>
              <a:defRPr sz="3200"/>
            </a:lvl7pPr>
            <a:lvl8pPr>
              <a:defRPr sz="3200"/>
            </a:lvl8pPr>
            <a:lvl9pPr>
              <a:defRPr sz="3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
        <p:nvSpPr>
          <p:cNvPr id="4" name="Marcador de contenido 3"/>
          <p:cNvSpPr>
            <a:spLocks noGrp="1"/>
          </p:cNvSpPr>
          <p:nvPr>
            <p:ph sz="half" idx="2"/>
          </p:nvPr>
        </p:nvSpPr>
        <p:spPr>
          <a:xfrm>
            <a:off x="9296400" y="2400302"/>
            <a:ext cx="8077200" cy="6788945"/>
          </a:xfrm>
        </p:spPr>
        <p:txBody>
          <a:bodyPr/>
          <a:lstStyle>
            <a:lvl1pPr>
              <a:defRPr sz="5000"/>
            </a:lvl1pPr>
            <a:lvl2pPr marL="816415" indent="0">
              <a:buNone/>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fr-FR"/>
              <a:t>Cliquez pour modifier les styles du texte du masque</a:t>
            </a:r>
          </a:p>
        </p:txBody>
      </p:sp>
    </p:spTree>
    <p:extLst>
      <p:ext uri="{BB962C8B-B14F-4D97-AF65-F5344CB8AC3E}">
        <p14:creationId xmlns:p14="http://schemas.microsoft.com/office/powerpoint/2010/main" val="2247254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fr-FR"/>
              <a:t>Cliquez pour modifier le style du titre</a:t>
            </a:r>
            <a:endParaRPr lang="es-ES" dirty="0"/>
          </a:p>
        </p:txBody>
      </p:sp>
      <p:sp>
        <p:nvSpPr>
          <p:cNvPr id="3" name="Marcador de texto 2"/>
          <p:cNvSpPr>
            <a:spLocks noGrp="1"/>
          </p:cNvSpPr>
          <p:nvPr>
            <p:ph type="body" idx="1"/>
          </p:nvPr>
        </p:nvSpPr>
        <p:spPr>
          <a:xfrm>
            <a:off x="914400" y="4301860"/>
            <a:ext cx="8080376" cy="959643"/>
          </a:xfrm>
        </p:spPr>
        <p:txBody>
          <a:bodyPr anchor="b">
            <a:noAutofit/>
          </a:bodyPr>
          <a:lstStyle>
            <a:lvl1pPr marL="0" indent="0">
              <a:buNone/>
              <a:defRPr sz="5600" b="0"/>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fr-FR"/>
              <a:t>Cliquez pour modifier les styles du texte du masque</a:t>
            </a:r>
          </a:p>
        </p:txBody>
      </p:sp>
      <p:sp>
        <p:nvSpPr>
          <p:cNvPr id="6" name="Marcador de contenido 5"/>
          <p:cNvSpPr>
            <a:spLocks noGrp="1"/>
          </p:cNvSpPr>
          <p:nvPr>
            <p:ph sz="quarter" idx="4"/>
          </p:nvPr>
        </p:nvSpPr>
        <p:spPr>
          <a:xfrm>
            <a:off x="9290050" y="2768396"/>
            <a:ext cx="8083550" cy="5926932"/>
          </a:xfrm>
        </p:spPr>
        <p:txBody>
          <a:bodyPr>
            <a:noAutofit/>
          </a:bodyPr>
          <a:lstStyle>
            <a:lvl1pPr>
              <a:defRPr sz="5600"/>
            </a:lvl1pPr>
            <a:lvl2pPr>
              <a:defRPr sz="5600"/>
            </a:lvl2pPr>
            <a:lvl3pPr>
              <a:defRPr sz="5600"/>
            </a:lvl3pPr>
            <a:lvl4pPr>
              <a:defRPr sz="5600"/>
            </a:lvl4pPr>
            <a:lvl5pPr>
              <a:defRPr sz="56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3523012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a:p>
        </p:txBody>
      </p:sp>
    </p:spTree>
    <p:extLst>
      <p:ext uri="{BB962C8B-B14F-4D97-AF65-F5344CB8AC3E}">
        <p14:creationId xmlns:p14="http://schemas.microsoft.com/office/powerpoint/2010/main" val="24788226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265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403" y="409575"/>
            <a:ext cx="15783208" cy="1743075"/>
          </a:xfrm>
        </p:spPr>
        <p:txBody>
          <a:bodyPr anchor="b"/>
          <a:lstStyle>
            <a:lvl1pPr algn="l">
              <a:defRPr sz="11600" b="1"/>
            </a:lvl1pPr>
          </a:lstStyle>
          <a:p>
            <a:r>
              <a:rPr lang="fr-FR"/>
              <a:t>Cliquez pour modifier le style du titre</a:t>
            </a:r>
            <a:endParaRPr lang="es-ES" dirty="0"/>
          </a:p>
        </p:txBody>
      </p:sp>
      <p:sp>
        <p:nvSpPr>
          <p:cNvPr id="3" name="Marcador de contenido 2"/>
          <p:cNvSpPr>
            <a:spLocks noGrp="1"/>
          </p:cNvSpPr>
          <p:nvPr>
            <p:ph idx="1"/>
          </p:nvPr>
        </p:nvSpPr>
        <p:spPr>
          <a:xfrm>
            <a:off x="914400" y="2691003"/>
            <a:ext cx="10223500" cy="6599342"/>
          </a:xfrm>
        </p:spPr>
        <p:txBody>
          <a:bodyPr>
            <a:normAutofit/>
          </a:bodyPr>
          <a:lstStyle>
            <a:lvl1pPr>
              <a:defRPr sz="5600"/>
            </a:lvl1pPr>
            <a:lvl2pPr>
              <a:defRPr sz="5600"/>
            </a:lvl2pPr>
            <a:lvl3pPr>
              <a:defRPr sz="5600"/>
            </a:lvl3pPr>
            <a:lvl4pPr>
              <a:defRPr sz="5600"/>
            </a:lvl4pPr>
            <a:lvl5pPr>
              <a:defRPr sz="5600"/>
            </a:lvl5pPr>
            <a:lvl6pPr>
              <a:defRPr sz="3600"/>
            </a:lvl6pPr>
            <a:lvl7pPr>
              <a:defRPr sz="3600"/>
            </a:lvl7pPr>
            <a:lvl8pPr>
              <a:defRPr sz="3600"/>
            </a:lvl8pPr>
            <a:lvl9pPr>
              <a:defRPr sz="3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021311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a:p>
        </p:txBody>
      </p:sp>
      <p:sp>
        <p:nvSpPr>
          <p:cNvPr id="3" name="Marcador de contenido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5207039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584576" y="7200900"/>
            <a:ext cx="10972800" cy="850107"/>
          </a:xfrm>
        </p:spPr>
        <p:txBody>
          <a:bodyPr anchor="b"/>
          <a:lstStyle>
            <a:lvl1pPr algn="l">
              <a:defRPr sz="3600" b="1"/>
            </a:lvl1pPr>
          </a:lstStyle>
          <a:p>
            <a:r>
              <a:rPr lang="fr-FR"/>
              <a:t>Cliquez pour modifier le style du titre</a:t>
            </a:r>
            <a:endParaRPr lang="es-ES"/>
          </a:p>
        </p:txBody>
      </p:sp>
      <p:sp>
        <p:nvSpPr>
          <p:cNvPr id="3" name="Marcador de posición de imagen 2"/>
          <p:cNvSpPr>
            <a:spLocks noGrp="1"/>
          </p:cNvSpPr>
          <p:nvPr>
            <p:ph type="pic" idx="1"/>
          </p:nvPr>
        </p:nvSpPr>
        <p:spPr>
          <a:xfrm>
            <a:off x="3584576" y="919163"/>
            <a:ext cx="10972800" cy="6172200"/>
          </a:xfrm>
        </p:spPr>
        <p:txBody>
          <a:bodyPr rtlCol="0">
            <a:normAutofit/>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pPr lvl="0"/>
            <a:r>
              <a:rPr lang="fr-FR" noProof="0"/>
              <a:t>Cliquez sur l'icône pour ajouter une image</a:t>
            </a:r>
            <a:endParaRPr lang="es-ES" noProof="0"/>
          </a:p>
        </p:txBody>
      </p:sp>
      <p:sp>
        <p:nvSpPr>
          <p:cNvPr id="4" name="Marcador de texto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1398974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dirty="0"/>
          </a:p>
        </p:txBody>
      </p:sp>
      <p:sp>
        <p:nvSpPr>
          <p:cNvPr id="3" name="Marcador de texto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12295457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3258800" y="411959"/>
            <a:ext cx="4114800" cy="8777288"/>
          </a:xfrm>
        </p:spPr>
        <p:txBody>
          <a:bodyPr vert="eaVert"/>
          <a:lstStyle/>
          <a:p>
            <a:r>
              <a:rPr lang="fr-FR"/>
              <a:t>Cliquez pour modifier le style du titre</a:t>
            </a:r>
            <a:endParaRPr lang="es-ES"/>
          </a:p>
        </p:txBody>
      </p:sp>
      <p:sp>
        <p:nvSpPr>
          <p:cNvPr id="3" name="Marcador de texto vertical 2"/>
          <p:cNvSpPr>
            <a:spLocks noGrp="1"/>
          </p:cNvSpPr>
          <p:nvPr>
            <p:ph type="body" orient="vert" idx="1"/>
          </p:nvPr>
        </p:nvSpPr>
        <p:spPr>
          <a:xfrm>
            <a:off x="914400" y="411959"/>
            <a:ext cx="12039600" cy="87772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309763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444626" y="6610352"/>
            <a:ext cx="15544800" cy="2043113"/>
          </a:xfrm>
        </p:spPr>
        <p:txBody>
          <a:bodyPr anchor="t"/>
          <a:lstStyle>
            <a:lvl1pPr algn="l">
              <a:defRPr sz="11600" b="0" cap="all"/>
            </a:lvl1pPr>
          </a:lstStyle>
          <a:p>
            <a:r>
              <a:rPr lang="fr-FR"/>
              <a:t>Cliquez pour modifier le style du titre</a:t>
            </a:r>
            <a:endParaRPr lang="es-ES" dirty="0"/>
          </a:p>
        </p:txBody>
      </p:sp>
      <p:sp>
        <p:nvSpPr>
          <p:cNvPr id="3" name="Marcador de texto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313637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11600"/>
            </a:lvl1pPr>
          </a:lstStyle>
          <a:p>
            <a:r>
              <a:rPr lang="fr-FR"/>
              <a:t>Cliquez pour modifier le style du titre</a:t>
            </a:r>
            <a:endParaRPr lang="es-ES" dirty="0"/>
          </a:p>
        </p:txBody>
      </p:sp>
      <p:sp>
        <p:nvSpPr>
          <p:cNvPr id="3" name="Marcador de contenido 2"/>
          <p:cNvSpPr>
            <a:spLocks noGrp="1"/>
          </p:cNvSpPr>
          <p:nvPr>
            <p:ph sz="half" idx="1"/>
          </p:nvPr>
        </p:nvSpPr>
        <p:spPr>
          <a:xfrm>
            <a:off x="914400" y="2400302"/>
            <a:ext cx="8077200" cy="6788945"/>
          </a:xfrm>
        </p:spPr>
        <p:txBody>
          <a:bodyPr>
            <a:noAutofit/>
          </a:bodyPr>
          <a:lstStyle>
            <a:lvl1pPr>
              <a:defRPr sz="5600"/>
            </a:lvl1pPr>
            <a:lvl2pPr>
              <a:defRPr sz="5600"/>
            </a:lvl2pPr>
            <a:lvl3pPr>
              <a:defRPr sz="5600"/>
            </a:lvl3pPr>
            <a:lvl4pPr>
              <a:defRPr sz="5600"/>
            </a:lvl4pPr>
            <a:lvl5pPr>
              <a:defRPr sz="5600"/>
            </a:lvl5pPr>
            <a:lvl6pPr>
              <a:defRPr sz="3200"/>
            </a:lvl6pPr>
            <a:lvl7pPr>
              <a:defRPr sz="3200"/>
            </a:lvl7pPr>
            <a:lvl8pPr>
              <a:defRPr sz="3200"/>
            </a:lvl8pPr>
            <a:lvl9pPr>
              <a:defRPr sz="3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
        <p:nvSpPr>
          <p:cNvPr id="4" name="Marcador de contenido 3"/>
          <p:cNvSpPr>
            <a:spLocks noGrp="1"/>
          </p:cNvSpPr>
          <p:nvPr>
            <p:ph sz="half" idx="2"/>
          </p:nvPr>
        </p:nvSpPr>
        <p:spPr>
          <a:xfrm>
            <a:off x="9296400" y="2400302"/>
            <a:ext cx="8077200" cy="6788945"/>
          </a:xfrm>
        </p:spPr>
        <p:txBody>
          <a:bodyPr/>
          <a:lstStyle>
            <a:lvl1pPr>
              <a:defRPr sz="5000"/>
            </a:lvl1pPr>
            <a:lvl2pPr marL="816415" indent="0">
              <a:buNone/>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fr-FR"/>
              <a:t>Cliquez pour modifier les styles du texte du masque</a:t>
            </a:r>
          </a:p>
        </p:txBody>
      </p:sp>
    </p:spTree>
    <p:extLst>
      <p:ext uri="{BB962C8B-B14F-4D97-AF65-F5344CB8AC3E}">
        <p14:creationId xmlns:p14="http://schemas.microsoft.com/office/powerpoint/2010/main" val="383472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fr-FR"/>
              <a:t>Cliquez pour modifier le style du titre</a:t>
            </a:r>
            <a:endParaRPr lang="es-ES" dirty="0"/>
          </a:p>
        </p:txBody>
      </p:sp>
      <p:sp>
        <p:nvSpPr>
          <p:cNvPr id="3" name="Marcador de texto 2"/>
          <p:cNvSpPr>
            <a:spLocks noGrp="1"/>
          </p:cNvSpPr>
          <p:nvPr>
            <p:ph type="body" idx="1"/>
          </p:nvPr>
        </p:nvSpPr>
        <p:spPr>
          <a:xfrm>
            <a:off x="914400" y="4301860"/>
            <a:ext cx="8080376" cy="959643"/>
          </a:xfrm>
        </p:spPr>
        <p:txBody>
          <a:bodyPr anchor="b">
            <a:noAutofit/>
          </a:bodyPr>
          <a:lstStyle>
            <a:lvl1pPr marL="0" indent="0">
              <a:buNone/>
              <a:defRPr sz="5600" b="0"/>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fr-FR"/>
              <a:t>Cliquez pour modifier les styles du texte du masque</a:t>
            </a:r>
          </a:p>
        </p:txBody>
      </p:sp>
      <p:sp>
        <p:nvSpPr>
          <p:cNvPr id="6" name="Marcador de contenido 5"/>
          <p:cNvSpPr>
            <a:spLocks noGrp="1"/>
          </p:cNvSpPr>
          <p:nvPr>
            <p:ph sz="quarter" idx="4"/>
          </p:nvPr>
        </p:nvSpPr>
        <p:spPr>
          <a:xfrm>
            <a:off x="9290050" y="2768396"/>
            <a:ext cx="8083550" cy="5926932"/>
          </a:xfrm>
        </p:spPr>
        <p:txBody>
          <a:bodyPr>
            <a:noAutofit/>
          </a:bodyPr>
          <a:lstStyle>
            <a:lvl1pPr>
              <a:defRPr sz="5600"/>
            </a:lvl1pPr>
            <a:lvl2pPr>
              <a:defRPr sz="5600"/>
            </a:lvl2pPr>
            <a:lvl3pPr>
              <a:defRPr sz="5600"/>
            </a:lvl3pPr>
            <a:lvl4pPr>
              <a:defRPr sz="5600"/>
            </a:lvl4pPr>
            <a:lvl5pPr>
              <a:defRPr sz="56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38405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a:p>
        </p:txBody>
      </p:sp>
    </p:spTree>
    <p:extLst>
      <p:ext uri="{BB962C8B-B14F-4D97-AF65-F5344CB8AC3E}">
        <p14:creationId xmlns:p14="http://schemas.microsoft.com/office/powerpoint/2010/main" val="374050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8307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403" y="409575"/>
            <a:ext cx="15783208" cy="1743075"/>
          </a:xfrm>
        </p:spPr>
        <p:txBody>
          <a:bodyPr anchor="b"/>
          <a:lstStyle>
            <a:lvl1pPr algn="l">
              <a:defRPr sz="11600" b="1"/>
            </a:lvl1pPr>
          </a:lstStyle>
          <a:p>
            <a:r>
              <a:rPr lang="fr-FR"/>
              <a:t>Cliquez pour modifier le style du titre</a:t>
            </a:r>
            <a:endParaRPr lang="es-ES" dirty="0"/>
          </a:p>
        </p:txBody>
      </p:sp>
      <p:sp>
        <p:nvSpPr>
          <p:cNvPr id="3" name="Marcador de contenido 2"/>
          <p:cNvSpPr>
            <a:spLocks noGrp="1"/>
          </p:cNvSpPr>
          <p:nvPr>
            <p:ph idx="1"/>
          </p:nvPr>
        </p:nvSpPr>
        <p:spPr>
          <a:xfrm>
            <a:off x="914400" y="2691003"/>
            <a:ext cx="10223500" cy="6599342"/>
          </a:xfrm>
        </p:spPr>
        <p:txBody>
          <a:bodyPr>
            <a:normAutofit/>
          </a:bodyPr>
          <a:lstStyle>
            <a:lvl1pPr>
              <a:defRPr sz="5600"/>
            </a:lvl1pPr>
            <a:lvl2pPr>
              <a:defRPr sz="5600"/>
            </a:lvl2pPr>
            <a:lvl3pPr>
              <a:defRPr sz="5600"/>
            </a:lvl3pPr>
            <a:lvl4pPr>
              <a:defRPr sz="5600"/>
            </a:lvl4pPr>
            <a:lvl5pPr>
              <a:defRPr sz="5600"/>
            </a:lvl5pPr>
            <a:lvl6pPr>
              <a:defRPr sz="3600"/>
            </a:lvl6pPr>
            <a:lvl7pPr>
              <a:defRPr sz="3600"/>
            </a:lvl7pPr>
            <a:lvl8pPr>
              <a:defRPr sz="3600"/>
            </a:lvl8pPr>
            <a:lvl9pPr>
              <a:defRPr sz="3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2263715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584576" y="7200900"/>
            <a:ext cx="10972800" cy="850107"/>
          </a:xfrm>
        </p:spPr>
        <p:txBody>
          <a:bodyPr anchor="b"/>
          <a:lstStyle>
            <a:lvl1pPr algn="l">
              <a:defRPr sz="3600" b="1"/>
            </a:lvl1pPr>
          </a:lstStyle>
          <a:p>
            <a:r>
              <a:rPr lang="fr-FR"/>
              <a:t>Cliquez pour modifier le style du titre</a:t>
            </a:r>
            <a:endParaRPr lang="es-ES"/>
          </a:p>
        </p:txBody>
      </p:sp>
      <p:sp>
        <p:nvSpPr>
          <p:cNvPr id="3" name="Marcador de posición de imagen 2"/>
          <p:cNvSpPr>
            <a:spLocks noGrp="1"/>
          </p:cNvSpPr>
          <p:nvPr>
            <p:ph type="pic" idx="1"/>
          </p:nvPr>
        </p:nvSpPr>
        <p:spPr>
          <a:xfrm>
            <a:off x="3584576" y="919163"/>
            <a:ext cx="10972800" cy="6172200"/>
          </a:xfrm>
        </p:spPr>
        <p:txBody>
          <a:bodyPr rtlCol="0">
            <a:normAutofit/>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pPr lvl="0"/>
            <a:r>
              <a:rPr lang="fr-FR" noProof="0"/>
              <a:t>Cliquez sur l'icône pour ajouter une image</a:t>
            </a:r>
            <a:endParaRPr lang="es-ES" noProof="0"/>
          </a:p>
        </p:txBody>
      </p:sp>
      <p:sp>
        <p:nvSpPr>
          <p:cNvPr id="4" name="Marcador de texto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261164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61973B55-2BFB-6BEA-8A63-FDEB51500407}"/>
              </a:ext>
            </a:extLst>
          </p:cNvPr>
          <p:cNvSpPr>
            <a:spLocks noGrp="1"/>
          </p:cNvSpPr>
          <p:nvPr>
            <p:ph type="title"/>
          </p:nvPr>
        </p:nvSpPr>
        <p:spPr bwMode="auto">
          <a:xfrm>
            <a:off x="914400" y="412750"/>
            <a:ext cx="1645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ctr" anchorCtr="0" compatLnSpc="1">
            <a:prstTxWarp prst="textNoShape">
              <a:avLst/>
            </a:prstTxWarp>
          </a:bodyPr>
          <a:lstStyle/>
          <a:p>
            <a:pPr lvl="0"/>
            <a:r>
              <a:rPr lang="en-US" altLang="fr-FR"/>
              <a:t>Clic para editar título</a:t>
            </a:r>
            <a:endParaRPr lang="es-ES" altLang="fr-FR"/>
          </a:p>
        </p:txBody>
      </p:sp>
      <p:sp>
        <p:nvSpPr>
          <p:cNvPr id="1027" name="Marcador de texto 2">
            <a:extLst>
              <a:ext uri="{FF2B5EF4-FFF2-40B4-BE49-F238E27FC236}">
                <a16:creationId xmlns:a16="http://schemas.microsoft.com/office/drawing/2014/main" id="{07303F0A-EFF0-A34A-DC5B-0CE63AC305C6}"/>
              </a:ext>
            </a:extLst>
          </p:cNvPr>
          <p:cNvSpPr>
            <a:spLocks noGrp="1"/>
          </p:cNvSpPr>
          <p:nvPr>
            <p:ph type="body" idx="1"/>
          </p:nvPr>
        </p:nvSpPr>
        <p:spPr bwMode="auto">
          <a:xfrm>
            <a:off x="914400" y="2400300"/>
            <a:ext cx="16459200" cy="678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t" anchorCtr="0" compatLnSpc="1">
            <a:prstTxWarp prst="textNoShape">
              <a:avLst/>
            </a:prstTxWarp>
          </a:bodyPr>
          <a:lstStyle/>
          <a:p>
            <a:pPr lvl="0"/>
            <a:r>
              <a:rPr lang="en-US" altLang="fr-FR"/>
              <a:t>Haga clic para modificar el estilo de texto del patrón</a:t>
            </a:r>
          </a:p>
          <a:p>
            <a:pPr lvl="1"/>
            <a:r>
              <a:rPr lang="en-US" altLang="fr-FR"/>
              <a:t>Segundo nivel</a:t>
            </a:r>
          </a:p>
          <a:p>
            <a:pPr lvl="2"/>
            <a:r>
              <a:rPr lang="en-US" altLang="fr-FR"/>
              <a:t>Tercer nivel</a:t>
            </a:r>
          </a:p>
          <a:p>
            <a:pPr lvl="3"/>
            <a:r>
              <a:rPr lang="en-US" altLang="fr-FR"/>
              <a:t>Cuarto nivel</a:t>
            </a:r>
          </a:p>
          <a:p>
            <a:pPr lvl="4"/>
            <a:r>
              <a:rPr lang="en-US" altLang="fr-FR"/>
              <a:t>Quinto nivel</a:t>
            </a:r>
            <a:endParaRPr lang="es-ES"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15975" rtl="0" eaLnBrk="0" fontAlgn="base" hangingPunct="0">
        <a:spcBef>
          <a:spcPct val="0"/>
        </a:spcBef>
        <a:spcAft>
          <a:spcPct val="0"/>
        </a:spcAft>
        <a:defRPr sz="11600" kern="1200">
          <a:solidFill>
            <a:schemeClr val="tx1"/>
          </a:solidFill>
          <a:latin typeface="+mj-lt"/>
          <a:ea typeface="+mj-ea"/>
          <a:cs typeface="+mj-cs"/>
        </a:defRPr>
      </a:lvl1pPr>
      <a:lvl2pPr algn="ctr" defTabSz="815975" rtl="0" eaLnBrk="0" fontAlgn="base" hangingPunct="0">
        <a:spcBef>
          <a:spcPct val="0"/>
        </a:spcBef>
        <a:spcAft>
          <a:spcPct val="0"/>
        </a:spcAft>
        <a:defRPr sz="11600">
          <a:solidFill>
            <a:schemeClr val="tx1"/>
          </a:solidFill>
          <a:latin typeface="Arial" charset="0"/>
        </a:defRPr>
      </a:lvl2pPr>
      <a:lvl3pPr algn="ctr" defTabSz="815975" rtl="0" eaLnBrk="0" fontAlgn="base" hangingPunct="0">
        <a:spcBef>
          <a:spcPct val="0"/>
        </a:spcBef>
        <a:spcAft>
          <a:spcPct val="0"/>
        </a:spcAft>
        <a:defRPr sz="11600">
          <a:solidFill>
            <a:schemeClr val="tx1"/>
          </a:solidFill>
          <a:latin typeface="Arial" charset="0"/>
        </a:defRPr>
      </a:lvl3pPr>
      <a:lvl4pPr algn="ctr" defTabSz="815975" rtl="0" eaLnBrk="0" fontAlgn="base" hangingPunct="0">
        <a:spcBef>
          <a:spcPct val="0"/>
        </a:spcBef>
        <a:spcAft>
          <a:spcPct val="0"/>
        </a:spcAft>
        <a:defRPr sz="11600">
          <a:solidFill>
            <a:schemeClr val="tx1"/>
          </a:solidFill>
          <a:latin typeface="Arial" charset="0"/>
        </a:defRPr>
      </a:lvl4pPr>
      <a:lvl5pPr algn="ctr" defTabSz="815975" rtl="0" eaLnBrk="0" fontAlgn="base" hangingPunct="0">
        <a:spcBef>
          <a:spcPct val="0"/>
        </a:spcBef>
        <a:spcAft>
          <a:spcPct val="0"/>
        </a:spcAft>
        <a:defRPr sz="11600">
          <a:solidFill>
            <a:schemeClr val="tx1"/>
          </a:solidFill>
          <a:latin typeface="Arial" charset="0"/>
        </a:defRPr>
      </a:lvl5pPr>
      <a:lvl6pPr marL="457200" algn="ctr" defTabSz="815975" rtl="0" fontAlgn="base">
        <a:spcBef>
          <a:spcPct val="0"/>
        </a:spcBef>
        <a:spcAft>
          <a:spcPct val="0"/>
        </a:spcAft>
        <a:defRPr sz="11600">
          <a:solidFill>
            <a:schemeClr val="tx1"/>
          </a:solidFill>
          <a:latin typeface="Arial" charset="0"/>
        </a:defRPr>
      </a:lvl6pPr>
      <a:lvl7pPr marL="914400" algn="ctr" defTabSz="815975" rtl="0" fontAlgn="base">
        <a:spcBef>
          <a:spcPct val="0"/>
        </a:spcBef>
        <a:spcAft>
          <a:spcPct val="0"/>
        </a:spcAft>
        <a:defRPr sz="11600">
          <a:solidFill>
            <a:schemeClr val="tx1"/>
          </a:solidFill>
          <a:latin typeface="Arial" charset="0"/>
        </a:defRPr>
      </a:lvl7pPr>
      <a:lvl8pPr marL="1371600" algn="ctr" defTabSz="815975" rtl="0" fontAlgn="base">
        <a:spcBef>
          <a:spcPct val="0"/>
        </a:spcBef>
        <a:spcAft>
          <a:spcPct val="0"/>
        </a:spcAft>
        <a:defRPr sz="11600">
          <a:solidFill>
            <a:schemeClr val="tx1"/>
          </a:solidFill>
          <a:latin typeface="Arial" charset="0"/>
        </a:defRPr>
      </a:lvl8pPr>
      <a:lvl9pPr marL="1828800" algn="ctr" defTabSz="815975" rtl="0" fontAlgn="base">
        <a:spcBef>
          <a:spcPct val="0"/>
        </a:spcBef>
        <a:spcAft>
          <a:spcPct val="0"/>
        </a:spcAft>
        <a:defRPr sz="11600">
          <a:solidFill>
            <a:schemeClr val="tx1"/>
          </a:solidFill>
          <a:latin typeface="Arial" charset="0"/>
        </a:defRPr>
      </a:lvl9pPr>
    </p:titleStyle>
    <p:bodyStyle>
      <a:lvl1pPr marL="611188" indent="-6111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1pPr>
      <a:lvl2pPr marL="1325563" indent="-5095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2pPr>
      <a:lvl3pPr marL="2039938"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3pPr>
      <a:lvl4pPr marL="2855913"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4pPr>
      <a:lvl5pPr marL="3673475"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5pPr>
      <a:lvl6pPr marL="4490286" indent="-408207" algn="l" defTabSz="816415" rtl="0" eaLnBrk="1" latinLnBrk="0" hangingPunct="1">
        <a:spcBef>
          <a:spcPct val="20000"/>
        </a:spcBef>
        <a:buFont typeface="Arial"/>
        <a:buChar char="•"/>
        <a:defRPr sz="3600" kern="1200">
          <a:solidFill>
            <a:schemeClr val="tx1"/>
          </a:solidFill>
          <a:latin typeface="+mn-lt"/>
          <a:ea typeface="+mn-ea"/>
          <a:cs typeface="+mn-cs"/>
        </a:defRPr>
      </a:lvl6pPr>
      <a:lvl7pPr marL="5306700" indent="-408207" algn="l" defTabSz="816415" rtl="0" eaLnBrk="1" latinLnBrk="0" hangingPunct="1">
        <a:spcBef>
          <a:spcPct val="20000"/>
        </a:spcBef>
        <a:buFont typeface="Arial"/>
        <a:buChar char="•"/>
        <a:defRPr sz="3600" kern="1200">
          <a:solidFill>
            <a:schemeClr val="tx1"/>
          </a:solidFill>
          <a:latin typeface="+mn-lt"/>
          <a:ea typeface="+mn-ea"/>
          <a:cs typeface="+mn-cs"/>
        </a:defRPr>
      </a:lvl7pPr>
      <a:lvl8pPr marL="6123115" indent="-408207" algn="l" defTabSz="816415" rtl="0" eaLnBrk="1" latinLnBrk="0" hangingPunct="1">
        <a:spcBef>
          <a:spcPct val="20000"/>
        </a:spcBef>
        <a:buFont typeface="Arial"/>
        <a:buChar char="•"/>
        <a:defRPr sz="3600" kern="1200">
          <a:solidFill>
            <a:schemeClr val="tx1"/>
          </a:solidFill>
          <a:latin typeface="+mn-lt"/>
          <a:ea typeface="+mn-ea"/>
          <a:cs typeface="+mn-cs"/>
        </a:defRPr>
      </a:lvl8pPr>
      <a:lvl9pPr marL="6939532" indent="-408207" algn="l" defTabSz="816415"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s-ES"/>
      </a:defPPr>
      <a:lvl1pPr marL="0" algn="l" defTabSz="816415" rtl="0" eaLnBrk="1" latinLnBrk="0" hangingPunct="1">
        <a:defRPr sz="3200" kern="1200">
          <a:solidFill>
            <a:schemeClr val="tx1"/>
          </a:solidFill>
          <a:latin typeface="+mn-lt"/>
          <a:ea typeface="+mn-ea"/>
          <a:cs typeface="+mn-cs"/>
        </a:defRPr>
      </a:lvl1pPr>
      <a:lvl2pPr marL="816415" algn="l" defTabSz="816415" rtl="0" eaLnBrk="1" latinLnBrk="0" hangingPunct="1">
        <a:defRPr sz="3200" kern="1200">
          <a:solidFill>
            <a:schemeClr val="tx1"/>
          </a:solidFill>
          <a:latin typeface="+mn-lt"/>
          <a:ea typeface="+mn-ea"/>
          <a:cs typeface="+mn-cs"/>
        </a:defRPr>
      </a:lvl2pPr>
      <a:lvl3pPr marL="1632832" algn="l" defTabSz="816415" rtl="0" eaLnBrk="1" latinLnBrk="0" hangingPunct="1">
        <a:defRPr sz="3200" kern="1200">
          <a:solidFill>
            <a:schemeClr val="tx1"/>
          </a:solidFill>
          <a:latin typeface="+mn-lt"/>
          <a:ea typeface="+mn-ea"/>
          <a:cs typeface="+mn-cs"/>
        </a:defRPr>
      </a:lvl3pPr>
      <a:lvl4pPr marL="2449246" algn="l" defTabSz="816415" rtl="0" eaLnBrk="1" latinLnBrk="0" hangingPunct="1">
        <a:defRPr sz="3200" kern="1200">
          <a:solidFill>
            <a:schemeClr val="tx1"/>
          </a:solidFill>
          <a:latin typeface="+mn-lt"/>
          <a:ea typeface="+mn-ea"/>
          <a:cs typeface="+mn-cs"/>
        </a:defRPr>
      </a:lvl4pPr>
      <a:lvl5pPr marL="3265661" algn="l" defTabSz="816415" rtl="0" eaLnBrk="1" latinLnBrk="0" hangingPunct="1">
        <a:defRPr sz="3200" kern="1200">
          <a:solidFill>
            <a:schemeClr val="tx1"/>
          </a:solidFill>
          <a:latin typeface="+mn-lt"/>
          <a:ea typeface="+mn-ea"/>
          <a:cs typeface="+mn-cs"/>
        </a:defRPr>
      </a:lvl5pPr>
      <a:lvl6pPr marL="4082078" algn="l" defTabSz="816415" rtl="0" eaLnBrk="1" latinLnBrk="0" hangingPunct="1">
        <a:defRPr sz="3200" kern="1200">
          <a:solidFill>
            <a:schemeClr val="tx1"/>
          </a:solidFill>
          <a:latin typeface="+mn-lt"/>
          <a:ea typeface="+mn-ea"/>
          <a:cs typeface="+mn-cs"/>
        </a:defRPr>
      </a:lvl6pPr>
      <a:lvl7pPr marL="4898493" algn="l" defTabSz="816415" rtl="0" eaLnBrk="1" latinLnBrk="0" hangingPunct="1">
        <a:defRPr sz="3200" kern="1200">
          <a:solidFill>
            <a:schemeClr val="tx1"/>
          </a:solidFill>
          <a:latin typeface="+mn-lt"/>
          <a:ea typeface="+mn-ea"/>
          <a:cs typeface="+mn-cs"/>
        </a:defRPr>
      </a:lvl7pPr>
      <a:lvl8pPr marL="5714908" algn="l" defTabSz="816415" rtl="0" eaLnBrk="1" latinLnBrk="0" hangingPunct="1">
        <a:defRPr sz="3200" kern="1200">
          <a:solidFill>
            <a:schemeClr val="tx1"/>
          </a:solidFill>
          <a:latin typeface="+mn-lt"/>
          <a:ea typeface="+mn-ea"/>
          <a:cs typeface="+mn-cs"/>
        </a:defRPr>
      </a:lvl8pPr>
      <a:lvl9pPr marL="6531325" algn="l" defTabSz="816415"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7C7D1295-BB5F-31C6-67B4-9CE47941633A}"/>
              </a:ext>
            </a:extLst>
          </p:cNvPr>
          <p:cNvSpPr>
            <a:spLocks noGrp="1"/>
          </p:cNvSpPr>
          <p:nvPr>
            <p:ph type="title"/>
          </p:nvPr>
        </p:nvSpPr>
        <p:spPr bwMode="auto">
          <a:xfrm>
            <a:off x="914400" y="412750"/>
            <a:ext cx="1645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ctr" anchorCtr="0" compatLnSpc="1">
            <a:prstTxWarp prst="textNoShape">
              <a:avLst/>
            </a:prstTxWarp>
          </a:bodyPr>
          <a:lstStyle/>
          <a:p>
            <a:pPr lvl="0"/>
            <a:r>
              <a:rPr lang="en-US" altLang="fr-FR"/>
              <a:t>Clic para editar título</a:t>
            </a:r>
            <a:endParaRPr lang="es-ES" altLang="fr-FR"/>
          </a:p>
        </p:txBody>
      </p:sp>
      <p:sp>
        <p:nvSpPr>
          <p:cNvPr id="1027" name="Marcador de texto 2">
            <a:extLst>
              <a:ext uri="{FF2B5EF4-FFF2-40B4-BE49-F238E27FC236}">
                <a16:creationId xmlns:a16="http://schemas.microsoft.com/office/drawing/2014/main" id="{1ADEBF63-F3A0-28BD-DACD-12ACF0F745E8}"/>
              </a:ext>
            </a:extLst>
          </p:cNvPr>
          <p:cNvSpPr>
            <a:spLocks noGrp="1"/>
          </p:cNvSpPr>
          <p:nvPr>
            <p:ph type="body" idx="1"/>
          </p:nvPr>
        </p:nvSpPr>
        <p:spPr bwMode="auto">
          <a:xfrm>
            <a:off x="914400" y="2400300"/>
            <a:ext cx="16459200" cy="678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t" anchorCtr="0" compatLnSpc="1">
            <a:prstTxWarp prst="textNoShape">
              <a:avLst/>
            </a:prstTxWarp>
          </a:bodyPr>
          <a:lstStyle/>
          <a:p>
            <a:pPr lvl="0"/>
            <a:r>
              <a:rPr lang="en-US" altLang="fr-FR"/>
              <a:t>Haga clic para modificar el estilo de texto del patrón</a:t>
            </a:r>
          </a:p>
          <a:p>
            <a:pPr lvl="1"/>
            <a:r>
              <a:rPr lang="en-US" altLang="fr-FR"/>
              <a:t>Segundo nivel</a:t>
            </a:r>
          </a:p>
          <a:p>
            <a:pPr lvl="2"/>
            <a:r>
              <a:rPr lang="en-US" altLang="fr-FR"/>
              <a:t>Tercer nivel</a:t>
            </a:r>
          </a:p>
          <a:p>
            <a:pPr lvl="3"/>
            <a:r>
              <a:rPr lang="en-US" altLang="fr-FR"/>
              <a:t>Cuarto nivel</a:t>
            </a:r>
          </a:p>
          <a:p>
            <a:pPr lvl="4"/>
            <a:r>
              <a:rPr lang="en-US" altLang="fr-FR"/>
              <a:t>Quinto nivel</a:t>
            </a:r>
            <a:endParaRPr lang="es-ES" altLang="fr-FR"/>
          </a:p>
        </p:txBody>
      </p:sp>
    </p:spTree>
    <p:extLst>
      <p:ext uri="{BB962C8B-B14F-4D97-AF65-F5344CB8AC3E}">
        <p14:creationId xmlns:p14="http://schemas.microsoft.com/office/powerpoint/2010/main" val="2235921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815975" rtl="0" eaLnBrk="0" fontAlgn="base" hangingPunct="0">
        <a:spcBef>
          <a:spcPct val="0"/>
        </a:spcBef>
        <a:spcAft>
          <a:spcPct val="0"/>
        </a:spcAft>
        <a:defRPr sz="11600" kern="1200">
          <a:solidFill>
            <a:schemeClr val="tx1"/>
          </a:solidFill>
          <a:latin typeface="+mj-lt"/>
          <a:ea typeface="+mj-ea"/>
          <a:cs typeface="+mj-cs"/>
        </a:defRPr>
      </a:lvl1pPr>
      <a:lvl2pPr algn="ctr" defTabSz="815975" rtl="0" eaLnBrk="0" fontAlgn="base" hangingPunct="0">
        <a:spcBef>
          <a:spcPct val="0"/>
        </a:spcBef>
        <a:spcAft>
          <a:spcPct val="0"/>
        </a:spcAft>
        <a:defRPr sz="11600">
          <a:solidFill>
            <a:schemeClr val="tx1"/>
          </a:solidFill>
          <a:latin typeface="Arial" charset="0"/>
        </a:defRPr>
      </a:lvl2pPr>
      <a:lvl3pPr algn="ctr" defTabSz="815975" rtl="0" eaLnBrk="0" fontAlgn="base" hangingPunct="0">
        <a:spcBef>
          <a:spcPct val="0"/>
        </a:spcBef>
        <a:spcAft>
          <a:spcPct val="0"/>
        </a:spcAft>
        <a:defRPr sz="11600">
          <a:solidFill>
            <a:schemeClr val="tx1"/>
          </a:solidFill>
          <a:latin typeface="Arial" charset="0"/>
        </a:defRPr>
      </a:lvl3pPr>
      <a:lvl4pPr algn="ctr" defTabSz="815975" rtl="0" eaLnBrk="0" fontAlgn="base" hangingPunct="0">
        <a:spcBef>
          <a:spcPct val="0"/>
        </a:spcBef>
        <a:spcAft>
          <a:spcPct val="0"/>
        </a:spcAft>
        <a:defRPr sz="11600">
          <a:solidFill>
            <a:schemeClr val="tx1"/>
          </a:solidFill>
          <a:latin typeface="Arial" charset="0"/>
        </a:defRPr>
      </a:lvl4pPr>
      <a:lvl5pPr algn="ctr" defTabSz="815975" rtl="0" eaLnBrk="0" fontAlgn="base" hangingPunct="0">
        <a:spcBef>
          <a:spcPct val="0"/>
        </a:spcBef>
        <a:spcAft>
          <a:spcPct val="0"/>
        </a:spcAft>
        <a:defRPr sz="11600">
          <a:solidFill>
            <a:schemeClr val="tx1"/>
          </a:solidFill>
          <a:latin typeface="Arial" charset="0"/>
        </a:defRPr>
      </a:lvl5pPr>
      <a:lvl6pPr marL="457200" algn="ctr" defTabSz="815975" rtl="0" fontAlgn="base">
        <a:spcBef>
          <a:spcPct val="0"/>
        </a:spcBef>
        <a:spcAft>
          <a:spcPct val="0"/>
        </a:spcAft>
        <a:defRPr sz="11600">
          <a:solidFill>
            <a:schemeClr val="tx1"/>
          </a:solidFill>
          <a:latin typeface="Arial" charset="0"/>
        </a:defRPr>
      </a:lvl6pPr>
      <a:lvl7pPr marL="914400" algn="ctr" defTabSz="815975" rtl="0" fontAlgn="base">
        <a:spcBef>
          <a:spcPct val="0"/>
        </a:spcBef>
        <a:spcAft>
          <a:spcPct val="0"/>
        </a:spcAft>
        <a:defRPr sz="11600">
          <a:solidFill>
            <a:schemeClr val="tx1"/>
          </a:solidFill>
          <a:latin typeface="Arial" charset="0"/>
        </a:defRPr>
      </a:lvl7pPr>
      <a:lvl8pPr marL="1371600" algn="ctr" defTabSz="815975" rtl="0" fontAlgn="base">
        <a:spcBef>
          <a:spcPct val="0"/>
        </a:spcBef>
        <a:spcAft>
          <a:spcPct val="0"/>
        </a:spcAft>
        <a:defRPr sz="11600">
          <a:solidFill>
            <a:schemeClr val="tx1"/>
          </a:solidFill>
          <a:latin typeface="Arial" charset="0"/>
        </a:defRPr>
      </a:lvl8pPr>
      <a:lvl9pPr marL="1828800" algn="ctr" defTabSz="815975" rtl="0" fontAlgn="base">
        <a:spcBef>
          <a:spcPct val="0"/>
        </a:spcBef>
        <a:spcAft>
          <a:spcPct val="0"/>
        </a:spcAft>
        <a:defRPr sz="11600">
          <a:solidFill>
            <a:schemeClr val="tx1"/>
          </a:solidFill>
          <a:latin typeface="Arial" charset="0"/>
        </a:defRPr>
      </a:lvl9pPr>
    </p:titleStyle>
    <p:bodyStyle>
      <a:lvl1pPr marL="611188" indent="-6111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1pPr>
      <a:lvl2pPr marL="1325563" indent="-5095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2pPr>
      <a:lvl3pPr marL="2039938"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3pPr>
      <a:lvl4pPr marL="2855913"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4pPr>
      <a:lvl5pPr marL="3673475"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5pPr>
      <a:lvl6pPr marL="4490286" indent="-408207" algn="l" defTabSz="816415" rtl="0" eaLnBrk="1" latinLnBrk="0" hangingPunct="1">
        <a:spcBef>
          <a:spcPct val="20000"/>
        </a:spcBef>
        <a:buFont typeface="Arial"/>
        <a:buChar char="•"/>
        <a:defRPr sz="3600" kern="1200">
          <a:solidFill>
            <a:schemeClr val="tx1"/>
          </a:solidFill>
          <a:latin typeface="+mn-lt"/>
          <a:ea typeface="+mn-ea"/>
          <a:cs typeface="+mn-cs"/>
        </a:defRPr>
      </a:lvl6pPr>
      <a:lvl7pPr marL="5306700" indent="-408207" algn="l" defTabSz="816415" rtl="0" eaLnBrk="1" latinLnBrk="0" hangingPunct="1">
        <a:spcBef>
          <a:spcPct val="20000"/>
        </a:spcBef>
        <a:buFont typeface="Arial"/>
        <a:buChar char="•"/>
        <a:defRPr sz="3600" kern="1200">
          <a:solidFill>
            <a:schemeClr val="tx1"/>
          </a:solidFill>
          <a:latin typeface="+mn-lt"/>
          <a:ea typeface="+mn-ea"/>
          <a:cs typeface="+mn-cs"/>
        </a:defRPr>
      </a:lvl7pPr>
      <a:lvl8pPr marL="6123115" indent="-408207" algn="l" defTabSz="816415" rtl="0" eaLnBrk="1" latinLnBrk="0" hangingPunct="1">
        <a:spcBef>
          <a:spcPct val="20000"/>
        </a:spcBef>
        <a:buFont typeface="Arial"/>
        <a:buChar char="•"/>
        <a:defRPr sz="3600" kern="1200">
          <a:solidFill>
            <a:schemeClr val="tx1"/>
          </a:solidFill>
          <a:latin typeface="+mn-lt"/>
          <a:ea typeface="+mn-ea"/>
          <a:cs typeface="+mn-cs"/>
        </a:defRPr>
      </a:lvl8pPr>
      <a:lvl9pPr marL="6939532" indent="-408207" algn="l" defTabSz="816415"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s-ES"/>
      </a:defPPr>
      <a:lvl1pPr marL="0" algn="l" defTabSz="816415" rtl="0" eaLnBrk="1" latinLnBrk="0" hangingPunct="1">
        <a:defRPr sz="3200" kern="1200">
          <a:solidFill>
            <a:schemeClr val="tx1"/>
          </a:solidFill>
          <a:latin typeface="+mn-lt"/>
          <a:ea typeface="+mn-ea"/>
          <a:cs typeface="+mn-cs"/>
        </a:defRPr>
      </a:lvl1pPr>
      <a:lvl2pPr marL="816415" algn="l" defTabSz="816415" rtl="0" eaLnBrk="1" latinLnBrk="0" hangingPunct="1">
        <a:defRPr sz="3200" kern="1200">
          <a:solidFill>
            <a:schemeClr val="tx1"/>
          </a:solidFill>
          <a:latin typeface="+mn-lt"/>
          <a:ea typeface="+mn-ea"/>
          <a:cs typeface="+mn-cs"/>
        </a:defRPr>
      </a:lvl2pPr>
      <a:lvl3pPr marL="1632832" algn="l" defTabSz="816415" rtl="0" eaLnBrk="1" latinLnBrk="0" hangingPunct="1">
        <a:defRPr sz="3200" kern="1200">
          <a:solidFill>
            <a:schemeClr val="tx1"/>
          </a:solidFill>
          <a:latin typeface="+mn-lt"/>
          <a:ea typeface="+mn-ea"/>
          <a:cs typeface="+mn-cs"/>
        </a:defRPr>
      </a:lvl3pPr>
      <a:lvl4pPr marL="2449246" algn="l" defTabSz="816415" rtl="0" eaLnBrk="1" latinLnBrk="0" hangingPunct="1">
        <a:defRPr sz="3200" kern="1200">
          <a:solidFill>
            <a:schemeClr val="tx1"/>
          </a:solidFill>
          <a:latin typeface="+mn-lt"/>
          <a:ea typeface="+mn-ea"/>
          <a:cs typeface="+mn-cs"/>
        </a:defRPr>
      </a:lvl4pPr>
      <a:lvl5pPr marL="3265661" algn="l" defTabSz="816415" rtl="0" eaLnBrk="1" latinLnBrk="0" hangingPunct="1">
        <a:defRPr sz="3200" kern="1200">
          <a:solidFill>
            <a:schemeClr val="tx1"/>
          </a:solidFill>
          <a:latin typeface="+mn-lt"/>
          <a:ea typeface="+mn-ea"/>
          <a:cs typeface="+mn-cs"/>
        </a:defRPr>
      </a:lvl5pPr>
      <a:lvl6pPr marL="4082078" algn="l" defTabSz="816415" rtl="0" eaLnBrk="1" latinLnBrk="0" hangingPunct="1">
        <a:defRPr sz="3200" kern="1200">
          <a:solidFill>
            <a:schemeClr val="tx1"/>
          </a:solidFill>
          <a:latin typeface="+mn-lt"/>
          <a:ea typeface="+mn-ea"/>
          <a:cs typeface="+mn-cs"/>
        </a:defRPr>
      </a:lvl6pPr>
      <a:lvl7pPr marL="4898493" algn="l" defTabSz="816415" rtl="0" eaLnBrk="1" latinLnBrk="0" hangingPunct="1">
        <a:defRPr sz="3200" kern="1200">
          <a:solidFill>
            <a:schemeClr val="tx1"/>
          </a:solidFill>
          <a:latin typeface="+mn-lt"/>
          <a:ea typeface="+mn-ea"/>
          <a:cs typeface="+mn-cs"/>
        </a:defRPr>
      </a:lvl7pPr>
      <a:lvl8pPr marL="5714908" algn="l" defTabSz="816415" rtl="0" eaLnBrk="1" latinLnBrk="0" hangingPunct="1">
        <a:defRPr sz="3200" kern="1200">
          <a:solidFill>
            <a:schemeClr val="tx1"/>
          </a:solidFill>
          <a:latin typeface="+mn-lt"/>
          <a:ea typeface="+mn-ea"/>
          <a:cs typeface="+mn-cs"/>
        </a:defRPr>
      </a:lvl8pPr>
      <a:lvl9pPr marL="6531325" algn="l" defTabSz="816415"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ssamba.diouf@anaqsup.s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massamba.diouf@anaqsup.sn"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5DB95BEB-2AA8-6D7A-A933-9F7821719135}"/>
              </a:ext>
            </a:extLst>
          </p:cNvPr>
          <p:cNvSpPr/>
          <p:nvPr/>
        </p:nvSpPr>
        <p:spPr>
          <a:xfrm>
            <a:off x="2101174" y="582655"/>
            <a:ext cx="14085650" cy="3477901"/>
          </a:xfrm>
          <a:prstGeom prst="roundRect">
            <a:avLst/>
          </a:prstGeom>
          <a:noFill/>
          <a:ln w="3175">
            <a:solidFill>
              <a:srgbClr val="69520C"/>
            </a:solidFill>
          </a:ln>
        </p:spPr>
        <p:style>
          <a:lnRef idx="1">
            <a:schemeClr val="accent1"/>
          </a:lnRef>
          <a:fillRef idx="3">
            <a:schemeClr val="accent1"/>
          </a:fillRef>
          <a:effectRef idx="2">
            <a:schemeClr val="accent1"/>
          </a:effectRef>
          <a:fontRef idx="minor">
            <a:schemeClr val="lt1"/>
          </a:fontRef>
        </p:style>
        <p:txBody>
          <a:bodyPr rtlCol="0" anchor="ctr"/>
          <a:lstStyle/>
          <a:p>
            <a:pPr lvl="0" algn="ctr" defTabSz="914400" eaLnBrk="1" fontAlgn="auto" hangingPunct="1">
              <a:spcBef>
                <a:spcPts val="0"/>
              </a:spcBef>
              <a:spcAft>
                <a:spcPts val="0"/>
              </a:spcAft>
              <a:defRPr/>
            </a:pPr>
            <a:r>
              <a:rPr lang="fr-FR" sz="4800" b="1" dirty="0">
                <a:solidFill>
                  <a:prstClr val="black"/>
                </a:solidFill>
                <a:latin typeface="Aptos Black" panose="020B0004020202020204" pitchFamily="34" charset="0"/>
              </a:rPr>
              <a:t>MOBILITÉ DES QUALIFICATIONS ET DES TITRES DE COMPÉTENCES:</a:t>
            </a:r>
          </a:p>
          <a:p>
            <a:pPr algn="ctr" defTabSz="914400" eaLnBrk="1" fontAlgn="auto" hangingPunct="1">
              <a:spcBef>
                <a:spcPts val="0"/>
              </a:spcBef>
              <a:spcAft>
                <a:spcPts val="0"/>
              </a:spcAft>
              <a:defRPr/>
            </a:pPr>
            <a:r>
              <a:rPr lang="fr-FR" sz="4800" b="1" dirty="0">
                <a:solidFill>
                  <a:prstClr val="black"/>
                </a:solidFill>
                <a:latin typeface="Aptos Black" panose="020B0004020202020204" pitchFamily="34" charset="0"/>
              </a:rPr>
              <a:t>Le rôle de la convention d'Addis-Abeba</a:t>
            </a:r>
            <a:endParaRPr lang="fr-FR" altLang="fr-FR" sz="4800" b="1" dirty="0">
              <a:solidFill>
                <a:prstClr val="black"/>
              </a:solidFill>
              <a:latin typeface="Aptos Black" panose="020B0004020202020204" pitchFamily="34" charset="0"/>
            </a:endParaRPr>
          </a:p>
        </p:txBody>
      </p:sp>
      <p:sp>
        <p:nvSpPr>
          <p:cNvPr id="7" name="Subtítulo 2">
            <a:extLst>
              <a:ext uri="{FF2B5EF4-FFF2-40B4-BE49-F238E27FC236}">
                <a16:creationId xmlns:a16="http://schemas.microsoft.com/office/drawing/2014/main" id="{58E42EDC-FC75-5BC2-CC3A-5CD86CF282BD}"/>
              </a:ext>
            </a:extLst>
          </p:cNvPr>
          <p:cNvSpPr txBox="1">
            <a:spLocks noChangeArrowheads="1"/>
          </p:cNvSpPr>
          <p:nvPr/>
        </p:nvSpPr>
        <p:spPr bwMode="auto">
          <a:xfrm>
            <a:off x="632298" y="4403652"/>
            <a:ext cx="17023404" cy="768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3283" tIns="81642" rIns="163283" bIns="81642"/>
          <a:lstStyle>
            <a:lvl1pPr>
              <a:spcBef>
                <a:spcPct val="20000"/>
              </a:spcBef>
              <a:buFont typeface="Arial" panose="020B0604020202020204" pitchFamily="34" charset="0"/>
              <a:buChar char="•"/>
              <a:defRPr sz="5600">
                <a:solidFill>
                  <a:schemeClr val="tx1"/>
                </a:solidFill>
                <a:latin typeface="Arial" panose="020B0604020202020204" pitchFamily="34" charset="0"/>
              </a:defRPr>
            </a:lvl1pPr>
            <a:lvl2pPr marL="1325563" indent="-509588">
              <a:spcBef>
                <a:spcPct val="20000"/>
              </a:spcBef>
              <a:buFont typeface="Arial" panose="020B0604020202020204" pitchFamily="34" charset="0"/>
              <a:buChar char="–"/>
              <a:defRPr sz="5600">
                <a:solidFill>
                  <a:schemeClr val="tx1"/>
                </a:solidFill>
                <a:latin typeface="Arial" panose="020B0604020202020204" pitchFamily="34" charset="0"/>
              </a:defRPr>
            </a:lvl2pPr>
            <a:lvl3pPr marL="2039938" indent="-407988">
              <a:spcBef>
                <a:spcPct val="20000"/>
              </a:spcBef>
              <a:buFont typeface="Arial" panose="020B0604020202020204" pitchFamily="34" charset="0"/>
              <a:buChar char="•"/>
              <a:defRPr sz="5600">
                <a:solidFill>
                  <a:schemeClr val="tx1"/>
                </a:solidFill>
                <a:latin typeface="Arial" panose="020B0604020202020204" pitchFamily="34" charset="0"/>
              </a:defRPr>
            </a:lvl3pPr>
            <a:lvl4pPr marL="2855913" indent="-407988">
              <a:spcBef>
                <a:spcPct val="20000"/>
              </a:spcBef>
              <a:buFont typeface="Arial" panose="020B0604020202020204" pitchFamily="34" charset="0"/>
              <a:buChar char="–"/>
              <a:defRPr sz="5600">
                <a:solidFill>
                  <a:schemeClr val="tx1"/>
                </a:solidFill>
                <a:latin typeface="Arial" panose="020B0604020202020204" pitchFamily="34" charset="0"/>
              </a:defRPr>
            </a:lvl4pPr>
            <a:lvl5pPr marL="3673475" indent="-407988">
              <a:spcBef>
                <a:spcPct val="20000"/>
              </a:spcBef>
              <a:buFont typeface="Arial" panose="020B0604020202020204" pitchFamily="34" charset="0"/>
              <a:buChar char="»"/>
              <a:defRPr sz="5600">
                <a:solidFill>
                  <a:schemeClr val="tx1"/>
                </a:solidFill>
                <a:latin typeface="Arial" panose="020B0604020202020204" pitchFamily="34" charset="0"/>
              </a:defRPr>
            </a:lvl5pPr>
            <a:lvl6pPr marL="41306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6pPr>
            <a:lvl7pPr marL="45878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7pPr>
            <a:lvl8pPr marL="50450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8pPr>
            <a:lvl9pPr marL="55022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9pPr>
          </a:lstStyle>
          <a:p>
            <a:pPr algn="ctr">
              <a:buNone/>
            </a:pPr>
            <a:r>
              <a:rPr lang="fr-FR" sz="2800" dirty="0">
                <a:latin typeface="Avenir Light" panose="020B0402020203020204" pitchFamily="34" charset="77"/>
              </a:rPr>
              <a:t>Forum Continental de l’ACQF du 30 juillet au 1er août 2025, Johannesburg, Afrique du Sud</a:t>
            </a:r>
            <a:endParaRPr lang="es-ES" altLang="fr-FR" sz="2800" dirty="0">
              <a:latin typeface="Avenir Light" panose="020B0402020203020204" pitchFamily="34" charset="77"/>
            </a:endParaRPr>
          </a:p>
        </p:txBody>
      </p:sp>
      <p:sp>
        <p:nvSpPr>
          <p:cNvPr id="8" name="ZoneTexte 7">
            <a:extLst>
              <a:ext uri="{FF2B5EF4-FFF2-40B4-BE49-F238E27FC236}">
                <a16:creationId xmlns:a16="http://schemas.microsoft.com/office/drawing/2014/main" id="{3201ADDB-971C-19C6-846B-4664265E2E59}"/>
              </a:ext>
            </a:extLst>
          </p:cNvPr>
          <p:cNvSpPr txBox="1"/>
          <p:nvPr/>
        </p:nvSpPr>
        <p:spPr>
          <a:xfrm>
            <a:off x="1144784" y="5143500"/>
            <a:ext cx="15487310" cy="3477875"/>
          </a:xfrm>
          <a:prstGeom prst="rect">
            <a:avLst/>
          </a:prstGeom>
          <a:noFill/>
        </p:spPr>
        <p:txBody>
          <a:bodyPr wrap="square" rtlCol="0">
            <a:spAutoFit/>
          </a:bodyPr>
          <a:lstStyle/>
          <a:p>
            <a:pPr algn="ctr"/>
            <a:r>
              <a:rPr lang="fr-FR" sz="4400" dirty="0">
                <a:solidFill>
                  <a:srgbClr val="69520C"/>
                </a:solidFill>
                <a:latin typeface="Avenir Light" panose="020B0402020203020204" pitchFamily="34" charset="77"/>
              </a:rPr>
              <a:t>Pr Massamba DIOUF</a:t>
            </a:r>
            <a:endParaRPr lang="en-US" sz="4400" dirty="0">
              <a:solidFill>
                <a:srgbClr val="69520C"/>
              </a:solidFill>
              <a:latin typeface="Avenir Light" panose="020B0402020203020204" pitchFamily="34" charset="77"/>
            </a:endParaRPr>
          </a:p>
          <a:p>
            <a:pPr algn="ctr"/>
            <a:r>
              <a:rPr lang="fr-FR" sz="2800" b="1" dirty="0">
                <a:solidFill>
                  <a:srgbClr val="69520C"/>
                </a:solidFill>
                <a:latin typeface="Avenir Light" panose="020B0402020203020204" pitchFamily="34" charset="77"/>
              </a:rPr>
              <a:t>Président du Comité de la Convention d’Addis-Abeba</a:t>
            </a:r>
            <a:br>
              <a:rPr lang="fr-FR" sz="2800" b="1" dirty="0">
                <a:solidFill>
                  <a:srgbClr val="69520C"/>
                </a:solidFill>
                <a:latin typeface="Avenir Light" panose="020B0402020203020204" pitchFamily="34" charset="77"/>
              </a:rPr>
            </a:br>
            <a:r>
              <a:rPr lang="fr-FR" sz="2800" b="1" dirty="0">
                <a:solidFill>
                  <a:srgbClr val="69520C"/>
                </a:solidFill>
                <a:latin typeface="Avenir Light" panose="020B0402020203020204" pitchFamily="34" charset="77"/>
              </a:rPr>
              <a:t>Président du Réseau africain des structures de mise en œuvre de la Convention</a:t>
            </a:r>
          </a:p>
          <a:p>
            <a:pPr algn="ctr"/>
            <a:r>
              <a:rPr lang="fr-FR" sz="2800" b="1" dirty="0">
                <a:solidFill>
                  <a:srgbClr val="69520C"/>
                </a:solidFill>
                <a:latin typeface="Avenir Light" panose="020B0402020203020204" pitchFamily="34" charset="77"/>
              </a:rPr>
              <a:t>Président du réseau africain et francophone des agences d’assurance qualité</a:t>
            </a:r>
            <a:br>
              <a:rPr lang="fr-FR" sz="2800" b="1" dirty="0">
                <a:solidFill>
                  <a:srgbClr val="69520C"/>
                </a:solidFill>
                <a:latin typeface="Avenir Light" panose="020B0402020203020204" pitchFamily="34" charset="77"/>
              </a:rPr>
            </a:br>
            <a:r>
              <a:rPr lang="fr-FR" sz="2800" b="1" dirty="0">
                <a:solidFill>
                  <a:srgbClr val="69520C"/>
                </a:solidFill>
                <a:latin typeface="Avenir Light" panose="020B0402020203020204" pitchFamily="34" charset="77"/>
              </a:rPr>
              <a:t>Secrétaire exécutif de l’ANAQ-Sup/Sénégal</a:t>
            </a:r>
          </a:p>
          <a:p>
            <a:pPr algn="ctr"/>
            <a:endParaRPr lang="fr-FR" sz="2800" b="1" dirty="0">
              <a:solidFill>
                <a:srgbClr val="69520C"/>
              </a:solidFill>
              <a:latin typeface="Avenir Light" panose="020B0402020203020204" pitchFamily="34" charset="77"/>
            </a:endParaRPr>
          </a:p>
          <a:p>
            <a:pPr algn="ctr"/>
            <a:r>
              <a:rPr lang="fr-FR" sz="3600" b="1" dirty="0">
                <a:solidFill>
                  <a:srgbClr val="69520C"/>
                </a:solidFill>
                <a:latin typeface="Avenir Light" panose="020B0402020203020204" pitchFamily="34" charset="77"/>
                <a:hlinkClick r:id="rId3"/>
              </a:rPr>
              <a:t>massamba.diouf@anaqsup.sn</a:t>
            </a:r>
            <a:r>
              <a:rPr lang="fr-FR" sz="3600" b="1" dirty="0">
                <a:solidFill>
                  <a:srgbClr val="69520C"/>
                </a:solidFill>
                <a:latin typeface="Avenir Light" panose="020B0402020203020204" pitchFamily="34" charset="77"/>
              </a:rPr>
              <a:t> </a:t>
            </a:r>
            <a:endParaRPr lang="en-US" sz="3600" b="1" dirty="0">
              <a:solidFill>
                <a:srgbClr val="69520C"/>
              </a:solidFill>
              <a:latin typeface="Avenir Light" panose="020B0402020203020204" pitchFamily="34" charset="7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1">
            <a:extLst>
              <a:ext uri="{FF2B5EF4-FFF2-40B4-BE49-F238E27FC236}">
                <a16:creationId xmlns:a16="http://schemas.microsoft.com/office/drawing/2014/main" id="{20FEB967-E1D4-406E-9FC8-1597B1C3422F}"/>
              </a:ext>
            </a:extLst>
          </p:cNvPr>
          <p:cNvSpPr txBox="1">
            <a:spLocks/>
          </p:cNvSpPr>
          <p:nvPr/>
        </p:nvSpPr>
        <p:spPr>
          <a:xfrm>
            <a:off x="16478250" y="8853488"/>
            <a:ext cx="1435100" cy="725487"/>
          </a:xfrm>
          <a:prstGeom prst="rect">
            <a:avLst/>
          </a:prstGeom>
          <a:noFill/>
          <a:ln>
            <a:noFill/>
          </a:ln>
        </p:spPr>
        <p:txBody>
          <a:bodyPr spcFirstLastPara="1" lIns="91425" tIns="91425" rIns="91425" bIns="91425" anchor="ctr"/>
          <a:lstStyle>
            <a:defPPr>
              <a:defRPr lang="fr-FR"/>
            </a:defPPr>
            <a:lvl1pPr marL="0" lvl="0" algn="l" defTabSz="914400" rtl="0" eaLnBrk="1" latinLnBrk="0" hangingPunct="1">
              <a:buNone/>
              <a:defRPr sz="1800" kern="1200">
                <a:solidFill>
                  <a:schemeClr val="tx1"/>
                </a:solidFill>
                <a:latin typeface="Candara" panose="020E0502030303020204" pitchFamily="34" charset="0"/>
                <a:ea typeface="+mn-ea"/>
                <a:cs typeface="+mn-cs"/>
              </a:defRPr>
            </a:lvl1pPr>
            <a:lvl2pPr marL="457200" lvl="1" algn="l" defTabSz="914400" rtl="0" eaLnBrk="1" latinLnBrk="0" hangingPunct="1">
              <a:buNone/>
              <a:defRPr sz="1800" kern="1200">
                <a:solidFill>
                  <a:schemeClr val="tx1"/>
                </a:solidFill>
                <a:latin typeface="+mn-lt"/>
                <a:ea typeface="+mn-ea"/>
                <a:cs typeface="+mn-cs"/>
              </a:defRPr>
            </a:lvl2pPr>
            <a:lvl3pPr marL="914400" lvl="2" algn="l" defTabSz="914400" rtl="0" eaLnBrk="1" latinLnBrk="0" hangingPunct="1">
              <a:buNone/>
              <a:defRPr sz="1800" kern="1200">
                <a:solidFill>
                  <a:schemeClr val="tx1"/>
                </a:solidFill>
                <a:latin typeface="+mn-lt"/>
                <a:ea typeface="+mn-ea"/>
                <a:cs typeface="+mn-cs"/>
              </a:defRPr>
            </a:lvl3pPr>
            <a:lvl4pPr marL="1371600" lvl="3" algn="l" defTabSz="914400" rtl="0" eaLnBrk="1" latinLnBrk="0" hangingPunct="1">
              <a:buNone/>
              <a:defRPr sz="1800" kern="1200">
                <a:solidFill>
                  <a:schemeClr val="tx1"/>
                </a:solidFill>
                <a:latin typeface="+mn-lt"/>
                <a:ea typeface="+mn-ea"/>
                <a:cs typeface="+mn-cs"/>
              </a:defRPr>
            </a:lvl4pPr>
            <a:lvl5pPr marL="1828800" lvl="4" algn="l" defTabSz="914400" rtl="0" eaLnBrk="1" latinLnBrk="0" hangingPunct="1">
              <a:buNone/>
              <a:defRPr sz="1800" kern="1200">
                <a:solidFill>
                  <a:schemeClr val="tx1"/>
                </a:solidFill>
                <a:latin typeface="+mn-lt"/>
                <a:ea typeface="+mn-ea"/>
                <a:cs typeface="+mn-cs"/>
              </a:defRPr>
            </a:lvl5pPr>
            <a:lvl6pPr marL="2286000" lvl="5" algn="l" defTabSz="914400" rtl="0" eaLnBrk="1" latinLnBrk="0" hangingPunct="1">
              <a:buNone/>
              <a:defRPr sz="1800" kern="1200">
                <a:solidFill>
                  <a:schemeClr val="tx1"/>
                </a:solidFill>
                <a:latin typeface="+mn-lt"/>
                <a:ea typeface="+mn-ea"/>
                <a:cs typeface="+mn-cs"/>
              </a:defRPr>
            </a:lvl6pPr>
            <a:lvl7pPr marL="2743200" lvl="6" algn="l" defTabSz="914400" rtl="0" eaLnBrk="1" latinLnBrk="0" hangingPunct="1">
              <a:buNone/>
              <a:defRPr sz="1800" kern="1200">
                <a:solidFill>
                  <a:schemeClr val="tx1"/>
                </a:solidFill>
                <a:latin typeface="+mn-lt"/>
                <a:ea typeface="+mn-ea"/>
                <a:cs typeface="+mn-cs"/>
              </a:defRPr>
            </a:lvl7pPr>
            <a:lvl8pPr marL="3200400" lvl="7" algn="l" defTabSz="914400" rtl="0" eaLnBrk="1" latinLnBrk="0" hangingPunct="1">
              <a:buNone/>
              <a:defRPr sz="1800" kern="1200">
                <a:solidFill>
                  <a:schemeClr val="tx1"/>
                </a:solidFill>
                <a:latin typeface="+mn-lt"/>
                <a:ea typeface="+mn-ea"/>
                <a:cs typeface="+mn-cs"/>
              </a:defRPr>
            </a:lvl8pPr>
            <a:lvl9pPr marL="3657600" lvl="8" algn="l" defTabSz="914400" rtl="0" eaLnBrk="1" latinLnBrk="0" hangingPunct="1">
              <a:buNone/>
              <a:defRPr sz="1800" kern="1200">
                <a:solidFill>
                  <a:schemeClr val="tx1"/>
                </a:solidFill>
                <a:latin typeface="+mn-lt"/>
                <a:ea typeface="+mn-ea"/>
                <a:cs typeface="+mn-cs"/>
              </a:defRPr>
            </a:lvl9pPr>
          </a:lstStyle>
          <a:p>
            <a:pPr defTabSz="1219170" fontAlgn="auto">
              <a:spcBef>
                <a:spcPts val="0"/>
              </a:spcBef>
              <a:spcAft>
                <a:spcPts val="0"/>
              </a:spcAft>
              <a:buClr>
                <a:srgbClr val="000000"/>
              </a:buClr>
              <a:defRPr/>
            </a:pPr>
            <a:r>
              <a:rPr lang="fr-FR" sz="2000" b="1" kern="0">
                <a:solidFill>
                  <a:srgbClr val="000000"/>
                </a:solidFill>
                <a:cs typeface="Arial"/>
                <a:sym typeface="Arial"/>
              </a:rPr>
              <a:t>Page </a:t>
            </a:r>
            <a:fld id="{D7596648-0A64-4385-B344-594B91505450}" type="slidenum">
              <a:rPr lang="fr-FR" sz="2000" b="1" kern="0" smtClean="0">
                <a:solidFill>
                  <a:srgbClr val="000000"/>
                </a:solidFill>
                <a:cs typeface="Arial"/>
                <a:sym typeface="Arial"/>
              </a:rPr>
              <a:pPr defTabSz="1219170" fontAlgn="auto">
                <a:spcBef>
                  <a:spcPts val="0"/>
                </a:spcBef>
                <a:spcAft>
                  <a:spcPts val="0"/>
                </a:spcAft>
                <a:buClr>
                  <a:srgbClr val="000000"/>
                </a:buClr>
                <a:defRPr/>
              </a:pPr>
              <a:t>10</a:t>
            </a:fld>
            <a:endParaRPr lang="fr-FR" sz="2000" b="1" kern="0">
              <a:solidFill>
                <a:srgbClr val="000000"/>
              </a:solidFill>
              <a:cs typeface="Arial"/>
              <a:sym typeface="Arial"/>
            </a:endParaRPr>
          </a:p>
        </p:txBody>
      </p:sp>
      <p:sp>
        <p:nvSpPr>
          <p:cNvPr id="13" name="ZoneTexte 12">
            <a:extLst>
              <a:ext uri="{FF2B5EF4-FFF2-40B4-BE49-F238E27FC236}">
                <a16:creationId xmlns:a16="http://schemas.microsoft.com/office/drawing/2014/main" id="{76220E83-5B07-43FA-85C2-27DDDE48465B}"/>
              </a:ext>
            </a:extLst>
          </p:cNvPr>
          <p:cNvSpPr txBox="1"/>
          <p:nvPr/>
        </p:nvSpPr>
        <p:spPr>
          <a:xfrm>
            <a:off x="681038" y="1439858"/>
            <a:ext cx="17298987" cy="584775"/>
          </a:xfrm>
          <a:prstGeom prst="rect">
            <a:avLst/>
          </a:prstGeom>
          <a:solidFill>
            <a:srgbClr val="0097A7">
              <a:alpha val="50196"/>
            </a:srgbClr>
          </a:solidFill>
        </p:spPr>
        <p:txBody>
          <a:bodyPr>
            <a:spAutoFit/>
          </a:bodyPr>
          <a:lstStyle/>
          <a:p>
            <a:r>
              <a:rPr lang="en-US" b="1" dirty="0"/>
              <a:t>Ratification : </a:t>
            </a:r>
            <a:r>
              <a:rPr lang="fr-FR" b="1" u="sng" dirty="0"/>
              <a:t>14 États parties,</a:t>
            </a:r>
            <a:r>
              <a:rPr lang="fr-FR" u="sng" dirty="0"/>
              <a:t> 13 pays africains + le Saint-Siège.</a:t>
            </a:r>
          </a:p>
        </p:txBody>
      </p:sp>
      <p:sp>
        <p:nvSpPr>
          <p:cNvPr id="18" name="Google Shape;1223;p42">
            <a:extLst>
              <a:ext uri="{FF2B5EF4-FFF2-40B4-BE49-F238E27FC236}">
                <a16:creationId xmlns:a16="http://schemas.microsoft.com/office/drawing/2014/main" id="{7A2A5B23-F0F5-4348-A692-6F0BCDE3C529}"/>
              </a:ext>
            </a:extLst>
          </p:cNvPr>
          <p:cNvSpPr txBox="1"/>
          <p:nvPr/>
        </p:nvSpPr>
        <p:spPr>
          <a:xfrm>
            <a:off x="1755482" y="2142726"/>
            <a:ext cx="4780229" cy="6713178"/>
          </a:xfrm>
          <a:prstGeom prst="rect">
            <a:avLst/>
          </a:prstGeom>
          <a:solidFill>
            <a:srgbClr val="849397">
              <a:alpha val="12549"/>
            </a:srgbClr>
          </a:solidFill>
          <a:ln>
            <a:noFill/>
          </a:ln>
        </p:spPr>
        <p:txBody>
          <a:bodyPr spcFirstLastPara="1" lIns="91425" tIns="91425" rIns="91425" bIns="91425" anchor="ctr"/>
          <a:lstStyle/>
          <a:p>
            <a:pPr marL="514350" indent="-514350">
              <a:lnSpc>
                <a:spcPct val="200000"/>
              </a:lnSpc>
              <a:buFont typeface="+mj-lt"/>
              <a:buAutoNum type="arabicPeriod"/>
            </a:pPr>
            <a:r>
              <a:rPr lang="en-US" b="1" kern="0" dirty="0">
                <a:latin typeface="Avenir Heavy" panose="02000503020000020003" pitchFamily="2" charset="0"/>
              </a:rPr>
              <a:t>Togo,</a:t>
            </a:r>
          </a:p>
          <a:p>
            <a:pPr marL="514350" indent="-514350">
              <a:lnSpc>
                <a:spcPct val="200000"/>
              </a:lnSpc>
              <a:buFont typeface="+mj-lt"/>
              <a:buAutoNum type="arabicPeriod"/>
            </a:pPr>
            <a:r>
              <a:rPr lang="en-US" b="1" kern="0" dirty="0">
                <a:latin typeface="Avenir Heavy" panose="02000503020000020003" pitchFamily="2" charset="0"/>
              </a:rPr>
              <a:t>Afrique du Sud,</a:t>
            </a:r>
          </a:p>
          <a:p>
            <a:pPr marL="514350" indent="-514350">
              <a:lnSpc>
                <a:spcPct val="200000"/>
              </a:lnSpc>
              <a:buFont typeface="+mj-lt"/>
              <a:buAutoNum type="arabicPeriod"/>
            </a:pPr>
            <a:r>
              <a:rPr lang="en-US" b="1" kern="0" dirty="0">
                <a:latin typeface="Avenir Heavy" panose="02000503020000020003" pitchFamily="2" charset="0"/>
              </a:rPr>
              <a:t>Burkina Faso,</a:t>
            </a:r>
          </a:p>
          <a:p>
            <a:pPr marL="514350" indent="-514350">
              <a:lnSpc>
                <a:spcPct val="200000"/>
              </a:lnSpc>
              <a:buFont typeface="+mj-lt"/>
              <a:buAutoNum type="arabicPeriod"/>
            </a:pPr>
            <a:r>
              <a:rPr lang="en-US" b="1" kern="0" dirty="0">
                <a:latin typeface="Avenir Heavy" panose="02000503020000020003" pitchFamily="2" charset="0"/>
              </a:rPr>
              <a:t>Congo,</a:t>
            </a:r>
          </a:p>
          <a:p>
            <a:pPr marL="514350" indent="-514350">
              <a:lnSpc>
                <a:spcPct val="200000"/>
              </a:lnSpc>
              <a:buFont typeface="+mj-lt"/>
              <a:buAutoNum type="arabicPeriod"/>
            </a:pPr>
            <a:r>
              <a:rPr lang="en-US" b="1" kern="0" dirty="0">
                <a:latin typeface="Avenir Heavy" panose="02000503020000020003" pitchFamily="2" charset="0"/>
              </a:rPr>
              <a:t>Djibouti,</a:t>
            </a:r>
          </a:p>
          <a:p>
            <a:pPr marL="514350" indent="-514350">
              <a:lnSpc>
                <a:spcPct val="200000"/>
              </a:lnSpc>
              <a:buFont typeface="+mj-lt"/>
              <a:buAutoNum type="arabicPeriod"/>
            </a:pPr>
            <a:r>
              <a:rPr lang="en-US" b="1" kern="0" dirty="0">
                <a:latin typeface="Avenir Heavy" panose="02000503020000020003" pitchFamily="2" charset="0"/>
              </a:rPr>
              <a:t>Gambie,</a:t>
            </a:r>
          </a:p>
          <a:p>
            <a:pPr marL="514350" indent="-514350">
              <a:lnSpc>
                <a:spcPct val="200000"/>
              </a:lnSpc>
              <a:buFont typeface="+mj-lt"/>
              <a:buAutoNum type="arabicPeriod"/>
            </a:pPr>
            <a:r>
              <a:rPr lang="en-US" b="1" kern="0" dirty="0">
                <a:latin typeface="Avenir Heavy" panose="02000503020000020003" pitchFamily="2" charset="0"/>
              </a:rPr>
              <a:t>Guinée,</a:t>
            </a:r>
          </a:p>
        </p:txBody>
      </p:sp>
      <p:sp>
        <p:nvSpPr>
          <p:cNvPr id="21" name="Google Shape;1223;p42">
            <a:extLst>
              <a:ext uri="{FF2B5EF4-FFF2-40B4-BE49-F238E27FC236}">
                <a16:creationId xmlns:a16="http://schemas.microsoft.com/office/drawing/2014/main" id="{418B262C-E12D-45D4-986A-EC5B5A471F7E}"/>
              </a:ext>
            </a:extLst>
          </p:cNvPr>
          <p:cNvSpPr txBox="1"/>
          <p:nvPr/>
        </p:nvSpPr>
        <p:spPr>
          <a:xfrm>
            <a:off x="10478127" y="2263525"/>
            <a:ext cx="5201584" cy="6265879"/>
          </a:xfrm>
          <a:prstGeom prst="rect">
            <a:avLst/>
          </a:prstGeom>
          <a:solidFill>
            <a:srgbClr val="849397">
              <a:alpha val="12549"/>
            </a:srgbClr>
          </a:solidFill>
          <a:ln>
            <a:noFill/>
          </a:ln>
        </p:spPr>
        <p:txBody>
          <a:bodyPr spcFirstLastPara="1" lIns="91425" tIns="91425" rIns="91425" bIns="91425" anchor="ctr"/>
          <a:lstStyle/>
          <a:p>
            <a:pPr>
              <a:lnSpc>
                <a:spcPct val="200000"/>
              </a:lnSpc>
            </a:pPr>
            <a:r>
              <a:rPr lang="en-US" b="1" kern="0" dirty="0">
                <a:latin typeface="Avenir Heavy" panose="02000503020000020003" pitchFamily="2" charset="0"/>
              </a:rPr>
              <a:t>8.   Libéria,</a:t>
            </a:r>
          </a:p>
          <a:p>
            <a:pPr>
              <a:lnSpc>
                <a:spcPct val="200000"/>
              </a:lnSpc>
            </a:pPr>
            <a:r>
              <a:rPr lang="en-US" b="1" kern="0" dirty="0">
                <a:latin typeface="Avenir Heavy" panose="02000503020000020003" pitchFamily="2" charset="0"/>
              </a:rPr>
              <a:t>9.   Maurice,</a:t>
            </a:r>
          </a:p>
          <a:p>
            <a:pPr>
              <a:lnSpc>
                <a:spcPct val="200000"/>
              </a:lnSpc>
            </a:pPr>
            <a:r>
              <a:rPr lang="en-US" b="1" kern="0" dirty="0">
                <a:latin typeface="Avenir Heavy" panose="02000503020000020003" pitchFamily="2" charset="0"/>
              </a:rPr>
              <a:t>10.  Mauritanie,</a:t>
            </a:r>
          </a:p>
          <a:p>
            <a:pPr>
              <a:lnSpc>
                <a:spcPct val="200000"/>
              </a:lnSpc>
            </a:pPr>
            <a:r>
              <a:rPr lang="en-US" b="1" kern="0" dirty="0">
                <a:latin typeface="Avenir Heavy" panose="02000503020000020003" pitchFamily="2" charset="0"/>
              </a:rPr>
              <a:t>11.  Saint-</a:t>
            </a:r>
            <a:r>
              <a:rPr lang="en-US" b="1" kern="0" dirty="0" err="1">
                <a:latin typeface="Avenir Heavy" panose="02000503020000020003" pitchFamily="2" charset="0"/>
              </a:rPr>
              <a:t>Siège</a:t>
            </a:r>
            <a:r>
              <a:rPr lang="en-US" b="1" kern="0" dirty="0">
                <a:latin typeface="Avenir Heavy" panose="02000503020000020003" pitchFamily="2" charset="0"/>
              </a:rPr>
              <a:t>,</a:t>
            </a:r>
          </a:p>
          <a:p>
            <a:pPr>
              <a:lnSpc>
                <a:spcPct val="200000"/>
              </a:lnSpc>
            </a:pPr>
            <a:r>
              <a:rPr lang="en-US" b="1" kern="0" dirty="0">
                <a:latin typeface="Avenir Heavy" panose="02000503020000020003" pitchFamily="2" charset="0"/>
              </a:rPr>
              <a:t>12.  Sénégal,</a:t>
            </a:r>
          </a:p>
          <a:p>
            <a:pPr>
              <a:lnSpc>
                <a:spcPct val="200000"/>
              </a:lnSpc>
            </a:pPr>
            <a:r>
              <a:rPr lang="en-US" b="1" kern="0" dirty="0">
                <a:latin typeface="Avenir Heavy" panose="02000503020000020003" pitchFamily="2" charset="0"/>
              </a:rPr>
              <a:t>13.   Seychelles,</a:t>
            </a:r>
          </a:p>
          <a:p>
            <a:pPr>
              <a:lnSpc>
                <a:spcPct val="200000"/>
              </a:lnSpc>
            </a:pPr>
            <a:r>
              <a:rPr lang="en-US" b="1" kern="0" dirty="0">
                <a:latin typeface="Avenir Heavy" panose="02000503020000020003" pitchFamily="2" charset="0"/>
              </a:rPr>
              <a:t>14.   Zambie.</a:t>
            </a:r>
            <a:endParaRPr lang="fr-SN" b="1" kern="0" dirty="0">
              <a:latin typeface="Avenir Heavy" panose="02000503020000020003" pitchFamily="2" charset="0"/>
              <a:sym typeface="Fira Sans Extra Condensed"/>
            </a:endParaRPr>
          </a:p>
        </p:txBody>
      </p:sp>
      <p:sp>
        <p:nvSpPr>
          <p:cNvPr id="2" name="ZoneTexte 1">
            <a:extLst>
              <a:ext uri="{FF2B5EF4-FFF2-40B4-BE49-F238E27FC236}">
                <a16:creationId xmlns:a16="http://schemas.microsoft.com/office/drawing/2014/main" id="{25ED498A-82C6-2B7F-782A-8083019245D1}"/>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5</a:t>
            </a:r>
            <a:r>
              <a:rPr lang="fr-SN" altLang="fr-FR" sz="3200" dirty="0">
                <a:solidFill>
                  <a:srgbClr val="69520C"/>
                </a:solidFill>
              </a:rPr>
              <a:t>. </a:t>
            </a:r>
            <a:r>
              <a:rPr lang="fr-FR" altLang="fr-FR" sz="3200" dirty="0">
                <a:solidFill>
                  <a:srgbClr val="69520C"/>
                </a:solidFill>
              </a:rPr>
              <a:t>NOMBRE DE PAYS AYANT RATIFIE</a:t>
            </a:r>
            <a:r>
              <a:rPr lang="fr-FR" sz="3200" dirty="0">
                <a:solidFill>
                  <a:srgbClr val="69520C"/>
                </a:solidFill>
              </a:rPr>
              <a:t> </a:t>
            </a:r>
            <a:r>
              <a:rPr lang="fr-SN" altLang="fr-FR" sz="3200" dirty="0">
                <a:solidFill>
                  <a:srgbClr val="69520C"/>
                </a:solidFill>
              </a:rPr>
              <a:t>LA CONVENTION D’ADDIS-ABEBA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1DC89A-62E3-D2A2-8014-1AFD0D722B8E}"/>
              </a:ext>
            </a:extLst>
          </p:cNvPr>
          <p:cNvSpPr>
            <a:spLocks noGrp="1"/>
          </p:cNvSpPr>
          <p:nvPr>
            <p:ph type="title"/>
          </p:nvPr>
        </p:nvSpPr>
        <p:spPr>
          <a:xfrm>
            <a:off x="914400" y="412750"/>
            <a:ext cx="16459200" cy="1066915"/>
          </a:xfrm>
        </p:spPr>
        <p:txBody>
          <a:bodyPr/>
          <a:lstStyle/>
          <a:p>
            <a:pPr algn="l"/>
            <a:r>
              <a:rPr lang="fr-FR" sz="3200" b="1" cap="small" dirty="0">
                <a:solidFill>
                  <a:srgbClr val="69520C"/>
                </a:solidFill>
                <a:latin typeface="Tahoma" panose="020B0604030504040204" pitchFamily="34" charset="0"/>
                <a:ea typeface="Tahoma" panose="020B0604030504040204" pitchFamily="34" charset="0"/>
                <a:cs typeface="Tahoma" panose="020B0604030504040204" pitchFamily="34" charset="0"/>
              </a:rPr>
              <a:t>6. Défis et perspectives</a:t>
            </a:r>
          </a:p>
        </p:txBody>
      </p:sp>
      <p:sp>
        <p:nvSpPr>
          <p:cNvPr id="4" name="ZoneTexte 3">
            <a:extLst>
              <a:ext uri="{FF2B5EF4-FFF2-40B4-BE49-F238E27FC236}">
                <a16:creationId xmlns:a16="http://schemas.microsoft.com/office/drawing/2014/main" id="{B9B9C36F-A84A-AB8F-BA61-8810A1641132}"/>
              </a:ext>
            </a:extLst>
          </p:cNvPr>
          <p:cNvSpPr txBox="1"/>
          <p:nvPr/>
        </p:nvSpPr>
        <p:spPr>
          <a:xfrm>
            <a:off x="914400" y="1427995"/>
            <a:ext cx="15711055" cy="8087599"/>
          </a:xfrm>
          <a:prstGeom prst="rect">
            <a:avLst/>
          </a:prstGeom>
          <a:noFill/>
        </p:spPr>
        <p:txBody>
          <a:bodyPr wrap="square">
            <a:spAutoFit/>
          </a:bodyPr>
          <a:lstStyle/>
          <a:p>
            <a:pPr marL="342900" lvl="0" indent="-342900" algn="just">
              <a:lnSpc>
                <a:spcPct val="150000"/>
              </a:lnSpc>
              <a:buFont typeface="Arial" panose="020B0604020202020204" pitchFamily="34" charset="0"/>
              <a:buChar char="-"/>
            </a:pPr>
            <a:r>
              <a:rPr lang="fr-FR" sz="2400" kern="0" dirty="0">
                <a:effectLst/>
                <a:latin typeface="Arial" panose="020B0604020202020204" pitchFamily="34" charset="0"/>
                <a:ea typeface="Times New Roman" panose="02020603050405020304" pitchFamily="18" charset="0"/>
                <a:cs typeface="Times New Roman" panose="02020603050405020304" pitchFamily="18" charset="0"/>
              </a:rPr>
              <a:t>Ratification par l’ensemble des pays africains (plaidoyers auprès des décideurs de l’enseignement sup);</a:t>
            </a:r>
          </a:p>
          <a:p>
            <a:pPr marL="342900" lvl="0" indent="-342900" algn="just">
              <a:lnSpc>
                <a:spcPct val="150000"/>
              </a:lnSpc>
              <a:buFont typeface="Arial" panose="020B0604020202020204" pitchFamily="34" charset="0"/>
              <a:buChar char="-"/>
            </a:pPr>
            <a:r>
              <a:rPr lang="fr-FR" sz="2400" kern="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Disponibilité et accessibilité d’informations exhaustives, fiables et actualisées sur les systèmes d’enseignement supérieur, sur l’assurance qualité, les qualifications et les mécanismes de reconnaissance des diplômes;</a:t>
            </a:r>
            <a:endParaRPr lang="fr-FR" sz="2400" kern="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Arial" panose="020B0604020202020204" pitchFamily="34" charset="0"/>
              <a:buChar char="-"/>
            </a:pPr>
            <a:r>
              <a:rPr lang="fr-FR" sz="2400" kern="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Harmonisation </a:t>
            </a:r>
            <a:r>
              <a:rPr lang="fr-FR" sz="2400" kern="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à</a:t>
            </a:r>
            <a:r>
              <a:rPr lang="fr-FR" sz="2400" kern="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 divers niveaux (national, régional, continental, international);</a:t>
            </a:r>
            <a:endParaRPr lang="en-US" sz="2400" kern="100" dirty="0">
              <a:solidFill>
                <a:schemeClr val="tx2">
                  <a:lumMod val="60000"/>
                  <a:lumOff val="4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Arial" panose="020B0604020202020204" pitchFamily="34" charset="0"/>
              <a:buChar char="-"/>
            </a:pPr>
            <a:r>
              <a:rPr lang="fr-FR" sz="2400" kern="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Implémentation de cadres de qualifications et de certifications et de mécanismes d’assurance dans tous Etats Parties ;</a:t>
            </a:r>
            <a:endParaRPr lang="en-US" sz="2400" kern="100" dirty="0">
              <a:solidFill>
                <a:schemeClr val="tx2">
                  <a:lumMod val="60000"/>
                  <a:lumOff val="4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fr-FR" sz="2400" kern="0" dirty="0">
                <a:solidFill>
                  <a:schemeClr val="tx2">
                    <a:lumMod val="60000"/>
                    <a:lumOff val="40000"/>
                  </a:schemeClr>
                </a:solidFill>
                <a:ea typeface="Times New Roman" panose="02020603050405020304" pitchFamily="18" charset="0"/>
                <a:cs typeface="Times New Roman" panose="02020603050405020304" pitchFamily="18" charset="0"/>
              </a:rPr>
              <a:t>Disposer de Systèmes adaptés de sécurisation des évaluations, examens, processus certificatifs;  </a:t>
            </a:r>
          </a:p>
          <a:p>
            <a:pPr marL="342900" lvl="0" indent="-342900" algn="just">
              <a:lnSpc>
                <a:spcPct val="150000"/>
              </a:lnSpc>
              <a:buFont typeface="Arial" panose="020B0604020202020204" pitchFamily="34" charset="0"/>
              <a:buChar char="-"/>
            </a:pPr>
            <a:r>
              <a:rPr lang="fr-FR" sz="2400" kern="0" dirty="0">
                <a:solidFill>
                  <a:srgbClr val="0000FF"/>
                </a:solidFill>
                <a:ea typeface="Times New Roman" panose="02020603050405020304" pitchFamily="18" charset="0"/>
                <a:cs typeface="Times New Roman" panose="02020603050405020304" pitchFamily="18" charset="0"/>
              </a:rPr>
              <a:t>C</a:t>
            </a:r>
            <a:r>
              <a:rPr lang="fr-FR" sz="2400" kern="0"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rPr>
              <a:t>réation de synergies, </a:t>
            </a:r>
            <a:r>
              <a:rPr lang="fr-FR" sz="2400" kern="0" dirty="0">
                <a:effectLst/>
                <a:latin typeface="Arial" panose="020B0604020202020204" pitchFamily="34" charset="0"/>
                <a:ea typeface="Times New Roman" panose="02020603050405020304" pitchFamily="18" charset="0"/>
                <a:cs typeface="Times New Roman" panose="02020603050405020304" pitchFamily="18" charset="0"/>
              </a:rPr>
              <a:t>Exemple : </a:t>
            </a:r>
            <a:r>
              <a:rPr lang="fr-FR" sz="2400" kern="0"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rPr>
              <a:t>ACQF-RAFANAQ-Addis</a:t>
            </a:r>
            <a:r>
              <a:rPr lang="fr-FR" sz="2400" kern="0" dirty="0">
                <a:ea typeface="Times New Roman" panose="02020603050405020304" pitchFamily="18" charset="0"/>
                <a:cs typeface="Times New Roman" panose="02020603050405020304" pitchFamily="18" charset="0"/>
              </a:rPr>
              <a:t>: renforcer les capacités des parties prenantes </a:t>
            </a:r>
            <a:endParaRPr lang="en-US" sz="2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800"/>
              </a:spcAft>
              <a:buFont typeface="Arial" panose="020B0604020202020204" pitchFamily="34" charset="0"/>
              <a:buChar char="-"/>
            </a:pPr>
            <a:r>
              <a:rPr lang="fr-FR" sz="2400" kern="0" dirty="0">
                <a:latin typeface="Arial" panose="020B0604020202020204" pitchFamily="34" charset="0"/>
                <a:ea typeface="Times New Roman" panose="02020603050405020304" pitchFamily="18" charset="0"/>
                <a:cs typeface="Times New Roman" panose="02020603050405020304" pitchFamily="18" charset="0"/>
              </a:rPr>
              <a:t>Développement de systèmes d’informations adapté en soutien aux activités d’évaluation et de reconnaissance; </a:t>
            </a:r>
          </a:p>
          <a:p>
            <a:pPr marL="342900" lvl="0" indent="-342900" algn="just">
              <a:lnSpc>
                <a:spcPct val="150000"/>
              </a:lnSpc>
              <a:spcAft>
                <a:spcPts val="800"/>
              </a:spcAft>
              <a:buFont typeface="Arial" panose="020B0604020202020204" pitchFamily="34" charset="0"/>
              <a:buChar char="-"/>
            </a:pPr>
            <a:r>
              <a:rPr lang="fr-FR" sz="2400" kern="0" dirty="0">
                <a:effectLst/>
                <a:latin typeface="Arial" panose="020B0604020202020204" pitchFamily="34" charset="0"/>
                <a:ea typeface="Times New Roman" panose="02020603050405020304" pitchFamily="18" charset="0"/>
                <a:cs typeface="Times New Roman" panose="02020603050405020304" pitchFamily="18" charset="0"/>
              </a:rPr>
              <a:t>Investir </a:t>
            </a:r>
            <a:r>
              <a:rPr lang="fr-FR" sz="2400" kern="0" dirty="0">
                <a:latin typeface="Arial" panose="020B0604020202020204" pitchFamily="34" charset="0"/>
                <a:ea typeface="Times New Roman" panose="02020603050405020304" pitchFamily="18" charset="0"/>
                <a:cs typeface="Times New Roman" panose="02020603050405020304" pitchFamily="18" charset="0"/>
              </a:rPr>
              <a:t>dans l’éducation, l’ESR et la formation </a:t>
            </a:r>
            <a:r>
              <a:rPr lang="fr-FR" sz="2400" kern="0" dirty="0">
                <a:effectLst/>
                <a:latin typeface="Arial" panose="020B0604020202020204" pitchFamily="34" charset="0"/>
                <a:ea typeface="Times New Roman" panose="02020603050405020304" pitchFamily="18" charset="0"/>
                <a:cs typeface="Times New Roman" panose="02020603050405020304" pitchFamily="18" charset="0"/>
              </a:rPr>
              <a:t>et promouvoir 1 Environnement numérique et digital </a:t>
            </a:r>
            <a:r>
              <a:rPr lang="fr-FR" sz="2400" kern="0" dirty="0">
                <a:latin typeface="Arial" panose="020B0604020202020204" pitchFamily="34" charset="0"/>
                <a:ea typeface="Times New Roman" panose="02020603050405020304" pitchFamily="18" charset="0"/>
                <a:cs typeface="Times New Roman" panose="02020603050405020304" pitchFamily="18" charset="0"/>
              </a:rPr>
              <a:t>propice aux innovations;</a:t>
            </a:r>
          </a:p>
          <a:p>
            <a:pPr marL="342900" lvl="0" indent="-342900" algn="just">
              <a:lnSpc>
                <a:spcPct val="150000"/>
              </a:lnSpc>
              <a:spcAft>
                <a:spcPts val="800"/>
              </a:spcAft>
              <a:buFont typeface="Arial" panose="020B0604020202020204" pitchFamily="34" charset="0"/>
              <a:buChar char="-"/>
            </a:pPr>
            <a:r>
              <a:rPr lang="fr-FR" sz="2400" kern="0" dirty="0">
                <a:effectLst/>
                <a:ea typeface="Times New Roman" panose="02020603050405020304" pitchFamily="18" charset="0"/>
                <a:cs typeface="Times New Roman" panose="02020603050405020304" pitchFamily="18" charset="0"/>
              </a:rPr>
              <a:t>Mise en œuvre du plan d’action du bureau (</a:t>
            </a:r>
            <a:r>
              <a:rPr lang="fr-FR" sz="2400" kern="0" dirty="0">
                <a:ea typeface="Times New Roman" panose="02020603050405020304" pitchFamily="18" charset="0"/>
                <a:cs typeface="Times New Roman" panose="02020603050405020304" pitchFamily="18" charset="0"/>
              </a:rPr>
              <a:t>structures et centres d’information, assurance qualité, procédures pour réfugiés, promotion et coopération-financement)</a:t>
            </a:r>
            <a:endParaRPr lang="fr-FR" sz="2400" kern="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800"/>
              </a:spcAft>
              <a:buFont typeface="Arial" panose="020B0604020202020204" pitchFamily="34" charset="0"/>
              <a:buChar char="-"/>
            </a:pPr>
            <a:endParaRPr lang="fr-FR" sz="2400" kern="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375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ZoneTexte 14">
            <a:extLst>
              <a:ext uri="{FF2B5EF4-FFF2-40B4-BE49-F238E27FC236}">
                <a16:creationId xmlns:a16="http://schemas.microsoft.com/office/drawing/2014/main" id="{30306878-92A9-6E24-2414-E31AEAE63E5C}"/>
              </a:ext>
            </a:extLst>
          </p:cNvPr>
          <p:cNvSpPr txBox="1">
            <a:spLocks noChangeArrowheads="1"/>
          </p:cNvSpPr>
          <p:nvPr/>
        </p:nvSpPr>
        <p:spPr bwMode="auto">
          <a:xfrm>
            <a:off x="1232693" y="1345792"/>
            <a:ext cx="15822613" cy="7764433"/>
          </a:xfrm>
          <a:prstGeom prst="rect">
            <a:avLst/>
          </a:prstGeom>
          <a:noFill/>
          <a:ln>
            <a:noFill/>
          </a:ln>
        </p:spPr>
        <p:txBody>
          <a:bodyPr>
            <a:spAutoFit/>
          </a:bodyPr>
          <a:lstStyle>
            <a:lvl1pPr marL="571500" indent="-571500">
              <a:defRPr sz="3200">
                <a:solidFill>
                  <a:schemeClr val="tx1"/>
                </a:solidFill>
                <a:latin typeface="Arial" panose="020B0604020202020204" pitchFamily="34" charset="0"/>
                <a:cs typeface="Arial" panose="020B0604020202020204" pitchFamily="34" charset="0"/>
              </a:defRPr>
            </a:lvl1pPr>
            <a:lvl2pPr marL="1387475" indent="-571500">
              <a:defRPr sz="3200">
                <a:solidFill>
                  <a:schemeClr val="tx1"/>
                </a:solidFill>
                <a:latin typeface="Arial" panose="020B0604020202020204" pitchFamily="34" charset="0"/>
                <a:cs typeface="Arial" panose="020B0604020202020204" pitchFamily="34" charset="0"/>
              </a:defRPr>
            </a:lvl2pPr>
            <a:lvl3pPr>
              <a:defRPr sz="3200">
                <a:solidFill>
                  <a:schemeClr val="tx1"/>
                </a:solidFill>
                <a:latin typeface="Arial" panose="020B0604020202020204" pitchFamily="34" charset="0"/>
                <a:cs typeface="Arial" panose="020B0604020202020204" pitchFamily="34" charset="0"/>
              </a:defRPr>
            </a:lvl3pPr>
            <a:lvl4pPr>
              <a:defRPr sz="3200">
                <a:solidFill>
                  <a:schemeClr val="tx1"/>
                </a:solidFill>
                <a:latin typeface="Arial" panose="020B0604020202020204" pitchFamily="34" charset="0"/>
                <a:cs typeface="Arial" panose="020B0604020202020204" pitchFamily="34" charset="0"/>
              </a:defRPr>
            </a:lvl4pPr>
            <a:lvl5pPr>
              <a:defRPr sz="3200">
                <a:solidFill>
                  <a:schemeClr val="tx1"/>
                </a:solidFill>
                <a:latin typeface="Arial" panose="020B0604020202020204" pitchFamily="34" charset="0"/>
                <a:cs typeface="Arial" panose="020B0604020202020204" pitchFamily="34" charset="0"/>
              </a:defRPr>
            </a:lvl5pPr>
            <a:lvl6pPr marL="37226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6pPr>
            <a:lvl7pPr marL="41798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7pPr>
            <a:lvl8pPr marL="46370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8pPr>
            <a:lvl9pPr marL="50942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9pPr>
          </a:lstStyle>
          <a:p>
            <a:pPr>
              <a:lnSpc>
                <a:spcPct val="150000"/>
              </a:lnSpc>
              <a:spcBef>
                <a:spcPts val="0"/>
              </a:spcBef>
              <a:spcAft>
                <a:spcPts val="1800"/>
              </a:spcAft>
              <a:buFont typeface="Arial" panose="020B0604020202020204" pitchFamily="34" charset="0"/>
              <a:buChar char="•"/>
              <a:defRPr/>
            </a:pPr>
            <a:r>
              <a:rPr lang="fr-FR" sz="2400" dirty="0"/>
              <a:t>La Convention d’Addis-Abeba n’est pas seulement un instrument juridique : elle est un levier stratégique pour bâtir une Afrique plus intégrée, plus compétente et plus souveraine dans la gestion de ses talents. </a:t>
            </a:r>
          </a:p>
          <a:p>
            <a:pPr>
              <a:lnSpc>
                <a:spcPct val="150000"/>
              </a:lnSpc>
              <a:spcBef>
                <a:spcPts val="0"/>
              </a:spcBef>
              <a:spcAft>
                <a:spcPts val="1800"/>
              </a:spcAft>
              <a:buFont typeface="Arial" panose="020B0604020202020204" pitchFamily="34" charset="0"/>
              <a:buChar char="•"/>
              <a:defRPr/>
            </a:pPr>
            <a:r>
              <a:rPr lang="fr-FR" sz="2400" dirty="0"/>
              <a:t>En favorisant la reconnaissance mutuelle des qualifications, elle ouvre la voie à une mobilité académique et professionnelle inclusive, à une coopération renforcée entre nos institutions, et à une valorisation équitable des compétences africaines, où qu’elles soient acquises.</a:t>
            </a:r>
          </a:p>
          <a:p>
            <a:pPr marL="0" indent="0">
              <a:lnSpc>
                <a:spcPct val="150000"/>
              </a:lnSpc>
              <a:spcBef>
                <a:spcPts val="0"/>
              </a:spcBef>
              <a:spcAft>
                <a:spcPts val="600"/>
              </a:spcAft>
              <a:defRPr/>
            </a:pPr>
            <a:r>
              <a:rPr lang="fr-FR" sz="2800" b="1" dirty="0"/>
              <a:t>Appel à l’engagement résolu des États pour </a:t>
            </a:r>
            <a:r>
              <a:rPr lang="fr-FR" sz="2800" dirty="0"/>
              <a:t>:</a:t>
            </a:r>
            <a:endParaRPr lang="en-US" sz="2800" dirty="0"/>
          </a:p>
          <a:p>
            <a:pPr marL="571500" lvl="1">
              <a:lnSpc>
                <a:spcPct val="150000"/>
              </a:lnSpc>
              <a:spcBef>
                <a:spcPts val="0"/>
              </a:spcBef>
              <a:spcAft>
                <a:spcPts val="1800"/>
              </a:spcAft>
              <a:buFont typeface="Arial" panose="020B0604020202020204" pitchFamily="34" charset="0"/>
              <a:buChar char="•"/>
              <a:defRPr/>
            </a:pPr>
            <a:r>
              <a:rPr lang="fr-FR" sz="2400" dirty="0"/>
              <a:t>Ratifier et mettre en œuvre pleinement la Convention d’Addis-Abeba, afin de favoriser une reconnaissance mutuelle des qualifications à l’échelle continentale et faire la jonction avec l’ACQF</a:t>
            </a:r>
          </a:p>
          <a:p>
            <a:pPr marL="571500" lvl="1">
              <a:lnSpc>
                <a:spcPct val="150000"/>
              </a:lnSpc>
              <a:spcBef>
                <a:spcPts val="0"/>
              </a:spcBef>
              <a:spcAft>
                <a:spcPts val="1800"/>
              </a:spcAft>
              <a:buFont typeface="Arial" panose="020B0604020202020204" pitchFamily="34" charset="0"/>
              <a:buChar char="•"/>
              <a:defRPr/>
            </a:pPr>
            <a:r>
              <a:rPr lang="fr-FR" sz="2400" dirty="0"/>
              <a:t>Renforcer les capacités institutionnelles des agences nationales d’assurance qualité, garantes de la crédibilité et de l’harmonisation des standards.</a:t>
            </a:r>
          </a:p>
          <a:p>
            <a:pPr marL="571500" lvl="1">
              <a:lnSpc>
                <a:spcPct val="150000"/>
              </a:lnSpc>
              <a:spcBef>
                <a:spcPts val="0"/>
              </a:spcBef>
              <a:spcAft>
                <a:spcPts val="1800"/>
              </a:spcAft>
              <a:buFont typeface="Arial" panose="020B0604020202020204" pitchFamily="34" charset="0"/>
              <a:buChar char="•"/>
              <a:defRPr/>
            </a:pPr>
            <a:r>
              <a:rPr lang="fr-FR" sz="2400" dirty="0"/>
              <a:t>Soutenir la mise en place de systèmes d’information interopérables, facilitant la vérification rapide, fiable et transparente des qualifications à travers l’Afrique.</a:t>
            </a:r>
            <a:endParaRPr lang="en-US" sz="2400" dirty="0"/>
          </a:p>
        </p:txBody>
      </p:sp>
      <p:grpSp>
        <p:nvGrpSpPr>
          <p:cNvPr id="4" name="Groupe 3">
            <a:extLst>
              <a:ext uri="{FF2B5EF4-FFF2-40B4-BE49-F238E27FC236}">
                <a16:creationId xmlns:a16="http://schemas.microsoft.com/office/drawing/2014/main" id="{287046F0-61C0-4671-EBAE-F244E5F6E3D3}"/>
              </a:ext>
            </a:extLst>
          </p:cNvPr>
          <p:cNvGrpSpPr/>
          <p:nvPr/>
        </p:nvGrpSpPr>
        <p:grpSpPr>
          <a:xfrm>
            <a:off x="888027" y="579503"/>
            <a:ext cx="16988221" cy="627752"/>
            <a:chOff x="-2291651" y="-196051"/>
            <a:chExt cx="16988221" cy="627752"/>
          </a:xfrm>
        </p:grpSpPr>
        <p:sp>
          <p:nvSpPr>
            <p:cNvPr id="5" name="ZoneTexte 1">
              <a:extLst>
                <a:ext uri="{FF2B5EF4-FFF2-40B4-BE49-F238E27FC236}">
                  <a16:creationId xmlns:a16="http://schemas.microsoft.com/office/drawing/2014/main" id="{5334C7B0-1B25-4D0A-F88E-181F842DCF00}"/>
                </a:ext>
              </a:extLst>
            </p:cNvPr>
            <p:cNvSpPr txBox="1">
              <a:spLocks noChangeArrowheads="1"/>
            </p:cNvSpPr>
            <p:nvPr/>
          </p:nvSpPr>
          <p:spPr bwMode="auto">
            <a:xfrm>
              <a:off x="-2291651" y="-196051"/>
              <a:ext cx="13562896" cy="238925"/>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FR" sz="3200" dirty="0"/>
                <a:t>CONCLUSION</a:t>
              </a:r>
            </a:p>
          </p:txBody>
        </p:sp>
        <p:cxnSp>
          <p:nvCxnSpPr>
            <p:cNvPr id="6" name="Connecteur droit 5">
              <a:extLst>
                <a:ext uri="{FF2B5EF4-FFF2-40B4-BE49-F238E27FC236}">
                  <a16:creationId xmlns:a16="http://schemas.microsoft.com/office/drawing/2014/main" id="{4C3992C9-FC7B-2AA9-72B4-E407EECB4AE7}"/>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FF53D-D47B-B7FD-E91E-508F2A990554}"/>
            </a:ext>
          </a:extLst>
        </p:cNvPr>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A5992F0E-37B7-64F0-4D96-EE08221E8E1D}"/>
              </a:ext>
            </a:extLst>
          </p:cNvPr>
          <p:cNvSpPr/>
          <p:nvPr/>
        </p:nvSpPr>
        <p:spPr>
          <a:xfrm>
            <a:off x="1899696" y="501396"/>
            <a:ext cx="14085650" cy="1612427"/>
          </a:xfrm>
          <a:prstGeom prst="roundRect">
            <a:avLst/>
          </a:prstGeom>
          <a:noFill/>
          <a:ln w="3175">
            <a:solidFill>
              <a:srgbClr val="69520C"/>
            </a:solidFill>
          </a:ln>
        </p:spPr>
        <p:style>
          <a:lnRef idx="1">
            <a:schemeClr val="accent1"/>
          </a:lnRef>
          <a:fillRef idx="3">
            <a:schemeClr val="accent1"/>
          </a:fillRef>
          <a:effectRef idx="2">
            <a:schemeClr val="accent1"/>
          </a:effectRef>
          <a:fontRef idx="minor">
            <a:schemeClr val="lt1"/>
          </a:fontRef>
        </p:style>
        <p:txBody>
          <a:bodyPr rtlCol="0" anchor="ctr"/>
          <a:lstStyle/>
          <a:p>
            <a:pPr lvl="0" algn="ctr" defTabSz="914400" eaLnBrk="1" fontAlgn="auto" hangingPunct="1">
              <a:spcBef>
                <a:spcPts val="0"/>
              </a:spcBef>
              <a:spcAft>
                <a:spcPts val="0"/>
              </a:spcAft>
              <a:defRPr/>
            </a:pPr>
            <a:r>
              <a:rPr lang="fr-FR" sz="2800" b="1" dirty="0">
                <a:solidFill>
                  <a:prstClr val="black"/>
                </a:solidFill>
                <a:latin typeface="Aptos Black" panose="020B0004020202020204" pitchFamily="34" charset="0"/>
              </a:rPr>
              <a:t>6</a:t>
            </a:r>
            <a:r>
              <a:rPr lang="fr-FR" sz="2800" b="1" baseline="30000" dirty="0">
                <a:solidFill>
                  <a:prstClr val="black"/>
                </a:solidFill>
                <a:latin typeface="Aptos Black" panose="020B0004020202020204" pitchFamily="34" charset="0"/>
              </a:rPr>
              <a:t>th</a:t>
            </a:r>
            <a:r>
              <a:rPr lang="fr-FR" sz="2800" b="1" dirty="0">
                <a:solidFill>
                  <a:prstClr val="black"/>
                </a:solidFill>
                <a:latin typeface="Aptos Black" panose="020B0004020202020204" pitchFamily="34" charset="0"/>
              </a:rPr>
              <a:t> ACQF-Addis-ANAQ-Sup/DAKAR 2026</a:t>
            </a:r>
          </a:p>
        </p:txBody>
      </p:sp>
      <p:sp>
        <p:nvSpPr>
          <p:cNvPr id="8" name="ZoneTexte 7">
            <a:extLst>
              <a:ext uri="{FF2B5EF4-FFF2-40B4-BE49-F238E27FC236}">
                <a16:creationId xmlns:a16="http://schemas.microsoft.com/office/drawing/2014/main" id="{CFB03F8A-B579-BF09-1E9C-BD5FA5913F8F}"/>
              </a:ext>
            </a:extLst>
          </p:cNvPr>
          <p:cNvSpPr txBox="1"/>
          <p:nvPr/>
        </p:nvSpPr>
        <p:spPr>
          <a:xfrm>
            <a:off x="954740" y="6794747"/>
            <a:ext cx="15487310" cy="830997"/>
          </a:xfrm>
          <a:prstGeom prst="rect">
            <a:avLst/>
          </a:prstGeom>
          <a:noFill/>
        </p:spPr>
        <p:txBody>
          <a:bodyPr wrap="square" rtlCol="0">
            <a:spAutoFit/>
          </a:bodyPr>
          <a:lstStyle/>
          <a:p>
            <a:pPr algn="ctr"/>
            <a:r>
              <a:rPr lang="fr-FR" sz="4800" b="1" dirty="0">
                <a:latin typeface="Avenir Light" panose="020B0402020203020204" pitchFamily="34" charset="77"/>
                <a:hlinkClick r:id="rId3"/>
              </a:rPr>
              <a:t>massamba.diouf@anaqsup.sn</a:t>
            </a:r>
            <a:r>
              <a:rPr lang="fr-FR" sz="4800" b="1" dirty="0">
                <a:latin typeface="Avenir Light" panose="020B0402020203020204" pitchFamily="34" charset="77"/>
              </a:rPr>
              <a:t> </a:t>
            </a:r>
            <a:endParaRPr lang="en-US" b="1" dirty="0">
              <a:latin typeface="Avenir Light" panose="020B0402020203020204" pitchFamily="34" charset="77"/>
            </a:endParaRPr>
          </a:p>
        </p:txBody>
      </p:sp>
      <p:sp>
        <p:nvSpPr>
          <p:cNvPr id="2" name="ZoneTexte 1">
            <a:extLst>
              <a:ext uri="{FF2B5EF4-FFF2-40B4-BE49-F238E27FC236}">
                <a16:creationId xmlns:a16="http://schemas.microsoft.com/office/drawing/2014/main" id="{100E26C3-40BD-46A8-8B6F-1D153D8732E1}"/>
              </a:ext>
            </a:extLst>
          </p:cNvPr>
          <p:cNvSpPr txBox="1"/>
          <p:nvPr/>
        </p:nvSpPr>
        <p:spPr>
          <a:xfrm>
            <a:off x="4188119" y="2346241"/>
            <a:ext cx="8647505" cy="3770263"/>
          </a:xfrm>
          <a:prstGeom prst="rect">
            <a:avLst/>
          </a:prstGeom>
          <a:noFill/>
        </p:spPr>
        <p:txBody>
          <a:bodyPr wrap="square" rtlCol="0">
            <a:spAutoFit/>
          </a:bodyPr>
          <a:lstStyle/>
          <a:p>
            <a:pPr algn="ctr" defTabSz="1219170">
              <a:buClr>
                <a:srgbClr val="000000"/>
              </a:buClr>
            </a:pPr>
            <a:r>
              <a:rPr lang="fr-FR" sz="23900" kern="0" dirty="0">
                <a:solidFill>
                  <a:srgbClr val="69520C"/>
                </a:solidFill>
                <a:latin typeface="Phosphate Inline" panose="02000506050000020004" pitchFamily="2" charset="77"/>
                <a:ea typeface="Roboto"/>
                <a:cs typeface="Phosphate Inline" panose="02000506050000020004" pitchFamily="2" charset="77"/>
                <a:sym typeface="Roboto"/>
              </a:rPr>
              <a:t>MERCI</a:t>
            </a:r>
          </a:p>
        </p:txBody>
      </p:sp>
    </p:spTree>
    <p:extLst>
      <p:ext uri="{BB962C8B-B14F-4D97-AF65-F5344CB8AC3E}">
        <p14:creationId xmlns:p14="http://schemas.microsoft.com/office/powerpoint/2010/main" val="1173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F53AD-45B7-3BF3-5A28-6C42A1B8A512}"/>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04A6F7E5-9F5A-DEFC-7ED0-4C839B741508}"/>
              </a:ext>
            </a:extLst>
          </p:cNvPr>
          <p:cNvSpPr txBox="1">
            <a:spLocks noChangeArrowheads="1"/>
          </p:cNvSpPr>
          <p:nvPr/>
        </p:nvSpPr>
        <p:spPr bwMode="auto">
          <a:xfrm>
            <a:off x="2128604" y="4228170"/>
            <a:ext cx="14385976" cy="417557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cap="small">
                <a:effectLst/>
                <a:latin typeface="Tahoma" panose="020B0604030504040204" pitchFamily="34" charset="0"/>
                <a:ea typeface="Tahoma" panose="020B0604030504040204" pitchFamily="34" charset="0"/>
                <a:cs typeface="Tahoma" panose="020B0604030504040204" pitchFamily="34" charset="0"/>
              </a:defRPr>
            </a:lvl1pPr>
          </a:lstStyle>
          <a:p>
            <a:pPr marL="457200" indent="-457200">
              <a:lnSpc>
                <a:spcPct val="200000"/>
              </a:lnSpc>
              <a:buFont typeface="+mj-lt"/>
              <a:buAutoNum type="arabicPeriod"/>
            </a:pPr>
            <a:r>
              <a:rPr lang="fr-FR" sz="2800" b="1" dirty="0"/>
              <a:t>Contexte </a:t>
            </a:r>
          </a:p>
          <a:p>
            <a:pPr marL="457200" indent="-457200">
              <a:lnSpc>
                <a:spcPct val="200000"/>
              </a:lnSpc>
              <a:buFont typeface="+mj-lt"/>
              <a:buAutoNum type="arabicPeriod"/>
            </a:pPr>
            <a:r>
              <a:rPr lang="fr-FR" sz="2800" b="1" dirty="0"/>
              <a:t>Convention d’Addis (définition, historique)</a:t>
            </a:r>
          </a:p>
          <a:p>
            <a:pPr marL="457200" indent="-457200">
              <a:lnSpc>
                <a:spcPct val="200000"/>
              </a:lnSpc>
              <a:buFont typeface="+mj-lt"/>
              <a:buAutoNum type="arabicPeriod"/>
            </a:pPr>
            <a:r>
              <a:rPr lang="fr-FR" sz="2800" b="1" dirty="0"/>
              <a:t>Ratification </a:t>
            </a:r>
          </a:p>
          <a:p>
            <a:pPr marL="457200" indent="-457200">
              <a:lnSpc>
                <a:spcPct val="200000"/>
              </a:lnSpc>
              <a:buFont typeface="+mj-lt"/>
              <a:buAutoNum type="arabicPeriod"/>
            </a:pPr>
            <a:r>
              <a:rPr lang="fr-FR" sz="2800" b="1" dirty="0"/>
              <a:t>Importance et avantages </a:t>
            </a:r>
          </a:p>
          <a:p>
            <a:pPr marL="457200" indent="-457200">
              <a:lnSpc>
                <a:spcPct val="200000"/>
              </a:lnSpc>
              <a:buFont typeface="+mj-lt"/>
              <a:buAutoNum type="arabicPeriod"/>
            </a:pPr>
            <a:r>
              <a:rPr lang="fr-FR" sz="2800" b="1" dirty="0"/>
              <a:t>Procédure et nombre de pays ayant ratifié</a:t>
            </a:r>
          </a:p>
          <a:p>
            <a:pPr marL="457200" indent="-457200">
              <a:lnSpc>
                <a:spcPct val="200000"/>
              </a:lnSpc>
              <a:buFont typeface="+mj-lt"/>
              <a:buAutoNum type="arabicPeriod"/>
            </a:pPr>
            <a:r>
              <a:rPr lang="fr-FR" sz="2800" b="1" dirty="0"/>
              <a:t>Défis et perspectives</a:t>
            </a:r>
          </a:p>
          <a:p>
            <a:pPr>
              <a:lnSpc>
                <a:spcPct val="200000"/>
              </a:lnSpc>
            </a:pPr>
            <a:r>
              <a:rPr lang="fr-FR" sz="2800" b="1" dirty="0"/>
              <a:t>Conclusion</a:t>
            </a:r>
          </a:p>
          <a:p>
            <a:pPr>
              <a:lnSpc>
                <a:spcPct val="300000"/>
              </a:lnSpc>
            </a:pPr>
            <a:endParaRPr lang="fr-FR" sz="2800" b="1" dirty="0"/>
          </a:p>
          <a:p>
            <a:pPr marL="457200" indent="-457200">
              <a:lnSpc>
                <a:spcPct val="300000"/>
              </a:lnSpc>
              <a:buFont typeface="+mj-lt"/>
              <a:buAutoNum type="arabicPeriod"/>
            </a:pPr>
            <a:endParaRPr lang="fr-FR" sz="2800" b="1" dirty="0"/>
          </a:p>
        </p:txBody>
      </p:sp>
      <p:grpSp>
        <p:nvGrpSpPr>
          <p:cNvPr id="6" name="Groupe 5">
            <a:extLst>
              <a:ext uri="{FF2B5EF4-FFF2-40B4-BE49-F238E27FC236}">
                <a16:creationId xmlns:a16="http://schemas.microsoft.com/office/drawing/2014/main" id="{198B3CAF-4D96-DC82-51CD-5AAAC17999A0}"/>
              </a:ext>
            </a:extLst>
          </p:cNvPr>
          <p:cNvGrpSpPr/>
          <p:nvPr/>
        </p:nvGrpSpPr>
        <p:grpSpPr>
          <a:xfrm>
            <a:off x="2128603" y="214008"/>
            <a:ext cx="11458140" cy="1569821"/>
            <a:chOff x="180363" y="-46149"/>
            <a:chExt cx="9974432" cy="477850"/>
          </a:xfrm>
        </p:grpSpPr>
        <p:sp>
          <p:nvSpPr>
            <p:cNvPr id="7" name="ZoneTexte 1">
              <a:extLst>
                <a:ext uri="{FF2B5EF4-FFF2-40B4-BE49-F238E27FC236}">
                  <a16:creationId xmlns:a16="http://schemas.microsoft.com/office/drawing/2014/main" id="{792C105D-B16D-F808-ABCF-8B2B9AA10A4B}"/>
                </a:ext>
              </a:extLst>
            </p:cNvPr>
            <p:cNvSpPr txBox="1">
              <a:spLocks noChangeArrowheads="1"/>
            </p:cNvSpPr>
            <p:nvPr/>
          </p:nvSpPr>
          <p:spPr bwMode="auto">
            <a:xfrm>
              <a:off x="180363" y="-46149"/>
              <a:ext cx="9353946" cy="461665"/>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3600" dirty="0">
                  <a:solidFill>
                    <a:srgbClr val="69520C"/>
                  </a:solidFill>
                </a:rPr>
                <a:t>Plan de la présentation</a:t>
              </a:r>
            </a:p>
          </p:txBody>
        </p:sp>
        <p:cxnSp>
          <p:nvCxnSpPr>
            <p:cNvPr id="8" name="Connecteur droit 7">
              <a:extLst>
                <a:ext uri="{FF2B5EF4-FFF2-40B4-BE49-F238E27FC236}">
                  <a16:creationId xmlns:a16="http://schemas.microsoft.com/office/drawing/2014/main" id="{AE742B9C-7396-2DBE-95E5-03142945EF18}"/>
                </a:ext>
              </a:extLst>
            </p:cNvPr>
            <p:cNvCxnSpPr>
              <a:cxnSpLocks/>
            </p:cNvCxnSpPr>
            <p:nvPr/>
          </p:nvCxnSpPr>
          <p:spPr>
            <a:xfrm flipV="1">
              <a:off x="341872" y="424385"/>
              <a:ext cx="9812923" cy="7316"/>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378174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0D226-731B-BB2F-9883-DF86AD5D5EF1}"/>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03C20A36-97C9-EB18-441A-8A0FB4B3885F}"/>
              </a:ext>
            </a:extLst>
          </p:cNvPr>
          <p:cNvSpPr txBox="1"/>
          <p:nvPr/>
        </p:nvSpPr>
        <p:spPr>
          <a:xfrm>
            <a:off x="1156488" y="1417846"/>
            <a:ext cx="16125672" cy="8217634"/>
          </a:xfrm>
          <a:prstGeom prst="rect">
            <a:avLst/>
          </a:prstGeom>
          <a:noFill/>
        </p:spPr>
        <p:txBody>
          <a:bodyPr wrap="square">
            <a:spAutoFit/>
          </a:bodyPr>
          <a:lstStyle/>
          <a:p>
            <a:pPr marL="457200" indent="-457200" algn="just">
              <a:spcBef>
                <a:spcPts val="0"/>
              </a:spcBef>
              <a:spcAft>
                <a:spcPts val="2400"/>
              </a:spcAft>
              <a:buClr>
                <a:schemeClr val="accent3"/>
              </a:buClr>
              <a:buFont typeface="Arial" panose="020B0604020202020204" pitchFamily="34" charset="0"/>
              <a:buChar char="•"/>
              <a:defRPr/>
            </a:pPr>
            <a:r>
              <a:rPr lang="fr-FR" dirty="0"/>
              <a:t>En tant qu’instrument de politique de l’UA, l’ACQF vise à atteindre les objectifs de transparence et de comparabilité des certifications et la confiance mutuelle entre les cadres et système de certifications à l’échelle continentale;</a:t>
            </a:r>
          </a:p>
          <a:p>
            <a:pPr marL="457200" indent="-457200" algn="just">
              <a:spcBef>
                <a:spcPts val="0"/>
              </a:spcBef>
              <a:spcAft>
                <a:spcPts val="2400"/>
              </a:spcAft>
              <a:buClr>
                <a:schemeClr val="accent3"/>
              </a:buClr>
              <a:buFont typeface="Arial" panose="020B0604020202020204" pitchFamily="34" charset="0"/>
              <a:buChar char="•"/>
              <a:defRPr/>
            </a:pPr>
            <a:r>
              <a:rPr lang="fr-FR" dirty="0"/>
              <a:t>Elle constitue un levier stratégique pour l’intégration régionale, la compétitivité des systèmes éducatifs et la valorisation du capital humain africain au même titre que la Convention d’Addis Abeba;</a:t>
            </a:r>
          </a:p>
          <a:p>
            <a:pPr marL="457200" indent="-457200" algn="just">
              <a:spcBef>
                <a:spcPts val="0"/>
              </a:spcBef>
              <a:spcAft>
                <a:spcPts val="2400"/>
              </a:spcAft>
              <a:buClr>
                <a:schemeClr val="accent3"/>
              </a:buClr>
              <a:buFont typeface="Arial" panose="020B0604020202020204" pitchFamily="34" charset="0"/>
              <a:buChar char="•"/>
              <a:defRPr/>
            </a:pPr>
            <a:r>
              <a:rPr lang="fr-FR" dirty="0"/>
              <a:t>En effet, comme mentionné dans le Document de politique de l'ACQF (P 17 version décembre 2022): « </a:t>
            </a:r>
            <a:r>
              <a:rPr lang="fr-FR" i="1" dirty="0"/>
              <a:t>L'ACQF coopérera avec la Convention révisée sur la reconnaissance des 	études, certificats, diplômes, grades et autres titres académiques de l'enseignement supérieur dans les États africains (Convention d'Addis)16 et avec la Convention Globale sur la Reconnaissance des Certifications concernant l’enseignement supérieur:</a:t>
            </a:r>
          </a:p>
          <a:p>
            <a:pPr marL="457200" indent="-457200" algn="just">
              <a:spcBef>
                <a:spcPts val="0"/>
              </a:spcBef>
              <a:spcAft>
                <a:spcPts val="2400"/>
              </a:spcAft>
              <a:buClr>
                <a:schemeClr val="accent3"/>
              </a:buClr>
              <a:buFont typeface="Arial" panose="020B0604020202020204" pitchFamily="34" charset="0"/>
              <a:buChar char="•"/>
              <a:defRPr/>
            </a:pPr>
            <a:r>
              <a:rPr lang="fr-FR" dirty="0"/>
              <a:t>Il est nécessaire de créer des synergies pour réussir les objectifs communs.</a:t>
            </a:r>
          </a:p>
          <a:p>
            <a:pPr marL="457200" indent="-457200" algn="just">
              <a:spcBef>
                <a:spcPts val="0"/>
              </a:spcBef>
              <a:spcAft>
                <a:spcPts val="2400"/>
              </a:spcAft>
              <a:buClr>
                <a:schemeClr val="accent3"/>
              </a:buClr>
              <a:buFont typeface="Arial" panose="020B0604020202020204" pitchFamily="34" charset="0"/>
              <a:buChar char="•"/>
              <a:defRPr/>
            </a:pPr>
            <a:endParaRPr lang="fr-FR" dirty="0"/>
          </a:p>
        </p:txBody>
      </p:sp>
      <p:grpSp>
        <p:nvGrpSpPr>
          <p:cNvPr id="3" name="Groupe 2">
            <a:extLst>
              <a:ext uri="{FF2B5EF4-FFF2-40B4-BE49-F238E27FC236}">
                <a16:creationId xmlns:a16="http://schemas.microsoft.com/office/drawing/2014/main" id="{F5A4961A-71F5-E1C9-15C7-DFBD07DEA54E}"/>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C05C111A-6C49-79A0-21B9-9719AB6C7B51}"/>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1</a:t>
              </a:r>
              <a:r>
                <a:rPr lang="fr-SN" altLang="fr-FR" sz="3200" dirty="0">
                  <a:solidFill>
                    <a:srgbClr val="69520C"/>
                  </a:solidFill>
                </a:rPr>
                <a:t>. </a:t>
              </a:r>
              <a:r>
                <a:rPr lang="fr-FR" altLang="fr-FR" sz="3200" dirty="0">
                  <a:solidFill>
                    <a:srgbClr val="69520C"/>
                  </a:solidFill>
                </a:rPr>
                <a:t>CONTEXTE</a:t>
              </a:r>
              <a:endParaRPr lang="fr-SN" altLang="fr-FR" sz="3200" dirty="0">
                <a:solidFill>
                  <a:srgbClr val="69520C"/>
                </a:solidFill>
              </a:endParaRPr>
            </a:p>
          </p:txBody>
        </p:sp>
        <p:cxnSp>
          <p:nvCxnSpPr>
            <p:cNvPr id="5" name="Connecteur droit 4">
              <a:extLst>
                <a:ext uri="{FF2B5EF4-FFF2-40B4-BE49-F238E27FC236}">
                  <a16:creationId xmlns:a16="http://schemas.microsoft.com/office/drawing/2014/main" id="{AEEB2C03-A219-1FE0-B027-500CEAD9646D}"/>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96616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4D6F-1645-D855-5E9E-9E7E1C3E0B1F}"/>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F9DDF17D-8FAA-A930-CE32-AFF351089E4C}"/>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defRPr/>
            </a:pPr>
            <a:endParaRPr lang="fr-FR" sz="3000" dirty="0"/>
          </a:p>
        </p:txBody>
      </p:sp>
      <p:sp>
        <p:nvSpPr>
          <p:cNvPr id="2" name="ZoneTexte 1">
            <a:extLst>
              <a:ext uri="{FF2B5EF4-FFF2-40B4-BE49-F238E27FC236}">
                <a16:creationId xmlns:a16="http://schemas.microsoft.com/office/drawing/2014/main" id="{657A962B-A119-3010-1938-16B2B148AD9F}"/>
              </a:ext>
            </a:extLst>
          </p:cNvPr>
          <p:cNvSpPr txBox="1"/>
          <p:nvPr/>
        </p:nvSpPr>
        <p:spPr>
          <a:xfrm>
            <a:off x="152401" y="1472188"/>
            <a:ext cx="17404079" cy="9002464"/>
          </a:xfrm>
          <a:prstGeom prst="rect">
            <a:avLst/>
          </a:prstGeom>
          <a:noFill/>
        </p:spPr>
        <p:txBody>
          <a:bodyPr wrap="square">
            <a:spAutoFit/>
          </a:bodyPr>
          <a:lstStyle/>
          <a:p>
            <a:r>
              <a:rPr lang="fr-FR" dirty="0"/>
              <a:t>La Convention d’Addis-Abeba est un accord continental </a:t>
            </a:r>
            <a:r>
              <a:rPr lang="fr-SN" dirty="0"/>
              <a:t>contraignant sur les normes et critères applicables aux procédures officielles de reconnaissance mutuelle </a:t>
            </a:r>
            <a:r>
              <a:rPr lang="fr-FR" dirty="0"/>
              <a:t>des diplômes, certificats et</a:t>
            </a:r>
            <a:r>
              <a:rPr lang="fr-SN" dirty="0"/>
              <a:t> qualifications de l’enseignement supérieur acquises donnant accès aux établissements d’enseignement supérieur </a:t>
            </a:r>
            <a:r>
              <a:rPr lang="fr-FR" dirty="0"/>
              <a:t>:</a:t>
            </a:r>
          </a:p>
          <a:p>
            <a:pPr lvl="2">
              <a:lnSpc>
                <a:spcPct val="150000"/>
              </a:lnSpc>
              <a:spcBef>
                <a:spcPts val="600"/>
              </a:spcBef>
              <a:spcAft>
                <a:spcPts val="0"/>
              </a:spcAft>
              <a:buClr>
                <a:schemeClr val="tx1"/>
              </a:buClr>
              <a:buFont typeface="Wingdings" panose="05000000000000000000" pitchFamily="2" charset="2"/>
              <a:buChar char="ü"/>
              <a:defRPr/>
            </a:pPr>
            <a:r>
              <a:rPr lang="fr-FR" b="1" dirty="0"/>
              <a:t>Adoptée,</a:t>
            </a:r>
            <a:r>
              <a:rPr lang="fr-FR" dirty="0"/>
              <a:t> le 12 décembre 2014 à Addis-Abeba sous l’égide de l’UNESCO;</a:t>
            </a:r>
          </a:p>
          <a:p>
            <a:pPr lvl="2">
              <a:lnSpc>
                <a:spcPct val="150000"/>
              </a:lnSpc>
              <a:spcBef>
                <a:spcPts val="600"/>
              </a:spcBef>
              <a:spcAft>
                <a:spcPts val="0"/>
              </a:spcAft>
              <a:buClr>
                <a:schemeClr val="tx1"/>
              </a:buClr>
              <a:buFont typeface="Wingdings" panose="05000000000000000000" pitchFamily="2" charset="2"/>
              <a:buChar char="ü"/>
              <a:defRPr/>
            </a:pPr>
            <a:r>
              <a:rPr lang="fr-FR" b="1" dirty="0"/>
              <a:t>Révisée</a:t>
            </a:r>
            <a:r>
              <a:rPr lang="fr-FR" dirty="0"/>
              <a:t>, le 15 novembre 2019 lors de la 40e Conférence générale de l’UNESCO à Paris;</a:t>
            </a:r>
          </a:p>
          <a:p>
            <a:pPr lvl="2">
              <a:lnSpc>
                <a:spcPct val="150000"/>
              </a:lnSpc>
              <a:spcBef>
                <a:spcPts val="600"/>
              </a:spcBef>
              <a:spcAft>
                <a:spcPts val="0"/>
              </a:spcAft>
              <a:buClr>
                <a:schemeClr val="tx1"/>
              </a:buClr>
              <a:buFont typeface="Wingdings" panose="05000000000000000000" pitchFamily="2" charset="2"/>
              <a:buChar char="ü"/>
              <a:defRPr/>
            </a:pPr>
            <a:r>
              <a:rPr lang="fr-FR" b="1" dirty="0"/>
              <a:t>Entrée en vigueur</a:t>
            </a:r>
            <a:r>
              <a:rPr lang="fr-FR" dirty="0"/>
              <a:t> : 15 décembre 2019.</a:t>
            </a:r>
          </a:p>
          <a:p>
            <a:pPr marL="914400" lvl="2" indent="0">
              <a:lnSpc>
                <a:spcPct val="150000"/>
              </a:lnSpc>
              <a:spcBef>
                <a:spcPts val="0"/>
              </a:spcBef>
              <a:spcAft>
                <a:spcPts val="600"/>
              </a:spcAft>
              <a:buClr>
                <a:schemeClr val="tx1"/>
              </a:buClr>
              <a:defRPr/>
            </a:pPr>
            <a:r>
              <a:rPr lang="fr-FR" b="1" u="sng" dirty="0"/>
              <a:t>Présidence</a:t>
            </a:r>
            <a:r>
              <a:rPr lang="fr-FR" dirty="0"/>
              <a:t> du Comité de la convention : Sénégal</a:t>
            </a:r>
          </a:p>
          <a:p>
            <a:pPr marL="914400" lvl="2" indent="0">
              <a:lnSpc>
                <a:spcPct val="150000"/>
              </a:lnSpc>
              <a:spcBef>
                <a:spcPts val="0"/>
              </a:spcBef>
              <a:spcAft>
                <a:spcPts val="600"/>
              </a:spcAft>
              <a:buClr>
                <a:schemeClr val="tx1"/>
              </a:buClr>
              <a:defRPr/>
            </a:pPr>
            <a:r>
              <a:rPr lang="fr-FR" b="1" u="sng" dirty="0"/>
              <a:t>Vice-présidents</a:t>
            </a:r>
            <a:r>
              <a:rPr lang="fr-FR" b="1" dirty="0"/>
              <a:t> : </a:t>
            </a:r>
            <a:r>
              <a:rPr lang="fr-FR" dirty="0"/>
              <a:t>Maurice et Mauritanie , </a:t>
            </a:r>
          </a:p>
          <a:p>
            <a:pPr marL="914400" lvl="2" indent="0">
              <a:lnSpc>
                <a:spcPct val="150000"/>
              </a:lnSpc>
              <a:spcBef>
                <a:spcPts val="0"/>
              </a:spcBef>
              <a:spcAft>
                <a:spcPts val="600"/>
              </a:spcAft>
              <a:buClr>
                <a:schemeClr val="tx1"/>
              </a:buClr>
              <a:defRPr/>
            </a:pPr>
            <a:r>
              <a:rPr lang="fr-FR" b="1" u="sng" dirty="0"/>
              <a:t>Rapporteur</a:t>
            </a:r>
            <a:r>
              <a:rPr lang="fr-FR" dirty="0"/>
              <a:t> : Afrique du Sud </a:t>
            </a:r>
          </a:p>
          <a:p>
            <a:pPr marL="914400" lvl="2" indent="0">
              <a:lnSpc>
                <a:spcPct val="150000"/>
              </a:lnSpc>
              <a:spcBef>
                <a:spcPts val="0"/>
              </a:spcBef>
              <a:spcAft>
                <a:spcPts val="600"/>
              </a:spcAft>
              <a:buClr>
                <a:schemeClr val="tx1"/>
              </a:buClr>
              <a:defRPr/>
            </a:pPr>
            <a:r>
              <a:rPr lang="fr-FR" b="1" dirty="0"/>
              <a:t>Secrétariat </a:t>
            </a:r>
            <a:r>
              <a:rPr lang="fr-FR" dirty="0"/>
              <a:t>basé à Abuja, au Nigéria</a:t>
            </a:r>
          </a:p>
          <a:p>
            <a:r>
              <a:rPr lang="fr-FR" dirty="0"/>
              <a:t> </a:t>
            </a:r>
          </a:p>
        </p:txBody>
      </p:sp>
      <p:grpSp>
        <p:nvGrpSpPr>
          <p:cNvPr id="3" name="Groupe 2">
            <a:extLst>
              <a:ext uri="{FF2B5EF4-FFF2-40B4-BE49-F238E27FC236}">
                <a16:creationId xmlns:a16="http://schemas.microsoft.com/office/drawing/2014/main" id="{48D599D2-4843-1D6E-3FC5-E0964F827D6B}"/>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A61762D0-5287-FC62-824D-395071A3C0BE}"/>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2</a:t>
              </a:r>
              <a:r>
                <a:rPr lang="fr-SN" altLang="fr-FR" sz="3200" dirty="0">
                  <a:solidFill>
                    <a:srgbClr val="69520C"/>
                  </a:solidFill>
                </a:rPr>
                <a:t>. </a:t>
              </a:r>
              <a:r>
                <a:rPr lang="fr-FR" altLang="fr-FR" sz="3200" dirty="0">
                  <a:solidFill>
                    <a:srgbClr val="69520C"/>
                  </a:solidFill>
                </a:rPr>
                <a:t>CONVENTION D’ADDIS (définition et historique)</a:t>
              </a:r>
              <a:endParaRPr lang="fr-SN" altLang="fr-FR" sz="3200" dirty="0">
                <a:solidFill>
                  <a:srgbClr val="69520C"/>
                </a:solidFill>
              </a:endParaRPr>
            </a:p>
          </p:txBody>
        </p:sp>
        <p:cxnSp>
          <p:nvCxnSpPr>
            <p:cNvPr id="5" name="Connecteur droit 4">
              <a:extLst>
                <a:ext uri="{FF2B5EF4-FFF2-40B4-BE49-F238E27FC236}">
                  <a16:creationId xmlns:a16="http://schemas.microsoft.com/office/drawing/2014/main" id="{D94ECB5D-3946-1A01-0A29-EEF9017309AE}"/>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089345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4F655-20F3-798B-BDBB-08D4E18C9CD9}"/>
            </a:ext>
          </a:extLst>
        </p:cNvPr>
        <p:cNvGrpSpPr/>
        <p:nvPr/>
      </p:nvGrpSpPr>
      <p:grpSpPr>
        <a:xfrm>
          <a:off x="0" y="0"/>
          <a:ext cx="0" cy="0"/>
          <a:chOff x="0" y="0"/>
          <a:chExt cx="0" cy="0"/>
        </a:xfrm>
      </p:grpSpPr>
      <p:sp>
        <p:nvSpPr>
          <p:cNvPr id="11" name="Espace réservé du numéro de diapositive 1">
            <a:extLst>
              <a:ext uri="{FF2B5EF4-FFF2-40B4-BE49-F238E27FC236}">
                <a16:creationId xmlns:a16="http://schemas.microsoft.com/office/drawing/2014/main" id="{67794DD8-4925-0E29-44B3-C6D662C5623A}"/>
              </a:ext>
            </a:extLst>
          </p:cNvPr>
          <p:cNvSpPr txBox="1">
            <a:spLocks/>
          </p:cNvSpPr>
          <p:nvPr/>
        </p:nvSpPr>
        <p:spPr>
          <a:xfrm>
            <a:off x="16478250" y="8853488"/>
            <a:ext cx="1435100" cy="725487"/>
          </a:xfrm>
          <a:prstGeom prst="rect">
            <a:avLst/>
          </a:prstGeom>
          <a:noFill/>
          <a:ln>
            <a:noFill/>
          </a:ln>
        </p:spPr>
        <p:txBody>
          <a:bodyPr spcFirstLastPara="1" lIns="91425" tIns="91425" rIns="91425" bIns="91425" anchor="ctr"/>
          <a:lstStyle>
            <a:defPPr>
              <a:defRPr lang="fr-FR"/>
            </a:defPPr>
            <a:lvl1pPr marL="0" lvl="0" algn="l" defTabSz="914400" rtl="0" eaLnBrk="1" latinLnBrk="0" hangingPunct="1">
              <a:buNone/>
              <a:defRPr sz="1800" kern="1200">
                <a:solidFill>
                  <a:schemeClr val="tx1"/>
                </a:solidFill>
                <a:latin typeface="Candara" panose="020E0502030303020204" pitchFamily="34" charset="0"/>
                <a:ea typeface="+mn-ea"/>
                <a:cs typeface="+mn-cs"/>
              </a:defRPr>
            </a:lvl1pPr>
            <a:lvl2pPr marL="457200" lvl="1" algn="l" defTabSz="914400" rtl="0" eaLnBrk="1" latinLnBrk="0" hangingPunct="1">
              <a:buNone/>
              <a:defRPr sz="1800" kern="1200">
                <a:solidFill>
                  <a:schemeClr val="tx1"/>
                </a:solidFill>
                <a:latin typeface="+mn-lt"/>
                <a:ea typeface="+mn-ea"/>
                <a:cs typeface="+mn-cs"/>
              </a:defRPr>
            </a:lvl2pPr>
            <a:lvl3pPr marL="914400" lvl="2" algn="l" defTabSz="914400" rtl="0" eaLnBrk="1" latinLnBrk="0" hangingPunct="1">
              <a:buNone/>
              <a:defRPr sz="1800" kern="1200">
                <a:solidFill>
                  <a:schemeClr val="tx1"/>
                </a:solidFill>
                <a:latin typeface="+mn-lt"/>
                <a:ea typeface="+mn-ea"/>
                <a:cs typeface="+mn-cs"/>
              </a:defRPr>
            </a:lvl3pPr>
            <a:lvl4pPr marL="1371600" lvl="3" algn="l" defTabSz="914400" rtl="0" eaLnBrk="1" latinLnBrk="0" hangingPunct="1">
              <a:buNone/>
              <a:defRPr sz="1800" kern="1200">
                <a:solidFill>
                  <a:schemeClr val="tx1"/>
                </a:solidFill>
                <a:latin typeface="+mn-lt"/>
                <a:ea typeface="+mn-ea"/>
                <a:cs typeface="+mn-cs"/>
              </a:defRPr>
            </a:lvl4pPr>
            <a:lvl5pPr marL="1828800" lvl="4" algn="l" defTabSz="914400" rtl="0" eaLnBrk="1" latinLnBrk="0" hangingPunct="1">
              <a:buNone/>
              <a:defRPr sz="1800" kern="1200">
                <a:solidFill>
                  <a:schemeClr val="tx1"/>
                </a:solidFill>
                <a:latin typeface="+mn-lt"/>
                <a:ea typeface="+mn-ea"/>
                <a:cs typeface="+mn-cs"/>
              </a:defRPr>
            </a:lvl5pPr>
            <a:lvl6pPr marL="2286000" lvl="5" algn="l" defTabSz="914400" rtl="0" eaLnBrk="1" latinLnBrk="0" hangingPunct="1">
              <a:buNone/>
              <a:defRPr sz="1800" kern="1200">
                <a:solidFill>
                  <a:schemeClr val="tx1"/>
                </a:solidFill>
                <a:latin typeface="+mn-lt"/>
                <a:ea typeface="+mn-ea"/>
                <a:cs typeface="+mn-cs"/>
              </a:defRPr>
            </a:lvl6pPr>
            <a:lvl7pPr marL="2743200" lvl="6" algn="l" defTabSz="914400" rtl="0" eaLnBrk="1" latinLnBrk="0" hangingPunct="1">
              <a:buNone/>
              <a:defRPr sz="1800" kern="1200">
                <a:solidFill>
                  <a:schemeClr val="tx1"/>
                </a:solidFill>
                <a:latin typeface="+mn-lt"/>
                <a:ea typeface="+mn-ea"/>
                <a:cs typeface="+mn-cs"/>
              </a:defRPr>
            </a:lvl7pPr>
            <a:lvl8pPr marL="3200400" lvl="7" algn="l" defTabSz="914400" rtl="0" eaLnBrk="1" latinLnBrk="0" hangingPunct="1">
              <a:buNone/>
              <a:defRPr sz="1800" kern="1200">
                <a:solidFill>
                  <a:schemeClr val="tx1"/>
                </a:solidFill>
                <a:latin typeface="+mn-lt"/>
                <a:ea typeface="+mn-ea"/>
                <a:cs typeface="+mn-cs"/>
              </a:defRPr>
            </a:lvl8pPr>
            <a:lvl9pPr marL="3657600" lvl="8" algn="l" defTabSz="914400" rtl="0" eaLnBrk="1" latinLnBrk="0" hangingPunct="1">
              <a:buNone/>
              <a:defRPr sz="1800" kern="1200">
                <a:solidFill>
                  <a:schemeClr val="tx1"/>
                </a:solidFill>
                <a:latin typeface="+mn-lt"/>
                <a:ea typeface="+mn-ea"/>
                <a:cs typeface="+mn-cs"/>
              </a:defRPr>
            </a:lvl9pPr>
          </a:lstStyle>
          <a:p>
            <a:pPr defTabSz="1219170" fontAlgn="auto">
              <a:spcBef>
                <a:spcPts val="0"/>
              </a:spcBef>
              <a:spcAft>
                <a:spcPts val="0"/>
              </a:spcAft>
              <a:buClr>
                <a:srgbClr val="000000"/>
              </a:buClr>
              <a:defRPr/>
            </a:pPr>
            <a:r>
              <a:rPr lang="fr-FR" sz="2000" b="1" kern="0">
                <a:solidFill>
                  <a:srgbClr val="000000"/>
                </a:solidFill>
                <a:cs typeface="Arial"/>
                <a:sym typeface="Arial"/>
              </a:rPr>
              <a:t>Page </a:t>
            </a:r>
            <a:fld id="{D7596648-0A64-4385-B344-594B91505450}" type="slidenum">
              <a:rPr lang="fr-FR" sz="2000" b="1" kern="0" smtClean="0">
                <a:solidFill>
                  <a:srgbClr val="000000"/>
                </a:solidFill>
                <a:cs typeface="Arial"/>
                <a:sym typeface="Arial"/>
              </a:rPr>
              <a:pPr defTabSz="1219170" fontAlgn="auto">
                <a:spcBef>
                  <a:spcPts val="0"/>
                </a:spcBef>
                <a:spcAft>
                  <a:spcPts val="0"/>
                </a:spcAft>
                <a:buClr>
                  <a:srgbClr val="000000"/>
                </a:buClr>
                <a:defRPr/>
              </a:pPr>
              <a:t>5</a:t>
            </a:fld>
            <a:endParaRPr lang="fr-FR" sz="2000" b="1" kern="0">
              <a:solidFill>
                <a:srgbClr val="000000"/>
              </a:solidFill>
              <a:cs typeface="Arial"/>
              <a:sym typeface="Arial"/>
            </a:endParaRPr>
          </a:p>
        </p:txBody>
      </p:sp>
      <p:sp>
        <p:nvSpPr>
          <p:cNvPr id="2" name="ZoneTexte 1">
            <a:extLst>
              <a:ext uri="{FF2B5EF4-FFF2-40B4-BE49-F238E27FC236}">
                <a16:creationId xmlns:a16="http://schemas.microsoft.com/office/drawing/2014/main" id="{41146716-F9A0-33C1-5631-23087A496BE8}"/>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3</a:t>
            </a:r>
            <a:r>
              <a:rPr lang="fr-SN" altLang="fr-FR" sz="3200" dirty="0">
                <a:solidFill>
                  <a:srgbClr val="69520C"/>
                </a:solidFill>
              </a:rPr>
              <a:t>. </a:t>
            </a:r>
            <a:r>
              <a:rPr lang="fr-FR" altLang="fr-FR" sz="3200" dirty="0">
                <a:solidFill>
                  <a:srgbClr val="69520C"/>
                </a:solidFill>
              </a:rPr>
              <a:t>RATIFICATION DE</a:t>
            </a:r>
            <a:r>
              <a:rPr lang="fr-FR" sz="3200" dirty="0">
                <a:solidFill>
                  <a:srgbClr val="69520C"/>
                </a:solidFill>
              </a:rPr>
              <a:t> </a:t>
            </a:r>
            <a:r>
              <a:rPr lang="fr-SN" altLang="fr-FR" sz="3200" dirty="0">
                <a:solidFill>
                  <a:srgbClr val="69520C"/>
                </a:solidFill>
              </a:rPr>
              <a:t>LA CONVENTION D’ADDIS-ABEBA</a:t>
            </a:r>
          </a:p>
        </p:txBody>
      </p:sp>
      <p:sp>
        <p:nvSpPr>
          <p:cNvPr id="4" name="ZoneTexte 3">
            <a:extLst>
              <a:ext uri="{FF2B5EF4-FFF2-40B4-BE49-F238E27FC236}">
                <a16:creationId xmlns:a16="http://schemas.microsoft.com/office/drawing/2014/main" id="{4F9FD16A-1DC9-F418-46DB-9202BFFCFA4B}"/>
              </a:ext>
            </a:extLst>
          </p:cNvPr>
          <p:cNvSpPr txBox="1"/>
          <p:nvPr/>
        </p:nvSpPr>
        <p:spPr>
          <a:xfrm>
            <a:off x="4572000" y="4853191"/>
            <a:ext cx="9144000" cy="584775"/>
          </a:xfrm>
          <a:prstGeom prst="rect">
            <a:avLst/>
          </a:prstGeom>
          <a:noFill/>
        </p:spPr>
        <p:txBody>
          <a:bodyPr wrap="square">
            <a:spAutoFit/>
          </a:bodyPr>
          <a:lstStyle/>
          <a:p>
            <a:r>
              <a:rPr lang="fr-SN" dirty="0">
                <a:solidFill>
                  <a:srgbClr val="FFFFFF"/>
                </a:solidFill>
                <a:effectLst/>
                <a:latin typeface="Helvetica" pitchFamily="2" charset="0"/>
              </a:rPr>
              <a:t> </a:t>
            </a:r>
          </a:p>
        </p:txBody>
      </p:sp>
      <p:sp>
        <p:nvSpPr>
          <p:cNvPr id="6" name="ZoneTexte 5">
            <a:extLst>
              <a:ext uri="{FF2B5EF4-FFF2-40B4-BE49-F238E27FC236}">
                <a16:creationId xmlns:a16="http://schemas.microsoft.com/office/drawing/2014/main" id="{5C5F6EE2-31DC-2723-0747-506486C6CEF2}"/>
              </a:ext>
            </a:extLst>
          </p:cNvPr>
          <p:cNvSpPr txBox="1"/>
          <p:nvPr/>
        </p:nvSpPr>
        <p:spPr>
          <a:xfrm>
            <a:off x="1156488" y="1236816"/>
            <a:ext cx="15321762" cy="7725192"/>
          </a:xfrm>
          <a:prstGeom prst="rect">
            <a:avLst/>
          </a:prstGeom>
          <a:noFill/>
        </p:spPr>
        <p:txBody>
          <a:bodyPr wrap="square">
            <a:spAutoFit/>
          </a:bodyPr>
          <a:lstStyle/>
          <a:p>
            <a:pPr marL="457200" indent="-457200">
              <a:buFont typeface="Arial" panose="020B0604020202020204" pitchFamily="34" charset="0"/>
              <a:buChar char="•"/>
            </a:pPr>
            <a:r>
              <a:rPr lang="fr-SN" dirty="0"/>
              <a:t>La ratification est l’engagement d’un État membre à être lié par les objectifs et dispositions de la convention et à les intégrer dans la législation nationale</a:t>
            </a:r>
          </a:p>
          <a:p>
            <a:endParaRPr lang="fr-SN" dirty="0">
              <a:effectLst/>
              <a:latin typeface="Helvetica" pitchFamily="2" charset="0"/>
            </a:endParaRPr>
          </a:p>
          <a:p>
            <a:pPr>
              <a:buNone/>
            </a:pPr>
            <a:r>
              <a:rPr lang="fr-SN" sz="2800" dirty="0">
                <a:effectLst/>
                <a:latin typeface="Helvetica" pitchFamily="2" charset="0"/>
              </a:rPr>
              <a:t>La ratification de la convention traduit un engagement clair des gouvernements nationaux en faveur :</a:t>
            </a:r>
          </a:p>
          <a:p>
            <a:pPr marL="457200" indent="-457200">
              <a:buFont typeface="Wingdings" pitchFamily="2" charset="2"/>
              <a:buChar char="Ø"/>
            </a:pPr>
            <a:r>
              <a:rPr lang="fr-SN" sz="2800" dirty="0">
                <a:effectLst/>
                <a:latin typeface="Helvetica" pitchFamily="2" charset="0"/>
              </a:rPr>
              <a:t>de </a:t>
            </a:r>
            <a:r>
              <a:rPr lang="fr-SN" sz="2800" dirty="0"/>
              <a:t> l'Agenda 2030 pour le développement durable et notamment l'ODD 4 qui vise, d’ici 2030, à « assurer l’accès de tous a une éducation de qualité et promouvoir les possibilités d’apprentissage tout au long de la vie »;</a:t>
            </a:r>
          </a:p>
          <a:p>
            <a:pPr marL="457200" indent="-457200">
              <a:buFont typeface="Wingdings" pitchFamily="2" charset="2"/>
              <a:buChar char="Ø"/>
            </a:pPr>
            <a:r>
              <a:rPr lang="fr-SN" sz="2800" dirty="0"/>
              <a:t> l'Agenda 2063 : l'Afrique que nous voulons et son objectif concernant « des citoyens bien éduqués et une révolution des compétences reposant sur la science, la technologie et l'innovation »;</a:t>
            </a:r>
          </a:p>
          <a:p>
            <a:pPr marL="457200" indent="-457200">
              <a:buFont typeface="Wingdings" pitchFamily="2" charset="2"/>
              <a:buChar char="Ø"/>
            </a:pPr>
            <a:r>
              <a:rPr lang="fr-SN" sz="2800" dirty="0"/>
              <a:t>de la mobilité ainsi que de la reconnaissance des études et des certificats, diplômes, grades et autres titres (y compris les micro-justificatifs, les études partielles et les études qui ne mènent pas aux qualifications) pour élargir l’accès à l'enseignement supérieur et promouvoir le développement social et économique de l'Afrique</a:t>
            </a:r>
          </a:p>
          <a:p>
            <a:pPr>
              <a:buNone/>
            </a:pPr>
            <a:endParaRPr lang="fr-SN" dirty="0">
              <a:latin typeface="Helvetica" pitchFamily="2" charset="0"/>
            </a:endParaRPr>
          </a:p>
          <a:p>
            <a:pPr>
              <a:buNone/>
            </a:pPr>
            <a:endParaRPr lang="fr-SN" dirty="0">
              <a:effectLst/>
              <a:latin typeface="Helvetica" pitchFamily="2" charset="0"/>
            </a:endParaRPr>
          </a:p>
        </p:txBody>
      </p:sp>
    </p:spTree>
    <p:extLst>
      <p:ext uri="{BB962C8B-B14F-4D97-AF65-F5344CB8AC3E}">
        <p14:creationId xmlns:p14="http://schemas.microsoft.com/office/powerpoint/2010/main" val="32488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52AD4-0E1C-ACE9-BE4A-558A34CAD39B}"/>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E7D9AC27-B5D0-5265-E3CF-72B5B4B9ED42}"/>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defRPr/>
            </a:pPr>
            <a:endParaRPr lang="fr-FR" sz="3000" dirty="0"/>
          </a:p>
        </p:txBody>
      </p:sp>
      <p:sp>
        <p:nvSpPr>
          <p:cNvPr id="2" name="ZoneTexte 1">
            <a:extLst>
              <a:ext uri="{FF2B5EF4-FFF2-40B4-BE49-F238E27FC236}">
                <a16:creationId xmlns:a16="http://schemas.microsoft.com/office/drawing/2014/main" id="{87222989-29AC-AA84-D532-A37196F2CBFD}"/>
              </a:ext>
            </a:extLst>
          </p:cNvPr>
          <p:cNvSpPr txBox="1"/>
          <p:nvPr/>
        </p:nvSpPr>
        <p:spPr>
          <a:xfrm>
            <a:off x="104931" y="1348697"/>
            <a:ext cx="17131509" cy="8017579"/>
          </a:xfrm>
          <a:prstGeom prst="rect">
            <a:avLst/>
          </a:prstGeom>
          <a:noFill/>
        </p:spPr>
        <p:txBody>
          <a:bodyPr wrap="square">
            <a:spAutoFit/>
          </a:bodyPr>
          <a:lstStyle/>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Reconnaissance mutuelle et équitable des qualifications. </a:t>
            </a:r>
          </a:p>
          <a:p>
            <a:pPr marL="914400" lvl="2" indent="0">
              <a:spcBef>
                <a:spcPts val="600"/>
              </a:spcBef>
              <a:spcAft>
                <a:spcPts val="1200"/>
              </a:spcAft>
              <a:buClr>
                <a:schemeClr val="tx1"/>
              </a:buClr>
              <a:defRPr/>
            </a:pPr>
            <a:r>
              <a:rPr lang="fr-FR" sz="2800" dirty="0"/>
              <a:t>	Elle favorise la reconnaissance des diplômes entre pays africains sur la base de principes 	d’équité, de transparence et de non-discrimination, renforçant ainsi la confiance mutuelle et 	l’intégration régionale.</a:t>
            </a:r>
          </a:p>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Facilitation de la mobilité académique et professionnelle. </a:t>
            </a:r>
          </a:p>
          <a:p>
            <a:pPr marL="914400" lvl="2" indent="0">
              <a:spcBef>
                <a:spcPts val="600"/>
              </a:spcBef>
              <a:spcAft>
                <a:spcPts val="1200"/>
              </a:spcAft>
              <a:buClr>
                <a:schemeClr val="tx1"/>
              </a:buClr>
              <a:defRPr/>
            </a:pPr>
            <a:r>
              <a:rPr lang="fr-FR" sz="2800" dirty="0"/>
              <a:t>	Elle permet aux diplômés africains, y compris les réfugiés et les personnes déplacées, de 	circuler plus librement pour étudier, enseigner ou travailler à travers le continent.</a:t>
            </a:r>
          </a:p>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Soutien à l’éducation transnationale. </a:t>
            </a:r>
          </a:p>
          <a:p>
            <a:pPr marL="914400" lvl="2" indent="0">
              <a:spcBef>
                <a:spcPts val="600"/>
              </a:spcBef>
              <a:spcAft>
                <a:spcPts val="1200"/>
              </a:spcAft>
              <a:buClr>
                <a:schemeClr val="tx1"/>
              </a:buClr>
              <a:defRPr/>
            </a:pPr>
            <a:r>
              <a:rPr lang="fr-FR" sz="2800" dirty="0"/>
              <a:t>	Elle encourage le développement de programmes d’enseignement supérieur transfrontaliers, 	favorisant la coopération interuniversitaire et la délivrance de diplômes conjoints.</a:t>
            </a:r>
          </a:p>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Valorisation des compétences de la diaspora. </a:t>
            </a:r>
          </a:p>
          <a:p>
            <a:pPr marL="1616075" lvl="3" indent="0">
              <a:spcBef>
                <a:spcPts val="600"/>
              </a:spcBef>
              <a:spcAft>
                <a:spcPts val="1200"/>
              </a:spcAft>
              <a:buClr>
                <a:schemeClr val="tx1"/>
              </a:buClr>
              <a:defRPr/>
            </a:pPr>
            <a:r>
              <a:rPr lang="fr-FR" sz="2800" dirty="0"/>
              <a:t>Elle reconnaît les qualifications des membres de la diaspora africaine, contribuant à leur réintégration professionnelle et à la réduction de l’exode des talents. </a:t>
            </a:r>
            <a:endParaRPr lang="fr-FR" sz="3600" dirty="0"/>
          </a:p>
          <a:p>
            <a:pPr marL="0" indent="0">
              <a:buClr>
                <a:schemeClr val="accent3"/>
              </a:buClr>
              <a:buFont typeface="Arial" charset="0"/>
              <a:buNone/>
              <a:defRPr/>
            </a:pPr>
            <a:endParaRPr lang="fr-FR" sz="3600" dirty="0"/>
          </a:p>
        </p:txBody>
      </p:sp>
      <p:grpSp>
        <p:nvGrpSpPr>
          <p:cNvPr id="3" name="Groupe 2">
            <a:extLst>
              <a:ext uri="{FF2B5EF4-FFF2-40B4-BE49-F238E27FC236}">
                <a16:creationId xmlns:a16="http://schemas.microsoft.com/office/drawing/2014/main" id="{4B75C387-4F6C-3417-285C-E3BB6F158EC6}"/>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6A5D07D6-F898-12D3-A2F8-0DFD70CB4EB4}"/>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4</a:t>
              </a:r>
              <a:r>
                <a:rPr lang="fr-SN" altLang="fr-FR" sz="3200" dirty="0">
                  <a:solidFill>
                    <a:srgbClr val="69520C"/>
                  </a:solidFill>
                </a:rPr>
                <a:t>. </a:t>
              </a:r>
              <a:r>
                <a:rPr lang="fr-FR" sz="3200" dirty="0">
                  <a:solidFill>
                    <a:srgbClr val="69520C"/>
                  </a:solidFill>
                </a:rPr>
                <a:t>IMPORTANCE ET AVANTAGES DE </a:t>
              </a:r>
              <a:r>
                <a:rPr lang="fr-SN" altLang="fr-FR" sz="3200" dirty="0">
                  <a:solidFill>
                    <a:srgbClr val="69520C"/>
                  </a:solidFill>
                </a:rPr>
                <a:t>LA CONVENTION D’ADDIS-ABEBA</a:t>
              </a:r>
            </a:p>
          </p:txBody>
        </p:sp>
        <p:cxnSp>
          <p:nvCxnSpPr>
            <p:cNvPr id="5" name="Connecteur droit 4">
              <a:extLst>
                <a:ext uri="{FF2B5EF4-FFF2-40B4-BE49-F238E27FC236}">
                  <a16:creationId xmlns:a16="http://schemas.microsoft.com/office/drawing/2014/main" id="{C120555B-2ACE-2B56-AC7E-0439306A860F}"/>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94727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BE0E0-B8BC-8CC6-8FD8-91EAD6947D80}"/>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49F72E64-2527-D367-7F69-0AF60C43F677}"/>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defRPr/>
            </a:pPr>
            <a:endParaRPr lang="fr-FR" sz="3000" dirty="0"/>
          </a:p>
        </p:txBody>
      </p:sp>
      <p:sp>
        <p:nvSpPr>
          <p:cNvPr id="2" name="ZoneTexte 1">
            <a:extLst>
              <a:ext uri="{FF2B5EF4-FFF2-40B4-BE49-F238E27FC236}">
                <a16:creationId xmlns:a16="http://schemas.microsoft.com/office/drawing/2014/main" id="{C544877C-161A-E6B3-B3AB-FB7760D87CD8}"/>
              </a:ext>
            </a:extLst>
          </p:cNvPr>
          <p:cNvSpPr txBox="1"/>
          <p:nvPr/>
        </p:nvSpPr>
        <p:spPr>
          <a:xfrm>
            <a:off x="104931" y="1836377"/>
            <a:ext cx="17131509" cy="6417141"/>
          </a:xfrm>
          <a:prstGeom prst="rect">
            <a:avLst/>
          </a:prstGeom>
          <a:noFill/>
        </p:spPr>
        <p:txBody>
          <a:bodyPr wrap="square">
            <a:spAutoFit/>
          </a:bodyPr>
          <a:lstStyle/>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Reconnaissance des apprentissages formels et informels.</a:t>
            </a:r>
            <a:r>
              <a:rPr lang="fr-FR" sz="2800" dirty="0"/>
              <a:t> </a:t>
            </a:r>
          </a:p>
          <a:p>
            <a:pPr marL="1616075" lvl="3" indent="0">
              <a:spcBef>
                <a:spcPts val="600"/>
              </a:spcBef>
              <a:spcAft>
                <a:spcPts val="1200"/>
              </a:spcAft>
              <a:buClr>
                <a:schemeClr val="tx1"/>
              </a:buClr>
              <a:defRPr/>
            </a:pPr>
            <a:r>
              <a:rPr lang="fr-FR" sz="2800" dirty="0"/>
              <a:t>Elle prend en compte les compétences acquises en dehors des parcours académiques classiques, notamment dans les contextes professionnels, communautaires ou autodidactes.</a:t>
            </a:r>
          </a:p>
          <a:p>
            <a:pPr lvl="2">
              <a:spcBef>
                <a:spcPts val="600"/>
              </a:spcBef>
              <a:spcAft>
                <a:spcPts val="1200"/>
              </a:spcAft>
              <a:buClr>
                <a:schemeClr val="tx1"/>
              </a:buClr>
              <a:buFont typeface="Wingdings" panose="05000000000000000000" pitchFamily="2" charset="2"/>
              <a:buChar char="ü"/>
              <a:defRPr/>
            </a:pPr>
            <a:r>
              <a:rPr lang="fr-FR" sz="2800" b="1" dirty="0">
                <a:solidFill>
                  <a:schemeClr val="bg2">
                    <a:lumMod val="25000"/>
                  </a:schemeClr>
                </a:solidFill>
              </a:rPr>
              <a:t>Harmonisation des cadres nationaux de qualification. </a:t>
            </a:r>
          </a:p>
          <a:p>
            <a:pPr marL="1616075" lvl="3" indent="0">
              <a:spcBef>
                <a:spcPts val="600"/>
              </a:spcBef>
              <a:spcAft>
                <a:spcPts val="1200"/>
              </a:spcAft>
              <a:buClr>
                <a:schemeClr val="tx1"/>
              </a:buClr>
              <a:defRPr/>
            </a:pPr>
            <a:r>
              <a:rPr lang="fr-FR" sz="2800" dirty="0"/>
              <a:t>Elle promeut l’alignement des systèmes éducatifs sur des standards communs, garantissant une meilleure qualité de l’enseignement supérieur et facilitant la comparabilité des diplômes à l’échelle internationale.</a:t>
            </a:r>
          </a:p>
          <a:p>
            <a:pPr marL="1631950" marR="0" lvl="2" indent="-717550" algn="l" defTabSz="815975" rtl="0" eaLnBrk="0" fontAlgn="base" latinLnBrk="0" hangingPunct="0">
              <a:lnSpc>
                <a:spcPct val="100000"/>
              </a:lnSpc>
              <a:spcBef>
                <a:spcPts val="600"/>
              </a:spcBef>
              <a:spcAft>
                <a:spcPts val="1200"/>
              </a:spcAft>
              <a:buClr>
                <a:prstClr val="black"/>
              </a:buClr>
              <a:buSzTx/>
              <a:buFont typeface="Wingdings" panose="05000000000000000000" pitchFamily="2" charset="2"/>
              <a:buChar char="ü"/>
              <a:tabLst/>
              <a:defRPr/>
            </a:pPr>
            <a:r>
              <a:rPr lang="fr-FR" sz="2800" b="1" dirty="0">
                <a:solidFill>
                  <a:schemeClr val="bg2">
                    <a:lumMod val="25000"/>
                  </a:schemeClr>
                </a:solidFill>
              </a:rPr>
              <a:t>Harmonisation des mécanismes d’assurance qualité</a:t>
            </a:r>
            <a:br>
              <a:rPr lang="fr-FR" sz="2800" dirty="0"/>
            </a:br>
            <a:r>
              <a:rPr lang="fr-FR" sz="2800" dirty="0"/>
              <a:t>Elle soutient l’alignement des systèmes d’accréditation et de certification entre les pays africains.</a:t>
            </a:r>
          </a:p>
          <a:p>
            <a:pPr marL="1631950" marR="0" lvl="2" indent="-717550" algn="l" defTabSz="815975" rtl="0" eaLnBrk="0" fontAlgn="base" latinLnBrk="0" hangingPunct="0">
              <a:lnSpc>
                <a:spcPct val="100000"/>
              </a:lnSpc>
              <a:spcBef>
                <a:spcPts val="600"/>
              </a:spcBef>
              <a:spcAft>
                <a:spcPts val="1200"/>
              </a:spcAft>
              <a:buClr>
                <a:prstClr val="black"/>
              </a:buClr>
              <a:buSzTx/>
              <a:buFont typeface="Wingdings" panose="05000000000000000000" pitchFamily="2" charset="2"/>
              <a:buChar char="ü"/>
              <a:tabLst/>
              <a:defRPr/>
            </a:pPr>
            <a:r>
              <a:rPr lang="fr-FR" sz="2800" b="1" dirty="0">
                <a:solidFill>
                  <a:schemeClr val="bg2">
                    <a:lumMod val="25000"/>
                  </a:schemeClr>
                </a:solidFill>
              </a:rPr>
              <a:t>Valorisation des ressources humaines africaines</a:t>
            </a:r>
            <a:br>
              <a:rPr lang="fr-FR" sz="2800" dirty="0"/>
            </a:br>
            <a:r>
              <a:rPr lang="fr-FR" sz="2800" dirty="0"/>
              <a:t>Elle promeut l’utilisation optimale des compétences disponibles sur le continent et dans la diaspora </a:t>
            </a:r>
            <a:endParaRPr lang="fr-FR" sz="3600" dirty="0"/>
          </a:p>
        </p:txBody>
      </p:sp>
      <p:sp>
        <p:nvSpPr>
          <p:cNvPr id="3" name="ZoneTexte 1">
            <a:extLst>
              <a:ext uri="{FF2B5EF4-FFF2-40B4-BE49-F238E27FC236}">
                <a16:creationId xmlns:a16="http://schemas.microsoft.com/office/drawing/2014/main" id="{DAAF572B-96BB-2D53-E22C-8577D275CCDA}"/>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4</a:t>
            </a:r>
            <a:r>
              <a:rPr lang="fr-SN" altLang="fr-FR" sz="3200" dirty="0">
                <a:solidFill>
                  <a:srgbClr val="69520C"/>
                </a:solidFill>
              </a:rPr>
              <a:t>. </a:t>
            </a:r>
            <a:r>
              <a:rPr lang="fr-FR" sz="3200" dirty="0">
                <a:solidFill>
                  <a:srgbClr val="69520C"/>
                </a:solidFill>
              </a:rPr>
              <a:t>IMPORTANCE ET AVANTAGES DE </a:t>
            </a:r>
            <a:r>
              <a:rPr lang="fr-SN" altLang="fr-FR" sz="3200" dirty="0">
                <a:solidFill>
                  <a:srgbClr val="69520C"/>
                </a:solidFill>
              </a:rPr>
              <a:t>LA CONVENTION D’ADDIS-ABEBA (suite)</a:t>
            </a:r>
          </a:p>
        </p:txBody>
      </p:sp>
    </p:spTree>
    <p:extLst>
      <p:ext uri="{BB962C8B-B14F-4D97-AF65-F5344CB8AC3E}">
        <p14:creationId xmlns:p14="http://schemas.microsoft.com/office/powerpoint/2010/main" val="3212474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A7FA6-7FE0-2FDB-0C64-1A23E80C80D1}"/>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3BA04002-FDB5-0669-50B9-C4D5248DFF7B}"/>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defRPr/>
            </a:pPr>
            <a:endParaRPr lang="fr-FR" sz="3000" dirty="0"/>
          </a:p>
        </p:txBody>
      </p:sp>
      <p:sp>
        <p:nvSpPr>
          <p:cNvPr id="2" name="ZoneTexte 1">
            <a:extLst>
              <a:ext uri="{FF2B5EF4-FFF2-40B4-BE49-F238E27FC236}">
                <a16:creationId xmlns:a16="http://schemas.microsoft.com/office/drawing/2014/main" id="{D9CEE778-C895-1E94-B1D0-ED108DDAF893}"/>
              </a:ext>
            </a:extLst>
          </p:cNvPr>
          <p:cNvSpPr txBox="1"/>
          <p:nvPr/>
        </p:nvSpPr>
        <p:spPr>
          <a:xfrm>
            <a:off x="176305" y="1844566"/>
            <a:ext cx="17182055" cy="7432804"/>
          </a:xfrm>
          <a:prstGeom prst="rect">
            <a:avLst/>
          </a:prstGeom>
          <a:noFill/>
        </p:spPr>
        <p:txBody>
          <a:bodyPr wrap="square">
            <a:spAutoFit/>
          </a:bodyPr>
          <a:lstStyle/>
          <a:p>
            <a:pPr lvl="2">
              <a:spcBef>
                <a:spcPts val="600"/>
              </a:spcBef>
              <a:spcAft>
                <a:spcPts val="1800"/>
              </a:spcAft>
              <a:buClr>
                <a:schemeClr val="tx1"/>
              </a:buClr>
              <a:buFont typeface="Wingdings" pitchFamily="2" charset="2"/>
              <a:buChar char="ü"/>
              <a:defRPr/>
            </a:pPr>
            <a:r>
              <a:rPr lang="fr-FR" sz="2800" b="1" dirty="0"/>
              <a:t>Développement de systèmes d’information fiables</a:t>
            </a:r>
            <a:br>
              <a:rPr lang="fr-FR" sz="2800" dirty="0"/>
            </a:br>
            <a:r>
              <a:rPr lang="fr-FR" sz="2800" dirty="0"/>
              <a:t>Elle encourage la collecte et le partage de données actualisées sur les systèmes d’enseignement supérieur et les mécanismes de reconnaissance.</a:t>
            </a:r>
          </a:p>
          <a:p>
            <a:pPr lvl="2">
              <a:spcBef>
                <a:spcPts val="600"/>
              </a:spcBef>
              <a:spcAft>
                <a:spcPts val="1800"/>
              </a:spcAft>
              <a:buClr>
                <a:schemeClr val="tx1"/>
              </a:buClr>
              <a:buFont typeface="Wingdings" pitchFamily="2" charset="2"/>
              <a:buChar char="ü"/>
              <a:defRPr/>
            </a:pPr>
            <a:r>
              <a:rPr lang="fr-FR" sz="2800" b="1" dirty="0"/>
              <a:t>Soutien à l’internationalisation de l’enseignement supérieur</a:t>
            </a:r>
            <a:br>
              <a:rPr lang="fr-FR" sz="2800" dirty="0"/>
            </a:br>
            <a:r>
              <a:rPr lang="fr-FR" sz="2800" dirty="0"/>
              <a:t>Elle favorise l’élaboration de cadres législatifs nationaux propices à la coopération internationale et à l’ouverture des établissements africains. </a:t>
            </a:r>
          </a:p>
          <a:p>
            <a:pPr lvl="2">
              <a:spcBef>
                <a:spcPts val="600"/>
              </a:spcBef>
              <a:spcAft>
                <a:spcPts val="1800"/>
              </a:spcAft>
              <a:buClr>
                <a:schemeClr val="tx1"/>
              </a:buClr>
              <a:buFont typeface="Wingdings" pitchFamily="2" charset="2"/>
              <a:buChar char="ü"/>
              <a:defRPr/>
            </a:pPr>
            <a:r>
              <a:rPr lang="fr-FR" sz="2800" b="1" dirty="0"/>
              <a:t>Renforcement des capacités des acteurs éducatifs</a:t>
            </a:r>
            <a:br>
              <a:rPr lang="fr-FR" sz="2800" dirty="0"/>
            </a:br>
            <a:r>
              <a:rPr lang="fr-FR" sz="2800" dirty="0"/>
              <a:t>Elle prévoit des actions de formation pour les décideurs, enseignants, administrateurs et étudiants afin de garantir une mise en œuvre efficace.</a:t>
            </a:r>
          </a:p>
          <a:p>
            <a:pPr lvl="2">
              <a:spcBef>
                <a:spcPts val="600"/>
              </a:spcBef>
              <a:spcAft>
                <a:spcPts val="1800"/>
              </a:spcAft>
              <a:buClr>
                <a:schemeClr val="tx1"/>
              </a:buClr>
              <a:buFont typeface="Wingdings" panose="05000000000000000000" pitchFamily="2" charset="2"/>
              <a:buChar char="q"/>
              <a:defRPr/>
            </a:pPr>
            <a:endParaRPr lang="fr-FR" sz="2800" dirty="0"/>
          </a:p>
          <a:p>
            <a:pPr lvl="2">
              <a:spcBef>
                <a:spcPts val="600"/>
              </a:spcBef>
              <a:spcAft>
                <a:spcPts val="1200"/>
              </a:spcAft>
              <a:buClr>
                <a:schemeClr val="tx1"/>
              </a:buClr>
              <a:buFont typeface="+mj-lt"/>
              <a:buAutoNum type="arabicPeriod"/>
              <a:defRPr/>
            </a:pPr>
            <a:endParaRPr lang="fr-FR" sz="2400" dirty="0"/>
          </a:p>
          <a:p>
            <a:pPr marL="914400" lvl="2" indent="0">
              <a:lnSpc>
                <a:spcPct val="150000"/>
              </a:lnSpc>
              <a:spcBef>
                <a:spcPts val="600"/>
              </a:spcBef>
              <a:spcAft>
                <a:spcPts val="1200"/>
              </a:spcAft>
              <a:buClr>
                <a:schemeClr val="tx1"/>
              </a:buClr>
              <a:defRPr/>
            </a:pPr>
            <a:endParaRPr lang="fr-FR" sz="2400" dirty="0"/>
          </a:p>
          <a:p>
            <a:pPr marL="0" indent="0">
              <a:buClr>
                <a:schemeClr val="accent3"/>
              </a:buClr>
              <a:buFont typeface="Arial" charset="0"/>
              <a:buNone/>
              <a:defRPr/>
            </a:pPr>
            <a:endParaRPr lang="fr-FR" dirty="0"/>
          </a:p>
        </p:txBody>
      </p:sp>
      <p:sp>
        <p:nvSpPr>
          <p:cNvPr id="3" name="ZoneTexte 1">
            <a:extLst>
              <a:ext uri="{FF2B5EF4-FFF2-40B4-BE49-F238E27FC236}">
                <a16:creationId xmlns:a16="http://schemas.microsoft.com/office/drawing/2014/main" id="{BB7FEA97-E67F-295E-D003-B2AD04EE0166}"/>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4</a:t>
            </a:r>
            <a:r>
              <a:rPr lang="fr-SN" altLang="fr-FR" sz="3200" dirty="0">
                <a:solidFill>
                  <a:srgbClr val="69520C"/>
                </a:solidFill>
              </a:rPr>
              <a:t>. </a:t>
            </a:r>
            <a:r>
              <a:rPr lang="fr-FR" sz="3200" dirty="0">
                <a:solidFill>
                  <a:srgbClr val="69520C"/>
                </a:solidFill>
              </a:rPr>
              <a:t>IMPORTANCE ET AVANTAGES DE </a:t>
            </a:r>
            <a:r>
              <a:rPr lang="fr-SN" altLang="fr-FR" sz="3200" dirty="0">
                <a:solidFill>
                  <a:srgbClr val="69520C"/>
                </a:solidFill>
              </a:rPr>
              <a:t>LA CONVENTION D’ADDIS-ABEBA (suite)</a:t>
            </a:r>
          </a:p>
        </p:txBody>
      </p:sp>
    </p:spTree>
    <p:extLst>
      <p:ext uri="{BB962C8B-B14F-4D97-AF65-F5344CB8AC3E}">
        <p14:creationId xmlns:p14="http://schemas.microsoft.com/office/powerpoint/2010/main" val="2481923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8E516-5CAE-592C-079B-1E105D32DFD2}"/>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388DB05D-FBC6-7ABC-82CE-F20B9386237F}"/>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defRPr/>
            </a:pPr>
            <a:endParaRPr lang="fr-FR" sz="3000" dirty="0"/>
          </a:p>
        </p:txBody>
      </p:sp>
      <p:sp>
        <p:nvSpPr>
          <p:cNvPr id="2" name="ZoneTexte 1">
            <a:extLst>
              <a:ext uri="{FF2B5EF4-FFF2-40B4-BE49-F238E27FC236}">
                <a16:creationId xmlns:a16="http://schemas.microsoft.com/office/drawing/2014/main" id="{C66816A8-C318-B9AE-D05B-C07A0BBBB06D}"/>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defPPr>
              <a:defRPr lang="fr-FR"/>
            </a:defPPr>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r>
              <a:rPr lang="fr-SN" altLang="fr-FR" sz="4400" dirty="0">
                <a:solidFill>
                  <a:srgbClr val="69520C"/>
                </a:solidFill>
              </a:rPr>
              <a:t>5</a:t>
            </a:r>
            <a:r>
              <a:rPr lang="fr-SN" altLang="fr-FR" sz="3200" dirty="0">
                <a:solidFill>
                  <a:srgbClr val="69520C"/>
                </a:solidFill>
              </a:rPr>
              <a:t>. </a:t>
            </a:r>
            <a:r>
              <a:rPr lang="fr-FR" altLang="fr-FR" sz="3200" dirty="0">
                <a:solidFill>
                  <a:srgbClr val="69520C"/>
                </a:solidFill>
              </a:rPr>
              <a:t>PROCEDURE DE RATIFICATION DE LA CONVENTION</a:t>
            </a:r>
            <a:endParaRPr lang="fr-SN" altLang="fr-FR" sz="3200" dirty="0">
              <a:solidFill>
                <a:srgbClr val="69520C"/>
              </a:solidFill>
            </a:endParaRPr>
          </a:p>
        </p:txBody>
      </p:sp>
      <p:graphicFrame>
        <p:nvGraphicFramePr>
          <p:cNvPr id="3" name="Diagramme 2">
            <a:extLst>
              <a:ext uri="{FF2B5EF4-FFF2-40B4-BE49-F238E27FC236}">
                <a16:creationId xmlns:a16="http://schemas.microsoft.com/office/drawing/2014/main" id="{D87835D9-D117-7EBF-2469-E4F0CE0F2E83}"/>
              </a:ext>
            </a:extLst>
          </p:cNvPr>
          <p:cNvGraphicFramePr/>
          <p:nvPr>
            <p:extLst>
              <p:ext uri="{D42A27DB-BD31-4B8C-83A1-F6EECF244321}">
                <p14:modId xmlns:p14="http://schemas.microsoft.com/office/powerpoint/2010/main" val="2537317027"/>
              </p:ext>
            </p:extLst>
          </p:nvPr>
        </p:nvGraphicFramePr>
        <p:xfrm>
          <a:off x="-281940" y="1341120"/>
          <a:ext cx="18577560" cy="86595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5389138"/>
      </p:ext>
    </p:extLst>
  </p:cSld>
  <p:clrMapOvr>
    <a:masterClrMapping/>
  </p:clrMapOvr>
</p:sld>
</file>

<file path=ppt/theme/theme1.xml><?xml version="1.0" encoding="utf-8"?>
<a:theme xmlns:a="http://schemas.openxmlformats.org/drawingml/2006/main" name="ANAQ Gabarit PP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NAQ Gabarit PP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0170AB-66D2-4DC8-9143-D608E92BB4F3}">
  <ds:schemaRefs>
    <ds:schemaRef ds:uri="http://schemas.microsoft.com/sharepoint/v3/contenttype/forms"/>
  </ds:schemaRefs>
</ds:datastoreItem>
</file>

<file path=customXml/itemProps2.xml><?xml version="1.0" encoding="utf-8"?>
<ds:datastoreItem xmlns:ds="http://schemas.openxmlformats.org/officeDocument/2006/customXml" ds:itemID="{48C4B75B-C889-4896-BFB2-D6CE40F14397}">
  <ds:schemaRefs>
    <ds:schemaRef ds:uri="http://schemas.openxmlformats.org/package/2006/metadata/core-properties"/>
    <ds:schemaRef ds:uri="http://purl.org/dc/elements/1.1/"/>
    <ds:schemaRef ds:uri="http://www.w3.org/XML/1998/namespace"/>
    <ds:schemaRef ds:uri="http://purl.org/dc/terms/"/>
    <ds:schemaRef ds:uri="http://schemas.microsoft.com/office/infopath/2007/PartnerControls"/>
    <ds:schemaRef ds:uri="http://purl.org/dc/dcmitype/"/>
    <ds:schemaRef ds:uri="http://schemas.microsoft.com/office/2006/metadata/properties"/>
    <ds:schemaRef ds:uri="bc169d14-e771-4b88-a02c-bd9804804921"/>
    <ds:schemaRef ds:uri="http://schemas.microsoft.com/office/2006/documentManagement/types"/>
    <ds:schemaRef ds:uri="40aceb54-c918-4e84-960d-a163da6b07b3"/>
  </ds:schemaRefs>
</ds:datastoreItem>
</file>

<file path=customXml/itemProps3.xml><?xml version="1.0" encoding="utf-8"?>
<ds:datastoreItem xmlns:ds="http://schemas.openxmlformats.org/officeDocument/2006/customXml" ds:itemID="{95F46A32-06CE-43C6-9539-967C519F57E1}"/>
</file>

<file path=docProps/app.xml><?xml version="1.0" encoding="utf-8"?>
<Properties xmlns="http://schemas.openxmlformats.org/officeDocument/2006/extended-properties" xmlns:vt="http://schemas.openxmlformats.org/officeDocument/2006/docPropsVTypes">
  <Template>ANAQ Gabarit PPT-1</Template>
  <TotalTime>27805</TotalTime>
  <Words>1507</Words>
  <Application>Microsoft Macintosh PowerPoint</Application>
  <PresentationFormat>Personnalisé</PresentationFormat>
  <Paragraphs>128</Paragraphs>
  <Slides>13</Slides>
  <Notes>9</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13</vt:i4>
      </vt:variant>
    </vt:vector>
  </HeadingPairs>
  <TitlesOfParts>
    <vt:vector size="26" baseType="lpstr">
      <vt:lpstr>Aptos Black</vt:lpstr>
      <vt:lpstr>Arial</vt:lpstr>
      <vt:lpstr>Avenir Heavy</vt:lpstr>
      <vt:lpstr>Avenir Light</vt:lpstr>
      <vt:lpstr>Calibri</vt:lpstr>
      <vt:lpstr>Helvetica</vt:lpstr>
      <vt:lpstr>Phosphate Inline</vt:lpstr>
      <vt:lpstr>Segoe Sans</vt:lpstr>
      <vt:lpstr>Tahoma</vt:lpstr>
      <vt:lpstr>Times New Roman</vt:lpstr>
      <vt:lpstr>Wingdings</vt:lpstr>
      <vt:lpstr>ANAQ Gabarit PPT-1</vt:lpstr>
      <vt:lpstr>1_ANAQ Gabarit PPT-1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6. Défis et perspectives</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AUTORITE NATIONALE D’ASSURANCE QUALITE DE L’ENSEIGNEMENT  SUPERIEUR, DE LA RECHERCHE ET DE L’INNOVATION (ANAQ-Sup)</dc:title>
  <dc:creator>Abdou Lahate Cisse</dc:creator>
  <cp:lastModifiedBy>Pr Massamba DIOUF</cp:lastModifiedBy>
  <cp:revision>212</cp:revision>
  <dcterms:created xsi:type="dcterms:W3CDTF">2019-09-05T08:53:18Z</dcterms:created>
  <dcterms:modified xsi:type="dcterms:W3CDTF">2025-07-29T21:22:01Z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0x0101009B2203B17F16D040A1E444A021DFF119</vt:lpwstr>
  </property>
</Properties>
</file>