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5" r:id="rId4"/>
    <p:sldMasterId id="2147483726" r:id="rId5"/>
    <p:sldMasterId id="2147483727" r:id="rId6"/>
  </p:sldMasterIdLst>
  <p:notesMasterIdLst>
    <p:notesMasterId r:id="rId25"/>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x="9144000" cy="5143500" type="screen16x9"/>
  <p:notesSz cx="6858000" cy="9144000"/>
  <p:embeddedFontLst>
    <p:embeddedFont>
      <p:font typeface="Gill Sans" panose="020B0604020202020204" charset="0"/>
      <p:regular r:id="rId26"/>
      <p:bold r:id="rId27"/>
    </p:embeddedFont>
    <p:embeddedFont>
      <p:font typeface="Maven Pro" panose="020B0604020202020204" charset="0"/>
      <p:regular r:id="rId28"/>
      <p:bold r:id="rId29"/>
    </p:embeddedFont>
    <p:embeddedFont>
      <p:font typeface="Nunito" pitchFamily="2" charset="0"/>
      <p:regular r:id="rId30"/>
      <p:bold r:id="rId31"/>
      <p:italic r:id="rId32"/>
      <p:boldItalic r:id="rId33"/>
    </p:embeddedFont>
    <p:embeddedFont>
      <p:font typeface="Titillium Web Light" panose="000004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ABE1DC-A2FE-B4EE-8AA5-016ABECC4EDE}" v="39" dt="2025-07-30T16:43:39.710"/>
  </p1510:revLst>
</p1510:revInfo>
</file>

<file path=ppt/tableStyles.xml><?xml version="1.0" encoding="utf-8"?>
<a:tblStyleLst xmlns:a="http://schemas.openxmlformats.org/drawingml/2006/main" def="{7105F16C-9326-4661-A6B8-E300CAE049E3}">
  <a:tblStyle styleId="{7105F16C-9326-4661-A6B8-E300CAE049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904"/>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font" Target="fonts/font9.fntdata"/><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ya Lyne (ETF)" userId="S::amaya.lyne@etf.europa.eu::254d19ee-a2a4-46f8-97d7-ce61c0481289" providerId="AD" clId="Web-{D6ABE1DC-A2FE-B4EE-8AA5-016ABECC4EDE}"/>
    <pc:docChg chg="modSld">
      <pc:chgData name="Amaya Lyne (ETF)" userId="S::amaya.lyne@etf.europa.eu::254d19ee-a2a4-46f8-97d7-ce61c0481289" providerId="AD" clId="Web-{D6ABE1DC-A2FE-B4EE-8AA5-016ABECC4EDE}" dt="2025-07-30T16:43:39.710" v="31" actId="20577"/>
      <pc:docMkLst>
        <pc:docMk/>
      </pc:docMkLst>
      <pc:sldChg chg="modSp">
        <pc:chgData name="Amaya Lyne (ETF)" userId="S::amaya.lyne@etf.europa.eu::254d19ee-a2a4-46f8-97d7-ce61c0481289" providerId="AD" clId="Web-{D6ABE1DC-A2FE-B4EE-8AA5-016ABECC4EDE}" dt="2025-07-30T16:30:11.290" v="0" actId="1076"/>
        <pc:sldMkLst>
          <pc:docMk/>
          <pc:sldMk cId="0" sldId="256"/>
        </pc:sldMkLst>
        <pc:spChg chg="mod">
          <ac:chgData name="Amaya Lyne (ETF)" userId="S::amaya.lyne@etf.europa.eu::254d19ee-a2a4-46f8-97d7-ce61c0481289" providerId="AD" clId="Web-{D6ABE1DC-A2FE-B4EE-8AA5-016ABECC4EDE}" dt="2025-07-30T16:30:11.290" v="0" actId="1076"/>
          <ac:spMkLst>
            <pc:docMk/>
            <pc:sldMk cId="0" sldId="256"/>
            <ac:spMk id="528" creationId="{00000000-0000-0000-0000-000000000000}"/>
          </ac:spMkLst>
        </pc:spChg>
      </pc:sldChg>
      <pc:sldChg chg="modSp">
        <pc:chgData name="Amaya Lyne (ETF)" userId="S::amaya.lyne@etf.europa.eu::254d19ee-a2a4-46f8-97d7-ce61c0481289" providerId="AD" clId="Web-{D6ABE1DC-A2FE-B4EE-8AA5-016ABECC4EDE}" dt="2025-07-30T16:37:43.478" v="4" actId="1076"/>
        <pc:sldMkLst>
          <pc:docMk/>
          <pc:sldMk cId="0" sldId="259"/>
        </pc:sldMkLst>
        <pc:spChg chg="mod">
          <ac:chgData name="Amaya Lyne (ETF)" userId="S::amaya.lyne@etf.europa.eu::254d19ee-a2a4-46f8-97d7-ce61c0481289" providerId="AD" clId="Web-{D6ABE1DC-A2FE-B4EE-8AA5-016ABECC4EDE}" dt="2025-07-30T16:37:43.478" v="4" actId="1076"/>
          <ac:spMkLst>
            <pc:docMk/>
            <pc:sldMk cId="0" sldId="259"/>
            <ac:spMk id="554" creationId="{00000000-0000-0000-0000-000000000000}"/>
          </ac:spMkLst>
        </pc:spChg>
      </pc:sldChg>
      <pc:sldChg chg="modSp">
        <pc:chgData name="Amaya Lyne (ETF)" userId="S::amaya.lyne@etf.europa.eu::254d19ee-a2a4-46f8-97d7-ce61c0481289" providerId="AD" clId="Web-{D6ABE1DC-A2FE-B4EE-8AA5-016ABECC4EDE}" dt="2025-07-30T16:38:30.652" v="8" actId="1076"/>
        <pc:sldMkLst>
          <pc:docMk/>
          <pc:sldMk cId="0" sldId="261"/>
        </pc:sldMkLst>
        <pc:spChg chg="mod">
          <ac:chgData name="Amaya Lyne (ETF)" userId="S::amaya.lyne@etf.europa.eu::254d19ee-a2a4-46f8-97d7-ce61c0481289" providerId="AD" clId="Web-{D6ABE1DC-A2FE-B4EE-8AA5-016ABECC4EDE}" dt="2025-07-30T16:38:27.511" v="7" actId="20577"/>
          <ac:spMkLst>
            <pc:docMk/>
            <pc:sldMk cId="0" sldId="261"/>
            <ac:spMk id="583" creationId="{00000000-0000-0000-0000-000000000000}"/>
          </ac:spMkLst>
        </pc:spChg>
        <pc:spChg chg="mod">
          <ac:chgData name="Amaya Lyne (ETF)" userId="S::amaya.lyne@etf.europa.eu::254d19ee-a2a4-46f8-97d7-ce61c0481289" providerId="AD" clId="Web-{D6ABE1DC-A2FE-B4EE-8AA5-016ABECC4EDE}" dt="2025-07-30T16:37:58.619" v="5" actId="1076"/>
          <ac:spMkLst>
            <pc:docMk/>
            <pc:sldMk cId="0" sldId="261"/>
            <ac:spMk id="585" creationId="{00000000-0000-0000-0000-000000000000}"/>
          </ac:spMkLst>
        </pc:spChg>
        <pc:spChg chg="mod">
          <ac:chgData name="Amaya Lyne (ETF)" userId="S::amaya.lyne@etf.europa.eu::254d19ee-a2a4-46f8-97d7-ce61c0481289" providerId="AD" clId="Web-{D6ABE1DC-A2FE-B4EE-8AA5-016ABECC4EDE}" dt="2025-07-30T16:38:30.652" v="8" actId="1076"/>
          <ac:spMkLst>
            <pc:docMk/>
            <pc:sldMk cId="0" sldId="261"/>
            <ac:spMk id="587" creationId="{00000000-0000-0000-0000-000000000000}"/>
          </ac:spMkLst>
        </pc:spChg>
      </pc:sldChg>
      <pc:sldChg chg="modSp">
        <pc:chgData name="Amaya Lyne (ETF)" userId="S::amaya.lyne@etf.europa.eu::254d19ee-a2a4-46f8-97d7-ce61c0481289" providerId="AD" clId="Web-{D6ABE1DC-A2FE-B4EE-8AA5-016ABECC4EDE}" dt="2025-07-30T16:38:55.872" v="16" actId="1076"/>
        <pc:sldMkLst>
          <pc:docMk/>
          <pc:sldMk cId="0" sldId="262"/>
        </pc:sldMkLst>
        <pc:spChg chg="mod">
          <ac:chgData name="Amaya Lyne (ETF)" userId="S::amaya.lyne@etf.europa.eu::254d19ee-a2a4-46f8-97d7-ce61c0481289" providerId="AD" clId="Web-{D6ABE1DC-A2FE-B4EE-8AA5-016ABECC4EDE}" dt="2025-07-30T16:38:48.309" v="14" actId="20577"/>
          <ac:spMkLst>
            <pc:docMk/>
            <pc:sldMk cId="0" sldId="262"/>
            <ac:spMk id="594" creationId="{00000000-0000-0000-0000-000000000000}"/>
          </ac:spMkLst>
        </pc:spChg>
        <pc:picChg chg="mod">
          <ac:chgData name="Amaya Lyne (ETF)" userId="S::amaya.lyne@etf.europa.eu::254d19ee-a2a4-46f8-97d7-ce61c0481289" providerId="AD" clId="Web-{D6ABE1DC-A2FE-B4EE-8AA5-016ABECC4EDE}" dt="2025-07-30T16:38:55.872" v="16" actId="1076"/>
          <ac:picMkLst>
            <pc:docMk/>
            <pc:sldMk cId="0" sldId="262"/>
            <ac:picMk id="593" creationId="{00000000-0000-0000-0000-000000000000}"/>
          </ac:picMkLst>
        </pc:picChg>
      </pc:sldChg>
      <pc:sldChg chg="modSp">
        <pc:chgData name="Amaya Lyne (ETF)" userId="S::amaya.lyne@etf.europa.eu::254d19ee-a2a4-46f8-97d7-ce61c0481289" providerId="AD" clId="Web-{D6ABE1DC-A2FE-B4EE-8AA5-016ABECC4EDE}" dt="2025-07-30T16:41:06.518" v="22" actId="20577"/>
        <pc:sldMkLst>
          <pc:docMk/>
          <pc:sldMk cId="0" sldId="265"/>
        </pc:sldMkLst>
        <pc:spChg chg="mod">
          <ac:chgData name="Amaya Lyne (ETF)" userId="S::amaya.lyne@etf.europa.eu::254d19ee-a2a4-46f8-97d7-ce61c0481289" providerId="AD" clId="Web-{D6ABE1DC-A2FE-B4EE-8AA5-016ABECC4EDE}" dt="2025-07-30T16:41:06.518" v="22" actId="20577"/>
          <ac:spMkLst>
            <pc:docMk/>
            <pc:sldMk cId="0" sldId="265"/>
            <ac:spMk id="614" creationId="{00000000-0000-0000-0000-000000000000}"/>
          </ac:spMkLst>
        </pc:spChg>
      </pc:sldChg>
      <pc:sldChg chg="modSp">
        <pc:chgData name="Amaya Lyne (ETF)" userId="S::amaya.lyne@etf.europa.eu::254d19ee-a2a4-46f8-97d7-ce61c0481289" providerId="AD" clId="Web-{D6ABE1DC-A2FE-B4EE-8AA5-016ABECC4EDE}" dt="2025-07-30T16:42:13.317" v="24" actId="20577"/>
        <pc:sldMkLst>
          <pc:docMk/>
          <pc:sldMk cId="0" sldId="266"/>
        </pc:sldMkLst>
        <pc:spChg chg="mod">
          <ac:chgData name="Amaya Lyne (ETF)" userId="S::amaya.lyne@etf.europa.eu::254d19ee-a2a4-46f8-97d7-ce61c0481289" providerId="AD" clId="Web-{D6ABE1DC-A2FE-B4EE-8AA5-016ABECC4EDE}" dt="2025-07-30T16:42:13.317" v="24" actId="20577"/>
          <ac:spMkLst>
            <pc:docMk/>
            <pc:sldMk cId="0" sldId="266"/>
            <ac:spMk id="622" creationId="{00000000-0000-0000-0000-000000000000}"/>
          </ac:spMkLst>
        </pc:spChg>
      </pc:sldChg>
      <pc:sldChg chg="modSp">
        <pc:chgData name="Amaya Lyne (ETF)" userId="S::amaya.lyne@etf.europa.eu::254d19ee-a2a4-46f8-97d7-ce61c0481289" providerId="AD" clId="Web-{D6ABE1DC-A2FE-B4EE-8AA5-016ABECC4EDE}" dt="2025-07-30T16:42:22.958" v="26" actId="20577"/>
        <pc:sldMkLst>
          <pc:docMk/>
          <pc:sldMk cId="0" sldId="267"/>
        </pc:sldMkLst>
        <pc:spChg chg="mod">
          <ac:chgData name="Amaya Lyne (ETF)" userId="S::amaya.lyne@etf.europa.eu::254d19ee-a2a4-46f8-97d7-ce61c0481289" providerId="AD" clId="Web-{D6ABE1DC-A2FE-B4EE-8AA5-016ABECC4EDE}" dt="2025-07-30T16:42:22.958" v="26" actId="20577"/>
          <ac:spMkLst>
            <pc:docMk/>
            <pc:sldMk cId="0" sldId="267"/>
            <ac:spMk id="631" creationId="{00000000-0000-0000-0000-000000000000}"/>
          </ac:spMkLst>
        </pc:spChg>
      </pc:sldChg>
      <pc:sldChg chg="modSp">
        <pc:chgData name="Amaya Lyne (ETF)" userId="S::amaya.lyne@etf.europa.eu::254d19ee-a2a4-46f8-97d7-ce61c0481289" providerId="AD" clId="Web-{D6ABE1DC-A2FE-B4EE-8AA5-016ABECC4EDE}" dt="2025-07-30T16:43:39.710" v="31" actId="20577"/>
        <pc:sldMkLst>
          <pc:docMk/>
          <pc:sldMk cId="0" sldId="269"/>
        </pc:sldMkLst>
        <pc:spChg chg="mod">
          <ac:chgData name="Amaya Lyne (ETF)" userId="S::amaya.lyne@etf.europa.eu::254d19ee-a2a4-46f8-97d7-ce61c0481289" providerId="AD" clId="Web-{D6ABE1DC-A2FE-B4EE-8AA5-016ABECC4EDE}" dt="2025-07-30T16:43:39.710" v="31" actId="20577"/>
          <ac:spMkLst>
            <pc:docMk/>
            <pc:sldMk cId="0" sldId="269"/>
            <ac:spMk id="64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dentialengine.org/credential-transparency/ctd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dentialengine.org/credential-transparency/credential-registr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6bdf30afa3_0_9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36bdf30afa3_0_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36bdf30afa3_0_2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0" name="Google Shape;620;g36bdf30afa3_0_2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33f4c8d1cda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33f4c8d1cda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36bdf30afa3_0_7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36bdf30afa3_0_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36bdf30afa3_0_1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36bdf30afa3_0_1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6e8a56ffa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6e8a56ff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37157a17c9b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37157a17c9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36bdf30afa3_0_24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36bdf30afa3_0_2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338694cacdb_0_7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338694cacdb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3fcc6e453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33fcc6e45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defRPr sz="1300" b="1">
                <a:solidFill>
                  <a:srgbClr val="424242"/>
                </a:solidFill>
                <a:latin typeface="Nunito"/>
                <a:ea typeface="Nunito"/>
                <a:cs typeface="Nunito"/>
                <a:sym typeface="Nunito"/>
              </a:defRPr>
            </a:pPr>
            <a:r>
              <a:t>Notes de Scott:</a:t>
            </a:r>
            <a:endParaRPr sz="1300" b="1">
              <a:solidFill>
                <a:srgbClr val="424242"/>
              </a:solidFill>
              <a:latin typeface="Nunito"/>
              <a:ea typeface="Nunito"/>
              <a:cs typeface="Nunito"/>
              <a:sym typeface="Nunito"/>
            </a:endParaRPr>
          </a:p>
          <a:p>
            <a:pPr marL="0" lvl="0" indent="0" algn="l" rtl="0">
              <a:spcBef>
                <a:spcPts val="0"/>
              </a:spcBef>
              <a:spcAft>
                <a:spcPts val="0"/>
              </a:spcAft>
              <a:buNone/>
              <a:defRPr sz="1300" b="1">
                <a:solidFill>
                  <a:srgbClr val="424242"/>
                </a:solidFill>
                <a:latin typeface="Nunito"/>
                <a:ea typeface="Nunito"/>
                <a:cs typeface="Nunito"/>
                <a:sym typeface="Nunito"/>
              </a:defRPr>
            </a:pPr>
            <a:r>
              <a:t>Pas un représentant des États-Unis</a:t>
            </a:r>
            <a:endParaRPr sz="1300" b="1">
              <a:solidFill>
                <a:srgbClr val="424242"/>
              </a:solidFill>
              <a:latin typeface="Nunito"/>
              <a:ea typeface="Nunito"/>
              <a:cs typeface="Nunito"/>
              <a:sym typeface="Nunito"/>
            </a:endParaRPr>
          </a:p>
          <a:p>
            <a:pPr marL="0" lvl="0" indent="0" algn="l" rtl="0">
              <a:spcBef>
                <a:spcPts val="0"/>
              </a:spcBef>
              <a:spcAft>
                <a:spcPts val="0"/>
              </a:spcAft>
              <a:buNone/>
              <a:defRPr sz="1300" b="1">
                <a:solidFill>
                  <a:srgbClr val="424242"/>
                </a:solidFill>
                <a:latin typeface="Nunito"/>
                <a:ea typeface="Nunito"/>
                <a:cs typeface="Nunito"/>
                <a:sym typeface="Nunito"/>
              </a:defRPr>
            </a:pPr>
            <a:r>
              <a:t>Créé par des fondations pour répondre aux besoins du marché des qualifications et des compétences</a:t>
            </a:r>
            <a:endParaRPr sz="1300" b="1">
              <a:solidFill>
                <a:srgbClr val="424242"/>
              </a:solidFill>
              <a:latin typeface="Nunito"/>
              <a:ea typeface="Nunito"/>
              <a:cs typeface="Nunito"/>
              <a:sym typeface="Nunito"/>
            </a:endParaRPr>
          </a:p>
          <a:p>
            <a:pPr marL="0" lvl="0" indent="0" algn="l" rtl="0">
              <a:spcBef>
                <a:spcPts val="0"/>
              </a:spcBef>
              <a:spcAft>
                <a:spcPts val="0"/>
              </a:spcAft>
              <a:buNone/>
              <a:defRPr sz="1300" b="1">
                <a:solidFill>
                  <a:srgbClr val="424242"/>
                </a:solidFill>
                <a:latin typeface="Nunito"/>
                <a:ea typeface="Nunito"/>
                <a:cs typeface="Nunito"/>
                <a:sym typeface="Nunito"/>
              </a:defRPr>
            </a:pPr>
            <a:r>
              <a:t>Le CTDL est open source</a:t>
            </a:r>
            <a:endParaRPr sz="1300" b="1">
              <a:solidFill>
                <a:srgbClr val="424242"/>
              </a:solidFill>
              <a:latin typeface="Nunito"/>
              <a:ea typeface="Nunito"/>
              <a:cs typeface="Nunito"/>
              <a:sym typeface="Nunito"/>
            </a:endParaRPr>
          </a:p>
          <a:p>
            <a:pPr marL="0" lvl="0" indent="0" algn="l" rtl="0">
              <a:spcBef>
                <a:spcPts val="0"/>
              </a:spcBef>
              <a:spcAft>
                <a:spcPts val="0"/>
              </a:spcAft>
              <a:buNone/>
              <a:defRPr sz="1300" b="1">
                <a:solidFill>
                  <a:srgbClr val="424242"/>
                </a:solidFill>
                <a:latin typeface="Nunito"/>
                <a:ea typeface="Nunito"/>
                <a:cs typeface="Nunito"/>
                <a:sym typeface="Nunito"/>
              </a:defRPr>
            </a:pPr>
            <a:r>
              <a:t>Nous facilitons son développement grâce à des processus ouverts à la norme de données est également entièrement ouvert</a:t>
            </a:r>
            <a:endParaRPr sz="1300" b="1">
              <a:solidFill>
                <a:srgbClr val="424242"/>
              </a:solidFill>
              <a:latin typeface="Nunito"/>
              <a:ea typeface="Nunito"/>
              <a:cs typeface="Nunito"/>
              <a:sym typeface="Nunito"/>
            </a:endParaRPr>
          </a:p>
          <a:p>
            <a:pPr marL="0" lvl="0" indent="0" algn="l" rtl="0">
              <a:spcBef>
                <a:spcPts val="0"/>
              </a:spcBef>
              <a:spcAft>
                <a:spcPts val="0"/>
              </a:spcAft>
              <a:buNone/>
              <a:defRPr sz="1300" b="1">
                <a:solidFill>
                  <a:srgbClr val="424242"/>
                </a:solidFill>
                <a:latin typeface="Nunito"/>
                <a:ea typeface="Nunito"/>
                <a:cs typeface="Nunito"/>
                <a:sym typeface="Nunito"/>
              </a:defRPr>
            </a:pPr>
            <a:r>
              <a:t>Notre gouvernance a été reconnue pour être ouverte et inclusive</a:t>
            </a:r>
            <a:endParaRPr sz="1300" b="1">
              <a:solidFill>
                <a:srgbClr val="424242"/>
              </a:solidFill>
              <a:latin typeface="Nunito"/>
              <a:ea typeface="Nunito"/>
              <a:cs typeface="Nunito"/>
              <a:sym typeface="Nunito"/>
            </a:endParaRPr>
          </a:p>
          <a:p>
            <a:pPr marL="0" lvl="0" indent="0" algn="l" rtl="0">
              <a:spcBef>
                <a:spcPts val="0"/>
              </a:spcBef>
              <a:spcAft>
                <a:spcPts val="0"/>
              </a:spcAft>
              <a:buNone/>
              <a:defRPr sz="1300" b="1">
                <a:solidFill>
                  <a:srgbClr val="424242"/>
                </a:solidFill>
                <a:latin typeface="Nunito"/>
                <a:ea typeface="Nunito"/>
                <a:cs typeface="Nunito"/>
                <a:sym typeface="Nunito"/>
              </a:defRPr>
            </a:pPr>
            <a:r>
              <a:t>Signataire du GDN</a:t>
            </a:r>
            <a:endParaRPr sz="1300" b="1">
              <a:solidFill>
                <a:srgbClr val="424242"/>
              </a:solidFill>
              <a:latin typeface="Nunito"/>
              <a:ea typeface="Nunito"/>
              <a:cs typeface="Nunito"/>
              <a:sym typeface="Nunito"/>
            </a:endParaRPr>
          </a:p>
          <a:p>
            <a:pPr marL="0" lvl="0" indent="0" algn="l" rtl="0">
              <a:spcBef>
                <a:spcPts val="0"/>
              </a:spcBef>
              <a:spcAft>
                <a:spcPts val="0"/>
              </a:spcAft>
              <a:buNone/>
              <a:defRPr sz="1300" b="1">
                <a:solidFill>
                  <a:srgbClr val="424242"/>
                </a:solidFill>
                <a:latin typeface="Nunito"/>
                <a:ea typeface="Nunito"/>
                <a:cs typeface="Nunito"/>
                <a:sym typeface="Nunito"/>
              </a:defRPr>
            </a:pPr>
            <a:r>
              <a:t>Nous commençons des initiatives pour publier et cartographier les QF dans le monde entier, puis nous nous tournons vers les quals, les microcertifications, les compétences et l'AQ.</a:t>
            </a:r>
            <a:endParaRPr sz="1300" b="1">
              <a:solidFill>
                <a:srgbClr val="424242"/>
              </a:solidFill>
              <a:latin typeface="Nunito"/>
              <a:ea typeface="Nunito"/>
              <a:cs typeface="Nunito"/>
              <a:sym typeface="Nunito"/>
            </a:endParaRPr>
          </a:p>
          <a:p>
            <a:pPr marL="0" lvl="0" indent="0" algn="l" rtl="0">
              <a:spcBef>
                <a:spcPts val="0"/>
              </a:spcBef>
              <a:spcAft>
                <a:spcPts val="0"/>
              </a:spcAft>
              <a:buNone/>
              <a:defRPr sz="1300" b="1">
                <a:solidFill>
                  <a:srgbClr val="424242"/>
                </a:solidFill>
                <a:latin typeface="Nunito"/>
                <a:ea typeface="Nunito"/>
                <a:cs typeface="Nunito"/>
                <a:sym typeface="Nunito"/>
              </a:defRPr>
            </a:pPr>
            <a:r>
              <a:t>Travail du registre des émetteurs de confiance</a:t>
            </a:r>
            <a:endParaRPr sz="1300" b="1">
              <a:solidFill>
                <a:srgbClr val="424242"/>
              </a:solidFill>
              <a:latin typeface="Nunito"/>
              <a:ea typeface="Nunito"/>
              <a:cs typeface="Nunito"/>
              <a:sym typeface="Nuni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6bdf30afa3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36bdf30afa3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a:solidFill>
                  <a:schemeClr val="dk1"/>
                </a:solidFill>
              </a:rPr>
              <a:t>Langage de description de la transparence des justificatifs (CTDL): </a:t>
            </a:r>
            <a:r>
              <a:rPr u="sng">
                <a:solidFill>
                  <a:schemeClr val="hlink"/>
                </a:solidFill>
                <a:hlinkClick r:id="rId3"/>
              </a:rPr>
              <a:t>https://credentialengine.org/credential-transparency/ctdl/fr/ </a:t>
            </a:r>
            <a:br>
              <a:rPr u="sng">
                <a:solidFill>
                  <a:schemeClr val="hlink"/>
                </a:solidFill>
                <a:hlinkClick r:id="rId3"/>
              </a:rPr>
            </a:br>
            <a:br>
              <a:rPr u="sng">
                <a:solidFill>
                  <a:schemeClr val="hlink"/>
                </a:solidFill>
                <a:hlinkClick r:id="rId3"/>
              </a:rPr>
            </a:br>
            <a:r>
              <a:rPr>
                <a:solidFill>
                  <a:schemeClr val="dk1"/>
                </a:solidFill>
              </a:rPr>
              <a:t>Registre des justificatifs: </a:t>
            </a:r>
            <a:r>
              <a:rPr u="sng">
                <a:solidFill>
                  <a:schemeClr val="hlink"/>
                </a:solidFill>
                <a:hlinkClick r:id="rId4"/>
              </a:rPr>
              <a:t>https://credentialengine.org/credential-transparency/credential-registry/</a:t>
            </a:r>
            <a:r>
              <a:rPr>
                <a:solidFill>
                  <a:schemeClr val="dk1"/>
                </a:solidFill>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344ed1be3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344ed1be3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C'est ce à quoi il ressemble actuellement, de nombreuses recherches sont nécessaires pour trouver et obtenir des informations sur les informations d'identification et leurs relations avec les QF et les voies. </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6bdf30afa3_0_19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36bdf30afa3_0_1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33f4c8d1cd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33f4c8d1cd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344ed1be37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344ed1be37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defRPr sz="1300"/>
            </a:pPr>
            <a:r>
              <a:t>CTDL résout un problème critique en reliant les informations entre elles, ce qui les rend transparentes, comparables, réutilisables et pertinentes à l'échelle mondiale.</a:t>
            </a:r>
            <a:endParaRP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36bdf30afa3_0_1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36bdf30afa3_0_1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37157a17c9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37157a17c9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73763"/>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24000" y="10042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1" name="Google Shape;11;p2"/>
          <p:cNvSpPr txBox="1">
            <a:spLocks noGrp="1"/>
          </p:cNvSpPr>
          <p:nvPr>
            <p:ph type="subTitle" idx="1"/>
          </p:nvPr>
        </p:nvSpPr>
        <p:spPr>
          <a:xfrm>
            <a:off x="824000" y="29867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2" name="Google Shape;12;p2"/>
          <p:cNvSpPr txBox="1">
            <a:spLocks noGrp="1"/>
          </p:cNvSpPr>
          <p:nvPr>
            <p:ph type="sldNum" idx="12"/>
          </p:nvPr>
        </p:nvSpPr>
        <p:spPr>
          <a:xfrm>
            <a:off x="4297646" y="4702526"/>
            <a:ext cx="548700" cy="393600"/>
          </a:xfrm>
          <a:prstGeom prst="rect">
            <a:avLst/>
          </a:prstGeom>
        </p:spPr>
        <p:txBody>
          <a:bodyPr spcFirstLastPara="1" wrap="square" lIns="91425" tIns="91425" rIns="91425" bIns="91425" anchor="ctr" anchorCtr="0">
            <a:noAutofit/>
          </a:bodyPr>
          <a:lstStyle>
            <a:lvl1pPr lvl="0" algn="ctr">
              <a:buNone/>
              <a:defRPr>
                <a:solidFill>
                  <a:schemeClr val="lt1"/>
                </a:solidFill>
              </a:defRPr>
            </a:lvl1pPr>
            <a:lvl2pPr lvl="1" algn="ctr">
              <a:buNone/>
              <a:defRPr>
                <a:solidFill>
                  <a:schemeClr val="lt1"/>
                </a:solidFill>
              </a:defRPr>
            </a:lvl2pPr>
            <a:lvl3pPr lvl="2" algn="ctr">
              <a:buNone/>
              <a:defRPr>
                <a:solidFill>
                  <a:schemeClr val="lt1"/>
                </a:solidFill>
              </a:defRPr>
            </a:lvl3pPr>
            <a:lvl4pPr lvl="3" algn="ctr">
              <a:buNone/>
              <a:defRPr>
                <a:solidFill>
                  <a:schemeClr val="lt1"/>
                </a:solidFill>
              </a:defRPr>
            </a:lvl4pPr>
            <a:lvl5pPr lvl="4" algn="ctr">
              <a:buNone/>
              <a:defRPr>
                <a:solidFill>
                  <a:schemeClr val="lt1"/>
                </a:solidFill>
              </a:defRPr>
            </a:lvl5pPr>
            <a:lvl6pPr lvl="5" algn="ctr">
              <a:buNone/>
              <a:defRPr>
                <a:solidFill>
                  <a:schemeClr val="lt1"/>
                </a:solidFill>
              </a:defRPr>
            </a:lvl6pPr>
            <a:lvl7pPr lvl="6" algn="ctr">
              <a:buNone/>
              <a:defRPr>
                <a:solidFill>
                  <a:schemeClr val="lt1"/>
                </a:solidFill>
              </a:defRPr>
            </a:lvl7pPr>
            <a:lvl8pPr lvl="7" algn="ctr">
              <a:buNone/>
              <a:defRPr>
                <a:solidFill>
                  <a:schemeClr val="lt1"/>
                </a:solidFill>
              </a:defRPr>
            </a:lvl8pPr>
            <a:lvl9pPr lvl="8" algn="ctr">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lang="en"/>
          </a:p>
        </p:txBody>
      </p:sp>
      <p:pic>
        <p:nvPicPr>
          <p:cNvPr id="13" name="Google Shape;13;p2"/>
          <p:cNvPicPr preferRelativeResize="0"/>
          <p:nvPr/>
        </p:nvPicPr>
        <p:blipFill>
          <a:blip r:embed="rId2">
            <a:alphaModFix/>
          </a:blip>
          <a:stretch>
            <a:fillRect/>
          </a:stretch>
        </p:blipFill>
        <p:spPr>
          <a:xfrm>
            <a:off x="7987012" y="0"/>
            <a:ext cx="1156987" cy="5143499"/>
          </a:xfrm>
          <a:prstGeom prst="rect">
            <a:avLst/>
          </a:prstGeom>
          <a:noFill/>
          <a:ln>
            <a:noFill/>
          </a:ln>
        </p:spPr>
      </p:pic>
      <p:pic>
        <p:nvPicPr>
          <p:cNvPr id="14" name="Google Shape;14;p2"/>
          <p:cNvPicPr preferRelativeResize="0"/>
          <p:nvPr/>
        </p:nvPicPr>
        <p:blipFill>
          <a:blip r:embed="rId3">
            <a:alphaModFix/>
          </a:blip>
          <a:stretch>
            <a:fillRect/>
          </a:stretch>
        </p:blipFill>
        <p:spPr>
          <a:xfrm>
            <a:off x="6844000" y="0"/>
            <a:ext cx="1157000" cy="2014926"/>
          </a:xfrm>
          <a:prstGeom prst="rect">
            <a:avLst/>
          </a:prstGeom>
          <a:noFill/>
          <a:ln>
            <a:noFill/>
          </a:ln>
        </p:spPr>
      </p:pic>
      <p:sp>
        <p:nvSpPr>
          <p:cNvPr id="15" name="Google Shape;15;p2"/>
          <p:cNvSpPr txBox="1"/>
          <p:nvPr/>
        </p:nvSpPr>
        <p:spPr>
          <a:xfrm>
            <a:off x="5756750" y="4748725"/>
            <a:ext cx="15669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defRPr sz="900">
                <a:solidFill>
                  <a:srgbClr val="FFFFFF"/>
                </a:solidFill>
                <a:latin typeface="Nunito"/>
                <a:ea typeface="Nunito"/>
                <a:cs typeface="Nunito"/>
                <a:sym typeface="Nunito"/>
              </a:defRPr>
            </a:pPr>
            <a:r>
              <a:t>www.credentialengine.org</a:t>
            </a:r>
            <a:endParaRPr sz="900">
              <a:solidFill>
                <a:srgbClr val="FFFFFF"/>
              </a:solidFill>
              <a:latin typeface="Nunito"/>
              <a:ea typeface="Nunito"/>
              <a:cs typeface="Nunito"/>
              <a:sym typeface="Nunito"/>
            </a:endParaRPr>
          </a:p>
        </p:txBody>
      </p:sp>
      <p:pic>
        <p:nvPicPr>
          <p:cNvPr id="16" name="Google Shape;16;p2"/>
          <p:cNvPicPr preferRelativeResize="0"/>
          <p:nvPr/>
        </p:nvPicPr>
        <p:blipFill>
          <a:blip r:embed="rId4">
            <a:alphaModFix/>
          </a:blip>
          <a:stretch>
            <a:fillRect/>
          </a:stretch>
        </p:blipFill>
        <p:spPr>
          <a:xfrm>
            <a:off x="67600" y="4132744"/>
            <a:ext cx="2002727" cy="10107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rgbClr val="B3DBCF"/>
        </a:solidFill>
        <a:effectLst/>
      </p:bgPr>
    </p:bg>
    <p:spTree>
      <p:nvGrpSpPr>
        <p:cNvPr id="1" name="Shape 96"/>
        <p:cNvGrpSpPr/>
        <p:nvPr/>
      </p:nvGrpSpPr>
      <p:grpSpPr>
        <a:xfrm>
          <a:off x="0" y="0"/>
          <a:ext cx="0" cy="0"/>
          <a:chOff x="0" y="0"/>
          <a:chExt cx="0" cy="0"/>
        </a:xfrm>
      </p:grpSpPr>
      <p:sp>
        <p:nvSpPr>
          <p:cNvPr id="97" name="Google Shape;97;p11"/>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98" name="Google Shape;98;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99" name="Google Shape;99;p11"/>
          <p:cNvPicPr preferRelativeResize="0"/>
          <p:nvPr/>
        </p:nvPicPr>
        <p:blipFill>
          <a:blip r:embed="rId2">
            <a:alphaModFix/>
          </a:blip>
          <a:stretch>
            <a:fillRect/>
          </a:stretch>
        </p:blipFill>
        <p:spPr>
          <a:xfrm>
            <a:off x="7987000" y="0"/>
            <a:ext cx="1157000" cy="2014926"/>
          </a:xfrm>
          <a:prstGeom prst="rect">
            <a:avLst/>
          </a:prstGeom>
          <a:noFill/>
          <a:ln>
            <a:noFill/>
          </a:ln>
        </p:spPr>
      </p:pic>
      <p:pic>
        <p:nvPicPr>
          <p:cNvPr id="100" name="Google Shape;100;p11"/>
          <p:cNvPicPr preferRelativeResize="0"/>
          <p:nvPr/>
        </p:nvPicPr>
        <p:blipFill>
          <a:blip r:embed="rId3">
            <a:alphaModFix/>
          </a:blip>
          <a:stretch>
            <a:fillRect/>
          </a:stretch>
        </p:blipFill>
        <p:spPr>
          <a:xfrm>
            <a:off x="8446925" y="4784500"/>
            <a:ext cx="305100" cy="2985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3A1A1"/>
        </a:solidFill>
        <a:effectLst/>
      </p:bgPr>
    </p:bg>
    <p:spTree>
      <p:nvGrpSpPr>
        <p:cNvPr id="1" name="Shape 101"/>
        <p:cNvGrpSpPr/>
        <p:nvPr/>
      </p:nvGrpSpPr>
      <p:grpSpPr>
        <a:xfrm>
          <a:off x="0" y="0"/>
          <a:ext cx="0" cy="0"/>
          <a:chOff x="0" y="0"/>
          <a:chExt cx="0" cy="0"/>
        </a:xfrm>
      </p:grpSpPr>
      <p:sp>
        <p:nvSpPr>
          <p:cNvPr id="102" name="Google Shape;102;p12"/>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03" name="Google Shape;103;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04" name="Google Shape;104;p12"/>
          <p:cNvPicPr preferRelativeResize="0"/>
          <p:nvPr/>
        </p:nvPicPr>
        <p:blipFill>
          <a:blip r:embed="rId2">
            <a:alphaModFix/>
          </a:blip>
          <a:stretch>
            <a:fillRect/>
          </a:stretch>
        </p:blipFill>
        <p:spPr>
          <a:xfrm>
            <a:off x="7987000" y="0"/>
            <a:ext cx="1157000" cy="2014926"/>
          </a:xfrm>
          <a:prstGeom prst="rect">
            <a:avLst/>
          </a:prstGeom>
          <a:noFill/>
          <a:ln>
            <a:noFill/>
          </a:ln>
        </p:spPr>
      </p:pic>
      <p:pic>
        <p:nvPicPr>
          <p:cNvPr id="105" name="Google Shape;105;p12"/>
          <p:cNvPicPr preferRelativeResize="0"/>
          <p:nvPr/>
        </p:nvPicPr>
        <p:blipFill>
          <a:blip r:embed="rId3">
            <a:alphaModFix/>
          </a:blip>
          <a:stretch>
            <a:fillRect/>
          </a:stretch>
        </p:blipFill>
        <p:spPr>
          <a:xfrm>
            <a:off x="8446925" y="4784500"/>
            <a:ext cx="305100" cy="2985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6"/>
        <p:cNvGrpSpPr/>
        <p:nvPr/>
      </p:nvGrpSpPr>
      <p:grpSpPr>
        <a:xfrm>
          <a:off x="0" y="0"/>
          <a:ext cx="0" cy="0"/>
          <a:chOff x="0" y="0"/>
          <a:chExt cx="0" cy="0"/>
        </a:xfrm>
      </p:grpSpPr>
      <p:sp>
        <p:nvSpPr>
          <p:cNvPr id="107" name="Google Shape;107;p13"/>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a:endParaRPr/>
          </a:p>
        </p:txBody>
      </p:sp>
      <p:sp>
        <p:nvSpPr>
          <p:cNvPr id="108" name="Google Shape;108;p13"/>
          <p:cNvSpPr txBox="1">
            <a:spLocks noGrp="1"/>
          </p:cNvSpPr>
          <p:nvPr>
            <p:ph type="subTitle" idx="1"/>
          </p:nvPr>
        </p:nvSpPr>
        <p:spPr>
          <a:xfrm>
            <a:off x="8466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09" name="Google Shape;109;p13"/>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lvl1pPr>
            <a:lvl2pPr marL="914400" lvl="1" indent="-298450">
              <a:spcBef>
                <a:spcPts val="1600"/>
              </a:spcBef>
              <a:spcAft>
                <a:spcPts val="0"/>
              </a:spcAft>
              <a:buSzPts val="1100"/>
              <a:buChar char="○"/>
            </a:lvl2pPr>
            <a:lvl3pPr marL="1371600" lvl="2" indent="-298450">
              <a:spcBef>
                <a:spcPts val="1600"/>
              </a:spcBef>
              <a:spcAft>
                <a:spcPts val="0"/>
              </a:spcAft>
              <a:buSzPts val="1100"/>
              <a:buChar char="■"/>
            </a:lvl3pPr>
            <a:lvl4pPr marL="1828800" lvl="3" indent="-298450">
              <a:spcBef>
                <a:spcPts val="1600"/>
              </a:spcBef>
              <a:spcAft>
                <a:spcPts val="0"/>
              </a:spcAft>
              <a:buSzPts val="1100"/>
              <a:buChar char="●"/>
            </a:lvl4pPr>
            <a:lvl5pPr marL="2286000" lvl="4" indent="-298450">
              <a:spcBef>
                <a:spcPts val="1600"/>
              </a:spcBef>
              <a:spcAft>
                <a:spcPts val="0"/>
              </a:spcAft>
              <a:buSzPts val="1100"/>
              <a:buChar char="○"/>
            </a:lvl5pPr>
            <a:lvl6pPr marL="2743200" lvl="5" indent="-298450">
              <a:spcBef>
                <a:spcPts val="1600"/>
              </a:spcBef>
              <a:spcAft>
                <a:spcPts val="0"/>
              </a:spcAft>
              <a:buSzPts val="1100"/>
              <a:buChar char="■"/>
            </a:lvl6pPr>
            <a:lvl7pPr marL="3200400" lvl="6" indent="-298450">
              <a:spcBef>
                <a:spcPts val="1600"/>
              </a:spcBef>
              <a:spcAft>
                <a:spcPts val="0"/>
              </a:spcAft>
              <a:buSzPts val="1100"/>
              <a:buChar char="●"/>
            </a:lvl7pPr>
            <a:lvl8pPr marL="3657600" lvl="7" indent="-298450">
              <a:spcBef>
                <a:spcPts val="1600"/>
              </a:spcBef>
              <a:spcAft>
                <a:spcPts val="0"/>
              </a:spcAft>
              <a:buSzPts val="1100"/>
              <a:buChar char="○"/>
            </a:lvl8pPr>
            <a:lvl9pPr marL="4114800" lvl="8" indent="-298450">
              <a:spcBef>
                <a:spcPts val="1600"/>
              </a:spcBef>
              <a:spcAft>
                <a:spcPts val="1600"/>
              </a:spcAft>
              <a:buSzPts val="1100"/>
              <a:buChar char="■"/>
            </a:lvl9pPr>
          </a:lstStyle>
          <a:p>
            <a:endParaRPr/>
          </a:p>
        </p:txBody>
      </p:sp>
      <p:sp>
        <p:nvSpPr>
          <p:cNvPr id="110" name="Google Shape;110;p1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t>‹#›</a:t>
            </a:fld>
            <a:endParaRPr lang="en"/>
          </a:p>
        </p:txBody>
      </p:sp>
      <p:pic>
        <p:nvPicPr>
          <p:cNvPr id="111" name="Google Shape;111;p13"/>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112" name="Google Shape;112;p13"/>
          <p:cNvSpPr/>
          <p:nvPr/>
        </p:nvSpPr>
        <p:spPr>
          <a:xfrm rot="4583855">
            <a:off x="909910" y="860569"/>
            <a:ext cx="144143" cy="290604"/>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rot="2791045">
            <a:off x="759052" y="627266"/>
            <a:ext cx="448604" cy="15190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rot="531665">
            <a:off x="764881" y="763247"/>
            <a:ext cx="352507" cy="13648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rot="4857286">
            <a:off x="813699" y="514530"/>
            <a:ext cx="602999" cy="172993"/>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rot="6414970">
            <a:off x="925219" y="552813"/>
            <a:ext cx="629957" cy="130169"/>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7"/>
        <p:cNvGrpSpPr/>
        <p:nvPr/>
      </p:nvGrpSpPr>
      <p:grpSpPr>
        <a:xfrm>
          <a:off x="0" y="0"/>
          <a:ext cx="0" cy="0"/>
          <a:chOff x="0" y="0"/>
          <a:chExt cx="0" cy="0"/>
        </a:xfrm>
      </p:grpSpPr>
      <p:sp>
        <p:nvSpPr>
          <p:cNvPr id="118" name="Google Shape;118;p14"/>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19" name="Google Shape;119;p1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20" name="Google Shape;120;p14"/>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121" name="Google Shape;121;p14"/>
          <p:cNvSpPr/>
          <p:nvPr/>
        </p:nvSpPr>
        <p:spPr>
          <a:xfrm rot="1359946">
            <a:off x="1164797" y="4547739"/>
            <a:ext cx="144023" cy="290605"/>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rot="-435772">
            <a:off x="769225" y="4436975"/>
            <a:ext cx="448498" cy="151881"/>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rot="-2693791">
            <a:off x="895752" y="4554733"/>
            <a:ext cx="352352" cy="136402"/>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rot="1630620">
            <a:off x="687613" y="4259684"/>
            <a:ext cx="602968" cy="173004"/>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rot="3189116">
            <a:off x="761487" y="4190227"/>
            <a:ext cx="629820" cy="130367"/>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73763"/>
        </a:solidFill>
        <a:effectLst/>
      </p:bgPr>
    </p:bg>
    <p:spTree>
      <p:nvGrpSpPr>
        <p:cNvPr id="1" name="Shape 126"/>
        <p:cNvGrpSpPr/>
        <p:nvPr/>
      </p:nvGrpSpPr>
      <p:grpSpPr>
        <a:xfrm>
          <a:off x="0" y="0"/>
          <a:ext cx="0" cy="0"/>
          <a:chOff x="0" y="0"/>
          <a:chExt cx="0" cy="0"/>
        </a:xfrm>
      </p:grpSpPr>
      <p:sp>
        <p:nvSpPr>
          <p:cNvPr id="127" name="Google Shape;127;p15"/>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128" name="Google Shape;128;p15"/>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grpSp>
        <p:nvGrpSpPr>
          <p:cNvPr id="129" name="Google Shape;129;p15"/>
          <p:cNvGrpSpPr/>
          <p:nvPr/>
        </p:nvGrpSpPr>
        <p:grpSpPr>
          <a:xfrm>
            <a:off x="6876539" y="-400469"/>
            <a:ext cx="2267451" cy="2601690"/>
            <a:chOff x="6790514" y="1306"/>
            <a:chExt cx="2267451" cy="2601690"/>
          </a:xfrm>
        </p:grpSpPr>
        <p:grpSp>
          <p:nvGrpSpPr>
            <p:cNvPr id="130" name="Google Shape;130;p15"/>
            <p:cNvGrpSpPr/>
            <p:nvPr/>
          </p:nvGrpSpPr>
          <p:grpSpPr>
            <a:xfrm>
              <a:off x="7067465" y="1306"/>
              <a:ext cx="1990500" cy="1990200"/>
              <a:chOff x="7067465" y="1306"/>
              <a:chExt cx="1990500" cy="1990200"/>
            </a:xfrm>
          </p:grpSpPr>
          <p:sp>
            <p:nvSpPr>
              <p:cNvPr id="131" name="Google Shape;131;p15"/>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15"/>
            <p:cNvGrpSpPr/>
            <p:nvPr/>
          </p:nvGrpSpPr>
          <p:grpSpPr>
            <a:xfrm>
              <a:off x="8207126" y="1807996"/>
              <a:ext cx="795000" cy="795000"/>
              <a:chOff x="8207126" y="1807996"/>
              <a:chExt cx="795000" cy="795000"/>
            </a:xfrm>
          </p:grpSpPr>
          <p:sp>
            <p:nvSpPr>
              <p:cNvPr id="135" name="Google Shape;135;p15"/>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15"/>
            <p:cNvGrpSpPr/>
            <p:nvPr/>
          </p:nvGrpSpPr>
          <p:grpSpPr>
            <a:xfrm>
              <a:off x="6790514" y="118857"/>
              <a:ext cx="548700" cy="548700"/>
              <a:chOff x="6790514" y="118857"/>
              <a:chExt cx="548700" cy="548700"/>
            </a:xfrm>
          </p:grpSpPr>
          <p:sp>
            <p:nvSpPr>
              <p:cNvPr id="139" name="Google Shape;139;p15"/>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1" name="Google Shape;141;p15"/>
          <p:cNvPicPr preferRelativeResize="0"/>
          <p:nvPr/>
        </p:nvPicPr>
        <p:blipFill>
          <a:blip r:embed="rId2">
            <a:alphaModFix/>
          </a:blip>
          <a:stretch>
            <a:fillRect/>
          </a:stretch>
        </p:blipFill>
        <p:spPr>
          <a:xfrm>
            <a:off x="8446925" y="4784500"/>
            <a:ext cx="305100" cy="298550"/>
          </a:xfrm>
          <a:prstGeom prst="rect">
            <a:avLst/>
          </a:prstGeom>
          <a:noFill/>
          <a:ln>
            <a:noFill/>
          </a:ln>
        </p:spPr>
      </p:pic>
      <p:sp>
        <p:nvSpPr>
          <p:cNvPr id="142" name="Google Shape;142;p1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43" name="Google Shape;143;p15"/>
          <p:cNvPicPr preferRelativeResize="0"/>
          <p:nvPr/>
        </p:nvPicPr>
        <p:blipFill rotWithShape="1">
          <a:blip r:embed="rId3">
            <a:alphaModFix/>
          </a:blip>
          <a:srcRect b="57958"/>
          <a:stretch/>
        </p:blipFill>
        <p:spPr>
          <a:xfrm>
            <a:off x="0" y="4237751"/>
            <a:ext cx="9144002" cy="9057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1">
  <p:cSld name="BIG_NUMBER_1">
    <p:bg>
      <p:bgPr>
        <a:solidFill>
          <a:srgbClr val="073763"/>
        </a:solidFill>
        <a:effectLst/>
      </p:bgPr>
    </p:bg>
    <p:spTree>
      <p:nvGrpSpPr>
        <p:cNvPr id="1" name="Shape 144"/>
        <p:cNvGrpSpPr/>
        <p:nvPr/>
      </p:nvGrpSpPr>
      <p:grpSpPr>
        <a:xfrm>
          <a:off x="0" y="0"/>
          <a:ext cx="0" cy="0"/>
          <a:chOff x="0" y="0"/>
          <a:chExt cx="0" cy="0"/>
        </a:xfrm>
      </p:grpSpPr>
      <p:sp>
        <p:nvSpPr>
          <p:cNvPr id="145" name="Google Shape;145;p16"/>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8000"/>
              <a:buNone/>
              <a:defRPr sz="8000">
                <a:solidFill>
                  <a:schemeClr val="lt1"/>
                </a:solidFill>
              </a:defRPr>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r>
              <a:t>xx%</a:t>
            </a:r>
          </a:p>
        </p:txBody>
      </p:sp>
      <p:sp>
        <p:nvSpPr>
          <p:cNvPr id="146" name="Google Shape;146;p16"/>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Clr>
                <a:schemeClr val="lt1"/>
              </a:buClr>
              <a:buSzPts val="1300"/>
              <a:buChar char="●"/>
              <a:defRPr>
                <a:solidFill>
                  <a:schemeClr val="lt1"/>
                </a:solidFill>
              </a:defRPr>
            </a:lvl1pPr>
            <a:lvl2pPr marL="914400" lvl="1" indent="-298450" algn="ctr" rtl="0">
              <a:spcBef>
                <a:spcPts val="1600"/>
              </a:spcBef>
              <a:spcAft>
                <a:spcPts val="0"/>
              </a:spcAft>
              <a:buClr>
                <a:schemeClr val="lt1"/>
              </a:buClr>
              <a:buSzPts val="1100"/>
              <a:buChar char="○"/>
              <a:defRPr>
                <a:solidFill>
                  <a:schemeClr val="lt1"/>
                </a:solidFill>
              </a:defRPr>
            </a:lvl2pPr>
            <a:lvl3pPr marL="1371600" lvl="2" indent="-298450" algn="ctr" rtl="0">
              <a:spcBef>
                <a:spcPts val="1600"/>
              </a:spcBef>
              <a:spcAft>
                <a:spcPts val="0"/>
              </a:spcAft>
              <a:buClr>
                <a:schemeClr val="lt1"/>
              </a:buClr>
              <a:buSzPts val="1100"/>
              <a:buChar char="■"/>
              <a:defRPr>
                <a:solidFill>
                  <a:schemeClr val="lt1"/>
                </a:solidFill>
              </a:defRPr>
            </a:lvl3pPr>
            <a:lvl4pPr marL="1828800" lvl="3" indent="-298450" algn="ctr" rtl="0">
              <a:spcBef>
                <a:spcPts val="1600"/>
              </a:spcBef>
              <a:spcAft>
                <a:spcPts val="0"/>
              </a:spcAft>
              <a:buClr>
                <a:schemeClr val="lt1"/>
              </a:buClr>
              <a:buSzPts val="1100"/>
              <a:buChar char="●"/>
              <a:defRPr>
                <a:solidFill>
                  <a:schemeClr val="lt1"/>
                </a:solidFill>
              </a:defRPr>
            </a:lvl4pPr>
            <a:lvl5pPr marL="2286000" lvl="4" indent="-298450" algn="ctr" rtl="0">
              <a:spcBef>
                <a:spcPts val="1600"/>
              </a:spcBef>
              <a:spcAft>
                <a:spcPts val="0"/>
              </a:spcAft>
              <a:buClr>
                <a:schemeClr val="lt1"/>
              </a:buClr>
              <a:buSzPts val="1100"/>
              <a:buChar char="○"/>
              <a:defRPr>
                <a:solidFill>
                  <a:schemeClr val="lt1"/>
                </a:solidFill>
              </a:defRPr>
            </a:lvl5pPr>
            <a:lvl6pPr marL="2743200" lvl="5" indent="-298450" algn="ctr" rtl="0">
              <a:spcBef>
                <a:spcPts val="1600"/>
              </a:spcBef>
              <a:spcAft>
                <a:spcPts val="0"/>
              </a:spcAft>
              <a:buClr>
                <a:schemeClr val="lt1"/>
              </a:buClr>
              <a:buSzPts val="1100"/>
              <a:buChar char="■"/>
              <a:defRPr>
                <a:solidFill>
                  <a:schemeClr val="lt1"/>
                </a:solidFill>
              </a:defRPr>
            </a:lvl6pPr>
            <a:lvl7pPr marL="3200400" lvl="6" indent="-298450" algn="ctr" rtl="0">
              <a:spcBef>
                <a:spcPts val="1600"/>
              </a:spcBef>
              <a:spcAft>
                <a:spcPts val="0"/>
              </a:spcAft>
              <a:buClr>
                <a:schemeClr val="lt1"/>
              </a:buClr>
              <a:buSzPts val="1100"/>
              <a:buChar char="●"/>
              <a:defRPr>
                <a:solidFill>
                  <a:schemeClr val="lt1"/>
                </a:solidFill>
              </a:defRPr>
            </a:lvl7pPr>
            <a:lvl8pPr marL="3657600" lvl="7" indent="-298450" algn="ctr" rtl="0">
              <a:spcBef>
                <a:spcPts val="1600"/>
              </a:spcBef>
              <a:spcAft>
                <a:spcPts val="0"/>
              </a:spcAft>
              <a:buClr>
                <a:schemeClr val="lt1"/>
              </a:buClr>
              <a:buSzPts val="1100"/>
              <a:buChar char="○"/>
              <a:defRPr>
                <a:solidFill>
                  <a:schemeClr val="lt1"/>
                </a:solidFill>
              </a:defRPr>
            </a:lvl8pPr>
            <a:lvl9pPr marL="4114800" lvl="8" indent="-298450" algn="ctr" rtl="0">
              <a:spcBef>
                <a:spcPts val="1600"/>
              </a:spcBef>
              <a:spcAft>
                <a:spcPts val="1600"/>
              </a:spcAft>
              <a:buClr>
                <a:schemeClr val="lt1"/>
              </a:buClr>
              <a:buSzPts val="1100"/>
              <a:buChar char="■"/>
              <a:defRPr>
                <a:solidFill>
                  <a:schemeClr val="lt1"/>
                </a:solidFill>
              </a:defRPr>
            </a:lvl9pPr>
          </a:lstStyle>
          <a:p>
            <a:endParaRPr/>
          </a:p>
        </p:txBody>
      </p:sp>
      <p:pic>
        <p:nvPicPr>
          <p:cNvPr id="147" name="Google Shape;147;p16"/>
          <p:cNvPicPr preferRelativeResize="0"/>
          <p:nvPr/>
        </p:nvPicPr>
        <p:blipFill>
          <a:blip r:embed="rId2">
            <a:alphaModFix/>
          </a:blip>
          <a:stretch>
            <a:fillRect/>
          </a:stretch>
        </p:blipFill>
        <p:spPr>
          <a:xfrm>
            <a:off x="8446925" y="4784500"/>
            <a:ext cx="305100" cy="298550"/>
          </a:xfrm>
          <a:prstGeom prst="rect">
            <a:avLst/>
          </a:prstGeom>
          <a:noFill/>
          <a:ln>
            <a:noFill/>
          </a:ln>
        </p:spPr>
      </p:pic>
      <p:sp>
        <p:nvSpPr>
          <p:cNvPr id="148" name="Google Shape;148;p1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49" name="Google Shape;149;p16"/>
          <p:cNvPicPr preferRelativeResize="0"/>
          <p:nvPr/>
        </p:nvPicPr>
        <p:blipFill rotWithShape="1">
          <a:blip r:embed="rId3">
            <a:alphaModFix amt="11000"/>
          </a:blip>
          <a:srcRect l="-1522" t="4764" r="-664" b="-238"/>
          <a:stretch/>
        </p:blipFill>
        <p:spPr>
          <a:xfrm rot="-2213656">
            <a:off x="5145757" y="-1654200"/>
            <a:ext cx="3544536" cy="763887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0"/>
        <p:cNvGrpSpPr/>
        <p:nvPr/>
      </p:nvGrpSpPr>
      <p:grpSpPr>
        <a:xfrm>
          <a:off x="0" y="0"/>
          <a:ext cx="0" cy="0"/>
          <a:chOff x="0" y="0"/>
          <a:chExt cx="0" cy="0"/>
        </a:xfrm>
      </p:grpSpPr>
      <p:sp>
        <p:nvSpPr>
          <p:cNvPr id="151" name="Google Shape;151;p1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t>‹#›</a:t>
            </a:fld>
            <a:endParaRPr lang="en"/>
          </a:p>
        </p:txBody>
      </p:sp>
      <p:pic>
        <p:nvPicPr>
          <p:cNvPr id="152" name="Google Shape;152;p17"/>
          <p:cNvPicPr preferRelativeResize="0"/>
          <p:nvPr/>
        </p:nvPicPr>
        <p:blipFill>
          <a:blip r:embed="rId2">
            <a:alphaModFix/>
          </a:blip>
          <a:stretch>
            <a:fillRect/>
          </a:stretch>
        </p:blipFill>
        <p:spPr>
          <a:xfrm>
            <a:off x="8451050" y="4788538"/>
            <a:ext cx="296850" cy="2904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3"/>
        <p:cNvGrpSpPr/>
        <p:nvPr/>
      </p:nvGrpSpPr>
      <p:grpSpPr>
        <a:xfrm>
          <a:off x="0" y="0"/>
          <a:ext cx="0" cy="0"/>
          <a:chOff x="0" y="0"/>
          <a:chExt cx="0" cy="0"/>
        </a:xfrm>
      </p:grpSpPr>
      <p:sp>
        <p:nvSpPr>
          <p:cNvPr id="154" name="Google Shape;154;p18"/>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Clr>
                <a:schemeClr val="accent1"/>
              </a:buClr>
              <a:buSzPts val="2700"/>
              <a:buFont typeface="Trebuchet MS"/>
              <a:buNone/>
              <a:defRPr sz="2700"/>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155" name="Google Shape;155;p18"/>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56" name="Google Shape;156;p18"/>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57" name="Google Shape;157;p18"/>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58" name="Google Shape;158;p18"/>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Larger texts + image">
  <p:cSld name="Larger texts + image">
    <p:spTree>
      <p:nvGrpSpPr>
        <p:cNvPr id="1" name="Shape 159"/>
        <p:cNvGrpSpPr/>
        <p:nvPr/>
      </p:nvGrpSpPr>
      <p:grpSpPr>
        <a:xfrm>
          <a:off x="0" y="0"/>
          <a:ext cx="0" cy="0"/>
          <a:chOff x="0" y="0"/>
          <a:chExt cx="0" cy="0"/>
        </a:xfrm>
      </p:grpSpPr>
      <p:sp>
        <p:nvSpPr>
          <p:cNvPr id="160" name="Google Shape;160;p19"/>
          <p:cNvSpPr/>
          <p:nvPr/>
        </p:nvSpPr>
        <p:spPr>
          <a:xfrm flipH="1">
            <a:off x="7883400" y="3979588"/>
            <a:ext cx="1260600" cy="1164000"/>
          </a:xfrm>
          <a:prstGeom prst="rect">
            <a:avLst/>
          </a:prstGeom>
          <a:blipFill rotWithShape="1">
            <a:blip r:embed="rId2">
              <a:alphaModFix/>
            </a:blip>
            <a:stretch>
              <a:fillRect/>
            </a:stretch>
          </a:blip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accent6"/>
              </a:buClr>
              <a:buSzPts val="1400"/>
              <a:buFont typeface="Helvetica Neue"/>
              <a:buNone/>
            </a:pPr>
            <a:endParaRPr sz="1400" b="0" i="0" u="none" strike="noStrike" cap="none">
              <a:solidFill>
                <a:schemeClr val="accent6"/>
              </a:solidFill>
              <a:latin typeface="Arial"/>
              <a:ea typeface="Arial"/>
              <a:cs typeface="Arial"/>
              <a:sym typeface="Arial"/>
            </a:endParaRPr>
          </a:p>
        </p:txBody>
      </p:sp>
      <p:sp>
        <p:nvSpPr>
          <p:cNvPr id="161" name="Google Shape;161;p19"/>
          <p:cNvSpPr txBox="1">
            <a:spLocks noGrp="1"/>
          </p:cNvSpPr>
          <p:nvPr>
            <p:ph type="body" idx="1"/>
          </p:nvPr>
        </p:nvSpPr>
        <p:spPr>
          <a:xfrm>
            <a:off x="448140" y="1531144"/>
            <a:ext cx="3273900" cy="1292700"/>
          </a:xfrm>
          <a:prstGeom prst="rect">
            <a:avLst/>
          </a:prstGeom>
          <a:noFill/>
          <a:ln>
            <a:noFill/>
          </a:ln>
        </p:spPr>
        <p:txBody>
          <a:bodyPr spcFirstLastPara="1" wrap="square" lIns="34275" tIns="34275" rIns="34275" bIns="34275" anchor="t" anchorCtr="0">
            <a:noAutofit/>
          </a:bodyPr>
          <a:lstStyle>
            <a:lvl1pPr marL="457200" lvl="0" indent="-336550" algn="l" rtl="0">
              <a:lnSpc>
                <a:spcPct val="139130"/>
              </a:lnSpc>
              <a:spcBef>
                <a:spcPts val="0"/>
              </a:spcBef>
              <a:spcAft>
                <a:spcPts val="0"/>
              </a:spcAft>
              <a:buClr>
                <a:srgbClr val="072034"/>
              </a:buClr>
              <a:buSzPts val="1700"/>
              <a:buFont typeface="Gill Sans"/>
              <a:buChar char="●"/>
              <a:defRPr sz="1700">
                <a:solidFill>
                  <a:srgbClr val="072034"/>
                </a:solidFill>
                <a:latin typeface="Gill Sans"/>
                <a:ea typeface="Gill Sans"/>
                <a:cs typeface="Gill Sans"/>
                <a:sym typeface="Gill Sans"/>
              </a:defRPr>
            </a:lvl1pPr>
            <a:lvl2pPr marL="914400" lvl="1" indent="-336550" algn="l" rtl="0">
              <a:lnSpc>
                <a:spcPct val="139130"/>
              </a:lnSpc>
              <a:spcBef>
                <a:spcPts val="0"/>
              </a:spcBef>
              <a:spcAft>
                <a:spcPts val="0"/>
              </a:spcAft>
              <a:buSzPts val="1700"/>
              <a:buFont typeface="Gill Sans"/>
              <a:buChar char="○"/>
              <a:defRPr sz="1700">
                <a:solidFill>
                  <a:srgbClr val="072034"/>
                </a:solidFill>
                <a:latin typeface="Gill Sans"/>
                <a:ea typeface="Gill Sans"/>
                <a:cs typeface="Gill Sans"/>
                <a:sym typeface="Gill Sans"/>
              </a:defRPr>
            </a:lvl2pPr>
            <a:lvl3pPr marL="1371600" lvl="2" indent="-336550" algn="l" rtl="0">
              <a:lnSpc>
                <a:spcPct val="139130"/>
              </a:lnSpc>
              <a:spcBef>
                <a:spcPts val="0"/>
              </a:spcBef>
              <a:spcAft>
                <a:spcPts val="0"/>
              </a:spcAft>
              <a:buSzPts val="1700"/>
              <a:buFont typeface="Gill Sans"/>
              <a:buChar char="■"/>
              <a:defRPr sz="1700">
                <a:solidFill>
                  <a:srgbClr val="072034"/>
                </a:solidFill>
                <a:latin typeface="Gill Sans"/>
                <a:ea typeface="Gill Sans"/>
                <a:cs typeface="Gill Sans"/>
                <a:sym typeface="Gill Sans"/>
              </a:defRPr>
            </a:lvl3pPr>
            <a:lvl4pPr marL="1828800" lvl="3" indent="-336550" algn="l" rtl="0">
              <a:lnSpc>
                <a:spcPct val="139130"/>
              </a:lnSpc>
              <a:spcBef>
                <a:spcPts val="0"/>
              </a:spcBef>
              <a:spcAft>
                <a:spcPts val="0"/>
              </a:spcAft>
              <a:buSzPts val="1700"/>
              <a:buFont typeface="Gill Sans"/>
              <a:buChar char="●"/>
              <a:defRPr sz="1700">
                <a:solidFill>
                  <a:srgbClr val="072034"/>
                </a:solidFill>
                <a:latin typeface="Gill Sans"/>
                <a:ea typeface="Gill Sans"/>
                <a:cs typeface="Gill Sans"/>
                <a:sym typeface="Gill Sans"/>
              </a:defRPr>
            </a:lvl4pPr>
            <a:lvl5pPr marL="2286000" lvl="4" indent="-336550" algn="l" rtl="0">
              <a:lnSpc>
                <a:spcPct val="139130"/>
              </a:lnSpc>
              <a:spcBef>
                <a:spcPts val="0"/>
              </a:spcBef>
              <a:spcAft>
                <a:spcPts val="0"/>
              </a:spcAft>
              <a:buSzPts val="1700"/>
              <a:buFont typeface="Gill Sans"/>
              <a:buChar char="○"/>
              <a:defRPr sz="1700">
                <a:solidFill>
                  <a:srgbClr val="072034"/>
                </a:solidFill>
                <a:latin typeface="Gill Sans"/>
                <a:ea typeface="Gill Sans"/>
                <a:cs typeface="Gill Sans"/>
                <a:sym typeface="Gill Sans"/>
              </a:defRPr>
            </a:lvl5pPr>
            <a:lvl6pPr marL="2743200" lvl="5" indent="-317500" algn="l" rtl="0">
              <a:lnSpc>
                <a:spcPct val="140000"/>
              </a:lnSpc>
              <a:spcBef>
                <a:spcPts val="0"/>
              </a:spcBef>
              <a:spcAft>
                <a:spcPts val="0"/>
              </a:spcAft>
              <a:buClr>
                <a:srgbClr val="072034"/>
              </a:buClr>
              <a:buSzPts val="1400"/>
              <a:buChar char="■"/>
              <a:defRPr/>
            </a:lvl6pPr>
            <a:lvl7pPr marL="3200400" lvl="6" indent="-317500" algn="l" rtl="0">
              <a:lnSpc>
                <a:spcPct val="140000"/>
              </a:lnSpc>
              <a:spcBef>
                <a:spcPts val="0"/>
              </a:spcBef>
              <a:spcAft>
                <a:spcPts val="0"/>
              </a:spcAft>
              <a:buClr>
                <a:srgbClr val="072034"/>
              </a:buClr>
              <a:buSzPts val="1400"/>
              <a:buChar char="●"/>
              <a:defRPr/>
            </a:lvl7pPr>
            <a:lvl8pPr marL="3657600" lvl="7" indent="-317500" algn="l" rtl="0">
              <a:lnSpc>
                <a:spcPct val="140000"/>
              </a:lnSpc>
              <a:spcBef>
                <a:spcPts val="0"/>
              </a:spcBef>
              <a:spcAft>
                <a:spcPts val="0"/>
              </a:spcAft>
              <a:buClr>
                <a:srgbClr val="072034"/>
              </a:buClr>
              <a:buSzPts val="1400"/>
              <a:buChar char="○"/>
              <a:defRPr/>
            </a:lvl8pPr>
            <a:lvl9pPr marL="4114800" lvl="8" indent="-317500" algn="l" rtl="0">
              <a:lnSpc>
                <a:spcPct val="140000"/>
              </a:lnSpc>
              <a:spcBef>
                <a:spcPts val="0"/>
              </a:spcBef>
              <a:spcAft>
                <a:spcPts val="0"/>
              </a:spcAft>
              <a:buClr>
                <a:srgbClr val="072034"/>
              </a:buClr>
              <a:buSzPts val="1400"/>
              <a:buChar char="■"/>
              <a:defRPr/>
            </a:lvl9pPr>
          </a:lstStyle>
          <a:p>
            <a:endParaRPr/>
          </a:p>
        </p:txBody>
      </p:sp>
      <p:sp>
        <p:nvSpPr>
          <p:cNvPr id="162" name="Google Shape;162;p19"/>
          <p:cNvSpPr txBox="1">
            <a:spLocks noGrp="1"/>
          </p:cNvSpPr>
          <p:nvPr>
            <p:ph type="body" idx="2"/>
          </p:nvPr>
        </p:nvSpPr>
        <p:spPr>
          <a:xfrm>
            <a:off x="438614" y="3001193"/>
            <a:ext cx="3652800" cy="1714800"/>
          </a:xfrm>
          <a:prstGeom prst="rect">
            <a:avLst/>
          </a:prstGeom>
          <a:noFill/>
          <a:ln>
            <a:noFill/>
          </a:ln>
        </p:spPr>
        <p:txBody>
          <a:bodyPr spcFirstLastPara="1" wrap="square" lIns="34275" tIns="34275" rIns="34275" bIns="34275" anchor="t" anchorCtr="0">
            <a:noAutofit/>
          </a:bodyPr>
          <a:lstStyle>
            <a:lvl1pPr marL="457200" lvl="0" indent="-311150" algn="l" rtl="0">
              <a:lnSpc>
                <a:spcPct val="140000"/>
              </a:lnSpc>
              <a:spcBef>
                <a:spcPts val="0"/>
              </a:spcBef>
              <a:spcAft>
                <a:spcPts val="0"/>
              </a:spcAft>
              <a:buClr>
                <a:srgbClr val="072034"/>
              </a:buClr>
              <a:buSzPts val="1300"/>
              <a:buFont typeface="Gill Sans"/>
              <a:buChar char="●"/>
              <a:defRPr sz="1300">
                <a:solidFill>
                  <a:srgbClr val="072034"/>
                </a:solidFill>
                <a:latin typeface="Gill Sans"/>
                <a:ea typeface="Gill Sans"/>
                <a:cs typeface="Gill Sans"/>
                <a:sym typeface="Gill Sans"/>
              </a:defRPr>
            </a:lvl1pPr>
            <a:lvl2pPr marL="914400" lvl="1" indent="-317500" algn="l" rtl="0">
              <a:lnSpc>
                <a:spcPct val="140000"/>
              </a:lnSpc>
              <a:spcBef>
                <a:spcPts val="0"/>
              </a:spcBef>
              <a:spcAft>
                <a:spcPts val="0"/>
              </a:spcAft>
              <a:buSzPts val="1400"/>
              <a:buChar char="○"/>
              <a:defRPr/>
            </a:lvl2pPr>
            <a:lvl3pPr marL="1371600" lvl="2" indent="-317500" algn="l" rtl="0">
              <a:lnSpc>
                <a:spcPct val="140000"/>
              </a:lnSpc>
              <a:spcBef>
                <a:spcPts val="0"/>
              </a:spcBef>
              <a:spcAft>
                <a:spcPts val="0"/>
              </a:spcAft>
              <a:buSzPts val="1400"/>
              <a:buChar char="■"/>
              <a:defRPr/>
            </a:lvl3pPr>
            <a:lvl4pPr marL="1828800" lvl="3" indent="-317500" algn="l" rtl="0">
              <a:lnSpc>
                <a:spcPct val="140000"/>
              </a:lnSpc>
              <a:spcBef>
                <a:spcPts val="0"/>
              </a:spcBef>
              <a:spcAft>
                <a:spcPts val="0"/>
              </a:spcAft>
              <a:buSzPts val="1400"/>
              <a:buChar char="●"/>
              <a:defRPr/>
            </a:lvl4pPr>
            <a:lvl5pPr marL="2286000" lvl="4" indent="-317500" algn="l" rtl="0">
              <a:lnSpc>
                <a:spcPct val="140000"/>
              </a:lnSpc>
              <a:spcBef>
                <a:spcPts val="0"/>
              </a:spcBef>
              <a:spcAft>
                <a:spcPts val="0"/>
              </a:spcAft>
              <a:buSzPts val="1400"/>
              <a:buChar char="○"/>
              <a:defRPr/>
            </a:lvl5pPr>
            <a:lvl6pPr marL="2743200" lvl="5" indent="-317500" algn="l" rtl="0">
              <a:lnSpc>
                <a:spcPct val="140000"/>
              </a:lnSpc>
              <a:spcBef>
                <a:spcPts val="0"/>
              </a:spcBef>
              <a:spcAft>
                <a:spcPts val="0"/>
              </a:spcAft>
              <a:buClr>
                <a:srgbClr val="072034"/>
              </a:buClr>
              <a:buSzPts val="1400"/>
              <a:buChar char="■"/>
              <a:defRPr/>
            </a:lvl6pPr>
            <a:lvl7pPr marL="3200400" lvl="6" indent="-317500" algn="l" rtl="0">
              <a:lnSpc>
                <a:spcPct val="140000"/>
              </a:lnSpc>
              <a:spcBef>
                <a:spcPts val="0"/>
              </a:spcBef>
              <a:spcAft>
                <a:spcPts val="0"/>
              </a:spcAft>
              <a:buClr>
                <a:srgbClr val="072034"/>
              </a:buClr>
              <a:buSzPts val="1400"/>
              <a:buChar char="●"/>
              <a:defRPr/>
            </a:lvl7pPr>
            <a:lvl8pPr marL="3657600" lvl="7" indent="-317500" algn="l" rtl="0">
              <a:lnSpc>
                <a:spcPct val="140000"/>
              </a:lnSpc>
              <a:spcBef>
                <a:spcPts val="0"/>
              </a:spcBef>
              <a:spcAft>
                <a:spcPts val="0"/>
              </a:spcAft>
              <a:buClr>
                <a:srgbClr val="072034"/>
              </a:buClr>
              <a:buSzPts val="1400"/>
              <a:buChar char="○"/>
              <a:defRPr/>
            </a:lvl8pPr>
            <a:lvl9pPr marL="4114800" lvl="8" indent="-317500" algn="l" rtl="0">
              <a:lnSpc>
                <a:spcPct val="140000"/>
              </a:lnSpc>
              <a:spcBef>
                <a:spcPts val="0"/>
              </a:spcBef>
              <a:spcAft>
                <a:spcPts val="0"/>
              </a:spcAft>
              <a:buClr>
                <a:srgbClr val="072034"/>
              </a:buClr>
              <a:buSzPts val="1400"/>
              <a:buChar char="■"/>
              <a:defRPr/>
            </a:lvl9pPr>
          </a:lstStyle>
          <a:p>
            <a:endParaRPr/>
          </a:p>
        </p:txBody>
      </p:sp>
      <p:sp>
        <p:nvSpPr>
          <p:cNvPr id="163" name="Google Shape;163;p19"/>
          <p:cNvSpPr txBox="1">
            <a:spLocks noGrp="1"/>
          </p:cNvSpPr>
          <p:nvPr>
            <p:ph type="body" idx="3"/>
          </p:nvPr>
        </p:nvSpPr>
        <p:spPr>
          <a:xfrm>
            <a:off x="448140" y="445294"/>
            <a:ext cx="3463200" cy="994200"/>
          </a:xfrm>
          <a:prstGeom prst="rect">
            <a:avLst/>
          </a:prstGeom>
          <a:noFill/>
          <a:ln>
            <a:noFill/>
          </a:ln>
        </p:spPr>
        <p:txBody>
          <a:bodyPr spcFirstLastPara="1" wrap="square" lIns="34275" tIns="34275" rIns="34275" bIns="34275" anchor="ctr" anchorCtr="0">
            <a:noAutofit/>
          </a:bodyPr>
          <a:lstStyle>
            <a:lvl1pPr marL="457200" lvl="0" indent="-381000" algn="ctr" rtl="0">
              <a:lnSpc>
                <a:spcPct val="140000"/>
              </a:lnSpc>
              <a:spcBef>
                <a:spcPts val="0"/>
              </a:spcBef>
              <a:spcAft>
                <a:spcPts val="0"/>
              </a:spcAft>
              <a:buClr>
                <a:srgbClr val="072034"/>
              </a:buClr>
              <a:buSzPts val="2400"/>
              <a:buFont typeface="Gill Sans"/>
              <a:buChar char="●"/>
              <a:defRPr>
                <a:solidFill>
                  <a:srgbClr val="072034"/>
                </a:solidFill>
              </a:defRPr>
            </a:lvl1pPr>
            <a:lvl2pPr marL="914400" lvl="1" indent="-317500" algn="l" rtl="0">
              <a:lnSpc>
                <a:spcPct val="140000"/>
              </a:lnSpc>
              <a:spcBef>
                <a:spcPts val="0"/>
              </a:spcBef>
              <a:spcAft>
                <a:spcPts val="0"/>
              </a:spcAft>
              <a:buSzPts val="1400"/>
              <a:buChar char="○"/>
              <a:defRPr/>
            </a:lvl2pPr>
            <a:lvl3pPr marL="1371600" lvl="2" indent="-317500" algn="l" rtl="0">
              <a:lnSpc>
                <a:spcPct val="140000"/>
              </a:lnSpc>
              <a:spcBef>
                <a:spcPts val="0"/>
              </a:spcBef>
              <a:spcAft>
                <a:spcPts val="0"/>
              </a:spcAft>
              <a:buSzPts val="1400"/>
              <a:buChar char="■"/>
              <a:defRPr/>
            </a:lvl3pPr>
            <a:lvl4pPr marL="1828800" lvl="3" indent="-317500" algn="l" rtl="0">
              <a:lnSpc>
                <a:spcPct val="140000"/>
              </a:lnSpc>
              <a:spcBef>
                <a:spcPts val="0"/>
              </a:spcBef>
              <a:spcAft>
                <a:spcPts val="0"/>
              </a:spcAft>
              <a:buSzPts val="1400"/>
              <a:buChar char="●"/>
              <a:defRPr/>
            </a:lvl4pPr>
            <a:lvl5pPr marL="2286000" lvl="4" indent="-317500" algn="l" rtl="0">
              <a:lnSpc>
                <a:spcPct val="140000"/>
              </a:lnSpc>
              <a:spcBef>
                <a:spcPts val="0"/>
              </a:spcBef>
              <a:spcAft>
                <a:spcPts val="0"/>
              </a:spcAft>
              <a:buSzPts val="1400"/>
              <a:buChar char="○"/>
              <a:defRPr/>
            </a:lvl5pPr>
            <a:lvl6pPr marL="2743200" lvl="5" indent="-317500" algn="l" rtl="0">
              <a:lnSpc>
                <a:spcPct val="140000"/>
              </a:lnSpc>
              <a:spcBef>
                <a:spcPts val="0"/>
              </a:spcBef>
              <a:spcAft>
                <a:spcPts val="0"/>
              </a:spcAft>
              <a:buClr>
                <a:srgbClr val="072034"/>
              </a:buClr>
              <a:buSzPts val="1400"/>
              <a:buChar char="■"/>
              <a:defRPr/>
            </a:lvl6pPr>
            <a:lvl7pPr marL="3200400" lvl="6" indent="-317500" algn="l" rtl="0">
              <a:lnSpc>
                <a:spcPct val="140000"/>
              </a:lnSpc>
              <a:spcBef>
                <a:spcPts val="0"/>
              </a:spcBef>
              <a:spcAft>
                <a:spcPts val="0"/>
              </a:spcAft>
              <a:buClr>
                <a:srgbClr val="072034"/>
              </a:buClr>
              <a:buSzPts val="1400"/>
              <a:buChar char="●"/>
              <a:defRPr/>
            </a:lvl7pPr>
            <a:lvl8pPr marL="3657600" lvl="7" indent="-317500" algn="l" rtl="0">
              <a:lnSpc>
                <a:spcPct val="140000"/>
              </a:lnSpc>
              <a:spcBef>
                <a:spcPts val="0"/>
              </a:spcBef>
              <a:spcAft>
                <a:spcPts val="0"/>
              </a:spcAft>
              <a:buClr>
                <a:srgbClr val="072034"/>
              </a:buClr>
              <a:buSzPts val="1400"/>
              <a:buChar char="○"/>
              <a:defRPr/>
            </a:lvl8pPr>
            <a:lvl9pPr marL="4114800" lvl="8" indent="-317500" algn="l" rtl="0">
              <a:lnSpc>
                <a:spcPct val="140000"/>
              </a:lnSpc>
              <a:spcBef>
                <a:spcPts val="0"/>
              </a:spcBef>
              <a:spcAft>
                <a:spcPts val="0"/>
              </a:spcAft>
              <a:buClr>
                <a:srgbClr val="072034"/>
              </a:buClr>
              <a:buSzPts val="1400"/>
              <a:buChar char="■"/>
              <a:defRPr/>
            </a:lvl9pPr>
          </a:lstStyle>
          <a:p>
            <a:endParaRPr/>
          </a:p>
        </p:txBody>
      </p:sp>
      <p:sp>
        <p:nvSpPr>
          <p:cNvPr id="164" name="Google Shape;164;p19"/>
          <p:cNvSpPr>
            <a:spLocks noGrp="1"/>
          </p:cNvSpPr>
          <p:nvPr>
            <p:ph type="pic" idx="4"/>
          </p:nvPr>
        </p:nvSpPr>
        <p:spPr>
          <a:xfrm>
            <a:off x="4466548" y="0"/>
            <a:ext cx="4675200" cy="4624800"/>
          </a:xfrm>
          <a:prstGeom prst="rect">
            <a:avLst/>
          </a:prstGeom>
          <a:noFill/>
          <a:ln>
            <a:noFill/>
          </a:ln>
        </p:spPr>
        <p:txBody>
          <a:bodyPr spcFirstLastPara="1" wrap="square" lIns="68575" tIns="34275" rIns="68575" bIns="34275" anchor="t" anchorCtr="0">
            <a:noAutofit/>
          </a:bodyPr>
          <a:lstStyle>
            <a:lvl1pPr marR="0" lvl="0" algn="l" rtl="0">
              <a:lnSpc>
                <a:spcPct val="140000"/>
              </a:lnSpc>
              <a:spcBef>
                <a:spcPts val="0"/>
              </a:spcBef>
              <a:spcAft>
                <a:spcPts val="0"/>
              </a:spcAft>
              <a:buClr>
                <a:srgbClr val="072034"/>
              </a:buClr>
              <a:buSzPts val="2400"/>
              <a:buFont typeface="Gill Sans"/>
              <a:buNone/>
              <a:defRPr sz="2400" b="0" i="0" u="none" strike="noStrike" cap="none">
                <a:solidFill>
                  <a:srgbClr val="072034"/>
                </a:solidFill>
                <a:latin typeface="Gill Sans"/>
                <a:ea typeface="Gill Sans"/>
                <a:cs typeface="Gill Sans"/>
                <a:sym typeface="Gill Sans"/>
              </a:defRPr>
            </a:lvl1pPr>
            <a:lvl2pPr marR="0" lvl="1" algn="l" rtl="0">
              <a:lnSpc>
                <a:spcPct val="140000"/>
              </a:lnSpc>
              <a:spcBef>
                <a:spcPts val="0"/>
              </a:spcBef>
              <a:spcAft>
                <a:spcPts val="0"/>
              </a:spcAft>
              <a:buClr>
                <a:srgbClr val="B48452"/>
              </a:buClr>
              <a:buSzPts val="2400"/>
              <a:buFont typeface="Gill Sans"/>
              <a:buChar char="•"/>
              <a:defRPr sz="2400" b="0" i="0" u="none" strike="noStrike" cap="none">
                <a:solidFill>
                  <a:srgbClr val="072034"/>
                </a:solidFill>
                <a:latin typeface="Gill Sans"/>
                <a:ea typeface="Gill Sans"/>
                <a:cs typeface="Gill Sans"/>
                <a:sym typeface="Gill Sans"/>
              </a:defRPr>
            </a:lvl2pPr>
            <a:lvl3pPr marR="0" lvl="2" algn="l" rtl="0">
              <a:lnSpc>
                <a:spcPct val="140000"/>
              </a:lnSpc>
              <a:spcBef>
                <a:spcPts val="0"/>
              </a:spcBef>
              <a:spcAft>
                <a:spcPts val="0"/>
              </a:spcAft>
              <a:buClr>
                <a:srgbClr val="B48452"/>
              </a:buClr>
              <a:buSzPts val="2400"/>
              <a:buFont typeface="Gill Sans"/>
              <a:buChar char="•"/>
              <a:defRPr sz="2400" b="0" i="0" u="none" strike="noStrike" cap="none">
                <a:solidFill>
                  <a:srgbClr val="072034"/>
                </a:solidFill>
                <a:latin typeface="Gill Sans"/>
                <a:ea typeface="Gill Sans"/>
                <a:cs typeface="Gill Sans"/>
                <a:sym typeface="Gill Sans"/>
              </a:defRPr>
            </a:lvl3pPr>
            <a:lvl4pPr marR="0" lvl="3" algn="l" rtl="0">
              <a:lnSpc>
                <a:spcPct val="140000"/>
              </a:lnSpc>
              <a:spcBef>
                <a:spcPts val="0"/>
              </a:spcBef>
              <a:spcAft>
                <a:spcPts val="0"/>
              </a:spcAft>
              <a:buClr>
                <a:srgbClr val="B48452"/>
              </a:buClr>
              <a:buSzPts val="2400"/>
              <a:buFont typeface="Gill Sans"/>
              <a:buChar char="•"/>
              <a:defRPr sz="2400" b="0" i="0" u="none" strike="noStrike" cap="none">
                <a:solidFill>
                  <a:srgbClr val="072034"/>
                </a:solidFill>
                <a:latin typeface="Gill Sans"/>
                <a:ea typeface="Gill Sans"/>
                <a:cs typeface="Gill Sans"/>
                <a:sym typeface="Gill Sans"/>
              </a:defRPr>
            </a:lvl4pPr>
            <a:lvl5pPr marR="0" lvl="4" algn="l" rtl="0">
              <a:lnSpc>
                <a:spcPct val="140000"/>
              </a:lnSpc>
              <a:spcBef>
                <a:spcPts val="0"/>
              </a:spcBef>
              <a:spcAft>
                <a:spcPts val="0"/>
              </a:spcAft>
              <a:buClr>
                <a:srgbClr val="B48452"/>
              </a:buClr>
              <a:buSzPts val="2400"/>
              <a:buFont typeface="Gill Sans"/>
              <a:buChar char="•"/>
              <a:defRPr sz="2400" b="0" i="0" u="none" strike="noStrike" cap="none">
                <a:solidFill>
                  <a:srgbClr val="072034"/>
                </a:solidFill>
                <a:latin typeface="Gill Sans"/>
                <a:ea typeface="Gill Sans"/>
                <a:cs typeface="Gill Sans"/>
                <a:sym typeface="Gill Sans"/>
              </a:defRPr>
            </a:lvl5pPr>
            <a:lvl6pPr marR="0" lvl="5" algn="l" rtl="0">
              <a:lnSpc>
                <a:spcPct val="140000"/>
              </a:lnSpc>
              <a:spcBef>
                <a:spcPts val="0"/>
              </a:spcBef>
              <a:spcAft>
                <a:spcPts val="0"/>
              </a:spcAft>
              <a:buClr>
                <a:srgbClr val="072034"/>
              </a:buClr>
              <a:buSzPts val="2400"/>
              <a:buFont typeface="Titillium Web Light"/>
              <a:buChar char="•"/>
              <a:defRPr sz="2400" b="0" i="0" u="none" strike="noStrike" cap="none">
                <a:solidFill>
                  <a:srgbClr val="072034"/>
                </a:solidFill>
                <a:latin typeface="Titillium Web Light"/>
                <a:ea typeface="Titillium Web Light"/>
                <a:cs typeface="Titillium Web Light"/>
                <a:sym typeface="Titillium Web Light"/>
              </a:defRPr>
            </a:lvl6pPr>
            <a:lvl7pPr marR="0" lvl="6" algn="l" rtl="0">
              <a:lnSpc>
                <a:spcPct val="140000"/>
              </a:lnSpc>
              <a:spcBef>
                <a:spcPts val="0"/>
              </a:spcBef>
              <a:spcAft>
                <a:spcPts val="0"/>
              </a:spcAft>
              <a:buClr>
                <a:srgbClr val="072034"/>
              </a:buClr>
              <a:buSzPts val="2400"/>
              <a:buFont typeface="Titillium Web Light"/>
              <a:buChar char="•"/>
              <a:defRPr sz="2400" b="0" i="0" u="none" strike="noStrike" cap="none">
                <a:solidFill>
                  <a:srgbClr val="072034"/>
                </a:solidFill>
                <a:latin typeface="Titillium Web Light"/>
                <a:ea typeface="Titillium Web Light"/>
                <a:cs typeface="Titillium Web Light"/>
                <a:sym typeface="Titillium Web Light"/>
              </a:defRPr>
            </a:lvl7pPr>
            <a:lvl8pPr marR="0" lvl="7" algn="l" rtl="0">
              <a:lnSpc>
                <a:spcPct val="140000"/>
              </a:lnSpc>
              <a:spcBef>
                <a:spcPts val="0"/>
              </a:spcBef>
              <a:spcAft>
                <a:spcPts val="0"/>
              </a:spcAft>
              <a:buClr>
                <a:srgbClr val="072034"/>
              </a:buClr>
              <a:buSzPts val="2400"/>
              <a:buFont typeface="Titillium Web Light"/>
              <a:buChar char="•"/>
              <a:defRPr sz="2400" b="0" i="0" u="none" strike="noStrike" cap="none">
                <a:solidFill>
                  <a:srgbClr val="072034"/>
                </a:solidFill>
                <a:latin typeface="Titillium Web Light"/>
                <a:ea typeface="Titillium Web Light"/>
                <a:cs typeface="Titillium Web Light"/>
                <a:sym typeface="Titillium Web Light"/>
              </a:defRPr>
            </a:lvl8pPr>
            <a:lvl9pPr marR="0" lvl="8" algn="l" rtl="0">
              <a:lnSpc>
                <a:spcPct val="140000"/>
              </a:lnSpc>
              <a:spcBef>
                <a:spcPts val="0"/>
              </a:spcBef>
              <a:spcAft>
                <a:spcPts val="0"/>
              </a:spcAft>
              <a:buClr>
                <a:srgbClr val="072034"/>
              </a:buClr>
              <a:buSzPts val="2400"/>
              <a:buFont typeface="Titillium Web Light"/>
              <a:buChar char="•"/>
              <a:defRPr sz="2400" b="0" i="0" u="none" strike="noStrike" cap="none">
                <a:solidFill>
                  <a:srgbClr val="072034"/>
                </a:solidFill>
                <a:latin typeface="Titillium Web Light"/>
                <a:ea typeface="Titillium Web Light"/>
                <a:cs typeface="Titillium Web Light"/>
                <a:sym typeface="Titillium Web Light"/>
              </a:defRPr>
            </a:lvl9pPr>
          </a:lstStyle>
          <a:p>
            <a:endParaRPr/>
          </a:p>
        </p:txBody>
      </p:sp>
      <p:sp>
        <p:nvSpPr>
          <p:cNvPr id="165" name="Google Shape;165;p19"/>
          <p:cNvSpPr txBox="1">
            <a:spLocks noGrp="1"/>
          </p:cNvSpPr>
          <p:nvPr>
            <p:ph type="sldNum" idx="12"/>
          </p:nvPr>
        </p:nvSpPr>
        <p:spPr>
          <a:xfrm>
            <a:off x="8499082" y="4786763"/>
            <a:ext cx="393600" cy="264900"/>
          </a:xfrm>
          <a:prstGeom prst="rect">
            <a:avLst/>
          </a:prstGeom>
          <a:noFill/>
          <a:ln>
            <a:noFill/>
          </a:ln>
        </p:spPr>
        <p:txBody>
          <a:bodyPr spcFirstLastPara="1" wrap="square" lIns="68575" tIns="34275" rIns="68575" bIns="34275" anchor="ctr" anchorCtr="0">
            <a:noAutofit/>
          </a:bodyPr>
          <a:lstStyle>
            <a:lvl1pPr marL="0" lvl="0" indent="0" algn="r" rtl="0">
              <a:lnSpc>
                <a:spcPct val="100000"/>
              </a:lnSpc>
              <a:spcBef>
                <a:spcPts val="0"/>
              </a:spcBef>
              <a:spcAft>
                <a:spcPts val="0"/>
              </a:spcAft>
              <a:buClr>
                <a:schemeClr val="accent4"/>
              </a:buClr>
              <a:buSzPts val="800"/>
              <a:buFont typeface="Gill Sans"/>
              <a:buNone/>
              <a:defRPr sz="800" b="1" i="0" u="none" strike="noStrike" cap="none">
                <a:solidFill>
                  <a:schemeClr val="accent4"/>
                </a:solidFill>
                <a:latin typeface="Gill Sans"/>
                <a:ea typeface="Gill Sans"/>
                <a:cs typeface="Gill Sans"/>
                <a:sym typeface="Gill Sans"/>
              </a:defRPr>
            </a:lvl1pPr>
            <a:lvl2pPr marL="0" lvl="1" indent="0" algn="r" rtl="0">
              <a:lnSpc>
                <a:spcPct val="100000"/>
              </a:lnSpc>
              <a:spcBef>
                <a:spcPts val="0"/>
              </a:spcBef>
              <a:spcAft>
                <a:spcPts val="0"/>
              </a:spcAft>
              <a:buClr>
                <a:schemeClr val="accent4"/>
              </a:buClr>
              <a:buSzPts val="800"/>
              <a:buFont typeface="Gill Sans"/>
              <a:buNone/>
              <a:defRPr sz="800" b="1" i="0" u="none" strike="noStrike" cap="none">
                <a:solidFill>
                  <a:schemeClr val="accent4"/>
                </a:solidFill>
                <a:latin typeface="Gill Sans"/>
                <a:ea typeface="Gill Sans"/>
                <a:cs typeface="Gill Sans"/>
                <a:sym typeface="Gill Sans"/>
              </a:defRPr>
            </a:lvl2pPr>
            <a:lvl3pPr marL="0" lvl="2" indent="0" algn="r" rtl="0">
              <a:lnSpc>
                <a:spcPct val="100000"/>
              </a:lnSpc>
              <a:spcBef>
                <a:spcPts val="0"/>
              </a:spcBef>
              <a:spcAft>
                <a:spcPts val="0"/>
              </a:spcAft>
              <a:buClr>
                <a:schemeClr val="accent4"/>
              </a:buClr>
              <a:buSzPts val="800"/>
              <a:buFont typeface="Gill Sans"/>
              <a:buNone/>
              <a:defRPr sz="800" b="1" i="0" u="none" strike="noStrike" cap="none">
                <a:solidFill>
                  <a:schemeClr val="accent4"/>
                </a:solidFill>
                <a:latin typeface="Gill Sans"/>
                <a:ea typeface="Gill Sans"/>
                <a:cs typeface="Gill Sans"/>
                <a:sym typeface="Gill Sans"/>
              </a:defRPr>
            </a:lvl3pPr>
            <a:lvl4pPr marL="0" lvl="3" indent="0" algn="r" rtl="0">
              <a:lnSpc>
                <a:spcPct val="100000"/>
              </a:lnSpc>
              <a:spcBef>
                <a:spcPts val="0"/>
              </a:spcBef>
              <a:spcAft>
                <a:spcPts val="0"/>
              </a:spcAft>
              <a:buClr>
                <a:schemeClr val="accent4"/>
              </a:buClr>
              <a:buSzPts val="800"/>
              <a:buFont typeface="Gill Sans"/>
              <a:buNone/>
              <a:defRPr sz="800" b="1" i="0" u="none" strike="noStrike" cap="none">
                <a:solidFill>
                  <a:schemeClr val="accent4"/>
                </a:solidFill>
                <a:latin typeface="Gill Sans"/>
                <a:ea typeface="Gill Sans"/>
                <a:cs typeface="Gill Sans"/>
                <a:sym typeface="Gill Sans"/>
              </a:defRPr>
            </a:lvl4pPr>
            <a:lvl5pPr marL="0" lvl="4" indent="0" algn="r" rtl="0">
              <a:lnSpc>
                <a:spcPct val="100000"/>
              </a:lnSpc>
              <a:spcBef>
                <a:spcPts val="0"/>
              </a:spcBef>
              <a:spcAft>
                <a:spcPts val="0"/>
              </a:spcAft>
              <a:buClr>
                <a:schemeClr val="accent4"/>
              </a:buClr>
              <a:buSzPts val="800"/>
              <a:buFont typeface="Gill Sans"/>
              <a:buNone/>
              <a:defRPr sz="800" b="1" i="0" u="none" strike="noStrike" cap="none">
                <a:solidFill>
                  <a:schemeClr val="accent4"/>
                </a:solidFill>
                <a:latin typeface="Gill Sans"/>
                <a:ea typeface="Gill Sans"/>
                <a:cs typeface="Gill Sans"/>
                <a:sym typeface="Gill Sans"/>
              </a:defRPr>
            </a:lvl5pPr>
            <a:lvl6pPr marL="0" lvl="5" indent="0" algn="r" rtl="0">
              <a:lnSpc>
                <a:spcPct val="100000"/>
              </a:lnSpc>
              <a:spcBef>
                <a:spcPts val="0"/>
              </a:spcBef>
              <a:spcAft>
                <a:spcPts val="0"/>
              </a:spcAft>
              <a:buClr>
                <a:schemeClr val="accent4"/>
              </a:buClr>
              <a:buSzPts val="800"/>
              <a:buFont typeface="Gill Sans"/>
              <a:buNone/>
              <a:defRPr sz="800" b="1" i="0" u="none" strike="noStrike" cap="none">
                <a:solidFill>
                  <a:schemeClr val="accent4"/>
                </a:solidFill>
                <a:latin typeface="Gill Sans"/>
                <a:ea typeface="Gill Sans"/>
                <a:cs typeface="Gill Sans"/>
                <a:sym typeface="Gill Sans"/>
              </a:defRPr>
            </a:lvl6pPr>
            <a:lvl7pPr marL="0" lvl="6" indent="0" algn="r" rtl="0">
              <a:lnSpc>
                <a:spcPct val="100000"/>
              </a:lnSpc>
              <a:spcBef>
                <a:spcPts val="0"/>
              </a:spcBef>
              <a:spcAft>
                <a:spcPts val="0"/>
              </a:spcAft>
              <a:buClr>
                <a:schemeClr val="accent4"/>
              </a:buClr>
              <a:buSzPts val="800"/>
              <a:buFont typeface="Gill Sans"/>
              <a:buNone/>
              <a:defRPr sz="800" b="1" i="0" u="none" strike="noStrike" cap="none">
                <a:solidFill>
                  <a:schemeClr val="accent4"/>
                </a:solidFill>
                <a:latin typeface="Gill Sans"/>
                <a:ea typeface="Gill Sans"/>
                <a:cs typeface="Gill Sans"/>
                <a:sym typeface="Gill Sans"/>
              </a:defRPr>
            </a:lvl7pPr>
            <a:lvl8pPr marL="0" lvl="7" indent="0" algn="r" rtl="0">
              <a:lnSpc>
                <a:spcPct val="100000"/>
              </a:lnSpc>
              <a:spcBef>
                <a:spcPts val="0"/>
              </a:spcBef>
              <a:spcAft>
                <a:spcPts val="0"/>
              </a:spcAft>
              <a:buClr>
                <a:schemeClr val="accent4"/>
              </a:buClr>
              <a:buSzPts val="800"/>
              <a:buFont typeface="Gill Sans"/>
              <a:buNone/>
              <a:defRPr sz="800" b="1" i="0" u="none" strike="noStrike" cap="none">
                <a:solidFill>
                  <a:schemeClr val="accent4"/>
                </a:solidFill>
                <a:latin typeface="Gill Sans"/>
                <a:ea typeface="Gill Sans"/>
                <a:cs typeface="Gill Sans"/>
                <a:sym typeface="Gill Sans"/>
              </a:defRPr>
            </a:lvl8pPr>
            <a:lvl9pPr marL="0" lvl="8" indent="0" algn="r" rtl="0">
              <a:lnSpc>
                <a:spcPct val="100000"/>
              </a:lnSpc>
              <a:spcBef>
                <a:spcPts val="0"/>
              </a:spcBef>
              <a:spcAft>
                <a:spcPts val="0"/>
              </a:spcAft>
              <a:buClr>
                <a:schemeClr val="accent4"/>
              </a:buClr>
              <a:buSzPts val="800"/>
              <a:buFont typeface="Gill Sans"/>
              <a:buNone/>
              <a:defRPr sz="800" b="1" i="0" u="none" strike="noStrike" cap="none">
                <a:solidFill>
                  <a:schemeClr val="accent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166" name="Google Shape;166;p19" descr="image7.png"/>
          <p:cNvPicPr preferRelativeResize="0"/>
          <p:nvPr/>
        </p:nvPicPr>
        <p:blipFill rotWithShape="1">
          <a:blip r:embed="rId3">
            <a:alphaModFix/>
          </a:blip>
          <a:srcRect/>
          <a:stretch/>
        </p:blipFill>
        <p:spPr>
          <a:xfrm>
            <a:off x="661217" y="189428"/>
            <a:ext cx="334115" cy="30575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slim right margin) 4">
  <p:cSld name="TITLE_AND_BODY_1_5">
    <p:spTree>
      <p:nvGrpSpPr>
        <p:cNvPr id="1" name="Shape 167"/>
        <p:cNvGrpSpPr/>
        <p:nvPr/>
      </p:nvGrpSpPr>
      <p:grpSpPr>
        <a:xfrm>
          <a:off x="0" y="0"/>
          <a:ext cx="0" cy="0"/>
          <a:chOff x="0" y="0"/>
          <a:chExt cx="0" cy="0"/>
        </a:xfrm>
      </p:grpSpPr>
      <p:pic>
        <p:nvPicPr>
          <p:cNvPr id="168" name="Google Shape;168;p20"/>
          <p:cNvPicPr preferRelativeResize="0"/>
          <p:nvPr/>
        </p:nvPicPr>
        <p:blipFill rotWithShape="1">
          <a:blip r:embed="rId2">
            <a:alphaModFix/>
          </a:blip>
          <a:srcRect r="80017" b="41639"/>
          <a:stretch/>
        </p:blipFill>
        <p:spPr>
          <a:xfrm>
            <a:off x="8967175" y="-43050"/>
            <a:ext cx="241800" cy="3055050"/>
          </a:xfrm>
          <a:prstGeom prst="rect">
            <a:avLst/>
          </a:prstGeom>
          <a:noFill/>
          <a:ln>
            <a:noFill/>
          </a:ln>
        </p:spPr>
      </p:pic>
      <p:sp>
        <p:nvSpPr>
          <p:cNvPr id="169" name="Google Shape;169;p20"/>
          <p:cNvSpPr txBox="1">
            <a:spLocks noGrp="1"/>
          </p:cNvSpPr>
          <p:nvPr>
            <p:ph type="body" idx="1"/>
          </p:nvPr>
        </p:nvSpPr>
        <p:spPr>
          <a:xfrm>
            <a:off x="8466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70" name="Google Shape;170;p2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71" name="Google Shape;171;p20"/>
          <p:cNvPicPr preferRelativeResize="0"/>
          <p:nvPr/>
        </p:nvPicPr>
        <p:blipFill rotWithShape="1">
          <a:blip r:embed="rId2">
            <a:alphaModFix amt="28000"/>
          </a:blip>
          <a:srcRect t="80910" r="80017"/>
          <a:stretch/>
        </p:blipFill>
        <p:spPr>
          <a:xfrm>
            <a:off x="8967175" y="4189950"/>
            <a:ext cx="241800" cy="999300"/>
          </a:xfrm>
          <a:prstGeom prst="rect">
            <a:avLst/>
          </a:prstGeom>
          <a:noFill/>
          <a:ln>
            <a:noFill/>
          </a:ln>
        </p:spPr>
      </p:pic>
      <p:pic>
        <p:nvPicPr>
          <p:cNvPr id="172" name="Google Shape;172;p20"/>
          <p:cNvPicPr preferRelativeResize="0"/>
          <p:nvPr/>
        </p:nvPicPr>
        <p:blipFill rotWithShape="1">
          <a:blip r:embed="rId2">
            <a:alphaModFix amt="70000"/>
          </a:blip>
          <a:srcRect t="58358" r="80017" b="19139"/>
          <a:stretch/>
        </p:blipFill>
        <p:spPr>
          <a:xfrm>
            <a:off x="8967175" y="3012000"/>
            <a:ext cx="241800" cy="11779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B28352"/>
        </a:soli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9" name="Google Shape;19;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8446925" y="4784500"/>
            <a:ext cx="305100" cy="298550"/>
          </a:xfrm>
          <a:prstGeom prst="rect">
            <a:avLst/>
          </a:prstGeom>
          <a:noFill/>
          <a:ln>
            <a:noFill/>
          </a:ln>
        </p:spPr>
      </p:pic>
      <p:pic>
        <p:nvPicPr>
          <p:cNvPr id="21" name="Google Shape;21;p3"/>
          <p:cNvPicPr preferRelativeResize="0"/>
          <p:nvPr/>
        </p:nvPicPr>
        <p:blipFill>
          <a:blip r:embed="rId3">
            <a:alphaModFix/>
          </a:blip>
          <a:stretch>
            <a:fillRect/>
          </a:stretch>
        </p:blipFill>
        <p:spPr>
          <a:xfrm>
            <a:off x="7522325" y="0"/>
            <a:ext cx="1621675" cy="2824125"/>
          </a:xfrm>
          <a:prstGeom prst="rect">
            <a:avLst/>
          </a:prstGeom>
          <a:noFill/>
          <a:ln>
            <a:noFill/>
          </a:ln>
        </p:spPr>
      </p:pic>
      <p:sp>
        <p:nvSpPr>
          <p:cNvPr id="22" name="Google Shape;22;p3"/>
          <p:cNvSpPr/>
          <p:nvPr/>
        </p:nvSpPr>
        <p:spPr>
          <a:xfrm rot="-7287546">
            <a:off x="332874" y="-566524"/>
            <a:ext cx="303512" cy="1020878"/>
          </a:xfrm>
          <a:prstGeom prst="rtTriangle">
            <a:avLst/>
          </a:prstGeom>
          <a:solidFill>
            <a:srgbClr val="DEDEDE">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9314759">
            <a:off x="-93706" y="347113"/>
            <a:ext cx="1307545" cy="348580"/>
          </a:xfrm>
          <a:prstGeom prst="rtTriangle">
            <a:avLst/>
          </a:prstGeom>
          <a:solidFill>
            <a:srgbClr val="DEDEDE">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740961">
            <a:off x="47730" y="133627"/>
            <a:ext cx="1257785" cy="264998"/>
          </a:xfrm>
          <a:prstGeom prst="rtTriangle">
            <a:avLst/>
          </a:prstGeom>
          <a:solidFill>
            <a:srgbClr val="DEDEDE">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6838609">
            <a:off x="-492388" y="475918"/>
            <a:ext cx="1218111" cy="542377"/>
          </a:xfrm>
          <a:prstGeom prst="rtTriangle">
            <a:avLst/>
          </a:prstGeom>
          <a:solidFill>
            <a:srgbClr val="DEDEDE">
              <a:alpha val="34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4045941">
            <a:off x="-996764" y="492854"/>
            <a:ext cx="1291385" cy="459999"/>
          </a:xfrm>
          <a:prstGeom prst="rtTriangle">
            <a:avLst/>
          </a:prstGeom>
          <a:solidFill>
            <a:srgbClr val="DEDEDE">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9678854">
            <a:off x="-118567" y="-767051"/>
            <a:ext cx="303392" cy="1020783"/>
          </a:xfrm>
          <a:prstGeom prst="rtTriangle">
            <a:avLst/>
          </a:prstGeom>
          <a:solidFill>
            <a:srgbClr val="DEDEDE">
              <a:alpha val="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73763"/>
        </a:solidFill>
        <a:effectLst/>
      </p:bgPr>
    </p:bg>
    <p:spTree>
      <p:nvGrpSpPr>
        <p:cNvPr id="1" name="Shape 177"/>
        <p:cNvGrpSpPr/>
        <p:nvPr/>
      </p:nvGrpSpPr>
      <p:grpSpPr>
        <a:xfrm>
          <a:off x="0" y="0"/>
          <a:ext cx="0" cy="0"/>
          <a:chOff x="0" y="0"/>
          <a:chExt cx="0" cy="0"/>
        </a:xfrm>
      </p:grpSpPr>
      <p:sp>
        <p:nvSpPr>
          <p:cNvPr id="178" name="Google Shape;178;p22"/>
          <p:cNvSpPr txBox="1">
            <a:spLocks noGrp="1"/>
          </p:cNvSpPr>
          <p:nvPr>
            <p:ph type="ctrTitle"/>
          </p:nvPr>
        </p:nvSpPr>
        <p:spPr>
          <a:xfrm>
            <a:off x="824000" y="10042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9" name="Google Shape;179;p22"/>
          <p:cNvSpPr txBox="1">
            <a:spLocks noGrp="1"/>
          </p:cNvSpPr>
          <p:nvPr>
            <p:ph type="subTitle" idx="1"/>
          </p:nvPr>
        </p:nvSpPr>
        <p:spPr>
          <a:xfrm>
            <a:off x="824000" y="29867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80" name="Google Shape;180;p22"/>
          <p:cNvSpPr txBox="1">
            <a:spLocks noGrp="1"/>
          </p:cNvSpPr>
          <p:nvPr>
            <p:ph type="sldNum" idx="12"/>
          </p:nvPr>
        </p:nvSpPr>
        <p:spPr>
          <a:xfrm>
            <a:off x="4297646" y="4702526"/>
            <a:ext cx="548700" cy="393600"/>
          </a:xfrm>
          <a:prstGeom prst="rect">
            <a:avLst/>
          </a:prstGeom>
        </p:spPr>
        <p:txBody>
          <a:bodyPr spcFirstLastPara="1" wrap="square" lIns="91425" tIns="91425" rIns="91425" bIns="91425" anchor="ctr" anchorCtr="0">
            <a:noAutofit/>
          </a:bodyPr>
          <a:lstStyle>
            <a:lvl1pPr lvl="0" algn="ctr">
              <a:buNone/>
              <a:defRPr>
                <a:solidFill>
                  <a:schemeClr val="lt1"/>
                </a:solidFill>
              </a:defRPr>
            </a:lvl1pPr>
            <a:lvl2pPr lvl="1" algn="ctr">
              <a:buNone/>
              <a:defRPr>
                <a:solidFill>
                  <a:schemeClr val="lt1"/>
                </a:solidFill>
              </a:defRPr>
            </a:lvl2pPr>
            <a:lvl3pPr lvl="2" algn="ctr">
              <a:buNone/>
              <a:defRPr>
                <a:solidFill>
                  <a:schemeClr val="lt1"/>
                </a:solidFill>
              </a:defRPr>
            </a:lvl3pPr>
            <a:lvl4pPr lvl="3" algn="ctr">
              <a:buNone/>
              <a:defRPr>
                <a:solidFill>
                  <a:schemeClr val="lt1"/>
                </a:solidFill>
              </a:defRPr>
            </a:lvl4pPr>
            <a:lvl5pPr lvl="4" algn="ctr">
              <a:buNone/>
              <a:defRPr>
                <a:solidFill>
                  <a:schemeClr val="lt1"/>
                </a:solidFill>
              </a:defRPr>
            </a:lvl5pPr>
            <a:lvl6pPr lvl="5" algn="ctr">
              <a:buNone/>
              <a:defRPr>
                <a:solidFill>
                  <a:schemeClr val="lt1"/>
                </a:solidFill>
              </a:defRPr>
            </a:lvl6pPr>
            <a:lvl7pPr lvl="6" algn="ctr">
              <a:buNone/>
              <a:defRPr>
                <a:solidFill>
                  <a:schemeClr val="lt1"/>
                </a:solidFill>
              </a:defRPr>
            </a:lvl7pPr>
            <a:lvl8pPr lvl="7" algn="ctr">
              <a:buNone/>
              <a:defRPr>
                <a:solidFill>
                  <a:schemeClr val="lt1"/>
                </a:solidFill>
              </a:defRPr>
            </a:lvl8pPr>
            <a:lvl9pPr lvl="8" algn="ctr">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pic>
        <p:nvPicPr>
          <p:cNvPr id="181" name="Google Shape;181;p22"/>
          <p:cNvPicPr preferRelativeResize="0"/>
          <p:nvPr/>
        </p:nvPicPr>
        <p:blipFill>
          <a:blip r:embed="rId2">
            <a:alphaModFix/>
          </a:blip>
          <a:stretch>
            <a:fillRect/>
          </a:stretch>
        </p:blipFill>
        <p:spPr>
          <a:xfrm>
            <a:off x="7987012" y="0"/>
            <a:ext cx="1156987" cy="5143499"/>
          </a:xfrm>
          <a:prstGeom prst="rect">
            <a:avLst/>
          </a:prstGeom>
          <a:noFill/>
          <a:ln>
            <a:noFill/>
          </a:ln>
        </p:spPr>
      </p:pic>
      <p:pic>
        <p:nvPicPr>
          <p:cNvPr id="182" name="Google Shape;182;p22"/>
          <p:cNvPicPr preferRelativeResize="0"/>
          <p:nvPr/>
        </p:nvPicPr>
        <p:blipFill>
          <a:blip r:embed="rId3">
            <a:alphaModFix/>
          </a:blip>
          <a:stretch>
            <a:fillRect/>
          </a:stretch>
        </p:blipFill>
        <p:spPr>
          <a:xfrm>
            <a:off x="6844000" y="0"/>
            <a:ext cx="1157000" cy="2014926"/>
          </a:xfrm>
          <a:prstGeom prst="rect">
            <a:avLst/>
          </a:prstGeom>
          <a:noFill/>
          <a:ln>
            <a:noFill/>
          </a:ln>
        </p:spPr>
      </p:pic>
      <p:sp>
        <p:nvSpPr>
          <p:cNvPr id="183" name="Google Shape;183;p22"/>
          <p:cNvSpPr txBox="1"/>
          <p:nvPr/>
        </p:nvSpPr>
        <p:spPr>
          <a:xfrm>
            <a:off x="5756750" y="4748725"/>
            <a:ext cx="15669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latin typeface="Nunito"/>
                <a:ea typeface="Nunito"/>
                <a:cs typeface="Nunito"/>
                <a:sym typeface="Nunito"/>
              </a:rPr>
              <a:t>www.credentialengine.org</a:t>
            </a:r>
            <a:endParaRPr sz="900">
              <a:solidFill>
                <a:srgbClr val="FFFFFF"/>
              </a:solidFill>
              <a:latin typeface="Nunito"/>
              <a:ea typeface="Nunito"/>
              <a:cs typeface="Nunito"/>
              <a:sym typeface="Nunito"/>
            </a:endParaRPr>
          </a:p>
        </p:txBody>
      </p:sp>
      <p:pic>
        <p:nvPicPr>
          <p:cNvPr id="184" name="Google Shape;184;p22"/>
          <p:cNvPicPr preferRelativeResize="0"/>
          <p:nvPr/>
        </p:nvPicPr>
        <p:blipFill>
          <a:blip r:embed="rId4">
            <a:alphaModFix/>
          </a:blip>
          <a:stretch>
            <a:fillRect/>
          </a:stretch>
        </p:blipFill>
        <p:spPr>
          <a:xfrm>
            <a:off x="67600" y="4132744"/>
            <a:ext cx="2002727" cy="101074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B28352"/>
        </a:solidFill>
        <a:effectLst/>
      </p:bgPr>
    </p:bg>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87" name="Google Shape;187;p2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88" name="Google Shape;188;p23"/>
          <p:cNvPicPr preferRelativeResize="0"/>
          <p:nvPr/>
        </p:nvPicPr>
        <p:blipFill>
          <a:blip r:embed="rId2">
            <a:alphaModFix/>
          </a:blip>
          <a:stretch>
            <a:fillRect/>
          </a:stretch>
        </p:blipFill>
        <p:spPr>
          <a:xfrm>
            <a:off x="8446925" y="4784500"/>
            <a:ext cx="305100" cy="298550"/>
          </a:xfrm>
          <a:prstGeom prst="rect">
            <a:avLst/>
          </a:prstGeom>
          <a:noFill/>
          <a:ln>
            <a:noFill/>
          </a:ln>
        </p:spPr>
      </p:pic>
      <p:pic>
        <p:nvPicPr>
          <p:cNvPr id="189" name="Google Shape;189;p23"/>
          <p:cNvPicPr preferRelativeResize="0"/>
          <p:nvPr/>
        </p:nvPicPr>
        <p:blipFill>
          <a:blip r:embed="rId3">
            <a:alphaModFix/>
          </a:blip>
          <a:stretch>
            <a:fillRect/>
          </a:stretch>
        </p:blipFill>
        <p:spPr>
          <a:xfrm>
            <a:off x="7522325" y="0"/>
            <a:ext cx="1621675" cy="2824125"/>
          </a:xfrm>
          <a:prstGeom prst="rect">
            <a:avLst/>
          </a:prstGeom>
          <a:noFill/>
          <a:ln>
            <a:noFill/>
          </a:ln>
        </p:spPr>
      </p:pic>
      <p:sp>
        <p:nvSpPr>
          <p:cNvPr id="190" name="Google Shape;190;p23"/>
          <p:cNvSpPr/>
          <p:nvPr/>
        </p:nvSpPr>
        <p:spPr>
          <a:xfrm rot="-7287546">
            <a:off x="332874" y="-566524"/>
            <a:ext cx="303512" cy="1020878"/>
          </a:xfrm>
          <a:prstGeom prst="rtTriangle">
            <a:avLst/>
          </a:prstGeom>
          <a:solidFill>
            <a:srgbClr val="DEDEDE">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rot="-9314759">
            <a:off x="-93706" y="347113"/>
            <a:ext cx="1307545" cy="348580"/>
          </a:xfrm>
          <a:prstGeom prst="rtTriangle">
            <a:avLst/>
          </a:prstGeom>
          <a:solidFill>
            <a:srgbClr val="DEDEDE">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rot="-10740961">
            <a:off x="47730" y="133627"/>
            <a:ext cx="1257785" cy="264998"/>
          </a:xfrm>
          <a:prstGeom prst="rtTriangle">
            <a:avLst/>
          </a:prstGeom>
          <a:solidFill>
            <a:srgbClr val="DEDEDE">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rot="-6838609">
            <a:off x="-492388" y="475918"/>
            <a:ext cx="1218111" cy="542377"/>
          </a:xfrm>
          <a:prstGeom prst="rtTriangle">
            <a:avLst/>
          </a:prstGeom>
          <a:solidFill>
            <a:srgbClr val="DEDEDE">
              <a:alpha val="34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rot="-4045941">
            <a:off x="-996764" y="492854"/>
            <a:ext cx="1291385" cy="459999"/>
          </a:xfrm>
          <a:prstGeom prst="rtTriangle">
            <a:avLst/>
          </a:prstGeom>
          <a:solidFill>
            <a:srgbClr val="DEDEDE">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rot="9678854">
            <a:off x="-118567" y="-767051"/>
            <a:ext cx="303392" cy="1020783"/>
          </a:xfrm>
          <a:prstGeom prst="rtTriangle">
            <a:avLst/>
          </a:prstGeom>
          <a:solidFill>
            <a:srgbClr val="DEDEDE">
              <a:alpha val="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6"/>
        <p:cNvGrpSpPr/>
        <p:nvPr/>
      </p:nvGrpSpPr>
      <p:grpSpPr>
        <a:xfrm>
          <a:off x="0" y="0"/>
          <a:ext cx="0" cy="0"/>
          <a:chOff x="0" y="0"/>
          <a:chExt cx="0" cy="0"/>
        </a:xfrm>
      </p:grpSpPr>
      <p:pic>
        <p:nvPicPr>
          <p:cNvPr id="197" name="Google Shape;197;p24"/>
          <p:cNvPicPr preferRelativeResize="0"/>
          <p:nvPr/>
        </p:nvPicPr>
        <p:blipFill rotWithShape="1">
          <a:blip r:embed="rId2">
            <a:alphaModFix/>
          </a:blip>
          <a:srcRect r="25439" b="41639"/>
          <a:stretch/>
        </p:blipFill>
        <p:spPr>
          <a:xfrm>
            <a:off x="8433775" y="-43050"/>
            <a:ext cx="902225" cy="3055050"/>
          </a:xfrm>
          <a:prstGeom prst="rect">
            <a:avLst/>
          </a:prstGeom>
          <a:noFill/>
          <a:ln>
            <a:noFill/>
          </a:ln>
        </p:spPr>
      </p:pic>
      <p:sp>
        <p:nvSpPr>
          <p:cNvPr id="198" name="Google Shape;198;p2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9" name="Google Shape;199;p24"/>
          <p:cNvSpPr txBox="1">
            <a:spLocks noGrp="1"/>
          </p:cNvSpPr>
          <p:nvPr>
            <p:ph type="body" idx="1"/>
          </p:nvPr>
        </p:nvSpPr>
        <p:spPr>
          <a:xfrm>
            <a:off x="8466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00" name="Google Shape;200;p2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01" name="Google Shape;201;p24"/>
          <p:cNvPicPr preferRelativeResize="0"/>
          <p:nvPr/>
        </p:nvPicPr>
        <p:blipFill>
          <a:blip r:embed="rId3">
            <a:alphaModFix/>
          </a:blip>
          <a:stretch>
            <a:fillRect/>
          </a:stretch>
        </p:blipFill>
        <p:spPr>
          <a:xfrm>
            <a:off x="8451050" y="4788538"/>
            <a:ext cx="296850" cy="290475"/>
          </a:xfrm>
          <a:prstGeom prst="rect">
            <a:avLst/>
          </a:prstGeom>
          <a:noFill/>
          <a:ln>
            <a:noFill/>
          </a:ln>
        </p:spPr>
      </p:pic>
      <p:sp>
        <p:nvSpPr>
          <p:cNvPr id="202" name="Google Shape;202;p24"/>
          <p:cNvSpPr/>
          <p:nvPr/>
        </p:nvSpPr>
        <p:spPr>
          <a:xfrm rot="4583855">
            <a:off x="909910" y="860569"/>
            <a:ext cx="144143" cy="290604"/>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rot="2791045">
            <a:off x="759052" y="627266"/>
            <a:ext cx="448604" cy="15190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rot="531665">
            <a:off x="764881" y="763247"/>
            <a:ext cx="352507" cy="13648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rot="4857286">
            <a:off x="813699" y="514530"/>
            <a:ext cx="602999" cy="172993"/>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rot="6414970">
            <a:off x="925219" y="552813"/>
            <a:ext cx="629957" cy="130169"/>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 name="Google Shape;207;p24"/>
          <p:cNvPicPr preferRelativeResize="0"/>
          <p:nvPr/>
        </p:nvPicPr>
        <p:blipFill rotWithShape="1">
          <a:blip r:embed="rId2">
            <a:alphaModFix amt="28000"/>
          </a:blip>
          <a:srcRect t="80910" r="25439"/>
          <a:stretch/>
        </p:blipFill>
        <p:spPr>
          <a:xfrm>
            <a:off x="8433775" y="4189950"/>
            <a:ext cx="902225" cy="999300"/>
          </a:xfrm>
          <a:prstGeom prst="rect">
            <a:avLst/>
          </a:prstGeom>
          <a:noFill/>
          <a:ln>
            <a:noFill/>
          </a:ln>
        </p:spPr>
      </p:pic>
      <p:pic>
        <p:nvPicPr>
          <p:cNvPr id="208" name="Google Shape;208;p24"/>
          <p:cNvPicPr preferRelativeResize="0"/>
          <p:nvPr/>
        </p:nvPicPr>
        <p:blipFill rotWithShape="1">
          <a:blip r:embed="rId2">
            <a:alphaModFix amt="70000"/>
          </a:blip>
          <a:srcRect t="58358" r="25439" b="19139"/>
          <a:stretch/>
        </p:blipFill>
        <p:spPr>
          <a:xfrm>
            <a:off x="8433775" y="3012000"/>
            <a:ext cx="902225" cy="11779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slim right margin)">
  <p:cSld name="TITLE_AND_BODY_1">
    <p:spTree>
      <p:nvGrpSpPr>
        <p:cNvPr id="1" name="Shape 209"/>
        <p:cNvGrpSpPr/>
        <p:nvPr/>
      </p:nvGrpSpPr>
      <p:grpSpPr>
        <a:xfrm>
          <a:off x="0" y="0"/>
          <a:ext cx="0" cy="0"/>
          <a:chOff x="0" y="0"/>
          <a:chExt cx="0" cy="0"/>
        </a:xfrm>
      </p:grpSpPr>
      <p:pic>
        <p:nvPicPr>
          <p:cNvPr id="210" name="Google Shape;210;p25"/>
          <p:cNvPicPr preferRelativeResize="0"/>
          <p:nvPr/>
        </p:nvPicPr>
        <p:blipFill rotWithShape="1">
          <a:blip r:embed="rId2">
            <a:alphaModFix/>
          </a:blip>
          <a:srcRect r="80017" b="41639"/>
          <a:stretch/>
        </p:blipFill>
        <p:spPr>
          <a:xfrm>
            <a:off x="8967175" y="-43050"/>
            <a:ext cx="241800" cy="3055050"/>
          </a:xfrm>
          <a:prstGeom prst="rect">
            <a:avLst/>
          </a:prstGeom>
          <a:noFill/>
          <a:ln>
            <a:noFill/>
          </a:ln>
        </p:spPr>
      </p:pic>
      <p:sp>
        <p:nvSpPr>
          <p:cNvPr id="211" name="Google Shape;211;p25"/>
          <p:cNvSpPr txBox="1">
            <a:spLocks noGrp="1"/>
          </p:cNvSpPr>
          <p:nvPr>
            <p:ph type="body" idx="1"/>
          </p:nvPr>
        </p:nvSpPr>
        <p:spPr>
          <a:xfrm>
            <a:off x="8466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12" name="Google Shape;212;p2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3" name="Google Shape;213;p25"/>
          <p:cNvPicPr preferRelativeResize="0"/>
          <p:nvPr/>
        </p:nvPicPr>
        <p:blipFill rotWithShape="1">
          <a:blip r:embed="rId2">
            <a:alphaModFix amt="28000"/>
          </a:blip>
          <a:srcRect t="80910" r="80017"/>
          <a:stretch/>
        </p:blipFill>
        <p:spPr>
          <a:xfrm>
            <a:off x="8967175" y="4189950"/>
            <a:ext cx="241800" cy="999300"/>
          </a:xfrm>
          <a:prstGeom prst="rect">
            <a:avLst/>
          </a:prstGeom>
          <a:noFill/>
          <a:ln>
            <a:noFill/>
          </a:ln>
        </p:spPr>
      </p:pic>
      <p:pic>
        <p:nvPicPr>
          <p:cNvPr id="214" name="Google Shape;214;p25"/>
          <p:cNvPicPr preferRelativeResize="0"/>
          <p:nvPr/>
        </p:nvPicPr>
        <p:blipFill rotWithShape="1">
          <a:blip r:embed="rId2">
            <a:alphaModFix amt="70000"/>
          </a:blip>
          <a:srcRect t="58358" r="80017" b="19139"/>
          <a:stretch/>
        </p:blipFill>
        <p:spPr>
          <a:xfrm>
            <a:off x="8967175" y="3012000"/>
            <a:ext cx="241800" cy="11779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no margin)">
  <p:cSld name="TITLE_AND_BODY_1_1">
    <p:spTree>
      <p:nvGrpSpPr>
        <p:cNvPr id="1" name="Shape 215"/>
        <p:cNvGrpSpPr/>
        <p:nvPr/>
      </p:nvGrpSpPr>
      <p:grpSpPr>
        <a:xfrm>
          <a:off x="0" y="0"/>
          <a:ext cx="0" cy="0"/>
          <a:chOff x="0" y="0"/>
          <a:chExt cx="0" cy="0"/>
        </a:xfrm>
      </p:grpSpPr>
      <p:sp>
        <p:nvSpPr>
          <p:cNvPr id="216" name="Google Shape;216;p2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7" name="Google Shape;217;p26"/>
          <p:cNvSpPr txBox="1">
            <a:spLocks noGrp="1"/>
          </p:cNvSpPr>
          <p:nvPr>
            <p:ph type="body" idx="1"/>
          </p:nvPr>
        </p:nvSpPr>
        <p:spPr>
          <a:xfrm>
            <a:off x="8466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18" name="Google Shape;218;p2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9" name="Google Shape;219;p26"/>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220" name="Google Shape;220;p26"/>
          <p:cNvSpPr/>
          <p:nvPr/>
        </p:nvSpPr>
        <p:spPr>
          <a:xfrm rot="4583855">
            <a:off x="909910" y="860569"/>
            <a:ext cx="144143" cy="290604"/>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rot="2791045">
            <a:off x="759052" y="627266"/>
            <a:ext cx="448604" cy="15190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rot="531665">
            <a:off x="764881" y="763247"/>
            <a:ext cx="352507" cy="13648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rot="4857286">
            <a:off x="813699" y="514530"/>
            <a:ext cx="602999" cy="172993"/>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rot="6414970">
            <a:off x="925219" y="552813"/>
            <a:ext cx="629957" cy="130169"/>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7" name="Google Shape;227;p27"/>
          <p:cNvSpPr txBox="1">
            <a:spLocks noGrp="1"/>
          </p:cNvSpPr>
          <p:nvPr>
            <p:ph type="body" idx="1"/>
          </p:nvPr>
        </p:nvSpPr>
        <p:spPr>
          <a:xfrm>
            <a:off x="8466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28" name="Google Shape;228;p27"/>
          <p:cNvSpPr txBox="1">
            <a:spLocks noGrp="1"/>
          </p:cNvSpPr>
          <p:nvPr>
            <p:ph type="body" idx="2"/>
          </p:nvPr>
        </p:nvSpPr>
        <p:spPr>
          <a:xfrm>
            <a:off x="46750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29" name="Google Shape;229;p2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30" name="Google Shape;230;p27"/>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231" name="Google Shape;231;p27"/>
          <p:cNvSpPr/>
          <p:nvPr/>
        </p:nvSpPr>
        <p:spPr>
          <a:xfrm rot="4583855">
            <a:off x="909910" y="860569"/>
            <a:ext cx="144143" cy="290604"/>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7"/>
          <p:cNvSpPr/>
          <p:nvPr/>
        </p:nvSpPr>
        <p:spPr>
          <a:xfrm rot="2791045">
            <a:off x="759052" y="627266"/>
            <a:ext cx="448604" cy="15190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p:nvPr/>
        </p:nvSpPr>
        <p:spPr>
          <a:xfrm rot="531665">
            <a:off x="764881" y="763247"/>
            <a:ext cx="352507" cy="13648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rot="4857286">
            <a:off x="813699" y="514530"/>
            <a:ext cx="602999" cy="172993"/>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rot="6414970">
            <a:off x="925219" y="552813"/>
            <a:ext cx="629957" cy="130169"/>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2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39" name="Google Shape;239;p28"/>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240" name="Google Shape;240;p28"/>
          <p:cNvSpPr/>
          <p:nvPr/>
        </p:nvSpPr>
        <p:spPr>
          <a:xfrm rot="4583855">
            <a:off x="909910" y="860569"/>
            <a:ext cx="144143" cy="290604"/>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rot="2791045">
            <a:off x="759052" y="627266"/>
            <a:ext cx="448604" cy="15190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8"/>
          <p:cNvSpPr/>
          <p:nvPr/>
        </p:nvSpPr>
        <p:spPr>
          <a:xfrm rot="531665">
            <a:off x="764881" y="763247"/>
            <a:ext cx="352507" cy="13648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8"/>
          <p:cNvSpPr/>
          <p:nvPr/>
        </p:nvSpPr>
        <p:spPr>
          <a:xfrm rot="4857286">
            <a:off x="813699" y="514530"/>
            <a:ext cx="602999" cy="172993"/>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p:nvPr/>
        </p:nvSpPr>
        <p:spPr>
          <a:xfrm rot="6414970">
            <a:off x="925219" y="552813"/>
            <a:ext cx="629957" cy="130169"/>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5" name="Google Shape;245;p28"/>
          <p:cNvPicPr preferRelativeResize="0"/>
          <p:nvPr/>
        </p:nvPicPr>
        <p:blipFill rotWithShape="1">
          <a:blip r:embed="rId3">
            <a:alphaModFix/>
          </a:blip>
          <a:srcRect r="41612" b="64516"/>
          <a:stretch/>
        </p:blipFill>
        <p:spPr>
          <a:xfrm>
            <a:off x="0" y="4379775"/>
            <a:ext cx="5339024" cy="763725"/>
          </a:xfrm>
          <a:prstGeom prst="rect">
            <a:avLst/>
          </a:prstGeom>
          <a:noFill/>
          <a:ln>
            <a:noFill/>
          </a:ln>
        </p:spPr>
      </p:pic>
      <p:pic>
        <p:nvPicPr>
          <p:cNvPr id="246" name="Google Shape;246;p28"/>
          <p:cNvPicPr preferRelativeResize="0"/>
          <p:nvPr/>
        </p:nvPicPr>
        <p:blipFill rotWithShape="1">
          <a:blip r:embed="rId3">
            <a:alphaModFix amt="25000"/>
          </a:blip>
          <a:srcRect l="80901" b="64516"/>
          <a:stretch/>
        </p:blipFill>
        <p:spPr>
          <a:xfrm>
            <a:off x="7397625" y="4379775"/>
            <a:ext cx="1746374" cy="763725"/>
          </a:xfrm>
          <a:prstGeom prst="rect">
            <a:avLst/>
          </a:prstGeom>
          <a:noFill/>
          <a:ln>
            <a:noFill/>
          </a:ln>
        </p:spPr>
      </p:pic>
      <p:pic>
        <p:nvPicPr>
          <p:cNvPr id="247" name="Google Shape;247;p28"/>
          <p:cNvPicPr preferRelativeResize="0"/>
          <p:nvPr/>
        </p:nvPicPr>
        <p:blipFill rotWithShape="1">
          <a:blip r:embed="rId3">
            <a:alphaModFix amt="63000"/>
          </a:blip>
          <a:srcRect l="58385" r="19101" b="64516"/>
          <a:stretch/>
        </p:blipFill>
        <p:spPr>
          <a:xfrm>
            <a:off x="5339025" y="4379775"/>
            <a:ext cx="2058600" cy="7637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8"/>
        <p:cNvGrpSpPr/>
        <p:nvPr/>
      </p:nvGrpSpPr>
      <p:grpSpPr>
        <a:xfrm>
          <a:off x="0" y="0"/>
          <a:ext cx="0" cy="0"/>
          <a:chOff x="0" y="0"/>
          <a:chExt cx="0" cy="0"/>
        </a:xfrm>
      </p:grpSpPr>
      <p:sp>
        <p:nvSpPr>
          <p:cNvPr id="249" name="Google Shape;249;p29"/>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0" name="Google Shape;250;p29"/>
          <p:cNvSpPr txBox="1">
            <a:spLocks noGrp="1"/>
          </p:cNvSpPr>
          <p:nvPr>
            <p:ph type="body" idx="1"/>
          </p:nvPr>
        </p:nvSpPr>
        <p:spPr>
          <a:xfrm>
            <a:off x="8466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1" name="Google Shape;251;p2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52" name="Google Shape;252;p29"/>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253" name="Google Shape;253;p29"/>
          <p:cNvSpPr/>
          <p:nvPr/>
        </p:nvSpPr>
        <p:spPr>
          <a:xfrm rot="4583855">
            <a:off x="909910" y="860569"/>
            <a:ext cx="144143" cy="290604"/>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9"/>
          <p:cNvSpPr/>
          <p:nvPr/>
        </p:nvSpPr>
        <p:spPr>
          <a:xfrm rot="2791045">
            <a:off x="759052" y="627266"/>
            <a:ext cx="448604" cy="15190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9"/>
          <p:cNvSpPr/>
          <p:nvPr/>
        </p:nvSpPr>
        <p:spPr>
          <a:xfrm rot="531665">
            <a:off x="764881" y="763247"/>
            <a:ext cx="352507" cy="13648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rot="4857286">
            <a:off x="813699" y="514530"/>
            <a:ext cx="602999" cy="172993"/>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9"/>
          <p:cNvSpPr/>
          <p:nvPr/>
        </p:nvSpPr>
        <p:spPr>
          <a:xfrm rot="6414970">
            <a:off x="925219" y="552813"/>
            <a:ext cx="629957" cy="130169"/>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29"/>
          <p:cNvPicPr preferRelativeResize="0"/>
          <p:nvPr/>
        </p:nvPicPr>
        <p:blipFill rotWithShape="1">
          <a:blip r:embed="rId3">
            <a:alphaModFix/>
          </a:blip>
          <a:srcRect r="25439" b="41639"/>
          <a:stretch/>
        </p:blipFill>
        <p:spPr>
          <a:xfrm>
            <a:off x="8433775" y="-43050"/>
            <a:ext cx="902225" cy="3055050"/>
          </a:xfrm>
          <a:prstGeom prst="rect">
            <a:avLst/>
          </a:prstGeom>
          <a:noFill/>
          <a:ln>
            <a:noFill/>
          </a:ln>
        </p:spPr>
      </p:pic>
      <p:pic>
        <p:nvPicPr>
          <p:cNvPr id="259" name="Google Shape;259;p29"/>
          <p:cNvPicPr preferRelativeResize="0"/>
          <p:nvPr/>
        </p:nvPicPr>
        <p:blipFill rotWithShape="1">
          <a:blip r:embed="rId3">
            <a:alphaModFix amt="28000"/>
          </a:blip>
          <a:srcRect t="80910" r="25439"/>
          <a:stretch/>
        </p:blipFill>
        <p:spPr>
          <a:xfrm>
            <a:off x="8433775" y="4189950"/>
            <a:ext cx="902225" cy="999300"/>
          </a:xfrm>
          <a:prstGeom prst="rect">
            <a:avLst/>
          </a:prstGeom>
          <a:noFill/>
          <a:ln>
            <a:noFill/>
          </a:ln>
        </p:spPr>
      </p:pic>
      <p:pic>
        <p:nvPicPr>
          <p:cNvPr id="260" name="Google Shape;260;p29"/>
          <p:cNvPicPr preferRelativeResize="0"/>
          <p:nvPr/>
        </p:nvPicPr>
        <p:blipFill rotWithShape="1">
          <a:blip r:embed="rId3">
            <a:alphaModFix amt="70000"/>
          </a:blip>
          <a:srcRect t="58358" r="25439" b="19139"/>
          <a:stretch/>
        </p:blipFill>
        <p:spPr>
          <a:xfrm>
            <a:off x="8433775" y="3012000"/>
            <a:ext cx="902225" cy="11779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61"/>
        <p:cNvGrpSpPr/>
        <p:nvPr/>
      </p:nvGrpSpPr>
      <p:grpSpPr>
        <a:xfrm>
          <a:off x="0" y="0"/>
          <a:ext cx="0" cy="0"/>
          <a:chOff x="0" y="0"/>
          <a:chExt cx="0" cy="0"/>
        </a:xfrm>
      </p:grpSpPr>
      <p:sp>
        <p:nvSpPr>
          <p:cNvPr id="262" name="Google Shape;26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Nunito"/>
                <a:ea typeface="Nunito"/>
                <a:cs typeface="Nunito"/>
                <a:sym typeface="Nunito"/>
              </a:defRPr>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a:endParaRPr/>
          </a:p>
        </p:txBody>
      </p:sp>
      <p:sp>
        <p:nvSpPr>
          <p:cNvPr id="263" name="Google Shape;263;p3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rgbClr val="B3DBCF"/>
        </a:solidFill>
        <a:effectLst/>
      </p:bgPr>
    </p:bg>
    <p:spTree>
      <p:nvGrpSpPr>
        <p:cNvPr id="1" name="Shape 264"/>
        <p:cNvGrpSpPr/>
        <p:nvPr/>
      </p:nvGrpSpPr>
      <p:grpSpPr>
        <a:xfrm>
          <a:off x="0" y="0"/>
          <a:ext cx="0" cy="0"/>
          <a:chOff x="0" y="0"/>
          <a:chExt cx="0" cy="0"/>
        </a:xfrm>
      </p:grpSpPr>
      <p:sp>
        <p:nvSpPr>
          <p:cNvPr id="265" name="Google Shape;265;p31"/>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66" name="Google Shape;266;p3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67" name="Google Shape;267;p31"/>
          <p:cNvPicPr preferRelativeResize="0"/>
          <p:nvPr/>
        </p:nvPicPr>
        <p:blipFill>
          <a:blip r:embed="rId2">
            <a:alphaModFix/>
          </a:blip>
          <a:stretch>
            <a:fillRect/>
          </a:stretch>
        </p:blipFill>
        <p:spPr>
          <a:xfrm>
            <a:off x="7987000" y="0"/>
            <a:ext cx="1157000" cy="2014926"/>
          </a:xfrm>
          <a:prstGeom prst="rect">
            <a:avLst/>
          </a:prstGeom>
          <a:noFill/>
          <a:ln>
            <a:noFill/>
          </a:ln>
        </p:spPr>
      </p:pic>
      <p:pic>
        <p:nvPicPr>
          <p:cNvPr id="268" name="Google Shape;268;p31"/>
          <p:cNvPicPr preferRelativeResize="0"/>
          <p:nvPr/>
        </p:nvPicPr>
        <p:blipFill>
          <a:blip r:embed="rId3">
            <a:alphaModFix/>
          </a:blip>
          <a:stretch>
            <a:fillRect/>
          </a:stretch>
        </p:blipFill>
        <p:spPr>
          <a:xfrm>
            <a:off x="8446925" y="4784500"/>
            <a:ext cx="305100" cy="2985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pic>
        <p:nvPicPr>
          <p:cNvPr id="29" name="Google Shape;29;p4"/>
          <p:cNvPicPr preferRelativeResize="0"/>
          <p:nvPr/>
        </p:nvPicPr>
        <p:blipFill rotWithShape="1">
          <a:blip r:embed="rId2">
            <a:alphaModFix/>
          </a:blip>
          <a:srcRect r="25439" b="41639"/>
          <a:stretch/>
        </p:blipFill>
        <p:spPr>
          <a:xfrm>
            <a:off x="8433775" y="-43050"/>
            <a:ext cx="902225" cy="3055050"/>
          </a:xfrm>
          <a:prstGeom prst="rect">
            <a:avLst/>
          </a:prstGeom>
          <a:noFill/>
          <a:ln>
            <a:noFill/>
          </a:ln>
        </p:spPr>
      </p:pic>
      <p:sp>
        <p:nvSpPr>
          <p:cNvPr id="30" name="Google Shape;30;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lvl1pPr>
            <a:lvl2pPr lvl="1" rtl="0">
              <a:spcBef>
                <a:spcPts val="0"/>
              </a:spcBef>
              <a:spcAft>
                <a:spcPts val="0"/>
              </a:spcAft>
              <a:buSzPts val="2800"/>
              <a:buNone/>
            </a:lvl2pPr>
            <a:lvl3pPr lvl="2" rtl="0">
              <a:spcBef>
                <a:spcPts val="0"/>
              </a:spcBef>
              <a:spcAft>
                <a:spcPts val="0"/>
              </a:spcAft>
              <a:buSzPts val="2800"/>
              <a:buNone/>
            </a:lvl3pPr>
            <a:lvl4pPr lvl="3" rtl="0">
              <a:spcBef>
                <a:spcPts val="0"/>
              </a:spcBef>
              <a:spcAft>
                <a:spcPts val="0"/>
              </a:spcAft>
              <a:buSzPts val="2800"/>
              <a:buNone/>
            </a:lvl4pPr>
            <a:lvl5pPr lvl="4" rtl="0">
              <a:spcBef>
                <a:spcPts val="0"/>
              </a:spcBef>
              <a:spcAft>
                <a:spcPts val="0"/>
              </a:spcAft>
              <a:buSzPts val="2800"/>
              <a:buNone/>
            </a:lvl5pPr>
            <a:lvl6pPr lvl="5" rtl="0">
              <a:spcBef>
                <a:spcPts val="0"/>
              </a:spcBef>
              <a:spcAft>
                <a:spcPts val="0"/>
              </a:spcAft>
              <a:buSzPts val="2800"/>
              <a:buNone/>
            </a:lvl6pPr>
            <a:lvl7pPr lvl="6" rtl="0">
              <a:spcBef>
                <a:spcPts val="0"/>
              </a:spcBef>
              <a:spcAft>
                <a:spcPts val="0"/>
              </a:spcAft>
              <a:buSzPts val="2800"/>
              <a:buNone/>
            </a:lvl7pPr>
            <a:lvl8pPr lvl="7" rtl="0">
              <a:spcBef>
                <a:spcPts val="0"/>
              </a:spcBef>
              <a:spcAft>
                <a:spcPts val="0"/>
              </a:spcAft>
              <a:buSzPts val="2800"/>
              <a:buNone/>
            </a:lvl8pPr>
            <a:lvl9pPr lvl="8" rtl="0">
              <a:spcBef>
                <a:spcPts val="0"/>
              </a:spcBef>
              <a:spcAft>
                <a:spcPts val="0"/>
              </a:spcAft>
              <a:buSzPts val="2800"/>
              <a:buNone/>
            </a:lvl9pPr>
          </a:lstStyle>
          <a:p>
            <a:endParaRPr/>
          </a:p>
        </p:txBody>
      </p:sp>
      <p:sp>
        <p:nvSpPr>
          <p:cNvPr id="31" name="Google Shape;31;p4"/>
          <p:cNvSpPr txBox="1">
            <a:spLocks noGrp="1"/>
          </p:cNvSpPr>
          <p:nvPr>
            <p:ph type="body" idx="1"/>
          </p:nvPr>
        </p:nvSpPr>
        <p:spPr>
          <a:xfrm>
            <a:off x="8466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lvl1pPr>
            <a:lvl2pPr marL="914400" lvl="1" indent="-298450">
              <a:spcBef>
                <a:spcPts val="1600"/>
              </a:spcBef>
              <a:spcAft>
                <a:spcPts val="0"/>
              </a:spcAft>
              <a:buSzPts val="1100"/>
              <a:buChar char="○"/>
            </a:lvl2pPr>
            <a:lvl3pPr marL="1371600" lvl="2" indent="-298450">
              <a:spcBef>
                <a:spcPts val="1600"/>
              </a:spcBef>
              <a:spcAft>
                <a:spcPts val="0"/>
              </a:spcAft>
              <a:buSzPts val="1100"/>
              <a:buChar char="■"/>
            </a:lvl3pPr>
            <a:lvl4pPr marL="1828800" lvl="3" indent="-298450">
              <a:spcBef>
                <a:spcPts val="1600"/>
              </a:spcBef>
              <a:spcAft>
                <a:spcPts val="0"/>
              </a:spcAft>
              <a:buSzPts val="1100"/>
              <a:buChar char="●"/>
            </a:lvl4pPr>
            <a:lvl5pPr marL="2286000" lvl="4" indent="-298450">
              <a:spcBef>
                <a:spcPts val="1600"/>
              </a:spcBef>
              <a:spcAft>
                <a:spcPts val="0"/>
              </a:spcAft>
              <a:buSzPts val="1100"/>
              <a:buChar char="○"/>
            </a:lvl5pPr>
            <a:lvl6pPr marL="2743200" lvl="5" indent="-298450">
              <a:spcBef>
                <a:spcPts val="1600"/>
              </a:spcBef>
              <a:spcAft>
                <a:spcPts val="0"/>
              </a:spcAft>
              <a:buSzPts val="1100"/>
              <a:buChar char="■"/>
            </a:lvl6pPr>
            <a:lvl7pPr marL="3200400" lvl="6" indent="-298450">
              <a:spcBef>
                <a:spcPts val="1600"/>
              </a:spcBef>
              <a:spcAft>
                <a:spcPts val="0"/>
              </a:spcAft>
              <a:buSzPts val="1100"/>
              <a:buChar char="●"/>
            </a:lvl7pPr>
            <a:lvl8pPr marL="3657600" lvl="7" indent="-298450">
              <a:spcBef>
                <a:spcPts val="1600"/>
              </a:spcBef>
              <a:spcAft>
                <a:spcPts val="0"/>
              </a:spcAft>
              <a:buSzPts val="1100"/>
              <a:buChar char="○"/>
            </a:lvl8pPr>
            <a:lvl9pPr marL="4114800" lvl="8" indent="-298450">
              <a:spcBef>
                <a:spcPts val="1600"/>
              </a:spcBef>
              <a:spcAft>
                <a:spcPts val="1600"/>
              </a:spcAft>
              <a:buSzPts val="1100"/>
              <a:buChar char="■"/>
            </a:lvl9pPr>
          </a:lstStyle>
          <a:p>
            <a:endParaRPr/>
          </a:p>
        </p:txBody>
      </p:sp>
      <p:sp>
        <p:nvSpPr>
          <p:cNvPr id="32" name="Google Shape;32;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t>‹#›</a:t>
            </a:fld>
            <a:endParaRPr lang="en"/>
          </a:p>
        </p:txBody>
      </p:sp>
      <p:pic>
        <p:nvPicPr>
          <p:cNvPr id="33" name="Google Shape;33;p4"/>
          <p:cNvPicPr preferRelativeResize="0"/>
          <p:nvPr/>
        </p:nvPicPr>
        <p:blipFill>
          <a:blip r:embed="rId3">
            <a:alphaModFix/>
          </a:blip>
          <a:stretch>
            <a:fillRect/>
          </a:stretch>
        </p:blipFill>
        <p:spPr>
          <a:xfrm>
            <a:off x="8451050" y="4788538"/>
            <a:ext cx="296850" cy="290475"/>
          </a:xfrm>
          <a:prstGeom prst="rect">
            <a:avLst/>
          </a:prstGeom>
          <a:noFill/>
          <a:ln>
            <a:noFill/>
          </a:ln>
        </p:spPr>
      </p:pic>
      <p:sp>
        <p:nvSpPr>
          <p:cNvPr id="34" name="Google Shape;34;p4"/>
          <p:cNvSpPr/>
          <p:nvPr/>
        </p:nvSpPr>
        <p:spPr>
          <a:xfrm rot="4583855">
            <a:off x="909910" y="860569"/>
            <a:ext cx="144143" cy="290604"/>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rot="2791045">
            <a:off x="759052" y="627266"/>
            <a:ext cx="448604" cy="15190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rot="531665">
            <a:off x="764881" y="763247"/>
            <a:ext cx="352507" cy="13648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rot="4857286">
            <a:off x="813699" y="514530"/>
            <a:ext cx="602999" cy="172993"/>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rot="6414970">
            <a:off x="925219" y="552813"/>
            <a:ext cx="629957" cy="130169"/>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4"/>
          <p:cNvPicPr preferRelativeResize="0"/>
          <p:nvPr/>
        </p:nvPicPr>
        <p:blipFill rotWithShape="1">
          <a:blip r:embed="rId2">
            <a:alphaModFix amt="28000"/>
          </a:blip>
          <a:srcRect t="80910" r="25439"/>
          <a:stretch/>
        </p:blipFill>
        <p:spPr>
          <a:xfrm>
            <a:off x="8433775" y="4189950"/>
            <a:ext cx="902225" cy="999300"/>
          </a:xfrm>
          <a:prstGeom prst="rect">
            <a:avLst/>
          </a:prstGeom>
          <a:noFill/>
          <a:ln>
            <a:noFill/>
          </a:ln>
        </p:spPr>
      </p:pic>
      <p:pic>
        <p:nvPicPr>
          <p:cNvPr id="40" name="Google Shape;40;p4"/>
          <p:cNvPicPr preferRelativeResize="0"/>
          <p:nvPr/>
        </p:nvPicPr>
        <p:blipFill rotWithShape="1">
          <a:blip r:embed="rId2">
            <a:alphaModFix amt="70000"/>
          </a:blip>
          <a:srcRect t="58358" r="25439" b="19139"/>
          <a:stretch/>
        </p:blipFill>
        <p:spPr>
          <a:xfrm>
            <a:off x="8433775" y="3012000"/>
            <a:ext cx="902225" cy="11779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3A1A1"/>
        </a:solidFill>
        <a:effectLst/>
      </p:bgPr>
    </p:bg>
    <p:spTree>
      <p:nvGrpSpPr>
        <p:cNvPr id="1" name="Shape 269"/>
        <p:cNvGrpSpPr/>
        <p:nvPr/>
      </p:nvGrpSpPr>
      <p:grpSpPr>
        <a:xfrm>
          <a:off x="0" y="0"/>
          <a:ext cx="0" cy="0"/>
          <a:chOff x="0" y="0"/>
          <a:chExt cx="0" cy="0"/>
        </a:xfrm>
      </p:grpSpPr>
      <p:sp>
        <p:nvSpPr>
          <p:cNvPr id="270" name="Google Shape;270;p32"/>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71" name="Google Shape;271;p3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72" name="Google Shape;272;p32"/>
          <p:cNvPicPr preferRelativeResize="0"/>
          <p:nvPr/>
        </p:nvPicPr>
        <p:blipFill>
          <a:blip r:embed="rId2">
            <a:alphaModFix/>
          </a:blip>
          <a:stretch>
            <a:fillRect/>
          </a:stretch>
        </p:blipFill>
        <p:spPr>
          <a:xfrm>
            <a:off x="7987000" y="0"/>
            <a:ext cx="1157000" cy="2014926"/>
          </a:xfrm>
          <a:prstGeom prst="rect">
            <a:avLst/>
          </a:prstGeom>
          <a:noFill/>
          <a:ln>
            <a:noFill/>
          </a:ln>
        </p:spPr>
      </p:pic>
      <p:pic>
        <p:nvPicPr>
          <p:cNvPr id="273" name="Google Shape;273;p32"/>
          <p:cNvPicPr preferRelativeResize="0"/>
          <p:nvPr/>
        </p:nvPicPr>
        <p:blipFill>
          <a:blip r:embed="rId3">
            <a:alphaModFix/>
          </a:blip>
          <a:stretch>
            <a:fillRect/>
          </a:stretch>
        </p:blipFill>
        <p:spPr>
          <a:xfrm>
            <a:off x="8446925" y="4784500"/>
            <a:ext cx="305100" cy="2985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4"/>
        <p:cNvGrpSpPr/>
        <p:nvPr/>
      </p:nvGrpSpPr>
      <p:grpSpPr>
        <a:xfrm>
          <a:off x="0" y="0"/>
          <a:ext cx="0" cy="0"/>
          <a:chOff x="0" y="0"/>
          <a:chExt cx="0" cy="0"/>
        </a:xfrm>
      </p:grpSpPr>
      <p:sp>
        <p:nvSpPr>
          <p:cNvPr id="275" name="Google Shape;275;p33"/>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6" name="Google Shape;276;p33"/>
          <p:cNvSpPr txBox="1">
            <a:spLocks noGrp="1"/>
          </p:cNvSpPr>
          <p:nvPr>
            <p:ph type="subTitle" idx="1"/>
          </p:nvPr>
        </p:nvSpPr>
        <p:spPr>
          <a:xfrm>
            <a:off x="8466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277" name="Google Shape;277;p33"/>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78" name="Google Shape;278;p3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79" name="Google Shape;279;p33"/>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280" name="Google Shape;280;p33"/>
          <p:cNvSpPr/>
          <p:nvPr/>
        </p:nvSpPr>
        <p:spPr>
          <a:xfrm rot="4583855">
            <a:off x="909910" y="860569"/>
            <a:ext cx="144143" cy="290604"/>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3"/>
          <p:cNvSpPr/>
          <p:nvPr/>
        </p:nvSpPr>
        <p:spPr>
          <a:xfrm rot="2791045">
            <a:off x="759052" y="627266"/>
            <a:ext cx="448604" cy="15190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p:nvPr/>
        </p:nvSpPr>
        <p:spPr>
          <a:xfrm rot="531665">
            <a:off x="764881" y="763247"/>
            <a:ext cx="352507" cy="13648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3"/>
          <p:cNvSpPr/>
          <p:nvPr/>
        </p:nvSpPr>
        <p:spPr>
          <a:xfrm rot="4857286">
            <a:off x="813699" y="514530"/>
            <a:ext cx="602999" cy="172993"/>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3"/>
          <p:cNvSpPr/>
          <p:nvPr/>
        </p:nvSpPr>
        <p:spPr>
          <a:xfrm rot="6414970">
            <a:off x="925219" y="552813"/>
            <a:ext cx="629957" cy="130169"/>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5"/>
        <p:cNvGrpSpPr/>
        <p:nvPr/>
      </p:nvGrpSpPr>
      <p:grpSpPr>
        <a:xfrm>
          <a:off x="0" y="0"/>
          <a:ext cx="0" cy="0"/>
          <a:chOff x="0" y="0"/>
          <a:chExt cx="0" cy="0"/>
        </a:xfrm>
      </p:grpSpPr>
      <p:sp>
        <p:nvSpPr>
          <p:cNvPr id="286" name="Google Shape;286;p34"/>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287" name="Google Shape;287;p3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88" name="Google Shape;288;p34"/>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289" name="Google Shape;289;p34"/>
          <p:cNvSpPr/>
          <p:nvPr/>
        </p:nvSpPr>
        <p:spPr>
          <a:xfrm rot="1359946">
            <a:off x="1164797" y="4547739"/>
            <a:ext cx="144023" cy="290605"/>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4"/>
          <p:cNvSpPr/>
          <p:nvPr/>
        </p:nvSpPr>
        <p:spPr>
          <a:xfrm rot="-435772">
            <a:off x="769225" y="4436975"/>
            <a:ext cx="448498" cy="151881"/>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4"/>
          <p:cNvSpPr/>
          <p:nvPr/>
        </p:nvSpPr>
        <p:spPr>
          <a:xfrm rot="-2693791">
            <a:off x="895752" y="4554733"/>
            <a:ext cx="352352" cy="136402"/>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4"/>
          <p:cNvSpPr/>
          <p:nvPr/>
        </p:nvSpPr>
        <p:spPr>
          <a:xfrm rot="1630620">
            <a:off x="687613" y="4259684"/>
            <a:ext cx="602968" cy="173004"/>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4"/>
          <p:cNvSpPr/>
          <p:nvPr/>
        </p:nvSpPr>
        <p:spPr>
          <a:xfrm rot="3189116">
            <a:off x="761487" y="4190227"/>
            <a:ext cx="629820" cy="130367"/>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73763"/>
        </a:solidFill>
        <a:effectLst/>
      </p:bgPr>
    </p:bg>
    <p:spTree>
      <p:nvGrpSpPr>
        <p:cNvPr id="1" name="Shape 294"/>
        <p:cNvGrpSpPr/>
        <p:nvPr/>
      </p:nvGrpSpPr>
      <p:grpSpPr>
        <a:xfrm>
          <a:off x="0" y="0"/>
          <a:ext cx="0" cy="0"/>
          <a:chOff x="0" y="0"/>
          <a:chExt cx="0" cy="0"/>
        </a:xfrm>
      </p:grpSpPr>
      <p:sp>
        <p:nvSpPr>
          <p:cNvPr id="295" name="Google Shape;295;p35"/>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96" name="Google Shape;296;p35"/>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grpSp>
        <p:nvGrpSpPr>
          <p:cNvPr id="297" name="Google Shape;297;p35"/>
          <p:cNvGrpSpPr/>
          <p:nvPr/>
        </p:nvGrpSpPr>
        <p:grpSpPr>
          <a:xfrm>
            <a:off x="6876539" y="-400469"/>
            <a:ext cx="2267451" cy="2601690"/>
            <a:chOff x="6790514" y="1306"/>
            <a:chExt cx="2267451" cy="2601690"/>
          </a:xfrm>
        </p:grpSpPr>
        <p:grpSp>
          <p:nvGrpSpPr>
            <p:cNvPr id="298" name="Google Shape;298;p35"/>
            <p:cNvGrpSpPr/>
            <p:nvPr/>
          </p:nvGrpSpPr>
          <p:grpSpPr>
            <a:xfrm>
              <a:off x="7067465" y="1306"/>
              <a:ext cx="1990500" cy="1990200"/>
              <a:chOff x="7067465" y="1306"/>
              <a:chExt cx="1990500" cy="1990200"/>
            </a:xfrm>
          </p:grpSpPr>
          <p:sp>
            <p:nvSpPr>
              <p:cNvPr id="299" name="Google Shape;299;p35"/>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35"/>
            <p:cNvGrpSpPr/>
            <p:nvPr/>
          </p:nvGrpSpPr>
          <p:grpSpPr>
            <a:xfrm>
              <a:off x="8207126" y="1807996"/>
              <a:ext cx="795000" cy="795000"/>
              <a:chOff x="8207126" y="1807996"/>
              <a:chExt cx="795000" cy="795000"/>
            </a:xfrm>
          </p:grpSpPr>
          <p:sp>
            <p:nvSpPr>
              <p:cNvPr id="303" name="Google Shape;303;p35"/>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35"/>
            <p:cNvGrpSpPr/>
            <p:nvPr/>
          </p:nvGrpSpPr>
          <p:grpSpPr>
            <a:xfrm>
              <a:off x="6790514" y="118857"/>
              <a:ext cx="548700" cy="548700"/>
              <a:chOff x="6790514" y="118857"/>
              <a:chExt cx="548700" cy="548700"/>
            </a:xfrm>
          </p:grpSpPr>
          <p:sp>
            <p:nvSpPr>
              <p:cNvPr id="307" name="Google Shape;307;p35"/>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09" name="Google Shape;309;p35"/>
          <p:cNvPicPr preferRelativeResize="0"/>
          <p:nvPr/>
        </p:nvPicPr>
        <p:blipFill>
          <a:blip r:embed="rId2">
            <a:alphaModFix/>
          </a:blip>
          <a:stretch>
            <a:fillRect/>
          </a:stretch>
        </p:blipFill>
        <p:spPr>
          <a:xfrm>
            <a:off x="8446925" y="4784500"/>
            <a:ext cx="305100" cy="298550"/>
          </a:xfrm>
          <a:prstGeom prst="rect">
            <a:avLst/>
          </a:prstGeom>
          <a:noFill/>
          <a:ln>
            <a:noFill/>
          </a:ln>
        </p:spPr>
      </p:pic>
      <p:sp>
        <p:nvSpPr>
          <p:cNvPr id="310" name="Google Shape;310;p3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311" name="Google Shape;311;p35"/>
          <p:cNvPicPr preferRelativeResize="0"/>
          <p:nvPr/>
        </p:nvPicPr>
        <p:blipFill rotWithShape="1">
          <a:blip r:embed="rId3">
            <a:alphaModFix/>
          </a:blip>
          <a:srcRect b="57958"/>
          <a:stretch/>
        </p:blipFill>
        <p:spPr>
          <a:xfrm>
            <a:off x="0" y="4237751"/>
            <a:ext cx="9144002" cy="90575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1">
  <p:cSld name="BIG_NUMBER_1">
    <p:bg>
      <p:bgPr>
        <a:solidFill>
          <a:srgbClr val="073763"/>
        </a:solidFill>
        <a:effectLst/>
      </p:bgPr>
    </p:bg>
    <p:spTree>
      <p:nvGrpSpPr>
        <p:cNvPr id="1" name="Shape 312"/>
        <p:cNvGrpSpPr/>
        <p:nvPr/>
      </p:nvGrpSpPr>
      <p:grpSpPr>
        <a:xfrm>
          <a:off x="0" y="0"/>
          <a:ext cx="0" cy="0"/>
          <a:chOff x="0" y="0"/>
          <a:chExt cx="0" cy="0"/>
        </a:xfrm>
      </p:grpSpPr>
      <p:sp>
        <p:nvSpPr>
          <p:cNvPr id="313" name="Google Shape;313;p36"/>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314" name="Google Shape;314;p36"/>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pic>
        <p:nvPicPr>
          <p:cNvPr id="315" name="Google Shape;315;p36"/>
          <p:cNvPicPr preferRelativeResize="0"/>
          <p:nvPr/>
        </p:nvPicPr>
        <p:blipFill>
          <a:blip r:embed="rId2">
            <a:alphaModFix/>
          </a:blip>
          <a:stretch>
            <a:fillRect/>
          </a:stretch>
        </p:blipFill>
        <p:spPr>
          <a:xfrm>
            <a:off x="8446925" y="4784500"/>
            <a:ext cx="305100" cy="298550"/>
          </a:xfrm>
          <a:prstGeom prst="rect">
            <a:avLst/>
          </a:prstGeom>
          <a:noFill/>
          <a:ln>
            <a:noFill/>
          </a:ln>
        </p:spPr>
      </p:pic>
      <p:sp>
        <p:nvSpPr>
          <p:cNvPr id="316" name="Google Shape;316;p3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317" name="Google Shape;317;p36"/>
          <p:cNvPicPr preferRelativeResize="0"/>
          <p:nvPr/>
        </p:nvPicPr>
        <p:blipFill rotWithShape="1">
          <a:blip r:embed="rId3">
            <a:alphaModFix amt="11000"/>
          </a:blip>
          <a:srcRect l="-1522" t="4764" r="-664" b="-238"/>
          <a:stretch/>
        </p:blipFill>
        <p:spPr>
          <a:xfrm rot="-2213656">
            <a:off x="5145757" y="-1654200"/>
            <a:ext cx="3544536" cy="763887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8"/>
        <p:cNvGrpSpPr/>
        <p:nvPr/>
      </p:nvGrpSpPr>
      <p:grpSpPr>
        <a:xfrm>
          <a:off x="0" y="0"/>
          <a:ext cx="0" cy="0"/>
          <a:chOff x="0" y="0"/>
          <a:chExt cx="0" cy="0"/>
        </a:xfrm>
      </p:grpSpPr>
      <p:sp>
        <p:nvSpPr>
          <p:cNvPr id="319" name="Google Shape;319;p3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20" name="Google Shape;320;p37"/>
          <p:cNvPicPr preferRelativeResize="0"/>
          <p:nvPr/>
        </p:nvPicPr>
        <p:blipFill>
          <a:blip r:embed="rId2">
            <a:alphaModFix/>
          </a:blip>
          <a:stretch>
            <a:fillRect/>
          </a:stretch>
        </p:blipFill>
        <p:spPr>
          <a:xfrm>
            <a:off x="8451050" y="4788538"/>
            <a:ext cx="296850" cy="2904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1"/>
        <p:cNvGrpSpPr/>
        <p:nvPr/>
      </p:nvGrpSpPr>
      <p:grpSpPr>
        <a:xfrm>
          <a:off x="0" y="0"/>
          <a:ext cx="0" cy="0"/>
          <a:chOff x="0" y="0"/>
          <a:chExt cx="0" cy="0"/>
        </a:xfrm>
      </p:grpSpPr>
      <p:sp>
        <p:nvSpPr>
          <p:cNvPr id="322" name="Google Shape;322;p38"/>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accent1"/>
              </a:buClr>
              <a:buSzPts val="2700"/>
              <a:buFont typeface="Trebuchet MS"/>
              <a:buNone/>
              <a:defRPr sz="2700"/>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a:endParaRPr/>
          </a:p>
        </p:txBody>
      </p:sp>
      <p:sp>
        <p:nvSpPr>
          <p:cNvPr id="323" name="Google Shape;323;p38"/>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Autofit/>
          </a:bodyPr>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324" name="Google Shape;324;p38"/>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325" name="Google Shape;325;p38"/>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326" name="Google Shape;326;p38"/>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Larger texts + image">
  <p:cSld name="Larger texts + image">
    <p:spTree>
      <p:nvGrpSpPr>
        <p:cNvPr id="1" name="Shape 327"/>
        <p:cNvGrpSpPr/>
        <p:nvPr/>
      </p:nvGrpSpPr>
      <p:grpSpPr>
        <a:xfrm>
          <a:off x="0" y="0"/>
          <a:ext cx="0" cy="0"/>
          <a:chOff x="0" y="0"/>
          <a:chExt cx="0" cy="0"/>
        </a:xfrm>
      </p:grpSpPr>
      <p:sp>
        <p:nvSpPr>
          <p:cNvPr id="328" name="Google Shape;328;p39"/>
          <p:cNvSpPr/>
          <p:nvPr/>
        </p:nvSpPr>
        <p:spPr>
          <a:xfrm flipH="1">
            <a:off x="7883400" y="3979588"/>
            <a:ext cx="1260600" cy="1164000"/>
          </a:xfrm>
          <a:prstGeom prst="rect">
            <a:avLst/>
          </a:prstGeom>
          <a:blipFill rotWithShape="1">
            <a:blip r:embed="rId2">
              <a:alphaModFix/>
            </a:blip>
            <a:stretch>
              <a:fillRect/>
            </a:stretch>
          </a:blip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accent6"/>
              </a:buClr>
              <a:buSzPts val="1400"/>
              <a:buFont typeface="Helvetica Neue"/>
              <a:buNone/>
            </a:pPr>
            <a:endParaRPr sz="1400" b="0" i="0" u="none" strike="noStrike" cap="none">
              <a:solidFill>
                <a:schemeClr val="accent6"/>
              </a:solidFill>
              <a:latin typeface="Arial"/>
              <a:ea typeface="Arial"/>
              <a:cs typeface="Arial"/>
              <a:sym typeface="Arial"/>
            </a:endParaRPr>
          </a:p>
        </p:txBody>
      </p:sp>
      <p:sp>
        <p:nvSpPr>
          <p:cNvPr id="329" name="Google Shape;329;p39"/>
          <p:cNvSpPr txBox="1">
            <a:spLocks noGrp="1"/>
          </p:cNvSpPr>
          <p:nvPr>
            <p:ph type="body" idx="1"/>
          </p:nvPr>
        </p:nvSpPr>
        <p:spPr>
          <a:xfrm>
            <a:off x="448140" y="1531144"/>
            <a:ext cx="3273900" cy="1292700"/>
          </a:xfrm>
          <a:prstGeom prst="rect">
            <a:avLst/>
          </a:prstGeom>
          <a:noFill/>
          <a:ln>
            <a:noFill/>
          </a:ln>
        </p:spPr>
        <p:txBody>
          <a:bodyPr spcFirstLastPara="1" wrap="square" lIns="34275" tIns="34275" rIns="34275" bIns="34275" anchor="t" anchorCtr="0">
            <a:noAutofit/>
          </a:bodyPr>
          <a:lstStyle>
            <a:lvl1pPr marL="457200" lvl="0" indent="-336550" algn="l">
              <a:lnSpc>
                <a:spcPct val="139130"/>
              </a:lnSpc>
              <a:spcBef>
                <a:spcPts val="0"/>
              </a:spcBef>
              <a:spcAft>
                <a:spcPts val="0"/>
              </a:spcAft>
              <a:buClr>
                <a:srgbClr val="072034"/>
              </a:buClr>
              <a:buSzPts val="1700"/>
              <a:buFont typeface="Gill Sans"/>
              <a:buChar char="●"/>
              <a:defRPr sz="1700">
                <a:solidFill>
                  <a:srgbClr val="072034"/>
                </a:solidFill>
                <a:latin typeface="Gill Sans"/>
                <a:ea typeface="Gill Sans"/>
                <a:cs typeface="Gill Sans"/>
                <a:sym typeface="Gill Sans"/>
              </a:defRPr>
            </a:lvl1pPr>
            <a:lvl2pPr marL="914400" lvl="1" indent="-336550" algn="l">
              <a:lnSpc>
                <a:spcPct val="139130"/>
              </a:lnSpc>
              <a:spcBef>
                <a:spcPts val="0"/>
              </a:spcBef>
              <a:spcAft>
                <a:spcPts val="0"/>
              </a:spcAft>
              <a:buSzPts val="1700"/>
              <a:buFont typeface="Gill Sans"/>
              <a:buChar char="○"/>
              <a:defRPr sz="1700">
                <a:solidFill>
                  <a:srgbClr val="072034"/>
                </a:solidFill>
                <a:latin typeface="Gill Sans"/>
                <a:ea typeface="Gill Sans"/>
                <a:cs typeface="Gill Sans"/>
                <a:sym typeface="Gill Sans"/>
              </a:defRPr>
            </a:lvl2pPr>
            <a:lvl3pPr marL="1371600" lvl="2" indent="-336550" algn="l">
              <a:lnSpc>
                <a:spcPct val="139130"/>
              </a:lnSpc>
              <a:spcBef>
                <a:spcPts val="0"/>
              </a:spcBef>
              <a:spcAft>
                <a:spcPts val="0"/>
              </a:spcAft>
              <a:buSzPts val="1700"/>
              <a:buFont typeface="Gill Sans"/>
              <a:buChar char="■"/>
              <a:defRPr sz="1700">
                <a:solidFill>
                  <a:srgbClr val="072034"/>
                </a:solidFill>
                <a:latin typeface="Gill Sans"/>
                <a:ea typeface="Gill Sans"/>
                <a:cs typeface="Gill Sans"/>
                <a:sym typeface="Gill Sans"/>
              </a:defRPr>
            </a:lvl3pPr>
            <a:lvl4pPr marL="1828800" lvl="3" indent="-336550" algn="l">
              <a:lnSpc>
                <a:spcPct val="139130"/>
              </a:lnSpc>
              <a:spcBef>
                <a:spcPts val="0"/>
              </a:spcBef>
              <a:spcAft>
                <a:spcPts val="0"/>
              </a:spcAft>
              <a:buSzPts val="1700"/>
              <a:buFont typeface="Gill Sans"/>
              <a:buChar char="●"/>
              <a:defRPr sz="1700">
                <a:solidFill>
                  <a:srgbClr val="072034"/>
                </a:solidFill>
                <a:latin typeface="Gill Sans"/>
                <a:ea typeface="Gill Sans"/>
                <a:cs typeface="Gill Sans"/>
                <a:sym typeface="Gill Sans"/>
              </a:defRPr>
            </a:lvl4pPr>
            <a:lvl5pPr marL="2286000" lvl="4" indent="-336550" algn="l">
              <a:lnSpc>
                <a:spcPct val="139130"/>
              </a:lnSpc>
              <a:spcBef>
                <a:spcPts val="0"/>
              </a:spcBef>
              <a:spcAft>
                <a:spcPts val="0"/>
              </a:spcAft>
              <a:buSzPts val="1700"/>
              <a:buFont typeface="Gill Sans"/>
              <a:buChar char="○"/>
              <a:defRPr sz="1700">
                <a:solidFill>
                  <a:srgbClr val="072034"/>
                </a:solidFill>
                <a:latin typeface="Gill Sans"/>
                <a:ea typeface="Gill Sans"/>
                <a:cs typeface="Gill Sans"/>
                <a:sym typeface="Gill Sans"/>
              </a:defRPr>
            </a:lvl5pPr>
            <a:lvl6pPr marL="2743200" lvl="5" indent="-317500" algn="l">
              <a:lnSpc>
                <a:spcPct val="140000"/>
              </a:lnSpc>
              <a:spcBef>
                <a:spcPts val="0"/>
              </a:spcBef>
              <a:spcAft>
                <a:spcPts val="0"/>
              </a:spcAft>
              <a:buClr>
                <a:srgbClr val="072034"/>
              </a:buClr>
              <a:buSzPts val="1400"/>
              <a:buChar char="■"/>
              <a:defRPr/>
            </a:lvl6pPr>
            <a:lvl7pPr marL="3200400" lvl="6" indent="-317500" algn="l">
              <a:lnSpc>
                <a:spcPct val="140000"/>
              </a:lnSpc>
              <a:spcBef>
                <a:spcPts val="0"/>
              </a:spcBef>
              <a:spcAft>
                <a:spcPts val="0"/>
              </a:spcAft>
              <a:buClr>
                <a:srgbClr val="072034"/>
              </a:buClr>
              <a:buSzPts val="1400"/>
              <a:buChar char="●"/>
              <a:defRPr/>
            </a:lvl7pPr>
            <a:lvl8pPr marL="3657600" lvl="7" indent="-317500" algn="l">
              <a:lnSpc>
                <a:spcPct val="140000"/>
              </a:lnSpc>
              <a:spcBef>
                <a:spcPts val="0"/>
              </a:spcBef>
              <a:spcAft>
                <a:spcPts val="0"/>
              </a:spcAft>
              <a:buClr>
                <a:srgbClr val="072034"/>
              </a:buClr>
              <a:buSzPts val="1400"/>
              <a:buChar char="○"/>
              <a:defRPr/>
            </a:lvl8pPr>
            <a:lvl9pPr marL="4114800" lvl="8" indent="-317500" algn="l">
              <a:lnSpc>
                <a:spcPct val="140000"/>
              </a:lnSpc>
              <a:spcBef>
                <a:spcPts val="0"/>
              </a:spcBef>
              <a:spcAft>
                <a:spcPts val="0"/>
              </a:spcAft>
              <a:buClr>
                <a:srgbClr val="072034"/>
              </a:buClr>
              <a:buSzPts val="1400"/>
              <a:buChar char="■"/>
              <a:defRPr/>
            </a:lvl9pPr>
          </a:lstStyle>
          <a:p>
            <a:endParaRPr/>
          </a:p>
        </p:txBody>
      </p:sp>
      <p:sp>
        <p:nvSpPr>
          <p:cNvPr id="330" name="Google Shape;330;p39"/>
          <p:cNvSpPr txBox="1">
            <a:spLocks noGrp="1"/>
          </p:cNvSpPr>
          <p:nvPr>
            <p:ph type="body" idx="2"/>
          </p:nvPr>
        </p:nvSpPr>
        <p:spPr>
          <a:xfrm>
            <a:off x="438614" y="3001193"/>
            <a:ext cx="3652800" cy="1714800"/>
          </a:xfrm>
          <a:prstGeom prst="rect">
            <a:avLst/>
          </a:prstGeom>
          <a:noFill/>
          <a:ln>
            <a:noFill/>
          </a:ln>
        </p:spPr>
        <p:txBody>
          <a:bodyPr spcFirstLastPara="1" wrap="square" lIns="34275" tIns="34275" rIns="34275" bIns="34275" anchor="t" anchorCtr="0">
            <a:noAutofit/>
          </a:bodyPr>
          <a:lstStyle>
            <a:lvl1pPr marL="457200" lvl="0" indent="-311150" algn="l">
              <a:lnSpc>
                <a:spcPct val="140000"/>
              </a:lnSpc>
              <a:spcBef>
                <a:spcPts val="0"/>
              </a:spcBef>
              <a:spcAft>
                <a:spcPts val="0"/>
              </a:spcAft>
              <a:buClr>
                <a:srgbClr val="072034"/>
              </a:buClr>
              <a:buSzPts val="1300"/>
              <a:buFont typeface="Gill Sans"/>
              <a:buChar char="●"/>
              <a:defRPr sz="1300">
                <a:solidFill>
                  <a:srgbClr val="072034"/>
                </a:solidFill>
                <a:latin typeface="Gill Sans"/>
                <a:ea typeface="Gill Sans"/>
                <a:cs typeface="Gill Sans"/>
                <a:sym typeface="Gill Sans"/>
              </a:defRPr>
            </a:lvl1pPr>
            <a:lvl2pPr marL="914400" lvl="1" indent="-317500" algn="l">
              <a:lnSpc>
                <a:spcPct val="140000"/>
              </a:lnSpc>
              <a:spcBef>
                <a:spcPts val="0"/>
              </a:spcBef>
              <a:spcAft>
                <a:spcPts val="0"/>
              </a:spcAft>
              <a:buSzPts val="1400"/>
              <a:buChar char="○"/>
              <a:defRPr/>
            </a:lvl2pPr>
            <a:lvl3pPr marL="1371600" lvl="2" indent="-317500" algn="l">
              <a:lnSpc>
                <a:spcPct val="140000"/>
              </a:lnSpc>
              <a:spcBef>
                <a:spcPts val="0"/>
              </a:spcBef>
              <a:spcAft>
                <a:spcPts val="0"/>
              </a:spcAft>
              <a:buSzPts val="1400"/>
              <a:buChar char="■"/>
              <a:defRPr/>
            </a:lvl3pPr>
            <a:lvl4pPr marL="1828800" lvl="3" indent="-317500" algn="l">
              <a:lnSpc>
                <a:spcPct val="140000"/>
              </a:lnSpc>
              <a:spcBef>
                <a:spcPts val="0"/>
              </a:spcBef>
              <a:spcAft>
                <a:spcPts val="0"/>
              </a:spcAft>
              <a:buSzPts val="1400"/>
              <a:buChar char="●"/>
              <a:defRPr/>
            </a:lvl4pPr>
            <a:lvl5pPr marL="2286000" lvl="4" indent="-317500" algn="l">
              <a:lnSpc>
                <a:spcPct val="140000"/>
              </a:lnSpc>
              <a:spcBef>
                <a:spcPts val="0"/>
              </a:spcBef>
              <a:spcAft>
                <a:spcPts val="0"/>
              </a:spcAft>
              <a:buSzPts val="1400"/>
              <a:buChar char="○"/>
              <a:defRPr/>
            </a:lvl5pPr>
            <a:lvl6pPr marL="2743200" lvl="5" indent="-317500" algn="l">
              <a:lnSpc>
                <a:spcPct val="140000"/>
              </a:lnSpc>
              <a:spcBef>
                <a:spcPts val="0"/>
              </a:spcBef>
              <a:spcAft>
                <a:spcPts val="0"/>
              </a:spcAft>
              <a:buClr>
                <a:srgbClr val="072034"/>
              </a:buClr>
              <a:buSzPts val="1400"/>
              <a:buChar char="■"/>
              <a:defRPr/>
            </a:lvl6pPr>
            <a:lvl7pPr marL="3200400" lvl="6" indent="-317500" algn="l">
              <a:lnSpc>
                <a:spcPct val="140000"/>
              </a:lnSpc>
              <a:spcBef>
                <a:spcPts val="0"/>
              </a:spcBef>
              <a:spcAft>
                <a:spcPts val="0"/>
              </a:spcAft>
              <a:buClr>
                <a:srgbClr val="072034"/>
              </a:buClr>
              <a:buSzPts val="1400"/>
              <a:buChar char="●"/>
              <a:defRPr/>
            </a:lvl7pPr>
            <a:lvl8pPr marL="3657600" lvl="7" indent="-317500" algn="l">
              <a:lnSpc>
                <a:spcPct val="140000"/>
              </a:lnSpc>
              <a:spcBef>
                <a:spcPts val="0"/>
              </a:spcBef>
              <a:spcAft>
                <a:spcPts val="0"/>
              </a:spcAft>
              <a:buClr>
                <a:srgbClr val="072034"/>
              </a:buClr>
              <a:buSzPts val="1400"/>
              <a:buChar char="○"/>
              <a:defRPr/>
            </a:lvl8pPr>
            <a:lvl9pPr marL="4114800" lvl="8" indent="-317500" algn="l">
              <a:lnSpc>
                <a:spcPct val="140000"/>
              </a:lnSpc>
              <a:spcBef>
                <a:spcPts val="0"/>
              </a:spcBef>
              <a:spcAft>
                <a:spcPts val="0"/>
              </a:spcAft>
              <a:buClr>
                <a:srgbClr val="072034"/>
              </a:buClr>
              <a:buSzPts val="1400"/>
              <a:buChar char="■"/>
              <a:defRPr/>
            </a:lvl9pPr>
          </a:lstStyle>
          <a:p>
            <a:endParaRPr/>
          </a:p>
        </p:txBody>
      </p:sp>
      <p:sp>
        <p:nvSpPr>
          <p:cNvPr id="331" name="Google Shape;331;p39"/>
          <p:cNvSpPr txBox="1">
            <a:spLocks noGrp="1"/>
          </p:cNvSpPr>
          <p:nvPr>
            <p:ph type="body" idx="3"/>
          </p:nvPr>
        </p:nvSpPr>
        <p:spPr>
          <a:xfrm>
            <a:off x="448140" y="445294"/>
            <a:ext cx="3463200" cy="994200"/>
          </a:xfrm>
          <a:prstGeom prst="rect">
            <a:avLst/>
          </a:prstGeom>
          <a:noFill/>
          <a:ln>
            <a:noFill/>
          </a:ln>
        </p:spPr>
        <p:txBody>
          <a:bodyPr spcFirstLastPara="1" wrap="square" lIns="34275" tIns="34275" rIns="34275" bIns="34275" anchor="ctr" anchorCtr="0">
            <a:noAutofit/>
          </a:bodyPr>
          <a:lstStyle>
            <a:lvl1pPr marL="457200" lvl="0" indent="-381000" algn="ctr">
              <a:lnSpc>
                <a:spcPct val="140000"/>
              </a:lnSpc>
              <a:spcBef>
                <a:spcPts val="0"/>
              </a:spcBef>
              <a:spcAft>
                <a:spcPts val="0"/>
              </a:spcAft>
              <a:buClr>
                <a:srgbClr val="072034"/>
              </a:buClr>
              <a:buSzPts val="2400"/>
              <a:buFont typeface="Gill Sans"/>
              <a:buChar char="●"/>
              <a:defRPr>
                <a:solidFill>
                  <a:srgbClr val="072034"/>
                </a:solidFill>
              </a:defRPr>
            </a:lvl1pPr>
            <a:lvl2pPr marL="914400" lvl="1" indent="-317500" algn="l">
              <a:lnSpc>
                <a:spcPct val="140000"/>
              </a:lnSpc>
              <a:spcBef>
                <a:spcPts val="0"/>
              </a:spcBef>
              <a:spcAft>
                <a:spcPts val="0"/>
              </a:spcAft>
              <a:buSzPts val="1400"/>
              <a:buChar char="○"/>
              <a:defRPr/>
            </a:lvl2pPr>
            <a:lvl3pPr marL="1371600" lvl="2" indent="-317500" algn="l">
              <a:lnSpc>
                <a:spcPct val="140000"/>
              </a:lnSpc>
              <a:spcBef>
                <a:spcPts val="0"/>
              </a:spcBef>
              <a:spcAft>
                <a:spcPts val="0"/>
              </a:spcAft>
              <a:buSzPts val="1400"/>
              <a:buChar char="■"/>
              <a:defRPr/>
            </a:lvl3pPr>
            <a:lvl4pPr marL="1828800" lvl="3" indent="-317500" algn="l">
              <a:lnSpc>
                <a:spcPct val="140000"/>
              </a:lnSpc>
              <a:spcBef>
                <a:spcPts val="0"/>
              </a:spcBef>
              <a:spcAft>
                <a:spcPts val="0"/>
              </a:spcAft>
              <a:buSzPts val="1400"/>
              <a:buChar char="●"/>
              <a:defRPr/>
            </a:lvl4pPr>
            <a:lvl5pPr marL="2286000" lvl="4" indent="-317500" algn="l">
              <a:lnSpc>
                <a:spcPct val="140000"/>
              </a:lnSpc>
              <a:spcBef>
                <a:spcPts val="0"/>
              </a:spcBef>
              <a:spcAft>
                <a:spcPts val="0"/>
              </a:spcAft>
              <a:buSzPts val="1400"/>
              <a:buChar char="○"/>
              <a:defRPr/>
            </a:lvl5pPr>
            <a:lvl6pPr marL="2743200" lvl="5" indent="-317500" algn="l">
              <a:lnSpc>
                <a:spcPct val="140000"/>
              </a:lnSpc>
              <a:spcBef>
                <a:spcPts val="0"/>
              </a:spcBef>
              <a:spcAft>
                <a:spcPts val="0"/>
              </a:spcAft>
              <a:buClr>
                <a:srgbClr val="072034"/>
              </a:buClr>
              <a:buSzPts val="1400"/>
              <a:buChar char="■"/>
              <a:defRPr/>
            </a:lvl6pPr>
            <a:lvl7pPr marL="3200400" lvl="6" indent="-317500" algn="l">
              <a:lnSpc>
                <a:spcPct val="140000"/>
              </a:lnSpc>
              <a:spcBef>
                <a:spcPts val="0"/>
              </a:spcBef>
              <a:spcAft>
                <a:spcPts val="0"/>
              </a:spcAft>
              <a:buClr>
                <a:srgbClr val="072034"/>
              </a:buClr>
              <a:buSzPts val="1400"/>
              <a:buChar char="●"/>
              <a:defRPr/>
            </a:lvl7pPr>
            <a:lvl8pPr marL="3657600" lvl="7" indent="-317500" algn="l">
              <a:lnSpc>
                <a:spcPct val="140000"/>
              </a:lnSpc>
              <a:spcBef>
                <a:spcPts val="0"/>
              </a:spcBef>
              <a:spcAft>
                <a:spcPts val="0"/>
              </a:spcAft>
              <a:buClr>
                <a:srgbClr val="072034"/>
              </a:buClr>
              <a:buSzPts val="1400"/>
              <a:buChar char="○"/>
              <a:defRPr/>
            </a:lvl8pPr>
            <a:lvl9pPr marL="4114800" lvl="8" indent="-317500" algn="l">
              <a:lnSpc>
                <a:spcPct val="140000"/>
              </a:lnSpc>
              <a:spcBef>
                <a:spcPts val="0"/>
              </a:spcBef>
              <a:spcAft>
                <a:spcPts val="0"/>
              </a:spcAft>
              <a:buClr>
                <a:srgbClr val="072034"/>
              </a:buClr>
              <a:buSzPts val="1400"/>
              <a:buChar char="■"/>
              <a:defRPr/>
            </a:lvl9pPr>
          </a:lstStyle>
          <a:p>
            <a:endParaRPr/>
          </a:p>
        </p:txBody>
      </p:sp>
      <p:sp>
        <p:nvSpPr>
          <p:cNvPr id="332" name="Google Shape;332;p39"/>
          <p:cNvSpPr>
            <a:spLocks noGrp="1"/>
          </p:cNvSpPr>
          <p:nvPr>
            <p:ph type="pic" idx="4"/>
          </p:nvPr>
        </p:nvSpPr>
        <p:spPr>
          <a:xfrm>
            <a:off x="4466548" y="0"/>
            <a:ext cx="4675200" cy="4624800"/>
          </a:xfrm>
          <a:prstGeom prst="rect">
            <a:avLst/>
          </a:prstGeom>
          <a:noFill/>
          <a:ln>
            <a:noFill/>
          </a:ln>
        </p:spPr>
        <p:txBody>
          <a:bodyPr spcFirstLastPara="1" wrap="square" lIns="68575" tIns="34275" rIns="68575" bIns="34275" anchor="t" anchorCtr="0">
            <a:noAutofit/>
          </a:bodyPr>
          <a:lstStyle>
            <a:lvl1pPr marR="0" lvl="0" algn="l">
              <a:lnSpc>
                <a:spcPct val="140000"/>
              </a:lnSpc>
              <a:spcBef>
                <a:spcPts val="0"/>
              </a:spcBef>
              <a:spcAft>
                <a:spcPts val="0"/>
              </a:spcAft>
              <a:buClr>
                <a:srgbClr val="072034"/>
              </a:buClr>
              <a:buSzPts val="2400"/>
              <a:buFont typeface="Gill Sans"/>
              <a:buNone/>
              <a:defRPr sz="2400" b="0" i="0" u="none" strike="noStrike" cap="none">
                <a:solidFill>
                  <a:srgbClr val="072034"/>
                </a:solidFill>
                <a:latin typeface="Gill Sans"/>
                <a:ea typeface="Gill Sans"/>
                <a:cs typeface="Gill Sans"/>
                <a:sym typeface="Gill Sans"/>
              </a:defRPr>
            </a:lvl1pPr>
            <a:lvl2pPr marR="0" lvl="1" algn="l">
              <a:lnSpc>
                <a:spcPct val="140000"/>
              </a:lnSpc>
              <a:spcBef>
                <a:spcPts val="0"/>
              </a:spcBef>
              <a:spcAft>
                <a:spcPts val="0"/>
              </a:spcAft>
              <a:buClr>
                <a:srgbClr val="B48452"/>
              </a:buClr>
              <a:buSzPts val="2400"/>
              <a:buFont typeface="Gill Sans"/>
              <a:buChar char="•"/>
              <a:defRPr sz="2400" b="0" i="0" u="none" strike="noStrike" cap="none">
                <a:solidFill>
                  <a:srgbClr val="072034"/>
                </a:solidFill>
                <a:latin typeface="Gill Sans"/>
                <a:ea typeface="Gill Sans"/>
                <a:cs typeface="Gill Sans"/>
                <a:sym typeface="Gill Sans"/>
              </a:defRPr>
            </a:lvl2pPr>
            <a:lvl3pPr marR="0" lvl="2" algn="l">
              <a:lnSpc>
                <a:spcPct val="140000"/>
              </a:lnSpc>
              <a:spcBef>
                <a:spcPts val="0"/>
              </a:spcBef>
              <a:spcAft>
                <a:spcPts val="0"/>
              </a:spcAft>
              <a:buClr>
                <a:srgbClr val="B48452"/>
              </a:buClr>
              <a:buSzPts val="2400"/>
              <a:buFont typeface="Gill Sans"/>
              <a:buChar char="•"/>
              <a:defRPr sz="2400" b="0" i="0" u="none" strike="noStrike" cap="none">
                <a:solidFill>
                  <a:srgbClr val="072034"/>
                </a:solidFill>
                <a:latin typeface="Gill Sans"/>
                <a:ea typeface="Gill Sans"/>
                <a:cs typeface="Gill Sans"/>
                <a:sym typeface="Gill Sans"/>
              </a:defRPr>
            </a:lvl3pPr>
            <a:lvl4pPr marR="0" lvl="3" algn="l">
              <a:lnSpc>
                <a:spcPct val="140000"/>
              </a:lnSpc>
              <a:spcBef>
                <a:spcPts val="0"/>
              </a:spcBef>
              <a:spcAft>
                <a:spcPts val="0"/>
              </a:spcAft>
              <a:buClr>
                <a:srgbClr val="B48452"/>
              </a:buClr>
              <a:buSzPts val="2400"/>
              <a:buFont typeface="Gill Sans"/>
              <a:buChar char="•"/>
              <a:defRPr sz="2400" b="0" i="0" u="none" strike="noStrike" cap="none">
                <a:solidFill>
                  <a:srgbClr val="072034"/>
                </a:solidFill>
                <a:latin typeface="Gill Sans"/>
                <a:ea typeface="Gill Sans"/>
                <a:cs typeface="Gill Sans"/>
                <a:sym typeface="Gill Sans"/>
              </a:defRPr>
            </a:lvl4pPr>
            <a:lvl5pPr marR="0" lvl="4" algn="l">
              <a:lnSpc>
                <a:spcPct val="140000"/>
              </a:lnSpc>
              <a:spcBef>
                <a:spcPts val="0"/>
              </a:spcBef>
              <a:spcAft>
                <a:spcPts val="0"/>
              </a:spcAft>
              <a:buClr>
                <a:srgbClr val="B48452"/>
              </a:buClr>
              <a:buSzPts val="2400"/>
              <a:buFont typeface="Gill Sans"/>
              <a:buChar char="•"/>
              <a:defRPr sz="2400" b="0" i="0" u="none" strike="noStrike" cap="none">
                <a:solidFill>
                  <a:srgbClr val="072034"/>
                </a:solidFill>
                <a:latin typeface="Gill Sans"/>
                <a:ea typeface="Gill Sans"/>
                <a:cs typeface="Gill Sans"/>
                <a:sym typeface="Gill Sans"/>
              </a:defRPr>
            </a:lvl5pPr>
            <a:lvl6pPr marR="0" lvl="5" algn="l">
              <a:lnSpc>
                <a:spcPct val="140000"/>
              </a:lnSpc>
              <a:spcBef>
                <a:spcPts val="0"/>
              </a:spcBef>
              <a:spcAft>
                <a:spcPts val="0"/>
              </a:spcAft>
              <a:buClr>
                <a:srgbClr val="072034"/>
              </a:buClr>
              <a:buSzPts val="2400"/>
              <a:buFont typeface="Titillium Web Light"/>
              <a:buChar char="•"/>
              <a:defRPr sz="2400" b="0" i="0" u="none" strike="noStrike" cap="none">
                <a:solidFill>
                  <a:srgbClr val="072034"/>
                </a:solidFill>
                <a:latin typeface="Titillium Web Light"/>
                <a:ea typeface="Titillium Web Light"/>
                <a:cs typeface="Titillium Web Light"/>
                <a:sym typeface="Titillium Web Light"/>
              </a:defRPr>
            </a:lvl6pPr>
            <a:lvl7pPr marR="0" lvl="6" algn="l">
              <a:lnSpc>
                <a:spcPct val="140000"/>
              </a:lnSpc>
              <a:spcBef>
                <a:spcPts val="0"/>
              </a:spcBef>
              <a:spcAft>
                <a:spcPts val="0"/>
              </a:spcAft>
              <a:buClr>
                <a:srgbClr val="072034"/>
              </a:buClr>
              <a:buSzPts val="2400"/>
              <a:buFont typeface="Titillium Web Light"/>
              <a:buChar char="•"/>
              <a:defRPr sz="2400" b="0" i="0" u="none" strike="noStrike" cap="none">
                <a:solidFill>
                  <a:srgbClr val="072034"/>
                </a:solidFill>
                <a:latin typeface="Titillium Web Light"/>
                <a:ea typeface="Titillium Web Light"/>
                <a:cs typeface="Titillium Web Light"/>
                <a:sym typeface="Titillium Web Light"/>
              </a:defRPr>
            </a:lvl7pPr>
            <a:lvl8pPr marR="0" lvl="7" algn="l">
              <a:lnSpc>
                <a:spcPct val="140000"/>
              </a:lnSpc>
              <a:spcBef>
                <a:spcPts val="0"/>
              </a:spcBef>
              <a:spcAft>
                <a:spcPts val="0"/>
              </a:spcAft>
              <a:buClr>
                <a:srgbClr val="072034"/>
              </a:buClr>
              <a:buSzPts val="2400"/>
              <a:buFont typeface="Titillium Web Light"/>
              <a:buChar char="•"/>
              <a:defRPr sz="2400" b="0" i="0" u="none" strike="noStrike" cap="none">
                <a:solidFill>
                  <a:srgbClr val="072034"/>
                </a:solidFill>
                <a:latin typeface="Titillium Web Light"/>
                <a:ea typeface="Titillium Web Light"/>
                <a:cs typeface="Titillium Web Light"/>
                <a:sym typeface="Titillium Web Light"/>
              </a:defRPr>
            </a:lvl8pPr>
            <a:lvl9pPr marR="0" lvl="8" algn="l">
              <a:lnSpc>
                <a:spcPct val="140000"/>
              </a:lnSpc>
              <a:spcBef>
                <a:spcPts val="0"/>
              </a:spcBef>
              <a:spcAft>
                <a:spcPts val="0"/>
              </a:spcAft>
              <a:buClr>
                <a:srgbClr val="072034"/>
              </a:buClr>
              <a:buSzPts val="2400"/>
              <a:buFont typeface="Titillium Web Light"/>
              <a:buChar char="•"/>
              <a:defRPr sz="2400" b="0" i="0" u="none" strike="noStrike" cap="none">
                <a:solidFill>
                  <a:srgbClr val="072034"/>
                </a:solidFill>
                <a:latin typeface="Titillium Web Light"/>
                <a:ea typeface="Titillium Web Light"/>
                <a:cs typeface="Titillium Web Light"/>
                <a:sym typeface="Titillium Web Light"/>
              </a:defRPr>
            </a:lvl9pPr>
          </a:lstStyle>
          <a:p>
            <a:endParaRPr/>
          </a:p>
        </p:txBody>
      </p:sp>
      <p:sp>
        <p:nvSpPr>
          <p:cNvPr id="333" name="Google Shape;333;p39"/>
          <p:cNvSpPr txBox="1">
            <a:spLocks noGrp="1"/>
          </p:cNvSpPr>
          <p:nvPr>
            <p:ph type="sldNum" idx="12"/>
          </p:nvPr>
        </p:nvSpPr>
        <p:spPr>
          <a:xfrm>
            <a:off x="8499082" y="4786763"/>
            <a:ext cx="393600" cy="264900"/>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Clr>
                <a:schemeClr val="accent4"/>
              </a:buClr>
              <a:buSzPts val="800"/>
              <a:buFont typeface="Gill Sans"/>
              <a:buNone/>
              <a:defRPr sz="800" b="1" i="0" u="none" strike="noStrike" cap="none">
                <a:solidFill>
                  <a:schemeClr val="accent4"/>
                </a:solidFill>
                <a:latin typeface="Gill Sans"/>
                <a:ea typeface="Gill Sans"/>
                <a:cs typeface="Gill Sans"/>
                <a:sym typeface="Gill Sans"/>
              </a:defRPr>
            </a:lvl1pPr>
            <a:lvl2pPr marL="0" lvl="1" indent="0" algn="r">
              <a:lnSpc>
                <a:spcPct val="100000"/>
              </a:lnSpc>
              <a:spcBef>
                <a:spcPts val="0"/>
              </a:spcBef>
              <a:spcAft>
                <a:spcPts val="0"/>
              </a:spcAft>
              <a:buClr>
                <a:schemeClr val="accent4"/>
              </a:buClr>
              <a:buSzPts val="800"/>
              <a:buFont typeface="Gill Sans"/>
              <a:buNone/>
              <a:defRPr sz="800" b="1" i="0" u="none" strike="noStrike" cap="none">
                <a:solidFill>
                  <a:schemeClr val="accent4"/>
                </a:solidFill>
                <a:latin typeface="Gill Sans"/>
                <a:ea typeface="Gill Sans"/>
                <a:cs typeface="Gill Sans"/>
                <a:sym typeface="Gill Sans"/>
              </a:defRPr>
            </a:lvl2pPr>
            <a:lvl3pPr marL="0" lvl="2" indent="0" algn="r">
              <a:lnSpc>
                <a:spcPct val="100000"/>
              </a:lnSpc>
              <a:spcBef>
                <a:spcPts val="0"/>
              </a:spcBef>
              <a:spcAft>
                <a:spcPts val="0"/>
              </a:spcAft>
              <a:buClr>
                <a:schemeClr val="accent4"/>
              </a:buClr>
              <a:buSzPts val="800"/>
              <a:buFont typeface="Gill Sans"/>
              <a:buNone/>
              <a:defRPr sz="800" b="1" i="0" u="none" strike="noStrike" cap="none">
                <a:solidFill>
                  <a:schemeClr val="accent4"/>
                </a:solidFill>
                <a:latin typeface="Gill Sans"/>
                <a:ea typeface="Gill Sans"/>
                <a:cs typeface="Gill Sans"/>
                <a:sym typeface="Gill Sans"/>
              </a:defRPr>
            </a:lvl3pPr>
            <a:lvl4pPr marL="0" lvl="3" indent="0" algn="r">
              <a:lnSpc>
                <a:spcPct val="100000"/>
              </a:lnSpc>
              <a:spcBef>
                <a:spcPts val="0"/>
              </a:spcBef>
              <a:spcAft>
                <a:spcPts val="0"/>
              </a:spcAft>
              <a:buClr>
                <a:schemeClr val="accent4"/>
              </a:buClr>
              <a:buSzPts val="800"/>
              <a:buFont typeface="Gill Sans"/>
              <a:buNone/>
              <a:defRPr sz="800" b="1" i="0" u="none" strike="noStrike" cap="none">
                <a:solidFill>
                  <a:schemeClr val="accent4"/>
                </a:solidFill>
                <a:latin typeface="Gill Sans"/>
                <a:ea typeface="Gill Sans"/>
                <a:cs typeface="Gill Sans"/>
                <a:sym typeface="Gill Sans"/>
              </a:defRPr>
            </a:lvl4pPr>
            <a:lvl5pPr marL="0" lvl="4" indent="0" algn="r">
              <a:lnSpc>
                <a:spcPct val="100000"/>
              </a:lnSpc>
              <a:spcBef>
                <a:spcPts val="0"/>
              </a:spcBef>
              <a:spcAft>
                <a:spcPts val="0"/>
              </a:spcAft>
              <a:buClr>
                <a:schemeClr val="accent4"/>
              </a:buClr>
              <a:buSzPts val="800"/>
              <a:buFont typeface="Gill Sans"/>
              <a:buNone/>
              <a:defRPr sz="800" b="1" i="0" u="none" strike="noStrike" cap="none">
                <a:solidFill>
                  <a:schemeClr val="accent4"/>
                </a:solidFill>
                <a:latin typeface="Gill Sans"/>
                <a:ea typeface="Gill Sans"/>
                <a:cs typeface="Gill Sans"/>
                <a:sym typeface="Gill Sans"/>
              </a:defRPr>
            </a:lvl5pPr>
            <a:lvl6pPr marL="0" lvl="5" indent="0" algn="r">
              <a:lnSpc>
                <a:spcPct val="100000"/>
              </a:lnSpc>
              <a:spcBef>
                <a:spcPts val="0"/>
              </a:spcBef>
              <a:spcAft>
                <a:spcPts val="0"/>
              </a:spcAft>
              <a:buClr>
                <a:schemeClr val="accent4"/>
              </a:buClr>
              <a:buSzPts val="800"/>
              <a:buFont typeface="Gill Sans"/>
              <a:buNone/>
              <a:defRPr sz="800" b="1" i="0" u="none" strike="noStrike" cap="none">
                <a:solidFill>
                  <a:schemeClr val="accent4"/>
                </a:solidFill>
                <a:latin typeface="Gill Sans"/>
                <a:ea typeface="Gill Sans"/>
                <a:cs typeface="Gill Sans"/>
                <a:sym typeface="Gill Sans"/>
              </a:defRPr>
            </a:lvl6pPr>
            <a:lvl7pPr marL="0" lvl="6" indent="0" algn="r">
              <a:lnSpc>
                <a:spcPct val="100000"/>
              </a:lnSpc>
              <a:spcBef>
                <a:spcPts val="0"/>
              </a:spcBef>
              <a:spcAft>
                <a:spcPts val="0"/>
              </a:spcAft>
              <a:buClr>
                <a:schemeClr val="accent4"/>
              </a:buClr>
              <a:buSzPts val="800"/>
              <a:buFont typeface="Gill Sans"/>
              <a:buNone/>
              <a:defRPr sz="800" b="1" i="0" u="none" strike="noStrike" cap="none">
                <a:solidFill>
                  <a:schemeClr val="accent4"/>
                </a:solidFill>
                <a:latin typeface="Gill Sans"/>
                <a:ea typeface="Gill Sans"/>
                <a:cs typeface="Gill Sans"/>
                <a:sym typeface="Gill Sans"/>
              </a:defRPr>
            </a:lvl7pPr>
            <a:lvl8pPr marL="0" lvl="7" indent="0" algn="r">
              <a:lnSpc>
                <a:spcPct val="100000"/>
              </a:lnSpc>
              <a:spcBef>
                <a:spcPts val="0"/>
              </a:spcBef>
              <a:spcAft>
                <a:spcPts val="0"/>
              </a:spcAft>
              <a:buClr>
                <a:schemeClr val="accent4"/>
              </a:buClr>
              <a:buSzPts val="800"/>
              <a:buFont typeface="Gill Sans"/>
              <a:buNone/>
              <a:defRPr sz="800" b="1" i="0" u="none" strike="noStrike" cap="none">
                <a:solidFill>
                  <a:schemeClr val="accent4"/>
                </a:solidFill>
                <a:latin typeface="Gill Sans"/>
                <a:ea typeface="Gill Sans"/>
                <a:cs typeface="Gill Sans"/>
                <a:sym typeface="Gill Sans"/>
              </a:defRPr>
            </a:lvl8pPr>
            <a:lvl9pPr marL="0" lvl="8" indent="0" algn="r">
              <a:lnSpc>
                <a:spcPct val="100000"/>
              </a:lnSpc>
              <a:spcBef>
                <a:spcPts val="0"/>
              </a:spcBef>
              <a:spcAft>
                <a:spcPts val="0"/>
              </a:spcAft>
              <a:buClr>
                <a:schemeClr val="accent4"/>
              </a:buClr>
              <a:buSzPts val="800"/>
              <a:buFont typeface="Gill Sans"/>
              <a:buNone/>
              <a:defRPr sz="800" b="1" i="0" u="none" strike="noStrike" cap="none">
                <a:solidFill>
                  <a:schemeClr val="accent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334" name="Google Shape;334;p39" descr="image7.png"/>
          <p:cNvPicPr preferRelativeResize="0"/>
          <p:nvPr/>
        </p:nvPicPr>
        <p:blipFill rotWithShape="1">
          <a:blip r:embed="rId3">
            <a:alphaModFix/>
          </a:blip>
          <a:srcRect/>
          <a:stretch/>
        </p:blipFill>
        <p:spPr>
          <a:xfrm>
            <a:off x="661217" y="189428"/>
            <a:ext cx="334115" cy="30575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slim right margin) 4">
  <p:cSld name="TITLE_AND_BODY_1_5">
    <p:spTree>
      <p:nvGrpSpPr>
        <p:cNvPr id="1" name="Shape 335"/>
        <p:cNvGrpSpPr/>
        <p:nvPr/>
      </p:nvGrpSpPr>
      <p:grpSpPr>
        <a:xfrm>
          <a:off x="0" y="0"/>
          <a:ext cx="0" cy="0"/>
          <a:chOff x="0" y="0"/>
          <a:chExt cx="0" cy="0"/>
        </a:xfrm>
      </p:grpSpPr>
      <p:pic>
        <p:nvPicPr>
          <p:cNvPr id="336" name="Google Shape;336;p40"/>
          <p:cNvPicPr preferRelativeResize="0"/>
          <p:nvPr/>
        </p:nvPicPr>
        <p:blipFill rotWithShape="1">
          <a:blip r:embed="rId2">
            <a:alphaModFix/>
          </a:blip>
          <a:srcRect r="80017" b="41639"/>
          <a:stretch/>
        </p:blipFill>
        <p:spPr>
          <a:xfrm>
            <a:off x="8967175" y="-43050"/>
            <a:ext cx="241800" cy="3055050"/>
          </a:xfrm>
          <a:prstGeom prst="rect">
            <a:avLst/>
          </a:prstGeom>
          <a:noFill/>
          <a:ln>
            <a:noFill/>
          </a:ln>
        </p:spPr>
      </p:pic>
      <p:sp>
        <p:nvSpPr>
          <p:cNvPr id="337" name="Google Shape;337;p40"/>
          <p:cNvSpPr txBox="1">
            <a:spLocks noGrp="1"/>
          </p:cNvSpPr>
          <p:nvPr>
            <p:ph type="body" idx="1"/>
          </p:nvPr>
        </p:nvSpPr>
        <p:spPr>
          <a:xfrm>
            <a:off x="8466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lvl1pPr>
            <a:lvl2pPr marL="914400" lvl="1" indent="-298450">
              <a:spcBef>
                <a:spcPts val="1600"/>
              </a:spcBef>
              <a:spcAft>
                <a:spcPts val="0"/>
              </a:spcAft>
              <a:buSzPts val="1100"/>
              <a:buChar char="○"/>
            </a:lvl2pPr>
            <a:lvl3pPr marL="1371600" lvl="2" indent="-298450">
              <a:spcBef>
                <a:spcPts val="1600"/>
              </a:spcBef>
              <a:spcAft>
                <a:spcPts val="0"/>
              </a:spcAft>
              <a:buSzPts val="1100"/>
              <a:buChar char="■"/>
            </a:lvl3pPr>
            <a:lvl4pPr marL="1828800" lvl="3" indent="-298450">
              <a:spcBef>
                <a:spcPts val="1600"/>
              </a:spcBef>
              <a:spcAft>
                <a:spcPts val="0"/>
              </a:spcAft>
              <a:buSzPts val="1100"/>
              <a:buChar char="●"/>
            </a:lvl4pPr>
            <a:lvl5pPr marL="2286000" lvl="4" indent="-298450">
              <a:spcBef>
                <a:spcPts val="1600"/>
              </a:spcBef>
              <a:spcAft>
                <a:spcPts val="0"/>
              </a:spcAft>
              <a:buSzPts val="1100"/>
              <a:buChar char="○"/>
            </a:lvl5pPr>
            <a:lvl6pPr marL="2743200" lvl="5" indent="-298450">
              <a:spcBef>
                <a:spcPts val="1600"/>
              </a:spcBef>
              <a:spcAft>
                <a:spcPts val="0"/>
              </a:spcAft>
              <a:buSzPts val="1100"/>
              <a:buChar char="■"/>
            </a:lvl6pPr>
            <a:lvl7pPr marL="3200400" lvl="6" indent="-298450">
              <a:spcBef>
                <a:spcPts val="1600"/>
              </a:spcBef>
              <a:spcAft>
                <a:spcPts val="0"/>
              </a:spcAft>
              <a:buSzPts val="1100"/>
              <a:buChar char="●"/>
            </a:lvl7pPr>
            <a:lvl8pPr marL="3657600" lvl="7" indent="-298450">
              <a:spcBef>
                <a:spcPts val="1600"/>
              </a:spcBef>
              <a:spcAft>
                <a:spcPts val="0"/>
              </a:spcAft>
              <a:buSzPts val="1100"/>
              <a:buChar char="○"/>
            </a:lvl8pPr>
            <a:lvl9pPr marL="4114800" lvl="8" indent="-298450">
              <a:spcBef>
                <a:spcPts val="1600"/>
              </a:spcBef>
              <a:spcAft>
                <a:spcPts val="1600"/>
              </a:spcAft>
              <a:buSzPts val="1100"/>
              <a:buChar char="■"/>
            </a:lvl9pPr>
          </a:lstStyle>
          <a:p>
            <a:endParaRPr/>
          </a:p>
        </p:txBody>
      </p:sp>
      <p:sp>
        <p:nvSpPr>
          <p:cNvPr id="338" name="Google Shape;338;p4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t>‹#›</a:t>
            </a:fld>
            <a:endParaRPr lang="en"/>
          </a:p>
        </p:txBody>
      </p:sp>
      <p:pic>
        <p:nvPicPr>
          <p:cNvPr id="339" name="Google Shape;339;p40"/>
          <p:cNvPicPr preferRelativeResize="0"/>
          <p:nvPr/>
        </p:nvPicPr>
        <p:blipFill rotWithShape="1">
          <a:blip r:embed="rId2">
            <a:alphaModFix amt="28000"/>
          </a:blip>
          <a:srcRect t="80910" r="80017"/>
          <a:stretch/>
        </p:blipFill>
        <p:spPr>
          <a:xfrm>
            <a:off x="8967175" y="4189950"/>
            <a:ext cx="241800" cy="999300"/>
          </a:xfrm>
          <a:prstGeom prst="rect">
            <a:avLst/>
          </a:prstGeom>
          <a:noFill/>
          <a:ln>
            <a:noFill/>
          </a:ln>
        </p:spPr>
      </p:pic>
      <p:pic>
        <p:nvPicPr>
          <p:cNvPr id="340" name="Google Shape;340;p40"/>
          <p:cNvPicPr preferRelativeResize="0"/>
          <p:nvPr/>
        </p:nvPicPr>
        <p:blipFill rotWithShape="1">
          <a:blip r:embed="rId2">
            <a:alphaModFix amt="70000"/>
          </a:blip>
          <a:srcRect t="58358" r="80017" b="19139"/>
          <a:stretch/>
        </p:blipFill>
        <p:spPr>
          <a:xfrm>
            <a:off x="8967175" y="3012000"/>
            <a:ext cx="241800" cy="117795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_5">
  <p:cSld name="BLANK_5">
    <p:spTree>
      <p:nvGrpSpPr>
        <p:cNvPr id="1" name="Shape 341"/>
        <p:cNvGrpSpPr/>
        <p:nvPr/>
      </p:nvGrpSpPr>
      <p:grpSpPr>
        <a:xfrm>
          <a:off x="0" y="0"/>
          <a:ext cx="0" cy="0"/>
          <a:chOff x="0" y="0"/>
          <a:chExt cx="0" cy="0"/>
        </a:xfrm>
      </p:grpSpPr>
      <p:sp>
        <p:nvSpPr>
          <p:cNvPr id="342" name="Google Shape;342;p41"/>
          <p:cNvSpPr txBox="1">
            <a:spLocks noGrp="1"/>
          </p:cNvSpPr>
          <p:nvPr>
            <p:ph type="sldNum" idx="12"/>
          </p:nvPr>
        </p:nvSpPr>
        <p:spPr>
          <a:xfrm>
            <a:off x="8451046" y="4736976"/>
            <a:ext cx="548700" cy="393600"/>
          </a:xfrm>
          <a:prstGeom prst="rect">
            <a:avLst/>
          </a:prstGeom>
        </p:spPr>
        <p:txBody>
          <a:bodyPr spcFirstLastPara="1" wrap="square" lIns="68575" tIns="68575" rIns="68575" bIns="68575" anchor="ctr" anchorCtr="0">
            <a:noAutofit/>
          </a:bodyPr>
          <a:lstStyle>
            <a:lvl1pPr lvl="0">
              <a:buNone/>
              <a:defRPr sz="1100"/>
            </a:lvl1pPr>
            <a:lvl2pPr lvl="1">
              <a:buNone/>
              <a:defRPr sz="1100"/>
            </a:lvl2pPr>
            <a:lvl3pPr lvl="2">
              <a:buNone/>
              <a:defRPr sz="1100"/>
            </a:lvl3pPr>
            <a:lvl4pPr lvl="3">
              <a:buNone/>
              <a:defRPr sz="1100"/>
            </a:lvl4pPr>
            <a:lvl5pPr lvl="4">
              <a:buNone/>
              <a:defRPr sz="1100"/>
            </a:lvl5pPr>
            <a:lvl6pPr lvl="5">
              <a:buNone/>
              <a:defRPr sz="1100"/>
            </a:lvl6pPr>
            <a:lvl7pPr lvl="6">
              <a:buNone/>
              <a:defRPr sz="1100"/>
            </a:lvl7pPr>
            <a:lvl8pPr lvl="7">
              <a:buNone/>
              <a:defRPr sz="1100"/>
            </a:lvl8pPr>
            <a:lvl9pPr lvl="8">
              <a:buNone/>
              <a:defRPr sz="1100"/>
            </a:lvl9pPr>
          </a:lstStyle>
          <a:p>
            <a:pPr marL="0" lvl="0" indent="0" algn="r" rtl="0">
              <a:spcBef>
                <a:spcPts val="0"/>
              </a:spcBef>
              <a:spcAft>
                <a:spcPts val="0"/>
              </a:spcAft>
              <a:buNone/>
            </a:pPr>
            <a:fld id="{00000000-1234-1234-1234-123412341234}" type="slidenum">
              <a:rPr lang="en"/>
              <a:t>‹#›</a:t>
            </a:fld>
            <a:endParaRPr/>
          </a:p>
        </p:txBody>
      </p:sp>
      <p:pic>
        <p:nvPicPr>
          <p:cNvPr id="343" name="Google Shape;343;p41"/>
          <p:cNvPicPr preferRelativeResize="0"/>
          <p:nvPr/>
        </p:nvPicPr>
        <p:blipFill>
          <a:blip r:embed="rId2">
            <a:alphaModFix/>
          </a:blip>
          <a:stretch>
            <a:fillRect/>
          </a:stretch>
        </p:blipFill>
        <p:spPr>
          <a:xfrm>
            <a:off x="8451050" y="4788538"/>
            <a:ext cx="296850" cy="2904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slim right margin)">
  <p:cSld name="TITLE_AND_BODY_1">
    <p:spTree>
      <p:nvGrpSpPr>
        <p:cNvPr id="1" name="Shape 41"/>
        <p:cNvGrpSpPr/>
        <p:nvPr/>
      </p:nvGrpSpPr>
      <p:grpSpPr>
        <a:xfrm>
          <a:off x="0" y="0"/>
          <a:ext cx="0" cy="0"/>
          <a:chOff x="0" y="0"/>
          <a:chExt cx="0" cy="0"/>
        </a:xfrm>
      </p:grpSpPr>
      <p:pic>
        <p:nvPicPr>
          <p:cNvPr id="42" name="Google Shape;42;p5"/>
          <p:cNvPicPr preferRelativeResize="0"/>
          <p:nvPr/>
        </p:nvPicPr>
        <p:blipFill rotWithShape="1">
          <a:blip r:embed="rId2">
            <a:alphaModFix/>
          </a:blip>
          <a:srcRect r="80017" b="41639"/>
          <a:stretch/>
        </p:blipFill>
        <p:spPr>
          <a:xfrm>
            <a:off x="8967175" y="-43050"/>
            <a:ext cx="241800" cy="3055050"/>
          </a:xfrm>
          <a:prstGeom prst="rect">
            <a:avLst/>
          </a:prstGeom>
          <a:noFill/>
          <a:ln>
            <a:noFill/>
          </a:ln>
        </p:spPr>
      </p:pic>
      <p:sp>
        <p:nvSpPr>
          <p:cNvPr id="43" name="Google Shape;43;p5"/>
          <p:cNvSpPr txBox="1">
            <a:spLocks noGrp="1"/>
          </p:cNvSpPr>
          <p:nvPr>
            <p:ph type="body" idx="1"/>
          </p:nvPr>
        </p:nvSpPr>
        <p:spPr>
          <a:xfrm>
            <a:off x="846600" y="1990050"/>
            <a:ext cx="7030500" cy="2541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lvl1pPr>
            <a:lvl2pPr marL="914400" lvl="1" indent="-298450" rtl="0">
              <a:spcBef>
                <a:spcPts val="1600"/>
              </a:spcBef>
              <a:spcAft>
                <a:spcPts val="0"/>
              </a:spcAft>
              <a:buSzPts val="1100"/>
              <a:buChar char="○"/>
            </a:lvl2pPr>
            <a:lvl3pPr marL="1371600" lvl="2" indent="-298450" rtl="0">
              <a:spcBef>
                <a:spcPts val="1600"/>
              </a:spcBef>
              <a:spcAft>
                <a:spcPts val="0"/>
              </a:spcAft>
              <a:buSzPts val="1100"/>
              <a:buChar char="■"/>
            </a:lvl3pPr>
            <a:lvl4pPr marL="1828800" lvl="3" indent="-298450" rtl="0">
              <a:spcBef>
                <a:spcPts val="1600"/>
              </a:spcBef>
              <a:spcAft>
                <a:spcPts val="0"/>
              </a:spcAft>
              <a:buSzPts val="1100"/>
              <a:buChar char="●"/>
            </a:lvl4pPr>
            <a:lvl5pPr marL="2286000" lvl="4" indent="-298450" rtl="0">
              <a:spcBef>
                <a:spcPts val="1600"/>
              </a:spcBef>
              <a:spcAft>
                <a:spcPts val="0"/>
              </a:spcAft>
              <a:buSzPts val="1100"/>
              <a:buChar char="○"/>
            </a:lvl5pPr>
            <a:lvl6pPr marL="2743200" lvl="5" indent="-298450" rtl="0">
              <a:spcBef>
                <a:spcPts val="1600"/>
              </a:spcBef>
              <a:spcAft>
                <a:spcPts val="0"/>
              </a:spcAft>
              <a:buSzPts val="1100"/>
              <a:buChar char="■"/>
            </a:lvl6pPr>
            <a:lvl7pPr marL="3200400" lvl="6" indent="-298450" rtl="0">
              <a:spcBef>
                <a:spcPts val="1600"/>
              </a:spcBef>
              <a:spcAft>
                <a:spcPts val="0"/>
              </a:spcAft>
              <a:buSzPts val="1100"/>
              <a:buChar char="●"/>
            </a:lvl7pPr>
            <a:lvl8pPr marL="3657600" lvl="7" indent="-298450" rtl="0">
              <a:spcBef>
                <a:spcPts val="1600"/>
              </a:spcBef>
              <a:spcAft>
                <a:spcPts val="0"/>
              </a:spcAft>
              <a:buSzPts val="1100"/>
              <a:buChar char="○"/>
            </a:lvl8pPr>
            <a:lvl9pPr marL="4114800" lvl="8" indent="-298450" rtl="0">
              <a:spcBef>
                <a:spcPts val="1600"/>
              </a:spcBef>
              <a:spcAft>
                <a:spcPts val="1600"/>
              </a:spcAft>
              <a:buSzPts val="1100"/>
              <a:buChar char="■"/>
            </a:lvl9pPr>
          </a:lstStyle>
          <a:p>
            <a:endParaRPr/>
          </a:p>
        </p:txBody>
      </p:sp>
      <p:sp>
        <p:nvSpPr>
          <p:cNvPr id="44" name="Google Shape;44;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lvl1pPr>
            <a:lvl2pPr lvl="1" rtl="0">
              <a:buNone/>
            </a:lvl2pPr>
            <a:lvl3pPr lvl="2" rtl="0">
              <a:buNone/>
            </a:lvl3pPr>
            <a:lvl4pPr lvl="3" rtl="0">
              <a:buNone/>
            </a:lvl4pPr>
            <a:lvl5pPr lvl="4" rtl="0">
              <a:buNone/>
            </a:lvl5pPr>
            <a:lvl6pPr lvl="5" rtl="0">
              <a:buNone/>
            </a:lvl6pPr>
            <a:lvl7pPr lvl="6" rtl="0">
              <a:buNone/>
            </a:lvl7pPr>
            <a:lvl8pPr lvl="7" rtl="0">
              <a:buNone/>
            </a:lvl8pPr>
            <a:lvl9pPr lvl="8" rtl="0">
              <a:buNone/>
            </a:lvl9pPr>
          </a:lstStyle>
          <a:p>
            <a:pPr marL="0" lvl="0" indent="0" algn="r" rtl="0">
              <a:spcBef>
                <a:spcPts val="0"/>
              </a:spcBef>
              <a:spcAft>
                <a:spcPts val="0"/>
              </a:spcAft>
              <a:buNone/>
            </a:pPr>
            <a:fld id="{00000000-1234-1234-1234-123412341234}" type="slidenum">
              <a:rPr lang="en"/>
              <a:t>‹#›</a:t>
            </a:fld>
            <a:endParaRPr lang="en"/>
          </a:p>
        </p:txBody>
      </p:sp>
      <p:pic>
        <p:nvPicPr>
          <p:cNvPr id="45" name="Google Shape;45;p5"/>
          <p:cNvPicPr preferRelativeResize="0"/>
          <p:nvPr/>
        </p:nvPicPr>
        <p:blipFill rotWithShape="1">
          <a:blip r:embed="rId2">
            <a:alphaModFix amt="28000"/>
          </a:blip>
          <a:srcRect t="80910" r="80017"/>
          <a:stretch/>
        </p:blipFill>
        <p:spPr>
          <a:xfrm>
            <a:off x="8967175" y="4189950"/>
            <a:ext cx="241800" cy="999300"/>
          </a:xfrm>
          <a:prstGeom prst="rect">
            <a:avLst/>
          </a:prstGeom>
          <a:noFill/>
          <a:ln>
            <a:noFill/>
          </a:ln>
        </p:spPr>
      </p:pic>
      <p:pic>
        <p:nvPicPr>
          <p:cNvPr id="46" name="Google Shape;46;p5"/>
          <p:cNvPicPr preferRelativeResize="0"/>
          <p:nvPr/>
        </p:nvPicPr>
        <p:blipFill rotWithShape="1">
          <a:blip r:embed="rId2">
            <a:alphaModFix amt="70000"/>
          </a:blip>
          <a:srcRect t="58358" r="80017" b="19139"/>
          <a:stretch/>
        </p:blipFill>
        <p:spPr>
          <a:xfrm>
            <a:off x="8967175" y="3012000"/>
            <a:ext cx="241800" cy="117795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347"/>
        <p:cNvGrpSpPr/>
        <p:nvPr/>
      </p:nvGrpSpPr>
      <p:grpSpPr>
        <a:xfrm>
          <a:off x="0" y="0"/>
          <a:ext cx="0" cy="0"/>
          <a:chOff x="0" y="0"/>
          <a:chExt cx="0" cy="0"/>
        </a:xfrm>
      </p:grpSpPr>
      <p:sp>
        <p:nvSpPr>
          <p:cNvPr id="348" name="Google Shape;348;p43"/>
          <p:cNvSpPr txBox="1">
            <a:spLocks noGrp="1"/>
          </p:cNvSpPr>
          <p:nvPr>
            <p:ph type="ctrTitle"/>
          </p:nvPr>
        </p:nvSpPr>
        <p:spPr>
          <a:xfrm>
            <a:off x="4191300" y="718200"/>
            <a:ext cx="4237500" cy="3279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chemeClr val="accent2"/>
              </a:buClr>
              <a:buSzPts val="5200"/>
              <a:buFont typeface="Roboto Serif Black"/>
              <a:buNone/>
              <a:defRPr sz="4500">
                <a:solidFill>
                  <a:schemeClr val="accent2"/>
                </a:solidFill>
                <a:latin typeface="Roboto Serif Black"/>
                <a:ea typeface="Roboto Serif Black"/>
                <a:cs typeface="Roboto Serif Black"/>
                <a:sym typeface="Roboto Serif Black"/>
              </a:defRPr>
            </a:lvl1pPr>
            <a:lvl2pPr lvl="1" algn="ctr">
              <a:spcBef>
                <a:spcPts val="0"/>
              </a:spcBef>
              <a:spcAft>
                <a:spcPts val="0"/>
              </a:spcAft>
              <a:buClr>
                <a:schemeClr val="accent2"/>
              </a:buClr>
              <a:buSzPts val="5200"/>
              <a:buFont typeface="Roboto Serif Black"/>
              <a:buNone/>
              <a:defRPr sz="5200">
                <a:solidFill>
                  <a:schemeClr val="accent2"/>
                </a:solidFill>
                <a:latin typeface="Roboto Serif Black"/>
                <a:ea typeface="Roboto Serif Black"/>
                <a:cs typeface="Roboto Serif Black"/>
                <a:sym typeface="Roboto Serif Black"/>
              </a:defRPr>
            </a:lvl2pPr>
            <a:lvl3pPr lvl="2" algn="ctr">
              <a:spcBef>
                <a:spcPts val="0"/>
              </a:spcBef>
              <a:spcAft>
                <a:spcPts val="0"/>
              </a:spcAft>
              <a:buClr>
                <a:schemeClr val="accent2"/>
              </a:buClr>
              <a:buSzPts val="5200"/>
              <a:buFont typeface="Roboto Serif Black"/>
              <a:buNone/>
              <a:defRPr sz="5200">
                <a:solidFill>
                  <a:schemeClr val="accent2"/>
                </a:solidFill>
                <a:latin typeface="Roboto Serif Black"/>
                <a:ea typeface="Roboto Serif Black"/>
                <a:cs typeface="Roboto Serif Black"/>
                <a:sym typeface="Roboto Serif Black"/>
              </a:defRPr>
            </a:lvl3pPr>
            <a:lvl4pPr lvl="3" algn="ctr">
              <a:spcBef>
                <a:spcPts val="0"/>
              </a:spcBef>
              <a:spcAft>
                <a:spcPts val="0"/>
              </a:spcAft>
              <a:buClr>
                <a:schemeClr val="accent2"/>
              </a:buClr>
              <a:buSzPts val="5200"/>
              <a:buFont typeface="Roboto Serif Black"/>
              <a:buNone/>
              <a:defRPr sz="5200">
                <a:solidFill>
                  <a:schemeClr val="accent2"/>
                </a:solidFill>
                <a:latin typeface="Roboto Serif Black"/>
                <a:ea typeface="Roboto Serif Black"/>
                <a:cs typeface="Roboto Serif Black"/>
                <a:sym typeface="Roboto Serif Black"/>
              </a:defRPr>
            </a:lvl4pPr>
            <a:lvl5pPr lvl="4" algn="ctr">
              <a:spcBef>
                <a:spcPts val="0"/>
              </a:spcBef>
              <a:spcAft>
                <a:spcPts val="0"/>
              </a:spcAft>
              <a:buClr>
                <a:schemeClr val="accent2"/>
              </a:buClr>
              <a:buSzPts val="5200"/>
              <a:buFont typeface="Roboto Serif Black"/>
              <a:buNone/>
              <a:defRPr sz="5200">
                <a:solidFill>
                  <a:schemeClr val="accent2"/>
                </a:solidFill>
                <a:latin typeface="Roboto Serif Black"/>
                <a:ea typeface="Roboto Serif Black"/>
                <a:cs typeface="Roboto Serif Black"/>
                <a:sym typeface="Roboto Serif Black"/>
              </a:defRPr>
            </a:lvl5pPr>
            <a:lvl6pPr lvl="5" algn="ctr">
              <a:spcBef>
                <a:spcPts val="0"/>
              </a:spcBef>
              <a:spcAft>
                <a:spcPts val="0"/>
              </a:spcAft>
              <a:buClr>
                <a:schemeClr val="accent2"/>
              </a:buClr>
              <a:buSzPts val="5200"/>
              <a:buFont typeface="Roboto Serif Black"/>
              <a:buNone/>
              <a:defRPr sz="5200">
                <a:solidFill>
                  <a:schemeClr val="accent2"/>
                </a:solidFill>
                <a:latin typeface="Roboto Serif Black"/>
                <a:ea typeface="Roboto Serif Black"/>
                <a:cs typeface="Roboto Serif Black"/>
                <a:sym typeface="Roboto Serif Black"/>
              </a:defRPr>
            </a:lvl6pPr>
            <a:lvl7pPr lvl="6" algn="ctr">
              <a:spcBef>
                <a:spcPts val="0"/>
              </a:spcBef>
              <a:spcAft>
                <a:spcPts val="0"/>
              </a:spcAft>
              <a:buClr>
                <a:schemeClr val="accent2"/>
              </a:buClr>
              <a:buSzPts val="5200"/>
              <a:buFont typeface="Roboto Serif Black"/>
              <a:buNone/>
              <a:defRPr sz="5200">
                <a:solidFill>
                  <a:schemeClr val="accent2"/>
                </a:solidFill>
                <a:latin typeface="Roboto Serif Black"/>
                <a:ea typeface="Roboto Serif Black"/>
                <a:cs typeface="Roboto Serif Black"/>
                <a:sym typeface="Roboto Serif Black"/>
              </a:defRPr>
            </a:lvl7pPr>
            <a:lvl8pPr lvl="7" algn="ctr">
              <a:spcBef>
                <a:spcPts val="0"/>
              </a:spcBef>
              <a:spcAft>
                <a:spcPts val="0"/>
              </a:spcAft>
              <a:buClr>
                <a:schemeClr val="accent2"/>
              </a:buClr>
              <a:buSzPts val="5200"/>
              <a:buFont typeface="Roboto Serif Black"/>
              <a:buNone/>
              <a:defRPr sz="5200">
                <a:solidFill>
                  <a:schemeClr val="accent2"/>
                </a:solidFill>
                <a:latin typeface="Roboto Serif Black"/>
                <a:ea typeface="Roboto Serif Black"/>
                <a:cs typeface="Roboto Serif Black"/>
                <a:sym typeface="Roboto Serif Black"/>
              </a:defRPr>
            </a:lvl8pPr>
            <a:lvl9pPr lvl="8" algn="ctr">
              <a:spcBef>
                <a:spcPts val="0"/>
              </a:spcBef>
              <a:spcAft>
                <a:spcPts val="0"/>
              </a:spcAft>
              <a:buClr>
                <a:schemeClr val="accent2"/>
              </a:buClr>
              <a:buSzPts val="5200"/>
              <a:buFont typeface="Roboto Serif Black"/>
              <a:buNone/>
              <a:defRPr sz="5200">
                <a:solidFill>
                  <a:schemeClr val="accent2"/>
                </a:solidFill>
                <a:latin typeface="Roboto Serif Black"/>
                <a:ea typeface="Roboto Serif Black"/>
                <a:cs typeface="Roboto Serif Black"/>
                <a:sym typeface="Roboto Serif Black"/>
              </a:defRPr>
            </a:lvl9pPr>
          </a:lstStyle>
          <a:p>
            <a:endParaRPr/>
          </a:p>
        </p:txBody>
      </p:sp>
      <p:sp>
        <p:nvSpPr>
          <p:cNvPr id="349" name="Google Shape;349;p43"/>
          <p:cNvSpPr txBox="1">
            <a:spLocks noGrp="1"/>
          </p:cNvSpPr>
          <p:nvPr>
            <p:ph type="subTitle" idx="1"/>
          </p:nvPr>
        </p:nvSpPr>
        <p:spPr>
          <a:xfrm>
            <a:off x="4191300" y="3989775"/>
            <a:ext cx="4237500" cy="42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200"/>
              <a:buFont typeface="Roboto Mono Light"/>
              <a:buNone/>
              <a:defRPr sz="1600">
                <a:solidFill>
                  <a:schemeClr val="accent2"/>
                </a:solidFill>
                <a:latin typeface="Roboto Mono Light"/>
                <a:ea typeface="Roboto Mono Light"/>
                <a:cs typeface="Roboto Mono Light"/>
                <a:sym typeface="Roboto Mono Light"/>
              </a:defRPr>
            </a:lvl1pPr>
            <a:lvl2pPr lvl="1" algn="ctr">
              <a:lnSpc>
                <a:spcPct val="100000"/>
              </a:lnSpc>
              <a:spcBef>
                <a:spcPts val="0"/>
              </a:spcBef>
              <a:spcAft>
                <a:spcPts val="0"/>
              </a:spcAft>
              <a:buClr>
                <a:schemeClr val="accent2"/>
              </a:buClr>
              <a:buSzPts val="1800"/>
              <a:buFont typeface="Roboto Mono Light"/>
              <a:buNone/>
              <a:defRPr sz="1800">
                <a:solidFill>
                  <a:schemeClr val="accent2"/>
                </a:solidFill>
                <a:latin typeface="Roboto Mono Light"/>
                <a:ea typeface="Roboto Mono Light"/>
                <a:cs typeface="Roboto Mono Light"/>
                <a:sym typeface="Roboto Mono Light"/>
              </a:defRPr>
            </a:lvl2pPr>
            <a:lvl3pPr lvl="2" algn="ctr">
              <a:lnSpc>
                <a:spcPct val="100000"/>
              </a:lnSpc>
              <a:spcBef>
                <a:spcPts val="0"/>
              </a:spcBef>
              <a:spcAft>
                <a:spcPts val="0"/>
              </a:spcAft>
              <a:buClr>
                <a:schemeClr val="accent2"/>
              </a:buClr>
              <a:buSzPts val="1800"/>
              <a:buFont typeface="Roboto Mono Light"/>
              <a:buNone/>
              <a:defRPr sz="1800">
                <a:solidFill>
                  <a:schemeClr val="accent2"/>
                </a:solidFill>
                <a:latin typeface="Roboto Mono Light"/>
                <a:ea typeface="Roboto Mono Light"/>
                <a:cs typeface="Roboto Mono Light"/>
                <a:sym typeface="Roboto Mono Light"/>
              </a:defRPr>
            </a:lvl3pPr>
            <a:lvl4pPr lvl="3" algn="ctr">
              <a:lnSpc>
                <a:spcPct val="100000"/>
              </a:lnSpc>
              <a:spcBef>
                <a:spcPts val="0"/>
              </a:spcBef>
              <a:spcAft>
                <a:spcPts val="0"/>
              </a:spcAft>
              <a:buClr>
                <a:schemeClr val="accent2"/>
              </a:buClr>
              <a:buSzPts val="1800"/>
              <a:buFont typeface="Roboto Mono Light"/>
              <a:buNone/>
              <a:defRPr sz="1800">
                <a:solidFill>
                  <a:schemeClr val="accent2"/>
                </a:solidFill>
                <a:latin typeface="Roboto Mono Light"/>
                <a:ea typeface="Roboto Mono Light"/>
                <a:cs typeface="Roboto Mono Light"/>
                <a:sym typeface="Roboto Mono Light"/>
              </a:defRPr>
            </a:lvl4pPr>
            <a:lvl5pPr lvl="4" algn="ctr">
              <a:lnSpc>
                <a:spcPct val="100000"/>
              </a:lnSpc>
              <a:spcBef>
                <a:spcPts val="0"/>
              </a:spcBef>
              <a:spcAft>
                <a:spcPts val="0"/>
              </a:spcAft>
              <a:buClr>
                <a:schemeClr val="accent2"/>
              </a:buClr>
              <a:buSzPts val="1800"/>
              <a:buFont typeface="Roboto Mono Light"/>
              <a:buNone/>
              <a:defRPr sz="1800">
                <a:solidFill>
                  <a:schemeClr val="accent2"/>
                </a:solidFill>
                <a:latin typeface="Roboto Mono Light"/>
                <a:ea typeface="Roboto Mono Light"/>
                <a:cs typeface="Roboto Mono Light"/>
                <a:sym typeface="Roboto Mono Light"/>
              </a:defRPr>
            </a:lvl5pPr>
            <a:lvl6pPr lvl="5" algn="ctr">
              <a:lnSpc>
                <a:spcPct val="100000"/>
              </a:lnSpc>
              <a:spcBef>
                <a:spcPts val="0"/>
              </a:spcBef>
              <a:spcAft>
                <a:spcPts val="0"/>
              </a:spcAft>
              <a:buClr>
                <a:schemeClr val="accent2"/>
              </a:buClr>
              <a:buSzPts val="1800"/>
              <a:buFont typeface="Roboto Mono Light"/>
              <a:buNone/>
              <a:defRPr sz="1800">
                <a:solidFill>
                  <a:schemeClr val="accent2"/>
                </a:solidFill>
                <a:latin typeface="Roboto Mono Light"/>
                <a:ea typeface="Roboto Mono Light"/>
                <a:cs typeface="Roboto Mono Light"/>
                <a:sym typeface="Roboto Mono Light"/>
              </a:defRPr>
            </a:lvl6pPr>
            <a:lvl7pPr lvl="6" algn="ctr">
              <a:lnSpc>
                <a:spcPct val="100000"/>
              </a:lnSpc>
              <a:spcBef>
                <a:spcPts val="0"/>
              </a:spcBef>
              <a:spcAft>
                <a:spcPts val="0"/>
              </a:spcAft>
              <a:buClr>
                <a:schemeClr val="accent2"/>
              </a:buClr>
              <a:buSzPts val="1800"/>
              <a:buFont typeface="Roboto Mono Light"/>
              <a:buNone/>
              <a:defRPr sz="1800">
                <a:solidFill>
                  <a:schemeClr val="accent2"/>
                </a:solidFill>
                <a:latin typeface="Roboto Mono Light"/>
                <a:ea typeface="Roboto Mono Light"/>
                <a:cs typeface="Roboto Mono Light"/>
                <a:sym typeface="Roboto Mono Light"/>
              </a:defRPr>
            </a:lvl7pPr>
            <a:lvl8pPr lvl="7" algn="ctr">
              <a:lnSpc>
                <a:spcPct val="100000"/>
              </a:lnSpc>
              <a:spcBef>
                <a:spcPts val="0"/>
              </a:spcBef>
              <a:spcAft>
                <a:spcPts val="0"/>
              </a:spcAft>
              <a:buClr>
                <a:schemeClr val="accent2"/>
              </a:buClr>
              <a:buSzPts val="1800"/>
              <a:buFont typeface="Roboto Mono Light"/>
              <a:buNone/>
              <a:defRPr sz="1800">
                <a:solidFill>
                  <a:schemeClr val="accent2"/>
                </a:solidFill>
                <a:latin typeface="Roboto Mono Light"/>
                <a:ea typeface="Roboto Mono Light"/>
                <a:cs typeface="Roboto Mono Light"/>
                <a:sym typeface="Roboto Mono Light"/>
              </a:defRPr>
            </a:lvl8pPr>
            <a:lvl9pPr lvl="8" algn="ctr">
              <a:lnSpc>
                <a:spcPct val="100000"/>
              </a:lnSpc>
              <a:spcBef>
                <a:spcPts val="0"/>
              </a:spcBef>
              <a:spcAft>
                <a:spcPts val="0"/>
              </a:spcAft>
              <a:buClr>
                <a:schemeClr val="accent2"/>
              </a:buClr>
              <a:buSzPts val="1800"/>
              <a:buFont typeface="Roboto Mono Light"/>
              <a:buNone/>
              <a:defRPr sz="1800">
                <a:solidFill>
                  <a:schemeClr val="accent2"/>
                </a:solidFill>
                <a:latin typeface="Roboto Mono Light"/>
                <a:ea typeface="Roboto Mono Light"/>
                <a:cs typeface="Roboto Mono Light"/>
                <a:sym typeface="Roboto Mono Light"/>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350"/>
        <p:cNvGrpSpPr/>
        <p:nvPr/>
      </p:nvGrpSpPr>
      <p:grpSpPr>
        <a:xfrm>
          <a:off x="0" y="0"/>
          <a:ext cx="0" cy="0"/>
          <a:chOff x="0" y="0"/>
          <a:chExt cx="0" cy="0"/>
        </a:xfrm>
      </p:grpSpPr>
      <p:sp>
        <p:nvSpPr>
          <p:cNvPr id="351" name="Google Shape;351;p44"/>
          <p:cNvSpPr txBox="1">
            <a:spLocks noGrp="1"/>
          </p:cNvSpPr>
          <p:nvPr>
            <p:ph type="title"/>
          </p:nvPr>
        </p:nvSpPr>
        <p:spPr>
          <a:xfrm>
            <a:off x="4419600" y="1812150"/>
            <a:ext cx="4009200" cy="2241900"/>
          </a:xfrm>
          <a:prstGeom prst="rect">
            <a:avLst/>
          </a:prstGeom>
        </p:spPr>
        <p:txBody>
          <a:bodyPr spcFirstLastPara="1" wrap="square" lIns="91425" tIns="91425" rIns="91425" bIns="91425" anchor="t" anchorCtr="0">
            <a:noAutofit/>
          </a:bodyPr>
          <a:lstStyle>
            <a:lvl1pPr lvl="0">
              <a:spcBef>
                <a:spcPts val="0"/>
              </a:spcBef>
              <a:spcAft>
                <a:spcPts val="0"/>
              </a:spcAft>
              <a:buSzPts val="3600"/>
              <a:buFont typeface="Roboto Serif Black"/>
              <a:buNone/>
              <a:defRPr sz="4500">
                <a:latin typeface="Roboto Serif Black"/>
                <a:ea typeface="Roboto Serif Black"/>
                <a:cs typeface="Roboto Serif Black"/>
                <a:sym typeface="Roboto Serif Black"/>
              </a:defRPr>
            </a:lvl1pPr>
            <a:lvl2pPr lvl="1"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2pPr>
            <a:lvl3pPr lvl="2"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3pPr>
            <a:lvl4pPr lvl="3"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4pPr>
            <a:lvl5pPr lvl="4"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5pPr>
            <a:lvl6pPr lvl="5"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6pPr>
            <a:lvl7pPr lvl="6"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7pPr>
            <a:lvl8pPr lvl="7"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8pPr>
            <a:lvl9pPr lvl="8"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9pPr>
          </a:lstStyle>
          <a:p>
            <a:endParaRPr/>
          </a:p>
        </p:txBody>
      </p:sp>
      <p:sp>
        <p:nvSpPr>
          <p:cNvPr id="352" name="Google Shape;352;p44"/>
          <p:cNvSpPr txBox="1">
            <a:spLocks noGrp="1"/>
          </p:cNvSpPr>
          <p:nvPr>
            <p:ph type="title" idx="2" hasCustomPrompt="1"/>
          </p:nvPr>
        </p:nvSpPr>
        <p:spPr>
          <a:xfrm>
            <a:off x="4419600" y="937050"/>
            <a:ext cx="4009200" cy="875100"/>
          </a:xfrm>
          <a:prstGeom prst="rect">
            <a:avLst/>
          </a:prstGeom>
        </p:spPr>
        <p:txBody>
          <a:bodyPr spcFirstLastPara="1" wrap="square" lIns="91425" tIns="91425" rIns="91425" bIns="91425" anchor="b" anchorCtr="0">
            <a:noAutofit/>
          </a:bodyPr>
          <a:lstStyle>
            <a:lvl1pPr lvl="0">
              <a:spcBef>
                <a:spcPts val="0"/>
              </a:spcBef>
              <a:spcAft>
                <a:spcPts val="0"/>
              </a:spcAft>
              <a:buClr>
                <a:schemeClr val="lt2"/>
              </a:buClr>
              <a:buSzPts val="6000"/>
              <a:buFont typeface="Roboto Serif Black"/>
              <a:buNone/>
              <a:defRPr sz="4500">
                <a:solidFill>
                  <a:schemeClr val="lt2"/>
                </a:solidFill>
                <a:latin typeface="Roboto Serif Black"/>
                <a:ea typeface="Roboto Serif Black"/>
                <a:cs typeface="Roboto Serif Black"/>
                <a:sym typeface="Roboto Serif Black"/>
              </a:defRPr>
            </a:lvl1pPr>
            <a:lvl2pPr lvl="1" algn="ctr">
              <a:spcBef>
                <a:spcPts val="0"/>
              </a:spcBef>
              <a:spcAft>
                <a:spcPts val="0"/>
              </a:spcAft>
              <a:buSzPts val="6000"/>
              <a:buFont typeface="Roboto Serif Black"/>
              <a:buNone/>
              <a:defRPr sz="6000">
                <a:latin typeface="Roboto Serif Black"/>
                <a:ea typeface="Roboto Serif Black"/>
                <a:cs typeface="Roboto Serif Black"/>
                <a:sym typeface="Roboto Serif Black"/>
              </a:defRPr>
            </a:lvl2pPr>
            <a:lvl3pPr lvl="2" algn="ctr">
              <a:spcBef>
                <a:spcPts val="0"/>
              </a:spcBef>
              <a:spcAft>
                <a:spcPts val="0"/>
              </a:spcAft>
              <a:buSzPts val="6000"/>
              <a:buFont typeface="Roboto Serif Black"/>
              <a:buNone/>
              <a:defRPr sz="6000">
                <a:latin typeface="Roboto Serif Black"/>
                <a:ea typeface="Roboto Serif Black"/>
                <a:cs typeface="Roboto Serif Black"/>
                <a:sym typeface="Roboto Serif Black"/>
              </a:defRPr>
            </a:lvl3pPr>
            <a:lvl4pPr lvl="3" algn="ctr">
              <a:spcBef>
                <a:spcPts val="0"/>
              </a:spcBef>
              <a:spcAft>
                <a:spcPts val="0"/>
              </a:spcAft>
              <a:buSzPts val="6000"/>
              <a:buFont typeface="Roboto Serif Black"/>
              <a:buNone/>
              <a:defRPr sz="6000">
                <a:latin typeface="Roboto Serif Black"/>
                <a:ea typeface="Roboto Serif Black"/>
                <a:cs typeface="Roboto Serif Black"/>
                <a:sym typeface="Roboto Serif Black"/>
              </a:defRPr>
            </a:lvl4pPr>
            <a:lvl5pPr lvl="4" algn="ctr">
              <a:spcBef>
                <a:spcPts val="0"/>
              </a:spcBef>
              <a:spcAft>
                <a:spcPts val="0"/>
              </a:spcAft>
              <a:buSzPts val="6000"/>
              <a:buFont typeface="Roboto Serif Black"/>
              <a:buNone/>
              <a:defRPr sz="6000">
                <a:latin typeface="Roboto Serif Black"/>
                <a:ea typeface="Roboto Serif Black"/>
                <a:cs typeface="Roboto Serif Black"/>
                <a:sym typeface="Roboto Serif Black"/>
              </a:defRPr>
            </a:lvl5pPr>
            <a:lvl6pPr lvl="5" algn="ctr">
              <a:spcBef>
                <a:spcPts val="0"/>
              </a:spcBef>
              <a:spcAft>
                <a:spcPts val="0"/>
              </a:spcAft>
              <a:buSzPts val="6000"/>
              <a:buFont typeface="Roboto Serif Black"/>
              <a:buNone/>
              <a:defRPr sz="6000">
                <a:latin typeface="Roboto Serif Black"/>
                <a:ea typeface="Roboto Serif Black"/>
                <a:cs typeface="Roboto Serif Black"/>
                <a:sym typeface="Roboto Serif Black"/>
              </a:defRPr>
            </a:lvl6pPr>
            <a:lvl7pPr lvl="6" algn="ctr">
              <a:spcBef>
                <a:spcPts val="0"/>
              </a:spcBef>
              <a:spcAft>
                <a:spcPts val="0"/>
              </a:spcAft>
              <a:buSzPts val="6000"/>
              <a:buFont typeface="Roboto Serif Black"/>
              <a:buNone/>
              <a:defRPr sz="6000">
                <a:latin typeface="Roboto Serif Black"/>
                <a:ea typeface="Roboto Serif Black"/>
                <a:cs typeface="Roboto Serif Black"/>
                <a:sym typeface="Roboto Serif Black"/>
              </a:defRPr>
            </a:lvl7pPr>
            <a:lvl8pPr lvl="7" algn="ctr">
              <a:spcBef>
                <a:spcPts val="0"/>
              </a:spcBef>
              <a:spcAft>
                <a:spcPts val="0"/>
              </a:spcAft>
              <a:buSzPts val="6000"/>
              <a:buFont typeface="Roboto Serif Black"/>
              <a:buNone/>
              <a:defRPr sz="6000">
                <a:latin typeface="Roboto Serif Black"/>
                <a:ea typeface="Roboto Serif Black"/>
                <a:cs typeface="Roboto Serif Black"/>
                <a:sym typeface="Roboto Serif Black"/>
              </a:defRPr>
            </a:lvl8pPr>
            <a:lvl9pPr lvl="8" algn="ctr">
              <a:spcBef>
                <a:spcPts val="0"/>
              </a:spcBef>
              <a:spcAft>
                <a:spcPts val="0"/>
              </a:spcAft>
              <a:buSzPts val="6000"/>
              <a:buFont typeface="Roboto Serif Black"/>
              <a:buNone/>
              <a:defRPr sz="6000">
                <a:latin typeface="Roboto Serif Black"/>
                <a:ea typeface="Roboto Serif Black"/>
                <a:cs typeface="Roboto Serif Black"/>
                <a:sym typeface="Roboto Serif Black"/>
              </a:defRPr>
            </a:lvl9pPr>
          </a:lstStyle>
          <a:p>
            <a:r>
              <a:t>xx%</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lt2"/>
        </a:solidFill>
        <a:effectLst/>
      </p:bgPr>
    </p:bg>
    <p:spTree>
      <p:nvGrpSpPr>
        <p:cNvPr id="1" name="Shape 353"/>
        <p:cNvGrpSpPr/>
        <p:nvPr/>
      </p:nvGrpSpPr>
      <p:grpSpPr>
        <a:xfrm>
          <a:off x="0" y="0"/>
          <a:ext cx="0" cy="0"/>
          <a:chOff x="0" y="0"/>
          <a:chExt cx="0" cy="0"/>
        </a:xfrm>
      </p:grpSpPr>
      <p:sp>
        <p:nvSpPr>
          <p:cNvPr id="354" name="Google Shape;354;p45"/>
          <p:cNvSpPr txBox="1">
            <a:spLocks noGrp="1"/>
          </p:cNvSpPr>
          <p:nvPr>
            <p:ph type="title"/>
          </p:nvPr>
        </p:nvSpPr>
        <p:spPr>
          <a:xfrm>
            <a:off x="4419600" y="1812150"/>
            <a:ext cx="4009200" cy="22419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3600"/>
              <a:buFont typeface="Roboto Serif Black"/>
              <a:buNone/>
              <a:defRPr sz="4500">
                <a:solidFill>
                  <a:schemeClr val="accent2"/>
                </a:solidFill>
                <a:latin typeface="Roboto Serif Black"/>
                <a:ea typeface="Roboto Serif Black"/>
                <a:cs typeface="Roboto Serif Black"/>
                <a:sym typeface="Roboto Serif Black"/>
              </a:defRPr>
            </a:lvl1pPr>
            <a:lvl2pPr lvl="1" algn="ctr">
              <a:spcBef>
                <a:spcPts val="0"/>
              </a:spcBef>
              <a:spcAft>
                <a:spcPts val="0"/>
              </a:spcAft>
              <a:buClr>
                <a:schemeClr val="accent2"/>
              </a:buClr>
              <a:buSzPts val="3600"/>
              <a:buFont typeface="Roboto Serif Black"/>
              <a:buNone/>
              <a:defRPr sz="3600">
                <a:solidFill>
                  <a:schemeClr val="accent2"/>
                </a:solidFill>
                <a:latin typeface="Roboto Serif Black"/>
                <a:ea typeface="Roboto Serif Black"/>
                <a:cs typeface="Roboto Serif Black"/>
                <a:sym typeface="Roboto Serif Black"/>
              </a:defRPr>
            </a:lvl2pPr>
            <a:lvl3pPr lvl="2" algn="ctr">
              <a:spcBef>
                <a:spcPts val="0"/>
              </a:spcBef>
              <a:spcAft>
                <a:spcPts val="0"/>
              </a:spcAft>
              <a:buClr>
                <a:schemeClr val="accent2"/>
              </a:buClr>
              <a:buSzPts val="3600"/>
              <a:buFont typeface="Roboto Serif Black"/>
              <a:buNone/>
              <a:defRPr sz="3600">
                <a:solidFill>
                  <a:schemeClr val="accent2"/>
                </a:solidFill>
                <a:latin typeface="Roboto Serif Black"/>
                <a:ea typeface="Roboto Serif Black"/>
                <a:cs typeface="Roboto Serif Black"/>
                <a:sym typeface="Roboto Serif Black"/>
              </a:defRPr>
            </a:lvl3pPr>
            <a:lvl4pPr lvl="3" algn="ctr">
              <a:spcBef>
                <a:spcPts val="0"/>
              </a:spcBef>
              <a:spcAft>
                <a:spcPts val="0"/>
              </a:spcAft>
              <a:buClr>
                <a:schemeClr val="accent2"/>
              </a:buClr>
              <a:buSzPts val="3600"/>
              <a:buFont typeface="Roboto Serif Black"/>
              <a:buNone/>
              <a:defRPr sz="3600">
                <a:solidFill>
                  <a:schemeClr val="accent2"/>
                </a:solidFill>
                <a:latin typeface="Roboto Serif Black"/>
                <a:ea typeface="Roboto Serif Black"/>
                <a:cs typeface="Roboto Serif Black"/>
                <a:sym typeface="Roboto Serif Black"/>
              </a:defRPr>
            </a:lvl4pPr>
            <a:lvl5pPr lvl="4" algn="ctr">
              <a:spcBef>
                <a:spcPts val="0"/>
              </a:spcBef>
              <a:spcAft>
                <a:spcPts val="0"/>
              </a:spcAft>
              <a:buClr>
                <a:schemeClr val="accent2"/>
              </a:buClr>
              <a:buSzPts val="3600"/>
              <a:buFont typeface="Roboto Serif Black"/>
              <a:buNone/>
              <a:defRPr sz="3600">
                <a:solidFill>
                  <a:schemeClr val="accent2"/>
                </a:solidFill>
                <a:latin typeface="Roboto Serif Black"/>
                <a:ea typeface="Roboto Serif Black"/>
                <a:cs typeface="Roboto Serif Black"/>
                <a:sym typeface="Roboto Serif Black"/>
              </a:defRPr>
            </a:lvl5pPr>
            <a:lvl6pPr lvl="5" algn="ctr">
              <a:spcBef>
                <a:spcPts val="0"/>
              </a:spcBef>
              <a:spcAft>
                <a:spcPts val="0"/>
              </a:spcAft>
              <a:buClr>
                <a:schemeClr val="accent2"/>
              </a:buClr>
              <a:buSzPts val="3600"/>
              <a:buFont typeface="Roboto Serif Black"/>
              <a:buNone/>
              <a:defRPr sz="3600">
                <a:solidFill>
                  <a:schemeClr val="accent2"/>
                </a:solidFill>
                <a:latin typeface="Roboto Serif Black"/>
                <a:ea typeface="Roboto Serif Black"/>
                <a:cs typeface="Roboto Serif Black"/>
                <a:sym typeface="Roboto Serif Black"/>
              </a:defRPr>
            </a:lvl6pPr>
            <a:lvl7pPr lvl="6" algn="ctr">
              <a:spcBef>
                <a:spcPts val="0"/>
              </a:spcBef>
              <a:spcAft>
                <a:spcPts val="0"/>
              </a:spcAft>
              <a:buClr>
                <a:schemeClr val="accent2"/>
              </a:buClr>
              <a:buSzPts val="3600"/>
              <a:buFont typeface="Roboto Serif Black"/>
              <a:buNone/>
              <a:defRPr sz="3600">
                <a:solidFill>
                  <a:schemeClr val="accent2"/>
                </a:solidFill>
                <a:latin typeface="Roboto Serif Black"/>
                <a:ea typeface="Roboto Serif Black"/>
                <a:cs typeface="Roboto Serif Black"/>
                <a:sym typeface="Roboto Serif Black"/>
              </a:defRPr>
            </a:lvl7pPr>
            <a:lvl8pPr lvl="7" algn="ctr">
              <a:spcBef>
                <a:spcPts val="0"/>
              </a:spcBef>
              <a:spcAft>
                <a:spcPts val="0"/>
              </a:spcAft>
              <a:buClr>
                <a:schemeClr val="accent2"/>
              </a:buClr>
              <a:buSzPts val="3600"/>
              <a:buFont typeface="Roboto Serif Black"/>
              <a:buNone/>
              <a:defRPr sz="3600">
                <a:solidFill>
                  <a:schemeClr val="accent2"/>
                </a:solidFill>
                <a:latin typeface="Roboto Serif Black"/>
                <a:ea typeface="Roboto Serif Black"/>
                <a:cs typeface="Roboto Serif Black"/>
                <a:sym typeface="Roboto Serif Black"/>
              </a:defRPr>
            </a:lvl8pPr>
            <a:lvl9pPr lvl="8" algn="ctr">
              <a:spcBef>
                <a:spcPts val="0"/>
              </a:spcBef>
              <a:spcAft>
                <a:spcPts val="0"/>
              </a:spcAft>
              <a:buClr>
                <a:schemeClr val="accent2"/>
              </a:buClr>
              <a:buSzPts val="3600"/>
              <a:buFont typeface="Roboto Serif Black"/>
              <a:buNone/>
              <a:defRPr sz="3600">
                <a:solidFill>
                  <a:schemeClr val="accent2"/>
                </a:solidFill>
                <a:latin typeface="Roboto Serif Black"/>
                <a:ea typeface="Roboto Serif Black"/>
                <a:cs typeface="Roboto Serif Black"/>
                <a:sym typeface="Roboto Serif Black"/>
              </a:defRPr>
            </a:lvl9pPr>
          </a:lstStyle>
          <a:p>
            <a:endParaRPr/>
          </a:p>
        </p:txBody>
      </p:sp>
      <p:sp>
        <p:nvSpPr>
          <p:cNvPr id="355" name="Google Shape;355;p45"/>
          <p:cNvSpPr txBox="1">
            <a:spLocks noGrp="1"/>
          </p:cNvSpPr>
          <p:nvPr>
            <p:ph type="title" idx="2" hasCustomPrompt="1"/>
          </p:nvPr>
        </p:nvSpPr>
        <p:spPr>
          <a:xfrm>
            <a:off x="4419600" y="937050"/>
            <a:ext cx="4009200" cy="8751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2"/>
              </a:buClr>
              <a:buSzPts val="6000"/>
              <a:buFont typeface="Roboto Serif Black"/>
              <a:buNone/>
              <a:defRPr sz="4500">
                <a:solidFill>
                  <a:schemeClr val="accent2"/>
                </a:solidFill>
                <a:latin typeface="Roboto Serif Black"/>
                <a:ea typeface="Roboto Serif Black"/>
                <a:cs typeface="Roboto Serif Black"/>
                <a:sym typeface="Roboto Serif Black"/>
              </a:defRPr>
            </a:lvl1pPr>
            <a:lvl2pPr lvl="1" algn="ctr">
              <a:spcBef>
                <a:spcPts val="0"/>
              </a:spcBef>
              <a:spcAft>
                <a:spcPts val="0"/>
              </a:spcAft>
              <a:buClr>
                <a:schemeClr val="accent2"/>
              </a:buClr>
              <a:buSzPts val="6000"/>
              <a:buFont typeface="Roboto Serif Black"/>
              <a:buNone/>
              <a:defRPr sz="6000">
                <a:solidFill>
                  <a:schemeClr val="accent2"/>
                </a:solidFill>
                <a:latin typeface="Roboto Serif Black"/>
                <a:ea typeface="Roboto Serif Black"/>
                <a:cs typeface="Roboto Serif Black"/>
                <a:sym typeface="Roboto Serif Black"/>
              </a:defRPr>
            </a:lvl2pPr>
            <a:lvl3pPr lvl="2" algn="ctr">
              <a:spcBef>
                <a:spcPts val="0"/>
              </a:spcBef>
              <a:spcAft>
                <a:spcPts val="0"/>
              </a:spcAft>
              <a:buClr>
                <a:schemeClr val="accent2"/>
              </a:buClr>
              <a:buSzPts val="6000"/>
              <a:buFont typeface="Roboto Serif Black"/>
              <a:buNone/>
              <a:defRPr sz="6000">
                <a:solidFill>
                  <a:schemeClr val="accent2"/>
                </a:solidFill>
                <a:latin typeface="Roboto Serif Black"/>
                <a:ea typeface="Roboto Serif Black"/>
                <a:cs typeface="Roboto Serif Black"/>
                <a:sym typeface="Roboto Serif Black"/>
              </a:defRPr>
            </a:lvl3pPr>
            <a:lvl4pPr lvl="3" algn="ctr">
              <a:spcBef>
                <a:spcPts val="0"/>
              </a:spcBef>
              <a:spcAft>
                <a:spcPts val="0"/>
              </a:spcAft>
              <a:buClr>
                <a:schemeClr val="accent2"/>
              </a:buClr>
              <a:buSzPts val="6000"/>
              <a:buFont typeface="Roboto Serif Black"/>
              <a:buNone/>
              <a:defRPr sz="6000">
                <a:solidFill>
                  <a:schemeClr val="accent2"/>
                </a:solidFill>
                <a:latin typeface="Roboto Serif Black"/>
                <a:ea typeface="Roboto Serif Black"/>
                <a:cs typeface="Roboto Serif Black"/>
                <a:sym typeface="Roboto Serif Black"/>
              </a:defRPr>
            </a:lvl4pPr>
            <a:lvl5pPr lvl="4" algn="ctr">
              <a:spcBef>
                <a:spcPts val="0"/>
              </a:spcBef>
              <a:spcAft>
                <a:spcPts val="0"/>
              </a:spcAft>
              <a:buClr>
                <a:schemeClr val="accent2"/>
              </a:buClr>
              <a:buSzPts val="6000"/>
              <a:buFont typeface="Roboto Serif Black"/>
              <a:buNone/>
              <a:defRPr sz="6000">
                <a:solidFill>
                  <a:schemeClr val="accent2"/>
                </a:solidFill>
                <a:latin typeface="Roboto Serif Black"/>
                <a:ea typeface="Roboto Serif Black"/>
                <a:cs typeface="Roboto Serif Black"/>
                <a:sym typeface="Roboto Serif Black"/>
              </a:defRPr>
            </a:lvl5pPr>
            <a:lvl6pPr lvl="5" algn="ctr">
              <a:spcBef>
                <a:spcPts val="0"/>
              </a:spcBef>
              <a:spcAft>
                <a:spcPts val="0"/>
              </a:spcAft>
              <a:buClr>
                <a:schemeClr val="accent2"/>
              </a:buClr>
              <a:buSzPts val="6000"/>
              <a:buFont typeface="Roboto Serif Black"/>
              <a:buNone/>
              <a:defRPr sz="6000">
                <a:solidFill>
                  <a:schemeClr val="accent2"/>
                </a:solidFill>
                <a:latin typeface="Roboto Serif Black"/>
                <a:ea typeface="Roboto Serif Black"/>
                <a:cs typeface="Roboto Serif Black"/>
                <a:sym typeface="Roboto Serif Black"/>
              </a:defRPr>
            </a:lvl6pPr>
            <a:lvl7pPr lvl="6" algn="ctr">
              <a:spcBef>
                <a:spcPts val="0"/>
              </a:spcBef>
              <a:spcAft>
                <a:spcPts val="0"/>
              </a:spcAft>
              <a:buClr>
                <a:schemeClr val="accent2"/>
              </a:buClr>
              <a:buSzPts val="6000"/>
              <a:buFont typeface="Roboto Serif Black"/>
              <a:buNone/>
              <a:defRPr sz="6000">
                <a:solidFill>
                  <a:schemeClr val="accent2"/>
                </a:solidFill>
                <a:latin typeface="Roboto Serif Black"/>
                <a:ea typeface="Roboto Serif Black"/>
                <a:cs typeface="Roboto Serif Black"/>
                <a:sym typeface="Roboto Serif Black"/>
              </a:defRPr>
            </a:lvl7pPr>
            <a:lvl8pPr lvl="7" algn="ctr">
              <a:spcBef>
                <a:spcPts val="0"/>
              </a:spcBef>
              <a:spcAft>
                <a:spcPts val="0"/>
              </a:spcAft>
              <a:buClr>
                <a:schemeClr val="accent2"/>
              </a:buClr>
              <a:buSzPts val="6000"/>
              <a:buFont typeface="Roboto Serif Black"/>
              <a:buNone/>
              <a:defRPr sz="6000">
                <a:solidFill>
                  <a:schemeClr val="accent2"/>
                </a:solidFill>
                <a:latin typeface="Roboto Serif Black"/>
                <a:ea typeface="Roboto Serif Black"/>
                <a:cs typeface="Roboto Serif Black"/>
                <a:sym typeface="Roboto Serif Black"/>
              </a:defRPr>
            </a:lvl8pPr>
            <a:lvl9pPr lvl="8" algn="ctr">
              <a:spcBef>
                <a:spcPts val="0"/>
              </a:spcBef>
              <a:spcAft>
                <a:spcPts val="0"/>
              </a:spcAft>
              <a:buClr>
                <a:schemeClr val="accent2"/>
              </a:buClr>
              <a:buSzPts val="6000"/>
              <a:buFont typeface="Roboto Serif Black"/>
              <a:buNone/>
              <a:defRPr sz="6000">
                <a:solidFill>
                  <a:schemeClr val="accent2"/>
                </a:solidFill>
                <a:latin typeface="Roboto Serif Black"/>
                <a:ea typeface="Roboto Serif Black"/>
                <a:cs typeface="Roboto Serif Black"/>
                <a:sym typeface="Roboto Serif Black"/>
              </a:defRPr>
            </a:lvl9pPr>
          </a:lstStyle>
          <a:p>
            <a:r>
              <a:t>xx%</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356"/>
        <p:cNvGrpSpPr/>
        <p:nvPr/>
      </p:nvGrpSpPr>
      <p:grpSpPr>
        <a:xfrm>
          <a:off x="0" y="0"/>
          <a:ext cx="0" cy="0"/>
          <a:chOff x="0" y="0"/>
          <a:chExt cx="0" cy="0"/>
        </a:xfrm>
      </p:grpSpPr>
      <p:sp>
        <p:nvSpPr>
          <p:cNvPr id="357" name="Google Shape;357;p46"/>
          <p:cNvSpPr txBox="1">
            <a:spLocks noGrp="1"/>
          </p:cNvSpPr>
          <p:nvPr>
            <p:ph type="title"/>
          </p:nvPr>
        </p:nvSpPr>
        <p:spPr>
          <a:xfrm>
            <a:off x="715100" y="535000"/>
            <a:ext cx="2531400" cy="2036700"/>
          </a:xfrm>
          <a:prstGeom prst="rect">
            <a:avLst/>
          </a:prstGeom>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1pPr>
            <a:lvl2pPr lvl="1">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2pPr>
            <a:lvl3pPr lvl="2">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3pPr>
            <a:lvl4pPr lvl="3">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4pPr>
            <a:lvl5pPr lvl="4">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5pPr>
            <a:lvl6pPr lvl="5">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6pPr>
            <a:lvl7pPr lvl="6">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7pPr>
            <a:lvl8pPr lvl="7">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8pPr>
            <a:lvl9pPr lvl="8">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9pPr>
          </a:lstStyle>
          <a:p>
            <a:endParaRPr/>
          </a:p>
        </p:txBody>
      </p:sp>
      <p:sp>
        <p:nvSpPr>
          <p:cNvPr id="358" name="Google Shape;358;p46"/>
          <p:cNvSpPr txBox="1">
            <a:spLocks noGrp="1"/>
          </p:cNvSpPr>
          <p:nvPr>
            <p:ph type="body" idx="1"/>
          </p:nvPr>
        </p:nvSpPr>
        <p:spPr>
          <a:xfrm>
            <a:off x="3398800" y="550850"/>
            <a:ext cx="5030100" cy="2036700"/>
          </a:xfrm>
          <a:prstGeom prst="rect">
            <a:avLst/>
          </a:prstGeom>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2"/>
              </a:buClr>
              <a:buSzPts val="1200"/>
              <a:buFont typeface="Roboto Mono Light"/>
              <a:buChar char="■"/>
              <a:defRPr sz="1200">
                <a:solidFill>
                  <a:schemeClr val="accent2"/>
                </a:solidFill>
                <a:latin typeface="Roboto Mono Light"/>
                <a:ea typeface="Roboto Mono Light"/>
                <a:cs typeface="Roboto Mono Light"/>
                <a:sym typeface="Roboto Mono Light"/>
              </a:defRPr>
            </a:lvl1pPr>
            <a:lvl2pPr marL="914400" lvl="1" indent="-304800">
              <a:lnSpc>
                <a:spcPct val="100000"/>
              </a:lnSpc>
              <a:spcBef>
                <a:spcPts val="0"/>
              </a:spcBef>
              <a:spcAft>
                <a:spcPts val="0"/>
              </a:spcAft>
              <a:buClr>
                <a:schemeClr val="accent2"/>
              </a:buClr>
              <a:buSzPts val="1200"/>
              <a:buFont typeface="Roboto Mono Light"/>
              <a:buChar char="○"/>
              <a:defRPr sz="1200">
                <a:solidFill>
                  <a:schemeClr val="accent2"/>
                </a:solidFill>
                <a:latin typeface="Roboto Mono Light"/>
                <a:ea typeface="Roboto Mono Light"/>
                <a:cs typeface="Roboto Mono Light"/>
                <a:sym typeface="Roboto Mono Light"/>
              </a:defRPr>
            </a:lvl2pPr>
            <a:lvl3pPr marL="1371600" lvl="2" indent="-304800">
              <a:lnSpc>
                <a:spcPct val="100000"/>
              </a:lnSpc>
              <a:spcBef>
                <a:spcPts val="0"/>
              </a:spcBef>
              <a:spcAft>
                <a:spcPts val="0"/>
              </a:spcAft>
              <a:buClr>
                <a:schemeClr val="accent2"/>
              </a:buClr>
              <a:buSzPts val="1200"/>
              <a:buFont typeface="Roboto Mono Light"/>
              <a:buChar char="■"/>
              <a:defRPr sz="1200">
                <a:solidFill>
                  <a:schemeClr val="accent2"/>
                </a:solidFill>
                <a:latin typeface="Roboto Mono Light"/>
                <a:ea typeface="Roboto Mono Light"/>
                <a:cs typeface="Roboto Mono Light"/>
                <a:sym typeface="Roboto Mono Light"/>
              </a:defRPr>
            </a:lvl3pPr>
            <a:lvl4pPr marL="1828800" lvl="3" indent="-304800">
              <a:lnSpc>
                <a:spcPct val="100000"/>
              </a:lnSpc>
              <a:spcBef>
                <a:spcPts val="0"/>
              </a:spcBef>
              <a:spcAft>
                <a:spcPts val="0"/>
              </a:spcAft>
              <a:buClr>
                <a:schemeClr val="accent2"/>
              </a:buClr>
              <a:buSzPts val="1200"/>
              <a:buFont typeface="Roboto Mono Light"/>
              <a:buChar char="●"/>
              <a:defRPr sz="1200">
                <a:solidFill>
                  <a:schemeClr val="accent2"/>
                </a:solidFill>
                <a:latin typeface="Roboto Mono Light"/>
                <a:ea typeface="Roboto Mono Light"/>
                <a:cs typeface="Roboto Mono Light"/>
                <a:sym typeface="Roboto Mono Light"/>
              </a:defRPr>
            </a:lvl4pPr>
            <a:lvl5pPr marL="2286000" lvl="4" indent="-304800">
              <a:lnSpc>
                <a:spcPct val="100000"/>
              </a:lnSpc>
              <a:spcBef>
                <a:spcPts val="0"/>
              </a:spcBef>
              <a:spcAft>
                <a:spcPts val="0"/>
              </a:spcAft>
              <a:buClr>
                <a:schemeClr val="accent2"/>
              </a:buClr>
              <a:buSzPts val="1200"/>
              <a:buFont typeface="Roboto Mono Light"/>
              <a:buChar char="○"/>
              <a:defRPr sz="1200">
                <a:solidFill>
                  <a:schemeClr val="accent2"/>
                </a:solidFill>
                <a:latin typeface="Roboto Mono Light"/>
                <a:ea typeface="Roboto Mono Light"/>
                <a:cs typeface="Roboto Mono Light"/>
                <a:sym typeface="Roboto Mono Light"/>
              </a:defRPr>
            </a:lvl5pPr>
            <a:lvl6pPr marL="2743200" lvl="5" indent="-304800">
              <a:lnSpc>
                <a:spcPct val="100000"/>
              </a:lnSpc>
              <a:spcBef>
                <a:spcPts val="0"/>
              </a:spcBef>
              <a:spcAft>
                <a:spcPts val="0"/>
              </a:spcAft>
              <a:buClr>
                <a:schemeClr val="accent2"/>
              </a:buClr>
              <a:buSzPts val="1200"/>
              <a:buFont typeface="Roboto Mono Light"/>
              <a:buChar char="■"/>
              <a:defRPr sz="1200">
                <a:solidFill>
                  <a:schemeClr val="accent2"/>
                </a:solidFill>
                <a:latin typeface="Roboto Mono Light"/>
                <a:ea typeface="Roboto Mono Light"/>
                <a:cs typeface="Roboto Mono Light"/>
                <a:sym typeface="Roboto Mono Light"/>
              </a:defRPr>
            </a:lvl6pPr>
            <a:lvl7pPr marL="3200400" lvl="6" indent="-304800">
              <a:lnSpc>
                <a:spcPct val="100000"/>
              </a:lnSpc>
              <a:spcBef>
                <a:spcPts val="0"/>
              </a:spcBef>
              <a:spcAft>
                <a:spcPts val="0"/>
              </a:spcAft>
              <a:buClr>
                <a:schemeClr val="accent2"/>
              </a:buClr>
              <a:buSzPts val="1200"/>
              <a:buFont typeface="Roboto Mono Light"/>
              <a:buChar char="●"/>
              <a:defRPr sz="1200">
                <a:solidFill>
                  <a:schemeClr val="accent2"/>
                </a:solidFill>
                <a:latin typeface="Roboto Mono Light"/>
                <a:ea typeface="Roboto Mono Light"/>
                <a:cs typeface="Roboto Mono Light"/>
                <a:sym typeface="Roboto Mono Light"/>
              </a:defRPr>
            </a:lvl7pPr>
            <a:lvl8pPr marL="3657600" lvl="7" indent="-304800">
              <a:lnSpc>
                <a:spcPct val="100000"/>
              </a:lnSpc>
              <a:spcBef>
                <a:spcPts val="0"/>
              </a:spcBef>
              <a:spcAft>
                <a:spcPts val="0"/>
              </a:spcAft>
              <a:buClr>
                <a:schemeClr val="accent2"/>
              </a:buClr>
              <a:buSzPts val="1200"/>
              <a:buFont typeface="Roboto Mono Light"/>
              <a:buChar char="○"/>
              <a:defRPr sz="1200">
                <a:solidFill>
                  <a:schemeClr val="accent2"/>
                </a:solidFill>
                <a:latin typeface="Roboto Mono Light"/>
                <a:ea typeface="Roboto Mono Light"/>
                <a:cs typeface="Roboto Mono Light"/>
                <a:sym typeface="Roboto Mono Light"/>
              </a:defRPr>
            </a:lvl8pPr>
            <a:lvl9pPr marL="4114800" lvl="8" indent="-304800">
              <a:lnSpc>
                <a:spcPct val="100000"/>
              </a:lnSpc>
              <a:spcBef>
                <a:spcPts val="0"/>
              </a:spcBef>
              <a:spcAft>
                <a:spcPts val="0"/>
              </a:spcAft>
              <a:buClr>
                <a:schemeClr val="accent2"/>
              </a:buClr>
              <a:buSzPts val="1200"/>
              <a:buFont typeface="Roboto Mono Light"/>
              <a:buChar char="■"/>
              <a:defRPr sz="1200">
                <a:solidFill>
                  <a:schemeClr val="accent2"/>
                </a:solidFill>
                <a:latin typeface="Roboto Mono Light"/>
                <a:ea typeface="Roboto Mono Light"/>
                <a:cs typeface="Roboto Mono Light"/>
                <a:sym typeface="Roboto Mono Light"/>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1">
  <p:cSld name="TITLE_AND_BODY_1">
    <p:bg>
      <p:bgPr>
        <a:solidFill>
          <a:schemeClr val="lt1"/>
        </a:solidFill>
        <a:effectLst/>
      </p:bgPr>
    </p:bg>
    <p:spTree>
      <p:nvGrpSpPr>
        <p:cNvPr id="1" name="Shape 359"/>
        <p:cNvGrpSpPr/>
        <p:nvPr/>
      </p:nvGrpSpPr>
      <p:grpSpPr>
        <a:xfrm>
          <a:off x="0" y="0"/>
          <a:ext cx="0" cy="0"/>
          <a:chOff x="0" y="0"/>
          <a:chExt cx="0" cy="0"/>
        </a:xfrm>
      </p:grpSpPr>
      <p:sp>
        <p:nvSpPr>
          <p:cNvPr id="360" name="Google Shape;360;p47"/>
          <p:cNvSpPr txBox="1">
            <a:spLocks noGrp="1"/>
          </p:cNvSpPr>
          <p:nvPr>
            <p:ph type="title"/>
          </p:nvPr>
        </p:nvSpPr>
        <p:spPr>
          <a:xfrm>
            <a:off x="715100" y="535000"/>
            <a:ext cx="2531400" cy="2036700"/>
          </a:xfrm>
          <a:prstGeom prst="rect">
            <a:avLst/>
          </a:prstGeom>
          <a:ln>
            <a:noFill/>
          </a:ln>
        </p:spPr>
        <p:txBody>
          <a:bodyPr spcFirstLastPara="1" wrap="square" lIns="91425" tIns="91425" rIns="91425" bIns="91425" anchor="t" anchorCtr="0">
            <a:noAutofit/>
          </a:bodyPr>
          <a:lstStyle>
            <a:lvl1pPr lvl="0">
              <a:spcBef>
                <a:spcPts val="0"/>
              </a:spcBef>
              <a:spcAft>
                <a:spcPts val="0"/>
              </a:spcAft>
              <a:buClr>
                <a:schemeClr val="accent1"/>
              </a:buClr>
              <a:buSzPts val="3000"/>
              <a:buFont typeface="Roboto Serif Black"/>
              <a:buNone/>
              <a:defRPr sz="3000">
                <a:solidFill>
                  <a:schemeClr val="accent1"/>
                </a:solidFill>
                <a:latin typeface="Roboto Serif Black"/>
                <a:ea typeface="Roboto Serif Black"/>
                <a:cs typeface="Roboto Serif Black"/>
                <a:sym typeface="Roboto Serif Black"/>
              </a:defRPr>
            </a:lvl1pPr>
            <a:lvl2pPr lvl="1">
              <a:spcBef>
                <a:spcPts val="0"/>
              </a:spcBef>
              <a:spcAft>
                <a:spcPts val="0"/>
              </a:spcAft>
              <a:buClr>
                <a:schemeClr val="accent1"/>
              </a:buClr>
              <a:buSzPts val="3000"/>
              <a:buFont typeface="Roboto Serif Black"/>
              <a:buNone/>
              <a:defRPr sz="3000">
                <a:solidFill>
                  <a:schemeClr val="accent1"/>
                </a:solidFill>
                <a:latin typeface="Roboto Serif Black"/>
                <a:ea typeface="Roboto Serif Black"/>
                <a:cs typeface="Roboto Serif Black"/>
                <a:sym typeface="Roboto Serif Black"/>
              </a:defRPr>
            </a:lvl2pPr>
            <a:lvl3pPr lvl="2">
              <a:spcBef>
                <a:spcPts val="0"/>
              </a:spcBef>
              <a:spcAft>
                <a:spcPts val="0"/>
              </a:spcAft>
              <a:buClr>
                <a:schemeClr val="accent1"/>
              </a:buClr>
              <a:buSzPts val="3000"/>
              <a:buFont typeface="Roboto Serif Black"/>
              <a:buNone/>
              <a:defRPr sz="3000">
                <a:solidFill>
                  <a:schemeClr val="accent1"/>
                </a:solidFill>
                <a:latin typeface="Roboto Serif Black"/>
                <a:ea typeface="Roboto Serif Black"/>
                <a:cs typeface="Roboto Serif Black"/>
                <a:sym typeface="Roboto Serif Black"/>
              </a:defRPr>
            </a:lvl3pPr>
            <a:lvl4pPr lvl="3">
              <a:spcBef>
                <a:spcPts val="0"/>
              </a:spcBef>
              <a:spcAft>
                <a:spcPts val="0"/>
              </a:spcAft>
              <a:buClr>
                <a:schemeClr val="accent1"/>
              </a:buClr>
              <a:buSzPts val="3000"/>
              <a:buFont typeface="Roboto Serif Black"/>
              <a:buNone/>
              <a:defRPr sz="3000">
                <a:solidFill>
                  <a:schemeClr val="accent1"/>
                </a:solidFill>
                <a:latin typeface="Roboto Serif Black"/>
                <a:ea typeface="Roboto Serif Black"/>
                <a:cs typeface="Roboto Serif Black"/>
                <a:sym typeface="Roboto Serif Black"/>
              </a:defRPr>
            </a:lvl4pPr>
            <a:lvl5pPr lvl="4">
              <a:spcBef>
                <a:spcPts val="0"/>
              </a:spcBef>
              <a:spcAft>
                <a:spcPts val="0"/>
              </a:spcAft>
              <a:buClr>
                <a:schemeClr val="accent1"/>
              </a:buClr>
              <a:buSzPts val="3000"/>
              <a:buFont typeface="Roboto Serif Black"/>
              <a:buNone/>
              <a:defRPr sz="3000">
                <a:solidFill>
                  <a:schemeClr val="accent1"/>
                </a:solidFill>
                <a:latin typeface="Roboto Serif Black"/>
                <a:ea typeface="Roboto Serif Black"/>
                <a:cs typeface="Roboto Serif Black"/>
                <a:sym typeface="Roboto Serif Black"/>
              </a:defRPr>
            </a:lvl5pPr>
            <a:lvl6pPr lvl="5">
              <a:spcBef>
                <a:spcPts val="0"/>
              </a:spcBef>
              <a:spcAft>
                <a:spcPts val="0"/>
              </a:spcAft>
              <a:buClr>
                <a:schemeClr val="accent1"/>
              </a:buClr>
              <a:buSzPts val="3000"/>
              <a:buFont typeface="Roboto Serif Black"/>
              <a:buNone/>
              <a:defRPr sz="3000">
                <a:solidFill>
                  <a:schemeClr val="accent1"/>
                </a:solidFill>
                <a:latin typeface="Roboto Serif Black"/>
                <a:ea typeface="Roboto Serif Black"/>
                <a:cs typeface="Roboto Serif Black"/>
                <a:sym typeface="Roboto Serif Black"/>
              </a:defRPr>
            </a:lvl6pPr>
            <a:lvl7pPr lvl="6">
              <a:spcBef>
                <a:spcPts val="0"/>
              </a:spcBef>
              <a:spcAft>
                <a:spcPts val="0"/>
              </a:spcAft>
              <a:buClr>
                <a:schemeClr val="accent1"/>
              </a:buClr>
              <a:buSzPts val="3000"/>
              <a:buFont typeface="Roboto Serif Black"/>
              <a:buNone/>
              <a:defRPr sz="3000">
                <a:solidFill>
                  <a:schemeClr val="accent1"/>
                </a:solidFill>
                <a:latin typeface="Roboto Serif Black"/>
                <a:ea typeface="Roboto Serif Black"/>
                <a:cs typeface="Roboto Serif Black"/>
                <a:sym typeface="Roboto Serif Black"/>
              </a:defRPr>
            </a:lvl7pPr>
            <a:lvl8pPr lvl="7">
              <a:spcBef>
                <a:spcPts val="0"/>
              </a:spcBef>
              <a:spcAft>
                <a:spcPts val="0"/>
              </a:spcAft>
              <a:buClr>
                <a:schemeClr val="accent1"/>
              </a:buClr>
              <a:buSzPts val="3000"/>
              <a:buFont typeface="Roboto Serif Black"/>
              <a:buNone/>
              <a:defRPr sz="3000">
                <a:solidFill>
                  <a:schemeClr val="accent1"/>
                </a:solidFill>
                <a:latin typeface="Roboto Serif Black"/>
                <a:ea typeface="Roboto Serif Black"/>
                <a:cs typeface="Roboto Serif Black"/>
                <a:sym typeface="Roboto Serif Black"/>
              </a:defRPr>
            </a:lvl8pPr>
            <a:lvl9pPr lvl="8">
              <a:spcBef>
                <a:spcPts val="0"/>
              </a:spcBef>
              <a:spcAft>
                <a:spcPts val="0"/>
              </a:spcAft>
              <a:buClr>
                <a:schemeClr val="accent1"/>
              </a:buClr>
              <a:buSzPts val="3000"/>
              <a:buFont typeface="Roboto Serif Black"/>
              <a:buNone/>
              <a:defRPr sz="3000">
                <a:solidFill>
                  <a:schemeClr val="accent1"/>
                </a:solidFill>
                <a:latin typeface="Roboto Serif Black"/>
                <a:ea typeface="Roboto Serif Black"/>
                <a:cs typeface="Roboto Serif Black"/>
                <a:sym typeface="Roboto Serif Black"/>
              </a:defRPr>
            </a:lvl9pPr>
          </a:lstStyle>
          <a:p>
            <a:endParaRPr/>
          </a:p>
        </p:txBody>
      </p:sp>
      <p:sp>
        <p:nvSpPr>
          <p:cNvPr id="361" name="Google Shape;361;p47"/>
          <p:cNvSpPr txBox="1">
            <a:spLocks noGrp="1"/>
          </p:cNvSpPr>
          <p:nvPr>
            <p:ph type="body" idx="1"/>
          </p:nvPr>
        </p:nvSpPr>
        <p:spPr>
          <a:xfrm>
            <a:off x="3398800" y="550850"/>
            <a:ext cx="5030100" cy="2036700"/>
          </a:xfrm>
          <a:prstGeom prst="rect">
            <a:avLst/>
          </a:prstGeom>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1"/>
              </a:buClr>
              <a:buSzPts val="1200"/>
              <a:buFont typeface="Roboto Mono Light"/>
              <a:buChar char="■"/>
              <a:defRPr sz="1200">
                <a:solidFill>
                  <a:schemeClr val="accent1"/>
                </a:solidFill>
                <a:latin typeface="Roboto Mono Light"/>
                <a:ea typeface="Roboto Mono Light"/>
                <a:cs typeface="Roboto Mono Light"/>
                <a:sym typeface="Roboto Mono Light"/>
              </a:defRPr>
            </a:lvl1pPr>
            <a:lvl2pPr marL="914400" lvl="1" indent="-304800">
              <a:lnSpc>
                <a:spcPct val="100000"/>
              </a:lnSpc>
              <a:spcBef>
                <a:spcPts val="0"/>
              </a:spcBef>
              <a:spcAft>
                <a:spcPts val="0"/>
              </a:spcAft>
              <a:buClr>
                <a:schemeClr val="accent1"/>
              </a:buClr>
              <a:buSzPts val="1200"/>
              <a:buFont typeface="Roboto Mono Light"/>
              <a:buChar char="○"/>
              <a:defRPr sz="1200">
                <a:solidFill>
                  <a:schemeClr val="accent1"/>
                </a:solidFill>
                <a:latin typeface="Roboto Mono Light"/>
                <a:ea typeface="Roboto Mono Light"/>
                <a:cs typeface="Roboto Mono Light"/>
                <a:sym typeface="Roboto Mono Light"/>
              </a:defRPr>
            </a:lvl2pPr>
            <a:lvl3pPr marL="1371600" lvl="2" indent="-304800">
              <a:lnSpc>
                <a:spcPct val="100000"/>
              </a:lnSpc>
              <a:spcBef>
                <a:spcPts val="0"/>
              </a:spcBef>
              <a:spcAft>
                <a:spcPts val="0"/>
              </a:spcAft>
              <a:buClr>
                <a:schemeClr val="accent1"/>
              </a:buClr>
              <a:buSzPts val="1200"/>
              <a:buFont typeface="Roboto Mono Light"/>
              <a:buChar char="■"/>
              <a:defRPr sz="1200">
                <a:solidFill>
                  <a:schemeClr val="accent1"/>
                </a:solidFill>
                <a:latin typeface="Roboto Mono Light"/>
                <a:ea typeface="Roboto Mono Light"/>
                <a:cs typeface="Roboto Mono Light"/>
                <a:sym typeface="Roboto Mono Light"/>
              </a:defRPr>
            </a:lvl3pPr>
            <a:lvl4pPr marL="1828800" lvl="3" indent="-304800">
              <a:lnSpc>
                <a:spcPct val="100000"/>
              </a:lnSpc>
              <a:spcBef>
                <a:spcPts val="0"/>
              </a:spcBef>
              <a:spcAft>
                <a:spcPts val="0"/>
              </a:spcAft>
              <a:buClr>
                <a:schemeClr val="accent1"/>
              </a:buClr>
              <a:buSzPts val="1200"/>
              <a:buFont typeface="Roboto Mono Light"/>
              <a:buChar char="●"/>
              <a:defRPr sz="1200">
                <a:solidFill>
                  <a:schemeClr val="accent1"/>
                </a:solidFill>
                <a:latin typeface="Roboto Mono Light"/>
                <a:ea typeface="Roboto Mono Light"/>
                <a:cs typeface="Roboto Mono Light"/>
                <a:sym typeface="Roboto Mono Light"/>
              </a:defRPr>
            </a:lvl4pPr>
            <a:lvl5pPr marL="2286000" lvl="4" indent="-304800">
              <a:lnSpc>
                <a:spcPct val="100000"/>
              </a:lnSpc>
              <a:spcBef>
                <a:spcPts val="0"/>
              </a:spcBef>
              <a:spcAft>
                <a:spcPts val="0"/>
              </a:spcAft>
              <a:buClr>
                <a:schemeClr val="accent1"/>
              </a:buClr>
              <a:buSzPts val="1200"/>
              <a:buFont typeface="Roboto Mono Light"/>
              <a:buChar char="○"/>
              <a:defRPr sz="1200">
                <a:solidFill>
                  <a:schemeClr val="accent1"/>
                </a:solidFill>
                <a:latin typeface="Roboto Mono Light"/>
                <a:ea typeface="Roboto Mono Light"/>
                <a:cs typeface="Roboto Mono Light"/>
                <a:sym typeface="Roboto Mono Light"/>
              </a:defRPr>
            </a:lvl5pPr>
            <a:lvl6pPr marL="2743200" lvl="5" indent="-304800">
              <a:lnSpc>
                <a:spcPct val="100000"/>
              </a:lnSpc>
              <a:spcBef>
                <a:spcPts val="0"/>
              </a:spcBef>
              <a:spcAft>
                <a:spcPts val="0"/>
              </a:spcAft>
              <a:buClr>
                <a:schemeClr val="accent1"/>
              </a:buClr>
              <a:buSzPts val="1200"/>
              <a:buFont typeface="Roboto Mono Light"/>
              <a:buChar char="■"/>
              <a:defRPr sz="1200">
                <a:solidFill>
                  <a:schemeClr val="accent1"/>
                </a:solidFill>
                <a:latin typeface="Roboto Mono Light"/>
                <a:ea typeface="Roboto Mono Light"/>
                <a:cs typeface="Roboto Mono Light"/>
                <a:sym typeface="Roboto Mono Light"/>
              </a:defRPr>
            </a:lvl6pPr>
            <a:lvl7pPr marL="3200400" lvl="6" indent="-304800">
              <a:lnSpc>
                <a:spcPct val="100000"/>
              </a:lnSpc>
              <a:spcBef>
                <a:spcPts val="0"/>
              </a:spcBef>
              <a:spcAft>
                <a:spcPts val="0"/>
              </a:spcAft>
              <a:buClr>
                <a:schemeClr val="accent1"/>
              </a:buClr>
              <a:buSzPts val="1200"/>
              <a:buFont typeface="Roboto Mono Light"/>
              <a:buChar char="●"/>
              <a:defRPr sz="1200">
                <a:solidFill>
                  <a:schemeClr val="accent1"/>
                </a:solidFill>
                <a:latin typeface="Roboto Mono Light"/>
                <a:ea typeface="Roboto Mono Light"/>
                <a:cs typeface="Roboto Mono Light"/>
                <a:sym typeface="Roboto Mono Light"/>
              </a:defRPr>
            </a:lvl7pPr>
            <a:lvl8pPr marL="3657600" lvl="7" indent="-304800">
              <a:lnSpc>
                <a:spcPct val="100000"/>
              </a:lnSpc>
              <a:spcBef>
                <a:spcPts val="0"/>
              </a:spcBef>
              <a:spcAft>
                <a:spcPts val="0"/>
              </a:spcAft>
              <a:buClr>
                <a:schemeClr val="accent1"/>
              </a:buClr>
              <a:buSzPts val="1200"/>
              <a:buFont typeface="Roboto Mono Light"/>
              <a:buChar char="○"/>
              <a:defRPr sz="1200">
                <a:solidFill>
                  <a:schemeClr val="accent1"/>
                </a:solidFill>
                <a:latin typeface="Roboto Mono Light"/>
                <a:ea typeface="Roboto Mono Light"/>
                <a:cs typeface="Roboto Mono Light"/>
                <a:sym typeface="Roboto Mono Light"/>
              </a:defRPr>
            </a:lvl8pPr>
            <a:lvl9pPr marL="4114800" lvl="8" indent="-304800">
              <a:lnSpc>
                <a:spcPct val="100000"/>
              </a:lnSpc>
              <a:spcBef>
                <a:spcPts val="0"/>
              </a:spcBef>
              <a:spcAft>
                <a:spcPts val="0"/>
              </a:spcAft>
              <a:buClr>
                <a:schemeClr val="accent1"/>
              </a:buClr>
              <a:buSzPts val="1200"/>
              <a:buFont typeface="Roboto Mono Light"/>
              <a:buChar char="■"/>
              <a:defRPr sz="1200">
                <a:solidFill>
                  <a:schemeClr val="accent1"/>
                </a:solidFill>
                <a:latin typeface="Roboto Mono Light"/>
                <a:ea typeface="Roboto Mono Light"/>
                <a:cs typeface="Roboto Mono Light"/>
                <a:sym typeface="Roboto Mono Light"/>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362"/>
        <p:cNvGrpSpPr/>
        <p:nvPr/>
      </p:nvGrpSpPr>
      <p:grpSpPr>
        <a:xfrm>
          <a:off x="0" y="0"/>
          <a:ext cx="0" cy="0"/>
          <a:chOff x="0" y="0"/>
          <a:chExt cx="0" cy="0"/>
        </a:xfrm>
      </p:grpSpPr>
      <p:sp>
        <p:nvSpPr>
          <p:cNvPr id="363" name="Google Shape;363;p48"/>
          <p:cNvSpPr txBox="1">
            <a:spLocks noGrp="1"/>
          </p:cNvSpPr>
          <p:nvPr>
            <p:ph type="subTitle" idx="1"/>
          </p:nvPr>
        </p:nvSpPr>
        <p:spPr>
          <a:xfrm>
            <a:off x="715100" y="1839550"/>
            <a:ext cx="4218000" cy="90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1pPr>
            <a:lvl2pPr lvl="1"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2pPr>
            <a:lvl3pPr lvl="2"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3pPr>
            <a:lvl4pPr lvl="3"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4pPr>
            <a:lvl5pPr lvl="4"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5pPr>
            <a:lvl6pPr lvl="5"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6pPr>
            <a:lvl7pPr lvl="6"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7pPr>
            <a:lvl8pPr lvl="7"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8pPr>
            <a:lvl9pPr lvl="8"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9pPr>
          </a:lstStyle>
          <a:p>
            <a:endParaRPr/>
          </a:p>
        </p:txBody>
      </p:sp>
      <p:sp>
        <p:nvSpPr>
          <p:cNvPr id="364" name="Google Shape;364;p48"/>
          <p:cNvSpPr txBox="1">
            <a:spLocks noGrp="1"/>
          </p:cNvSpPr>
          <p:nvPr>
            <p:ph type="subTitle" idx="2"/>
          </p:nvPr>
        </p:nvSpPr>
        <p:spPr>
          <a:xfrm>
            <a:off x="715100" y="3284950"/>
            <a:ext cx="4218000" cy="90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1pPr>
            <a:lvl2pPr lvl="1" algn="ctr">
              <a:lnSpc>
                <a:spcPct val="100000"/>
              </a:lnSpc>
              <a:spcBef>
                <a:spcPts val="0"/>
              </a:spcBef>
              <a:spcAft>
                <a:spcPts val="0"/>
              </a:spcAft>
              <a:buClr>
                <a:schemeClr val="accent2"/>
              </a:buClr>
              <a:buSzPts val="1200"/>
              <a:buNone/>
              <a:defRPr>
                <a:solidFill>
                  <a:schemeClr val="accent2"/>
                </a:solidFill>
              </a:defRPr>
            </a:lvl2pPr>
            <a:lvl3pPr lvl="2" algn="ctr">
              <a:lnSpc>
                <a:spcPct val="100000"/>
              </a:lnSpc>
              <a:spcBef>
                <a:spcPts val="0"/>
              </a:spcBef>
              <a:spcAft>
                <a:spcPts val="0"/>
              </a:spcAft>
              <a:buClr>
                <a:schemeClr val="accent2"/>
              </a:buClr>
              <a:buSzPts val="1200"/>
              <a:buNone/>
              <a:defRPr>
                <a:solidFill>
                  <a:schemeClr val="accent2"/>
                </a:solidFill>
              </a:defRPr>
            </a:lvl3pPr>
            <a:lvl4pPr lvl="3" algn="ctr">
              <a:lnSpc>
                <a:spcPct val="100000"/>
              </a:lnSpc>
              <a:spcBef>
                <a:spcPts val="0"/>
              </a:spcBef>
              <a:spcAft>
                <a:spcPts val="0"/>
              </a:spcAft>
              <a:buClr>
                <a:schemeClr val="accent2"/>
              </a:buClr>
              <a:buSzPts val="1200"/>
              <a:buNone/>
              <a:defRPr>
                <a:solidFill>
                  <a:schemeClr val="accent2"/>
                </a:solidFill>
              </a:defRPr>
            </a:lvl4pPr>
            <a:lvl5pPr lvl="4" algn="ctr">
              <a:lnSpc>
                <a:spcPct val="100000"/>
              </a:lnSpc>
              <a:spcBef>
                <a:spcPts val="0"/>
              </a:spcBef>
              <a:spcAft>
                <a:spcPts val="0"/>
              </a:spcAft>
              <a:buClr>
                <a:schemeClr val="accent2"/>
              </a:buClr>
              <a:buSzPts val="1200"/>
              <a:buNone/>
              <a:defRPr>
                <a:solidFill>
                  <a:schemeClr val="accent2"/>
                </a:solidFill>
              </a:defRPr>
            </a:lvl5pPr>
            <a:lvl6pPr lvl="5" algn="ctr">
              <a:lnSpc>
                <a:spcPct val="100000"/>
              </a:lnSpc>
              <a:spcBef>
                <a:spcPts val="0"/>
              </a:spcBef>
              <a:spcAft>
                <a:spcPts val="0"/>
              </a:spcAft>
              <a:buClr>
                <a:schemeClr val="accent2"/>
              </a:buClr>
              <a:buSzPts val="1200"/>
              <a:buNone/>
              <a:defRPr>
                <a:solidFill>
                  <a:schemeClr val="accent2"/>
                </a:solidFill>
              </a:defRPr>
            </a:lvl6pPr>
            <a:lvl7pPr lvl="6" algn="ctr">
              <a:lnSpc>
                <a:spcPct val="100000"/>
              </a:lnSpc>
              <a:spcBef>
                <a:spcPts val="0"/>
              </a:spcBef>
              <a:spcAft>
                <a:spcPts val="0"/>
              </a:spcAft>
              <a:buClr>
                <a:schemeClr val="accent2"/>
              </a:buClr>
              <a:buSzPts val="1200"/>
              <a:buNone/>
              <a:defRPr>
                <a:solidFill>
                  <a:schemeClr val="accent2"/>
                </a:solidFill>
              </a:defRPr>
            </a:lvl7pPr>
            <a:lvl8pPr lvl="7" algn="ctr">
              <a:lnSpc>
                <a:spcPct val="100000"/>
              </a:lnSpc>
              <a:spcBef>
                <a:spcPts val="0"/>
              </a:spcBef>
              <a:spcAft>
                <a:spcPts val="0"/>
              </a:spcAft>
              <a:buClr>
                <a:schemeClr val="accent2"/>
              </a:buClr>
              <a:buSzPts val="1200"/>
              <a:buNone/>
              <a:defRPr>
                <a:solidFill>
                  <a:schemeClr val="accent2"/>
                </a:solidFill>
              </a:defRPr>
            </a:lvl8pPr>
            <a:lvl9pPr lvl="8" algn="ctr">
              <a:lnSpc>
                <a:spcPct val="100000"/>
              </a:lnSpc>
              <a:spcBef>
                <a:spcPts val="0"/>
              </a:spcBef>
              <a:spcAft>
                <a:spcPts val="0"/>
              </a:spcAft>
              <a:buClr>
                <a:schemeClr val="accent2"/>
              </a:buClr>
              <a:buSzPts val="1200"/>
              <a:buNone/>
              <a:defRPr>
                <a:solidFill>
                  <a:schemeClr val="accent2"/>
                </a:solidFill>
              </a:defRPr>
            </a:lvl9pPr>
          </a:lstStyle>
          <a:p>
            <a:endParaRPr/>
          </a:p>
        </p:txBody>
      </p:sp>
      <p:sp>
        <p:nvSpPr>
          <p:cNvPr id="365" name="Google Shape;365;p48"/>
          <p:cNvSpPr txBox="1">
            <a:spLocks noGrp="1"/>
          </p:cNvSpPr>
          <p:nvPr>
            <p:ph type="title"/>
          </p:nvPr>
        </p:nvSpPr>
        <p:spPr>
          <a:xfrm>
            <a:off x="715100" y="535000"/>
            <a:ext cx="4218000" cy="640200"/>
          </a:xfrm>
          <a:prstGeom prst="rect">
            <a:avLst/>
          </a:prstGeom>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1pPr>
            <a:lvl2pPr lvl="1">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2pPr>
            <a:lvl3pPr lvl="2">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3pPr>
            <a:lvl4pPr lvl="3">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4pPr>
            <a:lvl5pPr lvl="4">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5pPr>
            <a:lvl6pPr lvl="5">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6pPr>
            <a:lvl7pPr lvl="6">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7pPr>
            <a:lvl8pPr lvl="7">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8pPr>
            <a:lvl9pPr lvl="8">
              <a:spcBef>
                <a:spcPts val="0"/>
              </a:spcBef>
              <a:spcAft>
                <a:spcPts val="0"/>
              </a:spcAft>
              <a:buClr>
                <a:schemeClr val="accent2"/>
              </a:buClr>
              <a:buSzPts val="3000"/>
              <a:buFont typeface="Roboto Serif Black"/>
              <a:buNone/>
              <a:defRPr sz="3000">
                <a:solidFill>
                  <a:schemeClr val="accent2"/>
                </a:solidFill>
                <a:latin typeface="Roboto Serif Black"/>
                <a:ea typeface="Roboto Serif Black"/>
                <a:cs typeface="Roboto Serif Black"/>
                <a:sym typeface="Roboto Serif Black"/>
              </a:defRPr>
            </a:lvl9pPr>
          </a:lstStyle>
          <a:p>
            <a:endParaRPr/>
          </a:p>
        </p:txBody>
      </p:sp>
      <p:sp>
        <p:nvSpPr>
          <p:cNvPr id="366" name="Google Shape;366;p48"/>
          <p:cNvSpPr txBox="1">
            <a:spLocks noGrp="1"/>
          </p:cNvSpPr>
          <p:nvPr>
            <p:ph type="subTitle" idx="3"/>
          </p:nvPr>
        </p:nvSpPr>
        <p:spPr>
          <a:xfrm>
            <a:off x="715100" y="1522750"/>
            <a:ext cx="4218000" cy="469200"/>
          </a:xfrm>
          <a:prstGeom prst="rect">
            <a:avLst/>
          </a:prstGeom>
          <a:ln>
            <a:noFill/>
          </a:ln>
        </p:spPr>
        <p:txBody>
          <a:bodyPr spcFirstLastPara="1" wrap="square" lIns="91425" tIns="91425" rIns="91425" bIns="91425" anchor="b" anchorCtr="0">
            <a:noAutofit/>
          </a:bodyPr>
          <a:lstStyle>
            <a:lvl1pPr lvl="0">
              <a:lnSpc>
                <a:spcPct val="100000"/>
              </a:lnSpc>
              <a:spcBef>
                <a:spcPts val="0"/>
              </a:spcBef>
              <a:spcAft>
                <a:spcPts val="0"/>
              </a:spcAft>
              <a:buClr>
                <a:schemeClr val="accent2"/>
              </a:buClr>
              <a:buSzPts val="2400"/>
              <a:buFont typeface="Roboto Serif"/>
              <a:buNone/>
              <a:defRPr sz="1800" b="1">
                <a:solidFill>
                  <a:schemeClr val="accent2"/>
                </a:solidFill>
                <a:latin typeface="Roboto Serif"/>
                <a:ea typeface="Roboto Serif"/>
                <a:cs typeface="Roboto Serif"/>
                <a:sym typeface="Roboto Serif"/>
              </a:defRPr>
            </a:lvl1pPr>
            <a:lvl2pPr lvl="1">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2pPr>
            <a:lvl3pPr lvl="2">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3pPr>
            <a:lvl4pPr lvl="3">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4pPr>
            <a:lvl5pPr lvl="4">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5pPr>
            <a:lvl6pPr lvl="5">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6pPr>
            <a:lvl7pPr lvl="6">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7pPr>
            <a:lvl8pPr lvl="7">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8pPr>
            <a:lvl9pPr lvl="8">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9pPr>
          </a:lstStyle>
          <a:p>
            <a:endParaRPr/>
          </a:p>
        </p:txBody>
      </p:sp>
      <p:sp>
        <p:nvSpPr>
          <p:cNvPr id="367" name="Google Shape;367;p48"/>
          <p:cNvSpPr txBox="1">
            <a:spLocks noGrp="1"/>
          </p:cNvSpPr>
          <p:nvPr>
            <p:ph type="subTitle" idx="4"/>
          </p:nvPr>
        </p:nvSpPr>
        <p:spPr>
          <a:xfrm>
            <a:off x="715101" y="2968150"/>
            <a:ext cx="4218000" cy="469200"/>
          </a:xfrm>
          <a:prstGeom prst="rect">
            <a:avLst/>
          </a:prstGeom>
          <a:ln>
            <a:noFill/>
          </a:ln>
        </p:spPr>
        <p:txBody>
          <a:bodyPr spcFirstLastPara="1" wrap="square" lIns="91425" tIns="91425" rIns="91425" bIns="91425" anchor="b" anchorCtr="0">
            <a:noAutofit/>
          </a:bodyPr>
          <a:lstStyle>
            <a:lvl1pPr lvl="0">
              <a:lnSpc>
                <a:spcPct val="100000"/>
              </a:lnSpc>
              <a:spcBef>
                <a:spcPts val="0"/>
              </a:spcBef>
              <a:spcAft>
                <a:spcPts val="0"/>
              </a:spcAft>
              <a:buClr>
                <a:schemeClr val="accent2"/>
              </a:buClr>
              <a:buSzPts val="2400"/>
              <a:buFont typeface="Roboto Serif"/>
              <a:buNone/>
              <a:defRPr sz="1800" b="1">
                <a:solidFill>
                  <a:schemeClr val="accent2"/>
                </a:solidFill>
                <a:latin typeface="Roboto Serif"/>
                <a:ea typeface="Roboto Serif"/>
                <a:cs typeface="Roboto Serif"/>
                <a:sym typeface="Roboto Serif"/>
              </a:defRPr>
            </a:lvl1pPr>
            <a:lvl2pPr lvl="1">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2pPr>
            <a:lvl3pPr lvl="2">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3pPr>
            <a:lvl4pPr lvl="3">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4pPr>
            <a:lvl5pPr lvl="4">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5pPr>
            <a:lvl6pPr lvl="5">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6pPr>
            <a:lvl7pPr lvl="6">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7pPr>
            <a:lvl8pPr lvl="7">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8pPr>
            <a:lvl9pPr lvl="8">
              <a:lnSpc>
                <a:spcPct val="100000"/>
              </a:lnSpc>
              <a:spcBef>
                <a:spcPts val="0"/>
              </a:spcBef>
              <a:spcAft>
                <a:spcPts val="0"/>
              </a:spcAft>
              <a:buClr>
                <a:schemeClr val="accent2"/>
              </a:buClr>
              <a:buSzPts val="2400"/>
              <a:buFont typeface="Bebas Neue"/>
              <a:buNone/>
              <a:defRPr sz="2400">
                <a:solidFill>
                  <a:schemeClr val="accent2"/>
                </a:solidFill>
                <a:latin typeface="Bebas Neue"/>
                <a:ea typeface="Bebas Neue"/>
                <a:cs typeface="Bebas Neue"/>
                <a:sym typeface="Bebas Neu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8"/>
        <p:cNvGrpSpPr/>
        <p:nvPr/>
      </p:nvGrpSpPr>
      <p:grpSpPr>
        <a:xfrm>
          <a:off x="0" y="0"/>
          <a:ext cx="0" cy="0"/>
          <a:chOff x="0" y="0"/>
          <a:chExt cx="0" cy="0"/>
        </a:xfrm>
      </p:grpSpPr>
      <p:sp>
        <p:nvSpPr>
          <p:cNvPr id="369" name="Google Shape;369;p49"/>
          <p:cNvSpPr txBox="1">
            <a:spLocks noGrp="1"/>
          </p:cNvSpPr>
          <p:nvPr>
            <p:ph type="title"/>
          </p:nvPr>
        </p:nvSpPr>
        <p:spPr>
          <a:xfrm>
            <a:off x="715100" y="535000"/>
            <a:ext cx="7713900" cy="640200"/>
          </a:xfrm>
          <a:prstGeom prst="rect">
            <a:avLst/>
          </a:prstGeom>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1pPr>
            <a:lvl2pPr lvl="1">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2pPr>
            <a:lvl3pPr lvl="2">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3pPr>
            <a:lvl4pPr lvl="3">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4pPr>
            <a:lvl5pPr lvl="4">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5pPr>
            <a:lvl6pPr lvl="5">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6pPr>
            <a:lvl7pPr lvl="6">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7pPr>
            <a:lvl8pPr lvl="7">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8pPr>
            <a:lvl9pPr lvl="8">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0"/>
        <p:cNvGrpSpPr/>
        <p:nvPr/>
      </p:nvGrpSpPr>
      <p:grpSpPr>
        <a:xfrm>
          <a:off x="0" y="0"/>
          <a:ext cx="0" cy="0"/>
          <a:chOff x="0" y="0"/>
          <a:chExt cx="0" cy="0"/>
        </a:xfrm>
      </p:grpSpPr>
      <p:sp>
        <p:nvSpPr>
          <p:cNvPr id="371" name="Google Shape;371;p50"/>
          <p:cNvSpPr txBox="1">
            <a:spLocks noGrp="1"/>
          </p:cNvSpPr>
          <p:nvPr>
            <p:ph type="title"/>
          </p:nvPr>
        </p:nvSpPr>
        <p:spPr>
          <a:xfrm>
            <a:off x="4419600" y="872550"/>
            <a:ext cx="4009200" cy="1096500"/>
          </a:xfrm>
          <a:prstGeom prst="rect">
            <a:avLst/>
          </a:prstGeom>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1pPr>
            <a:lvl2pPr lvl="1">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2pPr>
            <a:lvl3pPr lvl="2">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3pPr>
            <a:lvl4pPr lvl="3">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4pPr>
            <a:lvl5pPr lvl="4">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5pPr>
            <a:lvl6pPr lvl="5">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6pPr>
            <a:lvl7pPr lvl="6">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7pPr>
            <a:lvl8pPr lvl="7">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8pPr>
            <a:lvl9pPr lvl="8">
              <a:spcBef>
                <a:spcPts val="0"/>
              </a:spcBef>
              <a:spcAft>
                <a:spcPts val="0"/>
              </a:spcAft>
              <a:buClr>
                <a:schemeClr val="dk1"/>
              </a:buClr>
              <a:buSzPts val="3000"/>
              <a:buFont typeface="Roboto Serif Black"/>
              <a:buNone/>
              <a:defRPr sz="3000">
                <a:solidFill>
                  <a:schemeClr val="dk1"/>
                </a:solidFill>
                <a:latin typeface="Roboto Serif Black"/>
                <a:ea typeface="Roboto Serif Black"/>
                <a:cs typeface="Roboto Serif Black"/>
                <a:sym typeface="Roboto Serif Black"/>
              </a:defRPr>
            </a:lvl9pPr>
          </a:lstStyle>
          <a:p>
            <a:endParaRPr/>
          </a:p>
        </p:txBody>
      </p:sp>
      <p:sp>
        <p:nvSpPr>
          <p:cNvPr id="372" name="Google Shape;372;p50"/>
          <p:cNvSpPr txBox="1">
            <a:spLocks noGrp="1"/>
          </p:cNvSpPr>
          <p:nvPr>
            <p:ph type="body" idx="1"/>
          </p:nvPr>
        </p:nvSpPr>
        <p:spPr>
          <a:xfrm>
            <a:off x="4419600" y="1969050"/>
            <a:ext cx="4009200" cy="2301900"/>
          </a:xfrm>
          <a:prstGeom prst="rect">
            <a:avLst/>
          </a:prstGeom>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2"/>
              </a:buClr>
              <a:buSzPts val="1200"/>
              <a:buFont typeface="Roboto Mono"/>
              <a:buChar char="■"/>
              <a:defRPr sz="1200">
                <a:solidFill>
                  <a:schemeClr val="dk1"/>
                </a:solidFill>
                <a:latin typeface="Roboto Mono"/>
                <a:ea typeface="Roboto Mono"/>
                <a:cs typeface="Roboto Mono"/>
                <a:sym typeface="Roboto Mono"/>
              </a:defRPr>
            </a:lvl1pPr>
            <a:lvl2pPr marL="914400" lvl="1" indent="-304800">
              <a:lnSpc>
                <a:spcPct val="100000"/>
              </a:lnSpc>
              <a:spcBef>
                <a:spcPts val="1000"/>
              </a:spcBef>
              <a:spcAft>
                <a:spcPts val="0"/>
              </a:spcAft>
              <a:buClr>
                <a:schemeClr val="dk1"/>
              </a:buClr>
              <a:buSzPts val="1200"/>
              <a:buFont typeface="Roboto Mono"/>
              <a:buAutoNum type="alphaLcPeriod"/>
              <a:defRPr sz="1200">
                <a:solidFill>
                  <a:schemeClr val="dk1"/>
                </a:solidFill>
                <a:latin typeface="Roboto Mono"/>
                <a:ea typeface="Roboto Mono"/>
                <a:cs typeface="Roboto Mono"/>
                <a:sym typeface="Roboto Mono"/>
              </a:defRPr>
            </a:lvl2pPr>
            <a:lvl3pPr marL="1371600" lvl="2" indent="-304800">
              <a:lnSpc>
                <a:spcPct val="100000"/>
              </a:lnSpc>
              <a:spcBef>
                <a:spcPts val="0"/>
              </a:spcBef>
              <a:spcAft>
                <a:spcPts val="0"/>
              </a:spcAft>
              <a:buClr>
                <a:schemeClr val="dk1"/>
              </a:buClr>
              <a:buSzPts val="1200"/>
              <a:buFont typeface="Roboto Mono"/>
              <a:buAutoNum type="romanLcPeriod"/>
              <a:defRPr sz="1200">
                <a:solidFill>
                  <a:schemeClr val="dk1"/>
                </a:solidFill>
                <a:latin typeface="Roboto Mono"/>
                <a:ea typeface="Roboto Mono"/>
                <a:cs typeface="Roboto Mono"/>
                <a:sym typeface="Roboto Mono"/>
              </a:defRPr>
            </a:lvl3pPr>
            <a:lvl4pPr marL="1828800" lvl="3" indent="-304800">
              <a:lnSpc>
                <a:spcPct val="100000"/>
              </a:lnSpc>
              <a:spcBef>
                <a:spcPts val="0"/>
              </a:spcBef>
              <a:spcAft>
                <a:spcPts val="0"/>
              </a:spcAft>
              <a:buClr>
                <a:schemeClr val="dk1"/>
              </a:buClr>
              <a:buSzPts val="1200"/>
              <a:buFont typeface="Roboto Mono"/>
              <a:buAutoNum type="arabicPeriod"/>
              <a:defRPr sz="1200">
                <a:solidFill>
                  <a:schemeClr val="dk1"/>
                </a:solidFill>
                <a:latin typeface="Roboto Mono"/>
                <a:ea typeface="Roboto Mono"/>
                <a:cs typeface="Roboto Mono"/>
                <a:sym typeface="Roboto Mono"/>
              </a:defRPr>
            </a:lvl4pPr>
            <a:lvl5pPr marL="2286000" lvl="4" indent="-304800">
              <a:lnSpc>
                <a:spcPct val="100000"/>
              </a:lnSpc>
              <a:spcBef>
                <a:spcPts val="0"/>
              </a:spcBef>
              <a:spcAft>
                <a:spcPts val="0"/>
              </a:spcAft>
              <a:buClr>
                <a:schemeClr val="dk1"/>
              </a:buClr>
              <a:buSzPts val="1200"/>
              <a:buFont typeface="Roboto Mono"/>
              <a:buAutoNum type="alphaLcPeriod"/>
              <a:defRPr sz="1200">
                <a:solidFill>
                  <a:schemeClr val="dk1"/>
                </a:solidFill>
                <a:latin typeface="Roboto Mono"/>
                <a:ea typeface="Roboto Mono"/>
                <a:cs typeface="Roboto Mono"/>
                <a:sym typeface="Roboto Mono"/>
              </a:defRPr>
            </a:lvl5pPr>
            <a:lvl6pPr marL="2743200" lvl="5" indent="-304800">
              <a:lnSpc>
                <a:spcPct val="100000"/>
              </a:lnSpc>
              <a:spcBef>
                <a:spcPts val="0"/>
              </a:spcBef>
              <a:spcAft>
                <a:spcPts val="0"/>
              </a:spcAft>
              <a:buClr>
                <a:schemeClr val="dk1"/>
              </a:buClr>
              <a:buSzPts val="1200"/>
              <a:buFont typeface="Roboto Mono"/>
              <a:buAutoNum type="romanLcPeriod"/>
              <a:defRPr sz="1200">
                <a:solidFill>
                  <a:schemeClr val="dk1"/>
                </a:solidFill>
                <a:latin typeface="Roboto Mono"/>
                <a:ea typeface="Roboto Mono"/>
                <a:cs typeface="Roboto Mono"/>
                <a:sym typeface="Roboto Mono"/>
              </a:defRPr>
            </a:lvl6pPr>
            <a:lvl7pPr marL="3200400" lvl="6" indent="-304800">
              <a:lnSpc>
                <a:spcPct val="100000"/>
              </a:lnSpc>
              <a:spcBef>
                <a:spcPts val="0"/>
              </a:spcBef>
              <a:spcAft>
                <a:spcPts val="0"/>
              </a:spcAft>
              <a:buClr>
                <a:schemeClr val="dk1"/>
              </a:buClr>
              <a:buSzPts val="1200"/>
              <a:buFont typeface="Roboto Mono"/>
              <a:buAutoNum type="arabicPeriod"/>
              <a:defRPr sz="1200">
                <a:solidFill>
                  <a:schemeClr val="dk1"/>
                </a:solidFill>
                <a:latin typeface="Roboto Mono"/>
                <a:ea typeface="Roboto Mono"/>
                <a:cs typeface="Roboto Mono"/>
                <a:sym typeface="Roboto Mono"/>
              </a:defRPr>
            </a:lvl7pPr>
            <a:lvl8pPr marL="3657600" lvl="7" indent="-304800">
              <a:lnSpc>
                <a:spcPct val="100000"/>
              </a:lnSpc>
              <a:spcBef>
                <a:spcPts val="0"/>
              </a:spcBef>
              <a:spcAft>
                <a:spcPts val="0"/>
              </a:spcAft>
              <a:buClr>
                <a:schemeClr val="dk1"/>
              </a:buClr>
              <a:buSzPts val="1200"/>
              <a:buFont typeface="Roboto Mono"/>
              <a:buAutoNum type="alphaLcPeriod"/>
              <a:defRPr sz="1200">
                <a:solidFill>
                  <a:schemeClr val="dk1"/>
                </a:solidFill>
                <a:latin typeface="Roboto Mono"/>
                <a:ea typeface="Roboto Mono"/>
                <a:cs typeface="Roboto Mono"/>
                <a:sym typeface="Roboto Mono"/>
              </a:defRPr>
            </a:lvl8pPr>
            <a:lvl9pPr marL="4114800" lvl="8" indent="-304800">
              <a:lnSpc>
                <a:spcPct val="100000"/>
              </a:lnSpc>
              <a:spcBef>
                <a:spcPts val="0"/>
              </a:spcBef>
              <a:spcAft>
                <a:spcPts val="0"/>
              </a:spcAft>
              <a:buClr>
                <a:schemeClr val="dk1"/>
              </a:buClr>
              <a:buSzPts val="1200"/>
              <a:buFont typeface="Roboto Mono"/>
              <a:buAutoNum type="romanLcPeriod"/>
              <a:defRPr sz="1200">
                <a:solidFill>
                  <a:schemeClr val="dk1"/>
                </a:solidFill>
                <a:latin typeface="Roboto Mono"/>
                <a:ea typeface="Roboto Mono"/>
                <a:cs typeface="Roboto Mono"/>
                <a:sym typeface="Roboto Mono"/>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3"/>
        <p:cNvGrpSpPr/>
        <p:nvPr/>
      </p:nvGrpSpPr>
      <p:grpSpPr>
        <a:xfrm>
          <a:off x="0" y="0"/>
          <a:ext cx="0" cy="0"/>
          <a:chOff x="0" y="0"/>
          <a:chExt cx="0" cy="0"/>
        </a:xfrm>
      </p:grpSpPr>
      <p:sp>
        <p:nvSpPr>
          <p:cNvPr id="374" name="Google Shape;374;p51"/>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Font typeface="Roboto Serif Black"/>
              <a:buNone/>
              <a:defRPr sz="6000">
                <a:latin typeface="Roboto Serif Black"/>
                <a:ea typeface="Roboto Serif Black"/>
                <a:cs typeface="Roboto Serif Black"/>
                <a:sym typeface="Roboto Serif Black"/>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5"/>
        <p:cNvGrpSpPr/>
        <p:nvPr/>
      </p:nvGrpSpPr>
      <p:grpSpPr>
        <a:xfrm>
          <a:off x="0" y="0"/>
          <a:ext cx="0" cy="0"/>
          <a:chOff x="0" y="0"/>
          <a:chExt cx="0" cy="0"/>
        </a:xfrm>
      </p:grpSpPr>
      <p:sp>
        <p:nvSpPr>
          <p:cNvPr id="376" name="Google Shape;376;p52"/>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Font typeface="Roboto Serif Black"/>
              <a:buNone/>
              <a:defRPr sz="4500">
                <a:latin typeface="Roboto Serif Black"/>
                <a:ea typeface="Roboto Serif Black"/>
                <a:cs typeface="Roboto Serif Black"/>
                <a:sym typeface="Roboto Serif Black"/>
              </a:defRPr>
            </a:lvl1pPr>
            <a:lvl2pPr lvl="1"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2pPr>
            <a:lvl3pPr lvl="2"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3pPr>
            <a:lvl4pPr lvl="3"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4pPr>
            <a:lvl5pPr lvl="4"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5pPr>
            <a:lvl6pPr lvl="5"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6pPr>
            <a:lvl7pPr lvl="6"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7pPr>
            <a:lvl8pPr lvl="7"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8pPr>
            <a:lvl9pPr lvl="8" algn="ctr">
              <a:spcBef>
                <a:spcPts val="0"/>
              </a:spcBef>
              <a:spcAft>
                <a:spcPts val="0"/>
              </a:spcAft>
              <a:buSzPts val="3600"/>
              <a:buFont typeface="Roboto Serif Black"/>
              <a:buNone/>
              <a:defRPr sz="3600">
                <a:latin typeface="Roboto Serif Black"/>
                <a:ea typeface="Roboto Serif Black"/>
                <a:cs typeface="Roboto Serif Black"/>
                <a:sym typeface="Roboto Serif Black"/>
              </a:defRPr>
            </a:lvl9pPr>
          </a:lstStyle>
          <a:p>
            <a:endParaRPr/>
          </a:p>
        </p:txBody>
      </p:sp>
      <p:sp>
        <p:nvSpPr>
          <p:cNvPr id="377" name="Google Shape;377;p52"/>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200"/>
              <a:buFont typeface="Roboto Mono"/>
              <a:buNone/>
              <a:defRPr sz="1600">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no margin)">
  <p:cSld name="TITLE_AND_BODY_1_1">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 name="Google Shape;49;p6"/>
          <p:cNvSpPr txBox="1">
            <a:spLocks noGrp="1"/>
          </p:cNvSpPr>
          <p:nvPr>
            <p:ph type="body" idx="1"/>
          </p:nvPr>
        </p:nvSpPr>
        <p:spPr>
          <a:xfrm>
            <a:off x="846600" y="1990050"/>
            <a:ext cx="7030500" cy="2541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0" name="Google Shape;50;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1" name="Google Shape;51;p6"/>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52" name="Google Shape;52;p6"/>
          <p:cNvSpPr/>
          <p:nvPr/>
        </p:nvSpPr>
        <p:spPr>
          <a:xfrm rot="4583855">
            <a:off x="909910" y="860569"/>
            <a:ext cx="144143" cy="290604"/>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rot="2791045">
            <a:off x="759052" y="627266"/>
            <a:ext cx="448604" cy="15190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rot="531665">
            <a:off x="764881" y="763247"/>
            <a:ext cx="352507" cy="13648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rot="4857286">
            <a:off x="813699" y="514530"/>
            <a:ext cx="602999" cy="172993"/>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rot="6414970">
            <a:off x="925219" y="552813"/>
            <a:ext cx="629957" cy="130169"/>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8"/>
        <p:cNvGrpSpPr/>
        <p:nvPr/>
      </p:nvGrpSpPr>
      <p:grpSpPr>
        <a:xfrm>
          <a:off x="0" y="0"/>
          <a:ext cx="0" cy="0"/>
          <a:chOff x="0" y="0"/>
          <a:chExt cx="0" cy="0"/>
        </a:xfrm>
      </p:grpSpPr>
      <p:sp>
        <p:nvSpPr>
          <p:cNvPr id="379" name="Google Shape;379;p53"/>
          <p:cNvSpPr>
            <a:spLocks noGrp="1"/>
          </p:cNvSpPr>
          <p:nvPr>
            <p:ph type="pic" idx="2"/>
          </p:nvPr>
        </p:nvSpPr>
        <p:spPr>
          <a:xfrm>
            <a:off x="0" y="0"/>
            <a:ext cx="9144000" cy="5143500"/>
          </a:xfrm>
          <a:prstGeom prst="rect">
            <a:avLst/>
          </a:prstGeom>
          <a:noFill/>
          <a:ln>
            <a:noFill/>
          </a:ln>
        </p:spPr>
      </p:sp>
      <p:sp>
        <p:nvSpPr>
          <p:cNvPr id="380" name="Google Shape;380;p53"/>
          <p:cNvSpPr txBox="1">
            <a:spLocks noGrp="1"/>
          </p:cNvSpPr>
          <p:nvPr>
            <p:ph type="title"/>
          </p:nvPr>
        </p:nvSpPr>
        <p:spPr>
          <a:xfrm>
            <a:off x="715100" y="3968300"/>
            <a:ext cx="7713600" cy="640200"/>
          </a:xfrm>
          <a:prstGeom prst="rect">
            <a:avLst/>
          </a:prstGeom>
          <a:solidFill>
            <a:schemeClr val="accent6"/>
          </a:solidFill>
        </p:spPr>
        <p:txBody>
          <a:bodyPr spcFirstLastPara="1" wrap="square" lIns="91425" tIns="91425" rIns="91425" bIns="91425" anchor="ctr" anchorCtr="0">
            <a:noAutofit/>
          </a:bodyPr>
          <a:lstStyle>
            <a:lvl1pPr lvl="0" algn="ctr">
              <a:spcBef>
                <a:spcPts val="0"/>
              </a:spcBef>
              <a:spcAft>
                <a:spcPts val="0"/>
              </a:spcAft>
              <a:buSzPts val="3000"/>
              <a:buFont typeface="Roboto Serif"/>
              <a:buNone/>
              <a:defRPr b="1">
                <a:latin typeface="Roboto Serif"/>
                <a:ea typeface="Roboto Serif"/>
                <a:cs typeface="Roboto Serif"/>
                <a:sym typeface="Roboto Serif"/>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381"/>
        <p:cNvGrpSpPr/>
        <p:nvPr/>
      </p:nvGrpSpPr>
      <p:grpSpPr>
        <a:xfrm>
          <a:off x="0" y="0"/>
          <a:ext cx="0" cy="0"/>
          <a:chOff x="0" y="0"/>
          <a:chExt cx="0" cy="0"/>
        </a:xfrm>
      </p:grpSpPr>
      <p:sp>
        <p:nvSpPr>
          <p:cNvPr id="382" name="Google Shape;382;p54"/>
          <p:cNvSpPr txBox="1">
            <a:spLocks noGrp="1"/>
          </p:cNvSpPr>
          <p:nvPr>
            <p:ph type="title" hasCustomPrompt="1"/>
          </p:nvPr>
        </p:nvSpPr>
        <p:spPr>
          <a:xfrm>
            <a:off x="2284425" y="2734650"/>
            <a:ext cx="6144900" cy="1408200"/>
          </a:xfrm>
          <a:prstGeom prst="rect">
            <a:avLst/>
          </a:prstGeom>
        </p:spPr>
        <p:txBody>
          <a:bodyPr spcFirstLastPara="1" wrap="square" lIns="91425" tIns="91425" rIns="91425" bIns="91425" anchor="b" anchorCtr="0">
            <a:noAutofit/>
          </a:bodyPr>
          <a:lstStyle>
            <a:lvl1pPr lvl="0">
              <a:spcBef>
                <a:spcPts val="0"/>
              </a:spcBef>
              <a:spcAft>
                <a:spcPts val="0"/>
              </a:spcAft>
              <a:buClr>
                <a:schemeClr val="dk2"/>
              </a:buClr>
              <a:buSzPts val="9600"/>
              <a:buFont typeface="Roboto Serif"/>
              <a:buNone/>
              <a:defRPr sz="8000" b="1">
                <a:solidFill>
                  <a:schemeClr val="dk2"/>
                </a:solidFill>
                <a:latin typeface="Roboto Serif"/>
                <a:ea typeface="Roboto Serif"/>
                <a:cs typeface="Roboto Serif"/>
                <a:sym typeface="Roboto Serif"/>
              </a:defRPr>
            </a:lvl1pPr>
            <a:lvl2pPr lvl="1" algn="ctr">
              <a:spcBef>
                <a:spcPts val="0"/>
              </a:spcBef>
              <a:spcAft>
                <a:spcPts val="0"/>
              </a:spcAft>
              <a:buClr>
                <a:schemeClr val="dk2"/>
              </a:buClr>
              <a:buSzPts val="9600"/>
              <a:buNone/>
              <a:defRPr sz="9600">
                <a:solidFill>
                  <a:schemeClr val="dk2"/>
                </a:solidFill>
              </a:defRPr>
            </a:lvl2pPr>
            <a:lvl3pPr lvl="2" algn="ctr">
              <a:spcBef>
                <a:spcPts val="0"/>
              </a:spcBef>
              <a:spcAft>
                <a:spcPts val="0"/>
              </a:spcAft>
              <a:buClr>
                <a:schemeClr val="dk2"/>
              </a:buClr>
              <a:buSzPts val="9600"/>
              <a:buNone/>
              <a:defRPr sz="9600">
                <a:solidFill>
                  <a:schemeClr val="dk2"/>
                </a:solidFill>
              </a:defRPr>
            </a:lvl3pPr>
            <a:lvl4pPr lvl="3" algn="ctr">
              <a:spcBef>
                <a:spcPts val="0"/>
              </a:spcBef>
              <a:spcAft>
                <a:spcPts val="0"/>
              </a:spcAft>
              <a:buClr>
                <a:schemeClr val="dk2"/>
              </a:buClr>
              <a:buSzPts val="9600"/>
              <a:buNone/>
              <a:defRPr sz="9600">
                <a:solidFill>
                  <a:schemeClr val="dk2"/>
                </a:solidFill>
              </a:defRPr>
            </a:lvl4pPr>
            <a:lvl5pPr lvl="4" algn="ctr">
              <a:spcBef>
                <a:spcPts val="0"/>
              </a:spcBef>
              <a:spcAft>
                <a:spcPts val="0"/>
              </a:spcAft>
              <a:buClr>
                <a:schemeClr val="dk2"/>
              </a:buClr>
              <a:buSzPts val="9600"/>
              <a:buNone/>
              <a:defRPr sz="9600">
                <a:solidFill>
                  <a:schemeClr val="dk2"/>
                </a:solidFill>
              </a:defRPr>
            </a:lvl5pPr>
            <a:lvl6pPr lvl="5" algn="ctr">
              <a:spcBef>
                <a:spcPts val="0"/>
              </a:spcBef>
              <a:spcAft>
                <a:spcPts val="0"/>
              </a:spcAft>
              <a:buClr>
                <a:schemeClr val="dk2"/>
              </a:buClr>
              <a:buSzPts val="9600"/>
              <a:buNone/>
              <a:defRPr sz="9600">
                <a:solidFill>
                  <a:schemeClr val="dk2"/>
                </a:solidFill>
              </a:defRPr>
            </a:lvl6pPr>
            <a:lvl7pPr lvl="6" algn="ctr">
              <a:spcBef>
                <a:spcPts val="0"/>
              </a:spcBef>
              <a:spcAft>
                <a:spcPts val="0"/>
              </a:spcAft>
              <a:buClr>
                <a:schemeClr val="dk2"/>
              </a:buClr>
              <a:buSzPts val="9600"/>
              <a:buNone/>
              <a:defRPr sz="9600">
                <a:solidFill>
                  <a:schemeClr val="dk2"/>
                </a:solidFill>
              </a:defRPr>
            </a:lvl7pPr>
            <a:lvl8pPr lvl="7" algn="ctr">
              <a:spcBef>
                <a:spcPts val="0"/>
              </a:spcBef>
              <a:spcAft>
                <a:spcPts val="0"/>
              </a:spcAft>
              <a:buClr>
                <a:schemeClr val="dk2"/>
              </a:buClr>
              <a:buSzPts val="9600"/>
              <a:buNone/>
              <a:defRPr sz="9600">
                <a:solidFill>
                  <a:schemeClr val="dk2"/>
                </a:solidFill>
              </a:defRPr>
            </a:lvl8pPr>
            <a:lvl9pPr lvl="8" algn="ctr">
              <a:spcBef>
                <a:spcPts val="0"/>
              </a:spcBef>
              <a:spcAft>
                <a:spcPts val="0"/>
              </a:spcAft>
              <a:buClr>
                <a:schemeClr val="dk2"/>
              </a:buClr>
              <a:buSzPts val="9600"/>
              <a:buNone/>
              <a:defRPr sz="9600">
                <a:solidFill>
                  <a:schemeClr val="dk2"/>
                </a:solidFill>
              </a:defRPr>
            </a:lvl9pPr>
          </a:lstStyle>
          <a:p>
            <a:r>
              <a:t>xx%</a:t>
            </a:r>
          </a:p>
        </p:txBody>
      </p:sp>
      <p:sp>
        <p:nvSpPr>
          <p:cNvPr id="383" name="Google Shape;383;p54"/>
          <p:cNvSpPr txBox="1">
            <a:spLocks noGrp="1"/>
          </p:cNvSpPr>
          <p:nvPr>
            <p:ph type="subTitle" idx="1"/>
          </p:nvPr>
        </p:nvSpPr>
        <p:spPr>
          <a:xfrm>
            <a:off x="2284425" y="3990150"/>
            <a:ext cx="6144900" cy="434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Roboto Mono"/>
              <a:buNone/>
              <a:defRPr sz="1600">
                <a:latin typeface="Roboto Mono"/>
                <a:ea typeface="Roboto Mono"/>
                <a:cs typeface="Roboto Mono"/>
                <a:sym typeface="Roboto Mono"/>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6"/>
        </a:solidFill>
        <a:effectLst/>
      </p:bgPr>
    </p:bg>
    <p:spTree>
      <p:nvGrpSpPr>
        <p:cNvPr id="1" name="Shape 384"/>
        <p:cNvGrpSpPr/>
        <p:nvPr/>
      </p:nvGrpSpPr>
      <p:grpSpPr>
        <a:xfrm>
          <a:off x="0" y="0"/>
          <a:ext cx="0" cy="0"/>
          <a:chOff x="0" y="0"/>
          <a:chExt cx="0" cy="0"/>
        </a:xfrm>
      </p:grpSpPr>
      <p:sp>
        <p:nvSpPr>
          <p:cNvPr id="385" name="Google Shape;385;p55"/>
          <p:cNvSpPr txBox="1">
            <a:spLocks noGrp="1"/>
          </p:cNvSpPr>
          <p:nvPr>
            <p:ph type="title" hasCustomPrompt="1"/>
          </p:nvPr>
        </p:nvSpPr>
        <p:spPr>
          <a:xfrm>
            <a:off x="561825" y="1733850"/>
            <a:ext cx="798300" cy="4692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000"/>
              <a:buFont typeface="Roboto Serif"/>
              <a:buNone/>
              <a:defRPr sz="1800" b="1">
                <a:solidFill>
                  <a:schemeClr val="dk2"/>
                </a:solidFill>
                <a:latin typeface="Roboto Serif"/>
                <a:ea typeface="Roboto Serif"/>
                <a:cs typeface="Roboto Serif"/>
                <a:sym typeface="Roboto Serif"/>
              </a:defRPr>
            </a:lvl1pPr>
            <a:lvl2pPr lvl="1">
              <a:spcBef>
                <a:spcPts val="0"/>
              </a:spcBef>
              <a:spcAft>
                <a:spcPts val="0"/>
              </a:spcAft>
              <a:buSzPts val="3000"/>
              <a:buFont typeface="Roboto Serif"/>
              <a:buNone/>
              <a:defRPr sz="3000" b="1">
                <a:latin typeface="Roboto Serif"/>
                <a:ea typeface="Roboto Serif"/>
                <a:cs typeface="Roboto Serif"/>
                <a:sym typeface="Roboto Serif"/>
              </a:defRPr>
            </a:lvl2pPr>
            <a:lvl3pPr lvl="2">
              <a:spcBef>
                <a:spcPts val="0"/>
              </a:spcBef>
              <a:spcAft>
                <a:spcPts val="0"/>
              </a:spcAft>
              <a:buSzPts val="3000"/>
              <a:buFont typeface="Roboto Serif"/>
              <a:buNone/>
              <a:defRPr sz="3000" b="1">
                <a:latin typeface="Roboto Serif"/>
                <a:ea typeface="Roboto Serif"/>
                <a:cs typeface="Roboto Serif"/>
                <a:sym typeface="Roboto Serif"/>
              </a:defRPr>
            </a:lvl3pPr>
            <a:lvl4pPr lvl="3">
              <a:spcBef>
                <a:spcPts val="0"/>
              </a:spcBef>
              <a:spcAft>
                <a:spcPts val="0"/>
              </a:spcAft>
              <a:buSzPts val="3000"/>
              <a:buFont typeface="Roboto Serif"/>
              <a:buNone/>
              <a:defRPr sz="3000" b="1">
                <a:latin typeface="Roboto Serif"/>
                <a:ea typeface="Roboto Serif"/>
                <a:cs typeface="Roboto Serif"/>
                <a:sym typeface="Roboto Serif"/>
              </a:defRPr>
            </a:lvl4pPr>
            <a:lvl5pPr lvl="4">
              <a:spcBef>
                <a:spcPts val="0"/>
              </a:spcBef>
              <a:spcAft>
                <a:spcPts val="0"/>
              </a:spcAft>
              <a:buSzPts val="3000"/>
              <a:buFont typeface="Roboto Serif"/>
              <a:buNone/>
              <a:defRPr sz="3000" b="1">
                <a:latin typeface="Roboto Serif"/>
                <a:ea typeface="Roboto Serif"/>
                <a:cs typeface="Roboto Serif"/>
                <a:sym typeface="Roboto Serif"/>
              </a:defRPr>
            </a:lvl5pPr>
            <a:lvl6pPr lvl="5">
              <a:spcBef>
                <a:spcPts val="0"/>
              </a:spcBef>
              <a:spcAft>
                <a:spcPts val="0"/>
              </a:spcAft>
              <a:buSzPts val="3000"/>
              <a:buFont typeface="Roboto Serif"/>
              <a:buNone/>
              <a:defRPr sz="3000" b="1">
                <a:latin typeface="Roboto Serif"/>
                <a:ea typeface="Roboto Serif"/>
                <a:cs typeface="Roboto Serif"/>
                <a:sym typeface="Roboto Serif"/>
              </a:defRPr>
            </a:lvl6pPr>
            <a:lvl7pPr lvl="6">
              <a:spcBef>
                <a:spcPts val="0"/>
              </a:spcBef>
              <a:spcAft>
                <a:spcPts val="0"/>
              </a:spcAft>
              <a:buSzPts val="3000"/>
              <a:buFont typeface="Roboto Serif"/>
              <a:buNone/>
              <a:defRPr sz="3000" b="1">
                <a:latin typeface="Roboto Serif"/>
                <a:ea typeface="Roboto Serif"/>
                <a:cs typeface="Roboto Serif"/>
                <a:sym typeface="Roboto Serif"/>
              </a:defRPr>
            </a:lvl7pPr>
            <a:lvl8pPr lvl="7">
              <a:spcBef>
                <a:spcPts val="0"/>
              </a:spcBef>
              <a:spcAft>
                <a:spcPts val="0"/>
              </a:spcAft>
              <a:buSzPts val="3000"/>
              <a:buFont typeface="Roboto Serif"/>
              <a:buNone/>
              <a:defRPr sz="3000" b="1">
                <a:latin typeface="Roboto Serif"/>
                <a:ea typeface="Roboto Serif"/>
                <a:cs typeface="Roboto Serif"/>
                <a:sym typeface="Roboto Serif"/>
              </a:defRPr>
            </a:lvl8pPr>
            <a:lvl9pPr lvl="8">
              <a:spcBef>
                <a:spcPts val="0"/>
              </a:spcBef>
              <a:spcAft>
                <a:spcPts val="0"/>
              </a:spcAft>
              <a:buSzPts val="3000"/>
              <a:buFont typeface="Roboto Serif"/>
              <a:buNone/>
              <a:defRPr sz="3000" b="1">
                <a:latin typeface="Roboto Serif"/>
                <a:ea typeface="Roboto Serif"/>
                <a:cs typeface="Roboto Serif"/>
                <a:sym typeface="Roboto Serif"/>
              </a:defRPr>
            </a:lvl9pPr>
          </a:lstStyle>
          <a:p>
            <a:r>
              <a:t>xx%</a:t>
            </a:r>
          </a:p>
        </p:txBody>
      </p:sp>
      <p:sp>
        <p:nvSpPr>
          <p:cNvPr id="386" name="Google Shape;386;p55"/>
          <p:cNvSpPr txBox="1">
            <a:spLocks noGrp="1"/>
          </p:cNvSpPr>
          <p:nvPr>
            <p:ph type="subTitle" idx="1"/>
          </p:nvPr>
        </p:nvSpPr>
        <p:spPr>
          <a:xfrm>
            <a:off x="1317500" y="1780475"/>
            <a:ext cx="7111500" cy="469200"/>
          </a:xfrm>
          <a:prstGeom prst="rect">
            <a:avLst/>
          </a:prstGeom>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400"/>
              <a:buFont typeface="Roboto Serif"/>
              <a:buNone/>
              <a:defRPr sz="1800" b="1">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9pPr>
          </a:lstStyle>
          <a:p>
            <a:endParaRPr/>
          </a:p>
        </p:txBody>
      </p:sp>
      <p:sp>
        <p:nvSpPr>
          <p:cNvPr id="387" name="Google Shape;387;p55"/>
          <p:cNvSpPr txBox="1">
            <a:spLocks noGrp="1"/>
          </p:cNvSpPr>
          <p:nvPr>
            <p:ph type="title" idx="2"/>
          </p:nvPr>
        </p:nvSpPr>
        <p:spPr>
          <a:xfrm>
            <a:off x="715100" y="535000"/>
            <a:ext cx="7713900" cy="640200"/>
          </a:xfrm>
          <a:prstGeom prst="rect">
            <a:avLst/>
          </a:prstGeom>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1pPr>
            <a:lvl2pPr lvl="1">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2pPr>
            <a:lvl3pPr lvl="2">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3pPr>
            <a:lvl4pPr lvl="3">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4pPr>
            <a:lvl5pPr lvl="4">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5pPr>
            <a:lvl6pPr lvl="5">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6pPr>
            <a:lvl7pPr lvl="6">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7pPr>
            <a:lvl8pPr lvl="7">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8pPr>
            <a:lvl9pPr lvl="8">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9pPr>
          </a:lstStyle>
          <a:p>
            <a:endParaRPr/>
          </a:p>
        </p:txBody>
      </p:sp>
      <p:sp>
        <p:nvSpPr>
          <p:cNvPr id="388" name="Google Shape;388;p55"/>
          <p:cNvSpPr txBox="1">
            <a:spLocks noGrp="1"/>
          </p:cNvSpPr>
          <p:nvPr>
            <p:ph type="title" idx="3" hasCustomPrompt="1"/>
          </p:nvPr>
        </p:nvSpPr>
        <p:spPr>
          <a:xfrm>
            <a:off x="561825" y="2203050"/>
            <a:ext cx="798300" cy="4692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000"/>
              <a:buFont typeface="Roboto Serif"/>
              <a:buNone/>
              <a:defRPr sz="1800" b="1">
                <a:solidFill>
                  <a:schemeClr val="dk2"/>
                </a:solidFill>
                <a:latin typeface="Roboto Serif"/>
                <a:ea typeface="Roboto Serif"/>
                <a:cs typeface="Roboto Serif"/>
                <a:sym typeface="Roboto Serif"/>
              </a:defRPr>
            </a:lvl1pPr>
            <a:lvl2pPr lvl="1">
              <a:spcBef>
                <a:spcPts val="0"/>
              </a:spcBef>
              <a:spcAft>
                <a:spcPts val="0"/>
              </a:spcAft>
              <a:buSzPts val="3000"/>
              <a:buFont typeface="Roboto Serif"/>
              <a:buNone/>
              <a:defRPr sz="3000" b="1">
                <a:latin typeface="Roboto Serif"/>
                <a:ea typeface="Roboto Serif"/>
                <a:cs typeface="Roboto Serif"/>
                <a:sym typeface="Roboto Serif"/>
              </a:defRPr>
            </a:lvl2pPr>
            <a:lvl3pPr lvl="2">
              <a:spcBef>
                <a:spcPts val="0"/>
              </a:spcBef>
              <a:spcAft>
                <a:spcPts val="0"/>
              </a:spcAft>
              <a:buSzPts val="3000"/>
              <a:buFont typeface="Roboto Serif"/>
              <a:buNone/>
              <a:defRPr sz="3000" b="1">
                <a:latin typeface="Roboto Serif"/>
                <a:ea typeface="Roboto Serif"/>
                <a:cs typeface="Roboto Serif"/>
                <a:sym typeface="Roboto Serif"/>
              </a:defRPr>
            </a:lvl3pPr>
            <a:lvl4pPr lvl="3">
              <a:spcBef>
                <a:spcPts val="0"/>
              </a:spcBef>
              <a:spcAft>
                <a:spcPts val="0"/>
              </a:spcAft>
              <a:buSzPts val="3000"/>
              <a:buFont typeface="Roboto Serif"/>
              <a:buNone/>
              <a:defRPr sz="3000" b="1">
                <a:latin typeface="Roboto Serif"/>
                <a:ea typeface="Roboto Serif"/>
                <a:cs typeface="Roboto Serif"/>
                <a:sym typeface="Roboto Serif"/>
              </a:defRPr>
            </a:lvl4pPr>
            <a:lvl5pPr lvl="4">
              <a:spcBef>
                <a:spcPts val="0"/>
              </a:spcBef>
              <a:spcAft>
                <a:spcPts val="0"/>
              </a:spcAft>
              <a:buSzPts val="3000"/>
              <a:buFont typeface="Roboto Serif"/>
              <a:buNone/>
              <a:defRPr sz="3000" b="1">
                <a:latin typeface="Roboto Serif"/>
                <a:ea typeface="Roboto Serif"/>
                <a:cs typeface="Roboto Serif"/>
                <a:sym typeface="Roboto Serif"/>
              </a:defRPr>
            </a:lvl5pPr>
            <a:lvl6pPr lvl="5">
              <a:spcBef>
                <a:spcPts val="0"/>
              </a:spcBef>
              <a:spcAft>
                <a:spcPts val="0"/>
              </a:spcAft>
              <a:buSzPts val="3000"/>
              <a:buFont typeface="Roboto Serif"/>
              <a:buNone/>
              <a:defRPr sz="3000" b="1">
                <a:latin typeface="Roboto Serif"/>
                <a:ea typeface="Roboto Serif"/>
                <a:cs typeface="Roboto Serif"/>
                <a:sym typeface="Roboto Serif"/>
              </a:defRPr>
            </a:lvl6pPr>
            <a:lvl7pPr lvl="6">
              <a:spcBef>
                <a:spcPts val="0"/>
              </a:spcBef>
              <a:spcAft>
                <a:spcPts val="0"/>
              </a:spcAft>
              <a:buSzPts val="3000"/>
              <a:buFont typeface="Roboto Serif"/>
              <a:buNone/>
              <a:defRPr sz="3000" b="1">
                <a:latin typeface="Roboto Serif"/>
                <a:ea typeface="Roboto Serif"/>
                <a:cs typeface="Roboto Serif"/>
                <a:sym typeface="Roboto Serif"/>
              </a:defRPr>
            </a:lvl7pPr>
            <a:lvl8pPr lvl="7">
              <a:spcBef>
                <a:spcPts val="0"/>
              </a:spcBef>
              <a:spcAft>
                <a:spcPts val="0"/>
              </a:spcAft>
              <a:buSzPts val="3000"/>
              <a:buFont typeface="Roboto Serif"/>
              <a:buNone/>
              <a:defRPr sz="3000" b="1">
                <a:latin typeface="Roboto Serif"/>
                <a:ea typeface="Roboto Serif"/>
                <a:cs typeface="Roboto Serif"/>
                <a:sym typeface="Roboto Serif"/>
              </a:defRPr>
            </a:lvl8pPr>
            <a:lvl9pPr lvl="8">
              <a:spcBef>
                <a:spcPts val="0"/>
              </a:spcBef>
              <a:spcAft>
                <a:spcPts val="0"/>
              </a:spcAft>
              <a:buSzPts val="3000"/>
              <a:buFont typeface="Roboto Serif"/>
              <a:buNone/>
              <a:defRPr sz="3000" b="1">
                <a:latin typeface="Roboto Serif"/>
                <a:ea typeface="Roboto Serif"/>
                <a:cs typeface="Roboto Serif"/>
                <a:sym typeface="Roboto Serif"/>
              </a:defRPr>
            </a:lvl9pPr>
          </a:lstStyle>
          <a:p>
            <a:r>
              <a:t>xx%</a:t>
            </a:r>
          </a:p>
        </p:txBody>
      </p:sp>
      <p:sp>
        <p:nvSpPr>
          <p:cNvPr id="389" name="Google Shape;389;p55"/>
          <p:cNvSpPr txBox="1">
            <a:spLocks noGrp="1"/>
          </p:cNvSpPr>
          <p:nvPr>
            <p:ph type="subTitle" idx="4"/>
          </p:nvPr>
        </p:nvSpPr>
        <p:spPr>
          <a:xfrm>
            <a:off x="1317500" y="2249675"/>
            <a:ext cx="7111500" cy="469200"/>
          </a:xfrm>
          <a:prstGeom prst="rect">
            <a:avLst/>
          </a:prstGeom>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400"/>
              <a:buFont typeface="Roboto Serif"/>
              <a:buNone/>
              <a:defRPr sz="1800" b="1">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9pPr>
          </a:lstStyle>
          <a:p>
            <a:endParaRPr/>
          </a:p>
        </p:txBody>
      </p:sp>
      <p:sp>
        <p:nvSpPr>
          <p:cNvPr id="390" name="Google Shape;390;p55"/>
          <p:cNvSpPr txBox="1">
            <a:spLocks noGrp="1"/>
          </p:cNvSpPr>
          <p:nvPr>
            <p:ph type="title" idx="5" hasCustomPrompt="1"/>
          </p:nvPr>
        </p:nvSpPr>
        <p:spPr>
          <a:xfrm>
            <a:off x="561825" y="2672250"/>
            <a:ext cx="798300" cy="4692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000"/>
              <a:buFont typeface="Roboto Serif"/>
              <a:buNone/>
              <a:defRPr sz="1800" b="1">
                <a:solidFill>
                  <a:schemeClr val="dk2"/>
                </a:solidFill>
                <a:latin typeface="Roboto Serif"/>
                <a:ea typeface="Roboto Serif"/>
                <a:cs typeface="Roboto Serif"/>
                <a:sym typeface="Roboto Serif"/>
              </a:defRPr>
            </a:lvl1pPr>
            <a:lvl2pPr lvl="1">
              <a:spcBef>
                <a:spcPts val="0"/>
              </a:spcBef>
              <a:spcAft>
                <a:spcPts val="0"/>
              </a:spcAft>
              <a:buSzPts val="3000"/>
              <a:buFont typeface="Roboto Serif"/>
              <a:buNone/>
              <a:defRPr sz="3000" b="1">
                <a:latin typeface="Roboto Serif"/>
                <a:ea typeface="Roboto Serif"/>
                <a:cs typeface="Roboto Serif"/>
                <a:sym typeface="Roboto Serif"/>
              </a:defRPr>
            </a:lvl2pPr>
            <a:lvl3pPr lvl="2">
              <a:spcBef>
                <a:spcPts val="0"/>
              </a:spcBef>
              <a:spcAft>
                <a:spcPts val="0"/>
              </a:spcAft>
              <a:buSzPts val="3000"/>
              <a:buFont typeface="Roboto Serif"/>
              <a:buNone/>
              <a:defRPr sz="3000" b="1">
                <a:latin typeface="Roboto Serif"/>
                <a:ea typeface="Roboto Serif"/>
                <a:cs typeface="Roboto Serif"/>
                <a:sym typeface="Roboto Serif"/>
              </a:defRPr>
            </a:lvl3pPr>
            <a:lvl4pPr lvl="3">
              <a:spcBef>
                <a:spcPts val="0"/>
              </a:spcBef>
              <a:spcAft>
                <a:spcPts val="0"/>
              </a:spcAft>
              <a:buSzPts val="3000"/>
              <a:buFont typeface="Roboto Serif"/>
              <a:buNone/>
              <a:defRPr sz="3000" b="1">
                <a:latin typeface="Roboto Serif"/>
                <a:ea typeface="Roboto Serif"/>
                <a:cs typeface="Roboto Serif"/>
                <a:sym typeface="Roboto Serif"/>
              </a:defRPr>
            </a:lvl4pPr>
            <a:lvl5pPr lvl="4">
              <a:spcBef>
                <a:spcPts val="0"/>
              </a:spcBef>
              <a:spcAft>
                <a:spcPts val="0"/>
              </a:spcAft>
              <a:buSzPts val="3000"/>
              <a:buFont typeface="Roboto Serif"/>
              <a:buNone/>
              <a:defRPr sz="3000" b="1">
                <a:latin typeface="Roboto Serif"/>
                <a:ea typeface="Roboto Serif"/>
                <a:cs typeface="Roboto Serif"/>
                <a:sym typeface="Roboto Serif"/>
              </a:defRPr>
            </a:lvl5pPr>
            <a:lvl6pPr lvl="5">
              <a:spcBef>
                <a:spcPts val="0"/>
              </a:spcBef>
              <a:spcAft>
                <a:spcPts val="0"/>
              </a:spcAft>
              <a:buSzPts val="3000"/>
              <a:buFont typeface="Roboto Serif"/>
              <a:buNone/>
              <a:defRPr sz="3000" b="1">
                <a:latin typeface="Roboto Serif"/>
                <a:ea typeface="Roboto Serif"/>
                <a:cs typeface="Roboto Serif"/>
                <a:sym typeface="Roboto Serif"/>
              </a:defRPr>
            </a:lvl6pPr>
            <a:lvl7pPr lvl="6">
              <a:spcBef>
                <a:spcPts val="0"/>
              </a:spcBef>
              <a:spcAft>
                <a:spcPts val="0"/>
              </a:spcAft>
              <a:buSzPts val="3000"/>
              <a:buFont typeface="Roboto Serif"/>
              <a:buNone/>
              <a:defRPr sz="3000" b="1">
                <a:latin typeface="Roboto Serif"/>
                <a:ea typeface="Roboto Serif"/>
                <a:cs typeface="Roboto Serif"/>
                <a:sym typeface="Roboto Serif"/>
              </a:defRPr>
            </a:lvl7pPr>
            <a:lvl8pPr lvl="7">
              <a:spcBef>
                <a:spcPts val="0"/>
              </a:spcBef>
              <a:spcAft>
                <a:spcPts val="0"/>
              </a:spcAft>
              <a:buSzPts val="3000"/>
              <a:buFont typeface="Roboto Serif"/>
              <a:buNone/>
              <a:defRPr sz="3000" b="1">
                <a:latin typeface="Roboto Serif"/>
                <a:ea typeface="Roboto Serif"/>
                <a:cs typeface="Roboto Serif"/>
                <a:sym typeface="Roboto Serif"/>
              </a:defRPr>
            </a:lvl8pPr>
            <a:lvl9pPr lvl="8">
              <a:spcBef>
                <a:spcPts val="0"/>
              </a:spcBef>
              <a:spcAft>
                <a:spcPts val="0"/>
              </a:spcAft>
              <a:buSzPts val="3000"/>
              <a:buFont typeface="Roboto Serif"/>
              <a:buNone/>
              <a:defRPr sz="3000" b="1">
                <a:latin typeface="Roboto Serif"/>
                <a:ea typeface="Roboto Serif"/>
                <a:cs typeface="Roboto Serif"/>
                <a:sym typeface="Roboto Serif"/>
              </a:defRPr>
            </a:lvl9pPr>
          </a:lstStyle>
          <a:p>
            <a:r>
              <a:t>xx%</a:t>
            </a:r>
          </a:p>
        </p:txBody>
      </p:sp>
      <p:sp>
        <p:nvSpPr>
          <p:cNvPr id="391" name="Google Shape;391;p55"/>
          <p:cNvSpPr txBox="1">
            <a:spLocks noGrp="1"/>
          </p:cNvSpPr>
          <p:nvPr>
            <p:ph type="subTitle" idx="6"/>
          </p:nvPr>
        </p:nvSpPr>
        <p:spPr>
          <a:xfrm>
            <a:off x="1317500" y="2718875"/>
            <a:ext cx="7111500" cy="469200"/>
          </a:xfrm>
          <a:prstGeom prst="rect">
            <a:avLst/>
          </a:prstGeom>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400"/>
              <a:buFont typeface="Roboto Serif"/>
              <a:buNone/>
              <a:defRPr sz="1800" b="1">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9pPr>
          </a:lstStyle>
          <a:p>
            <a:endParaRPr/>
          </a:p>
        </p:txBody>
      </p:sp>
      <p:sp>
        <p:nvSpPr>
          <p:cNvPr id="392" name="Google Shape;392;p55"/>
          <p:cNvSpPr txBox="1">
            <a:spLocks noGrp="1"/>
          </p:cNvSpPr>
          <p:nvPr>
            <p:ph type="title" idx="7" hasCustomPrompt="1"/>
          </p:nvPr>
        </p:nvSpPr>
        <p:spPr>
          <a:xfrm>
            <a:off x="561825" y="3141450"/>
            <a:ext cx="798300" cy="4692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000"/>
              <a:buFont typeface="Roboto Serif"/>
              <a:buNone/>
              <a:defRPr sz="1800" b="1">
                <a:solidFill>
                  <a:schemeClr val="dk2"/>
                </a:solidFill>
                <a:latin typeface="Roboto Serif"/>
                <a:ea typeface="Roboto Serif"/>
                <a:cs typeface="Roboto Serif"/>
                <a:sym typeface="Roboto Serif"/>
              </a:defRPr>
            </a:lvl1pPr>
            <a:lvl2pPr lvl="1">
              <a:spcBef>
                <a:spcPts val="0"/>
              </a:spcBef>
              <a:spcAft>
                <a:spcPts val="0"/>
              </a:spcAft>
              <a:buSzPts val="3000"/>
              <a:buFont typeface="Roboto Serif"/>
              <a:buNone/>
              <a:defRPr sz="3000" b="1">
                <a:latin typeface="Roboto Serif"/>
                <a:ea typeface="Roboto Serif"/>
                <a:cs typeface="Roboto Serif"/>
                <a:sym typeface="Roboto Serif"/>
              </a:defRPr>
            </a:lvl2pPr>
            <a:lvl3pPr lvl="2">
              <a:spcBef>
                <a:spcPts val="0"/>
              </a:spcBef>
              <a:spcAft>
                <a:spcPts val="0"/>
              </a:spcAft>
              <a:buSzPts val="3000"/>
              <a:buFont typeface="Roboto Serif"/>
              <a:buNone/>
              <a:defRPr sz="3000" b="1">
                <a:latin typeface="Roboto Serif"/>
                <a:ea typeface="Roboto Serif"/>
                <a:cs typeface="Roboto Serif"/>
                <a:sym typeface="Roboto Serif"/>
              </a:defRPr>
            </a:lvl3pPr>
            <a:lvl4pPr lvl="3">
              <a:spcBef>
                <a:spcPts val="0"/>
              </a:spcBef>
              <a:spcAft>
                <a:spcPts val="0"/>
              </a:spcAft>
              <a:buSzPts val="3000"/>
              <a:buFont typeface="Roboto Serif"/>
              <a:buNone/>
              <a:defRPr sz="3000" b="1">
                <a:latin typeface="Roboto Serif"/>
                <a:ea typeface="Roboto Serif"/>
                <a:cs typeface="Roboto Serif"/>
                <a:sym typeface="Roboto Serif"/>
              </a:defRPr>
            </a:lvl4pPr>
            <a:lvl5pPr lvl="4">
              <a:spcBef>
                <a:spcPts val="0"/>
              </a:spcBef>
              <a:spcAft>
                <a:spcPts val="0"/>
              </a:spcAft>
              <a:buSzPts val="3000"/>
              <a:buFont typeface="Roboto Serif"/>
              <a:buNone/>
              <a:defRPr sz="3000" b="1">
                <a:latin typeface="Roboto Serif"/>
                <a:ea typeface="Roboto Serif"/>
                <a:cs typeface="Roboto Serif"/>
                <a:sym typeface="Roboto Serif"/>
              </a:defRPr>
            </a:lvl5pPr>
            <a:lvl6pPr lvl="5">
              <a:spcBef>
                <a:spcPts val="0"/>
              </a:spcBef>
              <a:spcAft>
                <a:spcPts val="0"/>
              </a:spcAft>
              <a:buSzPts val="3000"/>
              <a:buFont typeface="Roboto Serif"/>
              <a:buNone/>
              <a:defRPr sz="3000" b="1">
                <a:latin typeface="Roboto Serif"/>
                <a:ea typeface="Roboto Serif"/>
                <a:cs typeface="Roboto Serif"/>
                <a:sym typeface="Roboto Serif"/>
              </a:defRPr>
            </a:lvl6pPr>
            <a:lvl7pPr lvl="6">
              <a:spcBef>
                <a:spcPts val="0"/>
              </a:spcBef>
              <a:spcAft>
                <a:spcPts val="0"/>
              </a:spcAft>
              <a:buSzPts val="3000"/>
              <a:buFont typeface="Roboto Serif"/>
              <a:buNone/>
              <a:defRPr sz="3000" b="1">
                <a:latin typeface="Roboto Serif"/>
                <a:ea typeface="Roboto Serif"/>
                <a:cs typeface="Roboto Serif"/>
                <a:sym typeface="Roboto Serif"/>
              </a:defRPr>
            </a:lvl7pPr>
            <a:lvl8pPr lvl="7">
              <a:spcBef>
                <a:spcPts val="0"/>
              </a:spcBef>
              <a:spcAft>
                <a:spcPts val="0"/>
              </a:spcAft>
              <a:buSzPts val="3000"/>
              <a:buFont typeface="Roboto Serif"/>
              <a:buNone/>
              <a:defRPr sz="3000" b="1">
                <a:latin typeface="Roboto Serif"/>
                <a:ea typeface="Roboto Serif"/>
                <a:cs typeface="Roboto Serif"/>
                <a:sym typeface="Roboto Serif"/>
              </a:defRPr>
            </a:lvl8pPr>
            <a:lvl9pPr lvl="8">
              <a:spcBef>
                <a:spcPts val="0"/>
              </a:spcBef>
              <a:spcAft>
                <a:spcPts val="0"/>
              </a:spcAft>
              <a:buSzPts val="3000"/>
              <a:buFont typeface="Roboto Serif"/>
              <a:buNone/>
              <a:defRPr sz="3000" b="1">
                <a:latin typeface="Roboto Serif"/>
                <a:ea typeface="Roboto Serif"/>
                <a:cs typeface="Roboto Serif"/>
                <a:sym typeface="Roboto Serif"/>
              </a:defRPr>
            </a:lvl9pPr>
          </a:lstStyle>
          <a:p>
            <a:r>
              <a:t>xx%</a:t>
            </a:r>
          </a:p>
        </p:txBody>
      </p:sp>
      <p:sp>
        <p:nvSpPr>
          <p:cNvPr id="393" name="Google Shape;393;p55"/>
          <p:cNvSpPr txBox="1">
            <a:spLocks noGrp="1"/>
          </p:cNvSpPr>
          <p:nvPr>
            <p:ph type="subTitle" idx="8"/>
          </p:nvPr>
        </p:nvSpPr>
        <p:spPr>
          <a:xfrm>
            <a:off x="1317500" y="3188075"/>
            <a:ext cx="7111500" cy="469200"/>
          </a:xfrm>
          <a:prstGeom prst="rect">
            <a:avLst/>
          </a:prstGeom>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400"/>
              <a:buFont typeface="Roboto Serif"/>
              <a:buNone/>
              <a:defRPr sz="1800" b="1">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9pPr>
          </a:lstStyle>
          <a:p>
            <a:endParaRPr/>
          </a:p>
        </p:txBody>
      </p:sp>
      <p:sp>
        <p:nvSpPr>
          <p:cNvPr id="394" name="Google Shape;394;p55"/>
          <p:cNvSpPr txBox="1">
            <a:spLocks noGrp="1"/>
          </p:cNvSpPr>
          <p:nvPr>
            <p:ph type="title" idx="9" hasCustomPrompt="1"/>
          </p:nvPr>
        </p:nvSpPr>
        <p:spPr>
          <a:xfrm>
            <a:off x="561825" y="3610650"/>
            <a:ext cx="798300" cy="4692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000"/>
              <a:buFont typeface="Roboto Serif"/>
              <a:buNone/>
              <a:defRPr sz="1800" b="1">
                <a:solidFill>
                  <a:schemeClr val="dk2"/>
                </a:solidFill>
                <a:latin typeface="Roboto Serif"/>
                <a:ea typeface="Roboto Serif"/>
                <a:cs typeface="Roboto Serif"/>
                <a:sym typeface="Roboto Serif"/>
              </a:defRPr>
            </a:lvl1pPr>
            <a:lvl2pPr lvl="1">
              <a:spcBef>
                <a:spcPts val="0"/>
              </a:spcBef>
              <a:spcAft>
                <a:spcPts val="0"/>
              </a:spcAft>
              <a:buSzPts val="3000"/>
              <a:buFont typeface="Roboto Serif"/>
              <a:buNone/>
              <a:defRPr sz="3000" b="1">
                <a:latin typeface="Roboto Serif"/>
                <a:ea typeface="Roboto Serif"/>
                <a:cs typeface="Roboto Serif"/>
                <a:sym typeface="Roboto Serif"/>
              </a:defRPr>
            </a:lvl2pPr>
            <a:lvl3pPr lvl="2">
              <a:spcBef>
                <a:spcPts val="0"/>
              </a:spcBef>
              <a:spcAft>
                <a:spcPts val="0"/>
              </a:spcAft>
              <a:buSzPts val="3000"/>
              <a:buFont typeface="Roboto Serif"/>
              <a:buNone/>
              <a:defRPr sz="3000" b="1">
                <a:latin typeface="Roboto Serif"/>
                <a:ea typeface="Roboto Serif"/>
                <a:cs typeface="Roboto Serif"/>
                <a:sym typeface="Roboto Serif"/>
              </a:defRPr>
            </a:lvl3pPr>
            <a:lvl4pPr lvl="3">
              <a:spcBef>
                <a:spcPts val="0"/>
              </a:spcBef>
              <a:spcAft>
                <a:spcPts val="0"/>
              </a:spcAft>
              <a:buSzPts val="3000"/>
              <a:buFont typeface="Roboto Serif"/>
              <a:buNone/>
              <a:defRPr sz="3000" b="1">
                <a:latin typeface="Roboto Serif"/>
                <a:ea typeface="Roboto Serif"/>
                <a:cs typeface="Roboto Serif"/>
                <a:sym typeface="Roboto Serif"/>
              </a:defRPr>
            </a:lvl4pPr>
            <a:lvl5pPr lvl="4">
              <a:spcBef>
                <a:spcPts val="0"/>
              </a:spcBef>
              <a:spcAft>
                <a:spcPts val="0"/>
              </a:spcAft>
              <a:buSzPts val="3000"/>
              <a:buFont typeface="Roboto Serif"/>
              <a:buNone/>
              <a:defRPr sz="3000" b="1">
                <a:latin typeface="Roboto Serif"/>
                <a:ea typeface="Roboto Serif"/>
                <a:cs typeface="Roboto Serif"/>
                <a:sym typeface="Roboto Serif"/>
              </a:defRPr>
            </a:lvl5pPr>
            <a:lvl6pPr lvl="5">
              <a:spcBef>
                <a:spcPts val="0"/>
              </a:spcBef>
              <a:spcAft>
                <a:spcPts val="0"/>
              </a:spcAft>
              <a:buSzPts val="3000"/>
              <a:buFont typeface="Roboto Serif"/>
              <a:buNone/>
              <a:defRPr sz="3000" b="1">
                <a:latin typeface="Roboto Serif"/>
                <a:ea typeface="Roboto Serif"/>
                <a:cs typeface="Roboto Serif"/>
                <a:sym typeface="Roboto Serif"/>
              </a:defRPr>
            </a:lvl6pPr>
            <a:lvl7pPr lvl="6">
              <a:spcBef>
                <a:spcPts val="0"/>
              </a:spcBef>
              <a:spcAft>
                <a:spcPts val="0"/>
              </a:spcAft>
              <a:buSzPts val="3000"/>
              <a:buFont typeface="Roboto Serif"/>
              <a:buNone/>
              <a:defRPr sz="3000" b="1">
                <a:latin typeface="Roboto Serif"/>
                <a:ea typeface="Roboto Serif"/>
                <a:cs typeface="Roboto Serif"/>
                <a:sym typeface="Roboto Serif"/>
              </a:defRPr>
            </a:lvl7pPr>
            <a:lvl8pPr lvl="7">
              <a:spcBef>
                <a:spcPts val="0"/>
              </a:spcBef>
              <a:spcAft>
                <a:spcPts val="0"/>
              </a:spcAft>
              <a:buSzPts val="3000"/>
              <a:buFont typeface="Roboto Serif"/>
              <a:buNone/>
              <a:defRPr sz="3000" b="1">
                <a:latin typeface="Roboto Serif"/>
                <a:ea typeface="Roboto Serif"/>
                <a:cs typeface="Roboto Serif"/>
                <a:sym typeface="Roboto Serif"/>
              </a:defRPr>
            </a:lvl8pPr>
            <a:lvl9pPr lvl="8">
              <a:spcBef>
                <a:spcPts val="0"/>
              </a:spcBef>
              <a:spcAft>
                <a:spcPts val="0"/>
              </a:spcAft>
              <a:buSzPts val="3000"/>
              <a:buFont typeface="Roboto Serif"/>
              <a:buNone/>
              <a:defRPr sz="3000" b="1">
                <a:latin typeface="Roboto Serif"/>
                <a:ea typeface="Roboto Serif"/>
                <a:cs typeface="Roboto Serif"/>
                <a:sym typeface="Roboto Serif"/>
              </a:defRPr>
            </a:lvl9pPr>
          </a:lstStyle>
          <a:p>
            <a:r>
              <a:t>xx%</a:t>
            </a:r>
          </a:p>
        </p:txBody>
      </p:sp>
      <p:sp>
        <p:nvSpPr>
          <p:cNvPr id="395" name="Google Shape;395;p55"/>
          <p:cNvSpPr txBox="1">
            <a:spLocks noGrp="1"/>
          </p:cNvSpPr>
          <p:nvPr>
            <p:ph type="subTitle" idx="13"/>
          </p:nvPr>
        </p:nvSpPr>
        <p:spPr>
          <a:xfrm>
            <a:off x="1317500" y="3657275"/>
            <a:ext cx="7111500" cy="469200"/>
          </a:xfrm>
          <a:prstGeom prst="rect">
            <a:avLst/>
          </a:prstGeom>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400"/>
              <a:buFont typeface="Roboto Serif"/>
              <a:buNone/>
              <a:defRPr sz="1800" b="1">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9pPr>
          </a:lstStyle>
          <a:p>
            <a:endParaRPr/>
          </a:p>
        </p:txBody>
      </p:sp>
      <p:sp>
        <p:nvSpPr>
          <p:cNvPr id="396" name="Google Shape;396;p55"/>
          <p:cNvSpPr txBox="1">
            <a:spLocks noGrp="1"/>
          </p:cNvSpPr>
          <p:nvPr>
            <p:ph type="title" idx="14" hasCustomPrompt="1"/>
          </p:nvPr>
        </p:nvSpPr>
        <p:spPr>
          <a:xfrm>
            <a:off x="561825" y="4079850"/>
            <a:ext cx="798300" cy="4692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000"/>
              <a:buFont typeface="Roboto Serif"/>
              <a:buNone/>
              <a:defRPr sz="1800" b="1">
                <a:solidFill>
                  <a:schemeClr val="dk2"/>
                </a:solidFill>
                <a:latin typeface="Roboto Serif"/>
                <a:ea typeface="Roboto Serif"/>
                <a:cs typeface="Roboto Serif"/>
                <a:sym typeface="Roboto Serif"/>
              </a:defRPr>
            </a:lvl1pPr>
            <a:lvl2pPr lvl="1">
              <a:spcBef>
                <a:spcPts val="0"/>
              </a:spcBef>
              <a:spcAft>
                <a:spcPts val="0"/>
              </a:spcAft>
              <a:buSzPts val="3000"/>
              <a:buFont typeface="Roboto Serif"/>
              <a:buNone/>
              <a:defRPr sz="3000" b="1">
                <a:latin typeface="Roboto Serif"/>
                <a:ea typeface="Roboto Serif"/>
                <a:cs typeface="Roboto Serif"/>
                <a:sym typeface="Roboto Serif"/>
              </a:defRPr>
            </a:lvl2pPr>
            <a:lvl3pPr lvl="2">
              <a:spcBef>
                <a:spcPts val="0"/>
              </a:spcBef>
              <a:spcAft>
                <a:spcPts val="0"/>
              </a:spcAft>
              <a:buSzPts val="3000"/>
              <a:buFont typeface="Roboto Serif"/>
              <a:buNone/>
              <a:defRPr sz="3000" b="1">
                <a:latin typeface="Roboto Serif"/>
                <a:ea typeface="Roboto Serif"/>
                <a:cs typeface="Roboto Serif"/>
                <a:sym typeface="Roboto Serif"/>
              </a:defRPr>
            </a:lvl3pPr>
            <a:lvl4pPr lvl="3">
              <a:spcBef>
                <a:spcPts val="0"/>
              </a:spcBef>
              <a:spcAft>
                <a:spcPts val="0"/>
              </a:spcAft>
              <a:buSzPts val="3000"/>
              <a:buFont typeface="Roboto Serif"/>
              <a:buNone/>
              <a:defRPr sz="3000" b="1">
                <a:latin typeface="Roboto Serif"/>
                <a:ea typeface="Roboto Serif"/>
                <a:cs typeface="Roboto Serif"/>
                <a:sym typeface="Roboto Serif"/>
              </a:defRPr>
            </a:lvl4pPr>
            <a:lvl5pPr lvl="4">
              <a:spcBef>
                <a:spcPts val="0"/>
              </a:spcBef>
              <a:spcAft>
                <a:spcPts val="0"/>
              </a:spcAft>
              <a:buSzPts val="3000"/>
              <a:buFont typeface="Roboto Serif"/>
              <a:buNone/>
              <a:defRPr sz="3000" b="1">
                <a:latin typeface="Roboto Serif"/>
                <a:ea typeface="Roboto Serif"/>
                <a:cs typeface="Roboto Serif"/>
                <a:sym typeface="Roboto Serif"/>
              </a:defRPr>
            </a:lvl5pPr>
            <a:lvl6pPr lvl="5">
              <a:spcBef>
                <a:spcPts val="0"/>
              </a:spcBef>
              <a:spcAft>
                <a:spcPts val="0"/>
              </a:spcAft>
              <a:buSzPts val="3000"/>
              <a:buFont typeface="Roboto Serif"/>
              <a:buNone/>
              <a:defRPr sz="3000" b="1">
                <a:latin typeface="Roboto Serif"/>
                <a:ea typeface="Roboto Serif"/>
                <a:cs typeface="Roboto Serif"/>
                <a:sym typeface="Roboto Serif"/>
              </a:defRPr>
            </a:lvl6pPr>
            <a:lvl7pPr lvl="6">
              <a:spcBef>
                <a:spcPts val="0"/>
              </a:spcBef>
              <a:spcAft>
                <a:spcPts val="0"/>
              </a:spcAft>
              <a:buSzPts val="3000"/>
              <a:buFont typeface="Roboto Serif"/>
              <a:buNone/>
              <a:defRPr sz="3000" b="1">
                <a:latin typeface="Roboto Serif"/>
                <a:ea typeface="Roboto Serif"/>
                <a:cs typeface="Roboto Serif"/>
                <a:sym typeface="Roboto Serif"/>
              </a:defRPr>
            </a:lvl7pPr>
            <a:lvl8pPr lvl="7">
              <a:spcBef>
                <a:spcPts val="0"/>
              </a:spcBef>
              <a:spcAft>
                <a:spcPts val="0"/>
              </a:spcAft>
              <a:buSzPts val="3000"/>
              <a:buFont typeface="Roboto Serif"/>
              <a:buNone/>
              <a:defRPr sz="3000" b="1">
                <a:latin typeface="Roboto Serif"/>
                <a:ea typeface="Roboto Serif"/>
                <a:cs typeface="Roboto Serif"/>
                <a:sym typeface="Roboto Serif"/>
              </a:defRPr>
            </a:lvl8pPr>
            <a:lvl9pPr lvl="8">
              <a:spcBef>
                <a:spcPts val="0"/>
              </a:spcBef>
              <a:spcAft>
                <a:spcPts val="0"/>
              </a:spcAft>
              <a:buSzPts val="3000"/>
              <a:buFont typeface="Roboto Serif"/>
              <a:buNone/>
              <a:defRPr sz="3000" b="1">
                <a:latin typeface="Roboto Serif"/>
                <a:ea typeface="Roboto Serif"/>
                <a:cs typeface="Roboto Serif"/>
                <a:sym typeface="Roboto Serif"/>
              </a:defRPr>
            </a:lvl9pPr>
          </a:lstStyle>
          <a:p>
            <a:r>
              <a:t>xx%</a:t>
            </a:r>
          </a:p>
        </p:txBody>
      </p:sp>
      <p:sp>
        <p:nvSpPr>
          <p:cNvPr id="397" name="Google Shape;397;p55"/>
          <p:cNvSpPr txBox="1">
            <a:spLocks noGrp="1"/>
          </p:cNvSpPr>
          <p:nvPr>
            <p:ph type="subTitle" idx="15"/>
          </p:nvPr>
        </p:nvSpPr>
        <p:spPr>
          <a:xfrm>
            <a:off x="1317500" y="4126475"/>
            <a:ext cx="7111500" cy="469200"/>
          </a:xfrm>
          <a:prstGeom prst="rect">
            <a:avLst/>
          </a:prstGeom>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400"/>
              <a:buFont typeface="Roboto Serif"/>
              <a:buNone/>
              <a:defRPr sz="1800" b="1">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dk2"/>
        </a:solidFill>
        <a:effectLst/>
      </p:bgPr>
    </p:bg>
    <p:spTree>
      <p:nvGrpSpPr>
        <p:cNvPr id="1" name="Shape 398"/>
        <p:cNvGrpSpPr/>
        <p:nvPr/>
      </p:nvGrpSpPr>
      <p:grpSpPr>
        <a:xfrm>
          <a:off x="0" y="0"/>
          <a:ext cx="0" cy="0"/>
          <a:chOff x="0" y="0"/>
          <a:chExt cx="0" cy="0"/>
        </a:xfrm>
      </p:grpSpPr>
      <p:sp>
        <p:nvSpPr>
          <p:cNvPr id="399" name="Google Shape;399;p56"/>
          <p:cNvSpPr txBox="1">
            <a:spLocks noGrp="1"/>
          </p:cNvSpPr>
          <p:nvPr>
            <p:ph type="title"/>
          </p:nvPr>
        </p:nvSpPr>
        <p:spPr>
          <a:xfrm>
            <a:off x="715100" y="3273100"/>
            <a:ext cx="4009200" cy="640200"/>
          </a:xfrm>
          <a:prstGeom prst="rect">
            <a:avLst/>
          </a:prstGeom>
          <a:ln>
            <a:noFill/>
          </a:ln>
        </p:spPr>
        <p:txBody>
          <a:bodyPr spcFirstLastPara="1" wrap="square" lIns="91425" tIns="91425" rIns="91425" bIns="91425" anchor="b" anchorCtr="0">
            <a:noAutofit/>
          </a:bodyPr>
          <a:lstStyle>
            <a:lvl1pPr lvl="0">
              <a:spcBef>
                <a:spcPts val="0"/>
              </a:spcBef>
              <a:spcAft>
                <a:spcPts val="0"/>
              </a:spcAft>
              <a:buClr>
                <a:schemeClr val="accent2"/>
              </a:buClr>
              <a:buSzPts val="3000"/>
              <a:buFont typeface="Roboto Serif"/>
              <a:buNone/>
              <a:defRPr b="1">
                <a:solidFill>
                  <a:schemeClr val="accent2"/>
                </a:solidFill>
                <a:latin typeface="Roboto Serif"/>
                <a:ea typeface="Roboto Serif"/>
                <a:cs typeface="Roboto Serif"/>
                <a:sym typeface="Roboto Serif"/>
              </a:defRPr>
            </a:lvl1pPr>
            <a:lvl2pPr lvl="1">
              <a:spcBef>
                <a:spcPts val="0"/>
              </a:spcBef>
              <a:spcAft>
                <a:spcPts val="0"/>
              </a:spcAft>
              <a:buClr>
                <a:schemeClr val="accent2"/>
              </a:buClr>
              <a:buSzPts val="3000"/>
              <a:buFont typeface="Black Han Sans"/>
              <a:buNone/>
              <a:defRPr sz="3000">
                <a:solidFill>
                  <a:schemeClr val="accent2"/>
                </a:solidFill>
                <a:latin typeface="Black Han Sans"/>
                <a:ea typeface="Black Han Sans"/>
                <a:cs typeface="Black Han Sans"/>
                <a:sym typeface="Black Han Sans"/>
              </a:defRPr>
            </a:lvl2pPr>
            <a:lvl3pPr lvl="2">
              <a:spcBef>
                <a:spcPts val="0"/>
              </a:spcBef>
              <a:spcAft>
                <a:spcPts val="0"/>
              </a:spcAft>
              <a:buClr>
                <a:schemeClr val="accent2"/>
              </a:buClr>
              <a:buSzPts val="3000"/>
              <a:buFont typeface="Black Han Sans"/>
              <a:buNone/>
              <a:defRPr sz="3000">
                <a:solidFill>
                  <a:schemeClr val="accent2"/>
                </a:solidFill>
                <a:latin typeface="Black Han Sans"/>
                <a:ea typeface="Black Han Sans"/>
                <a:cs typeface="Black Han Sans"/>
                <a:sym typeface="Black Han Sans"/>
              </a:defRPr>
            </a:lvl3pPr>
            <a:lvl4pPr lvl="3">
              <a:spcBef>
                <a:spcPts val="0"/>
              </a:spcBef>
              <a:spcAft>
                <a:spcPts val="0"/>
              </a:spcAft>
              <a:buClr>
                <a:schemeClr val="accent2"/>
              </a:buClr>
              <a:buSzPts val="3000"/>
              <a:buFont typeface="Black Han Sans"/>
              <a:buNone/>
              <a:defRPr sz="3000">
                <a:solidFill>
                  <a:schemeClr val="accent2"/>
                </a:solidFill>
                <a:latin typeface="Black Han Sans"/>
                <a:ea typeface="Black Han Sans"/>
                <a:cs typeface="Black Han Sans"/>
                <a:sym typeface="Black Han Sans"/>
              </a:defRPr>
            </a:lvl4pPr>
            <a:lvl5pPr lvl="4">
              <a:spcBef>
                <a:spcPts val="0"/>
              </a:spcBef>
              <a:spcAft>
                <a:spcPts val="0"/>
              </a:spcAft>
              <a:buClr>
                <a:schemeClr val="accent2"/>
              </a:buClr>
              <a:buSzPts val="3000"/>
              <a:buFont typeface="Black Han Sans"/>
              <a:buNone/>
              <a:defRPr sz="3000">
                <a:solidFill>
                  <a:schemeClr val="accent2"/>
                </a:solidFill>
                <a:latin typeface="Black Han Sans"/>
                <a:ea typeface="Black Han Sans"/>
                <a:cs typeface="Black Han Sans"/>
                <a:sym typeface="Black Han Sans"/>
              </a:defRPr>
            </a:lvl5pPr>
            <a:lvl6pPr lvl="5">
              <a:spcBef>
                <a:spcPts val="0"/>
              </a:spcBef>
              <a:spcAft>
                <a:spcPts val="0"/>
              </a:spcAft>
              <a:buClr>
                <a:schemeClr val="accent2"/>
              </a:buClr>
              <a:buSzPts val="3000"/>
              <a:buFont typeface="Black Han Sans"/>
              <a:buNone/>
              <a:defRPr sz="3000">
                <a:solidFill>
                  <a:schemeClr val="accent2"/>
                </a:solidFill>
                <a:latin typeface="Black Han Sans"/>
                <a:ea typeface="Black Han Sans"/>
                <a:cs typeface="Black Han Sans"/>
                <a:sym typeface="Black Han Sans"/>
              </a:defRPr>
            </a:lvl6pPr>
            <a:lvl7pPr lvl="6">
              <a:spcBef>
                <a:spcPts val="0"/>
              </a:spcBef>
              <a:spcAft>
                <a:spcPts val="0"/>
              </a:spcAft>
              <a:buClr>
                <a:schemeClr val="accent2"/>
              </a:buClr>
              <a:buSzPts val="3000"/>
              <a:buFont typeface="Black Han Sans"/>
              <a:buNone/>
              <a:defRPr sz="3000">
                <a:solidFill>
                  <a:schemeClr val="accent2"/>
                </a:solidFill>
                <a:latin typeface="Black Han Sans"/>
                <a:ea typeface="Black Han Sans"/>
                <a:cs typeface="Black Han Sans"/>
                <a:sym typeface="Black Han Sans"/>
              </a:defRPr>
            </a:lvl7pPr>
            <a:lvl8pPr lvl="7">
              <a:spcBef>
                <a:spcPts val="0"/>
              </a:spcBef>
              <a:spcAft>
                <a:spcPts val="0"/>
              </a:spcAft>
              <a:buClr>
                <a:schemeClr val="accent2"/>
              </a:buClr>
              <a:buSzPts val="3000"/>
              <a:buFont typeface="Black Han Sans"/>
              <a:buNone/>
              <a:defRPr sz="3000">
                <a:solidFill>
                  <a:schemeClr val="accent2"/>
                </a:solidFill>
                <a:latin typeface="Black Han Sans"/>
                <a:ea typeface="Black Han Sans"/>
                <a:cs typeface="Black Han Sans"/>
                <a:sym typeface="Black Han Sans"/>
              </a:defRPr>
            </a:lvl8pPr>
            <a:lvl9pPr lvl="8">
              <a:spcBef>
                <a:spcPts val="0"/>
              </a:spcBef>
              <a:spcAft>
                <a:spcPts val="0"/>
              </a:spcAft>
              <a:buClr>
                <a:schemeClr val="accent2"/>
              </a:buClr>
              <a:buSzPts val="3000"/>
              <a:buFont typeface="Black Han Sans"/>
              <a:buNone/>
              <a:defRPr sz="3000">
                <a:solidFill>
                  <a:schemeClr val="accent2"/>
                </a:solidFill>
                <a:latin typeface="Black Han Sans"/>
                <a:ea typeface="Black Han Sans"/>
                <a:cs typeface="Black Han Sans"/>
                <a:sym typeface="Black Han Sans"/>
              </a:defRPr>
            </a:lvl9pPr>
          </a:lstStyle>
          <a:p>
            <a:endParaRPr/>
          </a:p>
        </p:txBody>
      </p:sp>
      <p:sp>
        <p:nvSpPr>
          <p:cNvPr id="400" name="Google Shape;400;p56"/>
          <p:cNvSpPr txBox="1">
            <a:spLocks noGrp="1"/>
          </p:cNvSpPr>
          <p:nvPr>
            <p:ph type="body" idx="1"/>
          </p:nvPr>
        </p:nvSpPr>
        <p:spPr>
          <a:xfrm>
            <a:off x="715100" y="3837100"/>
            <a:ext cx="4009200" cy="732000"/>
          </a:xfrm>
          <a:prstGeom prst="rect">
            <a:avLst/>
          </a:prstGeom>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2"/>
              </a:buClr>
              <a:buSzPts val="1200"/>
              <a:buFont typeface="Roboto Mono"/>
              <a:buChar char="●"/>
              <a:defRPr sz="1200">
                <a:solidFill>
                  <a:schemeClr val="accent2"/>
                </a:solidFill>
                <a:latin typeface="Roboto Mono"/>
                <a:ea typeface="Roboto Mono"/>
                <a:cs typeface="Roboto Mono"/>
                <a:sym typeface="Roboto Mono"/>
              </a:defRPr>
            </a:lvl1pPr>
            <a:lvl2pPr marL="914400" lvl="1" indent="-304800">
              <a:lnSpc>
                <a:spcPct val="100000"/>
              </a:lnSpc>
              <a:spcBef>
                <a:spcPts val="0"/>
              </a:spcBef>
              <a:spcAft>
                <a:spcPts val="0"/>
              </a:spcAft>
              <a:buClr>
                <a:schemeClr val="accent2"/>
              </a:buClr>
              <a:buSzPts val="1200"/>
              <a:buFont typeface="Roboto Mono"/>
              <a:buChar char="○"/>
              <a:defRPr sz="1200">
                <a:solidFill>
                  <a:schemeClr val="accent2"/>
                </a:solidFill>
                <a:latin typeface="Roboto Mono"/>
                <a:ea typeface="Roboto Mono"/>
                <a:cs typeface="Roboto Mono"/>
                <a:sym typeface="Roboto Mono"/>
              </a:defRPr>
            </a:lvl2pPr>
            <a:lvl3pPr marL="1371600" lvl="2" indent="-304800">
              <a:lnSpc>
                <a:spcPct val="100000"/>
              </a:lnSpc>
              <a:spcBef>
                <a:spcPts val="0"/>
              </a:spcBef>
              <a:spcAft>
                <a:spcPts val="0"/>
              </a:spcAft>
              <a:buClr>
                <a:schemeClr val="accent2"/>
              </a:buClr>
              <a:buSzPts val="1200"/>
              <a:buFont typeface="Roboto Mono"/>
              <a:buChar char="■"/>
              <a:defRPr sz="1200">
                <a:solidFill>
                  <a:schemeClr val="accent2"/>
                </a:solidFill>
                <a:latin typeface="Roboto Mono"/>
                <a:ea typeface="Roboto Mono"/>
                <a:cs typeface="Roboto Mono"/>
                <a:sym typeface="Roboto Mono"/>
              </a:defRPr>
            </a:lvl3pPr>
            <a:lvl4pPr marL="1828800" lvl="3" indent="-304800">
              <a:lnSpc>
                <a:spcPct val="100000"/>
              </a:lnSpc>
              <a:spcBef>
                <a:spcPts val="0"/>
              </a:spcBef>
              <a:spcAft>
                <a:spcPts val="0"/>
              </a:spcAft>
              <a:buClr>
                <a:schemeClr val="accent2"/>
              </a:buClr>
              <a:buSzPts val="1200"/>
              <a:buFont typeface="Roboto Mono"/>
              <a:buChar char="●"/>
              <a:defRPr sz="1200">
                <a:solidFill>
                  <a:schemeClr val="accent2"/>
                </a:solidFill>
                <a:latin typeface="Roboto Mono"/>
                <a:ea typeface="Roboto Mono"/>
                <a:cs typeface="Roboto Mono"/>
                <a:sym typeface="Roboto Mono"/>
              </a:defRPr>
            </a:lvl4pPr>
            <a:lvl5pPr marL="2286000" lvl="4" indent="-304800">
              <a:lnSpc>
                <a:spcPct val="100000"/>
              </a:lnSpc>
              <a:spcBef>
                <a:spcPts val="0"/>
              </a:spcBef>
              <a:spcAft>
                <a:spcPts val="0"/>
              </a:spcAft>
              <a:buClr>
                <a:schemeClr val="accent2"/>
              </a:buClr>
              <a:buSzPts val="1200"/>
              <a:buFont typeface="Roboto Mono"/>
              <a:buChar char="○"/>
              <a:defRPr sz="1200">
                <a:solidFill>
                  <a:schemeClr val="accent2"/>
                </a:solidFill>
                <a:latin typeface="Roboto Mono"/>
                <a:ea typeface="Roboto Mono"/>
                <a:cs typeface="Roboto Mono"/>
                <a:sym typeface="Roboto Mono"/>
              </a:defRPr>
            </a:lvl5pPr>
            <a:lvl6pPr marL="2743200" lvl="5" indent="-304800">
              <a:lnSpc>
                <a:spcPct val="100000"/>
              </a:lnSpc>
              <a:spcBef>
                <a:spcPts val="0"/>
              </a:spcBef>
              <a:spcAft>
                <a:spcPts val="0"/>
              </a:spcAft>
              <a:buClr>
                <a:schemeClr val="accent2"/>
              </a:buClr>
              <a:buSzPts val="1200"/>
              <a:buFont typeface="Roboto Mono"/>
              <a:buChar char="■"/>
              <a:defRPr sz="1200">
                <a:solidFill>
                  <a:schemeClr val="accent2"/>
                </a:solidFill>
                <a:latin typeface="Roboto Mono"/>
                <a:ea typeface="Roboto Mono"/>
                <a:cs typeface="Roboto Mono"/>
                <a:sym typeface="Roboto Mono"/>
              </a:defRPr>
            </a:lvl6pPr>
            <a:lvl7pPr marL="3200400" lvl="6" indent="-304800">
              <a:lnSpc>
                <a:spcPct val="100000"/>
              </a:lnSpc>
              <a:spcBef>
                <a:spcPts val="0"/>
              </a:spcBef>
              <a:spcAft>
                <a:spcPts val="0"/>
              </a:spcAft>
              <a:buClr>
                <a:schemeClr val="accent2"/>
              </a:buClr>
              <a:buSzPts val="1200"/>
              <a:buFont typeface="Roboto Mono"/>
              <a:buChar char="●"/>
              <a:defRPr sz="1200">
                <a:solidFill>
                  <a:schemeClr val="accent2"/>
                </a:solidFill>
                <a:latin typeface="Roboto Mono"/>
                <a:ea typeface="Roboto Mono"/>
                <a:cs typeface="Roboto Mono"/>
                <a:sym typeface="Roboto Mono"/>
              </a:defRPr>
            </a:lvl7pPr>
            <a:lvl8pPr marL="3657600" lvl="7" indent="-304800">
              <a:lnSpc>
                <a:spcPct val="100000"/>
              </a:lnSpc>
              <a:spcBef>
                <a:spcPts val="0"/>
              </a:spcBef>
              <a:spcAft>
                <a:spcPts val="0"/>
              </a:spcAft>
              <a:buClr>
                <a:schemeClr val="accent2"/>
              </a:buClr>
              <a:buSzPts val="1200"/>
              <a:buFont typeface="Roboto Mono"/>
              <a:buChar char="○"/>
              <a:defRPr sz="1200">
                <a:solidFill>
                  <a:schemeClr val="accent2"/>
                </a:solidFill>
                <a:latin typeface="Roboto Mono"/>
                <a:ea typeface="Roboto Mono"/>
                <a:cs typeface="Roboto Mono"/>
                <a:sym typeface="Roboto Mono"/>
              </a:defRPr>
            </a:lvl8pPr>
            <a:lvl9pPr marL="4114800" lvl="8" indent="-304800">
              <a:lnSpc>
                <a:spcPct val="100000"/>
              </a:lnSpc>
              <a:spcBef>
                <a:spcPts val="0"/>
              </a:spcBef>
              <a:spcAft>
                <a:spcPts val="0"/>
              </a:spcAft>
              <a:buClr>
                <a:schemeClr val="accent2"/>
              </a:buClr>
              <a:buSzPts val="1200"/>
              <a:buFont typeface="Roboto Mono"/>
              <a:buChar char="■"/>
              <a:defRPr sz="1200">
                <a:solidFill>
                  <a:schemeClr val="accent2"/>
                </a:solidFill>
                <a:latin typeface="Roboto Mono"/>
                <a:ea typeface="Roboto Mono"/>
                <a:cs typeface="Roboto Mono"/>
                <a:sym typeface="Roboto Mono"/>
              </a:defRPr>
            </a:lvl9pPr>
          </a:lstStyle>
          <a:p>
            <a:endParaRPr/>
          </a:p>
        </p:txBody>
      </p:sp>
      <p:sp>
        <p:nvSpPr>
          <p:cNvPr id="401" name="Google Shape;401;p56"/>
          <p:cNvSpPr>
            <a:spLocks noGrp="1"/>
          </p:cNvSpPr>
          <p:nvPr>
            <p:ph type="pic" idx="2"/>
          </p:nvPr>
        </p:nvSpPr>
        <p:spPr>
          <a:xfrm>
            <a:off x="715100" y="230200"/>
            <a:ext cx="4009200" cy="2585700"/>
          </a:xfrm>
          <a:prstGeom prst="rect">
            <a:avLst/>
          </a:prstGeom>
          <a:noFill/>
          <a:ln>
            <a:noFill/>
          </a:ln>
        </p:spPr>
      </p:sp>
      <p:sp>
        <p:nvSpPr>
          <p:cNvPr id="402" name="Google Shape;402;p56"/>
          <p:cNvSpPr>
            <a:spLocks noGrp="1"/>
          </p:cNvSpPr>
          <p:nvPr>
            <p:ph type="pic" idx="3"/>
          </p:nvPr>
        </p:nvSpPr>
        <p:spPr>
          <a:xfrm>
            <a:off x="4876700" y="230200"/>
            <a:ext cx="3552300" cy="4073400"/>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403"/>
        <p:cNvGrpSpPr/>
        <p:nvPr/>
      </p:nvGrpSpPr>
      <p:grpSpPr>
        <a:xfrm>
          <a:off x="0" y="0"/>
          <a:ext cx="0" cy="0"/>
          <a:chOff x="0" y="0"/>
          <a:chExt cx="0" cy="0"/>
        </a:xfrm>
      </p:grpSpPr>
      <p:sp>
        <p:nvSpPr>
          <p:cNvPr id="404" name="Google Shape;404;p57"/>
          <p:cNvSpPr txBox="1">
            <a:spLocks noGrp="1"/>
          </p:cNvSpPr>
          <p:nvPr>
            <p:ph type="subTitle" idx="1"/>
          </p:nvPr>
        </p:nvSpPr>
        <p:spPr>
          <a:xfrm>
            <a:off x="715100" y="2367775"/>
            <a:ext cx="2427300" cy="16368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200"/>
              <a:buFont typeface="Roboto Mono"/>
              <a:buNone/>
              <a:defRPr>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a:endParaRPr/>
          </a:p>
        </p:txBody>
      </p:sp>
      <p:sp>
        <p:nvSpPr>
          <p:cNvPr id="405" name="Google Shape;405;p57"/>
          <p:cNvSpPr txBox="1">
            <a:spLocks noGrp="1"/>
          </p:cNvSpPr>
          <p:nvPr>
            <p:ph type="title"/>
          </p:nvPr>
        </p:nvSpPr>
        <p:spPr>
          <a:xfrm>
            <a:off x="715100" y="535000"/>
            <a:ext cx="7713900" cy="640200"/>
          </a:xfrm>
          <a:prstGeom prst="rect">
            <a:avLst/>
          </a:prstGeom>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1pPr>
            <a:lvl2pPr lvl="1">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2pPr>
            <a:lvl3pPr lvl="2">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3pPr>
            <a:lvl4pPr lvl="3">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4pPr>
            <a:lvl5pPr lvl="4">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5pPr>
            <a:lvl6pPr lvl="5">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6pPr>
            <a:lvl7pPr lvl="6">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7pPr>
            <a:lvl8pPr lvl="7">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8pPr>
            <a:lvl9pPr lvl="8">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9pPr>
          </a:lstStyle>
          <a:p>
            <a:endParaRPr/>
          </a:p>
        </p:txBody>
      </p:sp>
      <p:sp>
        <p:nvSpPr>
          <p:cNvPr id="406" name="Google Shape;406;p57"/>
          <p:cNvSpPr txBox="1">
            <a:spLocks noGrp="1"/>
          </p:cNvSpPr>
          <p:nvPr>
            <p:ph type="subTitle" idx="2"/>
          </p:nvPr>
        </p:nvSpPr>
        <p:spPr>
          <a:xfrm>
            <a:off x="715100" y="1779025"/>
            <a:ext cx="2427300" cy="741300"/>
          </a:xfrm>
          <a:prstGeom prst="rect">
            <a:avLst/>
          </a:prstGeom>
          <a:ln>
            <a:noFill/>
          </a:ln>
        </p:spPr>
        <p:txBody>
          <a:bodyPr spcFirstLastPara="1" wrap="square" lIns="91425" tIns="91425" rIns="91425" bIns="91425" anchor="b" anchorCtr="0">
            <a:noAutofit/>
          </a:bodyPr>
          <a:lstStyle>
            <a:lvl1pPr lvl="0">
              <a:lnSpc>
                <a:spcPct val="100000"/>
              </a:lnSpc>
              <a:spcBef>
                <a:spcPts val="0"/>
              </a:spcBef>
              <a:spcAft>
                <a:spcPts val="0"/>
              </a:spcAft>
              <a:buClr>
                <a:schemeClr val="dk1"/>
              </a:buClr>
              <a:buSzPts val="2400"/>
              <a:buFont typeface="Roboto Serif"/>
              <a:buNone/>
              <a:defRPr sz="1800" b="1">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9pPr>
          </a:lstStyle>
          <a:p>
            <a:endParaRPr/>
          </a:p>
        </p:txBody>
      </p:sp>
      <p:sp>
        <p:nvSpPr>
          <p:cNvPr id="407" name="Google Shape;407;p57"/>
          <p:cNvSpPr txBox="1">
            <a:spLocks noGrp="1"/>
          </p:cNvSpPr>
          <p:nvPr>
            <p:ph type="subTitle" idx="3"/>
          </p:nvPr>
        </p:nvSpPr>
        <p:spPr>
          <a:xfrm>
            <a:off x="3358446" y="2367775"/>
            <a:ext cx="2427300" cy="16368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200"/>
              <a:buFont typeface="Roboto Mono"/>
              <a:buNone/>
              <a:defRPr>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a:endParaRPr/>
          </a:p>
        </p:txBody>
      </p:sp>
      <p:sp>
        <p:nvSpPr>
          <p:cNvPr id="408" name="Google Shape;408;p57"/>
          <p:cNvSpPr txBox="1">
            <a:spLocks noGrp="1"/>
          </p:cNvSpPr>
          <p:nvPr>
            <p:ph type="subTitle" idx="4"/>
          </p:nvPr>
        </p:nvSpPr>
        <p:spPr>
          <a:xfrm>
            <a:off x="3358446" y="1779025"/>
            <a:ext cx="2427300" cy="741300"/>
          </a:xfrm>
          <a:prstGeom prst="rect">
            <a:avLst/>
          </a:prstGeom>
          <a:ln>
            <a:noFill/>
          </a:ln>
        </p:spPr>
        <p:txBody>
          <a:bodyPr spcFirstLastPara="1" wrap="square" lIns="91425" tIns="91425" rIns="91425" bIns="91425" anchor="b" anchorCtr="0">
            <a:noAutofit/>
          </a:bodyPr>
          <a:lstStyle>
            <a:lvl1pPr lvl="0">
              <a:lnSpc>
                <a:spcPct val="100000"/>
              </a:lnSpc>
              <a:spcBef>
                <a:spcPts val="0"/>
              </a:spcBef>
              <a:spcAft>
                <a:spcPts val="0"/>
              </a:spcAft>
              <a:buClr>
                <a:schemeClr val="dk1"/>
              </a:buClr>
              <a:buSzPts val="2400"/>
              <a:buFont typeface="Roboto Serif"/>
              <a:buNone/>
              <a:defRPr sz="1800" b="1">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9pPr>
          </a:lstStyle>
          <a:p>
            <a:endParaRPr/>
          </a:p>
        </p:txBody>
      </p:sp>
      <p:sp>
        <p:nvSpPr>
          <p:cNvPr id="409" name="Google Shape;409;p57"/>
          <p:cNvSpPr txBox="1">
            <a:spLocks noGrp="1"/>
          </p:cNvSpPr>
          <p:nvPr>
            <p:ph type="subTitle" idx="5"/>
          </p:nvPr>
        </p:nvSpPr>
        <p:spPr>
          <a:xfrm>
            <a:off x="6001792" y="2367775"/>
            <a:ext cx="2427300" cy="16368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200"/>
              <a:buFont typeface="Roboto Mono"/>
              <a:buNone/>
              <a:defRPr>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a:endParaRPr/>
          </a:p>
        </p:txBody>
      </p:sp>
      <p:sp>
        <p:nvSpPr>
          <p:cNvPr id="410" name="Google Shape;410;p57"/>
          <p:cNvSpPr txBox="1">
            <a:spLocks noGrp="1"/>
          </p:cNvSpPr>
          <p:nvPr>
            <p:ph type="subTitle" idx="6"/>
          </p:nvPr>
        </p:nvSpPr>
        <p:spPr>
          <a:xfrm>
            <a:off x="6001792" y="1779025"/>
            <a:ext cx="2427300" cy="741300"/>
          </a:xfrm>
          <a:prstGeom prst="rect">
            <a:avLst/>
          </a:prstGeom>
          <a:ln>
            <a:noFill/>
          </a:ln>
        </p:spPr>
        <p:txBody>
          <a:bodyPr spcFirstLastPara="1" wrap="square" lIns="91425" tIns="91425" rIns="91425" bIns="91425" anchor="b" anchorCtr="0">
            <a:noAutofit/>
          </a:bodyPr>
          <a:lstStyle>
            <a:lvl1pPr lvl="0">
              <a:lnSpc>
                <a:spcPct val="100000"/>
              </a:lnSpc>
              <a:spcBef>
                <a:spcPts val="0"/>
              </a:spcBef>
              <a:spcAft>
                <a:spcPts val="0"/>
              </a:spcAft>
              <a:buClr>
                <a:schemeClr val="dk1"/>
              </a:buClr>
              <a:buSzPts val="2400"/>
              <a:buFont typeface="Roboto Serif"/>
              <a:buNone/>
              <a:defRPr sz="1800" b="1">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dk2"/>
        </a:solidFill>
        <a:effectLst/>
      </p:bgPr>
    </p:bg>
    <p:spTree>
      <p:nvGrpSpPr>
        <p:cNvPr id="1" name="Shape 411"/>
        <p:cNvGrpSpPr/>
        <p:nvPr/>
      </p:nvGrpSpPr>
      <p:grpSpPr>
        <a:xfrm>
          <a:off x="0" y="0"/>
          <a:ext cx="0" cy="0"/>
          <a:chOff x="0" y="0"/>
          <a:chExt cx="0" cy="0"/>
        </a:xfrm>
      </p:grpSpPr>
      <p:sp>
        <p:nvSpPr>
          <p:cNvPr id="412" name="Google Shape;412;p58"/>
          <p:cNvSpPr txBox="1">
            <a:spLocks noGrp="1"/>
          </p:cNvSpPr>
          <p:nvPr>
            <p:ph type="subTitle" idx="1"/>
          </p:nvPr>
        </p:nvSpPr>
        <p:spPr>
          <a:xfrm>
            <a:off x="715100" y="1839550"/>
            <a:ext cx="3782100" cy="90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1pPr>
            <a:lvl2pPr lvl="1"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2pPr>
            <a:lvl3pPr lvl="2"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3pPr>
            <a:lvl4pPr lvl="3"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4pPr>
            <a:lvl5pPr lvl="4"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5pPr>
            <a:lvl6pPr lvl="5"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6pPr>
            <a:lvl7pPr lvl="6"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7pPr>
            <a:lvl8pPr lvl="7"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8pPr>
            <a:lvl9pPr lvl="8"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9pPr>
          </a:lstStyle>
          <a:p>
            <a:endParaRPr/>
          </a:p>
        </p:txBody>
      </p:sp>
      <p:sp>
        <p:nvSpPr>
          <p:cNvPr id="413" name="Google Shape;413;p58"/>
          <p:cNvSpPr txBox="1">
            <a:spLocks noGrp="1"/>
          </p:cNvSpPr>
          <p:nvPr>
            <p:ph type="subTitle" idx="2"/>
          </p:nvPr>
        </p:nvSpPr>
        <p:spPr>
          <a:xfrm>
            <a:off x="715100" y="3284950"/>
            <a:ext cx="3782100" cy="108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1pPr>
            <a:lvl2pPr lvl="1"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2pPr>
            <a:lvl3pPr lvl="2"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3pPr>
            <a:lvl4pPr lvl="3"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4pPr>
            <a:lvl5pPr lvl="4"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5pPr>
            <a:lvl6pPr lvl="5"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6pPr>
            <a:lvl7pPr lvl="6"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7pPr>
            <a:lvl8pPr lvl="7"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8pPr>
            <a:lvl9pPr lvl="8"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9pPr>
          </a:lstStyle>
          <a:p>
            <a:endParaRPr/>
          </a:p>
        </p:txBody>
      </p:sp>
      <p:sp>
        <p:nvSpPr>
          <p:cNvPr id="414" name="Google Shape;414;p58"/>
          <p:cNvSpPr txBox="1">
            <a:spLocks noGrp="1"/>
          </p:cNvSpPr>
          <p:nvPr>
            <p:ph type="subTitle" idx="3"/>
          </p:nvPr>
        </p:nvSpPr>
        <p:spPr>
          <a:xfrm>
            <a:off x="715100" y="1522750"/>
            <a:ext cx="3782100" cy="469200"/>
          </a:xfrm>
          <a:prstGeom prst="rect">
            <a:avLst/>
          </a:prstGeom>
          <a:ln>
            <a:noFill/>
          </a:ln>
        </p:spPr>
        <p:txBody>
          <a:bodyPr spcFirstLastPara="1" wrap="square" lIns="91425" tIns="91425" rIns="91425" bIns="91425" anchor="b" anchorCtr="0">
            <a:noAutofit/>
          </a:bodyPr>
          <a:lstStyle>
            <a:lvl1pPr lvl="0">
              <a:lnSpc>
                <a:spcPct val="100000"/>
              </a:lnSpc>
              <a:spcBef>
                <a:spcPts val="0"/>
              </a:spcBef>
              <a:spcAft>
                <a:spcPts val="0"/>
              </a:spcAft>
              <a:buClr>
                <a:schemeClr val="accent2"/>
              </a:buClr>
              <a:buSzPts val="2400"/>
              <a:buFont typeface="Roboto Serif"/>
              <a:buNone/>
              <a:defRPr sz="1800" b="1">
                <a:solidFill>
                  <a:schemeClr val="accent2"/>
                </a:solidFill>
                <a:latin typeface="Roboto Serif"/>
                <a:ea typeface="Roboto Serif"/>
                <a:cs typeface="Roboto Serif"/>
                <a:sym typeface="Roboto Serif"/>
              </a:defRPr>
            </a:lvl1pPr>
            <a:lvl2pPr lvl="1">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2pPr>
            <a:lvl3pPr lvl="2">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3pPr>
            <a:lvl4pPr lvl="3">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4pPr>
            <a:lvl5pPr lvl="4">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5pPr>
            <a:lvl6pPr lvl="5">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6pPr>
            <a:lvl7pPr lvl="6">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7pPr>
            <a:lvl8pPr lvl="7">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8pPr>
            <a:lvl9pPr lvl="8">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9pPr>
          </a:lstStyle>
          <a:p>
            <a:endParaRPr/>
          </a:p>
        </p:txBody>
      </p:sp>
      <p:sp>
        <p:nvSpPr>
          <p:cNvPr id="415" name="Google Shape;415;p58"/>
          <p:cNvSpPr txBox="1">
            <a:spLocks noGrp="1"/>
          </p:cNvSpPr>
          <p:nvPr>
            <p:ph type="subTitle" idx="4"/>
          </p:nvPr>
        </p:nvSpPr>
        <p:spPr>
          <a:xfrm>
            <a:off x="715101" y="2968150"/>
            <a:ext cx="3782100" cy="469200"/>
          </a:xfrm>
          <a:prstGeom prst="rect">
            <a:avLst/>
          </a:prstGeom>
          <a:ln>
            <a:noFill/>
          </a:ln>
        </p:spPr>
        <p:txBody>
          <a:bodyPr spcFirstLastPara="1" wrap="square" lIns="91425" tIns="91425" rIns="91425" bIns="91425" anchor="b" anchorCtr="0">
            <a:noAutofit/>
          </a:bodyPr>
          <a:lstStyle>
            <a:lvl1pPr lvl="0">
              <a:lnSpc>
                <a:spcPct val="100000"/>
              </a:lnSpc>
              <a:spcBef>
                <a:spcPts val="0"/>
              </a:spcBef>
              <a:spcAft>
                <a:spcPts val="0"/>
              </a:spcAft>
              <a:buClr>
                <a:schemeClr val="accent2"/>
              </a:buClr>
              <a:buSzPts val="2400"/>
              <a:buFont typeface="Roboto Serif"/>
              <a:buNone/>
              <a:defRPr sz="1800" b="1">
                <a:solidFill>
                  <a:schemeClr val="accent2"/>
                </a:solidFill>
                <a:latin typeface="Roboto Serif"/>
                <a:ea typeface="Roboto Serif"/>
                <a:cs typeface="Roboto Serif"/>
                <a:sym typeface="Roboto Serif"/>
              </a:defRPr>
            </a:lvl1pPr>
            <a:lvl2pPr lvl="1">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2pPr>
            <a:lvl3pPr lvl="2">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3pPr>
            <a:lvl4pPr lvl="3">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4pPr>
            <a:lvl5pPr lvl="4">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5pPr>
            <a:lvl6pPr lvl="5">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6pPr>
            <a:lvl7pPr lvl="6">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7pPr>
            <a:lvl8pPr lvl="7">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8pPr>
            <a:lvl9pPr lvl="8">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9pPr>
          </a:lstStyle>
          <a:p>
            <a:endParaRPr/>
          </a:p>
        </p:txBody>
      </p:sp>
      <p:sp>
        <p:nvSpPr>
          <p:cNvPr id="416" name="Google Shape;416;p58"/>
          <p:cNvSpPr txBox="1">
            <a:spLocks noGrp="1"/>
          </p:cNvSpPr>
          <p:nvPr>
            <p:ph type="subTitle" idx="5"/>
          </p:nvPr>
        </p:nvSpPr>
        <p:spPr>
          <a:xfrm>
            <a:off x="4646824" y="1839550"/>
            <a:ext cx="3782100" cy="90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1pPr>
            <a:lvl2pPr lvl="1"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2pPr>
            <a:lvl3pPr lvl="2"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3pPr>
            <a:lvl4pPr lvl="3"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4pPr>
            <a:lvl5pPr lvl="4"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5pPr>
            <a:lvl6pPr lvl="5"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6pPr>
            <a:lvl7pPr lvl="6"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7pPr>
            <a:lvl8pPr lvl="7"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8pPr>
            <a:lvl9pPr lvl="8"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9pPr>
          </a:lstStyle>
          <a:p>
            <a:endParaRPr/>
          </a:p>
        </p:txBody>
      </p:sp>
      <p:sp>
        <p:nvSpPr>
          <p:cNvPr id="417" name="Google Shape;417;p58"/>
          <p:cNvSpPr txBox="1">
            <a:spLocks noGrp="1"/>
          </p:cNvSpPr>
          <p:nvPr>
            <p:ph type="subTitle" idx="6"/>
          </p:nvPr>
        </p:nvSpPr>
        <p:spPr>
          <a:xfrm>
            <a:off x="4646824" y="3284950"/>
            <a:ext cx="3782100" cy="108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1pPr>
            <a:lvl2pPr lvl="1"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2pPr>
            <a:lvl3pPr lvl="2"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3pPr>
            <a:lvl4pPr lvl="3"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4pPr>
            <a:lvl5pPr lvl="4"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5pPr>
            <a:lvl6pPr lvl="5"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6pPr>
            <a:lvl7pPr lvl="6"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7pPr>
            <a:lvl8pPr lvl="7"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8pPr>
            <a:lvl9pPr lvl="8" algn="ctr">
              <a:lnSpc>
                <a:spcPct val="100000"/>
              </a:lnSpc>
              <a:spcBef>
                <a:spcPts val="0"/>
              </a:spcBef>
              <a:spcAft>
                <a:spcPts val="0"/>
              </a:spcAft>
              <a:buClr>
                <a:schemeClr val="accent2"/>
              </a:buClr>
              <a:buSzPts val="1200"/>
              <a:buFont typeface="Roboto Mono"/>
              <a:buNone/>
              <a:defRPr>
                <a:solidFill>
                  <a:schemeClr val="accent2"/>
                </a:solidFill>
                <a:latin typeface="Roboto Mono"/>
                <a:ea typeface="Roboto Mono"/>
                <a:cs typeface="Roboto Mono"/>
                <a:sym typeface="Roboto Mono"/>
              </a:defRPr>
            </a:lvl9pPr>
          </a:lstStyle>
          <a:p>
            <a:endParaRPr/>
          </a:p>
        </p:txBody>
      </p:sp>
      <p:sp>
        <p:nvSpPr>
          <p:cNvPr id="418" name="Google Shape;418;p58"/>
          <p:cNvSpPr txBox="1">
            <a:spLocks noGrp="1"/>
          </p:cNvSpPr>
          <p:nvPr>
            <p:ph type="subTitle" idx="7"/>
          </p:nvPr>
        </p:nvSpPr>
        <p:spPr>
          <a:xfrm>
            <a:off x="4646824" y="1522750"/>
            <a:ext cx="3782100" cy="469200"/>
          </a:xfrm>
          <a:prstGeom prst="rect">
            <a:avLst/>
          </a:prstGeom>
          <a:ln>
            <a:noFill/>
          </a:ln>
        </p:spPr>
        <p:txBody>
          <a:bodyPr spcFirstLastPara="1" wrap="square" lIns="91425" tIns="91425" rIns="91425" bIns="91425" anchor="b" anchorCtr="0">
            <a:noAutofit/>
          </a:bodyPr>
          <a:lstStyle>
            <a:lvl1pPr lvl="0">
              <a:lnSpc>
                <a:spcPct val="100000"/>
              </a:lnSpc>
              <a:spcBef>
                <a:spcPts val="0"/>
              </a:spcBef>
              <a:spcAft>
                <a:spcPts val="0"/>
              </a:spcAft>
              <a:buClr>
                <a:schemeClr val="accent2"/>
              </a:buClr>
              <a:buSzPts val="2400"/>
              <a:buFont typeface="Roboto Serif"/>
              <a:buNone/>
              <a:defRPr sz="1800" b="1">
                <a:solidFill>
                  <a:schemeClr val="accent2"/>
                </a:solidFill>
                <a:latin typeface="Roboto Serif"/>
                <a:ea typeface="Roboto Serif"/>
                <a:cs typeface="Roboto Serif"/>
                <a:sym typeface="Roboto Serif"/>
              </a:defRPr>
            </a:lvl1pPr>
            <a:lvl2pPr lvl="1">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2pPr>
            <a:lvl3pPr lvl="2">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3pPr>
            <a:lvl4pPr lvl="3">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4pPr>
            <a:lvl5pPr lvl="4">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5pPr>
            <a:lvl6pPr lvl="5">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6pPr>
            <a:lvl7pPr lvl="6">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7pPr>
            <a:lvl8pPr lvl="7">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8pPr>
            <a:lvl9pPr lvl="8">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9pPr>
          </a:lstStyle>
          <a:p>
            <a:endParaRPr/>
          </a:p>
        </p:txBody>
      </p:sp>
      <p:sp>
        <p:nvSpPr>
          <p:cNvPr id="419" name="Google Shape;419;p58"/>
          <p:cNvSpPr txBox="1">
            <a:spLocks noGrp="1"/>
          </p:cNvSpPr>
          <p:nvPr>
            <p:ph type="subTitle" idx="8"/>
          </p:nvPr>
        </p:nvSpPr>
        <p:spPr>
          <a:xfrm>
            <a:off x="4646825" y="2968150"/>
            <a:ext cx="3782100" cy="469200"/>
          </a:xfrm>
          <a:prstGeom prst="rect">
            <a:avLst/>
          </a:prstGeom>
          <a:ln>
            <a:noFill/>
          </a:ln>
        </p:spPr>
        <p:txBody>
          <a:bodyPr spcFirstLastPara="1" wrap="square" lIns="91425" tIns="91425" rIns="91425" bIns="91425" anchor="b" anchorCtr="0">
            <a:noAutofit/>
          </a:bodyPr>
          <a:lstStyle>
            <a:lvl1pPr lvl="0">
              <a:lnSpc>
                <a:spcPct val="100000"/>
              </a:lnSpc>
              <a:spcBef>
                <a:spcPts val="0"/>
              </a:spcBef>
              <a:spcAft>
                <a:spcPts val="0"/>
              </a:spcAft>
              <a:buClr>
                <a:schemeClr val="accent2"/>
              </a:buClr>
              <a:buSzPts val="2400"/>
              <a:buFont typeface="Roboto Serif"/>
              <a:buNone/>
              <a:defRPr sz="1800" b="1">
                <a:solidFill>
                  <a:schemeClr val="accent2"/>
                </a:solidFill>
                <a:latin typeface="Roboto Serif"/>
                <a:ea typeface="Roboto Serif"/>
                <a:cs typeface="Roboto Serif"/>
                <a:sym typeface="Roboto Serif"/>
              </a:defRPr>
            </a:lvl1pPr>
            <a:lvl2pPr lvl="1">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2pPr>
            <a:lvl3pPr lvl="2">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3pPr>
            <a:lvl4pPr lvl="3">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4pPr>
            <a:lvl5pPr lvl="4">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5pPr>
            <a:lvl6pPr lvl="5">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6pPr>
            <a:lvl7pPr lvl="6">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7pPr>
            <a:lvl8pPr lvl="7">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8pPr>
            <a:lvl9pPr lvl="8">
              <a:lnSpc>
                <a:spcPct val="100000"/>
              </a:lnSpc>
              <a:spcBef>
                <a:spcPts val="0"/>
              </a:spcBef>
              <a:spcAft>
                <a:spcPts val="0"/>
              </a:spcAft>
              <a:buClr>
                <a:schemeClr val="accent2"/>
              </a:buClr>
              <a:buSzPts val="2400"/>
              <a:buFont typeface="Roboto Serif"/>
              <a:buNone/>
              <a:defRPr sz="2400" b="1">
                <a:solidFill>
                  <a:schemeClr val="accent2"/>
                </a:solidFill>
                <a:latin typeface="Roboto Serif"/>
                <a:ea typeface="Roboto Serif"/>
                <a:cs typeface="Roboto Serif"/>
                <a:sym typeface="Roboto Serif"/>
              </a:defRPr>
            </a:lvl9pPr>
          </a:lstStyle>
          <a:p>
            <a:endParaRPr/>
          </a:p>
        </p:txBody>
      </p:sp>
      <p:sp>
        <p:nvSpPr>
          <p:cNvPr id="420" name="Google Shape;420;p58"/>
          <p:cNvSpPr txBox="1">
            <a:spLocks noGrp="1"/>
          </p:cNvSpPr>
          <p:nvPr>
            <p:ph type="title"/>
          </p:nvPr>
        </p:nvSpPr>
        <p:spPr>
          <a:xfrm>
            <a:off x="715100" y="535000"/>
            <a:ext cx="7713900" cy="640200"/>
          </a:xfrm>
          <a:prstGeom prst="rect">
            <a:avLst/>
          </a:prstGeom>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1pPr>
            <a:lvl2pPr lvl="1">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2pPr>
            <a:lvl3pPr lvl="2">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3pPr>
            <a:lvl4pPr lvl="3">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4pPr>
            <a:lvl5pPr lvl="4">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5pPr>
            <a:lvl6pPr lvl="5">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6pPr>
            <a:lvl7pPr lvl="6">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7pPr>
            <a:lvl8pPr lvl="7">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8pPr>
            <a:lvl9pPr lvl="8">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solidFill>
          <a:schemeClr val="lt1"/>
        </a:solidFill>
        <a:effectLst/>
      </p:bgPr>
    </p:bg>
    <p:spTree>
      <p:nvGrpSpPr>
        <p:cNvPr id="1" name="Shape 421"/>
        <p:cNvGrpSpPr/>
        <p:nvPr/>
      </p:nvGrpSpPr>
      <p:grpSpPr>
        <a:xfrm>
          <a:off x="0" y="0"/>
          <a:ext cx="0" cy="0"/>
          <a:chOff x="0" y="0"/>
          <a:chExt cx="0" cy="0"/>
        </a:xfrm>
      </p:grpSpPr>
      <p:sp>
        <p:nvSpPr>
          <p:cNvPr id="422" name="Google Shape;422;p59"/>
          <p:cNvSpPr txBox="1">
            <a:spLocks noGrp="1"/>
          </p:cNvSpPr>
          <p:nvPr>
            <p:ph type="subTitle" idx="1"/>
          </p:nvPr>
        </p:nvSpPr>
        <p:spPr>
          <a:xfrm>
            <a:off x="715100" y="1839550"/>
            <a:ext cx="2427300" cy="10851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200"/>
              <a:buFont typeface="Roboto Mono"/>
              <a:buNone/>
              <a:defRPr>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a:endParaRPr/>
          </a:p>
        </p:txBody>
      </p:sp>
      <p:sp>
        <p:nvSpPr>
          <p:cNvPr id="423" name="Google Shape;423;p59"/>
          <p:cNvSpPr txBox="1">
            <a:spLocks noGrp="1"/>
          </p:cNvSpPr>
          <p:nvPr>
            <p:ph type="subTitle" idx="2"/>
          </p:nvPr>
        </p:nvSpPr>
        <p:spPr>
          <a:xfrm>
            <a:off x="715100" y="3284950"/>
            <a:ext cx="2427300" cy="10851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200"/>
              <a:buFont typeface="Roboto Mono"/>
              <a:buNone/>
              <a:defRPr>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a:endParaRPr/>
          </a:p>
        </p:txBody>
      </p:sp>
      <p:sp>
        <p:nvSpPr>
          <p:cNvPr id="424" name="Google Shape;424;p59"/>
          <p:cNvSpPr txBox="1">
            <a:spLocks noGrp="1"/>
          </p:cNvSpPr>
          <p:nvPr>
            <p:ph type="subTitle" idx="3"/>
          </p:nvPr>
        </p:nvSpPr>
        <p:spPr>
          <a:xfrm>
            <a:off x="715100" y="1522750"/>
            <a:ext cx="2427300" cy="469200"/>
          </a:xfrm>
          <a:prstGeom prst="rect">
            <a:avLst/>
          </a:prstGeom>
          <a:ln>
            <a:noFill/>
          </a:ln>
        </p:spPr>
        <p:txBody>
          <a:bodyPr spcFirstLastPara="1" wrap="square" lIns="91425" tIns="91425" rIns="91425" bIns="91425" anchor="b" anchorCtr="0">
            <a:noAutofit/>
          </a:bodyPr>
          <a:lstStyle>
            <a:lvl1pPr lvl="0">
              <a:lnSpc>
                <a:spcPct val="100000"/>
              </a:lnSpc>
              <a:spcBef>
                <a:spcPts val="0"/>
              </a:spcBef>
              <a:spcAft>
                <a:spcPts val="0"/>
              </a:spcAft>
              <a:buClr>
                <a:schemeClr val="dk1"/>
              </a:buClr>
              <a:buSzPts val="2400"/>
              <a:buFont typeface="Roboto Serif"/>
              <a:buNone/>
              <a:defRPr sz="1800" b="1">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9pPr>
          </a:lstStyle>
          <a:p>
            <a:endParaRPr/>
          </a:p>
        </p:txBody>
      </p:sp>
      <p:sp>
        <p:nvSpPr>
          <p:cNvPr id="425" name="Google Shape;425;p59"/>
          <p:cNvSpPr txBox="1">
            <a:spLocks noGrp="1"/>
          </p:cNvSpPr>
          <p:nvPr>
            <p:ph type="subTitle" idx="4"/>
          </p:nvPr>
        </p:nvSpPr>
        <p:spPr>
          <a:xfrm>
            <a:off x="715100" y="2968150"/>
            <a:ext cx="2427300" cy="469200"/>
          </a:xfrm>
          <a:prstGeom prst="rect">
            <a:avLst/>
          </a:prstGeom>
          <a:ln>
            <a:noFill/>
          </a:ln>
        </p:spPr>
        <p:txBody>
          <a:bodyPr spcFirstLastPara="1" wrap="square" lIns="91425" tIns="91425" rIns="91425" bIns="91425" anchor="b" anchorCtr="0">
            <a:noAutofit/>
          </a:bodyPr>
          <a:lstStyle>
            <a:lvl1pPr lvl="0">
              <a:lnSpc>
                <a:spcPct val="100000"/>
              </a:lnSpc>
              <a:spcBef>
                <a:spcPts val="0"/>
              </a:spcBef>
              <a:spcAft>
                <a:spcPts val="0"/>
              </a:spcAft>
              <a:buClr>
                <a:schemeClr val="dk1"/>
              </a:buClr>
              <a:buSzPts val="2400"/>
              <a:buFont typeface="Roboto Serif"/>
              <a:buNone/>
              <a:defRPr sz="1800" b="1">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9pPr>
          </a:lstStyle>
          <a:p>
            <a:endParaRPr/>
          </a:p>
        </p:txBody>
      </p:sp>
      <p:sp>
        <p:nvSpPr>
          <p:cNvPr id="426" name="Google Shape;426;p59"/>
          <p:cNvSpPr txBox="1">
            <a:spLocks noGrp="1"/>
          </p:cNvSpPr>
          <p:nvPr>
            <p:ph type="subTitle" idx="5"/>
          </p:nvPr>
        </p:nvSpPr>
        <p:spPr>
          <a:xfrm>
            <a:off x="3358338" y="1839550"/>
            <a:ext cx="2427300" cy="10851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200"/>
              <a:buFont typeface="Roboto Mono"/>
              <a:buNone/>
              <a:defRPr>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a:endParaRPr/>
          </a:p>
        </p:txBody>
      </p:sp>
      <p:sp>
        <p:nvSpPr>
          <p:cNvPr id="427" name="Google Shape;427;p59"/>
          <p:cNvSpPr txBox="1">
            <a:spLocks noGrp="1"/>
          </p:cNvSpPr>
          <p:nvPr>
            <p:ph type="subTitle" idx="6"/>
          </p:nvPr>
        </p:nvSpPr>
        <p:spPr>
          <a:xfrm>
            <a:off x="3358340" y="3284950"/>
            <a:ext cx="2427300" cy="10851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200"/>
              <a:buFont typeface="Roboto Mono"/>
              <a:buNone/>
              <a:defRPr>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a:endParaRPr/>
          </a:p>
        </p:txBody>
      </p:sp>
      <p:sp>
        <p:nvSpPr>
          <p:cNvPr id="428" name="Google Shape;428;p59"/>
          <p:cNvSpPr txBox="1">
            <a:spLocks noGrp="1"/>
          </p:cNvSpPr>
          <p:nvPr>
            <p:ph type="subTitle" idx="7"/>
          </p:nvPr>
        </p:nvSpPr>
        <p:spPr>
          <a:xfrm>
            <a:off x="3358343" y="1522750"/>
            <a:ext cx="2427300" cy="469200"/>
          </a:xfrm>
          <a:prstGeom prst="rect">
            <a:avLst/>
          </a:prstGeom>
          <a:ln>
            <a:noFill/>
          </a:ln>
        </p:spPr>
        <p:txBody>
          <a:bodyPr spcFirstLastPara="1" wrap="square" lIns="91425" tIns="91425" rIns="91425" bIns="91425" anchor="b" anchorCtr="0">
            <a:noAutofit/>
          </a:bodyPr>
          <a:lstStyle>
            <a:lvl1pPr lvl="0">
              <a:lnSpc>
                <a:spcPct val="100000"/>
              </a:lnSpc>
              <a:spcBef>
                <a:spcPts val="0"/>
              </a:spcBef>
              <a:spcAft>
                <a:spcPts val="0"/>
              </a:spcAft>
              <a:buClr>
                <a:schemeClr val="dk1"/>
              </a:buClr>
              <a:buSzPts val="2400"/>
              <a:buFont typeface="Roboto Serif"/>
              <a:buNone/>
              <a:defRPr sz="1800" b="1">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9pPr>
          </a:lstStyle>
          <a:p>
            <a:endParaRPr/>
          </a:p>
        </p:txBody>
      </p:sp>
      <p:sp>
        <p:nvSpPr>
          <p:cNvPr id="429" name="Google Shape;429;p59"/>
          <p:cNvSpPr txBox="1">
            <a:spLocks noGrp="1"/>
          </p:cNvSpPr>
          <p:nvPr>
            <p:ph type="subTitle" idx="8"/>
          </p:nvPr>
        </p:nvSpPr>
        <p:spPr>
          <a:xfrm>
            <a:off x="3358343" y="2968150"/>
            <a:ext cx="2427300" cy="469200"/>
          </a:xfrm>
          <a:prstGeom prst="rect">
            <a:avLst/>
          </a:prstGeom>
          <a:ln>
            <a:noFill/>
          </a:ln>
        </p:spPr>
        <p:txBody>
          <a:bodyPr spcFirstLastPara="1" wrap="square" lIns="91425" tIns="91425" rIns="91425" bIns="91425" anchor="b" anchorCtr="0">
            <a:noAutofit/>
          </a:bodyPr>
          <a:lstStyle>
            <a:lvl1pPr lvl="0">
              <a:lnSpc>
                <a:spcPct val="100000"/>
              </a:lnSpc>
              <a:spcBef>
                <a:spcPts val="0"/>
              </a:spcBef>
              <a:spcAft>
                <a:spcPts val="0"/>
              </a:spcAft>
              <a:buClr>
                <a:schemeClr val="dk1"/>
              </a:buClr>
              <a:buSzPts val="2400"/>
              <a:buFont typeface="Roboto Serif"/>
              <a:buNone/>
              <a:defRPr sz="1800" b="1">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9pPr>
          </a:lstStyle>
          <a:p>
            <a:endParaRPr/>
          </a:p>
        </p:txBody>
      </p:sp>
      <p:sp>
        <p:nvSpPr>
          <p:cNvPr id="430" name="Google Shape;430;p59"/>
          <p:cNvSpPr txBox="1">
            <a:spLocks noGrp="1"/>
          </p:cNvSpPr>
          <p:nvPr>
            <p:ph type="title"/>
          </p:nvPr>
        </p:nvSpPr>
        <p:spPr>
          <a:xfrm>
            <a:off x="715100" y="535000"/>
            <a:ext cx="7713900" cy="640200"/>
          </a:xfrm>
          <a:prstGeom prst="rect">
            <a:avLst/>
          </a:prstGeom>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1pPr>
            <a:lvl2pPr lvl="1">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2pPr>
            <a:lvl3pPr lvl="2">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3pPr>
            <a:lvl4pPr lvl="3">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4pPr>
            <a:lvl5pPr lvl="4">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5pPr>
            <a:lvl6pPr lvl="5">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6pPr>
            <a:lvl7pPr lvl="6">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7pPr>
            <a:lvl8pPr lvl="7">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8pPr>
            <a:lvl9pPr lvl="8">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9pPr>
          </a:lstStyle>
          <a:p>
            <a:endParaRPr/>
          </a:p>
        </p:txBody>
      </p:sp>
      <p:sp>
        <p:nvSpPr>
          <p:cNvPr id="431" name="Google Shape;431;p59"/>
          <p:cNvSpPr txBox="1">
            <a:spLocks noGrp="1"/>
          </p:cNvSpPr>
          <p:nvPr>
            <p:ph type="subTitle" idx="9"/>
          </p:nvPr>
        </p:nvSpPr>
        <p:spPr>
          <a:xfrm>
            <a:off x="6001575" y="1839550"/>
            <a:ext cx="2427300" cy="10851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200"/>
              <a:buFont typeface="Roboto Mono"/>
              <a:buNone/>
              <a:defRPr>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a:endParaRPr/>
          </a:p>
        </p:txBody>
      </p:sp>
      <p:sp>
        <p:nvSpPr>
          <p:cNvPr id="432" name="Google Shape;432;p59"/>
          <p:cNvSpPr txBox="1">
            <a:spLocks noGrp="1"/>
          </p:cNvSpPr>
          <p:nvPr>
            <p:ph type="subTitle" idx="13"/>
          </p:nvPr>
        </p:nvSpPr>
        <p:spPr>
          <a:xfrm>
            <a:off x="6001578" y="3284950"/>
            <a:ext cx="2427300" cy="10851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200"/>
              <a:buFont typeface="Roboto Mono"/>
              <a:buNone/>
              <a:defRPr>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a:endParaRPr/>
          </a:p>
        </p:txBody>
      </p:sp>
      <p:sp>
        <p:nvSpPr>
          <p:cNvPr id="433" name="Google Shape;433;p59"/>
          <p:cNvSpPr txBox="1">
            <a:spLocks noGrp="1"/>
          </p:cNvSpPr>
          <p:nvPr>
            <p:ph type="subTitle" idx="14"/>
          </p:nvPr>
        </p:nvSpPr>
        <p:spPr>
          <a:xfrm>
            <a:off x="6001585" y="1522750"/>
            <a:ext cx="2427300" cy="469200"/>
          </a:xfrm>
          <a:prstGeom prst="rect">
            <a:avLst/>
          </a:prstGeom>
          <a:ln>
            <a:noFill/>
          </a:ln>
        </p:spPr>
        <p:txBody>
          <a:bodyPr spcFirstLastPara="1" wrap="square" lIns="91425" tIns="91425" rIns="91425" bIns="91425" anchor="b" anchorCtr="0">
            <a:noAutofit/>
          </a:bodyPr>
          <a:lstStyle>
            <a:lvl1pPr lvl="0">
              <a:lnSpc>
                <a:spcPct val="100000"/>
              </a:lnSpc>
              <a:spcBef>
                <a:spcPts val="0"/>
              </a:spcBef>
              <a:spcAft>
                <a:spcPts val="0"/>
              </a:spcAft>
              <a:buClr>
                <a:schemeClr val="dk1"/>
              </a:buClr>
              <a:buSzPts val="2400"/>
              <a:buFont typeface="Roboto Serif"/>
              <a:buNone/>
              <a:defRPr sz="1800" b="1">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9pPr>
          </a:lstStyle>
          <a:p>
            <a:endParaRPr/>
          </a:p>
        </p:txBody>
      </p:sp>
      <p:sp>
        <p:nvSpPr>
          <p:cNvPr id="434" name="Google Shape;434;p59"/>
          <p:cNvSpPr txBox="1">
            <a:spLocks noGrp="1"/>
          </p:cNvSpPr>
          <p:nvPr>
            <p:ph type="subTitle" idx="15"/>
          </p:nvPr>
        </p:nvSpPr>
        <p:spPr>
          <a:xfrm>
            <a:off x="6001585" y="2968150"/>
            <a:ext cx="2427300" cy="469200"/>
          </a:xfrm>
          <a:prstGeom prst="rect">
            <a:avLst/>
          </a:prstGeom>
          <a:ln>
            <a:noFill/>
          </a:ln>
        </p:spPr>
        <p:txBody>
          <a:bodyPr spcFirstLastPara="1" wrap="square" lIns="91425" tIns="91425" rIns="91425" bIns="91425" anchor="b" anchorCtr="0">
            <a:noAutofit/>
          </a:bodyPr>
          <a:lstStyle>
            <a:lvl1pPr lvl="0">
              <a:lnSpc>
                <a:spcPct val="100000"/>
              </a:lnSpc>
              <a:spcBef>
                <a:spcPts val="0"/>
              </a:spcBef>
              <a:spcAft>
                <a:spcPts val="0"/>
              </a:spcAft>
              <a:buClr>
                <a:schemeClr val="dk1"/>
              </a:buClr>
              <a:buSzPts val="2400"/>
              <a:buFont typeface="Roboto Serif"/>
              <a:buNone/>
              <a:defRPr sz="1800" b="1">
                <a:solidFill>
                  <a:schemeClr val="dk1"/>
                </a:solidFill>
                <a:latin typeface="Roboto Serif"/>
                <a:ea typeface="Roboto Serif"/>
                <a:cs typeface="Roboto Serif"/>
                <a:sym typeface="Roboto Serif"/>
              </a:defRPr>
            </a:lvl1pPr>
            <a:lvl2pPr lvl="1">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2pPr>
            <a:lvl3pPr lvl="2">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3pPr>
            <a:lvl4pPr lvl="3">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4pPr>
            <a:lvl5pPr lvl="4">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5pPr>
            <a:lvl6pPr lvl="5">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6pPr>
            <a:lvl7pPr lvl="6">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7pPr>
            <a:lvl8pPr lvl="7">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8pPr>
            <a:lvl9pPr lvl="8">
              <a:lnSpc>
                <a:spcPct val="100000"/>
              </a:lnSpc>
              <a:spcBef>
                <a:spcPts val="0"/>
              </a:spcBef>
              <a:spcAft>
                <a:spcPts val="0"/>
              </a:spcAft>
              <a:buClr>
                <a:schemeClr val="dk1"/>
              </a:buClr>
              <a:buSzPts val="2400"/>
              <a:buFont typeface="Roboto Serif"/>
              <a:buNone/>
              <a:defRPr sz="2400" b="1">
                <a:solidFill>
                  <a:schemeClr val="dk1"/>
                </a:solidFill>
                <a:latin typeface="Roboto Serif"/>
                <a:ea typeface="Roboto Serif"/>
                <a:cs typeface="Roboto Serif"/>
                <a:sym typeface="Roboto Serif"/>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435"/>
        <p:cNvGrpSpPr/>
        <p:nvPr/>
      </p:nvGrpSpPr>
      <p:grpSpPr>
        <a:xfrm>
          <a:off x="0" y="0"/>
          <a:ext cx="0" cy="0"/>
          <a:chOff x="0" y="0"/>
          <a:chExt cx="0" cy="0"/>
        </a:xfrm>
      </p:grpSpPr>
      <p:sp>
        <p:nvSpPr>
          <p:cNvPr id="436" name="Google Shape;436;p60"/>
          <p:cNvSpPr txBox="1">
            <a:spLocks noGrp="1"/>
          </p:cNvSpPr>
          <p:nvPr>
            <p:ph type="title" hasCustomPrompt="1"/>
          </p:nvPr>
        </p:nvSpPr>
        <p:spPr>
          <a:xfrm>
            <a:off x="715100" y="618750"/>
            <a:ext cx="3856800" cy="872100"/>
          </a:xfrm>
          <a:prstGeom prst="rect">
            <a:avLst/>
          </a:prstGeom>
          <a:ln>
            <a:noFill/>
          </a:ln>
        </p:spPr>
        <p:txBody>
          <a:bodyPr spcFirstLastPara="1" wrap="square" lIns="91425" tIns="91425" rIns="91425" bIns="91425" anchor="b" anchorCtr="0">
            <a:noAutofit/>
          </a:bodyPr>
          <a:lstStyle>
            <a:lvl1pPr lvl="0">
              <a:spcBef>
                <a:spcPts val="0"/>
              </a:spcBef>
              <a:spcAft>
                <a:spcPts val="0"/>
              </a:spcAft>
              <a:buSzPts val="6200"/>
              <a:buFont typeface="Roboto Serif Black"/>
              <a:buNone/>
              <a:defRPr sz="4500">
                <a:solidFill>
                  <a:schemeClr val="dk2"/>
                </a:solidFill>
                <a:latin typeface="Roboto Serif Black"/>
                <a:ea typeface="Roboto Serif Black"/>
                <a:cs typeface="Roboto Serif Black"/>
                <a:sym typeface="Roboto Serif Black"/>
              </a:defRPr>
            </a:lvl1pPr>
            <a:lvl2pPr lvl="1"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2pPr>
            <a:lvl3pPr lvl="2"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3pPr>
            <a:lvl4pPr lvl="3"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4pPr>
            <a:lvl5pPr lvl="4"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5pPr>
            <a:lvl6pPr lvl="5"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6pPr>
            <a:lvl7pPr lvl="6"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7pPr>
            <a:lvl8pPr lvl="7"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8pPr>
            <a:lvl9pPr lvl="8"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9pPr>
          </a:lstStyle>
          <a:p>
            <a:r>
              <a:t>xx%</a:t>
            </a:r>
          </a:p>
        </p:txBody>
      </p:sp>
      <p:sp>
        <p:nvSpPr>
          <p:cNvPr id="437" name="Google Shape;437;p60"/>
          <p:cNvSpPr txBox="1">
            <a:spLocks noGrp="1"/>
          </p:cNvSpPr>
          <p:nvPr>
            <p:ph type="subTitle" idx="1"/>
          </p:nvPr>
        </p:nvSpPr>
        <p:spPr>
          <a:xfrm>
            <a:off x="715100" y="1338450"/>
            <a:ext cx="3856800" cy="4299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Font typeface="Roboto Mono"/>
              <a:buNone/>
              <a:defRPr sz="1600">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a:endParaRPr/>
          </a:p>
        </p:txBody>
      </p:sp>
      <p:sp>
        <p:nvSpPr>
          <p:cNvPr id="438" name="Google Shape;438;p60"/>
          <p:cNvSpPr txBox="1">
            <a:spLocks noGrp="1"/>
          </p:cNvSpPr>
          <p:nvPr>
            <p:ph type="title" idx="2" hasCustomPrompt="1"/>
          </p:nvPr>
        </p:nvSpPr>
        <p:spPr>
          <a:xfrm>
            <a:off x="715100" y="3222750"/>
            <a:ext cx="3856800" cy="872100"/>
          </a:xfrm>
          <a:prstGeom prst="rect">
            <a:avLst/>
          </a:prstGeom>
          <a:ln>
            <a:noFill/>
          </a:ln>
        </p:spPr>
        <p:txBody>
          <a:bodyPr spcFirstLastPara="1" wrap="square" lIns="91425" tIns="91425" rIns="91425" bIns="91425" anchor="b" anchorCtr="0">
            <a:noAutofit/>
          </a:bodyPr>
          <a:lstStyle>
            <a:lvl1pPr lvl="0">
              <a:spcBef>
                <a:spcPts val="0"/>
              </a:spcBef>
              <a:spcAft>
                <a:spcPts val="0"/>
              </a:spcAft>
              <a:buSzPts val="6200"/>
              <a:buFont typeface="Roboto Serif Black"/>
              <a:buNone/>
              <a:defRPr sz="4500">
                <a:solidFill>
                  <a:schemeClr val="dk2"/>
                </a:solidFill>
                <a:latin typeface="Roboto Serif Black"/>
                <a:ea typeface="Roboto Serif Black"/>
                <a:cs typeface="Roboto Serif Black"/>
                <a:sym typeface="Roboto Serif Black"/>
              </a:defRPr>
            </a:lvl1pPr>
            <a:lvl2pPr lvl="1"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2pPr>
            <a:lvl3pPr lvl="2"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3pPr>
            <a:lvl4pPr lvl="3"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4pPr>
            <a:lvl5pPr lvl="4"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5pPr>
            <a:lvl6pPr lvl="5"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6pPr>
            <a:lvl7pPr lvl="6"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7pPr>
            <a:lvl8pPr lvl="7"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8pPr>
            <a:lvl9pPr lvl="8"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9pPr>
          </a:lstStyle>
          <a:p>
            <a:r>
              <a:t>xx%</a:t>
            </a:r>
          </a:p>
        </p:txBody>
      </p:sp>
      <p:sp>
        <p:nvSpPr>
          <p:cNvPr id="439" name="Google Shape;439;p60"/>
          <p:cNvSpPr txBox="1">
            <a:spLocks noGrp="1"/>
          </p:cNvSpPr>
          <p:nvPr>
            <p:ph type="subTitle" idx="3"/>
          </p:nvPr>
        </p:nvSpPr>
        <p:spPr>
          <a:xfrm>
            <a:off x="715100" y="3942450"/>
            <a:ext cx="3856800" cy="4299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Font typeface="Roboto Mono"/>
              <a:buNone/>
              <a:defRPr sz="1600">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a:endParaRPr/>
          </a:p>
        </p:txBody>
      </p:sp>
      <p:sp>
        <p:nvSpPr>
          <p:cNvPr id="440" name="Google Shape;440;p60"/>
          <p:cNvSpPr txBox="1">
            <a:spLocks noGrp="1"/>
          </p:cNvSpPr>
          <p:nvPr>
            <p:ph type="title" idx="4" hasCustomPrompt="1"/>
          </p:nvPr>
        </p:nvSpPr>
        <p:spPr>
          <a:xfrm>
            <a:off x="715100" y="1920750"/>
            <a:ext cx="3856800" cy="872100"/>
          </a:xfrm>
          <a:prstGeom prst="rect">
            <a:avLst/>
          </a:prstGeom>
          <a:ln>
            <a:noFill/>
          </a:ln>
        </p:spPr>
        <p:txBody>
          <a:bodyPr spcFirstLastPara="1" wrap="square" lIns="91425" tIns="91425" rIns="91425" bIns="91425" anchor="b" anchorCtr="0">
            <a:noAutofit/>
          </a:bodyPr>
          <a:lstStyle>
            <a:lvl1pPr lvl="0">
              <a:spcBef>
                <a:spcPts val="0"/>
              </a:spcBef>
              <a:spcAft>
                <a:spcPts val="0"/>
              </a:spcAft>
              <a:buSzPts val="6200"/>
              <a:buFont typeface="Roboto Serif Black"/>
              <a:buNone/>
              <a:defRPr sz="4500">
                <a:solidFill>
                  <a:schemeClr val="dk2"/>
                </a:solidFill>
                <a:latin typeface="Roboto Serif Black"/>
                <a:ea typeface="Roboto Serif Black"/>
                <a:cs typeface="Roboto Serif Black"/>
                <a:sym typeface="Roboto Serif Black"/>
              </a:defRPr>
            </a:lvl1pPr>
            <a:lvl2pPr lvl="1"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2pPr>
            <a:lvl3pPr lvl="2"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3pPr>
            <a:lvl4pPr lvl="3"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4pPr>
            <a:lvl5pPr lvl="4"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5pPr>
            <a:lvl6pPr lvl="5"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6pPr>
            <a:lvl7pPr lvl="6"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7pPr>
            <a:lvl8pPr lvl="7"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8pPr>
            <a:lvl9pPr lvl="8" algn="ctr">
              <a:spcBef>
                <a:spcPts val="0"/>
              </a:spcBef>
              <a:spcAft>
                <a:spcPts val="0"/>
              </a:spcAft>
              <a:buSzPts val="6200"/>
              <a:buFont typeface="Roboto Serif Black"/>
              <a:buNone/>
              <a:defRPr sz="6200">
                <a:latin typeface="Roboto Serif Black"/>
                <a:ea typeface="Roboto Serif Black"/>
                <a:cs typeface="Roboto Serif Black"/>
                <a:sym typeface="Roboto Serif Black"/>
              </a:defRPr>
            </a:lvl9pPr>
          </a:lstStyle>
          <a:p>
            <a:r>
              <a:t>xx%</a:t>
            </a:r>
          </a:p>
        </p:txBody>
      </p:sp>
      <p:sp>
        <p:nvSpPr>
          <p:cNvPr id="441" name="Google Shape;441;p60"/>
          <p:cNvSpPr txBox="1">
            <a:spLocks noGrp="1"/>
          </p:cNvSpPr>
          <p:nvPr>
            <p:ph type="subTitle" idx="5"/>
          </p:nvPr>
        </p:nvSpPr>
        <p:spPr>
          <a:xfrm>
            <a:off x="715100" y="2640450"/>
            <a:ext cx="3856800" cy="4299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Font typeface="Roboto Mono"/>
              <a:buNone/>
              <a:defRPr sz="1600">
                <a:latin typeface="Roboto Mono"/>
                <a:ea typeface="Roboto Mono"/>
                <a:cs typeface="Roboto Mono"/>
                <a:sym typeface="Roboto Mono"/>
              </a:defRPr>
            </a:lvl1pPr>
            <a:lvl2pPr lvl="1" algn="ctr">
              <a:lnSpc>
                <a:spcPct val="100000"/>
              </a:lnSpc>
              <a:spcBef>
                <a:spcPts val="0"/>
              </a:spcBef>
              <a:spcAft>
                <a:spcPts val="0"/>
              </a:spcAft>
              <a:buSzPts val="1200"/>
              <a:buFont typeface="Roboto Mono"/>
              <a:buNone/>
              <a:defRPr>
                <a:latin typeface="Roboto Mono"/>
                <a:ea typeface="Roboto Mono"/>
                <a:cs typeface="Roboto Mono"/>
                <a:sym typeface="Roboto Mono"/>
              </a:defRPr>
            </a:lvl2pPr>
            <a:lvl3pPr lvl="2" algn="ctr">
              <a:lnSpc>
                <a:spcPct val="100000"/>
              </a:lnSpc>
              <a:spcBef>
                <a:spcPts val="0"/>
              </a:spcBef>
              <a:spcAft>
                <a:spcPts val="0"/>
              </a:spcAft>
              <a:buSzPts val="1200"/>
              <a:buFont typeface="Roboto Mono"/>
              <a:buNone/>
              <a:defRPr>
                <a:latin typeface="Roboto Mono"/>
                <a:ea typeface="Roboto Mono"/>
                <a:cs typeface="Roboto Mono"/>
                <a:sym typeface="Roboto Mono"/>
              </a:defRPr>
            </a:lvl3pPr>
            <a:lvl4pPr lvl="3" algn="ctr">
              <a:lnSpc>
                <a:spcPct val="100000"/>
              </a:lnSpc>
              <a:spcBef>
                <a:spcPts val="0"/>
              </a:spcBef>
              <a:spcAft>
                <a:spcPts val="0"/>
              </a:spcAft>
              <a:buSzPts val="1200"/>
              <a:buFont typeface="Roboto Mono"/>
              <a:buNone/>
              <a:defRPr>
                <a:latin typeface="Roboto Mono"/>
                <a:ea typeface="Roboto Mono"/>
                <a:cs typeface="Roboto Mono"/>
                <a:sym typeface="Roboto Mono"/>
              </a:defRPr>
            </a:lvl4pPr>
            <a:lvl5pPr lvl="4" algn="ctr">
              <a:lnSpc>
                <a:spcPct val="100000"/>
              </a:lnSpc>
              <a:spcBef>
                <a:spcPts val="0"/>
              </a:spcBef>
              <a:spcAft>
                <a:spcPts val="0"/>
              </a:spcAft>
              <a:buSzPts val="1200"/>
              <a:buFont typeface="Roboto Mono"/>
              <a:buNone/>
              <a:defRPr>
                <a:latin typeface="Roboto Mono"/>
                <a:ea typeface="Roboto Mono"/>
                <a:cs typeface="Roboto Mono"/>
                <a:sym typeface="Roboto Mono"/>
              </a:defRPr>
            </a:lvl5pPr>
            <a:lvl6pPr lvl="5" algn="ctr">
              <a:lnSpc>
                <a:spcPct val="100000"/>
              </a:lnSpc>
              <a:spcBef>
                <a:spcPts val="0"/>
              </a:spcBef>
              <a:spcAft>
                <a:spcPts val="0"/>
              </a:spcAft>
              <a:buSzPts val="1200"/>
              <a:buFont typeface="Roboto Mono"/>
              <a:buNone/>
              <a:defRPr>
                <a:latin typeface="Roboto Mono"/>
                <a:ea typeface="Roboto Mono"/>
                <a:cs typeface="Roboto Mono"/>
                <a:sym typeface="Roboto Mono"/>
              </a:defRPr>
            </a:lvl6pPr>
            <a:lvl7pPr lvl="6" algn="ctr">
              <a:lnSpc>
                <a:spcPct val="100000"/>
              </a:lnSpc>
              <a:spcBef>
                <a:spcPts val="0"/>
              </a:spcBef>
              <a:spcAft>
                <a:spcPts val="0"/>
              </a:spcAft>
              <a:buSzPts val="1200"/>
              <a:buFont typeface="Roboto Mono"/>
              <a:buNone/>
              <a:defRPr>
                <a:latin typeface="Roboto Mono"/>
                <a:ea typeface="Roboto Mono"/>
                <a:cs typeface="Roboto Mono"/>
                <a:sym typeface="Roboto Mono"/>
              </a:defRPr>
            </a:lvl7pPr>
            <a:lvl8pPr lvl="7" algn="ctr">
              <a:lnSpc>
                <a:spcPct val="100000"/>
              </a:lnSpc>
              <a:spcBef>
                <a:spcPts val="0"/>
              </a:spcBef>
              <a:spcAft>
                <a:spcPts val="0"/>
              </a:spcAft>
              <a:buSzPts val="1200"/>
              <a:buFont typeface="Roboto Mono"/>
              <a:buNone/>
              <a:defRPr>
                <a:latin typeface="Roboto Mono"/>
                <a:ea typeface="Roboto Mono"/>
                <a:cs typeface="Roboto Mono"/>
                <a:sym typeface="Roboto Mono"/>
              </a:defRPr>
            </a:lvl8pPr>
            <a:lvl9pPr lvl="8" algn="ctr">
              <a:lnSpc>
                <a:spcPct val="100000"/>
              </a:lnSpc>
              <a:spcBef>
                <a:spcPts val="0"/>
              </a:spcBef>
              <a:spcAft>
                <a:spcPts val="0"/>
              </a:spcAft>
              <a:buSzPts val="1200"/>
              <a:buFont typeface="Roboto Mono"/>
              <a:buNone/>
              <a:defRPr>
                <a:latin typeface="Roboto Mono"/>
                <a:ea typeface="Roboto Mono"/>
                <a:cs typeface="Roboto Mono"/>
                <a:sym typeface="Roboto Mono"/>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lt2"/>
        </a:solidFill>
        <a:effectLst/>
      </p:bgPr>
    </p:bg>
    <p:spTree>
      <p:nvGrpSpPr>
        <p:cNvPr id="1" name="Shape 442"/>
        <p:cNvGrpSpPr/>
        <p:nvPr/>
      </p:nvGrpSpPr>
      <p:grpSpPr>
        <a:xfrm>
          <a:off x="0" y="0"/>
          <a:ext cx="0" cy="0"/>
          <a:chOff x="0" y="0"/>
          <a:chExt cx="0" cy="0"/>
        </a:xfrm>
      </p:grpSpPr>
      <p:sp>
        <p:nvSpPr>
          <p:cNvPr id="443" name="Google Shape;443;p61"/>
          <p:cNvSpPr txBox="1">
            <a:spLocks noGrp="1"/>
          </p:cNvSpPr>
          <p:nvPr>
            <p:ph type="title"/>
          </p:nvPr>
        </p:nvSpPr>
        <p:spPr>
          <a:xfrm>
            <a:off x="715100" y="535000"/>
            <a:ext cx="7713900" cy="640200"/>
          </a:xfrm>
          <a:prstGeom prst="rect">
            <a:avLst/>
          </a:prstGeom>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1pPr>
            <a:lvl2pPr lvl="1">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2pPr>
            <a:lvl3pPr lvl="2">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3pPr>
            <a:lvl4pPr lvl="3">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4pPr>
            <a:lvl5pPr lvl="4">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5pPr>
            <a:lvl6pPr lvl="5">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6pPr>
            <a:lvl7pPr lvl="6">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7pPr>
            <a:lvl8pPr lvl="7">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8pPr>
            <a:lvl9pPr lvl="8">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2">
  <p:cSld name="CUSTOM_1_1">
    <p:bg>
      <p:bgPr>
        <a:solidFill>
          <a:schemeClr val="dk2"/>
        </a:solidFill>
        <a:effectLst/>
      </p:bgPr>
    </p:bg>
    <p:spTree>
      <p:nvGrpSpPr>
        <p:cNvPr id="1" name="Shape 444"/>
        <p:cNvGrpSpPr/>
        <p:nvPr/>
      </p:nvGrpSpPr>
      <p:grpSpPr>
        <a:xfrm>
          <a:off x="0" y="0"/>
          <a:ext cx="0" cy="0"/>
          <a:chOff x="0" y="0"/>
          <a:chExt cx="0" cy="0"/>
        </a:xfrm>
      </p:grpSpPr>
      <p:sp>
        <p:nvSpPr>
          <p:cNvPr id="445" name="Google Shape;445;p62"/>
          <p:cNvSpPr txBox="1">
            <a:spLocks noGrp="1"/>
          </p:cNvSpPr>
          <p:nvPr>
            <p:ph type="title"/>
          </p:nvPr>
        </p:nvSpPr>
        <p:spPr>
          <a:xfrm>
            <a:off x="715100" y="535000"/>
            <a:ext cx="7713900" cy="640200"/>
          </a:xfrm>
          <a:prstGeom prst="rect">
            <a:avLst/>
          </a:prstGeom>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Roboto Serif"/>
              <a:buNone/>
              <a:defRPr sz="3000" b="1">
                <a:solidFill>
                  <a:schemeClr val="accent2"/>
                </a:solidFill>
                <a:latin typeface="Roboto Serif"/>
                <a:ea typeface="Roboto Serif"/>
                <a:cs typeface="Roboto Serif"/>
                <a:sym typeface="Roboto Serif"/>
              </a:defRPr>
            </a:lvl1pPr>
            <a:lvl2pPr lvl="1">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2pPr>
            <a:lvl3pPr lvl="2">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3pPr>
            <a:lvl4pPr lvl="3">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4pPr>
            <a:lvl5pPr lvl="4">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5pPr>
            <a:lvl6pPr lvl="5">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6pPr>
            <a:lvl7pPr lvl="6">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7pPr>
            <a:lvl8pPr lvl="7">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8pPr>
            <a:lvl9pPr lvl="8">
              <a:spcBef>
                <a:spcPts val="0"/>
              </a:spcBef>
              <a:spcAft>
                <a:spcPts val="0"/>
              </a:spcAft>
              <a:buClr>
                <a:schemeClr val="dk1"/>
              </a:buClr>
              <a:buSzPts val="3000"/>
              <a:buFont typeface="Roboto Serif"/>
              <a:buNone/>
              <a:defRPr sz="3000" b="1">
                <a:solidFill>
                  <a:schemeClr val="dk1"/>
                </a:solidFill>
                <a:latin typeface="Roboto Serif"/>
                <a:ea typeface="Roboto Serif"/>
                <a:cs typeface="Roboto Serif"/>
                <a:sym typeface="Roboto Seri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9" name="Google Shape;59;p7"/>
          <p:cNvSpPr txBox="1">
            <a:spLocks noGrp="1"/>
          </p:cNvSpPr>
          <p:nvPr>
            <p:ph type="body" idx="1"/>
          </p:nvPr>
        </p:nvSpPr>
        <p:spPr>
          <a:xfrm>
            <a:off x="8466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0" name="Google Shape;60;p7"/>
          <p:cNvSpPr txBox="1">
            <a:spLocks noGrp="1"/>
          </p:cNvSpPr>
          <p:nvPr>
            <p:ph type="body" idx="2"/>
          </p:nvPr>
        </p:nvSpPr>
        <p:spPr>
          <a:xfrm>
            <a:off x="46750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1" name="Google Shape;6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7"/>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63" name="Google Shape;63;p7"/>
          <p:cNvSpPr/>
          <p:nvPr/>
        </p:nvSpPr>
        <p:spPr>
          <a:xfrm rot="4583855">
            <a:off x="909910" y="860569"/>
            <a:ext cx="144143" cy="290604"/>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rot="2791045">
            <a:off x="759052" y="627266"/>
            <a:ext cx="448604" cy="15190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rot="531665">
            <a:off x="764881" y="763247"/>
            <a:ext cx="352507" cy="13648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p:nvPr/>
        </p:nvSpPr>
        <p:spPr>
          <a:xfrm rot="4857286">
            <a:off x="813699" y="514530"/>
            <a:ext cx="602999" cy="172993"/>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rot="6414970">
            <a:off x="925219" y="552813"/>
            <a:ext cx="629957" cy="130169"/>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lt1"/>
        </a:solidFill>
        <a:effectLst/>
      </p:bgPr>
    </p:bg>
    <p:spTree>
      <p:nvGrpSpPr>
        <p:cNvPr id="1" name="Shape 446"/>
        <p:cNvGrpSpPr/>
        <p:nvPr/>
      </p:nvGrpSpPr>
      <p:grpSpPr>
        <a:xfrm>
          <a:off x="0" y="0"/>
          <a:ext cx="0" cy="0"/>
          <a:chOff x="0" y="0"/>
          <a:chExt cx="0" cy="0"/>
        </a:xfrm>
      </p:grpSpPr>
      <p:sp>
        <p:nvSpPr>
          <p:cNvPr id="447" name="Google Shape;447;p63"/>
          <p:cNvSpPr txBox="1">
            <a:spLocks noGrp="1"/>
          </p:cNvSpPr>
          <p:nvPr>
            <p:ph type="ctrTitle"/>
          </p:nvPr>
        </p:nvSpPr>
        <p:spPr>
          <a:xfrm>
            <a:off x="4419700" y="2134138"/>
            <a:ext cx="4009200" cy="959400"/>
          </a:xfrm>
          <a:prstGeom prst="rect">
            <a:avLst/>
          </a:prstGeom>
        </p:spPr>
        <p:txBody>
          <a:bodyPr spcFirstLastPara="1" wrap="square" lIns="91425" tIns="91425" rIns="91425" bIns="91425" anchor="b" anchorCtr="0">
            <a:noAutofit/>
          </a:bodyPr>
          <a:lstStyle>
            <a:lvl1pPr lvl="0">
              <a:spcBef>
                <a:spcPts val="0"/>
              </a:spcBef>
              <a:spcAft>
                <a:spcPts val="0"/>
              </a:spcAft>
              <a:buSzPts val="5200"/>
              <a:buFont typeface="Roboto Serif Black"/>
              <a:buNone/>
              <a:defRPr sz="5000">
                <a:latin typeface="Roboto Serif Black"/>
                <a:ea typeface="Roboto Serif Black"/>
                <a:cs typeface="Roboto Serif Black"/>
                <a:sym typeface="Roboto Serif Blac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48" name="Google Shape;448;p63"/>
          <p:cNvSpPr txBox="1">
            <a:spLocks noGrp="1"/>
          </p:cNvSpPr>
          <p:nvPr>
            <p:ph type="subTitle" idx="1"/>
          </p:nvPr>
        </p:nvSpPr>
        <p:spPr>
          <a:xfrm>
            <a:off x="4419700" y="2941138"/>
            <a:ext cx="4009200" cy="1317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Font typeface="Roboto Mono"/>
              <a:buNone/>
              <a:defRPr sz="1600">
                <a:latin typeface="Roboto Mono"/>
                <a:ea typeface="Roboto Mono"/>
                <a:cs typeface="Roboto Mono"/>
                <a:sym typeface="Roboto Mono"/>
              </a:defRPr>
            </a:lvl1pPr>
            <a:lvl2pPr lvl="1" algn="ctr">
              <a:lnSpc>
                <a:spcPct val="100000"/>
              </a:lnSpc>
              <a:spcBef>
                <a:spcPts val="0"/>
              </a:spcBef>
              <a:spcAft>
                <a:spcPts val="0"/>
              </a:spcAft>
              <a:buSzPts val="1800"/>
              <a:buFont typeface="Roboto Mono"/>
              <a:buNone/>
              <a:defRPr sz="1800">
                <a:latin typeface="Roboto Mono"/>
                <a:ea typeface="Roboto Mono"/>
                <a:cs typeface="Roboto Mono"/>
                <a:sym typeface="Roboto Mono"/>
              </a:defRPr>
            </a:lvl2pPr>
            <a:lvl3pPr lvl="2" algn="ctr">
              <a:lnSpc>
                <a:spcPct val="100000"/>
              </a:lnSpc>
              <a:spcBef>
                <a:spcPts val="0"/>
              </a:spcBef>
              <a:spcAft>
                <a:spcPts val="0"/>
              </a:spcAft>
              <a:buSzPts val="1800"/>
              <a:buFont typeface="Roboto Mono"/>
              <a:buNone/>
              <a:defRPr sz="1800">
                <a:latin typeface="Roboto Mono"/>
                <a:ea typeface="Roboto Mono"/>
                <a:cs typeface="Roboto Mono"/>
                <a:sym typeface="Roboto Mono"/>
              </a:defRPr>
            </a:lvl3pPr>
            <a:lvl4pPr lvl="3" algn="ctr">
              <a:lnSpc>
                <a:spcPct val="100000"/>
              </a:lnSpc>
              <a:spcBef>
                <a:spcPts val="0"/>
              </a:spcBef>
              <a:spcAft>
                <a:spcPts val="0"/>
              </a:spcAft>
              <a:buSzPts val="1800"/>
              <a:buFont typeface="Roboto Mono"/>
              <a:buNone/>
              <a:defRPr sz="1800">
                <a:latin typeface="Roboto Mono"/>
                <a:ea typeface="Roboto Mono"/>
                <a:cs typeface="Roboto Mono"/>
                <a:sym typeface="Roboto Mono"/>
              </a:defRPr>
            </a:lvl4pPr>
            <a:lvl5pPr lvl="4" algn="ctr">
              <a:lnSpc>
                <a:spcPct val="100000"/>
              </a:lnSpc>
              <a:spcBef>
                <a:spcPts val="0"/>
              </a:spcBef>
              <a:spcAft>
                <a:spcPts val="0"/>
              </a:spcAft>
              <a:buSzPts val="1800"/>
              <a:buFont typeface="Roboto Mono"/>
              <a:buNone/>
              <a:defRPr sz="1800">
                <a:latin typeface="Roboto Mono"/>
                <a:ea typeface="Roboto Mono"/>
                <a:cs typeface="Roboto Mono"/>
                <a:sym typeface="Roboto Mono"/>
              </a:defRPr>
            </a:lvl5pPr>
            <a:lvl6pPr lvl="5" algn="ctr">
              <a:lnSpc>
                <a:spcPct val="100000"/>
              </a:lnSpc>
              <a:spcBef>
                <a:spcPts val="0"/>
              </a:spcBef>
              <a:spcAft>
                <a:spcPts val="0"/>
              </a:spcAft>
              <a:buSzPts val="1800"/>
              <a:buFont typeface="Roboto Mono"/>
              <a:buNone/>
              <a:defRPr sz="1800">
                <a:latin typeface="Roboto Mono"/>
                <a:ea typeface="Roboto Mono"/>
                <a:cs typeface="Roboto Mono"/>
                <a:sym typeface="Roboto Mono"/>
              </a:defRPr>
            </a:lvl6pPr>
            <a:lvl7pPr lvl="6" algn="ctr">
              <a:lnSpc>
                <a:spcPct val="100000"/>
              </a:lnSpc>
              <a:spcBef>
                <a:spcPts val="0"/>
              </a:spcBef>
              <a:spcAft>
                <a:spcPts val="0"/>
              </a:spcAft>
              <a:buSzPts val="1800"/>
              <a:buFont typeface="Roboto Mono"/>
              <a:buNone/>
              <a:defRPr sz="1800">
                <a:latin typeface="Roboto Mono"/>
                <a:ea typeface="Roboto Mono"/>
                <a:cs typeface="Roboto Mono"/>
                <a:sym typeface="Roboto Mono"/>
              </a:defRPr>
            </a:lvl7pPr>
            <a:lvl8pPr lvl="7" algn="ctr">
              <a:lnSpc>
                <a:spcPct val="100000"/>
              </a:lnSpc>
              <a:spcBef>
                <a:spcPts val="0"/>
              </a:spcBef>
              <a:spcAft>
                <a:spcPts val="0"/>
              </a:spcAft>
              <a:buSzPts val="1800"/>
              <a:buFont typeface="Roboto Mono"/>
              <a:buNone/>
              <a:defRPr sz="1800">
                <a:latin typeface="Roboto Mono"/>
                <a:ea typeface="Roboto Mono"/>
                <a:cs typeface="Roboto Mono"/>
                <a:sym typeface="Roboto Mono"/>
              </a:defRPr>
            </a:lvl8pPr>
            <a:lvl9pPr lvl="8" algn="ctr">
              <a:lnSpc>
                <a:spcPct val="100000"/>
              </a:lnSpc>
              <a:spcBef>
                <a:spcPts val="0"/>
              </a:spcBef>
              <a:spcAft>
                <a:spcPts val="0"/>
              </a:spcAft>
              <a:buSzPts val="1800"/>
              <a:buFont typeface="Roboto Mono"/>
              <a:buNone/>
              <a:defRPr sz="1800">
                <a:latin typeface="Roboto Mono"/>
                <a:ea typeface="Roboto Mono"/>
                <a:cs typeface="Roboto Mono"/>
                <a:sym typeface="Roboto Mono"/>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2"/>
        </a:solidFill>
        <a:effectLst/>
      </p:bgPr>
    </p:bg>
    <p:spTree>
      <p:nvGrpSpPr>
        <p:cNvPr id="1" name="Shape 449"/>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450"/>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451"/>
        <p:cNvGrpSpPr/>
        <p:nvPr/>
      </p:nvGrpSpPr>
      <p:grpSpPr>
        <a:xfrm>
          <a:off x="0" y="0"/>
          <a:ext cx="0" cy="0"/>
          <a:chOff x="0" y="0"/>
          <a:chExt cx="0" cy="0"/>
        </a:xfrm>
      </p:grpSpPr>
      <p:sp>
        <p:nvSpPr>
          <p:cNvPr id="452" name="Google Shape;452;p6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53" name="Google Shape;453;p6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54" name="Google Shape;454;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Body (slim right margin)">
  <p:cSld name="TITLE_AND_BODY_1_1">
    <p:spTree>
      <p:nvGrpSpPr>
        <p:cNvPr id="1" name="Shape 455"/>
        <p:cNvGrpSpPr/>
        <p:nvPr/>
      </p:nvGrpSpPr>
      <p:grpSpPr>
        <a:xfrm>
          <a:off x="0" y="0"/>
          <a:ext cx="0" cy="0"/>
          <a:chOff x="0" y="0"/>
          <a:chExt cx="0" cy="0"/>
        </a:xfrm>
      </p:grpSpPr>
      <p:pic>
        <p:nvPicPr>
          <p:cNvPr id="456" name="Google Shape;456;p67"/>
          <p:cNvPicPr preferRelativeResize="0"/>
          <p:nvPr/>
        </p:nvPicPr>
        <p:blipFill rotWithShape="1">
          <a:blip r:embed="rId2">
            <a:alphaModFix/>
          </a:blip>
          <a:srcRect r="80017" b="41639"/>
          <a:stretch/>
        </p:blipFill>
        <p:spPr>
          <a:xfrm>
            <a:off x="8967175" y="-43050"/>
            <a:ext cx="241800" cy="3055050"/>
          </a:xfrm>
          <a:prstGeom prst="rect">
            <a:avLst/>
          </a:prstGeom>
          <a:noFill/>
          <a:ln>
            <a:noFill/>
          </a:ln>
        </p:spPr>
      </p:pic>
      <p:sp>
        <p:nvSpPr>
          <p:cNvPr id="457" name="Google Shape;457;p67"/>
          <p:cNvSpPr txBox="1">
            <a:spLocks noGrp="1"/>
          </p:cNvSpPr>
          <p:nvPr>
            <p:ph type="body" idx="1"/>
          </p:nvPr>
        </p:nvSpPr>
        <p:spPr>
          <a:xfrm>
            <a:off x="846600" y="1990050"/>
            <a:ext cx="7030500" cy="2541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58" name="Google Shape;458;p67"/>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l" rtl="0">
              <a:spcBef>
                <a:spcPts val="0"/>
              </a:spcBef>
              <a:spcAft>
                <a:spcPts val="0"/>
              </a:spcAft>
              <a:buNone/>
            </a:pPr>
            <a:fld id="{00000000-1234-1234-1234-123412341234}" type="slidenum">
              <a:rPr lang="en"/>
              <a:t>‹#›</a:t>
            </a:fld>
            <a:endParaRPr/>
          </a:p>
        </p:txBody>
      </p:sp>
      <p:pic>
        <p:nvPicPr>
          <p:cNvPr id="459" name="Google Shape;459;p67"/>
          <p:cNvPicPr preferRelativeResize="0"/>
          <p:nvPr/>
        </p:nvPicPr>
        <p:blipFill rotWithShape="1">
          <a:blip r:embed="rId2">
            <a:alphaModFix amt="28000"/>
          </a:blip>
          <a:srcRect t="80910" r="80017"/>
          <a:stretch/>
        </p:blipFill>
        <p:spPr>
          <a:xfrm>
            <a:off x="8967175" y="4189950"/>
            <a:ext cx="241800" cy="999300"/>
          </a:xfrm>
          <a:prstGeom prst="rect">
            <a:avLst/>
          </a:prstGeom>
          <a:noFill/>
          <a:ln>
            <a:noFill/>
          </a:ln>
        </p:spPr>
      </p:pic>
      <p:pic>
        <p:nvPicPr>
          <p:cNvPr id="460" name="Google Shape;460;p67"/>
          <p:cNvPicPr preferRelativeResize="0"/>
          <p:nvPr/>
        </p:nvPicPr>
        <p:blipFill rotWithShape="1">
          <a:blip r:embed="rId2">
            <a:alphaModFix amt="70000"/>
          </a:blip>
          <a:srcRect t="58358" r="80017" b="19139"/>
          <a:stretch/>
        </p:blipFill>
        <p:spPr>
          <a:xfrm>
            <a:off x="8967175" y="3012000"/>
            <a:ext cx="241800" cy="117795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slim right margin) 1">
  <p:cSld name="TITLE_AND_BODY_1_2">
    <p:spTree>
      <p:nvGrpSpPr>
        <p:cNvPr id="1" name="Shape 461"/>
        <p:cNvGrpSpPr/>
        <p:nvPr/>
      </p:nvGrpSpPr>
      <p:grpSpPr>
        <a:xfrm>
          <a:off x="0" y="0"/>
          <a:ext cx="0" cy="0"/>
          <a:chOff x="0" y="0"/>
          <a:chExt cx="0" cy="0"/>
        </a:xfrm>
      </p:grpSpPr>
      <p:pic>
        <p:nvPicPr>
          <p:cNvPr id="462" name="Google Shape;462;p68"/>
          <p:cNvPicPr preferRelativeResize="0"/>
          <p:nvPr/>
        </p:nvPicPr>
        <p:blipFill rotWithShape="1">
          <a:blip r:embed="rId2">
            <a:alphaModFix/>
          </a:blip>
          <a:srcRect r="80017" b="41639"/>
          <a:stretch/>
        </p:blipFill>
        <p:spPr>
          <a:xfrm>
            <a:off x="8967175" y="-43050"/>
            <a:ext cx="241800" cy="3055050"/>
          </a:xfrm>
          <a:prstGeom prst="rect">
            <a:avLst/>
          </a:prstGeom>
          <a:noFill/>
          <a:ln>
            <a:noFill/>
          </a:ln>
        </p:spPr>
      </p:pic>
      <p:sp>
        <p:nvSpPr>
          <p:cNvPr id="463" name="Google Shape;463;p68"/>
          <p:cNvSpPr txBox="1">
            <a:spLocks noGrp="1"/>
          </p:cNvSpPr>
          <p:nvPr>
            <p:ph type="body" idx="1"/>
          </p:nvPr>
        </p:nvSpPr>
        <p:spPr>
          <a:xfrm>
            <a:off x="846600" y="1990050"/>
            <a:ext cx="7030500" cy="2541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64" name="Google Shape;464;p68"/>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l" rtl="0">
              <a:spcBef>
                <a:spcPts val="0"/>
              </a:spcBef>
              <a:spcAft>
                <a:spcPts val="0"/>
              </a:spcAft>
              <a:buNone/>
            </a:pPr>
            <a:fld id="{00000000-1234-1234-1234-123412341234}" type="slidenum">
              <a:rPr lang="en"/>
              <a:t>‹#›</a:t>
            </a:fld>
            <a:endParaRPr/>
          </a:p>
        </p:txBody>
      </p:sp>
      <p:pic>
        <p:nvPicPr>
          <p:cNvPr id="465" name="Google Shape;465;p68"/>
          <p:cNvPicPr preferRelativeResize="0"/>
          <p:nvPr/>
        </p:nvPicPr>
        <p:blipFill rotWithShape="1">
          <a:blip r:embed="rId2">
            <a:alphaModFix amt="28000"/>
          </a:blip>
          <a:srcRect t="80910" r="80017"/>
          <a:stretch/>
        </p:blipFill>
        <p:spPr>
          <a:xfrm>
            <a:off x="8967175" y="4189950"/>
            <a:ext cx="241800" cy="999300"/>
          </a:xfrm>
          <a:prstGeom prst="rect">
            <a:avLst/>
          </a:prstGeom>
          <a:noFill/>
          <a:ln>
            <a:noFill/>
          </a:ln>
        </p:spPr>
      </p:pic>
      <p:pic>
        <p:nvPicPr>
          <p:cNvPr id="466" name="Google Shape;466;p68"/>
          <p:cNvPicPr preferRelativeResize="0"/>
          <p:nvPr/>
        </p:nvPicPr>
        <p:blipFill rotWithShape="1">
          <a:blip r:embed="rId2">
            <a:alphaModFix amt="70000"/>
          </a:blip>
          <a:srcRect t="58358" r="80017" b="19139"/>
          <a:stretch/>
        </p:blipFill>
        <p:spPr>
          <a:xfrm>
            <a:off x="8967175" y="3012000"/>
            <a:ext cx="241800" cy="117795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slim right margin) 2">
  <p:cSld name="TITLE_AND_BODY_1_3">
    <p:spTree>
      <p:nvGrpSpPr>
        <p:cNvPr id="1" name="Shape 467"/>
        <p:cNvGrpSpPr/>
        <p:nvPr/>
      </p:nvGrpSpPr>
      <p:grpSpPr>
        <a:xfrm>
          <a:off x="0" y="0"/>
          <a:ext cx="0" cy="0"/>
          <a:chOff x="0" y="0"/>
          <a:chExt cx="0" cy="0"/>
        </a:xfrm>
      </p:grpSpPr>
      <p:pic>
        <p:nvPicPr>
          <p:cNvPr id="468" name="Google Shape;468;p69"/>
          <p:cNvPicPr preferRelativeResize="0"/>
          <p:nvPr/>
        </p:nvPicPr>
        <p:blipFill rotWithShape="1">
          <a:blip r:embed="rId2">
            <a:alphaModFix/>
          </a:blip>
          <a:srcRect r="80017" b="41639"/>
          <a:stretch/>
        </p:blipFill>
        <p:spPr>
          <a:xfrm>
            <a:off x="8967175" y="-43050"/>
            <a:ext cx="241800" cy="3055050"/>
          </a:xfrm>
          <a:prstGeom prst="rect">
            <a:avLst/>
          </a:prstGeom>
          <a:noFill/>
          <a:ln>
            <a:noFill/>
          </a:ln>
        </p:spPr>
      </p:pic>
      <p:sp>
        <p:nvSpPr>
          <p:cNvPr id="469" name="Google Shape;469;p69"/>
          <p:cNvSpPr txBox="1">
            <a:spLocks noGrp="1"/>
          </p:cNvSpPr>
          <p:nvPr>
            <p:ph type="body" idx="1"/>
          </p:nvPr>
        </p:nvSpPr>
        <p:spPr>
          <a:xfrm>
            <a:off x="846600" y="1990050"/>
            <a:ext cx="7030500" cy="2541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70" name="Google Shape;470;p69"/>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l" rtl="0">
              <a:spcBef>
                <a:spcPts val="0"/>
              </a:spcBef>
              <a:spcAft>
                <a:spcPts val="0"/>
              </a:spcAft>
              <a:buNone/>
            </a:pPr>
            <a:fld id="{00000000-1234-1234-1234-123412341234}" type="slidenum">
              <a:rPr lang="en"/>
              <a:t>‹#›</a:t>
            </a:fld>
            <a:endParaRPr/>
          </a:p>
        </p:txBody>
      </p:sp>
      <p:pic>
        <p:nvPicPr>
          <p:cNvPr id="471" name="Google Shape;471;p69"/>
          <p:cNvPicPr preferRelativeResize="0"/>
          <p:nvPr/>
        </p:nvPicPr>
        <p:blipFill rotWithShape="1">
          <a:blip r:embed="rId2">
            <a:alphaModFix amt="28000"/>
          </a:blip>
          <a:srcRect t="80910" r="80017"/>
          <a:stretch/>
        </p:blipFill>
        <p:spPr>
          <a:xfrm>
            <a:off x="8967175" y="4189950"/>
            <a:ext cx="241800" cy="999300"/>
          </a:xfrm>
          <a:prstGeom prst="rect">
            <a:avLst/>
          </a:prstGeom>
          <a:noFill/>
          <a:ln>
            <a:noFill/>
          </a:ln>
        </p:spPr>
      </p:pic>
      <p:pic>
        <p:nvPicPr>
          <p:cNvPr id="472" name="Google Shape;472;p69"/>
          <p:cNvPicPr preferRelativeResize="0"/>
          <p:nvPr/>
        </p:nvPicPr>
        <p:blipFill rotWithShape="1">
          <a:blip r:embed="rId2">
            <a:alphaModFix amt="70000"/>
          </a:blip>
          <a:srcRect t="58358" r="80017" b="19139"/>
          <a:stretch/>
        </p:blipFill>
        <p:spPr>
          <a:xfrm>
            <a:off x="8967175" y="3012000"/>
            <a:ext cx="241800" cy="117795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_2">
  <p:cSld name="BLANK_2">
    <p:spTree>
      <p:nvGrpSpPr>
        <p:cNvPr id="1" name="Shape 473"/>
        <p:cNvGrpSpPr/>
        <p:nvPr/>
      </p:nvGrpSpPr>
      <p:grpSpPr>
        <a:xfrm>
          <a:off x="0" y="0"/>
          <a:ext cx="0" cy="0"/>
          <a:chOff x="0" y="0"/>
          <a:chExt cx="0" cy="0"/>
        </a:xfrm>
      </p:grpSpPr>
      <p:sp>
        <p:nvSpPr>
          <p:cNvPr id="474" name="Google Shape;474;p70"/>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l" rtl="0">
              <a:spcBef>
                <a:spcPts val="0"/>
              </a:spcBef>
              <a:spcAft>
                <a:spcPts val="0"/>
              </a:spcAft>
              <a:buNone/>
            </a:pPr>
            <a:fld id="{00000000-1234-1234-1234-123412341234}" type="slidenum">
              <a:rPr lang="en"/>
              <a:t>‹#›</a:t>
            </a:fld>
            <a:endParaRPr/>
          </a:p>
        </p:txBody>
      </p:sp>
      <p:pic>
        <p:nvPicPr>
          <p:cNvPr id="475" name="Google Shape;475;p70"/>
          <p:cNvPicPr preferRelativeResize="0"/>
          <p:nvPr/>
        </p:nvPicPr>
        <p:blipFill>
          <a:blip r:embed="rId2">
            <a:alphaModFix/>
          </a:blip>
          <a:stretch>
            <a:fillRect/>
          </a:stretch>
        </p:blipFill>
        <p:spPr>
          <a:xfrm>
            <a:off x="8451050" y="4788538"/>
            <a:ext cx="296850" cy="290475"/>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6"/>
        <p:cNvGrpSpPr/>
        <p:nvPr/>
      </p:nvGrpSpPr>
      <p:grpSpPr>
        <a:xfrm>
          <a:off x="0" y="0"/>
          <a:ext cx="0" cy="0"/>
          <a:chOff x="0" y="0"/>
          <a:chExt cx="0" cy="0"/>
        </a:xfrm>
      </p:grpSpPr>
      <p:sp>
        <p:nvSpPr>
          <p:cNvPr id="477" name="Google Shape;477;p71"/>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accent1"/>
              </a:buClr>
              <a:buSzPts val="2700"/>
              <a:buFont typeface="Trebuchet MS"/>
              <a:buNone/>
              <a:defRPr sz="2700"/>
            </a:lvl1pPr>
            <a:lvl2pPr lvl="1" algn="l">
              <a:spcBef>
                <a:spcPts val="0"/>
              </a:spcBef>
              <a:spcAft>
                <a:spcPts val="0"/>
              </a:spcAft>
              <a:buSzPts val="3000"/>
              <a:buNone/>
              <a:defRPr/>
            </a:lvl2pPr>
            <a:lvl3pPr lvl="2" algn="l">
              <a:spcBef>
                <a:spcPts val="0"/>
              </a:spcBef>
              <a:spcAft>
                <a:spcPts val="0"/>
              </a:spcAft>
              <a:buSzPts val="3000"/>
              <a:buNone/>
              <a:defRPr/>
            </a:lvl3pPr>
            <a:lvl4pPr lvl="3" algn="l">
              <a:spcBef>
                <a:spcPts val="0"/>
              </a:spcBef>
              <a:spcAft>
                <a:spcPts val="0"/>
              </a:spcAft>
              <a:buSzPts val="3000"/>
              <a:buNone/>
              <a:defRPr/>
            </a:lvl4pPr>
            <a:lvl5pPr lvl="4" algn="l">
              <a:spcBef>
                <a:spcPts val="0"/>
              </a:spcBef>
              <a:spcAft>
                <a:spcPts val="0"/>
              </a:spcAft>
              <a:buSzPts val="3000"/>
              <a:buNone/>
              <a:defRPr/>
            </a:lvl5pPr>
            <a:lvl6pPr lvl="5" algn="l">
              <a:spcBef>
                <a:spcPts val="0"/>
              </a:spcBef>
              <a:spcAft>
                <a:spcPts val="0"/>
              </a:spcAft>
              <a:buSzPts val="3000"/>
              <a:buNone/>
              <a:defRPr/>
            </a:lvl6pPr>
            <a:lvl7pPr lvl="6" algn="l">
              <a:spcBef>
                <a:spcPts val="0"/>
              </a:spcBef>
              <a:spcAft>
                <a:spcPts val="0"/>
              </a:spcAft>
              <a:buSzPts val="3000"/>
              <a:buNone/>
              <a:defRPr/>
            </a:lvl7pPr>
            <a:lvl8pPr lvl="7" algn="l">
              <a:spcBef>
                <a:spcPts val="0"/>
              </a:spcBef>
              <a:spcAft>
                <a:spcPts val="0"/>
              </a:spcAft>
              <a:buSzPts val="3000"/>
              <a:buNone/>
              <a:defRPr/>
            </a:lvl8pPr>
            <a:lvl9pPr lvl="8" algn="l">
              <a:spcBef>
                <a:spcPts val="0"/>
              </a:spcBef>
              <a:spcAft>
                <a:spcPts val="0"/>
              </a:spcAft>
              <a:buSzPts val="3000"/>
              <a:buNone/>
              <a:defRPr/>
            </a:lvl9pPr>
          </a:lstStyle>
          <a:p>
            <a:endParaRPr/>
          </a:p>
        </p:txBody>
      </p:sp>
      <p:sp>
        <p:nvSpPr>
          <p:cNvPr id="478" name="Google Shape;478;p71"/>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Autofit/>
          </a:bodyPr>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479" name="Google Shape;479;p71"/>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480" name="Google Shape;480;p71"/>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481" name="Google Shape;481;p71"/>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400"/>
            </a:lvl1pPr>
            <a:lvl2pPr marL="0" lvl="1" indent="0" algn="r">
              <a:spcBef>
                <a:spcPts val="0"/>
              </a:spcBef>
              <a:buNone/>
              <a:defRPr sz="1400"/>
            </a:lvl2pPr>
            <a:lvl3pPr marL="0" lvl="2" indent="0" algn="r">
              <a:spcBef>
                <a:spcPts val="0"/>
              </a:spcBef>
              <a:buNone/>
              <a:defRPr sz="1400"/>
            </a:lvl3pPr>
            <a:lvl4pPr marL="0" lvl="3" indent="0" algn="r">
              <a:spcBef>
                <a:spcPts val="0"/>
              </a:spcBef>
              <a:buNone/>
              <a:defRPr sz="1400"/>
            </a:lvl4pPr>
            <a:lvl5pPr marL="0" lvl="4" indent="0" algn="r">
              <a:spcBef>
                <a:spcPts val="0"/>
              </a:spcBef>
              <a:buNone/>
              <a:defRPr sz="1400"/>
            </a:lvl5pPr>
            <a:lvl6pPr marL="0" lvl="5" indent="0" algn="r">
              <a:spcBef>
                <a:spcPts val="0"/>
              </a:spcBef>
              <a:buNone/>
              <a:defRPr sz="1400"/>
            </a:lvl6pPr>
            <a:lvl7pPr marL="0" lvl="6" indent="0" algn="r">
              <a:spcBef>
                <a:spcPts val="0"/>
              </a:spcBef>
              <a:buNone/>
              <a:defRPr sz="1400"/>
            </a:lvl7pPr>
            <a:lvl8pPr marL="0" lvl="7" indent="0" algn="r">
              <a:spcBef>
                <a:spcPts val="0"/>
              </a:spcBef>
              <a:buNone/>
              <a:defRPr sz="1400"/>
            </a:lvl8pPr>
            <a:lvl9pPr marL="0" lvl="8" indent="0" algn="r">
              <a:spcBef>
                <a:spcPts val="0"/>
              </a:spcBef>
              <a:buNone/>
              <a:defRPr sz="14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_3">
  <p:cSld name="BLANK_3">
    <p:spTree>
      <p:nvGrpSpPr>
        <p:cNvPr id="1" name="Shape 482"/>
        <p:cNvGrpSpPr/>
        <p:nvPr/>
      </p:nvGrpSpPr>
      <p:grpSpPr>
        <a:xfrm>
          <a:off x="0" y="0"/>
          <a:ext cx="0" cy="0"/>
          <a:chOff x="0" y="0"/>
          <a:chExt cx="0" cy="0"/>
        </a:xfrm>
      </p:grpSpPr>
      <p:sp>
        <p:nvSpPr>
          <p:cNvPr id="483" name="Google Shape;483;p72"/>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l" rtl="0">
              <a:spcBef>
                <a:spcPts val="0"/>
              </a:spcBef>
              <a:spcAft>
                <a:spcPts val="0"/>
              </a:spcAft>
              <a:buNone/>
            </a:pPr>
            <a:fld id="{00000000-1234-1234-1234-123412341234}" type="slidenum">
              <a:rPr lang="en"/>
              <a:t>‹#›</a:t>
            </a:fld>
            <a:endParaRPr/>
          </a:p>
        </p:txBody>
      </p:sp>
      <p:pic>
        <p:nvPicPr>
          <p:cNvPr id="484" name="Google Shape;484;p72"/>
          <p:cNvPicPr preferRelativeResize="0"/>
          <p:nvPr/>
        </p:nvPicPr>
        <p:blipFill>
          <a:blip r:embed="rId2">
            <a:alphaModFix/>
          </a:blip>
          <a:stretch>
            <a:fillRect/>
          </a:stretch>
        </p:blipFill>
        <p:spPr>
          <a:xfrm>
            <a:off x="8451050" y="4788538"/>
            <a:ext cx="296850" cy="2904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0" name="Google Shape;70;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8"/>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72" name="Google Shape;72;p8"/>
          <p:cNvSpPr/>
          <p:nvPr/>
        </p:nvSpPr>
        <p:spPr>
          <a:xfrm rot="4583855">
            <a:off x="909910" y="860569"/>
            <a:ext cx="144143" cy="290604"/>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2791045">
            <a:off x="759052" y="627266"/>
            <a:ext cx="448604" cy="15190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531665">
            <a:off x="764881" y="763247"/>
            <a:ext cx="352507" cy="13648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4857286">
            <a:off x="813699" y="514530"/>
            <a:ext cx="602999" cy="172993"/>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rot="6414970">
            <a:off x="925219" y="552813"/>
            <a:ext cx="629957" cy="130169"/>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 name="Google Shape;77;p8"/>
          <p:cNvPicPr preferRelativeResize="0"/>
          <p:nvPr/>
        </p:nvPicPr>
        <p:blipFill rotWithShape="1">
          <a:blip r:embed="rId3">
            <a:alphaModFix/>
          </a:blip>
          <a:srcRect r="41612" b="64516"/>
          <a:stretch/>
        </p:blipFill>
        <p:spPr>
          <a:xfrm>
            <a:off x="0" y="4379775"/>
            <a:ext cx="5339024" cy="763725"/>
          </a:xfrm>
          <a:prstGeom prst="rect">
            <a:avLst/>
          </a:prstGeom>
          <a:noFill/>
          <a:ln>
            <a:noFill/>
          </a:ln>
        </p:spPr>
      </p:pic>
      <p:pic>
        <p:nvPicPr>
          <p:cNvPr id="78" name="Google Shape;78;p8"/>
          <p:cNvPicPr preferRelativeResize="0"/>
          <p:nvPr/>
        </p:nvPicPr>
        <p:blipFill rotWithShape="1">
          <a:blip r:embed="rId3">
            <a:alphaModFix amt="25000"/>
          </a:blip>
          <a:srcRect l="80901" b="64516"/>
          <a:stretch/>
        </p:blipFill>
        <p:spPr>
          <a:xfrm>
            <a:off x="7397625" y="4379775"/>
            <a:ext cx="1746374" cy="763725"/>
          </a:xfrm>
          <a:prstGeom prst="rect">
            <a:avLst/>
          </a:prstGeom>
          <a:noFill/>
          <a:ln>
            <a:noFill/>
          </a:ln>
        </p:spPr>
      </p:pic>
      <p:pic>
        <p:nvPicPr>
          <p:cNvPr id="79" name="Google Shape;79;p8"/>
          <p:cNvPicPr preferRelativeResize="0"/>
          <p:nvPr/>
        </p:nvPicPr>
        <p:blipFill rotWithShape="1">
          <a:blip r:embed="rId3">
            <a:alphaModFix amt="63000"/>
          </a:blip>
          <a:srcRect l="58385" r="19101" b="64516"/>
          <a:stretch/>
        </p:blipFill>
        <p:spPr>
          <a:xfrm>
            <a:off x="5339025" y="4379775"/>
            <a:ext cx="2058600" cy="763725"/>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_4">
  <p:cSld name="BLANK_4">
    <p:spTree>
      <p:nvGrpSpPr>
        <p:cNvPr id="1" name="Shape 485"/>
        <p:cNvGrpSpPr/>
        <p:nvPr/>
      </p:nvGrpSpPr>
      <p:grpSpPr>
        <a:xfrm>
          <a:off x="0" y="0"/>
          <a:ext cx="0" cy="0"/>
          <a:chOff x="0" y="0"/>
          <a:chExt cx="0" cy="0"/>
        </a:xfrm>
      </p:grpSpPr>
      <p:sp>
        <p:nvSpPr>
          <p:cNvPr id="486" name="Google Shape;486;p73"/>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l" rtl="0">
              <a:spcBef>
                <a:spcPts val="0"/>
              </a:spcBef>
              <a:spcAft>
                <a:spcPts val="0"/>
              </a:spcAft>
              <a:buNone/>
            </a:pPr>
            <a:fld id="{00000000-1234-1234-1234-123412341234}" type="slidenum">
              <a:rPr lang="en"/>
              <a:t>‹#›</a:t>
            </a:fld>
            <a:endParaRPr/>
          </a:p>
        </p:txBody>
      </p:sp>
      <p:pic>
        <p:nvPicPr>
          <p:cNvPr id="487" name="Google Shape;487;p73"/>
          <p:cNvPicPr preferRelativeResize="0"/>
          <p:nvPr/>
        </p:nvPicPr>
        <p:blipFill>
          <a:blip r:embed="rId2">
            <a:alphaModFix/>
          </a:blip>
          <a:stretch>
            <a:fillRect/>
          </a:stretch>
        </p:blipFill>
        <p:spPr>
          <a:xfrm>
            <a:off x="8451050" y="4788538"/>
            <a:ext cx="296850" cy="290475"/>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slim right margin) 3">
  <p:cSld name="TITLE_AND_BODY_1_4">
    <p:spTree>
      <p:nvGrpSpPr>
        <p:cNvPr id="1" name="Shape 488"/>
        <p:cNvGrpSpPr/>
        <p:nvPr/>
      </p:nvGrpSpPr>
      <p:grpSpPr>
        <a:xfrm>
          <a:off x="0" y="0"/>
          <a:ext cx="0" cy="0"/>
          <a:chOff x="0" y="0"/>
          <a:chExt cx="0" cy="0"/>
        </a:xfrm>
      </p:grpSpPr>
      <p:pic>
        <p:nvPicPr>
          <p:cNvPr id="489" name="Google Shape;489;p74"/>
          <p:cNvPicPr preferRelativeResize="0"/>
          <p:nvPr/>
        </p:nvPicPr>
        <p:blipFill rotWithShape="1">
          <a:blip r:embed="rId2">
            <a:alphaModFix/>
          </a:blip>
          <a:srcRect r="80017" b="41639"/>
          <a:stretch/>
        </p:blipFill>
        <p:spPr>
          <a:xfrm>
            <a:off x="8967175" y="-43050"/>
            <a:ext cx="241800" cy="3055050"/>
          </a:xfrm>
          <a:prstGeom prst="rect">
            <a:avLst/>
          </a:prstGeom>
          <a:noFill/>
          <a:ln>
            <a:noFill/>
          </a:ln>
        </p:spPr>
      </p:pic>
      <p:sp>
        <p:nvSpPr>
          <p:cNvPr id="490" name="Google Shape;490;p74"/>
          <p:cNvSpPr txBox="1">
            <a:spLocks noGrp="1"/>
          </p:cNvSpPr>
          <p:nvPr>
            <p:ph type="body" idx="1"/>
          </p:nvPr>
        </p:nvSpPr>
        <p:spPr>
          <a:xfrm>
            <a:off x="846600" y="1990050"/>
            <a:ext cx="7030500" cy="2541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91" name="Google Shape;491;p74"/>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l" rtl="0">
              <a:spcBef>
                <a:spcPts val="0"/>
              </a:spcBef>
              <a:spcAft>
                <a:spcPts val="0"/>
              </a:spcAft>
              <a:buNone/>
            </a:pPr>
            <a:fld id="{00000000-1234-1234-1234-123412341234}" type="slidenum">
              <a:rPr lang="en"/>
              <a:t>‹#›</a:t>
            </a:fld>
            <a:endParaRPr/>
          </a:p>
        </p:txBody>
      </p:sp>
      <p:pic>
        <p:nvPicPr>
          <p:cNvPr id="492" name="Google Shape;492;p74"/>
          <p:cNvPicPr preferRelativeResize="0"/>
          <p:nvPr/>
        </p:nvPicPr>
        <p:blipFill rotWithShape="1">
          <a:blip r:embed="rId2">
            <a:alphaModFix amt="28000"/>
          </a:blip>
          <a:srcRect t="80910" r="80017"/>
          <a:stretch/>
        </p:blipFill>
        <p:spPr>
          <a:xfrm>
            <a:off x="8967175" y="4189950"/>
            <a:ext cx="241800" cy="999300"/>
          </a:xfrm>
          <a:prstGeom prst="rect">
            <a:avLst/>
          </a:prstGeom>
          <a:noFill/>
          <a:ln>
            <a:noFill/>
          </a:ln>
        </p:spPr>
      </p:pic>
      <p:pic>
        <p:nvPicPr>
          <p:cNvPr id="493" name="Google Shape;493;p74"/>
          <p:cNvPicPr preferRelativeResize="0"/>
          <p:nvPr/>
        </p:nvPicPr>
        <p:blipFill rotWithShape="1">
          <a:blip r:embed="rId2">
            <a:alphaModFix amt="70000"/>
          </a:blip>
          <a:srcRect t="58358" r="80017" b="19139"/>
          <a:stretch/>
        </p:blipFill>
        <p:spPr>
          <a:xfrm>
            <a:off x="8967175" y="3012000"/>
            <a:ext cx="241800" cy="117795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Body (slim right margin) 4">
  <p:cSld name="TITLE_AND_BODY_1_5">
    <p:spTree>
      <p:nvGrpSpPr>
        <p:cNvPr id="1" name="Shape 494"/>
        <p:cNvGrpSpPr/>
        <p:nvPr/>
      </p:nvGrpSpPr>
      <p:grpSpPr>
        <a:xfrm>
          <a:off x="0" y="0"/>
          <a:ext cx="0" cy="0"/>
          <a:chOff x="0" y="0"/>
          <a:chExt cx="0" cy="0"/>
        </a:xfrm>
      </p:grpSpPr>
      <p:pic>
        <p:nvPicPr>
          <p:cNvPr id="495" name="Google Shape;495;p75"/>
          <p:cNvPicPr preferRelativeResize="0"/>
          <p:nvPr/>
        </p:nvPicPr>
        <p:blipFill rotWithShape="1">
          <a:blip r:embed="rId2">
            <a:alphaModFix/>
          </a:blip>
          <a:srcRect r="80017" b="41639"/>
          <a:stretch/>
        </p:blipFill>
        <p:spPr>
          <a:xfrm>
            <a:off x="8967175" y="-43050"/>
            <a:ext cx="241800" cy="3055050"/>
          </a:xfrm>
          <a:prstGeom prst="rect">
            <a:avLst/>
          </a:prstGeom>
          <a:noFill/>
          <a:ln>
            <a:noFill/>
          </a:ln>
        </p:spPr>
      </p:pic>
      <p:sp>
        <p:nvSpPr>
          <p:cNvPr id="496" name="Google Shape;496;p75"/>
          <p:cNvSpPr txBox="1">
            <a:spLocks noGrp="1"/>
          </p:cNvSpPr>
          <p:nvPr>
            <p:ph type="body" idx="1"/>
          </p:nvPr>
        </p:nvSpPr>
        <p:spPr>
          <a:xfrm>
            <a:off x="846600" y="1990050"/>
            <a:ext cx="7030500" cy="2541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97" name="Google Shape;497;p75"/>
          <p:cNvSpPr txBox="1">
            <a:spLocks noGrp="1"/>
          </p:cNvSpPr>
          <p:nvPr>
            <p:ph type="sldNum" idx="12"/>
          </p:nvPr>
        </p:nvSpPr>
        <p:spPr>
          <a:xfrm>
            <a:off x="8451046" y="4736976"/>
            <a:ext cx="548700" cy="393600"/>
          </a:xfrm>
          <a:prstGeom prst="rect">
            <a:avLst/>
          </a:prstGeom>
          <a:noFill/>
          <a:ln>
            <a:noFill/>
          </a:ln>
        </p:spPr>
        <p:txBody>
          <a:bodyPr spcFirstLastPara="1" wrap="square" lIns="68575" tIns="68575" rIns="68575" bIns="68575" anchor="ctr" anchorCtr="0">
            <a:noAutofit/>
          </a:bodyPr>
          <a:lstStyle>
            <a:lvl1pPr lvl="0">
              <a:buNone/>
              <a:defRPr sz="1100"/>
            </a:lvl1pPr>
            <a:lvl2pPr lvl="1">
              <a:buNone/>
              <a:defRPr sz="1100"/>
            </a:lvl2pPr>
            <a:lvl3pPr lvl="2">
              <a:buNone/>
              <a:defRPr sz="1100"/>
            </a:lvl3pPr>
            <a:lvl4pPr lvl="3">
              <a:buNone/>
              <a:defRPr sz="1100"/>
            </a:lvl4pPr>
            <a:lvl5pPr lvl="4">
              <a:buNone/>
              <a:defRPr sz="1100"/>
            </a:lvl5pPr>
            <a:lvl6pPr lvl="5">
              <a:buNone/>
              <a:defRPr sz="1100"/>
            </a:lvl6pPr>
            <a:lvl7pPr lvl="6">
              <a:buNone/>
              <a:defRPr sz="1100"/>
            </a:lvl7pPr>
            <a:lvl8pPr lvl="7">
              <a:buNone/>
              <a:defRPr sz="1100"/>
            </a:lvl8pPr>
            <a:lvl9pPr lvl="8">
              <a:buNone/>
              <a:defRPr sz="1100"/>
            </a:lvl9pPr>
          </a:lstStyle>
          <a:p>
            <a:pPr marL="0" lvl="0" indent="0" algn="l" rtl="0">
              <a:spcBef>
                <a:spcPts val="0"/>
              </a:spcBef>
              <a:spcAft>
                <a:spcPts val="0"/>
              </a:spcAft>
              <a:buNone/>
            </a:pPr>
            <a:fld id="{00000000-1234-1234-1234-123412341234}" type="slidenum">
              <a:rPr lang="en"/>
              <a:t>‹#›</a:t>
            </a:fld>
            <a:endParaRPr/>
          </a:p>
        </p:txBody>
      </p:sp>
      <p:pic>
        <p:nvPicPr>
          <p:cNvPr id="498" name="Google Shape;498;p75"/>
          <p:cNvPicPr preferRelativeResize="0"/>
          <p:nvPr/>
        </p:nvPicPr>
        <p:blipFill rotWithShape="1">
          <a:blip r:embed="rId2">
            <a:alphaModFix amt="28000"/>
          </a:blip>
          <a:srcRect t="80910" r="80017"/>
          <a:stretch/>
        </p:blipFill>
        <p:spPr>
          <a:xfrm>
            <a:off x="8967175" y="4189950"/>
            <a:ext cx="241800" cy="999300"/>
          </a:xfrm>
          <a:prstGeom prst="rect">
            <a:avLst/>
          </a:prstGeom>
          <a:noFill/>
          <a:ln>
            <a:noFill/>
          </a:ln>
        </p:spPr>
      </p:pic>
      <p:pic>
        <p:nvPicPr>
          <p:cNvPr id="499" name="Google Shape;499;p75"/>
          <p:cNvPicPr preferRelativeResize="0"/>
          <p:nvPr/>
        </p:nvPicPr>
        <p:blipFill rotWithShape="1">
          <a:blip r:embed="rId2">
            <a:alphaModFix amt="70000"/>
          </a:blip>
          <a:srcRect t="58358" r="80017" b="19139"/>
          <a:stretch/>
        </p:blipFill>
        <p:spPr>
          <a:xfrm>
            <a:off x="8967175" y="3012000"/>
            <a:ext cx="241800" cy="117795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_5">
  <p:cSld name="BLANK_5">
    <p:spTree>
      <p:nvGrpSpPr>
        <p:cNvPr id="1" name="Shape 500"/>
        <p:cNvGrpSpPr/>
        <p:nvPr/>
      </p:nvGrpSpPr>
      <p:grpSpPr>
        <a:xfrm>
          <a:off x="0" y="0"/>
          <a:ext cx="0" cy="0"/>
          <a:chOff x="0" y="0"/>
          <a:chExt cx="0" cy="0"/>
        </a:xfrm>
      </p:grpSpPr>
      <p:sp>
        <p:nvSpPr>
          <p:cNvPr id="501" name="Google Shape;501;p76"/>
          <p:cNvSpPr txBox="1">
            <a:spLocks noGrp="1"/>
          </p:cNvSpPr>
          <p:nvPr>
            <p:ph type="sldNum" idx="12"/>
          </p:nvPr>
        </p:nvSpPr>
        <p:spPr>
          <a:xfrm>
            <a:off x="8451046" y="4736976"/>
            <a:ext cx="548700" cy="393600"/>
          </a:xfrm>
          <a:prstGeom prst="rect">
            <a:avLst/>
          </a:prstGeom>
          <a:noFill/>
          <a:ln>
            <a:noFill/>
          </a:ln>
        </p:spPr>
        <p:txBody>
          <a:bodyPr spcFirstLastPara="1" wrap="square" lIns="68575" tIns="68575" rIns="68575" bIns="68575" anchor="ctr" anchorCtr="0">
            <a:noAutofit/>
          </a:bodyPr>
          <a:lstStyle>
            <a:lvl1pPr lvl="0">
              <a:buNone/>
              <a:defRPr sz="1100"/>
            </a:lvl1pPr>
            <a:lvl2pPr lvl="1">
              <a:buNone/>
              <a:defRPr sz="1100"/>
            </a:lvl2pPr>
            <a:lvl3pPr lvl="2">
              <a:buNone/>
              <a:defRPr sz="1100"/>
            </a:lvl3pPr>
            <a:lvl4pPr lvl="3">
              <a:buNone/>
              <a:defRPr sz="1100"/>
            </a:lvl4pPr>
            <a:lvl5pPr lvl="4">
              <a:buNone/>
              <a:defRPr sz="1100"/>
            </a:lvl5pPr>
            <a:lvl6pPr lvl="5">
              <a:buNone/>
              <a:defRPr sz="1100"/>
            </a:lvl6pPr>
            <a:lvl7pPr lvl="6">
              <a:buNone/>
              <a:defRPr sz="1100"/>
            </a:lvl7pPr>
            <a:lvl8pPr lvl="7">
              <a:buNone/>
              <a:defRPr sz="1100"/>
            </a:lvl8pPr>
            <a:lvl9pPr lvl="8">
              <a:buNone/>
              <a:defRPr sz="1100"/>
            </a:lvl9pPr>
          </a:lstStyle>
          <a:p>
            <a:pPr marL="0" lvl="0" indent="0" algn="l" rtl="0">
              <a:spcBef>
                <a:spcPts val="0"/>
              </a:spcBef>
              <a:spcAft>
                <a:spcPts val="0"/>
              </a:spcAft>
              <a:buNone/>
            </a:pPr>
            <a:fld id="{00000000-1234-1234-1234-123412341234}" type="slidenum">
              <a:rPr lang="en"/>
              <a:t>‹#›</a:t>
            </a:fld>
            <a:endParaRPr/>
          </a:p>
        </p:txBody>
      </p:sp>
      <p:pic>
        <p:nvPicPr>
          <p:cNvPr id="502" name="Google Shape;502;p76"/>
          <p:cNvPicPr preferRelativeResize="0"/>
          <p:nvPr/>
        </p:nvPicPr>
        <p:blipFill>
          <a:blip r:embed="rId2">
            <a:alphaModFix/>
          </a:blip>
          <a:stretch>
            <a:fillRect/>
          </a:stretch>
        </p:blipFill>
        <p:spPr>
          <a:xfrm>
            <a:off x="8451050" y="4788538"/>
            <a:ext cx="296850" cy="290475"/>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_6">
  <p:cSld name="BLANK_6">
    <p:spTree>
      <p:nvGrpSpPr>
        <p:cNvPr id="1" name="Shape 503"/>
        <p:cNvGrpSpPr/>
        <p:nvPr/>
      </p:nvGrpSpPr>
      <p:grpSpPr>
        <a:xfrm>
          <a:off x="0" y="0"/>
          <a:ext cx="0" cy="0"/>
          <a:chOff x="0" y="0"/>
          <a:chExt cx="0" cy="0"/>
        </a:xfrm>
      </p:grpSpPr>
      <p:sp>
        <p:nvSpPr>
          <p:cNvPr id="504" name="Google Shape;504;p77"/>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l" rtl="0">
              <a:spcBef>
                <a:spcPts val="0"/>
              </a:spcBef>
              <a:spcAft>
                <a:spcPts val="0"/>
              </a:spcAft>
              <a:buNone/>
            </a:pPr>
            <a:fld id="{00000000-1234-1234-1234-123412341234}" type="slidenum">
              <a:rPr lang="en"/>
              <a:t>‹#›</a:t>
            </a:fld>
            <a:endParaRPr/>
          </a:p>
        </p:txBody>
      </p:sp>
      <p:pic>
        <p:nvPicPr>
          <p:cNvPr id="505" name="Google Shape;505;p77"/>
          <p:cNvPicPr preferRelativeResize="0"/>
          <p:nvPr/>
        </p:nvPicPr>
        <p:blipFill>
          <a:blip r:embed="rId2">
            <a:alphaModFix/>
          </a:blip>
          <a:stretch>
            <a:fillRect/>
          </a:stretch>
        </p:blipFill>
        <p:spPr>
          <a:xfrm>
            <a:off x="8451050" y="4788538"/>
            <a:ext cx="296850" cy="290475"/>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Body (slim right margin) 5">
  <p:cSld name="TITLE_AND_BODY_1_6">
    <p:spTree>
      <p:nvGrpSpPr>
        <p:cNvPr id="1" name="Shape 506"/>
        <p:cNvGrpSpPr/>
        <p:nvPr/>
      </p:nvGrpSpPr>
      <p:grpSpPr>
        <a:xfrm>
          <a:off x="0" y="0"/>
          <a:ext cx="0" cy="0"/>
          <a:chOff x="0" y="0"/>
          <a:chExt cx="0" cy="0"/>
        </a:xfrm>
      </p:grpSpPr>
      <p:pic>
        <p:nvPicPr>
          <p:cNvPr id="507" name="Google Shape;507;p78"/>
          <p:cNvPicPr preferRelativeResize="0"/>
          <p:nvPr/>
        </p:nvPicPr>
        <p:blipFill rotWithShape="1">
          <a:blip r:embed="rId2">
            <a:alphaModFix/>
          </a:blip>
          <a:srcRect r="80017" b="41639"/>
          <a:stretch/>
        </p:blipFill>
        <p:spPr>
          <a:xfrm>
            <a:off x="8967175" y="-43050"/>
            <a:ext cx="241800" cy="3055050"/>
          </a:xfrm>
          <a:prstGeom prst="rect">
            <a:avLst/>
          </a:prstGeom>
          <a:noFill/>
          <a:ln>
            <a:noFill/>
          </a:ln>
        </p:spPr>
      </p:pic>
      <p:sp>
        <p:nvSpPr>
          <p:cNvPr id="508" name="Google Shape;508;p78"/>
          <p:cNvSpPr txBox="1">
            <a:spLocks noGrp="1"/>
          </p:cNvSpPr>
          <p:nvPr>
            <p:ph type="body" idx="1"/>
          </p:nvPr>
        </p:nvSpPr>
        <p:spPr>
          <a:xfrm>
            <a:off x="846600" y="1990050"/>
            <a:ext cx="7030500" cy="2541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09" name="Google Shape;509;p78"/>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l" rtl="0">
              <a:spcBef>
                <a:spcPts val="0"/>
              </a:spcBef>
              <a:spcAft>
                <a:spcPts val="0"/>
              </a:spcAft>
              <a:buNone/>
            </a:pPr>
            <a:fld id="{00000000-1234-1234-1234-123412341234}" type="slidenum">
              <a:rPr lang="en"/>
              <a:t>‹#›</a:t>
            </a:fld>
            <a:endParaRPr/>
          </a:p>
        </p:txBody>
      </p:sp>
      <p:pic>
        <p:nvPicPr>
          <p:cNvPr id="510" name="Google Shape;510;p78"/>
          <p:cNvPicPr preferRelativeResize="0"/>
          <p:nvPr/>
        </p:nvPicPr>
        <p:blipFill rotWithShape="1">
          <a:blip r:embed="rId2">
            <a:alphaModFix amt="28000"/>
          </a:blip>
          <a:srcRect t="80910" r="80017"/>
          <a:stretch/>
        </p:blipFill>
        <p:spPr>
          <a:xfrm>
            <a:off x="8967175" y="4189950"/>
            <a:ext cx="241800" cy="999300"/>
          </a:xfrm>
          <a:prstGeom prst="rect">
            <a:avLst/>
          </a:prstGeom>
          <a:noFill/>
          <a:ln>
            <a:noFill/>
          </a:ln>
        </p:spPr>
      </p:pic>
      <p:pic>
        <p:nvPicPr>
          <p:cNvPr id="511" name="Google Shape;511;p78"/>
          <p:cNvPicPr preferRelativeResize="0"/>
          <p:nvPr/>
        </p:nvPicPr>
        <p:blipFill rotWithShape="1">
          <a:blip r:embed="rId2">
            <a:alphaModFix amt="70000"/>
          </a:blip>
          <a:srcRect t="58358" r="80017" b="19139"/>
          <a:stretch/>
        </p:blipFill>
        <p:spPr>
          <a:xfrm>
            <a:off x="8967175" y="3012000"/>
            <a:ext cx="241800" cy="117795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_7">
  <p:cSld name="BLANK_7">
    <p:spTree>
      <p:nvGrpSpPr>
        <p:cNvPr id="1" name="Shape 512"/>
        <p:cNvGrpSpPr/>
        <p:nvPr/>
      </p:nvGrpSpPr>
      <p:grpSpPr>
        <a:xfrm>
          <a:off x="0" y="0"/>
          <a:ext cx="0" cy="0"/>
          <a:chOff x="0" y="0"/>
          <a:chExt cx="0" cy="0"/>
        </a:xfrm>
      </p:grpSpPr>
      <p:sp>
        <p:nvSpPr>
          <p:cNvPr id="513" name="Google Shape;513;p79"/>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l" rtl="0">
              <a:spcBef>
                <a:spcPts val="0"/>
              </a:spcBef>
              <a:spcAft>
                <a:spcPts val="0"/>
              </a:spcAft>
              <a:buNone/>
            </a:pPr>
            <a:fld id="{00000000-1234-1234-1234-123412341234}" type="slidenum">
              <a:rPr lang="en"/>
              <a:t>‹#›</a:t>
            </a:fld>
            <a:endParaRPr/>
          </a:p>
        </p:txBody>
      </p:sp>
      <p:pic>
        <p:nvPicPr>
          <p:cNvPr id="514" name="Google Shape;514;p79"/>
          <p:cNvPicPr preferRelativeResize="0"/>
          <p:nvPr/>
        </p:nvPicPr>
        <p:blipFill>
          <a:blip r:embed="rId2">
            <a:alphaModFix/>
          </a:blip>
          <a:stretch>
            <a:fillRect/>
          </a:stretch>
        </p:blipFill>
        <p:spPr>
          <a:xfrm>
            <a:off x="8451050" y="4788538"/>
            <a:ext cx="296850" cy="290475"/>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ody (slim right margin) 6">
  <p:cSld name="TITLE_AND_BODY_1_7">
    <p:spTree>
      <p:nvGrpSpPr>
        <p:cNvPr id="1" name="Shape 515"/>
        <p:cNvGrpSpPr/>
        <p:nvPr/>
      </p:nvGrpSpPr>
      <p:grpSpPr>
        <a:xfrm>
          <a:off x="0" y="0"/>
          <a:ext cx="0" cy="0"/>
          <a:chOff x="0" y="0"/>
          <a:chExt cx="0" cy="0"/>
        </a:xfrm>
      </p:grpSpPr>
      <p:pic>
        <p:nvPicPr>
          <p:cNvPr id="516" name="Google Shape;516;p80"/>
          <p:cNvPicPr preferRelativeResize="0"/>
          <p:nvPr/>
        </p:nvPicPr>
        <p:blipFill rotWithShape="1">
          <a:blip r:embed="rId2">
            <a:alphaModFix/>
          </a:blip>
          <a:srcRect r="80017" b="41639"/>
          <a:stretch/>
        </p:blipFill>
        <p:spPr>
          <a:xfrm>
            <a:off x="8967175" y="-43050"/>
            <a:ext cx="241800" cy="3055050"/>
          </a:xfrm>
          <a:prstGeom prst="rect">
            <a:avLst/>
          </a:prstGeom>
          <a:noFill/>
          <a:ln>
            <a:noFill/>
          </a:ln>
        </p:spPr>
      </p:pic>
      <p:sp>
        <p:nvSpPr>
          <p:cNvPr id="517" name="Google Shape;517;p80"/>
          <p:cNvSpPr txBox="1">
            <a:spLocks noGrp="1"/>
          </p:cNvSpPr>
          <p:nvPr>
            <p:ph type="body" idx="1"/>
          </p:nvPr>
        </p:nvSpPr>
        <p:spPr>
          <a:xfrm>
            <a:off x="846600" y="1990050"/>
            <a:ext cx="7030500" cy="2541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18" name="Google Shape;518;p80"/>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l" rtl="0">
              <a:spcBef>
                <a:spcPts val="0"/>
              </a:spcBef>
              <a:spcAft>
                <a:spcPts val="0"/>
              </a:spcAft>
              <a:buNone/>
            </a:pPr>
            <a:fld id="{00000000-1234-1234-1234-123412341234}" type="slidenum">
              <a:rPr lang="en"/>
              <a:t>‹#›</a:t>
            </a:fld>
            <a:endParaRPr/>
          </a:p>
        </p:txBody>
      </p:sp>
      <p:pic>
        <p:nvPicPr>
          <p:cNvPr id="519" name="Google Shape;519;p80"/>
          <p:cNvPicPr preferRelativeResize="0"/>
          <p:nvPr/>
        </p:nvPicPr>
        <p:blipFill rotWithShape="1">
          <a:blip r:embed="rId2">
            <a:alphaModFix amt="28000"/>
          </a:blip>
          <a:srcRect t="80910" r="80017"/>
          <a:stretch/>
        </p:blipFill>
        <p:spPr>
          <a:xfrm>
            <a:off x="8967175" y="4189950"/>
            <a:ext cx="241800" cy="999300"/>
          </a:xfrm>
          <a:prstGeom prst="rect">
            <a:avLst/>
          </a:prstGeom>
          <a:noFill/>
          <a:ln>
            <a:noFill/>
          </a:ln>
        </p:spPr>
      </p:pic>
      <p:pic>
        <p:nvPicPr>
          <p:cNvPr id="520" name="Google Shape;520;p80"/>
          <p:cNvPicPr preferRelativeResize="0"/>
          <p:nvPr/>
        </p:nvPicPr>
        <p:blipFill rotWithShape="1">
          <a:blip r:embed="rId2">
            <a:alphaModFix amt="70000"/>
          </a:blip>
          <a:srcRect t="58358" r="80017" b="19139"/>
          <a:stretch/>
        </p:blipFill>
        <p:spPr>
          <a:xfrm>
            <a:off x="8967175" y="3012000"/>
            <a:ext cx="241800" cy="11779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9"/>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2" name="Google Shape;82;p9"/>
          <p:cNvSpPr txBox="1">
            <a:spLocks noGrp="1"/>
          </p:cNvSpPr>
          <p:nvPr>
            <p:ph type="body" idx="1"/>
          </p:nvPr>
        </p:nvSpPr>
        <p:spPr>
          <a:xfrm>
            <a:off x="8466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83" name="Google Shape;83;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4" name="Google Shape;84;p9"/>
          <p:cNvPicPr preferRelativeResize="0"/>
          <p:nvPr/>
        </p:nvPicPr>
        <p:blipFill>
          <a:blip r:embed="rId2">
            <a:alphaModFix/>
          </a:blip>
          <a:stretch>
            <a:fillRect/>
          </a:stretch>
        </p:blipFill>
        <p:spPr>
          <a:xfrm>
            <a:off x="8451050" y="4788538"/>
            <a:ext cx="296850" cy="290475"/>
          </a:xfrm>
          <a:prstGeom prst="rect">
            <a:avLst/>
          </a:prstGeom>
          <a:noFill/>
          <a:ln>
            <a:noFill/>
          </a:ln>
        </p:spPr>
      </p:pic>
      <p:sp>
        <p:nvSpPr>
          <p:cNvPr id="85" name="Google Shape;85;p9"/>
          <p:cNvSpPr/>
          <p:nvPr/>
        </p:nvSpPr>
        <p:spPr>
          <a:xfrm rot="4583855">
            <a:off x="909910" y="860569"/>
            <a:ext cx="144143" cy="290604"/>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p:nvPr/>
        </p:nvSpPr>
        <p:spPr>
          <a:xfrm rot="2791045">
            <a:off x="759052" y="627266"/>
            <a:ext cx="448604" cy="15190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rot="531665">
            <a:off x="764881" y="763247"/>
            <a:ext cx="352507" cy="136488"/>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rot="4857286">
            <a:off x="813699" y="514530"/>
            <a:ext cx="602999" cy="172993"/>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rot="6414970">
            <a:off x="925219" y="552813"/>
            <a:ext cx="629957" cy="130169"/>
          </a:xfrm>
          <a:prstGeom prst="rtTriangle">
            <a:avLst/>
          </a:prstGeom>
          <a:solidFill>
            <a:srgbClr val="B28352">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 name="Google Shape;90;p9"/>
          <p:cNvPicPr preferRelativeResize="0"/>
          <p:nvPr/>
        </p:nvPicPr>
        <p:blipFill rotWithShape="1">
          <a:blip r:embed="rId3">
            <a:alphaModFix/>
          </a:blip>
          <a:srcRect r="25439" b="41639"/>
          <a:stretch/>
        </p:blipFill>
        <p:spPr>
          <a:xfrm>
            <a:off x="8433775" y="-43050"/>
            <a:ext cx="902225" cy="3055050"/>
          </a:xfrm>
          <a:prstGeom prst="rect">
            <a:avLst/>
          </a:prstGeom>
          <a:noFill/>
          <a:ln>
            <a:noFill/>
          </a:ln>
        </p:spPr>
      </p:pic>
      <p:pic>
        <p:nvPicPr>
          <p:cNvPr id="91" name="Google Shape;91;p9"/>
          <p:cNvPicPr preferRelativeResize="0"/>
          <p:nvPr/>
        </p:nvPicPr>
        <p:blipFill rotWithShape="1">
          <a:blip r:embed="rId3">
            <a:alphaModFix amt="28000"/>
          </a:blip>
          <a:srcRect t="80910" r="25439"/>
          <a:stretch/>
        </p:blipFill>
        <p:spPr>
          <a:xfrm>
            <a:off x="8433775" y="4189950"/>
            <a:ext cx="902225" cy="999300"/>
          </a:xfrm>
          <a:prstGeom prst="rect">
            <a:avLst/>
          </a:prstGeom>
          <a:noFill/>
          <a:ln>
            <a:noFill/>
          </a:ln>
        </p:spPr>
      </p:pic>
      <p:pic>
        <p:nvPicPr>
          <p:cNvPr id="92" name="Google Shape;92;p9"/>
          <p:cNvPicPr preferRelativeResize="0"/>
          <p:nvPr/>
        </p:nvPicPr>
        <p:blipFill rotWithShape="1">
          <a:blip r:embed="rId3">
            <a:alphaModFix amt="70000"/>
          </a:blip>
          <a:srcRect t="58358" r="25439" b="19139"/>
          <a:stretch/>
        </p:blipFill>
        <p:spPr>
          <a:xfrm>
            <a:off x="8433775" y="3012000"/>
            <a:ext cx="902225" cy="11779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93"/>
        <p:cNvGrpSpPr/>
        <p:nvPr/>
      </p:nvGrpSpPr>
      <p:grpSpPr>
        <a:xfrm>
          <a:off x="0" y="0"/>
          <a:ext cx="0" cy="0"/>
          <a:chOff x="0" y="0"/>
          <a:chExt cx="0" cy="0"/>
        </a:xfrm>
      </p:grpSpPr>
      <p:sp>
        <p:nvSpPr>
          <p:cNvPr id="94" name="Google Shape;94;p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Nunito"/>
                <a:ea typeface="Nunito"/>
                <a:cs typeface="Nunito"/>
                <a:sym typeface="Nunito"/>
              </a:defRPr>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a:endParaRPr/>
          </a:p>
        </p:txBody>
      </p:sp>
      <p:sp>
        <p:nvSpPr>
          <p:cNvPr id="95" name="Google Shape;95;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theme" Target="../theme/theme3.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8" Type="http://schemas.openxmlformats.org/officeDocument/2006/relationships/slideLayout" Target="../slideLayouts/slideLayout47.xml"/><Relationship Id="rId3"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173"/>
        <p:cNvGrpSpPr/>
        <p:nvPr/>
      </p:nvGrpSpPr>
      <p:grpSpPr>
        <a:xfrm>
          <a:off x="0" y="0"/>
          <a:ext cx="0" cy="0"/>
          <a:chOff x="0" y="0"/>
          <a:chExt cx="0" cy="0"/>
        </a:xfrm>
      </p:grpSpPr>
      <p:sp>
        <p:nvSpPr>
          <p:cNvPr id="174" name="Google Shape;174;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175" name="Google Shape;175;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176" name="Google Shape;176;p2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344"/>
        <p:cNvGrpSpPr/>
        <p:nvPr/>
      </p:nvGrpSpPr>
      <p:grpSpPr>
        <a:xfrm>
          <a:off x="0" y="0"/>
          <a:ext cx="0" cy="0"/>
          <a:chOff x="0" y="0"/>
          <a:chExt cx="0" cy="0"/>
        </a:xfrm>
      </p:grpSpPr>
      <p:sp>
        <p:nvSpPr>
          <p:cNvPr id="345" name="Google Shape;345;p42"/>
          <p:cNvSpPr txBox="1">
            <a:spLocks noGrp="1"/>
          </p:cNvSpPr>
          <p:nvPr>
            <p:ph type="title"/>
          </p:nvPr>
        </p:nvSpPr>
        <p:spPr>
          <a:xfrm>
            <a:off x="715100" y="535000"/>
            <a:ext cx="7713900" cy="640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Black Han Sans"/>
              <a:buNone/>
              <a:defRPr sz="3000">
                <a:solidFill>
                  <a:schemeClr val="dk1"/>
                </a:solidFill>
                <a:latin typeface="Black Han Sans"/>
                <a:ea typeface="Black Han Sans"/>
                <a:cs typeface="Black Han Sans"/>
                <a:sym typeface="Black Han Sans"/>
              </a:defRPr>
            </a:lvl1pPr>
            <a:lvl2pPr lvl="1">
              <a:spcBef>
                <a:spcPts val="0"/>
              </a:spcBef>
              <a:spcAft>
                <a:spcPts val="0"/>
              </a:spcAft>
              <a:buClr>
                <a:schemeClr val="dk1"/>
              </a:buClr>
              <a:buSzPts val="3000"/>
              <a:buFont typeface="Black Han Sans"/>
              <a:buNone/>
              <a:defRPr sz="3000">
                <a:solidFill>
                  <a:schemeClr val="dk1"/>
                </a:solidFill>
                <a:latin typeface="Black Han Sans"/>
                <a:ea typeface="Black Han Sans"/>
                <a:cs typeface="Black Han Sans"/>
                <a:sym typeface="Black Han Sans"/>
              </a:defRPr>
            </a:lvl2pPr>
            <a:lvl3pPr lvl="2">
              <a:spcBef>
                <a:spcPts val="0"/>
              </a:spcBef>
              <a:spcAft>
                <a:spcPts val="0"/>
              </a:spcAft>
              <a:buClr>
                <a:schemeClr val="dk1"/>
              </a:buClr>
              <a:buSzPts val="3000"/>
              <a:buFont typeface="Black Han Sans"/>
              <a:buNone/>
              <a:defRPr sz="3000">
                <a:solidFill>
                  <a:schemeClr val="dk1"/>
                </a:solidFill>
                <a:latin typeface="Black Han Sans"/>
                <a:ea typeface="Black Han Sans"/>
                <a:cs typeface="Black Han Sans"/>
                <a:sym typeface="Black Han Sans"/>
              </a:defRPr>
            </a:lvl3pPr>
            <a:lvl4pPr lvl="3">
              <a:spcBef>
                <a:spcPts val="0"/>
              </a:spcBef>
              <a:spcAft>
                <a:spcPts val="0"/>
              </a:spcAft>
              <a:buClr>
                <a:schemeClr val="dk1"/>
              </a:buClr>
              <a:buSzPts val="3000"/>
              <a:buFont typeface="Black Han Sans"/>
              <a:buNone/>
              <a:defRPr sz="3000">
                <a:solidFill>
                  <a:schemeClr val="dk1"/>
                </a:solidFill>
                <a:latin typeface="Black Han Sans"/>
                <a:ea typeface="Black Han Sans"/>
                <a:cs typeface="Black Han Sans"/>
                <a:sym typeface="Black Han Sans"/>
              </a:defRPr>
            </a:lvl4pPr>
            <a:lvl5pPr lvl="4">
              <a:spcBef>
                <a:spcPts val="0"/>
              </a:spcBef>
              <a:spcAft>
                <a:spcPts val="0"/>
              </a:spcAft>
              <a:buClr>
                <a:schemeClr val="dk1"/>
              </a:buClr>
              <a:buSzPts val="3000"/>
              <a:buFont typeface="Black Han Sans"/>
              <a:buNone/>
              <a:defRPr sz="3000">
                <a:solidFill>
                  <a:schemeClr val="dk1"/>
                </a:solidFill>
                <a:latin typeface="Black Han Sans"/>
                <a:ea typeface="Black Han Sans"/>
                <a:cs typeface="Black Han Sans"/>
                <a:sym typeface="Black Han Sans"/>
              </a:defRPr>
            </a:lvl5pPr>
            <a:lvl6pPr lvl="5">
              <a:spcBef>
                <a:spcPts val="0"/>
              </a:spcBef>
              <a:spcAft>
                <a:spcPts val="0"/>
              </a:spcAft>
              <a:buClr>
                <a:schemeClr val="dk1"/>
              </a:buClr>
              <a:buSzPts val="3000"/>
              <a:buFont typeface="Black Han Sans"/>
              <a:buNone/>
              <a:defRPr sz="3000">
                <a:solidFill>
                  <a:schemeClr val="dk1"/>
                </a:solidFill>
                <a:latin typeface="Black Han Sans"/>
                <a:ea typeface="Black Han Sans"/>
                <a:cs typeface="Black Han Sans"/>
                <a:sym typeface="Black Han Sans"/>
              </a:defRPr>
            </a:lvl6pPr>
            <a:lvl7pPr lvl="6">
              <a:spcBef>
                <a:spcPts val="0"/>
              </a:spcBef>
              <a:spcAft>
                <a:spcPts val="0"/>
              </a:spcAft>
              <a:buClr>
                <a:schemeClr val="dk1"/>
              </a:buClr>
              <a:buSzPts val="3000"/>
              <a:buFont typeface="Black Han Sans"/>
              <a:buNone/>
              <a:defRPr sz="3000">
                <a:solidFill>
                  <a:schemeClr val="dk1"/>
                </a:solidFill>
                <a:latin typeface="Black Han Sans"/>
                <a:ea typeface="Black Han Sans"/>
                <a:cs typeface="Black Han Sans"/>
                <a:sym typeface="Black Han Sans"/>
              </a:defRPr>
            </a:lvl7pPr>
            <a:lvl8pPr lvl="7">
              <a:spcBef>
                <a:spcPts val="0"/>
              </a:spcBef>
              <a:spcAft>
                <a:spcPts val="0"/>
              </a:spcAft>
              <a:buClr>
                <a:schemeClr val="dk1"/>
              </a:buClr>
              <a:buSzPts val="3000"/>
              <a:buFont typeface="Black Han Sans"/>
              <a:buNone/>
              <a:defRPr sz="3000">
                <a:solidFill>
                  <a:schemeClr val="dk1"/>
                </a:solidFill>
                <a:latin typeface="Black Han Sans"/>
                <a:ea typeface="Black Han Sans"/>
                <a:cs typeface="Black Han Sans"/>
                <a:sym typeface="Black Han Sans"/>
              </a:defRPr>
            </a:lvl8pPr>
            <a:lvl9pPr lvl="8">
              <a:spcBef>
                <a:spcPts val="0"/>
              </a:spcBef>
              <a:spcAft>
                <a:spcPts val="0"/>
              </a:spcAft>
              <a:buClr>
                <a:schemeClr val="dk1"/>
              </a:buClr>
              <a:buSzPts val="3000"/>
              <a:buFont typeface="Black Han Sans"/>
              <a:buNone/>
              <a:defRPr sz="3000">
                <a:solidFill>
                  <a:schemeClr val="dk1"/>
                </a:solidFill>
                <a:latin typeface="Black Han Sans"/>
                <a:ea typeface="Black Han Sans"/>
                <a:cs typeface="Black Han Sans"/>
                <a:sym typeface="Black Han Sans"/>
              </a:defRPr>
            </a:lvl9pPr>
          </a:lstStyle>
          <a:p>
            <a:endParaRPr/>
          </a:p>
        </p:txBody>
      </p:sp>
      <p:sp>
        <p:nvSpPr>
          <p:cNvPr id="346" name="Google Shape;346;p42"/>
          <p:cNvSpPr txBox="1">
            <a:spLocks noGrp="1"/>
          </p:cNvSpPr>
          <p:nvPr>
            <p:ph type="body" idx="1"/>
          </p:nvPr>
        </p:nvSpPr>
        <p:spPr>
          <a:xfrm>
            <a:off x="715100" y="1175200"/>
            <a:ext cx="7713900" cy="34332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Spline Sans"/>
              <a:buChar char="●"/>
              <a:defRPr sz="1200">
                <a:solidFill>
                  <a:schemeClr val="dk1"/>
                </a:solidFill>
                <a:latin typeface="Spline Sans"/>
                <a:ea typeface="Spline Sans"/>
                <a:cs typeface="Spline Sans"/>
                <a:sym typeface="Spline Sans"/>
              </a:defRPr>
            </a:lvl1pPr>
            <a:lvl2pPr marL="914400" lvl="1" indent="-304800">
              <a:lnSpc>
                <a:spcPct val="100000"/>
              </a:lnSpc>
              <a:spcBef>
                <a:spcPts val="0"/>
              </a:spcBef>
              <a:spcAft>
                <a:spcPts val="0"/>
              </a:spcAft>
              <a:buClr>
                <a:schemeClr val="dk1"/>
              </a:buClr>
              <a:buSzPts val="1200"/>
              <a:buFont typeface="Spline Sans"/>
              <a:buChar char="○"/>
              <a:defRPr sz="1200">
                <a:solidFill>
                  <a:schemeClr val="dk1"/>
                </a:solidFill>
                <a:latin typeface="Spline Sans"/>
                <a:ea typeface="Spline Sans"/>
                <a:cs typeface="Spline Sans"/>
                <a:sym typeface="Spline Sans"/>
              </a:defRPr>
            </a:lvl2pPr>
            <a:lvl3pPr marL="1371600" lvl="2" indent="-304800">
              <a:lnSpc>
                <a:spcPct val="100000"/>
              </a:lnSpc>
              <a:spcBef>
                <a:spcPts val="0"/>
              </a:spcBef>
              <a:spcAft>
                <a:spcPts val="0"/>
              </a:spcAft>
              <a:buClr>
                <a:schemeClr val="dk1"/>
              </a:buClr>
              <a:buSzPts val="1200"/>
              <a:buFont typeface="Spline Sans"/>
              <a:buChar char="■"/>
              <a:defRPr sz="1200">
                <a:solidFill>
                  <a:schemeClr val="dk1"/>
                </a:solidFill>
                <a:latin typeface="Spline Sans"/>
                <a:ea typeface="Spline Sans"/>
                <a:cs typeface="Spline Sans"/>
                <a:sym typeface="Spline Sans"/>
              </a:defRPr>
            </a:lvl3pPr>
            <a:lvl4pPr marL="1828800" lvl="3" indent="-304800">
              <a:lnSpc>
                <a:spcPct val="100000"/>
              </a:lnSpc>
              <a:spcBef>
                <a:spcPts val="0"/>
              </a:spcBef>
              <a:spcAft>
                <a:spcPts val="0"/>
              </a:spcAft>
              <a:buClr>
                <a:schemeClr val="dk1"/>
              </a:buClr>
              <a:buSzPts val="1200"/>
              <a:buFont typeface="Spline Sans"/>
              <a:buChar char="●"/>
              <a:defRPr sz="1200">
                <a:solidFill>
                  <a:schemeClr val="dk1"/>
                </a:solidFill>
                <a:latin typeface="Spline Sans"/>
                <a:ea typeface="Spline Sans"/>
                <a:cs typeface="Spline Sans"/>
                <a:sym typeface="Spline Sans"/>
              </a:defRPr>
            </a:lvl4pPr>
            <a:lvl5pPr marL="2286000" lvl="4" indent="-304800">
              <a:lnSpc>
                <a:spcPct val="100000"/>
              </a:lnSpc>
              <a:spcBef>
                <a:spcPts val="0"/>
              </a:spcBef>
              <a:spcAft>
                <a:spcPts val="0"/>
              </a:spcAft>
              <a:buClr>
                <a:schemeClr val="dk1"/>
              </a:buClr>
              <a:buSzPts val="1200"/>
              <a:buFont typeface="Spline Sans"/>
              <a:buChar char="○"/>
              <a:defRPr sz="1200">
                <a:solidFill>
                  <a:schemeClr val="dk1"/>
                </a:solidFill>
                <a:latin typeface="Spline Sans"/>
                <a:ea typeface="Spline Sans"/>
                <a:cs typeface="Spline Sans"/>
                <a:sym typeface="Spline Sans"/>
              </a:defRPr>
            </a:lvl5pPr>
            <a:lvl6pPr marL="2743200" lvl="5" indent="-304800">
              <a:lnSpc>
                <a:spcPct val="100000"/>
              </a:lnSpc>
              <a:spcBef>
                <a:spcPts val="0"/>
              </a:spcBef>
              <a:spcAft>
                <a:spcPts val="0"/>
              </a:spcAft>
              <a:buClr>
                <a:schemeClr val="dk1"/>
              </a:buClr>
              <a:buSzPts val="1200"/>
              <a:buFont typeface="Spline Sans"/>
              <a:buChar char="■"/>
              <a:defRPr sz="1200">
                <a:solidFill>
                  <a:schemeClr val="dk1"/>
                </a:solidFill>
                <a:latin typeface="Spline Sans"/>
                <a:ea typeface="Spline Sans"/>
                <a:cs typeface="Spline Sans"/>
                <a:sym typeface="Spline Sans"/>
              </a:defRPr>
            </a:lvl6pPr>
            <a:lvl7pPr marL="3200400" lvl="6" indent="-304800">
              <a:lnSpc>
                <a:spcPct val="100000"/>
              </a:lnSpc>
              <a:spcBef>
                <a:spcPts val="0"/>
              </a:spcBef>
              <a:spcAft>
                <a:spcPts val="0"/>
              </a:spcAft>
              <a:buClr>
                <a:schemeClr val="dk1"/>
              </a:buClr>
              <a:buSzPts val="1200"/>
              <a:buFont typeface="Spline Sans"/>
              <a:buChar char="●"/>
              <a:defRPr sz="1200">
                <a:solidFill>
                  <a:schemeClr val="dk1"/>
                </a:solidFill>
                <a:latin typeface="Spline Sans"/>
                <a:ea typeface="Spline Sans"/>
                <a:cs typeface="Spline Sans"/>
                <a:sym typeface="Spline Sans"/>
              </a:defRPr>
            </a:lvl7pPr>
            <a:lvl8pPr marL="3657600" lvl="7" indent="-304800">
              <a:lnSpc>
                <a:spcPct val="100000"/>
              </a:lnSpc>
              <a:spcBef>
                <a:spcPts val="0"/>
              </a:spcBef>
              <a:spcAft>
                <a:spcPts val="0"/>
              </a:spcAft>
              <a:buClr>
                <a:schemeClr val="dk1"/>
              </a:buClr>
              <a:buSzPts val="1200"/>
              <a:buFont typeface="Spline Sans"/>
              <a:buChar char="○"/>
              <a:defRPr sz="1200">
                <a:solidFill>
                  <a:schemeClr val="dk1"/>
                </a:solidFill>
                <a:latin typeface="Spline Sans"/>
                <a:ea typeface="Spline Sans"/>
                <a:cs typeface="Spline Sans"/>
                <a:sym typeface="Spline Sans"/>
              </a:defRPr>
            </a:lvl8pPr>
            <a:lvl9pPr marL="4114800" lvl="8" indent="-304800">
              <a:lnSpc>
                <a:spcPct val="100000"/>
              </a:lnSpc>
              <a:spcBef>
                <a:spcPts val="0"/>
              </a:spcBef>
              <a:spcAft>
                <a:spcPts val="0"/>
              </a:spcAft>
              <a:buClr>
                <a:schemeClr val="dk1"/>
              </a:buClr>
              <a:buSzPts val="1200"/>
              <a:buFont typeface="Spline Sans"/>
              <a:buChar char="■"/>
              <a:defRPr sz="1200">
                <a:solidFill>
                  <a:schemeClr val="dk1"/>
                </a:solidFill>
                <a:latin typeface="Spline Sans"/>
                <a:ea typeface="Spline Sans"/>
                <a:cs typeface="Spline Sans"/>
                <a:sym typeface="Spline Sans"/>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regqs.saqa.org.za/search.php"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www.credentialengine.org" TargetMode="External"/><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www.credentialfinder.org" TargetMode="External"/><Relationship Id="rId11" Type="http://schemas.openxmlformats.org/officeDocument/2006/relationships/image" Target="../media/image31.png"/><Relationship Id="rId5" Type="http://schemas.openxmlformats.org/officeDocument/2006/relationships/hyperlink" Target="http://www.credreg.net" TargetMode="External"/><Relationship Id="rId10" Type="http://schemas.openxmlformats.org/officeDocument/2006/relationships/hyperlink" Target="mailto:jkitchens@credentialengine.org" TargetMode="External"/><Relationship Id="rId4" Type="http://schemas.openxmlformats.org/officeDocument/2006/relationships/hyperlink" Target="mailto:info@credentialengine.org" TargetMode="External"/><Relationship Id="rId9" Type="http://schemas.openxmlformats.org/officeDocument/2006/relationships/hyperlink" Target="mailto:scheney@credentialengin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hyperlink" Target="https://credentialengine.org/credential-transparency/ctdl/" TargetMode="External"/><Relationship Id="rId5" Type="http://schemas.openxmlformats.org/officeDocument/2006/relationships/hyperlink" Target="https://credentialengine.org/credential-transparency/credential-registry/"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acqf.africa/resources/policy-guidelines/brief-acqf-handbook/brief-handbook-on-acqf/@@display-file/file/A%20Brief%20Handbook%20on%20the%20African%20Continental%20Qualifications%20Framework_WEB.pdf" TargetMode="External"/><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hyperlink" Target="https://op.europa.eu/en/publication-detail/-/publication/4e8acf5d-41eb-11e8-b5fe-01aa75ed71a1/language-en" TargetMode="External"/><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https://www.saqa.org.za/wp-content/uploads/2023/02/National-Qualifications-Framework.pdf" TargetMode="External"/><Relationship Id="rId11" Type="http://schemas.openxmlformats.org/officeDocument/2006/relationships/image" Target="../media/image19.png"/><Relationship Id="rId5" Type="http://schemas.openxmlformats.org/officeDocument/2006/relationships/hyperlink" Target="https://www.aqf.edu.au/" TargetMode="External"/><Relationship Id="rId10" Type="http://schemas.openxmlformats.org/officeDocument/2006/relationships/image" Target="../media/image18.png"/><Relationship Id="rId4" Type="http://schemas.openxmlformats.org/officeDocument/2006/relationships/hyperlink" Target="https://www.nqc.gov.ae/en/our-responsibility/qualifications-framework-department/national-qualifications-framework.aspx" TargetMode="Externa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1"/>
          <p:cNvSpPr txBox="1">
            <a:spLocks noGrp="1"/>
          </p:cNvSpPr>
          <p:nvPr>
            <p:ph type="ctrTitle"/>
          </p:nvPr>
        </p:nvSpPr>
        <p:spPr>
          <a:xfrm>
            <a:off x="673225" y="1226825"/>
            <a:ext cx="6983100" cy="18729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defRPr sz="2400">
                <a:latin typeface="Nunito"/>
                <a:ea typeface="Nunito"/>
                <a:cs typeface="Nunito"/>
                <a:sym typeface="Nunito"/>
              </a:defRPr>
            </a:pPr>
            <a:r>
              <a:t>Numérisation des qualifications pour améliorer la mobilité: Projet pilote mondial de données liées</a:t>
            </a:r>
            <a:br/>
            <a:br/>
            <a:endParaRPr sz="2400">
              <a:latin typeface="Nunito"/>
              <a:ea typeface="Nunito"/>
              <a:cs typeface="Nunito"/>
              <a:sym typeface="Nunito"/>
            </a:endParaRPr>
          </a:p>
          <a:p>
            <a:pPr marL="0" lvl="0" indent="0" algn="l" rtl="0">
              <a:lnSpc>
                <a:spcPct val="115000"/>
              </a:lnSpc>
              <a:spcBef>
                <a:spcPts val="300"/>
              </a:spcBef>
              <a:spcAft>
                <a:spcPts val="300"/>
              </a:spcAft>
              <a:buNone/>
            </a:pPr>
            <a:endParaRPr sz="2400" b="0">
              <a:latin typeface="Nunito"/>
              <a:ea typeface="Nunito"/>
              <a:cs typeface="Nunito"/>
              <a:sym typeface="Nunito"/>
            </a:endParaRPr>
          </a:p>
        </p:txBody>
      </p:sp>
      <p:sp>
        <p:nvSpPr>
          <p:cNvPr id="526" name="Google Shape;526;p81"/>
          <p:cNvSpPr txBox="1">
            <a:spLocks noGrp="1"/>
          </p:cNvSpPr>
          <p:nvPr>
            <p:ph type="subTitle" idx="1"/>
          </p:nvPr>
        </p:nvSpPr>
        <p:spPr>
          <a:xfrm>
            <a:off x="776825" y="1823175"/>
            <a:ext cx="3478200" cy="95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Forum continental ACQF</a:t>
            </a:r>
          </a:p>
          <a:p>
            <a:pPr marL="0" lvl="0" indent="0" algn="l" rtl="0">
              <a:spcBef>
                <a:spcPts val="0"/>
              </a:spcBef>
              <a:spcAft>
                <a:spcPts val="0"/>
              </a:spcAft>
              <a:buNone/>
            </a:pPr>
            <a:r>
              <a:t>30 juillet - 1er août 2025</a:t>
            </a:r>
          </a:p>
        </p:txBody>
      </p:sp>
      <p:sp>
        <p:nvSpPr>
          <p:cNvPr id="527" name="Google Shape;527;p81"/>
          <p:cNvSpPr txBox="1"/>
          <p:nvPr/>
        </p:nvSpPr>
        <p:spPr>
          <a:xfrm>
            <a:off x="673225" y="2881986"/>
            <a:ext cx="6047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defRPr>
                <a:solidFill>
                  <a:schemeClr val="lt1"/>
                </a:solidFill>
                <a:latin typeface="Nunito"/>
                <a:ea typeface="Nunito"/>
                <a:cs typeface="Nunito"/>
                <a:sym typeface="Nunito"/>
              </a:defRPr>
            </a:pPr>
            <a:r>
              <a:t>Scott Cheney, président-directeur général </a:t>
            </a:r>
            <a:endParaRPr>
              <a:solidFill>
                <a:schemeClr val="lt1"/>
              </a:solidFill>
              <a:latin typeface="Nunito"/>
              <a:ea typeface="Nunito"/>
              <a:cs typeface="Nunito"/>
              <a:sym typeface="Nunito"/>
            </a:endParaRPr>
          </a:p>
          <a:p>
            <a:pPr marL="0" lvl="0" indent="0" algn="l" rtl="0">
              <a:spcBef>
                <a:spcPts val="0"/>
              </a:spcBef>
              <a:spcAft>
                <a:spcPts val="0"/>
              </a:spcAft>
              <a:buNone/>
            </a:pPr>
            <a:endParaRPr>
              <a:solidFill>
                <a:schemeClr val="lt1"/>
              </a:solidFill>
              <a:latin typeface="Nunito"/>
              <a:ea typeface="Nunito"/>
              <a:cs typeface="Nunito"/>
              <a:sym typeface="Nunito"/>
            </a:endParaRPr>
          </a:p>
        </p:txBody>
      </p:sp>
      <p:sp>
        <p:nvSpPr>
          <p:cNvPr id="528" name="Google Shape;528;p81"/>
          <p:cNvSpPr txBox="1"/>
          <p:nvPr/>
        </p:nvSpPr>
        <p:spPr>
          <a:xfrm>
            <a:off x="333873" y="4492600"/>
            <a:ext cx="9116100" cy="35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defRPr sz="1100">
                <a:solidFill>
                  <a:srgbClr val="FFFFFF"/>
                </a:solidFill>
                <a:latin typeface="Gill Sans"/>
                <a:ea typeface="Gill Sans"/>
                <a:cs typeface="Gill Sans"/>
                <a:sym typeface="Gill Sans"/>
              </a:defRPr>
            </a:pPr>
            <a:r>
              <a:t>Nous encourageons la réutilisation et le remix de cette ressource avec l'attribution à Credential Engine.</a:t>
            </a:r>
            <a:endParaRPr sz="1100">
              <a:solidFill>
                <a:srgbClr val="FFFFFF"/>
              </a:solidFill>
              <a:latin typeface="Gill Sans"/>
              <a:ea typeface="Gill Sans"/>
              <a:cs typeface="Gill Sans"/>
              <a:sym typeface="Gill Sans"/>
            </a:endParaRPr>
          </a:p>
        </p:txBody>
      </p:sp>
      <p:pic>
        <p:nvPicPr>
          <p:cNvPr id="529" name="Google Shape;529;p81">
            <a:hlinkClick r:id="rId3"/>
          </p:cNvPr>
          <p:cNvPicPr preferRelativeResize="0"/>
          <p:nvPr/>
        </p:nvPicPr>
        <p:blipFill>
          <a:blip r:embed="rId4">
            <a:alphaModFix/>
          </a:blip>
          <a:stretch>
            <a:fillRect/>
          </a:stretch>
        </p:blipFill>
        <p:spPr>
          <a:xfrm>
            <a:off x="4209583" y="4197325"/>
            <a:ext cx="838200" cy="29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90"/>
          <p:cNvSpPr txBox="1">
            <a:spLocks noGrp="1"/>
          </p:cNvSpPr>
          <p:nvPr>
            <p:ph type="body" idx="1"/>
          </p:nvPr>
        </p:nvSpPr>
        <p:spPr>
          <a:xfrm>
            <a:off x="317225" y="563013"/>
            <a:ext cx="6369600" cy="4076100"/>
          </a:xfrm>
          <a:prstGeom prst="rect">
            <a:avLst/>
          </a:prstGeom>
        </p:spPr>
        <p:txBody>
          <a:bodyPr spcFirstLastPara="1" wrap="square" lIns="91425" tIns="91425" rIns="91425" bIns="91425" anchor="t" anchorCtr="0">
            <a:noAutofit/>
          </a:bodyPr>
          <a:lstStyle/>
          <a:p>
            <a:pPr marL="0" indent="0">
              <a:spcBef>
                <a:spcPts val="1200"/>
              </a:spcBef>
              <a:buNone/>
              <a:defRPr sz="1500"/>
            </a:pPr>
            <a:r>
              <a:rPr lang="en-GB" dirty="0"/>
              <a:t>Le CTDL</a:t>
            </a:r>
            <a:r>
              <a:rPr dirty="0"/>
              <a:t> </a:t>
            </a:r>
            <a:r>
              <a:rPr dirty="0" err="1"/>
              <a:t>prend</a:t>
            </a:r>
            <a:r>
              <a:rPr dirty="0"/>
              <a:t> </a:t>
            </a:r>
            <a:r>
              <a:rPr dirty="0" err="1"/>
              <a:t>en</a:t>
            </a:r>
            <a:r>
              <a:rPr dirty="0"/>
              <a:t> charge les qualifications dans le monde </a:t>
            </a:r>
            <a:r>
              <a:rPr dirty="0" err="1"/>
              <a:t>entier</a:t>
            </a:r>
            <a:r>
              <a:rPr dirty="0"/>
              <a:t> </a:t>
            </a:r>
            <a:r>
              <a:rPr dirty="0" err="1"/>
              <a:t>en</a:t>
            </a:r>
            <a:r>
              <a:rPr dirty="0"/>
              <a:t> </a:t>
            </a:r>
            <a:r>
              <a:rPr dirty="0" err="1"/>
              <a:t>permettant</a:t>
            </a:r>
            <a:r>
              <a:rPr dirty="0"/>
              <a:t> des descriptions </a:t>
            </a:r>
            <a:r>
              <a:rPr dirty="0" err="1"/>
              <a:t>claires</a:t>
            </a:r>
            <a:r>
              <a:rPr dirty="0"/>
              <a:t> et </a:t>
            </a:r>
            <a:r>
              <a:rPr dirty="0" err="1"/>
              <a:t>structurées</a:t>
            </a:r>
            <a:r>
              <a:rPr dirty="0"/>
              <a:t> qui </a:t>
            </a:r>
            <a:r>
              <a:rPr dirty="0" err="1"/>
              <a:t>s'alignent</a:t>
            </a:r>
            <a:r>
              <a:rPr dirty="0"/>
              <a:t> sur les </a:t>
            </a:r>
            <a:r>
              <a:rPr dirty="0" err="1"/>
              <a:t>différents</a:t>
            </a:r>
            <a:r>
              <a:rPr dirty="0"/>
              <a:t> </a:t>
            </a:r>
            <a:r>
              <a:rPr dirty="0" err="1"/>
              <a:t>systèmes</a:t>
            </a:r>
            <a:r>
              <a:rPr dirty="0"/>
              <a:t> </a:t>
            </a:r>
            <a:r>
              <a:rPr dirty="0" err="1"/>
              <a:t>nationaux</a:t>
            </a:r>
            <a:r>
              <a:rPr dirty="0"/>
              <a:t>. Il </a:t>
            </a:r>
            <a:r>
              <a:rPr dirty="0" err="1"/>
              <a:t>n'est</a:t>
            </a:r>
            <a:r>
              <a:rPr dirty="0"/>
              <a:t> </a:t>
            </a:r>
            <a:r>
              <a:rPr dirty="0" err="1"/>
              <a:t>lié</a:t>
            </a:r>
            <a:r>
              <a:rPr dirty="0"/>
              <a:t> à </a:t>
            </a:r>
            <a:r>
              <a:rPr dirty="0" err="1"/>
              <a:t>aucun</a:t>
            </a:r>
            <a:r>
              <a:rPr dirty="0"/>
              <a:t> pays, </a:t>
            </a:r>
            <a:r>
              <a:rPr dirty="0" err="1"/>
              <a:t>mais</a:t>
            </a:r>
            <a:r>
              <a:rPr dirty="0"/>
              <a:t> </a:t>
            </a:r>
            <a:r>
              <a:rPr dirty="0" err="1"/>
              <a:t>peut</a:t>
            </a:r>
            <a:r>
              <a:rPr dirty="0"/>
              <a:t> </a:t>
            </a:r>
            <a:r>
              <a:rPr b="1" dirty="0" err="1"/>
              <a:t>répondre</a:t>
            </a:r>
            <a:r>
              <a:rPr b="1" dirty="0"/>
              <a:t> aux </a:t>
            </a:r>
            <a:r>
              <a:rPr b="1" dirty="0" err="1"/>
              <a:t>besoins</a:t>
            </a:r>
            <a:r>
              <a:rPr b="1" dirty="0"/>
              <a:t> </a:t>
            </a:r>
            <a:r>
              <a:rPr b="1" dirty="0" err="1"/>
              <a:t>mondiaux</a:t>
            </a:r>
            <a:r>
              <a:rPr dirty="0"/>
              <a:t> </a:t>
            </a:r>
            <a:r>
              <a:rPr dirty="0" err="1"/>
              <a:t>en</a:t>
            </a:r>
            <a:r>
              <a:rPr dirty="0"/>
              <a:t> raison de </a:t>
            </a:r>
            <a:r>
              <a:rPr dirty="0" err="1"/>
              <a:t>ses</a:t>
            </a:r>
            <a:r>
              <a:rPr dirty="0"/>
              <a:t> </a:t>
            </a:r>
            <a:r>
              <a:rPr dirty="0" err="1"/>
              <a:t>attributs</a:t>
            </a:r>
            <a:r>
              <a:rPr dirty="0"/>
              <a:t> </a:t>
            </a:r>
            <a:r>
              <a:rPr dirty="0" err="1"/>
              <a:t>clés</a:t>
            </a:r>
            <a:r>
              <a:rPr dirty="0"/>
              <a:t>:</a:t>
            </a:r>
            <a:endParaRPr sz="1500" dirty="0">
              <a:solidFill>
                <a:srgbClr val="000000"/>
              </a:solidFill>
            </a:endParaRPr>
          </a:p>
          <a:p>
            <a:pPr marL="457200" lvl="0" indent="-323850" algn="l" rtl="0">
              <a:spcBef>
                <a:spcPts val="1200"/>
              </a:spcBef>
              <a:spcAft>
                <a:spcPts val="0"/>
              </a:spcAft>
              <a:buClr>
                <a:srgbClr val="000000"/>
              </a:buClr>
              <a:buSzPts val="1500"/>
              <a:buFont typeface="Arial"/>
              <a:buChar char="●"/>
              <a:defRPr sz="1500"/>
            </a:pPr>
            <a:r>
              <a:rPr b="1" dirty="0">
                <a:highlight>
                  <a:srgbClr val="D0E8F0"/>
                </a:highlight>
              </a:rPr>
              <a:t>Prend </a:t>
            </a:r>
            <a:r>
              <a:rPr b="1" dirty="0" err="1">
                <a:highlight>
                  <a:srgbClr val="D0E8F0"/>
                </a:highlight>
              </a:rPr>
              <a:t>en</a:t>
            </a:r>
            <a:r>
              <a:rPr b="1" dirty="0">
                <a:highlight>
                  <a:srgbClr val="D0E8F0"/>
                </a:highlight>
              </a:rPr>
              <a:t> charge les </a:t>
            </a:r>
            <a:r>
              <a:rPr b="1" dirty="0" err="1">
                <a:highlight>
                  <a:srgbClr val="D0E8F0"/>
                </a:highlight>
              </a:rPr>
              <a:t>cartes</a:t>
            </a:r>
            <a:r>
              <a:rPr b="1" dirty="0">
                <a:highlight>
                  <a:srgbClr val="D0E8F0"/>
                </a:highlight>
              </a:rPr>
              <a:t> </a:t>
            </a:r>
            <a:r>
              <a:rPr b="1" dirty="0" err="1">
                <a:highlight>
                  <a:srgbClr val="D0E8F0"/>
                </a:highlight>
              </a:rPr>
              <a:t>linguistiques</a:t>
            </a:r>
            <a:r>
              <a:rPr b="1" dirty="0">
                <a:highlight>
                  <a:srgbClr val="D0E8F0"/>
                </a:highlight>
              </a:rPr>
              <a:t>,</a:t>
            </a:r>
            <a:r>
              <a:rPr dirty="0"/>
              <a:t> </a:t>
            </a:r>
            <a:r>
              <a:rPr dirty="0" err="1"/>
              <a:t>ce</a:t>
            </a:r>
            <a:r>
              <a:rPr dirty="0"/>
              <a:t> qui </a:t>
            </a:r>
            <a:r>
              <a:rPr dirty="0" err="1"/>
              <a:t>permet</a:t>
            </a:r>
            <a:r>
              <a:rPr dirty="0"/>
              <a:t> de </a:t>
            </a:r>
            <a:r>
              <a:rPr dirty="0" err="1"/>
              <a:t>partager</a:t>
            </a:r>
            <a:r>
              <a:rPr dirty="0"/>
              <a:t> les données dans </a:t>
            </a:r>
            <a:r>
              <a:rPr dirty="0" err="1"/>
              <a:t>plusieurs</a:t>
            </a:r>
            <a:r>
              <a:rPr dirty="0"/>
              <a:t> </a:t>
            </a:r>
            <a:r>
              <a:rPr dirty="0" err="1"/>
              <a:t>langues</a:t>
            </a:r>
            <a:r>
              <a:rPr dirty="0"/>
              <a:t>.</a:t>
            </a:r>
            <a:endParaRPr sz="1500" dirty="0">
              <a:solidFill>
                <a:srgbClr val="000000"/>
              </a:solidFill>
            </a:endParaRPr>
          </a:p>
          <a:p>
            <a:pPr marL="457200" lvl="0" indent="-323850" algn="l" rtl="0">
              <a:spcBef>
                <a:spcPts val="0"/>
              </a:spcBef>
              <a:spcAft>
                <a:spcPts val="0"/>
              </a:spcAft>
              <a:buClr>
                <a:srgbClr val="000000"/>
              </a:buClr>
              <a:buSzPts val="1500"/>
              <a:buFont typeface="Arial"/>
              <a:buChar char="●"/>
              <a:defRPr sz="1500"/>
            </a:pPr>
            <a:r>
              <a:rPr b="1" dirty="0" err="1">
                <a:highlight>
                  <a:srgbClr val="D0E8F0"/>
                </a:highlight>
              </a:rPr>
              <a:t>Basé</a:t>
            </a:r>
            <a:r>
              <a:rPr b="1" dirty="0">
                <a:highlight>
                  <a:srgbClr val="D0E8F0"/>
                </a:highlight>
              </a:rPr>
              <a:t> sur les </a:t>
            </a:r>
            <a:r>
              <a:rPr b="1" dirty="0" err="1">
                <a:highlight>
                  <a:srgbClr val="D0E8F0"/>
                </a:highlight>
              </a:rPr>
              <a:t>normes</a:t>
            </a:r>
            <a:r>
              <a:rPr b="1" dirty="0">
                <a:highlight>
                  <a:srgbClr val="D0E8F0"/>
                </a:highlight>
              </a:rPr>
              <a:t> du W3C pour les données ouvertes </a:t>
            </a:r>
            <a:r>
              <a:rPr b="1" dirty="0" err="1">
                <a:highlight>
                  <a:srgbClr val="D0E8F0"/>
                </a:highlight>
              </a:rPr>
              <a:t>liées</a:t>
            </a:r>
            <a:r>
              <a:rPr b="1" dirty="0">
                <a:highlight>
                  <a:srgbClr val="D0E8F0"/>
                </a:highlight>
              </a:rPr>
              <a:t>,</a:t>
            </a:r>
            <a:r>
              <a:rPr dirty="0"/>
              <a:t> </a:t>
            </a:r>
            <a:r>
              <a:rPr dirty="0" err="1"/>
              <a:t>garantissant</a:t>
            </a:r>
            <a:r>
              <a:rPr dirty="0"/>
              <a:t> </a:t>
            </a:r>
            <a:r>
              <a:rPr dirty="0" err="1"/>
              <a:t>l’interopérabilité</a:t>
            </a:r>
            <a:r>
              <a:rPr dirty="0"/>
              <a:t> entre les </a:t>
            </a:r>
            <a:r>
              <a:rPr dirty="0" err="1"/>
              <a:t>systèmes</a:t>
            </a:r>
            <a:r>
              <a:rPr dirty="0"/>
              <a:t>.</a:t>
            </a:r>
            <a:endParaRPr sz="1500" dirty="0">
              <a:solidFill>
                <a:srgbClr val="000000"/>
              </a:solidFill>
            </a:endParaRPr>
          </a:p>
          <a:p>
            <a:pPr marL="457200" lvl="0" indent="-323850" algn="l" rtl="0">
              <a:spcBef>
                <a:spcPts val="0"/>
              </a:spcBef>
              <a:spcAft>
                <a:spcPts val="0"/>
              </a:spcAft>
              <a:buClr>
                <a:srgbClr val="000000"/>
              </a:buClr>
              <a:buSzPts val="1500"/>
              <a:buFont typeface="Arial"/>
              <a:buChar char="●"/>
              <a:defRPr sz="1500"/>
            </a:pPr>
            <a:r>
              <a:rPr b="1" dirty="0" err="1">
                <a:highlight>
                  <a:srgbClr val="D0E8F0"/>
                </a:highlight>
              </a:rPr>
              <a:t>Fonctionne</a:t>
            </a:r>
            <a:r>
              <a:rPr b="1" dirty="0">
                <a:highlight>
                  <a:srgbClr val="D0E8F0"/>
                </a:highlight>
              </a:rPr>
              <a:t> </a:t>
            </a:r>
            <a:r>
              <a:rPr b="1" dirty="0" err="1">
                <a:highlight>
                  <a:srgbClr val="D0E8F0"/>
                </a:highlight>
              </a:rPr>
              <a:t>comme</a:t>
            </a:r>
            <a:r>
              <a:rPr b="1" dirty="0">
                <a:highlight>
                  <a:srgbClr val="D0E8F0"/>
                </a:highlight>
              </a:rPr>
              <a:t> </a:t>
            </a:r>
            <a:r>
              <a:rPr b="1" dirty="0" err="1">
                <a:highlight>
                  <a:srgbClr val="D0E8F0"/>
                </a:highlight>
              </a:rPr>
              <a:t>une</a:t>
            </a:r>
            <a:r>
              <a:rPr b="1" dirty="0">
                <a:highlight>
                  <a:srgbClr val="D0E8F0"/>
                </a:highlight>
              </a:rPr>
              <a:t> langue </a:t>
            </a:r>
            <a:r>
              <a:rPr b="1" dirty="0" err="1">
                <a:highlight>
                  <a:srgbClr val="D0E8F0"/>
                </a:highlight>
              </a:rPr>
              <a:t>vivante</a:t>
            </a:r>
            <a:r>
              <a:rPr dirty="0"/>
              <a:t>, </a:t>
            </a:r>
            <a:r>
              <a:rPr dirty="0" err="1"/>
              <a:t>évoluant</a:t>
            </a:r>
            <a:r>
              <a:rPr dirty="0"/>
              <a:t> pour </a:t>
            </a:r>
            <a:r>
              <a:rPr dirty="0" err="1"/>
              <a:t>répondre</a:t>
            </a:r>
            <a:r>
              <a:rPr dirty="0"/>
              <a:t> à </a:t>
            </a:r>
            <a:r>
              <a:rPr dirty="0" err="1"/>
              <a:t>diverses</a:t>
            </a:r>
            <a:r>
              <a:rPr dirty="0"/>
              <a:t> exigences.</a:t>
            </a:r>
            <a:endParaRPr sz="1500" dirty="0">
              <a:solidFill>
                <a:srgbClr val="000000"/>
              </a:solidFill>
            </a:endParaRPr>
          </a:p>
          <a:p>
            <a:pPr marL="457200" lvl="0" indent="-323850" algn="l" rtl="0">
              <a:spcBef>
                <a:spcPts val="0"/>
              </a:spcBef>
              <a:spcAft>
                <a:spcPts val="0"/>
              </a:spcAft>
              <a:buClr>
                <a:srgbClr val="000000"/>
              </a:buClr>
              <a:buSzPts val="1500"/>
              <a:buFont typeface="Arial"/>
              <a:buChar char="●"/>
              <a:defRPr sz="1500"/>
            </a:pPr>
            <a:r>
              <a:rPr b="1" dirty="0" err="1">
                <a:highlight>
                  <a:srgbClr val="D0E8F0"/>
                </a:highlight>
              </a:rPr>
              <a:t>Décrit</a:t>
            </a:r>
            <a:r>
              <a:rPr b="1" dirty="0">
                <a:highlight>
                  <a:srgbClr val="D0E8F0"/>
                </a:highlight>
              </a:rPr>
              <a:t> les qualifications </a:t>
            </a:r>
            <a:r>
              <a:rPr b="1" dirty="0" err="1">
                <a:highlight>
                  <a:srgbClr val="D0E8F0"/>
                </a:highlight>
              </a:rPr>
              <a:t>voulues</a:t>
            </a:r>
            <a:r>
              <a:rPr b="1" dirty="0">
                <a:highlight>
                  <a:srgbClr val="D0E8F0"/>
                </a:highlight>
              </a:rPr>
              <a:t> par les </a:t>
            </a:r>
            <a:r>
              <a:rPr b="1" dirty="0" err="1">
                <a:highlight>
                  <a:srgbClr val="D0E8F0"/>
                </a:highlight>
              </a:rPr>
              <a:t>autorités</a:t>
            </a:r>
            <a:r>
              <a:rPr b="1" dirty="0">
                <a:highlight>
                  <a:srgbClr val="D0E8F0"/>
                </a:highlight>
              </a:rPr>
              <a:t> de la source,</a:t>
            </a:r>
            <a:r>
              <a:rPr dirty="0"/>
              <a:t> </a:t>
            </a:r>
            <a:r>
              <a:rPr dirty="0" err="1"/>
              <a:t>en</a:t>
            </a:r>
            <a:r>
              <a:rPr dirty="0"/>
              <a:t> </a:t>
            </a:r>
            <a:r>
              <a:rPr dirty="0" err="1"/>
              <a:t>respectant</a:t>
            </a:r>
            <a:r>
              <a:rPr dirty="0"/>
              <a:t> les </a:t>
            </a:r>
            <a:r>
              <a:rPr dirty="0" err="1"/>
              <a:t>définitions</a:t>
            </a:r>
            <a:r>
              <a:rPr dirty="0"/>
              <a:t> et les structures </a:t>
            </a:r>
            <a:r>
              <a:rPr dirty="0" err="1"/>
              <a:t>régionales</a:t>
            </a:r>
            <a:r>
              <a:rPr dirty="0"/>
              <a:t>.</a:t>
            </a:r>
            <a:endParaRPr sz="1500" dirty="0">
              <a:solidFill>
                <a:srgbClr val="000000"/>
              </a:solidFill>
            </a:endParaRPr>
          </a:p>
          <a:p>
            <a:pPr marL="0" indent="0">
              <a:spcBef>
                <a:spcPts val="1200"/>
              </a:spcBef>
              <a:spcAft>
                <a:spcPts val="1200"/>
              </a:spcAft>
              <a:buNone/>
              <a:defRPr sz="1500"/>
            </a:pPr>
            <a:r>
              <a:rPr lang="en-GB" dirty="0"/>
              <a:t>Le CTDL</a:t>
            </a:r>
            <a:r>
              <a:rPr dirty="0"/>
              <a:t> aide à </a:t>
            </a:r>
            <a:r>
              <a:rPr dirty="0" err="1"/>
              <a:t>combler</a:t>
            </a:r>
            <a:r>
              <a:rPr dirty="0"/>
              <a:t> les </a:t>
            </a:r>
            <a:r>
              <a:rPr dirty="0" err="1"/>
              <a:t>différences</a:t>
            </a:r>
            <a:r>
              <a:rPr dirty="0"/>
              <a:t> entre les </a:t>
            </a:r>
            <a:r>
              <a:rPr dirty="0" err="1"/>
              <a:t>systèmes</a:t>
            </a:r>
            <a:r>
              <a:rPr dirty="0"/>
              <a:t> de certification, </a:t>
            </a:r>
            <a:r>
              <a:rPr dirty="0" err="1"/>
              <a:t>en</a:t>
            </a:r>
            <a:r>
              <a:rPr dirty="0"/>
              <a:t> </a:t>
            </a:r>
            <a:r>
              <a:rPr dirty="0" err="1"/>
              <a:t>améliorant</a:t>
            </a:r>
            <a:r>
              <a:rPr dirty="0"/>
              <a:t> la reconnaissance </a:t>
            </a:r>
            <a:r>
              <a:rPr dirty="0" err="1"/>
              <a:t>mondiale</a:t>
            </a:r>
            <a:r>
              <a:rPr dirty="0"/>
              <a:t> et </a:t>
            </a:r>
            <a:r>
              <a:rPr dirty="0" err="1"/>
              <a:t>l'accès</a:t>
            </a:r>
            <a:r>
              <a:rPr dirty="0"/>
              <a:t> aux </a:t>
            </a:r>
            <a:r>
              <a:rPr dirty="0" err="1"/>
              <a:t>possibilités</a:t>
            </a:r>
            <a:r>
              <a:rPr dirty="0"/>
              <a:t> </a:t>
            </a:r>
            <a:r>
              <a:rPr dirty="0" err="1"/>
              <a:t>d'apprentissage</a:t>
            </a:r>
            <a:r>
              <a:rPr dirty="0"/>
              <a:t> et de </a:t>
            </a:r>
            <a:r>
              <a:rPr dirty="0" err="1"/>
              <a:t>carrière</a:t>
            </a:r>
            <a:r>
              <a:rPr dirty="0"/>
              <a:t>.</a:t>
            </a:r>
          </a:p>
        </p:txBody>
      </p:sp>
      <p:sp>
        <p:nvSpPr>
          <p:cNvPr id="615" name="Google Shape;615;p9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lang="en"/>
          </a:p>
        </p:txBody>
      </p:sp>
      <p:sp>
        <p:nvSpPr>
          <p:cNvPr id="616" name="Google Shape;616;p90"/>
          <p:cNvSpPr txBox="1">
            <a:spLocks noGrp="1"/>
          </p:cNvSpPr>
          <p:nvPr>
            <p:ph type="title" idx="4294967295"/>
          </p:nvPr>
        </p:nvSpPr>
        <p:spPr>
          <a:xfrm>
            <a:off x="137550" y="0"/>
            <a:ext cx="8868900" cy="523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defRPr sz="2400">
                <a:solidFill>
                  <a:srgbClr val="925214"/>
                </a:solidFill>
              </a:defRPr>
            </a:pPr>
            <a:r>
              <a:t>Pertinence mondiale du CTDL</a:t>
            </a:r>
            <a:endParaRPr sz="2400">
              <a:solidFill>
                <a:srgbClr val="925214"/>
              </a:solidFill>
            </a:endParaRPr>
          </a:p>
        </p:txBody>
      </p:sp>
      <p:pic>
        <p:nvPicPr>
          <p:cNvPr id="617" name="Google Shape;617;p90"/>
          <p:cNvPicPr preferRelativeResize="0"/>
          <p:nvPr/>
        </p:nvPicPr>
        <p:blipFill>
          <a:blip r:embed="rId3">
            <a:alphaModFix/>
          </a:blip>
          <a:stretch>
            <a:fillRect/>
          </a:stretch>
        </p:blipFill>
        <p:spPr>
          <a:xfrm>
            <a:off x="6760847" y="1586050"/>
            <a:ext cx="1986678" cy="2030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91"/>
          <p:cNvSpPr txBox="1">
            <a:spLocks noGrp="1"/>
          </p:cNvSpPr>
          <p:nvPr>
            <p:ph type="title" idx="4294967295"/>
          </p:nvPr>
        </p:nvSpPr>
        <p:spPr>
          <a:xfrm>
            <a:off x="329600" y="48550"/>
            <a:ext cx="8399700" cy="99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defRPr sz="2400">
                <a:solidFill>
                  <a:srgbClr val="925214"/>
                </a:solidFill>
              </a:defRPr>
            </a:pPr>
            <a:r>
              <a:rPr dirty="0"/>
              <a:t>Cadre des qualifications</a:t>
            </a:r>
            <a:r>
              <a:rPr lang="en-GB" dirty="0"/>
              <a:t>:</a:t>
            </a:r>
            <a:r>
              <a:rPr dirty="0"/>
              <a:t> Cas </a:t>
            </a:r>
            <a:r>
              <a:rPr dirty="0" err="1"/>
              <a:t>d'utilisation</a:t>
            </a:r>
            <a:endParaRPr lang="en-US" sz="2400" dirty="0" err="1">
              <a:solidFill>
                <a:srgbClr val="925214"/>
              </a:solidFill>
            </a:endParaRPr>
          </a:p>
        </p:txBody>
      </p:sp>
      <p:sp>
        <p:nvSpPr>
          <p:cNvPr id="623" name="Google Shape;623;p91"/>
          <p:cNvSpPr txBox="1">
            <a:spLocks noGrp="1"/>
          </p:cNvSpPr>
          <p:nvPr>
            <p:ph type="body" idx="1"/>
          </p:nvPr>
        </p:nvSpPr>
        <p:spPr>
          <a:xfrm>
            <a:off x="212000" y="693750"/>
            <a:ext cx="8517300" cy="375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defRPr sz="1500" b="1">
                <a:solidFill>
                  <a:srgbClr val="424242"/>
                </a:solidFill>
                <a:highlight>
                  <a:srgbClr val="D0E8F0"/>
                </a:highlight>
              </a:defRPr>
            </a:pPr>
            <a:r>
              <a:t>Exemples de cas d'utilisation pris en charge par CTDL:</a:t>
            </a:r>
            <a:endParaRPr sz="1500" b="1">
              <a:solidFill>
                <a:srgbClr val="424242"/>
              </a:solidFill>
              <a:highlight>
                <a:srgbClr val="D0E8F0"/>
              </a:highlight>
            </a:endParaRPr>
          </a:p>
          <a:p>
            <a:pPr marL="457200" lvl="0" indent="-317500" algn="l" rtl="0">
              <a:spcBef>
                <a:spcPts val="1600"/>
              </a:spcBef>
              <a:spcAft>
                <a:spcPts val="0"/>
              </a:spcAft>
              <a:buClr>
                <a:srgbClr val="424242"/>
              </a:buClr>
              <a:buSzPts val="1400"/>
              <a:buChar char="●"/>
            </a:pPr>
            <a:r>
              <a:rPr b="1">
                <a:highlight>
                  <a:srgbClr val="D0E8F0"/>
                </a:highlight>
              </a:rPr>
              <a:t>Recherche et découverte: </a:t>
            </a:r>
            <a:r>
              <a:t>Rechercher et découvrir des cadres de certification dans différents systèmes éducatifs et zones géographiques.</a:t>
            </a:r>
            <a:endParaRPr sz="1400">
              <a:solidFill>
                <a:srgbClr val="000000"/>
              </a:solidFill>
            </a:endParaRPr>
          </a:p>
          <a:p>
            <a:pPr marL="457200" lvl="0" indent="-317500" algn="l" rtl="0">
              <a:spcBef>
                <a:spcPts val="1000"/>
              </a:spcBef>
              <a:spcAft>
                <a:spcPts val="0"/>
              </a:spcAft>
              <a:buClr>
                <a:srgbClr val="424242"/>
              </a:buClr>
              <a:buSzPts val="1400"/>
              <a:buChar char="●"/>
            </a:pPr>
            <a:r>
              <a:rPr b="1">
                <a:highlight>
                  <a:srgbClr val="D0E8F0"/>
                </a:highlight>
              </a:rPr>
              <a:t>Renforcer la mobilité:</a:t>
            </a:r>
            <a:r>
              <a:t>  Permettre une plus grande transparence et une plus grande mobilité pour les apprenants et les travailleurs en permettant un partage plus rapide des informations sur les qualifications aux fins d’examen, de vérification et d’approbation.</a:t>
            </a:r>
            <a:endParaRPr sz="1400">
              <a:solidFill>
                <a:srgbClr val="000000"/>
              </a:solidFill>
            </a:endParaRPr>
          </a:p>
          <a:p>
            <a:pPr marL="457200" lvl="0" indent="-317500" algn="l" rtl="0">
              <a:spcBef>
                <a:spcPts val="1000"/>
              </a:spcBef>
              <a:spcAft>
                <a:spcPts val="0"/>
              </a:spcAft>
              <a:buClr>
                <a:srgbClr val="424242"/>
              </a:buClr>
              <a:buSzPts val="1400"/>
              <a:buChar char="●"/>
            </a:pPr>
            <a:r>
              <a:rPr b="1">
                <a:highlight>
                  <a:srgbClr val="D0E8F0"/>
                </a:highlight>
              </a:rPr>
              <a:t>Granularité des niveaux en tant que données: </a:t>
            </a:r>
            <a:r>
              <a:t>Représenter la granularité des niveaux et leurs définitions en tant que données, ce qui permet de les afficher dans des tableaux, des graphiques ou d'autres formats d'analyse et de comparaison.</a:t>
            </a:r>
            <a:endParaRPr sz="1400">
              <a:solidFill>
                <a:srgbClr val="000000"/>
              </a:solidFill>
            </a:endParaRPr>
          </a:p>
          <a:p>
            <a:pPr marL="457200" lvl="0" indent="-317500" algn="l" rtl="0">
              <a:spcBef>
                <a:spcPts val="1000"/>
              </a:spcBef>
              <a:spcAft>
                <a:spcPts val="0"/>
              </a:spcAft>
              <a:buClr>
                <a:srgbClr val="424242"/>
              </a:buClr>
              <a:buSzPts val="1400"/>
              <a:buChar char="●"/>
            </a:pPr>
            <a:r>
              <a:rPr b="1">
                <a:highlight>
                  <a:srgbClr val="D0E8F0"/>
                </a:highlight>
              </a:rPr>
              <a:t>Affirmer les alignements entre les cadres:</a:t>
            </a:r>
            <a:r>
              <a:rPr b="1"/>
              <a:t> </a:t>
            </a:r>
            <a:r>
              <a:t>Assurer des alignements entre la granularité des niveaux entre les cadres de certification, ce qui contribue à assurer la cohérence et la clarté dans la compréhension de la progression de l’éducation.</a:t>
            </a:r>
            <a:endParaRPr sz="1400">
              <a:solidFill>
                <a:srgbClr val="000000"/>
              </a:solidFill>
            </a:endParaRPr>
          </a:p>
          <a:p>
            <a:pPr marL="457200" lvl="0" indent="-317500" algn="l" rtl="0">
              <a:spcBef>
                <a:spcPts val="1000"/>
              </a:spcBef>
              <a:spcAft>
                <a:spcPts val="0"/>
              </a:spcAft>
              <a:buClr>
                <a:srgbClr val="424242"/>
              </a:buClr>
              <a:buSzPts val="1400"/>
              <a:buChar char="●"/>
            </a:pPr>
            <a:r>
              <a:rPr b="1">
                <a:highlight>
                  <a:srgbClr val="D0E8F0"/>
                </a:highlight>
              </a:rPr>
              <a:t>Harmonisations avec d'autres ressources:</a:t>
            </a:r>
            <a:r>
              <a:rPr b="1"/>
              <a:t> </a:t>
            </a:r>
            <a:r>
              <a:t>Assurer l'alignement des différents types de qualifications, titres de compétences, évaluations et autres ressources à des niveaux spécifiques dans un cadre de qualifications, facilitant ainsi un meilleur alignement des besoins en matière d'éducation, de formation et de main-d'œuvre.</a:t>
            </a:r>
            <a:endParaRPr sz="1400"/>
          </a:p>
        </p:txBody>
      </p:sp>
      <p:sp>
        <p:nvSpPr>
          <p:cNvPr id="624" name="Google Shape;624;p9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9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lang="en"/>
          </a:p>
        </p:txBody>
      </p:sp>
      <p:sp>
        <p:nvSpPr>
          <p:cNvPr id="630" name="Google Shape;630;p92"/>
          <p:cNvSpPr txBox="1">
            <a:spLocks noGrp="1"/>
          </p:cNvSpPr>
          <p:nvPr>
            <p:ph type="title" idx="4294967295"/>
          </p:nvPr>
        </p:nvSpPr>
        <p:spPr>
          <a:xfrm>
            <a:off x="35125" y="0"/>
            <a:ext cx="8881800" cy="523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defRPr sz="2400">
                <a:solidFill>
                  <a:srgbClr val="003A4F"/>
                </a:solidFill>
              </a:defRPr>
            </a:pPr>
            <a:r>
              <a:t>Le CTDL en action à l'échelle mondiale</a:t>
            </a:r>
            <a:br/>
            <a:endParaRPr sz="2200">
              <a:solidFill>
                <a:srgbClr val="925214"/>
              </a:solidFill>
            </a:endParaRPr>
          </a:p>
        </p:txBody>
      </p:sp>
      <p:sp>
        <p:nvSpPr>
          <p:cNvPr id="631" name="Google Shape;631;p92"/>
          <p:cNvSpPr/>
          <p:nvPr/>
        </p:nvSpPr>
        <p:spPr>
          <a:xfrm>
            <a:off x="277500" y="654075"/>
            <a:ext cx="4438500" cy="4220700"/>
          </a:xfrm>
          <a:prstGeom prst="roundRect">
            <a:avLst>
              <a:gd name="adj" fmla="val 16667"/>
            </a:avLst>
          </a:prstGeom>
          <a:solidFill>
            <a:srgbClr val="D0E8F0"/>
          </a:solidFill>
          <a:ln>
            <a:noFill/>
          </a:ln>
        </p:spPr>
        <p:txBody>
          <a:bodyPr spcFirstLastPara="1" wrap="square" lIns="91425" tIns="91425" rIns="91425" bIns="91425" anchor="ctr" anchorCtr="0">
            <a:noAutofit/>
          </a:bodyPr>
          <a:lstStyle/>
          <a:p>
            <a:pPr marL="0" lvl="0" indent="0" algn="ctr" rtl="0">
              <a:spcBef>
                <a:spcPts val="0"/>
              </a:spcBef>
              <a:spcAft>
                <a:spcPts val="0"/>
              </a:spcAft>
              <a:buNone/>
              <a:defRPr sz="1200" b="1">
                <a:latin typeface="Nunito"/>
                <a:ea typeface="Nunito"/>
                <a:cs typeface="Nunito"/>
                <a:sym typeface="Nunito"/>
              </a:defRPr>
            </a:pPr>
            <a:r>
              <a:rPr sz="1100" err="1"/>
              <a:t>Exemples</a:t>
            </a:r>
            <a:r>
              <a:rPr sz="1100" dirty="0"/>
              <a:t> de </a:t>
            </a:r>
            <a:r>
              <a:rPr sz="1100" err="1"/>
              <a:t>pilotes</a:t>
            </a:r>
            <a:r>
              <a:rPr sz="1100" dirty="0"/>
              <a:t> et </a:t>
            </a:r>
            <a:r>
              <a:rPr sz="1100" err="1"/>
              <a:t>d'essais</a:t>
            </a:r>
            <a:r>
              <a:rPr sz="1100" dirty="0"/>
              <a:t> </a:t>
            </a:r>
            <a:r>
              <a:rPr sz="1100" err="1"/>
              <a:t>internationaux</a:t>
            </a:r>
            <a:r>
              <a:rPr sz="1100" dirty="0"/>
              <a:t> de bacs à sable:</a:t>
            </a:r>
            <a:endParaRPr lang="en-US" sz="1100" b="1" dirty="0">
              <a:latin typeface="Nunito"/>
              <a:ea typeface="Nunito"/>
              <a:cs typeface="Nunito"/>
            </a:endParaRPr>
          </a:p>
          <a:p>
            <a:pPr marL="0" lvl="0" indent="0" algn="ctr" rtl="0">
              <a:spcBef>
                <a:spcPts val="0"/>
              </a:spcBef>
              <a:spcAft>
                <a:spcPts val="0"/>
              </a:spcAft>
              <a:buNone/>
            </a:pPr>
            <a:endParaRPr sz="1100" dirty="0">
              <a:latin typeface="Nunito"/>
              <a:ea typeface="Nunito"/>
              <a:cs typeface="Nunito"/>
            </a:endParaRPr>
          </a:p>
          <a:p>
            <a:pPr marL="228600" lvl="0" indent="-304800" algn="l" rtl="0">
              <a:spcBef>
                <a:spcPts val="0"/>
              </a:spcBef>
              <a:spcAft>
                <a:spcPts val="0"/>
              </a:spcAft>
              <a:buSzPts val="1200"/>
              <a:buFont typeface="Nunito"/>
              <a:buChar char="●"/>
              <a:defRPr sz="1200">
                <a:latin typeface="Nunito"/>
                <a:ea typeface="Nunito"/>
                <a:cs typeface="Nunito"/>
                <a:sym typeface="Nunito"/>
              </a:defRPr>
            </a:pPr>
            <a:r>
              <a:rPr sz="1100" b="1" dirty="0"/>
              <a:t>SAQA</a:t>
            </a:r>
            <a:r>
              <a:rPr sz="1100" dirty="0"/>
              <a:t> </a:t>
            </a:r>
            <a:r>
              <a:rPr sz="1100" b="1" dirty="0"/>
              <a:t>- </a:t>
            </a:r>
            <a:r>
              <a:rPr sz="1100" dirty="0"/>
              <a:t>Publication du CNC, </a:t>
            </a:r>
            <a:r>
              <a:rPr sz="1100" err="1"/>
              <a:t>échantillonnage</a:t>
            </a:r>
            <a:r>
              <a:rPr sz="1100" dirty="0"/>
              <a:t> des </a:t>
            </a:r>
            <a:r>
              <a:rPr sz="1100" err="1"/>
              <a:t>titres</a:t>
            </a:r>
            <a:r>
              <a:rPr sz="1100" dirty="0"/>
              <a:t> de </a:t>
            </a:r>
            <a:r>
              <a:rPr sz="1100" err="1"/>
              <a:t>compétences</a:t>
            </a:r>
            <a:r>
              <a:rPr sz="1100" dirty="0"/>
              <a:t> </a:t>
            </a:r>
            <a:r>
              <a:rPr sz="1100" err="1"/>
              <a:t>en</a:t>
            </a:r>
            <a:r>
              <a:rPr sz="1100" dirty="0"/>
              <a:t> </a:t>
            </a:r>
            <a:r>
              <a:rPr sz="1100" err="1"/>
              <a:t>soins</a:t>
            </a:r>
            <a:r>
              <a:rPr sz="1100" dirty="0"/>
              <a:t> de santé, des cadres de </a:t>
            </a:r>
            <a:r>
              <a:rPr sz="1100" err="1"/>
              <a:t>résultats</a:t>
            </a:r>
            <a:r>
              <a:rPr sz="1100" dirty="0"/>
              <a:t> </a:t>
            </a:r>
            <a:r>
              <a:rPr sz="1100" err="1"/>
              <a:t>d'apprentissage</a:t>
            </a:r>
            <a:r>
              <a:rPr sz="1100" dirty="0"/>
              <a:t> et de </a:t>
            </a:r>
            <a:r>
              <a:rPr sz="1100" err="1"/>
              <a:t>leurs</a:t>
            </a:r>
            <a:r>
              <a:rPr sz="1100" dirty="0"/>
              <a:t> </a:t>
            </a:r>
            <a:r>
              <a:rPr sz="1100" err="1"/>
              <a:t>alignements</a:t>
            </a:r>
            <a:r>
              <a:rPr sz="1100" dirty="0"/>
              <a:t> de </a:t>
            </a:r>
            <a:r>
              <a:rPr sz="1100" err="1"/>
              <a:t>niveau</a:t>
            </a:r>
            <a:r>
              <a:rPr sz="1100" dirty="0"/>
              <a:t>, </a:t>
            </a:r>
            <a:endParaRPr sz="1100" dirty="0">
              <a:latin typeface="Nunito"/>
              <a:ea typeface="Nunito"/>
              <a:cs typeface="Nunito"/>
            </a:endParaRPr>
          </a:p>
          <a:p>
            <a:pPr marL="228600" lvl="0" indent="-304800" algn="l" rtl="0">
              <a:spcBef>
                <a:spcPts val="0"/>
              </a:spcBef>
              <a:spcAft>
                <a:spcPts val="0"/>
              </a:spcAft>
              <a:buSzPts val="1200"/>
              <a:buFont typeface="Nunito"/>
              <a:buChar char="●"/>
              <a:defRPr sz="1200">
                <a:latin typeface="Nunito"/>
                <a:ea typeface="Nunito"/>
                <a:cs typeface="Nunito"/>
                <a:sym typeface="Nunito"/>
              </a:defRPr>
            </a:pPr>
            <a:r>
              <a:rPr sz="1100" b="1" dirty="0"/>
              <a:t>Open University of Japan</a:t>
            </a:r>
            <a:r>
              <a:rPr sz="1100" dirty="0"/>
              <a:t> - Publication et </a:t>
            </a:r>
            <a:r>
              <a:rPr sz="1100" err="1"/>
              <a:t>consommation</a:t>
            </a:r>
            <a:r>
              <a:rPr sz="1100" dirty="0"/>
              <a:t> </a:t>
            </a:r>
            <a:r>
              <a:rPr sz="1100" err="1"/>
              <a:t>d'informations</a:t>
            </a:r>
            <a:r>
              <a:rPr sz="1100" dirty="0"/>
              <a:t> sur les </a:t>
            </a:r>
            <a:r>
              <a:rPr sz="1100" err="1"/>
              <a:t>microcertifications</a:t>
            </a:r>
            <a:r>
              <a:rPr sz="1100" dirty="0"/>
              <a:t> </a:t>
            </a:r>
            <a:r>
              <a:rPr sz="1100" err="1"/>
              <a:t>en</a:t>
            </a:r>
            <a:r>
              <a:rPr sz="1100" dirty="0"/>
              <a:t> </a:t>
            </a:r>
            <a:r>
              <a:rPr sz="1100" err="1"/>
              <a:t>japonais</a:t>
            </a:r>
            <a:r>
              <a:rPr sz="1100" dirty="0"/>
              <a:t>.</a:t>
            </a:r>
            <a:endParaRPr sz="1100" dirty="0">
              <a:latin typeface="Nunito"/>
              <a:ea typeface="Nunito"/>
              <a:cs typeface="Nunito"/>
            </a:endParaRPr>
          </a:p>
          <a:p>
            <a:pPr marL="228600" lvl="0" indent="-304800" algn="l" rtl="0">
              <a:spcBef>
                <a:spcPts val="0"/>
              </a:spcBef>
              <a:spcAft>
                <a:spcPts val="0"/>
              </a:spcAft>
              <a:buSzPts val="1200"/>
              <a:buFont typeface="Nunito"/>
              <a:buChar char="●"/>
              <a:defRPr sz="1200">
                <a:latin typeface="Nunito"/>
                <a:ea typeface="Nunito"/>
                <a:cs typeface="Nunito"/>
                <a:sym typeface="Nunito"/>
              </a:defRPr>
            </a:pPr>
            <a:r>
              <a:rPr sz="1100" b="1" err="1"/>
              <a:t>Bhoutan</a:t>
            </a:r>
            <a:r>
              <a:rPr sz="1100" b="1" dirty="0"/>
              <a:t> et </a:t>
            </a:r>
            <a:r>
              <a:rPr sz="1100" b="1" err="1"/>
              <a:t>Jamaïque</a:t>
            </a:r>
            <a:r>
              <a:rPr sz="1100" b="1" dirty="0"/>
              <a:t> </a:t>
            </a:r>
            <a:r>
              <a:rPr sz="1100" err="1"/>
              <a:t>en</a:t>
            </a:r>
            <a:r>
              <a:rPr sz="1100" dirty="0"/>
              <a:t> </a:t>
            </a:r>
            <a:r>
              <a:rPr sz="1100" err="1"/>
              <a:t>partenariat</a:t>
            </a:r>
            <a:r>
              <a:rPr sz="1100" dirty="0"/>
              <a:t> avec AACRAO - </a:t>
            </a:r>
            <a:r>
              <a:rPr sz="1100" err="1"/>
              <a:t>Publier</a:t>
            </a:r>
            <a:r>
              <a:rPr sz="1100" dirty="0"/>
              <a:t> des </a:t>
            </a:r>
            <a:r>
              <a:rPr sz="1100" err="1"/>
              <a:t>références</a:t>
            </a:r>
            <a:r>
              <a:rPr sz="1100" dirty="0"/>
              <a:t> de </a:t>
            </a:r>
            <a:r>
              <a:rPr sz="1100" err="1"/>
              <a:t>tous</a:t>
            </a:r>
            <a:r>
              <a:rPr sz="1100" dirty="0"/>
              <a:t> types.</a:t>
            </a:r>
            <a:endParaRPr sz="1100" dirty="0">
              <a:latin typeface="Nunito"/>
              <a:ea typeface="Nunito"/>
              <a:cs typeface="Nunito"/>
            </a:endParaRPr>
          </a:p>
          <a:p>
            <a:pPr marL="228600" lvl="0" indent="-304800" algn="l" rtl="0">
              <a:spcBef>
                <a:spcPts val="0"/>
              </a:spcBef>
              <a:spcAft>
                <a:spcPts val="0"/>
              </a:spcAft>
              <a:buSzPts val="1200"/>
              <a:buFont typeface="Nunito"/>
              <a:buChar char="●"/>
              <a:defRPr sz="1200">
                <a:latin typeface="Nunito"/>
                <a:ea typeface="Nunito"/>
                <a:cs typeface="Nunito"/>
                <a:sym typeface="Nunito"/>
              </a:defRPr>
            </a:pPr>
            <a:r>
              <a:rPr sz="1100" b="1" dirty="0"/>
              <a:t>Pays-Bas</a:t>
            </a:r>
            <a:r>
              <a:rPr sz="1100" dirty="0"/>
              <a:t> - </a:t>
            </a:r>
            <a:r>
              <a:rPr sz="1100" err="1"/>
              <a:t>Préparation</a:t>
            </a:r>
            <a:r>
              <a:rPr sz="1100" dirty="0"/>
              <a:t> à la publication des </a:t>
            </a:r>
            <a:r>
              <a:rPr sz="1100" err="1"/>
              <a:t>informations</a:t>
            </a:r>
            <a:r>
              <a:rPr sz="1100" dirty="0"/>
              <a:t> </a:t>
            </a:r>
            <a:r>
              <a:rPr sz="1100" err="1"/>
              <a:t>d'identification</a:t>
            </a:r>
            <a:r>
              <a:rPr sz="1100" dirty="0"/>
              <a:t>.</a:t>
            </a:r>
            <a:endParaRPr sz="1100" dirty="0">
              <a:latin typeface="Nunito"/>
              <a:ea typeface="Nunito"/>
              <a:cs typeface="Nunito"/>
            </a:endParaRPr>
          </a:p>
          <a:p>
            <a:pPr marL="228600" lvl="0" indent="-317500" algn="l" rtl="0">
              <a:spcBef>
                <a:spcPts val="0"/>
              </a:spcBef>
              <a:spcAft>
                <a:spcPts val="0"/>
              </a:spcAft>
              <a:buSzPts val="1400"/>
              <a:buFont typeface="Nunito"/>
              <a:buChar char="●"/>
              <a:defRPr sz="1200">
                <a:latin typeface="Nunito"/>
                <a:ea typeface="Nunito"/>
                <a:cs typeface="Nunito"/>
                <a:sym typeface="Nunito"/>
              </a:defRPr>
            </a:pPr>
            <a:r>
              <a:rPr sz="1100" dirty="0"/>
              <a:t>Le </a:t>
            </a:r>
            <a:r>
              <a:rPr sz="1100" err="1"/>
              <a:t>projet</a:t>
            </a:r>
            <a:r>
              <a:rPr sz="1100" dirty="0"/>
              <a:t> </a:t>
            </a:r>
            <a:r>
              <a:rPr sz="1100" err="1"/>
              <a:t>pilote</a:t>
            </a:r>
            <a:r>
              <a:rPr sz="1100" dirty="0"/>
              <a:t> </a:t>
            </a:r>
            <a:r>
              <a:rPr sz="1100" err="1"/>
              <a:t>d’assurance</a:t>
            </a:r>
            <a:r>
              <a:rPr sz="1100" dirty="0"/>
              <a:t> de la </a:t>
            </a:r>
            <a:r>
              <a:rPr sz="1100" err="1"/>
              <a:t>qualité</a:t>
            </a:r>
            <a:r>
              <a:rPr sz="1100" dirty="0"/>
              <a:t> </a:t>
            </a:r>
            <a:r>
              <a:rPr sz="1100" err="1"/>
              <a:t>visant</a:t>
            </a:r>
            <a:r>
              <a:rPr sz="1100" dirty="0"/>
              <a:t> à </a:t>
            </a:r>
            <a:r>
              <a:rPr sz="1100" err="1"/>
              <a:t>publier</a:t>
            </a:r>
            <a:r>
              <a:rPr sz="1100" dirty="0"/>
              <a:t> des actions </a:t>
            </a:r>
            <a:r>
              <a:rPr sz="1100" err="1"/>
              <a:t>d’assurance</a:t>
            </a:r>
            <a:r>
              <a:rPr sz="1100" dirty="0"/>
              <a:t> </a:t>
            </a:r>
            <a:r>
              <a:rPr sz="1100" b="1" dirty="0"/>
              <a:t>de la </a:t>
            </a:r>
            <a:r>
              <a:rPr sz="1100" b="1" err="1"/>
              <a:t>qualité</a:t>
            </a:r>
            <a:r>
              <a:rPr sz="1100" b="1" dirty="0"/>
              <a:t> </a:t>
            </a:r>
            <a:r>
              <a:rPr sz="1100" b="1" err="1"/>
              <a:t>comprenait</a:t>
            </a:r>
            <a:r>
              <a:rPr sz="1100" b="1" dirty="0"/>
              <a:t> le </a:t>
            </a:r>
            <a:r>
              <a:rPr sz="1100" b="1" err="1"/>
              <a:t>registre</a:t>
            </a:r>
            <a:r>
              <a:rPr sz="1100" b="1" dirty="0"/>
              <a:t> </a:t>
            </a:r>
            <a:r>
              <a:rPr sz="1100" b="1" err="1"/>
              <a:t>européen</a:t>
            </a:r>
            <a:r>
              <a:rPr sz="1100" b="1" dirty="0"/>
              <a:t> </a:t>
            </a:r>
            <a:r>
              <a:rPr sz="1100" b="1" err="1"/>
              <a:t>d’assurance</a:t>
            </a:r>
            <a:r>
              <a:rPr sz="1100" b="1" dirty="0"/>
              <a:t> de la </a:t>
            </a:r>
            <a:r>
              <a:rPr sz="1100" b="1" err="1"/>
              <a:t>qualité</a:t>
            </a:r>
            <a:r>
              <a:rPr sz="1100" b="1" dirty="0"/>
              <a:t> pour </a:t>
            </a:r>
            <a:r>
              <a:rPr sz="1100" b="1" err="1"/>
              <a:t>l’enseignement</a:t>
            </a:r>
            <a:r>
              <a:rPr sz="1100" b="1" dirty="0"/>
              <a:t> supérieur (EQAR)</a:t>
            </a:r>
            <a:endParaRPr sz="1100" b="1" dirty="0">
              <a:latin typeface="Nunito"/>
              <a:ea typeface="Nunito"/>
              <a:cs typeface="Nunito"/>
            </a:endParaRPr>
          </a:p>
          <a:p>
            <a:pPr marL="457200" lvl="0" indent="0" algn="l" rtl="0">
              <a:spcBef>
                <a:spcPts val="0"/>
              </a:spcBef>
              <a:spcAft>
                <a:spcPts val="0"/>
              </a:spcAft>
              <a:buNone/>
            </a:pPr>
            <a:endParaRPr sz="1200" dirty="0">
              <a:latin typeface="Nunito"/>
              <a:ea typeface="Nunito"/>
              <a:cs typeface="Nunito"/>
            </a:endParaRPr>
          </a:p>
          <a:p>
            <a:pPr marL="0" lvl="0" indent="0" algn="l" rtl="0">
              <a:lnSpc>
                <a:spcPct val="115000"/>
              </a:lnSpc>
              <a:spcBef>
                <a:spcPts val="1200"/>
              </a:spcBef>
              <a:spcAft>
                <a:spcPts val="1200"/>
              </a:spcAft>
              <a:buNone/>
              <a:defRPr b="1" i="1">
                <a:latin typeface="Nunito"/>
                <a:ea typeface="Nunito"/>
                <a:cs typeface="Nunito"/>
                <a:sym typeface="Nunito"/>
              </a:defRPr>
            </a:pPr>
            <a:r>
              <a:rPr sz="1200" dirty="0"/>
              <a:t> </a:t>
            </a:r>
            <a:r>
              <a:rPr sz="1200" err="1"/>
              <a:t>Seules</a:t>
            </a:r>
            <a:r>
              <a:rPr sz="1200" dirty="0"/>
              <a:t> les </a:t>
            </a:r>
            <a:r>
              <a:rPr sz="1200" err="1"/>
              <a:t>informations</a:t>
            </a:r>
            <a:r>
              <a:rPr sz="1200" dirty="0"/>
              <a:t> </a:t>
            </a:r>
            <a:r>
              <a:rPr sz="1200" err="1"/>
              <a:t>publiques</a:t>
            </a:r>
            <a:r>
              <a:rPr sz="1200" dirty="0"/>
              <a:t> </a:t>
            </a:r>
            <a:r>
              <a:rPr sz="1200" err="1"/>
              <a:t>sont</a:t>
            </a:r>
            <a:r>
              <a:rPr sz="1200" dirty="0"/>
              <a:t> </a:t>
            </a:r>
            <a:r>
              <a:rPr sz="1200" err="1"/>
              <a:t>utilisées</a:t>
            </a:r>
            <a:r>
              <a:rPr sz="1200" dirty="0"/>
              <a:t> – </a:t>
            </a:r>
            <a:r>
              <a:rPr sz="1200" err="1"/>
              <a:t>aucune</a:t>
            </a:r>
            <a:r>
              <a:rPr sz="1200" dirty="0"/>
              <a:t> donnée </a:t>
            </a:r>
            <a:r>
              <a:rPr sz="1200" err="1"/>
              <a:t>personnelle</a:t>
            </a:r>
            <a:r>
              <a:rPr sz="1200" dirty="0"/>
              <a:t>, </a:t>
            </a:r>
            <a:r>
              <a:rPr sz="1200" err="1"/>
              <a:t>étudiante</a:t>
            </a:r>
            <a:r>
              <a:rPr sz="1200" dirty="0"/>
              <a:t> </a:t>
            </a:r>
            <a:r>
              <a:rPr sz="1200" err="1"/>
              <a:t>ou</a:t>
            </a:r>
            <a:r>
              <a:rPr sz="1200" dirty="0"/>
              <a:t> </a:t>
            </a:r>
            <a:r>
              <a:rPr sz="1200" err="1"/>
              <a:t>confidentielle</a:t>
            </a:r>
            <a:r>
              <a:rPr sz="1200" dirty="0"/>
              <a:t> </a:t>
            </a:r>
            <a:r>
              <a:rPr sz="1200" err="1"/>
              <a:t>n’est</a:t>
            </a:r>
            <a:r>
              <a:rPr sz="1200" dirty="0"/>
              <a:t> </a:t>
            </a:r>
            <a:r>
              <a:rPr sz="1200" err="1"/>
              <a:t>requise</a:t>
            </a:r>
            <a:r>
              <a:rPr sz="1200" dirty="0"/>
              <a:t> </a:t>
            </a:r>
            <a:r>
              <a:rPr sz="1200" err="1"/>
              <a:t>ou</a:t>
            </a:r>
            <a:r>
              <a:rPr sz="1200" dirty="0"/>
              <a:t> </a:t>
            </a:r>
            <a:r>
              <a:rPr sz="1200" err="1"/>
              <a:t>collectée</a:t>
            </a:r>
            <a:r>
              <a:rPr sz="1200" dirty="0"/>
              <a:t>.</a:t>
            </a:r>
            <a:endParaRPr sz="1200" dirty="0">
              <a:latin typeface="Nunito"/>
              <a:ea typeface="Nunito"/>
              <a:cs typeface="Nunito"/>
            </a:endParaRPr>
          </a:p>
        </p:txBody>
      </p:sp>
      <p:sp>
        <p:nvSpPr>
          <p:cNvPr id="632" name="Google Shape;632;p92"/>
          <p:cNvSpPr txBox="1"/>
          <p:nvPr/>
        </p:nvSpPr>
        <p:spPr>
          <a:xfrm>
            <a:off x="5648900" y="455875"/>
            <a:ext cx="3151500" cy="409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defRPr sz="2000" b="1" u="sng">
                <a:solidFill>
                  <a:srgbClr val="003A4F"/>
                </a:solidFill>
                <a:latin typeface="Nunito"/>
                <a:ea typeface="Nunito"/>
                <a:cs typeface="Nunito"/>
                <a:sym typeface="Nunito"/>
              </a:defRPr>
            </a:pPr>
            <a:r>
              <a:t>Initiatives 2025-2026</a:t>
            </a:r>
            <a:endParaRPr sz="2000" b="1" u="sng">
              <a:solidFill>
                <a:srgbClr val="003A4F"/>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a:p>
            <a:pPr marL="0" lvl="0" indent="0" algn="l" rtl="0">
              <a:spcBef>
                <a:spcPts val="0"/>
              </a:spcBef>
              <a:spcAft>
                <a:spcPts val="0"/>
              </a:spcAft>
              <a:buNone/>
              <a:defRPr sz="1300">
                <a:solidFill>
                  <a:schemeClr val="dk2"/>
                </a:solidFill>
                <a:latin typeface="Nunito"/>
                <a:ea typeface="Nunito"/>
                <a:cs typeface="Nunito"/>
                <a:sym typeface="Nunito"/>
              </a:defRPr>
            </a:pPr>
            <a:r>
              <a:t>Élargir le CTDL pour couvrir plus complètement tous les termes liés aux certifications et aux cadres de certification dans le monde entier.</a:t>
            </a:r>
            <a:endParaRPr sz="1300">
              <a:solidFill>
                <a:schemeClr val="dk2"/>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a:p>
            <a:pPr marL="0" lvl="0" indent="0" algn="l" rtl="0">
              <a:spcBef>
                <a:spcPts val="0"/>
              </a:spcBef>
              <a:spcAft>
                <a:spcPts val="0"/>
              </a:spcAft>
              <a:buNone/>
              <a:defRPr sz="1300">
                <a:solidFill>
                  <a:schemeClr val="dk2"/>
                </a:solidFill>
                <a:latin typeface="Nunito"/>
                <a:ea typeface="Nunito"/>
                <a:cs typeface="Nunito"/>
                <a:sym typeface="Nunito"/>
              </a:defRPr>
            </a:pPr>
            <a:r>
              <a:t>Publication des cadres de certification, des certifications, des compétences et des indicateurs d'assurance de la qualité avec autant de pays que possible.</a:t>
            </a:r>
            <a:endParaRPr sz="1300">
              <a:solidFill>
                <a:schemeClr val="dk2"/>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a:p>
            <a:pPr marL="0" lvl="0" indent="0" algn="l" rtl="0">
              <a:spcBef>
                <a:spcPts val="0"/>
              </a:spcBef>
              <a:spcAft>
                <a:spcPts val="0"/>
              </a:spcAft>
              <a:buNone/>
              <a:defRPr sz="1300">
                <a:solidFill>
                  <a:schemeClr val="dk2"/>
                </a:solidFill>
                <a:latin typeface="Nunito"/>
                <a:ea typeface="Nunito"/>
                <a:cs typeface="Nunito"/>
                <a:sym typeface="Nunito"/>
              </a:defRPr>
            </a:pPr>
            <a:r>
              <a:t>Développer des cartes d'alignement dans tous les cadres et certifications, et soutenir le développement d'outils et de ressources au profit des pays et des apprenants.</a:t>
            </a:r>
            <a:endParaRPr sz="1300">
              <a:solidFill>
                <a:schemeClr val="dk2"/>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4C4F"/>
        </a:solidFill>
        <a:effectLst/>
      </p:bgPr>
    </p:bg>
    <p:spTree>
      <p:nvGrpSpPr>
        <p:cNvPr id="1" name="Shape 636"/>
        <p:cNvGrpSpPr/>
        <p:nvPr/>
      </p:nvGrpSpPr>
      <p:grpSpPr>
        <a:xfrm>
          <a:off x="0" y="0"/>
          <a:ext cx="0" cy="0"/>
          <a:chOff x="0" y="0"/>
          <a:chExt cx="0" cy="0"/>
        </a:xfrm>
      </p:grpSpPr>
      <p:sp>
        <p:nvSpPr>
          <p:cNvPr id="637" name="Google Shape;637;p93"/>
          <p:cNvSpPr txBox="1">
            <a:spLocks noGrp="1"/>
          </p:cNvSpPr>
          <p:nvPr>
            <p:ph type="title"/>
          </p:nvPr>
        </p:nvSpPr>
        <p:spPr>
          <a:xfrm>
            <a:off x="715100" y="535000"/>
            <a:ext cx="69771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defRPr>
                <a:latin typeface="Maven Pro"/>
                <a:ea typeface="Maven Pro"/>
                <a:cs typeface="Maven Pro"/>
                <a:sym typeface="Maven Pro"/>
              </a:defRPr>
            </a:pPr>
            <a:r>
              <a:t>Preuve de concept SAQA </a:t>
            </a:r>
            <a:endParaRPr>
              <a:latin typeface="Maven Pro"/>
              <a:ea typeface="Maven Pro"/>
              <a:cs typeface="Maven Pro"/>
              <a:sym typeface="Maven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9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lang="en"/>
          </a:p>
        </p:txBody>
      </p:sp>
      <p:sp>
        <p:nvSpPr>
          <p:cNvPr id="643" name="Google Shape;643;p94"/>
          <p:cNvSpPr txBox="1">
            <a:spLocks noGrp="1"/>
          </p:cNvSpPr>
          <p:nvPr>
            <p:ph type="title" idx="4294967295"/>
          </p:nvPr>
        </p:nvSpPr>
        <p:spPr>
          <a:xfrm>
            <a:off x="0" y="0"/>
            <a:ext cx="9006600" cy="523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defRPr sz="2400">
                <a:solidFill>
                  <a:srgbClr val="003A4F"/>
                </a:solidFill>
              </a:defRPr>
            </a:pPr>
            <a:r>
              <a:t>SAQA/Credential Engine POC: Critères de succès</a:t>
            </a:r>
            <a:endParaRPr sz="2400">
              <a:solidFill>
                <a:srgbClr val="003A4F"/>
              </a:solidFill>
            </a:endParaRPr>
          </a:p>
        </p:txBody>
      </p:sp>
      <p:sp>
        <p:nvSpPr>
          <p:cNvPr id="644" name="Google Shape;644;p94"/>
          <p:cNvSpPr txBox="1"/>
          <p:nvPr/>
        </p:nvSpPr>
        <p:spPr>
          <a:xfrm>
            <a:off x="622175" y="654575"/>
            <a:ext cx="7955400" cy="437886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defRPr sz="1200"/>
            </a:pPr>
            <a:r>
              <a:rPr dirty="0"/>
              <a:t>CNC </a:t>
            </a:r>
            <a:r>
              <a:rPr b="1" dirty="0" err="1">
                <a:highlight>
                  <a:srgbClr val="D0E8F0"/>
                </a:highlight>
              </a:rPr>
              <a:t>sud-africain</a:t>
            </a:r>
            <a:r>
              <a:rPr b="1" dirty="0">
                <a:highlight>
                  <a:srgbClr val="D0E8F0"/>
                </a:highlight>
              </a:rPr>
              <a:t>: </a:t>
            </a:r>
            <a:r>
              <a:rPr dirty="0" err="1"/>
              <a:t>Publier</a:t>
            </a:r>
            <a:r>
              <a:rPr dirty="0"/>
              <a:t> le CNC </a:t>
            </a:r>
            <a:endParaRPr sz="1200" dirty="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defRPr sz="1200"/>
            </a:pPr>
            <a:r>
              <a:rPr b="1" dirty="0">
                <a:highlight>
                  <a:srgbClr val="D0E8F0"/>
                </a:highlight>
              </a:rPr>
              <a:t>Qualifications / </a:t>
            </a:r>
            <a:r>
              <a:rPr b="1" dirty="0" err="1">
                <a:highlight>
                  <a:srgbClr val="D0E8F0"/>
                </a:highlight>
              </a:rPr>
              <a:t>diplômes</a:t>
            </a:r>
            <a:r>
              <a:rPr b="1" dirty="0">
                <a:highlight>
                  <a:srgbClr val="D0E8F0"/>
                </a:highlight>
              </a:rPr>
              <a:t>: </a:t>
            </a:r>
            <a:r>
              <a:rPr dirty="0" err="1"/>
              <a:t>Établir</a:t>
            </a:r>
            <a:r>
              <a:rPr dirty="0"/>
              <a:t> un lien entre les </a:t>
            </a:r>
            <a:r>
              <a:rPr dirty="0" err="1"/>
              <a:t>titres</a:t>
            </a:r>
            <a:r>
              <a:rPr dirty="0"/>
              <a:t> de </a:t>
            </a:r>
            <a:r>
              <a:rPr dirty="0" err="1"/>
              <a:t>compétences</a:t>
            </a:r>
            <a:r>
              <a:rPr dirty="0"/>
              <a:t> de 2 industries/</a:t>
            </a:r>
            <a:r>
              <a:rPr dirty="0" err="1"/>
              <a:t>secteurs</a:t>
            </a:r>
            <a:r>
              <a:rPr dirty="0"/>
              <a:t> </a:t>
            </a:r>
            <a:r>
              <a:rPr dirty="0" err="1"/>
              <a:t>selon</a:t>
            </a:r>
            <a:r>
              <a:rPr dirty="0"/>
              <a:t> les </a:t>
            </a:r>
            <a:r>
              <a:rPr dirty="0" err="1"/>
              <a:t>niveaux</a:t>
            </a:r>
            <a:r>
              <a:rPr dirty="0"/>
              <a:t> et les types de </a:t>
            </a:r>
            <a:r>
              <a:rPr dirty="0" err="1"/>
              <a:t>titres</a:t>
            </a:r>
            <a:r>
              <a:rPr dirty="0"/>
              <a:t> de </a:t>
            </a:r>
            <a:r>
              <a:rPr dirty="0" err="1"/>
              <a:t>compétences</a:t>
            </a:r>
            <a:r>
              <a:rPr dirty="0"/>
              <a:t> qui </a:t>
            </a:r>
            <a:r>
              <a:rPr dirty="0" err="1"/>
              <a:t>seront</a:t>
            </a:r>
            <a:r>
              <a:rPr dirty="0"/>
              <a:t> </a:t>
            </a:r>
            <a:r>
              <a:rPr dirty="0" err="1"/>
              <a:t>liés</a:t>
            </a:r>
            <a:r>
              <a:rPr dirty="0"/>
              <a:t> aux </a:t>
            </a:r>
            <a:r>
              <a:rPr dirty="0" err="1"/>
              <a:t>niveaux</a:t>
            </a:r>
            <a:r>
              <a:rPr dirty="0"/>
              <a:t> de progression du cadre des qualifications.  Montrez les </a:t>
            </a:r>
            <a:r>
              <a:rPr dirty="0" err="1"/>
              <a:t>compétences</a:t>
            </a:r>
            <a:r>
              <a:rPr dirty="0"/>
              <a:t> </a:t>
            </a:r>
            <a:r>
              <a:rPr dirty="0" err="1"/>
              <a:t>requises</a:t>
            </a:r>
            <a:r>
              <a:rPr dirty="0"/>
              <a:t> pour les </a:t>
            </a:r>
            <a:r>
              <a:rPr dirty="0" err="1"/>
              <a:t>titres</a:t>
            </a:r>
            <a:r>
              <a:rPr dirty="0"/>
              <a:t> de </a:t>
            </a:r>
            <a:r>
              <a:rPr dirty="0" err="1"/>
              <a:t>compétences</a:t>
            </a:r>
            <a:r>
              <a:rPr dirty="0"/>
              <a:t>.</a:t>
            </a:r>
            <a:endParaRPr sz="1200" dirty="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defRPr sz="1200"/>
            </a:pPr>
            <a:r>
              <a:rPr dirty="0" err="1"/>
              <a:t>Secteur</a:t>
            </a:r>
            <a:r>
              <a:rPr dirty="0"/>
              <a:t>/</a:t>
            </a:r>
            <a:r>
              <a:rPr dirty="0" err="1"/>
              <a:t>industrie</a:t>
            </a:r>
            <a:r>
              <a:rPr dirty="0"/>
              <a:t> </a:t>
            </a:r>
            <a:r>
              <a:rPr b="1" dirty="0" err="1">
                <a:highlight>
                  <a:srgbClr val="D0E8F0"/>
                </a:highlight>
              </a:rPr>
              <a:t>sélectionné</a:t>
            </a:r>
            <a:r>
              <a:rPr b="1" dirty="0">
                <a:highlight>
                  <a:srgbClr val="D0E8F0"/>
                </a:highlight>
              </a:rPr>
              <a:t>(e): </a:t>
            </a:r>
            <a:r>
              <a:rPr dirty="0" err="1"/>
              <a:t>Soins</a:t>
            </a:r>
            <a:r>
              <a:rPr dirty="0"/>
              <a:t> de santé aux </a:t>
            </a:r>
            <a:r>
              <a:rPr dirty="0" err="1"/>
              <a:t>niveaux</a:t>
            </a:r>
            <a:r>
              <a:rPr dirty="0"/>
              <a:t> </a:t>
            </a:r>
            <a:r>
              <a:rPr dirty="0" err="1"/>
              <a:t>secondaire</a:t>
            </a:r>
            <a:r>
              <a:rPr dirty="0"/>
              <a:t> et </a:t>
            </a:r>
            <a:r>
              <a:rPr dirty="0" err="1"/>
              <a:t>postsecondaire</a:t>
            </a:r>
            <a:r>
              <a:rPr dirty="0"/>
              <a:t> et professions </a:t>
            </a:r>
            <a:r>
              <a:rPr dirty="0" err="1"/>
              <a:t>nécessitant</a:t>
            </a:r>
            <a:r>
              <a:rPr dirty="0"/>
              <a:t> un </a:t>
            </a:r>
            <a:r>
              <a:rPr dirty="0" err="1"/>
              <a:t>permis</a:t>
            </a:r>
            <a:r>
              <a:rPr dirty="0"/>
              <a:t> de travail.  </a:t>
            </a:r>
            <a:endParaRPr sz="1200" dirty="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defRPr sz="1200" b="1">
                <a:highlight>
                  <a:srgbClr val="D0E8F0"/>
                </a:highlight>
              </a:defRPr>
            </a:pPr>
            <a:r>
              <a:rPr dirty="0"/>
              <a:t>Cas </a:t>
            </a:r>
            <a:r>
              <a:rPr dirty="0" err="1"/>
              <a:t>d’utilisation</a:t>
            </a:r>
            <a:r>
              <a:rPr dirty="0"/>
              <a:t>:</a:t>
            </a:r>
            <a:br>
              <a:rPr dirty="0"/>
            </a:br>
            <a:endParaRPr sz="1200"/>
          </a:p>
          <a:p>
            <a:pPr marL="457200" lvl="0" indent="-304800" algn="l" rtl="0">
              <a:lnSpc>
                <a:spcPct val="115000"/>
              </a:lnSpc>
              <a:spcBef>
                <a:spcPts val="0"/>
              </a:spcBef>
              <a:spcAft>
                <a:spcPts val="0"/>
              </a:spcAft>
              <a:buClr>
                <a:srgbClr val="000000"/>
              </a:buClr>
              <a:buSzPts val="1200"/>
              <a:buFont typeface="Arial"/>
              <a:buChar char="●"/>
              <a:defRPr sz="1200"/>
            </a:pPr>
            <a:r>
              <a:rPr sz="1050" b="1" dirty="0"/>
              <a:t>En tant </a:t>
            </a:r>
            <a:r>
              <a:rPr sz="1050" b="1" err="1"/>
              <a:t>qu'apprenant</a:t>
            </a:r>
            <a:r>
              <a:rPr sz="1050" b="1" dirty="0"/>
              <a:t>,</a:t>
            </a:r>
            <a:r>
              <a:rPr sz="1050" dirty="0"/>
              <a:t> </a:t>
            </a:r>
            <a:r>
              <a:rPr sz="1050" err="1"/>
              <a:t>j'ai</a:t>
            </a:r>
            <a:r>
              <a:rPr sz="1050" dirty="0"/>
              <a:t> </a:t>
            </a:r>
            <a:r>
              <a:rPr sz="1050" err="1"/>
              <a:t>besoin</a:t>
            </a:r>
            <a:r>
              <a:rPr sz="1050" dirty="0"/>
              <a:t> de </a:t>
            </a:r>
            <a:r>
              <a:rPr sz="1050" err="1"/>
              <a:t>découvrir</a:t>
            </a:r>
            <a:r>
              <a:rPr sz="1050" dirty="0"/>
              <a:t> les </a:t>
            </a:r>
            <a:r>
              <a:rPr sz="1050" err="1"/>
              <a:t>titres</a:t>
            </a:r>
            <a:r>
              <a:rPr sz="1050" dirty="0"/>
              <a:t> de </a:t>
            </a:r>
            <a:r>
              <a:rPr sz="1050" err="1"/>
              <a:t>compétences</a:t>
            </a:r>
            <a:r>
              <a:rPr sz="1050" dirty="0"/>
              <a:t> (</a:t>
            </a:r>
            <a:r>
              <a:rPr sz="1050" err="1"/>
              <a:t>soins</a:t>
            </a:r>
            <a:r>
              <a:rPr sz="1050" dirty="0"/>
              <a:t> de santé) et </a:t>
            </a:r>
            <a:r>
              <a:rPr sz="1050" err="1"/>
              <a:t>où</a:t>
            </a:r>
            <a:r>
              <a:rPr sz="1050" dirty="0"/>
              <a:t> </a:t>
            </a:r>
            <a:r>
              <a:rPr sz="1050" err="1"/>
              <a:t>ils</a:t>
            </a:r>
            <a:r>
              <a:rPr sz="1050" dirty="0"/>
              <a:t> se </a:t>
            </a:r>
            <a:r>
              <a:rPr sz="1050" err="1"/>
              <a:t>trouvent</a:t>
            </a:r>
            <a:r>
              <a:rPr sz="1050" dirty="0"/>
              <a:t> dans les </a:t>
            </a:r>
            <a:r>
              <a:rPr sz="1050" err="1"/>
              <a:t>voies</a:t>
            </a:r>
            <a:r>
              <a:rPr sz="1050" dirty="0"/>
              <a:t> </a:t>
            </a:r>
            <a:r>
              <a:rPr sz="1050" err="1"/>
              <a:t>d'accès</a:t>
            </a:r>
            <a:r>
              <a:rPr sz="1050" dirty="0"/>
              <a:t> à la </a:t>
            </a:r>
            <a:r>
              <a:rPr sz="1050" err="1"/>
              <a:t>carrière</a:t>
            </a:r>
            <a:r>
              <a:rPr sz="1050" dirty="0"/>
              <a:t> que je </a:t>
            </a:r>
            <a:r>
              <a:rPr sz="1050" err="1"/>
              <a:t>veux</a:t>
            </a:r>
            <a:r>
              <a:rPr sz="1050" dirty="0"/>
              <a:t> de manière à assurer ma </a:t>
            </a:r>
            <a:r>
              <a:rPr sz="1050" err="1"/>
              <a:t>mobilité</a:t>
            </a:r>
            <a:r>
              <a:rPr sz="1050" dirty="0"/>
              <a:t>.</a:t>
            </a:r>
          </a:p>
          <a:p>
            <a:pPr marL="457200" lvl="0" indent="-304800" algn="l" rtl="0">
              <a:lnSpc>
                <a:spcPct val="115000"/>
              </a:lnSpc>
              <a:spcBef>
                <a:spcPts val="0"/>
              </a:spcBef>
              <a:spcAft>
                <a:spcPts val="0"/>
              </a:spcAft>
              <a:buClr>
                <a:srgbClr val="000000"/>
              </a:buClr>
              <a:buSzPts val="1200"/>
              <a:buFont typeface="Arial"/>
              <a:buChar char="●"/>
              <a:defRPr sz="1200"/>
            </a:pPr>
            <a:r>
              <a:rPr sz="1050" b="1" dirty="0"/>
              <a:t>En tant </a:t>
            </a:r>
            <a:r>
              <a:rPr sz="1050" b="1" err="1"/>
              <a:t>qu'évaluateur</a:t>
            </a:r>
            <a:r>
              <a:rPr sz="1050" b="1" dirty="0"/>
              <a:t> de </a:t>
            </a:r>
            <a:r>
              <a:rPr sz="1050" b="1" err="1"/>
              <a:t>titres</a:t>
            </a:r>
            <a:r>
              <a:rPr sz="1050" b="1" dirty="0"/>
              <a:t> de </a:t>
            </a:r>
            <a:r>
              <a:rPr sz="1050" b="1" err="1"/>
              <a:t>compétences</a:t>
            </a:r>
            <a:r>
              <a:rPr sz="1050" b="1" dirty="0"/>
              <a:t>, </a:t>
            </a:r>
            <a:r>
              <a:rPr sz="1050" dirty="0"/>
              <a:t>je </a:t>
            </a:r>
            <a:r>
              <a:rPr sz="1050" err="1"/>
              <a:t>dois</a:t>
            </a:r>
            <a:r>
              <a:rPr sz="1050" dirty="0"/>
              <a:t> </a:t>
            </a:r>
            <a:r>
              <a:rPr sz="1050" err="1"/>
              <a:t>soutenir</a:t>
            </a:r>
            <a:r>
              <a:rPr sz="1050" dirty="0"/>
              <a:t> la </a:t>
            </a:r>
            <a:r>
              <a:rPr sz="1050" err="1"/>
              <a:t>mobilité</a:t>
            </a:r>
            <a:r>
              <a:rPr sz="1050" dirty="0"/>
              <a:t> des </a:t>
            </a:r>
            <a:r>
              <a:rPr sz="1050" err="1"/>
              <a:t>apprenants</a:t>
            </a:r>
            <a:r>
              <a:rPr sz="1050" dirty="0"/>
              <a:t> et identifier des types </a:t>
            </a:r>
            <a:r>
              <a:rPr sz="1050" err="1"/>
              <a:t>spécifiques</a:t>
            </a:r>
            <a:r>
              <a:rPr sz="1050" dirty="0"/>
              <a:t> de </a:t>
            </a:r>
            <a:r>
              <a:rPr sz="1050" err="1"/>
              <a:t>titres</a:t>
            </a:r>
            <a:r>
              <a:rPr sz="1050" dirty="0"/>
              <a:t> de </a:t>
            </a:r>
            <a:r>
              <a:rPr sz="1050" err="1"/>
              <a:t>compétences</a:t>
            </a:r>
            <a:r>
              <a:rPr sz="1050" dirty="0"/>
              <a:t> et documenter </a:t>
            </a:r>
            <a:r>
              <a:rPr sz="1050" err="1"/>
              <a:t>leur</a:t>
            </a:r>
            <a:r>
              <a:rPr sz="1050" dirty="0"/>
              <a:t> </a:t>
            </a:r>
            <a:r>
              <a:rPr sz="1050" err="1"/>
              <a:t>alignement</a:t>
            </a:r>
            <a:r>
              <a:rPr sz="1050" dirty="0"/>
              <a:t> sur les </a:t>
            </a:r>
            <a:r>
              <a:rPr sz="1050" err="1"/>
              <a:t>niveaux</a:t>
            </a:r>
            <a:r>
              <a:rPr sz="1050" dirty="0"/>
              <a:t> de progression dans le pays </a:t>
            </a:r>
            <a:r>
              <a:rPr sz="1050" err="1"/>
              <a:t>où</a:t>
            </a:r>
            <a:r>
              <a:rPr sz="1050" dirty="0"/>
              <a:t> le </a:t>
            </a:r>
            <a:r>
              <a:rPr sz="1050" err="1"/>
              <a:t>titre</a:t>
            </a:r>
            <a:r>
              <a:rPr sz="1050" dirty="0"/>
              <a:t> de </a:t>
            </a:r>
            <a:r>
              <a:rPr sz="1050" err="1"/>
              <a:t>compétences</a:t>
            </a:r>
            <a:r>
              <a:rPr sz="1050" dirty="0"/>
              <a:t> </a:t>
            </a:r>
            <a:r>
              <a:rPr sz="1050" err="1"/>
              <a:t>est</a:t>
            </a:r>
            <a:r>
              <a:rPr sz="1050" dirty="0"/>
              <a:t> </a:t>
            </a:r>
            <a:r>
              <a:rPr sz="1050" err="1"/>
              <a:t>offert</a:t>
            </a:r>
            <a:r>
              <a:rPr sz="1050" dirty="0"/>
              <a:t> et </a:t>
            </a:r>
            <a:r>
              <a:rPr sz="1050" err="1"/>
              <a:t>délivré</a:t>
            </a:r>
            <a:r>
              <a:rPr sz="1050" dirty="0"/>
              <a:t> et </a:t>
            </a:r>
            <a:r>
              <a:rPr sz="1050" err="1"/>
              <a:t>sa</a:t>
            </a:r>
            <a:r>
              <a:rPr sz="1050" dirty="0"/>
              <a:t> </a:t>
            </a:r>
            <a:r>
              <a:rPr sz="1050" err="1"/>
              <a:t>comparabilité</a:t>
            </a:r>
            <a:r>
              <a:rPr sz="1050" dirty="0"/>
              <a:t> avec le cadre de qualifications du pays </a:t>
            </a:r>
            <a:r>
              <a:rPr sz="1050" err="1"/>
              <a:t>déterminant</a:t>
            </a:r>
            <a:r>
              <a:rPr sz="1050" dirty="0"/>
              <a:t> </a:t>
            </a:r>
            <a:r>
              <a:rPr sz="1050" err="1"/>
              <a:t>sa</a:t>
            </a:r>
            <a:r>
              <a:rPr sz="1050" dirty="0"/>
              <a:t> </a:t>
            </a:r>
            <a:r>
              <a:rPr sz="1050" err="1"/>
              <a:t>portabilité</a:t>
            </a:r>
            <a:r>
              <a:rPr sz="1050" dirty="0"/>
              <a:t>. </a:t>
            </a:r>
          </a:p>
          <a:p>
            <a:pPr marL="457200" lvl="0" indent="-304800" algn="l" rtl="0">
              <a:lnSpc>
                <a:spcPct val="115000"/>
              </a:lnSpc>
              <a:spcBef>
                <a:spcPts val="0"/>
              </a:spcBef>
              <a:spcAft>
                <a:spcPts val="0"/>
              </a:spcAft>
              <a:buClr>
                <a:srgbClr val="000000"/>
              </a:buClr>
              <a:buSzPts val="1200"/>
              <a:buFont typeface="Arial"/>
              <a:buChar char="●"/>
              <a:defRPr sz="1200"/>
            </a:pPr>
            <a:r>
              <a:rPr sz="1050" b="1" dirty="0"/>
              <a:t>En tant </a:t>
            </a:r>
            <a:r>
              <a:rPr sz="1050" b="1" err="1"/>
              <a:t>qu’employeur</a:t>
            </a:r>
            <a:r>
              <a:rPr sz="1050" b="1" dirty="0"/>
              <a:t>,</a:t>
            </a:r>
            <a:r>
              <a:rPr sz="1050" dirty="0"/>
              <a:t> je </a:t>
            </a:r>
            <a:r>
              <a:rPr sz="1050" err="1"/>
              <a:t>dois</a:t>
            </a:r>
            <a:r>
              <a:rPr sz="1050" dirty="0"/>
              <a:t> </a:t>
            </a:r>
            <a:r>
              <a:rPr sz="1050" err="1"/>
              <a:t>comprendre</a:t>
            </a:r>
            <a:r>
              <a:rPr sz="1050" dirty="0"/>
              <a:t> les </a:t>
            </a:r>
            <a:r>
              <a:rPr sz="1050" err="1"/>
              <a:t>diplômes</a:t>
            </a:r>
            <a:r>
              <a:rPr sz="1050" dirty="0"/>
              <a:t> et les </a:t>
            </a:r>
            <a:r>
              <a:rPr sz="1050" err="1"/>
              <a:t>compétences</a:t>
            </a:r>
            <a:r>
              <a:rPr sz="1050" dirty="0"/>
              <a:t>/</a:t>
            </a:r>
            <a:r>
              <a:rPr sz="1050" err="1"/>
              <a:t>compétences</a:t>
            </a:r>
            <a:r>
              <a:rPr sz="1050" dirty="0"/>
              <a:t> </a:t>
            </a:r>
            <a:r>
              <a:rPr sz="1050" err="1"/>
              <a:t>dont</a:t>
            </a:r>
            <a:r>
              <a:rPr sz="1050" dirty="0"/>
              <a:t> </a:t>
            </a:r>
            <a:r>
              <a:rPr sz="1050" err="1"/>
              <a:t>disposent</a:t>
            </a:r>
            <a:r>
              <a:rPr sz="1050" dirty="0"/>
              <a:t> les </a:t>
            </a:r>
            <a:r>
              <a:rPr sz="1050" err="1"/>
              <a:t>candidats</a:t>
            </a:r>
            <a:r>
              <a:rPr sz="1050" dirty="0"/>
              <a:t> à </a:t>
            </a:r>
            <a:r>
              <a:rPr sz="1050" err="1"/>
              <a:t>l’emploi</a:t>
            </a:r>
            <a:r>
              <a:rPr sz="1050" dirty="0"/>
              <a:t>, </a:t>
            </a:r>
            <a:r>
              <a:rPr sz="1050" err="1"/>
              <a:t>ainsi</a:t>
            </a:r>
            <a:r>
              <a:rPr sz="1050" dirty="0"/>
              <a:t> que la manière </a:t>
            </a:r>
            <a:r>
              <a:rPr sz="1050" err="1"/>
              <a:t>dont</a:t>
            </a:r>
            <a:r>
              <a:rPr sz="1050" dirty="0"/>
              <a:t> les </a:t>
            </a:r>
            <a:r>
              <a:rPr sz="1050" err="1"/>
              <a:t>diplômes</a:t>
            </a:r>
            <a:r>
              <a:rPr sz="1050" dirty="0"/>
              <a:t> </a:t>
            </a:r>
            <a:r>
              <a:rPr sz="1050" err="1"/>
              <a:t>sont</a:t>
            </a:r>
            <a:r>
              <a:rPr sz="1050" dirty="0"/>
              <a:t> </a:t>
            </a:r>
            <a:r>
              <a:rPr sz="1050" err="1"/>
              <a:t>comparables</a:t>
            </a:r>
            <a:r>
              <a:rPr sz="1050" dirty="0"/>
              <a:t> au cadre de </a:t>
            </a:r>
            <a:r>
              <a:rPr sz="1050" err="1"/>
              <a:t>qualité</a:t>
            </a:r>
            <a:r>
              <a:rPr sz="1050" dirty="0"/>
              <a:t> de </a:t>
            </a:r>
            <a:r>
              <a:rPr sz="1050" err="1"/>
              <a:t>mon</a:t>
            </a:r>
            <a:r>
              <a:rPr sz="1050" dirty="0"/>
              <a:t> pays et </a:t>
            </a:r>
            <a:r>
              <a:rPr sz="1050" err="1"/>
              <a:t>où</a:t>
            </a:r>
            <a:r>
              <a:rPr sz="1050" dirty="0"/>
              <a:t> </a:t>
            </a:r>
            <a:r>
              <a:rPr sz="1050" err="1"/>
              <a:t>ils</a:t>
            </a:r>
            <a:r>
              <a:rPr sz="1050" dirty="0"/>
              <a:t> se </a:t>
            </a:r>
            <a:r>
              <a:rPr sz="1050" err="1"/>
              <a:t>trouvent</a:t>
            </a:r>
            <a:r>
              <a:rPr sz="1050" dirty="0"/>
              <a:t> dans </a:t>
            </a:r>
            <a:r>
              <a:rPr sz="1050" err="1"/>
              <a:t>une</a:t>
            </a:r>
            <a:r>
              <a:rPr sz="1050" dirty="0"/>
              <a:t> progression de </a:t>
            </a:r>
            <a:r>
              <a:rPr sz="1050" err="1"/>
              <a:t>parcours</a:t>
            </a:r>
            <a:r>
              <a:rPr sz="1050" dirty="0"/>
              <a:t>. </a:t>
            </a:r>
          </a:p>
          <a:p>
            <a:pPr marL="457200" lvl="0" indent="-304800" algn="l" rtl="0">
              <a:lnSpc>
                <a:spcPct val="115000"/>
              </a:lnSpc>
              <a:spcBef>
                <a:spcPts val="0"/>
              </a:spcBef>
              <a:spcAft>
                <a:spcPts val="0"/>
              </a:spcAft>
              <a:buClr>
                <a:srgbClr val="000000"/>
              </a:buClr>
              <a:buSzPts val="1200"/>
              <a:buFont typeface="Arial"/>
              <a:buChar char="●"/>
              <a:defRPr sz="1200"/>
            </a:pPr>
            <a:r>
              <a:rPr sz="1050" b="1" dirty="0"/>
              <a:t>En tant que </a:t>
            </a:r>
            <a:r>
              <a:rPr sz="1050" b="1" err="1"/>
              <a:t>prestataire</a:t>
            </a:r>
            <a:r>
              <a:rPr sz="1050" b="1" dirty="0"/>
              <a:t>,</a:t>
            </a:r>
            <a:r>
              <a:rPr sz="1050" dirty="0"/>
              <a:t> je </a:t>
            </a:r>
            <a:r>
              <a:rPr sz="1050" err="1"/>
              <a:t>dois</a:t>
            </a:r>
            <a:r>
              <a:rPr sz="1050" dirty="0"/>
              <a:t> </a:t>
            </a:r>
            <a:r>
              <a:rPr sz="1050" err="1"/>
              <a:t>veiller</a:t>
            </a:r>
            <a:r>
              <a:rPr sz="1050" dirty="0"/>
              <a:t> à </a:t>
            </a:r>
            <a:r>
              <a:rPr sz="1050" err="1"/>
              <a:t>ce</a:t>
            </a:r>
            <a:r>
              <a:rPr sz="1050" dirty="0"/>
              <a:t> que </a:t>
            </a:r>
            <a:r>
              <a:rPr sz="1050" err="1"/>
              <a:t>tous</a:t>
            </a:r>
            <a:r>
              <a:rPr sz="1050" dirty="0"/>
              <a:t> les </a:t>
            </a:r>
            <a:r>
              <a:rPr sz="1050" err="1"/>
              <a:t>apprenants</a:t>
            </a:r>
            <a:r>
              <a:rPr sz="1050" dirty="0"/>
              <a:t> </a:t>
            </a:r>
            <a:r>
              <a:rPr sz="1050" err="1"/>
              <a:t>disposent</a:t>
            </a:r>
            <a:r>
              <a:rPr sz="1050" dirty="0"/>
              <a:t> des </a:t>
            </a:r>
            <a:r>
              <a:rPr sz="1050" err="1"/>
              <a:t>informations</a:t>
            </a:r>
            <a:r>
              <a:rPr sz="1050" dirty="0"/>
              <a:t> </a:t>
            </a:r>
            <a:r>
              <a:rPr sz="1050" err="1"/>
              <a:t>dont</a:t>
            </a:r>
            <a:r>
              <a:rPr sz="1050" dirty="0"/>
              <a:t> </a:t>
            </a:r>
            <a:r>
              <a:rPr sz="1050" err="1"/>
              <a:t>ils</a:t>
            </a:r>
            <a:r>
              <a:rPr sz="1050" dirty="0"/>
              <a:t> </a:t>
            </a:r>
            <a:r>
              <a:rPr sz="1050" err="1"/>
              <a:t>ont</a:t>
            </a:r>
            <a:r>
              <a:rPr sz="1050" dirty="0"/>
              <a:t> </a:t>
            </a:r>
            <a:r>
              <a:rPr sz="1050" err="1"/>
              <a:t>besoin</a:t>
            </a:r>
            <a:r>
              <a:rPr sz="1050" dirty="0"/>
              <a:t> pour </a:t>
            </a:r>
            <a:r>
              <a:rPr sz="1050" err="1"/>
              <a:t>déterminer</a:t>
            </a:r>
            <a:r>
              <a:rPr sz="1050" dirty="0"/>
              <a:t> les </a:t>
            </a:r>
            <a:r>
              <a:rPr sz="1050" err="1"/>
              <a:t>parcours</a:t>
            </a:r>
            <a:r>
              <a:rPr sz="1050" dirty="0"/>
              <a:t> et </a:t>
            </a:r>
            <a:r>
              <a:rPr sz="1050" err="1"/>
              <a:t>soutenir</a:t>
            </a:r>
            <a:r>
              <a:rPr sz="1050" dirty="0"/>
              <a:t> la </a:t>
            </a:r>
            <a:r>
              <a:rPr sz="1050" err="1"/>
              <a:t>mobilité</a:t>
            </a:r>
            <a:r>
              <a:rPr sz="1050" dirty="0"/>
              <a:t> et la </a:t>
            </a:r>
            <a:r>
              <a:rPr sz="1050" err="1"/>
              <a:t>portabilité</a:t>
            </a:r>
            <a:r>
              <a:rPr sz="1050" dirty="0"/>
              <a:t>.</a:t>
            </a:r>
            <a:endParaRPr sz="1050">
              <a:solidFill>
                <a:srgbClr val="92521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9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lang="en"/>
          </a:p>
        </p:txBody>
      </p:sp>
      <p:sp>
        <p:nvSpPr>
          <p:cNvPr id="650" name="Google Shape;650;p95"/>
          <p:cNvSpPr txBox="1">
            <a:spLocks noGrp="1"/>
          </p:cNvSpPr>
          <p:nvPr>
            <p:ph type="title" idx="4294967295"/>
          </p:nvPr>
        </p:nvSpPr>
        <p:spPr>
          <a:xfrm>
            <a:off x="0" y="0"/>
            <a:ext cx="9006600" cy="523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defRPr sz="2400">
                <a:solidFill>
                  <a:srgbClr val="003A4F"/>
                </a:solidFill>
              </a:defRPr>
            </a:pPr>
            <a:r>
              <a:t>SAQA/Credential Engine POC: Statut</a:t>
            </a:r>
            <a:endParaRPr sz="2400">
              <a:solidFill>
                <a:srgbClr val="003A4F"/>
              </a:solidFill>
            </a:endParaRPr>
          </a:p>
        </p:txBody>
      </p:sp>
      <p:sp>
        <p:nvSpPr>
          <p:cNvPr id="651" name="Google Shape;651;p95"/>
          <p:cNvSpPr txBox="1"/>
          <p:nvPr/>
        </p:nvSpPr>
        <p:spPr>
          <a:xfrm>
            <a:off x="234950" y="610675"/>
            <a:ext cx="4314300" cy="4245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defRPr sz="1200" b="1">
                <a:highlight>
                  <a:srgbClr val="D0E8F0"/>
                </a:highlight>
              </a:defRPr>
            </a:pPr>
            <a:r>
              <a:t>Ce qui suit a été initialement sélectionné et publié dans le Credential Registry Sandbox:</a:t>
            </a:r>
            <a:br/>
            <a:endParaRPr sz="1200" b="1">
              <a:highlight>
                <a:srgbClr val="D0E8F0"/>
              </a:highlight>
            </a:endParaRPr>
          </a:p>
          <a:p>
            <a:pPr marL="457200" lvl="0" indent="-323850" algn="l" rtl="0">
              <a:lnSpc>
                <a:spcPct val="115000"/>
              </a:lnSpc>
              <a:spcBef>
                <a:spcPts val="0"/>
              </a:spcBef>
              <a:spcAft>
                <a:spcPts val="0"/>
              </a:spcAft>
              <a:buClr>
                <a:schemeClr val="accent1"/>
              </a:buClr>
              <a:buSzPts val="1500"/>
              <a:buChar char="✓"/>
              <a:defRPr sz="1200"/>
            </a:pPr>
            <a:r>
              <a:t>CNC </a:t>
            </a:r>
            <a:r>
              <a:rPr b="1"/>
              <a:t>sud-africain: </a:t>
            </a:r>
            <a:r>
              <a:t>Comprend les niveaux de progression, les descripteurs et les compétences</a:t>
            </a:r>
            <a:endParaRPr sz="1200"/>
          </a:p>
          <a:p>
            <a:pPr marL="457200" lvl="0" indent="-304800" algn="l" rtl="0">
              <a:lnSpc>
                <a:spcPct val="115000"/>
              </a:lnSpc>
              <a:spcBef>
                <a:spcPts val="0"/>
              </a:spcBef>
              <a:spcAft>
                <a:spcPts val="0"/>
              </a:spcAft>
              <a:buClr>
                <a:schemeClr val="accent1"/>
              </a:buClr>
              <a:buSzPts val="1200"/>
              <a:buChar char="✓"/>
              <a:defRPr sz="1200"/>
            </a:pPr>
            <a:r>
              <a:t>Champ </a:t>
            </a:r>
            <a:r>
              <a:rPr b="1"/>
              <a:t>sélectionné: Sciences </a:t>
            </a:r>
            <a:r>
              <a:t>de la santé et services sociaux</a:t>
            </a:r>
            <a:endParaRPr sz="1200"/>
          </a:p>
          <a:p>
            <a:pPr marL="457200" lvl="0" indent="-304800" algn="l" rtl="0">
              <a:lnSpc>
                <a:spcPct val="115000"/>
              </a:lnSpc>
              <a:spcBef>
                <a:spcPts val="0"/>
              </a:spcBef>
              <a:spcAft>
                <a:spcPts val="0"/>
              </a:spcAft>
              <a:buClr>
                <a:schemeClr val="accent1"/>
              </a:buClr>
              <a:buSzPts val="1200"/>
              <a:buChar char="✓"/>
              <a:defRPr sz="1200" b="1"/>
            </a:pPr>
            <a:r>
              <a:t>Deux universités (initiales): </a:t>
            </a:r>
            <a:endParaRPr sz="1200" b="1"/>
          </a:p>
          <a:p>
            <a:pPr marL="914400" lvl="1" indent="-304800" algn="l" rtl="0">
              <a:lnSpc>
                <a:spcPct val="115000"/>
              </a:lnSpc>
              <a:spcBef>
                <a:spcPts val="0"/>
              </a:spcBef>
              <a:spcAft>
                <a:spcPts val="0"/>
              </a:spcAft>
              <a:buSzPts val="1200"/>
              <a:buChar char="○"/>
              <a:defRPr sz="1200"/>
            </a:pPr>
            <a:r>
              <a:t>Université de Limpopo</a:t>
            </a:r>
            <a:endParaRPr sz="1200"/>
          </a:p>
          <a:p>
            <a:pPr marL="914400" lvl="1" indent="-304800" algn="l" rtl="0">
              <a:lnSpc>
                <a:spcPct val="115000"/>
              </a:lnSpc>
              <a:spcBef>
                <a:spcPts val="0"/>
              </a:spcBef>
              <a:spcAft>
                <a:spcPts val="0"/>
              </a:spcAft>
              <a:buSzPts val="1200"/>
              <a:buChar char="○"/>
              <a:defRPr sz="1200"/>
            </a:pPr>
            <a:r>
              <a:t>Université des sciences de la santé Sefako Makgatho</a:t>
            </a:r>
            <a:endParaRPr sz="1200"/>
          </a:p>
          <a:p>
            <a:pPr marL="457200" lvl="0" indent="-304800" algn="l" rtl="0">
              <a:lnSpc>
                <a:spcPct val="115000"/>
              </a:lnSpc>
              <a:spcBef>
                <a:spcPts val="0"/>
              </a:spcBef>
              <a:spcAft>
                <a:spcPts val="0"/>
              </a:spcAft>
              <a:buClr>
                <a:schemeClr val="accent1"/>
              </a:buClr>
              <a:buSzPts val="1200"/>
              <a:buChar char="✓"/>
              <a:defRPr sz="1200"/>
            </a:pPr>
            <a:r>
              <a:rPr b="1"/>
              <a:t>Échantillonnage des titres de compétences en sciences de la santé et en services sociaux: </a:t>
            </a:r>
            <a:r>
              <a:t>Offert par l’université du Limpopo et l’université des sciences de la santé Sefako Makgatho (la source d’information est la recherche de qualifications SAQA </a:t>
            </a:r>
            <a:r>
              <a:rPr u="sng">
                <a:solidFill>
                  <a:schemeClr val="hlink"/>
                </a:solidFill>
                <a:hlinkClick r:id="rId3"/>
              </a:rPr>
              <a:t>https://regqs.saqa.org.za/search.php</a:t>
            </a:r>
            <a:r>
              <a:t>) </a:t>
            </a:r>
            <a:endParaRPr sz="1200"/>
          </a:p>
          <a:p>
            <a:pPr marL="914400" lvl="1" indent="-304800" algn="l" rtl="0">
              <a:lnSpc>
                <a:spcPct val="115000"/>
              </a:lnSpc>
              <a:spcBef>
                <a:spcPts val="0"/>
              </a:spcBef>
              <a:spcAft>
                <a:spcPts val="0"/>
              </a:spcAft>
              <a:buSzPts val="1200"/>
              <a:buChar char="○"/>
              <a:defRPr sz="1200"/>
            </a:pPr>
            <a:r>
              <a:t>Lié au niveau de progression du CNC</a:t>
            </a:r>
            <a:endParaRPr sz="1200"/>
          </a:p>
          <a:p>
            <a:pPr marL="914400" lvl="1" indent="-304800" algn="l" rtl="0">
              <a:lnSpc>
                <a:spcPct val="115000"/>
              </a:lnSpc>
              <a:spcBef>
                <a:spcPts val="0"/>
              </a:spcBef>
              <a:spcAft>
                <a:spcPts val="0"/>
              </a:spcAft>
              <a:buSzPts val="1200"/>
              <a:buChar char="○"/>
              <a:defRPr sz="1200"/>
            </a:pPr>
            <a:r>
              <a:t>Lié au cadre de compétences correspondant</a:t>
            </a:r>
            <a:endParaRPr sz="1200"/>
          </a:p>
          <a:p>
            <a:pPr marL="457200" lvl="0" indent="-304800" algn="l" rtl="0">
              <a:lnSpc>
                <a:spcPct val="115000"/>
              </a:lnSpc>
              <a:spcBef>
                <a:spcPts val="0"/>
              </a:spcBef>
              <a:spcAft>
                <a:spcPts val="0"/>
              </a:spcAft>
              <a:buClr>
                <a:schemeClr val="accent1"/>
              </a:buClr>
              <a:buSzPts val="1200"/>
              <a:buChar char="✓"/>
              <a:defRPr sz="1200"/>
            </a:pPr>
            <a:r>
              <a:t>Cadres </a:t>
            </a:r>
            <a:r>
              <a:rPr b="1"/>
              <a:t>de compétences: </a:t>
            </a:r>
            <a:r>
              <a:t>Les résultats du niveau de sortie avec les informations d'identification</a:t>
            </a:r>
            <a:endParaRPr sz="1200"/>
          </a:p>
          <a:p>
            <a:pPr marL="0" lvl="0" indent="0" algn="r" rtl="0">
              <a:lnSpc>
                <a:spcPct val="115000"/>
              </a:lnSpc>
              <a:spcBef>
                <a:spcPts val="0"/>
              </a:spcBef>
              <a:spcAft>
                <a:spcPts val="0"/>
              </a:spcAft>
              <a:buNone/>
            </a:pPr>
            <a:endParaRPr sz="1200"/>
          </a:p>
        </p:txBody>
      </p:sp>
      <p:pic>
        <p:nvPicPr>
          <p:cNvPr id="652" name="Google Shape;652;p95"/>
          <p:cNvPicPr preferRelativeResize="0"/>
          <p:nvPr/>
        </p:nvPicPr>
        <p:blipFill>
          <a:blip r:embed="rId4">
            <a:alphaModFix/>
          </a:blip>
          <a:stretch>
            <a:fillRect/>
          </a:stretch>
        </p:blipFill>
        <p:spPr>
          <a:xfrm>
            <a:off x="5039000" y="682375"/>
            <a:ext cx="3032400" cy="4314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74C4F"/>
        </a:solidFill>
        <a:effectLst/>
      </p:bgPr>
    </p:bg>
    <p:spTree>
      <p:nvGrpSpPr>
        <p:cNvPr id="1" name="Shape 656"/>
        <p:cNvGrpSpPr/>
        <p:nvPr/>
      </p:nvGrpSpPr>
      <p:grpSpPr>
        <a:xfrm>
          <a:off x="0" y="0"/>
          <a:ext cx="0" cy="0"/>
          <a:chOff x="0" y="0"/>
          <a:chExt cx="0" cy="0"/>
        </a:xfrm>
      </p:grpSpPr>
      <p:sp>
        <p:nvSpPr>
          <p:cNvPr id="657" name="Google Shape;657;p96"/>
          <p:cNvSpPr txBox="1">
            <a:spLocks noGrp="1"/>
          </p:cNvSpPr>
          <p:nvPr>
            <p:ph type="title"/>
          </p:nvPr>
        </p:nvSpPr>
        <p:spPr>
          <a:xfrm>
            <a:off x="715100" y="535000"/>
            <a:ext cx="77574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defRPr>
                <a:solidFill>
                  <a:schemeClr val="accent6"/>
                </a:solidFill>
                <a:latin typeface="Maven Pro"/>
                <a:ea typeface="Maven Pro"/>
                <a:cs typeface="Maven Pro"/>
                <a:sym typeface="Maven Pro"/>
              </a:defRPr>
            </a:pPr>
            <a:r>
              <a:t>Cadres mondiaux de certification en tant que projet pilote de données: Utiliser les principes SOLID pour faire progresser la transparence et la mobilité</a:t>
            </a:r>
            <a:endParaRPr>
              <a:solidFill>
                <a:schemeClr val="accent6"/>
              </a:solidFill>
              <a:latin typeface="Maven Pro"/>
              <a:ea typeface="Maven Pro"/>
              <a:cs typeface="Maven Pro"/>
              <a:sym typeface="Maven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9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lang="en"/>
          </a:p>
        </p:txBody>
      </p:sp>
      <p:pic>
        <p:nvPicPr>
          <p:cNvPr id="663" name="Google Shape;663;p97"/>
          <p:cNvPicPr preferRelativeResize="0"/>
          <p:nvPr/>
        </p:nvPicPr>
        <p:blipFill rotWithShape="1">
          <a:blip r:embed="rId3">
            <a:alphaModFix/>
          </a:blip>
          <a:srcRect b="13179"/>
          <a:stretch/>
        </p:blipFill>
        <p:spPr>
          <a:xfrm>
            <a:off x="679825" y="4238550"/>
            <a:ext cx="4742649" cy="892025"/>
          </a:xfrm>
          <a:prstGeom prst="rect">
            <a:avLst/>
          </a:prstGeom>
          <a:noFill/>
          <a:ln>
            <a:noFill/>
          </a:ln>
        </p:spPr>
      </p:pic>
      <p:sp>
        <p:nvSpPr>
          <p:cNvPr id="664" name="Google Shape;664;p97"/>
          <p:cNvSpPr txBox="1">
            <a:spLocks noGrp="1"/>
          </p:cNvSpPr>
          <p:nvPr>
            <p:ph type="title" idx="4294967295"/>
          </p:nvPr>
        </p:nvSpPr>
        <p:spPr>
          <a:xfrm>
            <a:off x="137550" y="152400"/>
            <a:ext cx="8403000" cy="523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defRPr sz="2400">
                <a:solidFill>
                  <a:srgbClr val="003A4F"/>
                </a:solidFill>
              </a:defRPr>
            </a:pPr>
            <a:r>
              <a:t>Invitation à rejoindre: pilote édition QF CTDL</a:t>
            </a:r>
            <a:endParaRPr sz="2400">
              <a:solidFill>
                <a:srgbClr val="003A4F"/>
              </a:solidFill>
            </a:endParaRPr>
          </a:p>
        </p:txBody>
      </p:sp>
      <p:sp>
        <p:nvSpPr>
          <p:cNvPr id="665" name="Google Shape;665;p97"/>
          <p:cNvSpPr/>
          <p:nvPr/>
        </p:nvSpPr>
        <p:spPr>
          <a:xfrm>
            <a:off x="294400" y="780375"/>
            <a:ext cx="4315500" cy="2994300"/>
          </a:xfrm>
          <a:prstGeom prst="roundRect">
            <a:avLst>
              <a:gd name="adj" fmla="val 16667"/>
            </a:avLst>
          </a:prstGeom>
          <a:solidFill>
            <a:srgbClr val="D0E8F0"/>
          </a:solid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defRPr>
                <a:latin typeface="Nunito"/>
                <a:ea typeface="Nunito"/>
                <a:cs typeface="Nunito"/>
                <a:sym typeface="Nunito"/>
              </a:defRPr>
            </a:pPr>
            <a:r>
              <a:t>Credential Engine, en partenariat avec la SAQA, le Groningen Declaration Network et l’AACRAO, soutient un projet pilote mondial visant à démontrer comment les cadres de certification et leurs alignements — à la fois entre les niveaux et entre les certifications et les niveaux — peuvent être publiés sous la forme de</a:t>
            </a:r>
            <a:r>
              <a:rPr b="1"/>
              <a:t> données structurées, ouvertes, liées et interopérables (SOLID)</a:t>
            </a:r>
            <a:r>
              <a:t> à l’aide du Credential Transparency Description Language (CTDL). </a:t>
            </a:r>
            <a:endParaRPr>
              <a:latin typeface="Nunito"/>
              <a:ea typeface="Nunito"/>
              <a:cs typeface="Nunito"/>
              <a:sym typeface="Nunito"/>
            </a:endParaRPr>
          </a:p>
        </p:txBody>
      </p:sp>
      <p:sp>
        <p:nvSpPr>
          <p:cNvPr id="666" name="Google Shape;666;p97"/>
          <p:cNvSpPr/>
          <p:nvPr/>
        </p:nvSpPr>
        <p:spPr>
          <a:xfrm>
            <a:off x="4792200" y="780375"/>
            <a:ext cx="3512400" cy="2994300"/>
          </a:xfrm>
          <a:prstGeom prst="roundRect">
            <a:avLst>
              <a:gd name="adj" fmla="val 16667"/>
            </a:avLst>
          </a:prstGeom>
          <a:solidFill>
            <a:srgbClr val="D0E8F0"/>
          </a:solidFill>
          <a:ln>
            <a:noFill/>
          </a:ln>
        </p:spPr>
        <p:txBody>
          <a:bodyPr spcFirstLastPara="1" wrap="square" lIns="91425" tIns="91425" rIns="91425" bIns="91425" anchor="ctr" anchorCtr="0">
            <a:noAutofit/>
          </a:bodyPr>
          <a:lstStyle/>
          <a:p>
            <a:pPr marL="0" lvl="0" indent="0" algn="ctr" rtl="0">
              <a:spcBef>
                <a:spcPts val="0"/>
              </a:spcBef>
              <a:spcAft>
                <a:spcPts val="0"/>
              </a:spcAft>
              <a:buNone/>
              <a:defRPr>
                <a:latin typeface="Nunito"/>
                <a:ea typeface="Nunito"/>
                <a:cs typeface="Nunito"/>
                <a:sym typeface="Nunito"/>
              </a:defRPr>
            </a:pPr>
            <a:r>
              <a:rPr b="1"/>
              <a:t>Objectif du pilote: </a:t>
            </a:r>
            <a:r>
              <a:t>Démontrer comment les informations publiques nationales et régionales sur les cadres de certification et les justificatifs connexes peuvent être structurées comme des données ouvertes et liées à l’aide du CTDL, améliorant ainsi la transparence, la comparabilité et la mobilité à l’échelle mondiale, tout en respectant le contexte national.</a:t>
            </a:r>
            <a:endParaRPr sz="1900">
              <a:latin typeface="Nunito"/>
              <a:ea typeface="Nunito"/>
              <a:cs typeface="Nunito"/>
              <a:sym typeface="Nunito"/>
            </a:endParaRPr>
          </a:p>
        </p:txBody>
      </p:sp>
      <p:pic>
        <p:nvPicPr>
          <p:cNvPr id="667" name="Google Shape;667;p97"/>
          <p:cNvPicPr preferRelativeResize="0"/>
          <p:nvPr/>
        </p:nvPicPr>
        <p:blipFill>
          <a:blip r:embed="rId4">
            <a:alphaModFix/>
          </a:blip>
          <a:stretch>
            <a:fillRect/>
          </a:stretch>
        </p:blipFill>
        <p:spPr>
          <a:xfrm>
            <a:off x="7265514" y="3439675"/>
            <a:ext cx="1697135" cy="1703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98"/>
          <p:cNvSpPr txBox="1">
            <a:spLocks noGrp="1"/>
          </p:cNvSpPr>
          <p:nvPr>
            <p:ph type="title"/>
          </p:nvPr>
        </p:nvSpPr>
        <p:spPr>
          <a:xfrm>
            <a:off x="1303800" y="598575"/>
            <a:ext cx="3924300" cy="72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defRPr sz="2600">
                <a:solidFill>
                  <a:srgbClr val="222222"/>
                </a:solidFill>
              </a:defRPr>
            </a:pPr>
            <a:r>
              <a:t>Pour plus d'informations</a:t>
            </a:r>
            <a:endParaRPr sz="2600">
              <a:solidFill>
                <a:srgbClr val="222222"/>
              </a:solidFill>
            </a:endParaRPr>
          </a:p>
        </p:txBody>
      </p:sp>
      <p:sp>
        <p:nvSpPr>
          <p:cNvPr id="673" name="Google Shape;673;p9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lang="en"/>
          </a:p>
        </p:txBody>
      </p:sp>
      <p:sp>
        <p:nvSpPr>
          <p:cNvPr id="674" name="Google Shape;674;p98"/>
          <p:cNvSpPr txBox="1">
            <a:spLocks noGrp="1"/>
          </p:cNvSpPr>
          <p:nvPr>
            <p:ph type="body" idx="2"/>
          </p:nvPr>
        </p:nvSpPr>
        <p:spPr>
          <a:xfrm>
            <a:off x="4887425" y="1869600"/>
            <a:ext cx="3759000" cy="1404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t>Site web: </a:t>
            </a:r>
            <a:r>
              <a:rPr u="sng">
                <a:solidFill>
                  <a:schemeClr val="hlink"/>
                </a:solidFill>
                <a:hlinkClick r:id="rId3"/>
              </a:rPr>
              <a:t>credentialengine.org</a:t>
            </a:r>
            <a:br>
              <a:rPr u="sng">
                <a:solidFill>
                  <a:schemeClr val="hlink"/>
                </a:solidFill>
                <a:hlinkClick r:id="rId3"/>
              </a:rPr>
            </a:br>
            <a:r>
              <a:t>Écrivez-nous: </a:t>
            </a:r>
            <a:r>
              <a:rPr u="sng">
                <a:solidFill>
                  <a:schemeClr val="hlink"/>
                </a:solidFill>
                <a:hlinkClick r:id="rId4"/>
              </a:rPr>
              <a:t>info@credentialengine.org </a:t>
            </a:r>
            <a:br>
              <a:rPr u="sng">
                <a:solidFill>
                  <a:schemeClr val="hlink"/>
                </a:solidFill>
                <a:hlinkClick r:id="rId4"/>
              </a:rPr>
            </a:br>
            <a:r>
              <a:t>Informations techniques: </a:t>
            </a:r>
            <a:r>
              <a:rPr u="sng">
                <a:solidFill>
                  <a:schemeClr val="hlink"/>
                </a:solidFill>
                <a:hlinkClick r:id="rId5"/>
              </a:rPr>
              <a:t>credreg.net</a:t>
            </a:r>
            <a:r>
              <a:t> </a:t>
            </a:r>
            <a:br/>
            <a:r>
              <a:t>Recherche d'informations d'identification: </a:t>
            </a:r>
            <a:r>
              <a:rPr u="sng">
                <a:solidFill>
                  <a:schemeClr val="hlink"/>
                </a:solidFill>
                <a:hlinkClick r:id="rId6"/>
              </a:rPr>
              <a:t>credentialfinder.org</a:t>
            </a:r>
            <a:r>
              <a:t> </a:t>
            </a:r>
            <a:br/>
            <a:r>
              <a:t> </a:t>
            </a:r>
            <a:r>
              <a:rPr sz="1150"/>
              <a:t>	</a:t>
            </a:r>
            <a:r>
              <a:rPr sz="1100"/>
              <a:t>	</a:t>
            </a:r>
            <a:br>
              <a:rPr sz="1100"/>
            </a:br>
            <a:r>
              <a:rPr sz="1100"/>
              <a:t>	</a:t>
            </a:r>
            <a:r>
              <a:t>	Retrouvez @CredEngine sur les réseaux sociaux </a:t>
            </a:r>
          </a:p>
        </p:txBody>
      </p:sp>
      <p:pic>
        <p:nvPicPr>
          <p:cNvPr id="675" name="Google Shape;675;p98"/>
          <p:cNvPicPr preferRelativeResize="0"/>
          <p:nvPr/>
        </p:nvPicPr>
        <p:blipFill>
          <a:blip r:embed="rId7">
            <a:alphaModFix/>
          </a:blip>
          <a:stretch>
            <a:fillRect/>
          </a:stretch>
        </p:blipFill>
        <p:spPr>
          <a:xfrm>
            <a:off x="6666550" y="86147"/>
            <a:ext cx="2288248" cy="1144304"/>
          </a:xfrm>
          <a:prstGeom prst="rect">
            <a:avLst/>
          </a:prstGeom>
          <a:noFill/>
          <a:ln>
            <a:noFill/>
          </a:ln>
        </p:spPr>
      </p:pic>
      <p:pic>
        <p:nvPicPr>
          <p:cNvPr id="676" name="Google Shape;676;p98" descr="Picture 8"/>
          <p:cNvPicPr preferRelativeResize="0"/>
          <p:nvPr/>
        </p:nvPicPr>
        <p:blipFill rotWithShape="1">
          <a:blip r:embed="rId8">
            <a:alphaModFix/>
          </a:blip>
          <a:srcRect/>
          <a:stretch/>
        </p:blipFill>
        <p:spPr>
          <a:xfrm>
            <a:off x="4887425" y="2926788"/>
            <a:ext cx="888092" cy="470175"/>
          </a:xfrm>
          <a:prstGeom prst="rect">
            <a:avLst/>
          </a:prstGeom>
          <a:noFill/>
          <a:ln>
            <a:noFill/>
          </a:ln>
        </p:spPr>
      </p:pic>
      <p:sp>
        <p:nvSpPr>
          <p:cNvPr id="677" name="Google Shape;677;p98"/>
          <p:cNvSpPr txBox="1"/>
          <p:nvPr/>
        </p:nvSpPr>
        <p:spPr>
          <a:xfrm>
            <a:off x="309200" y="1324575"/>
            <a:ext cx="3924300" cy="31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defRPr sz="1300">
                <a:solidFill>
                  <a:schemeClr val="dk2"/>
                </a:solidFill>
                <a:latin typeface="Nunito"/>
                <a:ea typeface="Nunito"/>
                <a:cs typeface="Nunito"/>
                <a:sym typeface="Nunito"/>
              </a:defRPr>
            </a:pPr>
            <a:r>
              <a:t>Scott Cheney</a:t>
            </a:r>
            <a:endParaRPr sz="1300">
              <a:solidFill>
                <a:schemeClr val="dk2"/>
              </a:solidFill>
              <a:latin typeface="Nunito"/>
              <a:ea typeface="Nunito"/>
              <a:cs typeface="Nunito"/>
              <a:sym typeface="Nunito"/>
            </a:endParaRPr>
          </a:p>
          <a:p>
            <a:pPr marL="0" lvl="0" indent="0" algn="l" rtl="0">
              <a:spcBef>
                <a:spcPts val="0"/>
              </a:spcBef>
              <a:spcAft>
                <a:spcPts val="0"/>
              </a:spcAft>
              <a:buNone/>
              <a:defRPr sz="1300">
                <a:solidFill>
                  <a:schemeClr val="dk2"/>
                </a:solidFill>
                <a:latin typeface="Nunito"/>
                <a:ea typeface="Nunito"/>
                <a:cs typeface="Nunito"/>
                <a:sym typeface="Nunito"/>
              </a:defRPr>
            </a:pPr>
            <a:r>
              <a:t>Président-directeur général </a:t>
            </a:r>
            <a:endParaRPr sz="1300">
              <a:solidFill>
                <a:schemeClr val="dk2"/>
              </a:solidFill>
              <a:latin typeface="Nunito"/>
              <a:ea typeface="Nunito"/>
              <a:cs typeface="Nunito"/>
              <a:sym typeface="Nunito"/>
            </a:endParaRPr>
          </a:p>
          <a:p>
            <a:pPr marL="0" lvl="0" indent="0" algn="l" rtl="0">
              <a:spcBef>
                <a:spcPts val="0"/>
              </a:spcBef>
              <a:spcAft>
                <a:spcPts val="0"/>
              </a:spcAft>
              <a:buNone/>
              <a:defRPr sz="1300">
                <a:latin typeface="Nunito"/>
                <a:ea typeface="Nunito"/>
                <a:cs typeface="Nunito"/>
                <a:sym typeface="Nunito"/>
              </a:defRPr>
            </a:pPr>
            <a:r>
              <a:rPr u="sng">
                <a:solidFill>
                  <a:schemeClr val="hlink"/>
                </a:solidFill>
                <a:hlinkClick r:id="rId9"/>
              </a:rPr>
              <a:t>scheney@credentialengine.org</a:t>
            </a:r>
            <a:r>
              <a:rPr>
                <a:solidFill>
                  <a:schemeClr val="dk2"/>
                </a:solidFill>
              </a:rPr>
              <a:t> </a:t>
            </a:r>
            <a:endParaRPr sz="1300">
              <a:solidFill>
                <a:schemeClr val="dk2"/>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a:p>
            <a:pPr marL="0" lvl="0" indent="0" algn="l" rtl="0">
              <a:spcBef>
                <a:spcPts val="0"/>
              </a:spcBef>
              <a:spcAft>
                <a:spcPts val="0"/>
              </a:spcAft>
              <a:buNone/>
              <a:defRPr sz="1300">
                <a:solidFill>
                  <a:schemeClr val="dk2"/>
                </a:solidFill>
                <a:latin typeface="Nunito"/>
                <a:ea typeface="Nunito"/>
                <a:cs typeface="Nunito"/>
                <a:sym typeface="Nunito"/>
              </a:defRPr>
            </a:pPr>
            <a:r>
              <a:t>cuisines Jeanne</a:t>
            </a:r>
            <a:endParaRPr sz="1300">
              <a:solidFill>
                <a:schemeClr val="dk2"/>
              </a:solidFill>
              <a:latin typeface="Nunito"/>
              <a:ea typeface="Nunito"/>
              <a:cs typeface="Nunito"/>
              <a:sym typeface="Nunito"/>
            </a:endParaRPr>
          </a:p>
          <a:p>
            <a:pPr marL="0" lvl="0" indent="0" algn="l" rtl="0">
              <a:spcBef>
                <a:spcPts val="0"/>
              </a:spcBef>
              <a:spcAft>
                <a:spcPts val="0"/>
              </a:spcAft>
              <a:buNone/>
              <a:defRPr sz="1300">
                <a:solidFill>
                  <a:schemeClr val="dk2"/>
                </a:solidFill>
                <a:latin typeface="Nunito"/>
                <a:ea typeface="Nunito"/>
                <a:cs typeface="Nunito"/>
                <a:sym typeface="Nunito"/>
              </a:defRPr>
            </a:pPr>
            <a:r>
              <a:t>Chef des services technologiques</a:t>
            </a:r>
            <a:endParaRPr sz="1300">
              <a:solidFill>
                <a:schemeClr val="dk2"/>
              </a:solidFill>
              <a:latin typeface="Nunito"/>
              <a:ea typeface="Nunito"/>
              <a:cs typeface="Nunito"/>
              <a:sym typeface="Nunito"/>
            </a:endParaRPr>
          </a:p>
          <a:p>
            <a:pPr marL="0" lvl="0" indent="0" algn="l" rtl="0">
              <a:spcBef>
                <a:spcPts val="0"/>
              </a:spcBef>
              <a:spcAft>
                <a:spcPts val="0"/>
              </a:spcAft>
              <a:buNone/>
              <a:defRPr sz="1300">
                <a:latin typeface="Nunito"/>
                <a:ea typeface="Nunito"/>
                <a:cs typeface="Nunito"/>
                <a:sym typeface="Nunito"/>
              </a:defRPr>
            </a:pPr>
            <a:r>
              <a:rPr u="sng">
                <a:solidFill>
                  <a:schemeClr val="hlink"/>
                </a:solidFill>
                <a:hlinkClick r:id="rId10"/>
              </a:rPr>
              <a:t>jkitchens@credentialengine.org</a:t>
            </a:r>
            <a:r>
              <a:rPr>
                <a:solidFill>
                  <a:schemeClr val="dk2"/>
                </a:solidFill>
              </a:rPr>
              <a:t>  </a:t>
            </a:r>
            <a:endParaRPr sz="1300">
              <a:solidFill>
                <a:schemeClr val="dk2"/>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p:txBody>
      </p:sp>
      <p:pic>
        <p:nvPicPr>
          <p:cNvPr id="678" name="Google Shape;678;p98" title="Credential Engine ACQF Presentation QR.png"/>
          <p:cNvPicPr preferRelativeResize="0"/>
          <p:nvPr/>
        </p:nvPicPr>
        <p:blipFill>
          <a:blip r:embed="rId11">
            <a:alphaModFix/>
          </a:blip>
          <a:stretch>
            <a:fillRect/>
          </a:stretch>
        </p:blipFill>
        <p:spPr>
          <a:xfrm>
            <a:off x="410200" y="3296825"/>
            <a:ext cx="1706300" cy="1706300"/>
          </a:xfrm>
          <a:prstGeom prst="rect">
            <a:avLst/>
          </a:prstGeom>
          <a:noFill/>
          <a:ln>
            <a:noFill/>
          </a:ln>
        </p:spPr>
      </p:pic>
      <p:sp>
        <p:nvSpPr>
          <p:cNvPr id="679" name="Google Shape;679;p98"/>
          <p:cNvSpPr txBox="1"/>
          <p:nvPr/>
        </p:nvSpPr>
        <p:spPr>
          <a:xfrm>
            <a:off x="2209725" y="3818925"/>
            <a:ext cx="2811900" cy="90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defRPr sz="1300" i="1">
                <a:solidFill>
                  <a:schemeClr val="dk2"/>
                </a:solidFill>
                <a:latin typeface="Nunito"/>
                <a:ea typeface="Nunito"/>
                <a:cs typeface="Nunito"/>
                <a:sym typeface="Nunito"/>
              </a:defRPr>
            </a:pPr>
            <a:r>
              <a:t>Scannez pour en savoir plus sur Credential Engine et notre travail sur les cadres de qualification!</a:t>
            </a:r>
            <a:endParaRPr sz="1300" i="1">
              <a:solidFill>
                <a:schemeClr val="dk2"/>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82"/>
          <p:cNvSpPr txBox="1">
            <a:spLocks noGrp="1"/>
          </p:cNvSpPr>
          <p:nvPr>
            <p:ph type="title"/>
          </p:nvPr>
        </p:nvSpPr>
        <p:spPr>
          <a:xfrm>
            <a:off x="1303800" y="598575"/>
            <a:ext cx="7030500" cy="68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defRPr sz="2400">
                <a:solidFill>
                  <a:srgbClr val="003A4F"/>
                </a:solidFill>
              </a:defRPr>
            </a:pPr>
            <a:r>
              <a:t>À propos de Credential Engine</a:t>
            </a:r>
            <a:endParaRPr sz="2400">
              <a:solidFill>
                <a:srgbClr val="003A4F"/>
              </a:solidFill>
            </a:endParaRPr>
          </a:p>
        </p:txBody>
      </p:sp>
      <p:sp>
        <p:nvSpPr>
          <p:cNvPr id="535" name="Google Shape;535;p82"/>
          <p:cNvSpPr txBox="1">
            <a:spLocks noGrp="1"/>
          </p:cNvSpPr>
          <p:nvPr>
            <p:ph type="body" idx="1"/>
          </p:nvPr>
        </p:nvSpPr>
        <p:spPr>
          <a:xfrm>
            <a:off x="831575" y="1358775"/>
            <a:ext cx="7502700" cy="305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b="1"/>
              <a:t>Notre mission: </a:t>
            </a:r>
            <a:r>
              <a:t>Credential Engine est un organisme à but non lucratif dont la mission est de cartographier le paysage des qualifications et des qualifications avec des informations claires et cohérentes, alimentant la création de ressources qui autonomisent les gens.</a:t>
            </a:r>
          </a:p>
          <a:p>
            <a:pPr marL="0" lvl="0" indent="0" algn="l" rtl="0">
              <a:spcBef>
                <a:spcPts val="1600"/>
              </a:spcBef>
              <a:spcAft>
                <a:spcPts val="0"/>
              </a:spcAft>
              <a:buNone/>
            </a:pPr>
            <a:r>
              <a:rPr b="1"/>
              <a:t>Notre vision: </a:t>
            </a:r>
            <a:r>
              <a:t>Nous envisageons un avenir où des millions de personnes dans le monde auront accès à des informations sur les qualifications et les qualifications qui leur ouvrent les yeux sur toute la gamme des possibilités d'apprentissage, d'avancement et de carrières significatives.</a:t>
            </a:r>
          </a:p>
          <a:p>
            <a:pPr marL="0" lvl="0" indent="0" algn="l" rtl="0">
              <a:spcBef>
                <a:spcPts val="1600"/>
              </a:spcBef>
              <a:spcAft>
                <a:spcPts val="0"/>
              </a:spcAft>
              <a:buNone/>
              <a:defRPr b="1"/>
            </a:pPr>
            <a:r>
              <a:t>Comment nous accomplissons notre mission et notre vision:</a:t>
            </a:r>
            <a:endParaRPr b="1"/>
          </a:p>
          <a:p>
            <a:pPr marL="457200" lvl="0" indent="-311150" algn="l" rtl="0">
              <a:spcBef>
                <a:spcPts val="1600"/>
              </a:spcBef>
              <a:spcAft>
                <a:spcPts val="0"/>
              </a:spcAft>
              <a:buSzPts val="1300"/>
              <a:buChar char="●"/>
            </a:pPr>
            <a:r>
              <a:t>Faciliter l'évolution d'une infrastructure, d'une norme de données et d'un langage communs</a:t>
            </a:r>
          </a:p>
          <a:p>
            <a:pPr marL="457200" lvl="0" indent="-311150" algn="l" rtl="0">
              <a:spcBef>
                <a:spcPts val="0"/>
              </a:spcBef>
              <a:spcAft>
                <a:spcPts val="0"/>
              </a:spcAft>
              <a:buSzPts val="1300"/>
              <a:buChar char="●"/>
            </a:pPr>
            <a:r>
              <a:t>Contribution mondiale des experts par le biais de groupes de travail entièrement transparents et ouverts</a:t>
            </a:r>
          </a:p>
          <a:p>
            <a:pPr marL="457200" lvl="0" indent="-311150" algn="l" rtl="0">
              <a:spcBef>
                <a:spcPts val="0"/>
              </a:spcBef>
              <a:spcAft>
                <a:spcPts val="0"/>
              </a:spcAft>
              <a:buSzPts val="1300"/>
              <a:buChar char="●"/>
            </a:pPr>
            <a:r>
              <a:t>Partenariats et collaborations approfondis</a:t>
            </a:r>
          </a:p>
          <a:p>
            <a:pPr marL="457200" lvl="0" indent="-311150" algn="l" rtl="0">
              <a:spcBef>
                <a:spcPts val="0"/>
              </a:spcBef>
              <a:spcAft>
                <a:spcPts val="0"/>
              </a:spcAft>
              <a:buSzPts val="1300"/>
              <a:buChar char="●"/>
            </a:pPr>
            <a:r>
              <a:t>Autonomisation</a:t>
            </a:r>
          </a:p>
        </p:txBody>
      </p:sp>
      <p:sp>
        <p:nvSpPr>
          <p:cNvPr id="536" name="Google Shape;536;p8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83"/>
          <p:cNvSpPr txBox="1">
            <a:spLocks noGrp="1"/>
          </p:cNvSpPr>
          <p:nvPr>
            <p:ph type="title" idx="4294967295"/>
          </p:nvPr>
        </p:nvSpPr>
        <p:spPr>
          <a:xfrm>
            <a:off x="0" y="126475"/>
            <a:ext cx="8966100" cy="68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defRPr sz="2400">
                <a:solidFill>
                  <a:srgbClr val="925214"/>
                </a:solidFill>
              </a:defRPr>
            </a:pPr>
            <a:r>
              <a:t>Technologies ouvertes de Credential Engine</a:t>
            </a:r>
            <a:endParaRPr sz="2400">
              <a:solidFill>
                <a:srgbClr val="925214"/>
              </a:solidFill>
            </a:endParaRPr>
          </a:p>
        </p:txBody>
      </p:sp>
      <p:pic>
        <p:nvPicPr>
          <p:cNvPr id="542" name="Google Shape;542;p83"/>
          <p:cNvPicPr preferRelativeResize="0"/>
          <p:nvPr/>
        </p:nvPicPr>
        <p:blipFill rotWithShape="1">
          <a:blip r:embed="rId3">
            <a:alphaModFix/>
          </a:blip>
          <a:srcRect/>
          <a:stretch/>
        </p:blipFill>
        <p:spPr>
          <a:xfrm rot="-5400000">
            <a:off x="1339998" y="1988637"/>
            <a:ext cx="1163127" cy="682873"/>
          </a:xfrm>
          <a:prstGeom prst="rect">
            <a:avLst/>
          </a:prstGeom>
          <a:noFill/>
          <a:ln>
            <a:noFill/>
          </a:ln>
        </p:spPr>
      </p:pic>
      <p:sp>
        <p:nvSpPr>
          <p:cNvPr id="543" name="Google Shape;543;p83"/>
          <p:cNvSpPr/>
          <p:nvPr/>
        </p:nvSpPr>
        <p:spPr>
          <a:xfrm>
            <a:off x="3146606" y="2326503"/>
            <a:ext cx="1654500" cy="92700"/>
          </a:xfrm>
          <a:prstGeom prst="rightArrow">
            <a:avLst>
              <a:gd name="adj1" fmla="val 100000"/>
              <a:gd name="adj2" fmla="val 50000"/>
            </a:avLst>
          </a:prstGeom>
          <a:solidFill>
            <a:srgbClr val="36A2A2"/>
          </a:solidFill>
          <a:ln w="25400" cap="flat" cmpd="sng">
            <a:solidFill>
              <a:srgbClr val="36A2A2"/>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174C4F"/>
              </a:buClr>
              <a:buSzPts val="1800"/>
              <a:buFont typeface="Arial"/>
              <a:buNone/>
            </a:pPr>
            <a:endParaRPr sz="1800" b="0" i="0" u="none" strike="noStrike" cap="none">
              <a:solidFill>
                <a:srgbClr val="174C4F"/>
              </a:solidFill>
              <a:latin typeface="Arial"/>
              <a:ea typeface="Arial"/>
              <a:cs typeface="Arial"/>
              <a:sym typeface="Arial"/>
            </a:endParaRPr>
          </a:p>
        </p:txBody>
      </p:sp>
      <p:pic>
        <p:nvPicPr>
          <p:cNvPr id="544" name="Google Shape;544;p83"/>
          <p:cNvPicPr preferRelativeResize="0"/>
          <p:nvPr/>
        </p:nvPicPr>
        <p:blipFill rotWithShape="1">
          <a:blip r:embed="rId4">
            <a:alphaModFix/>
          </a:blip>
          <a:srcRect/>
          <a:stretch/>
        </p:blipFill>
        <p:spPr>
          <a:xfrm>
            <a:off x="5515855" y="1841494"/>
            <a:ext cx="1032383" cy="1069966"/>
          </a:xfrm>
          <a:prstGeom prst="rect">
            <a:avLst/>
          </a:prstGeom>
          <a:noFill/>
          <a:ln>
            <a:noFill/>
          </a:ln>
        </p:spPr>
      </p:pic>
      <p:sp>
        <p:nvSpPr>
          <p:cNvPr id="545" name="Google Shape;545;p83"/>
          <p:cNvSpPr txBox="1"/>
          <p:nvPr/>
        </p:nvSpPr>
        <p:spPr>
          <a:xfrm>
            <a:off x="4470575" y="3105925"/>
            <a:ext cx="4101000" cy="17889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72034"/>
              </a:buClr>
              <a:buSzPts val="1100"/>
              <a:buFont typeface="Gill Sans"/>
              <a:buNone/>
              <a:defRPr sz="1500" b="1" u="sng">
                <a:solidFill>
                  <a:schemeClr val="hlink"/>
                </a:solidFill>
                <a:latin typeface="Nunito"/>
                <a:ea typeface="Nunito"/>
                <a:cs typeface="Nunito"/>
                <a:sym typeface="Nunito"/>
                <a:hlinkClick r:id="rId5"/>
              </a:defRPr>
            </a:pPr>
            <a:r>
              <a:t>Registre des justificatifs</a:t>
            </a:r>
            <a:endParaRPr sz="1500">
              <a:solidFill>
                <a:srgbClr val="072034"/>
              </a:solidFill>
              <a:latin typeface="Nunito"/>
              <a:ea typeface="Nunito"/>
              <a:cs typeface="Nunito"/>
              <a:sym typeface="Nunito"/>
            </a:endParaRPr>
          </a:p>
          <a:p>
            <a:pPr marL="0" marR="0" lvl="0" indent="0" algn="l" rtl="0">
              <a:lnSpc>
                <a:spcPct val="100000"/>
              </a:lnSpc>
              <a:spcBef>
                <a:spcPts val="1000"/>
              </a:spcBef>
              <a:spcAft>
                <a:spcPts val="0"/>
              </a:spcAft>
              <a:buClr>
                <a:srgbClr val="072034"/>
              </a:buClr>
              <a:buSzPts val="1100"/>
              <a:buFont typeface="Gill Sans"/>
              <a:buNone/>
              <a:defRPr sz="1200">
                <a:latin typeface="Nunito"/>
                <a:ea typeface="Nunito"/>
                <a:cs typeface="Nunito"/>
                <a:sym typeface="Nunito"/>
              </a:defRPr>
            </a:pPr>
            <a:r>
              <a:rPr>
                <a:solidFill>
                  <a:srgbClr val="072034"/>
                </a:solidFill>
              </a:rPr>
              <a:t>Plus qu'une base de données, le registre collecte et connecte les données d'identification décrites avec CTDL pour prendre en charge un marché d'applications ouvertes.</a:t>
            </a:r>
            <a:br>
              <a:rPr>
                <a:solidFill>
                  <a:srgbClr val="072034"/>
                </a:solidFill>
              </a:rPr>
            </a:br>
            <a:br>
              <a:rPr>
                <a:solidFill>
                  <a:srgbClr val="072034"/>
                </a:solidFill>
              </a:rPr>
            </a:br>
            <a:r>
              <a:rPr>
                <a:solidFill>
                  <a:srgbClr val="072034"/>
                </a:solidFill>
              </a:rPr>
              <a:t>Tout le monde peut se familiariser avec les données CTDL (credreg.net) et utiliser le Credential Finder (https://credentialfinder.org) - un outil permettant de voir toutes les données dans le registre des justificatifs. </a:t>
            </a:r>
            <a:endParaRPr sz="1200">
              <a:solidFill>
                <a:srgbClr val="072034"/>
              </a:solidFill>
              <a:latin typeface="Nunito"/>
              <a:ea typeface="Nunito"/>
              <a:cs typeface="Nunito"/>
              <a:sym typeface="Nunito"/>
            </a:endParaRPr>
          </a:p>
          <a:p>
            <a:pPr marL="0" marR="0" lvl="0" indent="0" algn="l" rtl="0">
              <a:lnSpc>
                <a:spcPct val="100000"/>
              </a:lnSpc>
              <a:spcBef>
                <a:spcPts val="0"/>
              </a:spcBef>
              <a:spcAft>
                <a:spcPts val="0"/>
              </a:spcAft>
              <a:buClr>
                <a:srgbClr val="072034"/>
              </a:buClr>
              <a:buSzPts val="1100"/>
              <a:buFont typeface="Gill Sans"/>
              <a:buNone/>
            </a:pPr>
            <a:endParaRPr sz="1000" b="0" i="1" u="none" strike="noStrike" cap="none">
              <a:solidFill>
                <a:srgbClr val="072034"/>
              </a:solidFill>
              <a:latin typeface="Gill Sans"/>
              <a:ea typeface="Gill Sans"/>
              <a:cs typeface="Gill Sans"/>
              <a:sym typeface="Gill Sans"/>
            </a:endParaRPr>
          </a:p>
          <a:p>
            <a:pPr marL="0" marR="0" lvl="0" indent="0" algn="l" rtl="0">
              <a:lnSpc>
                <a:spcPct val="100000"/>
              </a:lnSpc>
              <a:spcBef>
                <a:spcPts val="0"/>
              </a:spcBef>
              <a:spcAft>
                <a:spcPts val="0"/>
              </a:spcAft>
              <a:buClr>
                <a:srgbClr val="072034"/>
              </a:buClr>
              <a:buSzPts val="1100"/>
              <a:buFont typeface="Gill Sans"/>
              <a:buNone/>
            </a:pPr>
            <a:endParaRPr sz="1000" b="0" i="1" u="none" strike="noStrike" cap="none">
              <a:solidFill>
                <a:srgbClr val="072034"/>
              </a:solidFill>
              <a:latin typeface="Gill Sans"/>
              <a:ea typeface="Gill Sans"/>
              <a:cs typeface="Gill Sans"/>
              <a:sym typeface="Gill Sans"/>
            </a:endParaRPr>
          </a:p>
          <a:p>
            <a:pPr marL="0" marR="0" lvl="0" indent="0" algn="l" rtl="0">
              <a:lnSpc>
                <a:spcPct val="100000"/>
              </a:lnSpc>
              <a:spcBef>
                <a:spcPts val="0"/>
              </a:spcBef>
              <a:spcAft>
                <a:spcPts val="0"/>
              </a:spcAft>
              <a:buClr>
                <a:srgbClr val="072034"/>
              </a:buClr>
              <a:buSzPts val="1100"/>
              <a:buFont typeface="Gill Sans"/>
              <a:buNone/>
            </a:pPr>
            <a:endParaRPr sz="1000" b="0" i="1" u="none" strike="noStrike" cap="none">
              <a:solidFill>
                <a:srgbClr val="072034"/>
              </a:solidFill>
              <a:latin typeface="Gill Sans"/>
              <a:ea typeface="Gill Sans"/>
              <a:cs typeface="Gill Sans"/>
              <a:sym typeface="Gill Sans"/>
            </a:endParaRPr>
          </a:p>
          <a:p>
            <a:pPr marL="0" marR="0" lvl="0" indent="0" algn="l" rtl="0">
              <a:lnSpc>
                <a:spcPct val="100000"/>
              </a:lnSpc>
              <a:spcBef>
                <a:spcPts val="0"/>
              </a:spcBef>
              <a:spcAft>
                <a:spcPts val="0"/>
              </a:spcAft>
              <a:buClr>
                <a:srgbClr val="072034"/>
              </a:buClr>
              <a:buSzPts val="1000"/>
              <a:buFont typeface="Gill Sans"/>
              <a:buNone/>
            </a:pPr>
            <a:endParaRPr sz="1000" b="0" i="0" u="none" strike="noStrike" cap="none">
              <a:solidFill>
                <a:srgbClr val="072034"/>
              </a:solidFill>
              <a:latin typeface="Gill Sans"/>
              <a:ea typeface="Gill Sans"/>
              <a:cs typeface="Gill Sans"/>
              <a:sym typeface="Gill Sans"/>
            </a:endParaRPr>
          </a:p>
        </p:txBody>
      </p:sp>
      <p:sp>
        <p:nvSpPr>
          <p:cNvPr id="546" name="Google Shape;546;p83"/>
          <p:cNvSpPr txBox="1"/>
          <p:nvPr/>
        </p:nvSpPr>
        <p:spPr>
          <a:xfrm>
            <a:off x="403275" y="3108225"/>
            <a:ext cx="3868500" cy="17085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000"/>
              <a:buFont typeface="Arial"/>
              <a:buNone/>
              <a:defRPr sz="1500" b="1" u="sng">
                <a:solidFill>
                  <a:schemeClr val="hlink"/>
                </a:solidFill>
                <a:latin typeface="Nunito"/>
                <a:ea typeface="Nunito"/>
                <a:cs typeface="Nunito"/>
                <a:sym typeface="Nunito"/>
              </a:defRPr>
            </a:pPr>
            <a:r>
              <a:rPr>
                <a:hlinkClick r:id="rId6"/>
              </a:rPr>
              <a:t>Transparence des justificatifs </a:t>
            </a:r>
            <a:br>
              <a:rPr>
                <a:hlinkClick r:id="rId6"/>
              </a:rPr>
            </a:br>
            <a:r>
              <a:rPr>
                <a:hlinkClick r:id="rId6"/>
              </a:rPr>
              <a:t>Langue de description (CTDL)</a:t>
            </a:r>
            <a:endParaRPr sz="1500">
              <a:solidFill>
                <a:srgbClr val="072034"/>
              </a:solidFill>
              <a:latin typeface="Nunito"/>
              <a:ea typeface="Nunito"/>
              <a:cs typeface="Nunito"/>
              <a:sym typeface="Nunito"/>
            </a:endParaRPr>
          </a:p>
          <a:p>
            <a:pPr marL="0" marR="0" lvl="0" indent="0" algn="l" rtl="0">
              <a:lnSpc>
                <a:spcPct val="100000"/>
              </a:lnSpc>
              <a:spcBef>
                <a:spcPts val="1000"/>
              </a:spcBef>
              <a:spcAft>
                <a:spcPts val="0"/>
              </a:spcAft>
              <a:buClr>
                <a:srgbClr val="000000"/>
              </a:buClr>
              <a:buSzPts val="1000"/>
              <a:buFont typeface="Arial"/>
              <a:buNone/>
              <a:defRPr sz="1200">
                <a:latin typeface="Nunito"/>
                <a:ea typeface="Nunito"/>
                <a:cs typeface="Nunito"/>
                <a:sym typeface="Nunito"/>
              </a:defRPr>
            </a:pPr>
            <a:r>
              <a:rPr>
                <a:solidFill>
                  <a:srgbClr val="072034"/>
                </a:solidFill>
              </a:rPr>
              <a:t>Le seul langage commun qui décrit les principales caractéristiques des justificatifs d'identité, des organisations de certification, des compétences et des organismes d'assurance de la qualité. C'est le langage de description pour décrire les informations d'identification et comprend plus de 1 300 termes CTDL définis. (credreg.net) </a:t>
            </a:r>
            <a:endParaRPr sz="1200" b="0" i="0" u="none" strike="noStrike" cap="none">
              <a:solidFill>
                <a:srgbClr val="072034"/>
              </a:solidFill>
              <a:latin typeface="Gill Sans"/>
              <a:ea typeface="Gill Sans"/>
              <a:cs typeface="Gill Sans"/>
              <a:sym typeface="Gill Sans"/>
            </a:endParaRPr>
          </a:p>
        </p:txBody>
      </p:sp>
      <p:sp>
        <p:nvSpPr>
          <p:cNvPr id="547" name="Google Shape;547;p83"/>
          <p:cNvSpPr txBox="1"/>
          <p:nvPr/>
        </p:nvSpPr>
        <p:spPr>
          <a:xfrm>
            <a:off x="1120350" y="890700"/>
            <a:ext cx="69033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1400">
                <a:solidFill>
                  <a:srgbClr val="000000"/>
                </a:solidFill>
                <a:latin typeface="Nunito"/>
                <a:ea typeface="Nunito"/>
                <a:cs typeface="Nunito"/>
                <a:sym typeface="Nunito"/>
              </a:defRPr>
            </a:pPr>
            <a:r>
              <a:t>Transformer les informations d'identification en données ouvertes liées signifie qu'elles peuvent être partagées, connectées et utilisées dans des applications bénéfiques pour tout le monde.</a:t>
            </a:r>
            <a:endParaRPr sz="1400" i="0" u="none" strike="noStrike" cap="none">
              <a:solidFill>
                <a:srgbClr val="000000"/>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84"/>
          <p:cNvPicPr preferRelativeResize="0"/>
          <p:nvPr/>
        </p:nvPicPr>
        <p:blipFill rotWithShape="1">
          <a:blip r:embed="rId3">
            <a:alphaModFix/>
          </a:blip>
          <a:srcRect l="2095" t="2515"/>
          <a:stretch/>
        </p:blipFill>
        <p:spPr>
          <a:xfrm>
            <a:off x="2525" y="0"/>
            <a:ext cx="7236024" cy="5143499"/>
          </a:xfrm>
          <a:prstGeom prst="rect">
            <a:avLst/>
          </a:prstGeom>
          <a:noFill/>
          <a:ln>
            <a:noFill/>
          </a:ln>
        </p:spPr>
      </p:pic>
      <p:sp>
        <p:nvSpPr>
          <p:cNvPr id="553" name="Google Shape;553;p8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lang="en"/>
          </a:p>
        </p:txBody>
      </p:sp>
      <p:sp>
        <p:nvSpPr>
          <p:cNvPr id="554" name="Google Shape;554;p84"/>
          <p:cNvSpPr txBox="1"/>
          <p:nvPr/>
        </p:nvSpPr>
        <p:spPr>
          <a:xfrm>
            <a:off x="5598347" y="-2411"/>
            <a:ext cx="3274800" cy="33098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defRPr sz="1500">
                <a:solidFill>
                  <a:schemeClr val="dk2"/>
                </a:solidFill>
                <a:latin typeface="Nunito"/>
                <a:ea typeface="Nunito"/>
                <a:cs typeface="Nunito"/>
                <a:sym typeface="Nunito"/>
              </a:defRPr>
            </a:pPr>
            <a:r>
              <a:rPr b="1" err="1">
                <a:highlight>
                  <a:srgbClr val="D0E8F0"/>
                </a:highlight>
              </a:rPr>
              <a:t>Problème</a:t>
            </a:r>
            <a:r>
              <a:rPr b="1" dirty="0">
                <a:highlight>
                  <a:srgbClr val="D0E8F0"/>
                </a:highlight>
              </a:rPr>
              <a:t>: </a:t>
            </a:r>
            <a:r>
              <a:rPr dirty="0">
                <a:highlight>
                  <a:srgbClr val="D0E8F0"/>
                </a:highlight>
              </a:rPr>
              <a:t> </a:t>
            </a:r>
            <a:r>
              <a:rPr dirty="0"/>
              <a:t>Les </a:t>
            </a:r>
            <a:r>
              <a:rPr err="1"/>
              <a:t>informations</a:t>
            </a:r>
            <a:r>
              <a:rPr dirty="0"/>
              <a:t> </a:t>
            </a:r>
            <a:r>
              <a:rPr err="1"/>
              <a:t>essentielles</a:t>
            </a:r>
            <a:r>
              <a:rPr dirty="0"/>
              <a:t> sur les qualifications, les aptitudes et les </a:t>
            </a:r>
            <a:r>
              <a:rPr err="1"/>
              <a:t>compétences</a:t>
            </a:r>
            <a:r>
              <a:rPr dirty="0"/>
              <a:t>, </a:t>
            </a:r>
            <a:r>
              <a:rPr err="1"/>
              <a:t>l’assurance</a:t>
            </a:r>
            <a:r>
              <a:rPr dirty="0"/>
              <a:t> </a:t>
            </a:r>
            <a:r>
              <a:rPr err="1"/>
              <a:t>qualité</a:t>
            </a:r>
            <a:r>
              <a:rPr dirty="0"/>
              <a:t> et les cadres de certification, entre </a:t>
            </a:r>
            <a:r>
              <a:rPr err="1"/>
              <a:t>autres</a:t>
            </a:r>
            <a:r>
              <a:rPr dirty="0"/>
              <a:t>, </a:t>
            </a:r>
            <a:r>
              <a:rPr err="1"/>
              <a:t>sont</a:t>
            </a:r>
            <a:r>
              <a:rPr dirty="0"/>
              <a:t> </a:t>
            </a:r>
            <a:r>
              <a:rPr err="1"/>
              <a:t>dispersées</a:t>
            </a:r>
            <a:r>
              <a:rPr dirty="0"/>
              <a:t>, </a:t>
            </a:r>
            <a:r>
              <a:rPr err="1"/>
              <a:t>difficiles</a:t>
            </a:r>
            <a:r>
              <a:rPr dirty="0"/>
              <a:t> à </a:t>
            </a:r>
            <a:r>
              <a:rPr err="1"/>
              <a:t>trouver</a:t>
            </a:r>
            <a:r>
              <a:rPr dirty="0"/>
              <a:t> (</a:t>
            </a:r>
            <a:r>
              <a:rPr err="1"/>
              <a:t>même</a:t>
            </a:r>
            <a:r>
              <a:rPr dirty="0"/>
              <a:t> pour </a:t>
            </a:r>
            <a:r>
              <a:rPr err="1"/>
              <a:t>l’IA</a:t>
            </a:r>
            <a:r>
              <a:rPr dirty="0"/>
              <a:t>) et ne se </a:t>
            </a:r>
            <a:r>
              <a:rPr err="1"/>
              <a:t>déplacent</a:t>
            </a:r>
            <a:r>
              <a:rPr dirty="0"/>
              <a:t> pas </a:t>
            </a:r>
            <a:r>
              <a:rPr err="1"/>
              <a:t>rapidement</a:t>
            </a:r>
            <a:r>
              <a:rPr dirty="0"/>
              <a:t> par rapport aux données sur les finances, les transactions sur le </a:t>
            </a:r>
            <a:r>
              <a:rPr err="1"/>
              <a:t>marché</a:t>
            </a:r>
            <a:r>
              <a:rPr dirty="0"/>
              <a:t>, les </a:t>
            </a:r>
            <a:r>
              <a:rPr err="1"/>
              <a:t>réservations</a:t>
            </a:r>
            <a:r>
              <a:rPr dirty="0"/>
              <a:t> de voyages, etc.</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grpSp>
        <p:nvGrpSpPr>
          <p:cNvPr id="559" name="Google Shape;559;p85"/>
          <p:cNvGrpSpPr/>
          <p:nvPr/>
        </p:nvGrpSpPr>
        <p:grpSpPr>
          <a:xfrm>
            <a:off x="64200" y="922875"/>
            <a:ext cx="2622575" cy="2940251"/>
            <a:chOff x="64200" y="922875"/>
            <a:chExt cx="2622575" cy="2940251"/>
          </a:xfrm>
        </p:grpSpPr>
        <p:pic>
          <p:nvPicPr>
            <p:cNvPr id="560" name="Google Shape;560;p85"/>
            <p:cNvPicPr preferRelativeResize="0"/>
            <p:nvPr/>
          </p:nvPicPr>
          <p:blipFill>
            <a:blip r:embed="rId3">
              <a:alphaModFix/>
            </a:blip>
            <a:stretch>
              <a:fillRect/>
            </a:stretch>
          </p:blipFill>
          <p:spPr>
            <a:xfrm>
              <a:off x="64200" y="922875"/>
              <a:ext cx="2622575" cy="2940251"/>
            </a:xfrm>
            <a:prstGeom prst="rect">
              <a:avLst/>
            </a:prstGeom>
            <a:noFill/>
            <a:ln w="28575" cap="flat" cmpd="sng">
              <a:solidFill>
                <a:schemeClr val="accent1"/>
              </a:solidFill>
              <a:prstDash val="solid"/>
              <a:round/>
              <a:headEnd type="none" w="sm" len="sm"/>
              <a:tailEnd type="none" w="sm" len="sm"/>
            </a:ln>
          </p:spPr>
        </p:pic>
        <p:sp>
          <p:nvSpPr>
            <p:cNvPr id="561" name="Google Shape;561;p85"/>
            <p:cNvSpPr/>
            <p:nvPr/>
          </p:nvSpPr>
          <p:spPr>
            <a:xfrm>
              <a:off x="64200" y="922875"/>
              <a:ext cx="356700" cy="338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defRPr b="1">
                  <a:solidFill>
                    <a:schemeClr val="lt1"/>
                  </a:solidFill>
                  <a:latin typeface="Nunito"/>
                  <a:ea typeface="Nunito"/>
                  <a:cs typeface="Nunito"/>
                  <a:sym typeface="Nunito"/>
                </a:defRPr>
              </a:pPr>
              <a:r>
                <a:t>1</a:t>
              </a:r>
              <a:endParaRPr b="1">
                <a:solidFill>
                  <a:schemeClr val="lt1"/>
                </a:solidFill>
                <a:latin typeface="Nunito"/>
                <a:ea typeface="Nunito"/>
                <a:cs typeface="Nunito"/>
                <a:sym typeface="Nunito"/>
              </a:endParaRPr>
            </a:p>
          </p:txBody>
        </p:sp>
      </p:grpSp>
      <p:sp>
        <p:nvSpPr>
          <p:cNvPr id="562" name="Google Shape;562;p8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lang="en"/>
          </a:p>
        </p:txBody>
      </p:sp>
      <p:sp>
        <p:nvSpPr>
          <p:cNvPr id="563" name="Google Shape;563;p85"/>
          <p:cNvSpPr txBox="1"/>
          <p:nvPr/>
        </p:nvSpPr>
        <p:spPr>
          <a:xfrm>
            <a:off x="6945900" y="792950"/>
            <a:ext cx="2198100" cy="39441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Nunito"/>
              <a:buAutoNum type="arabicPeriod"/>
              <a:defRPr sz="1200" u="sng">
                <a:solidFill>
                  <a:schemeClr val="hlink"/>
                </a:solidFill>
                <a:latin typeface="Nunito"/>
                <a:ea typeface="Nunito"/>
                <a:cs typeface="Nunito"/>
                <a:sym typeface="Nunito"/>
                <a:hlinkClick r:id="rId4"/>
              </a:defRPr>
            </a:pPr>
            <a:r>
              <a:t>Centre national de qualification - Émirats arabes unis</a:t>
            </a:r>
            <a:endParaRPr sz="1200">
              <a:latin typeface="Nunito"/>
              <a:ea typeface="Nunito"/>
              <a:cs typeface="Nunito"/>
              <a:sym typeface="Nunito"/>
            </a:endParaRPr>
          </a:p>
          <a:p>
            <a:pPr marL="457200" lvl="0" indent="0" algn="l" rtl="0">
              <a:spcBef>
                <a:spcPts val="0"/>
              </a:spcBef>
              <a:spcAft>
                <a:spcPts val="0"/>
              </a:spcAft>
              <a:buNone/>
            </a:pPr>
            <a:endParaRPr sz="1200">
              <a:latin typeface="Nunito"/>
              <a:ea typeface="Nunito"/>
              <a:cs typeface="Nunito"/>
              <a:sym typeface="Nunito"/>
            </a:endParaRPr>
          </a:p>
          <a:p>
            <a:pPr marL="457200" lvl="0" indent="-304800" algn="l" rtl="0">
              <a:spcBef>
                <a:spcPts val="0"/>
              </a:spcBef>
              <a:spcAft>
                <a:spcPts val="0"/>
              </a:spcAft>
              <a:buSzPts val="1200"/>
              <a:buFont typeface="Nunito"/>
              <a:buAutoNum type="arabicPeriod"/>
              <a:defRPr sz="1200" u="sng">
                <a:solidFill>
                  <a:schemeClr val="hlink"/>
                </a:solidFill>
                <a:latin typeface="Nunito"/>
                <a:ea typeface="Nunito"/>
                <a:cs typeface="Nunito"/>
                <a:sym typeface="Nunito"/>
                <a:hlinkClick r:id="rId5"/>
              </a:defRPr>
            </a:pPr>
            <a:r>
              <a:t>Cadre australien des certifications</a:t>
            </a:r>
          </a:p>
          <a:p>
            <a:pPr marL="457200" lvl="0" indent="0" algn="l" rtl="0">
              <a:spcBef>
                <a:spcPts val="0"/>
              </a:spcBef>
              <a:spcAft>
                <a:spcPts val="0"/>
              </a:spcAft>
              <a:buNone/>
            </a:pPr>
            <a:endParaRPr sz="1200">
              <a:solidFill>
                <a:schemeClr val="dk2"/>
              </a:solidFill>
              <a:latin typeface="Nunito"/>
              <a:ea typeface="Nunito"/>
              <a:cs typeface="Nunito"/>
              <a:sym typeface="Nunito"/>
            </a:endParaRPr>
          </a:p>
          <a:p>
            <a:pPr marL="457200" lvl="0" indent="-304800" algn="l" rtl="0">
              <a:spcBef>
                <a:spcPts val="0"/>
              </a:spcBef>
              <a:spcAft>
                <a:spcPts val="0"/>
              </a:spcAft>
              <a:buSzPts val="1200"/>
              <a:buFont typeface="Nunito"/>
              <a:buAutoNum type="arabicPeriod"/>
              <a:defRPr sz="1200" u="sng">
                <a:solidFill>
                  <a:schemeClr val="hlink"/>
                </a:solidFill>
                <a:latin typeface="Nunito"/>
                <a:ea typeface="Nunito"/>
                <a:cs typeface="Nunito"/>
                <a:sym typeface="Nunito"/>
                <a:hlinkClick r:id="rId6"/>
              </a:defRPr>
            </a:pPr>
            <a:r>
              <a:t>Autorité sud-africaine des qualifications</a:t>
            </a:r>
            <a:br/>
            <a:endParaRPr sz="1200">
              <a:solidFill>
                <a:schemeClr val="dk2"/>
              </a:solidFill>
              <a:latin typeface="Nunito"/>
              <a:ea typeface="Nunito"/>
              <a:cs typeface="Nunito"/>
              <a:sym typeface="Nunito"/>
            </a:endParaRPr>
          </a:p>
          <a:p>
            <a:pPr marL="457200" lvl="0" indent="-304800" algn="l" rtl="0">
              <a:spcBef>
                <a:spcPts val="0"/>
              </a:spcBef>
              <a:spcAft>
                <a:spcPts val="0"/>
              </a:spcAft>
              <a:buSzPts val="1200"/>
              <a:buFont typeface="Nunito"/>
              <a:buAutoNum type="arabicPeriod"/>
              <a:defRPr sz="1200" u="sng">
                <a:solidFill>
                  <a:schemeClr val="hlink"/>
                </a:solidFill>
                <a:latin typeface="Nunito"/>
                <a:ea typeface="Nunito"/>
                <a:cs typeface="Nunito"/>
                <a:sym typeface="Nunito"/>
                <a:hlinkClick r:id="rId7"/>
              </a:defRPr>
            </a:pPr>
            <a:r>
              <a:t>Le cadre européen des certifications - Office des publications de l'UE</a:t>
            </a:r>
            <a:br/>
            <a:endParaRPr sz="1200">
              <a:solidFill>
                <a:schemeClr val="dk2"/>
              </a:solidFill>
              <a:latin typeface="Nunito"/>
              <a:ea typeface="Nunito"/>
              <a:cs typeface="Nunito"/>
              <a:sym typeface="Nunito"/>
            </a:endParaRPr>
          </a:p>
          <a:p>
            <a:pPr marL="457200" lvl="0" indent="-304800" algn="l" rtl="0">
              <a:spcBef>
                <a:spcPts val="0"/>
              </a:spcBef>
              <a:spcAft>
                <a:spcPts val="0"/>
              </a:spcAft>
              <a:buClr>
                <a:schemeClr val="dk2"/>
              </a:buClr>
              <a:buSzPts val="1200"/>
              <a:buFont typeface="Nunito"/>
              <a:buAutoNum type="arabicPeriod"/>
              <a:defRPr sz="1200" u="sng">
                <a:solidFill>
                  <a:schemeClr val="accent5"/>
                </a:solidFill>
                <a:latin typeface="Nunito"/>
                <a:ea typeface="Nunito"/>
                <a:cs typeface="Nunito"/>
                <a:sym typeface="Nunito"/>
                <a:hlinkClick r:id="rId8">
                  <a:extLst>
                    <a:ext uri="{A12FA001-AC4F-418D-AE19-62706E023703}">
                      <ahyp:hlinkClr xmlns:ahyp="http://schemas.microsoft.com/office/drawing/2018/hyperlinkcolor" val="tx"/>
                    </a:ext>
                  </a:extLst>
                </a:hlinkClick>
              </a:defRPr>
            </a:pPr>
            <a:r>
              <a:t>Cadre continental africain des certifications</a:t>
            </a:r>
            <a:endParaRPr sz="1200">
              <a:solidFill>
                <a:schemeClr val="dk2"/>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p:txBody>
      </p:sp>
      <p:sp>
        <p:nvSpPr>
          <p:cNvPr id="564" name="Google Shape;564;p85"/>
          <p:cNvSpPr txBox="1">
            <a:spLocks noGrp="1"/>
          </p:cNvSpPr>
          <p:nvPr>
            <p:ph type="title" idx="4294967295"/>
          </p:nvPr>
        </p:nvSpPr>
        <p:spPr>
          <a:xfrm>
            <a:off x="64200" y="0"/>
            <a:ext cx="8877600" cy="99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defRPr>
                <a:solidFill>
                  <a:srgbClr val="925214"/>
                </a:solidFill>
              </a:defRPr>
            </a:pPr>
            <a:r>
              <a:t>Cadres de </a:t>
            </a:r>
            <a:r>
              <a:rPr sz="2400"/>
              <a:t>qualification: De nombreuses formes et tailles</a:t>
            </a:r>
            <a:r>
              <a:t> </a:t>
            </a:r>
            <a:br/>
            <a:endParaRPr>
              <a:solidFill>
                <a:srgbClr val="925214"/>
              </a:solidFill>
            </a:endParaRPr>
          </a:p>
        </p:txBody>
      </p:sp>
      <p:grpSp>
        <p:nvGrpSpPr>
          <p:cNvPr id="565" name="Google Shape;565;p85"/>
          <p:cNvGrpSpPr/>
          <p:nvPr/>
        </p:nvGrpSpPr>
        <p:grpSpPr>
          <a:xfrm>
            <a:off x="658300" y="2912125"/>
            <a:ext cx="2238149" cy="2164950"/>
            <a:chOff x="658300" y="2912125"/>
            <a:chExt cx="2238149" cy="2164950"/>
          </a:xfrm>
        </p:grpSpPr>
        <p:pic>
          <p:nvPicPr>
            <p:cNvPr id="566" name="Google Shape;566;p85"/>
            <p:cNvPicPr preferRelativeResize="0"/>
            <p:nvPr/>
          </p:nvPicPr>
          <p:blipFill>
            <a:blip r:embed="rId9">
              <a:alphaModFix/>
            </a:blip>
            <a:stretch>
              <a:fillRect/>
            </a:stretch>
          </p:blipFill>
          <p:spPr>
            <a:xfrm>
              <a:off x="658300" y="2912125"/>
              <a:ext cx="2238149" cy="2164950"/>
            </a:xfrm>
            <a:prstGeom prst="rect">
              <a:avLst/>
            </a:prstGeom>
            <a:noFill/>
            <a:ln w="28575" cap="flat" cmpd="sng">
              <a:solidFill>
                <a:schemeClr val="accent1"/>
              </a:solidFill>
              <a:prstDash val="solid"/>
              <a:round/>
              <a:headEnd type="none" w="sm" len="sm"/>
              <a:tailEnd type="none" w="sm" len="sm"/>
            </a:ln>
          </p:spPr>
        </p:pic>
        <p:sp>
          <p:nvSpPr>
            <p:cNvPr id="567" name="Google Shape;567;p85"/>
            <p:cNvSpPr/>
            <p:nvPr/>
          </p:nvSpPr>
          <p:spPr>
            <a:xfrm>
              <a:off x="706875" y="2998825"/>
              <a:ext cx="356700" cy="338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defRPr b="1">
                  <a:solidFill>
                    <a:schemeClr val="lt1"/>
                  </a:solidFill>
                  <a:latin typeface="Nunito"/>
                  <a:ea typeface="Nunito"/>
                  <a:cs typeface="Nunito"/>
                  <a:sym typeface="Nunito"/>
                </a:defRPr>
              </a:pPr>
              <a:r>
                <a:t>2</a:t>
              </a:r>
              <a:endParaRPr b="1">
                <a:solidFill>
                  <a:schemeClr val="lt1"/>
                </a:solidFill>
                <a:latin typeface="Nunito"/>
                <a:ea typeface="Nunito"/>
                <a:cs typeface="Nunito"/>
                <a:sym typeface="Nunito"/>
              </a:endParaRPr>
            </a:p>
          </p:txBody>
        </p:sp>
      </p:grpSp>
      <p:grpSp>
        <p:nvGrpSpPr>
          <p:cNvPr id="568" name="Google Shape;568;p85"/>
          <p:cNvGrpSpPr/>
          <p:nvPr/>
        </p:nvGrpSpPr>
        <p:grpSpPr>
          <a:xfrm>
            <a:off x="2691775" y="1034512"/>
            <a:ext cx="2405087" cy="1644537"/>
            <a:chOff x="2691775" y="1034512"/>
            <a:chExt cx="2405087" cy="1644537"/>
          </a:xfrm>
        </p:grpSpPr>
        <p:pic>
          <p:nvPicPr>
            <p:cNvPr id="569" name="Google Shape;569;p85"/>
            <p:cNvPicPr preferRelativeResize="0"/>
            <p:nvPr/>
          </p:nvPicPr>
          <p:blipFill>
            <a:blip r:embed="rId10">
              <a:alphaModFix/>
            </a:blip>
            <a:stretch>
              <a:fillRect/>
            </a:stretch>
          </p:blipFill>
          <p:spPr>
            <a:xfrm>
              <a:off x="2691775" y="1034512"/>
              <a:ext cx="2405087" cy="1644537"/>
            </a:xfrm>
            <a:prstGeom prst="rect">
              <a:avLst/>
            </a:prstGeom>
            <a:noFill/>
            <a:ln w="28575" cap="flat" cmpd="sng">
              <a:solidFill>
                <a:schemeClr val="accent1"/>
              </a:solidFill>
              <a:prstDash val="solid"/>
              <a:round/>
              <a:headEnd type="none" w="sm" len="sm"/>
              <a:tailEnd type="none" w="sm" len="sm"/>
            </a:ln>
          </p:spPr>
        </p:pic>
        <p:sp>
          <p:nvSpPr>
            <p:cNvPr id="570" name="Google Shape;570;p85"/>
            <p:cNvSpPr/>
            <p:nvPr/>
          </p:nvSpPr>
          <p:spPr>
            <a:xfrm>
              <a:off x="2691775" y="1350575"/>
              <a:ext cx="356700" cy="338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defRPr b="1">
                  <a:solidFill>
                    <a:schemeClr val="lt1"/>
                  </a:solidFill>
                  <a:latin typeface="Nunito"/>
                  <a:ea typeface="Nunito"/>
                  <a:cs typeface="Nunito"/>
                  <a:sym typeface="Nunito"/>
                </a:defRPr>
              </a:pPr>
              <a:r>
                <a:t>3</a:t>
              </a:r>
              <a:endParaRPr b="1">
                <a:solidFill>
                  <a:schemeClr val="lt1"/>
                </a:solidFill>
                <a:latin typeface="Nunito"/>
                <a:ea typeface="Nunito"/>
                <a:cs typeface="Nunito"/>
                <a:sym typeface="Nunito"/>
              </a:endParaRPr>
            </a:p>
          </p:txBody>
        </p:sp>
      </p:grpSp>
      <p:grpSp>
        <p:nvGrpSpPr>
          <p:cNvPr id="571" name="Google Shape;571;p85"/>
          <p:cNvGrpSpPr/>
          <p:nvPr/>
        </p:nvGrpSpPr>
        <p:grpSpPr>
          <a:xfrm>
            <a:off x="2941747" y="2849025"/>
            <a:ext cx="2542224" cy="1780966"/>
            <a:chOff x="2941747" y="2849025"/>
            <a:chExt cx="2542224" cy="1780966"/>
          </a:xfrm>
        </p:grpSpPr>
        <p:grpSp>
          <p:nvGrpSpPr>
            <p:cNvPr id="572" name="Google Shape;572;p85"/>
            <p:cNvGrpSpPr/>
            <p:nvPr/>
          </p:nvGrpSpPr>
          <p:grpSpPr>
            <a:xfrm>
              <a:off x="2941747" y="2985548"/>
              <a:ext cx="2542224" cy="1644443"/>
              <a:chOff x="2542725" y="2750391"/>
              <a:chExt cx="4618028" cy="2888535"/>
            </a:xfrm>
          </p:grpSpPr>
          <p:pic>
            <p:nvPicPr>
              <p:cNvPr id="573" name="Google Shape;573;p85"/>
              <p:cNvPicPr preferRelativeResize="0"/>
              <p:nvPr/>
            </p:nvPicPr>
            <p:blipFill>
              <a:blip r:embed="rId11">
                <a:alphaModFix/>
              </a:blip>
              <a:stretch>
                <a:fillRect/>
              </a:stretch>
            </p:blipFill>
            <p:spPr>
              <a:xfrm>
                <a:off x="4836953" y="2750391"/>
                <a:ext cx="2323799" cy="2888535"/>
              </a:xfrm>
              <a:prstGeom prst="rect">
                <a:avLst/>
              </a:prstGeom>
              <a:noFill/>
              <a:ln w="28575" cap="flat" cmpd="sng">
                <a:solidFill>
                  <a:schemeClr val="accent1"/>
                </a:solidFill>
                <a:prstDash val="solid"/>
                <a:round/>
                <a:headEnd type="none" w="sm" len="sm"/>
                <a:tailEnd type="none" w="sm" len="sm"/>
              </a:ln>
            </p:spPr>
          </p:pic>
          <p:pic>
            <p:nvPicPr>
              <p:cNvPr id="574" name="Google Shape;574;p85"/>
              <p:cNvPicPr preferRelativeResize="0"/>
              <p:nvPr/>
            </p:nvPicPr>
            <p:blipFill>
              <a:blip r:embed="rId12">
                <a:alphaModFix/>
              </a:blip>
              <a:stretch>
                <a:fillRect/>
              </a:stretch>
            </p:blipFill>
            <p:spPr>
              <a:xfrm>
                <a:off x="2542725" y="2750400"/>
                <a:ext cx="2323800" cy="2748761"/>
              </a:xfrm>
              <a:prstGeom prst="rect">
                <a:avLst/>
              </a:prstGeom>
              <a:noFill/>
              <a:ln w="28575" cap="flat" cmpd="sng">
                <a:solidFill>
                  <a:schemeClr val="accent1"/>
                </a:solidFill>
                <a:prstDash val="solid"/>
                <a:round/>
                <a:headEnd type="none" w="sm" len="sm"/>
                <a:tailEnd type="none" w="sm" len="sm"/>
              </a:ln>
            </p:spPr>
          </p:pic>
        </p:grpSp>
        <p:sp>
          <p:nvSpPr>
            <p:cNvPr id="575" name="Google Shape;575;p85"/>
            <p:cNvSpPr/>
            <p:nvPr/>
          </p:nvSpPr>
          <p:spPr>
            <a:xfrm>
              <a:off x="3758938" y="2849025"/>
              <a:ext cx="356700" cy="338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defRPr b="1">
                  <a:solidFill>
                    <a:schemeClr val="lt1"/>
                  </a:solidFill>
                  <a:latin typeface="Nunito"/>
                  <a:ea typeface="Nunito"/>
                  <a:cs typeface="Nunito"/>
                  <a:sym typeface="Nunito"/>
                </a:defRPr>
              </a:pPr>
              <a:r>
                <a:t>4</a:t>
              </a:r>
              <a:endParaRPr b="1">
                <a:solidFill>
                  <a:schemeClr val="lt1"/>
                </a:solidFill>
                <a:latin typeface="Nunito"/>
                <a:ea typeface="Nunito"/>
                <a:cs typeface="Nunito"/>
                <a:sym typeface="Nunito"/>
              </a:endParaRPr>
            </a:p>
          </p:txBody>
        </p:sp>
      </p:grpSp>
      <p:grpSp>
        <p:nvGrpSpPr>
          <p:cNvPr id="576" name="Google Shape;576;p85"/>
          <p:cNvGrpSpPr/>
          <p:nvPr/>
        </p:nvGrpSpPr>
        <p:grpSpPr>
          <a:xfrm>
            <a:off x="5187788" y="922875"/>
            <a:ext cx="1857012" cy="4300457"/>
            <a:chOff x="5187788" y="922875"/>
            <a:chExt cx="1857012" cy="4300457"/>
          </a:xfrm>
        </p:grpSpPr>
        <p:pic>
          <p:nvPicPr>
            <p:cNvPr id="577" name="Google Shape;577;p85"/>
            <p:cNvPicPr preferRelativeResize="0"/>
            <p:nvPr/>
          </p:nvPicPr>
          <p:blipFill>
            <a:blip r:embed="rId13">
              <a:alphaModFix/>
            </a:blip>
            <a:stretch>
              <a:fillRect/>
            </a:stretch>
          </p:blipFill>
          <p:spPr>
            <a:xfrm>
              <a:off x="5187788" y="1113025"/>
              <a:ext cx="1857012" cy="4110307"/>
            </a:xfrm>
            <a:prstGeom prst="rect">
              <a:avLst/>
            </a:prstGeom>
            <a:noFill/>
            <a:ln w="28575" cap="flat" cmpd="sng">
              <a:solidFill>
                <a:schemeClr val="accent1"/>
              </a:solidFill>
              <a:prstDash val="solid"/>
              <a:round/>
              <a:headEnd type="none" w="sm" len="sm"/>
              <a:tailEnd type="none" w="sm" len="sm"/>
            </a:ln>
          </p:spPr>
        </p:pic>
        <p:sp>
          <p:nvSpPr>
            <p:cNvPr id="578" name="Google Shape;578;p85"/>
            <p:cNvSpPr/>
            <p:nvPr/>
          </p:nvSpPr>
          <p:spPr>
            <a:xfrm>
              <a:off x="6589188" y="922875"/>
              <a:ext cx="356700" cy="338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defRPr b="1">
                  <a:solidFill>
                    <a:schemeClr val="lt1"/>
                  </a:solidFill>
                  <a:latin typeface="Nunito"/>
                  <a:ea typeface="Nunito"/>
                  <a:cs typeface="Nunito"/>
                  <a:sym typeface="Nunito"/>
                </a:defRPr>
              </a:pPr>
              <a:r>
                <a:t>5</a:t>
              </a:r>
              <a:endParaRPr b="1">
                <a:solidFill>
                  <a:schemeClr val="lt1"/>
                </a:solidFill>
                <a:latin typeface="Nunito"/>
                <a:ea typeface="Nunito"/>
                <a:cs typeface="Nunito"/>
                <a:sym typeface="Nuni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6"/>
          <p:cNvSpPr txBox="1">
            <a:spLocks noGrp="1"/>
          </p:cNvSpPr>
          <p:nvPr>
            <p:ph type="body" idx="1"/>
          </p:nvPr>
        </p:nvSpPr>
        <p:spPr>
          <a:xfrm>
            <a:off x="378100" y="635475"/>
            <a:ext cx="5429700" cy="3438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defRPr sz="1500" b="1">
                <a:highlight>
                  <a:srgbClr val="FFF2CC"/>
                </a:highlight>
              </a:defRPr>
            </a:pPr>
            <a:r>
              <a:rPr dirty="0"/>
              <a:t>CTDL </a:t>
            </a:r>
            <a:r>
              <a:rPr dirty="0" err="1"/>
              <a:t>soutient</a:t>
            </a:r>
            <a:r>
              <a:rPr dirty="0"/>
              <a:t> </a:t>
            </a:r>
            <a:r>
              <a:rPr dirty="0" err="1"/>
              <a:t>une</a:t>
            </a:r>
            <a:r>
              <a:rPr dirty="0"/>
              <a:t> </a:t>
            </a:r>
            <a:r>
              <a:rPr dirty="0" err="1"/>
              <a:t>compréhension</a:t>
            </a:r>
            <a:r>
              <a:rPr dirty="0"/>
              <a:t> </a:t>
            </a:r>
            <a:r>
              <a:rPr dirty="0" err="1"/>
              <a:t>claire</a:t>
            </a:r>
            <a:r>
              <a:rPr dirty="0"/>
              <a:t>, </a:t>
            </a:r>
            <a:r>
              <a:rPr dirty="0" err="1"/>
              <a:t>cohérente</a:t>
            </a:r>
            <a:r>
              <a:rPr dirty="0"/>
              <a:t> et </a:t>
            </a:r>
            <a:r>
              <a:rPr dirty="0" err="1"/>
              <a:t>fiable</a:t>
            </a:r>
            <a:r>
              <a:rPr dirty="0"/>
              <a:t> des qualifications et des </a:t>
            </a:r>
            <a:r>
              <a:rPr dirty="0" err="1"/>
              <a:t>informations</a:t>
            </a:r>
            <a:r>
              <a:rPr dirty="0"/>
              <a:t> </a:t>
            </a:r>
            <a:r>
              <a:rPr dirty="0" err="1"/>
              <a:t>connexes</a:t>
            </a:r>
            <a:r>
              <a:rPr dirty="0"/>
              <a:t>.</a:t>
            </a:r>
            <a:endParaRPr sz="1500" b="1" dirty="0">
              <a:solidFill>
                <a:srgbClr val="000000"/>
              </a:solidFill>
              <a:highlight>
                <a:srgbClr val="FFF2CC"/>
              </a:highlight>
            </a:endParaRPr>
          </a:p>
          <a:p>
            <a:pPr indent="-323850">
              <a:spcBef>
                <a:spcPts val="1200"/>
              </a:spcBef>
              <a:buClr>
                <a:srgbClr val="000000"/>
              </a:buClr>
              <a:buSzPts val="1500"/>
              <a:buFont typeface="Arial"/>
              <a:buChar char="●"/>
              <a:defRPr sz="1500"/>
            </a:pPr>
            <a:r>
              <a:rPr b="1" dirty="0" err="1">
                <a:highlight>
                  <a:schemeClr val="lt1"/>
                </a:highlight>
              </a:rPr>
              <a:t>Basé</a:t>
            </a:r>
            <a:r>
              <a:rPr b="1" dirty="0">
                <a:highlight>
                  <a:schemeClr val="lt1"/>
                </a:highlight>
              </a:rPr>
              <a:t> sur les </a:t>
            </a:r>
            <a:r>
              <a:rPr b="1" dirty="0" err="1">
                <a:highlight>
                  <a:schemeClr val="lt1"/>
                </a:highlight>
              </a:rPr>
              <a:t>normes</a:t>
            </a:r>
            <a:r>
              <a:rPr b="1" dirty="0">
                <a:highlight>
                  <a:schemeClr val="lt1"/>
                </a:highlight>
              </a:rPr>
              <a:t> du W3C pour les données ouvertes </a:t>
            </a:r>
            <a:r>
              <a:rPr b="1" dirty="0" err="1">
                <a:highlight>
                  <a:schemeClr val="lt1"/>
                </a:highlight>
              </a:rPr>
              <a:t>liées</a:t>
            </a:r>
            <a:r>
              <a:rPr b="1" dirty="0">
                <a:highlight>
                  <a:schemeClr val="lt1"/>
                </a:highlight>
              </a:rPr>
              <a:t>,</a:t>
            </a:r>
            <a:r>
              <a:rPr dirty="0"/>
              <a:t> </a:t>
            </a:r>
            <a:r>
              <a:rPr dirty="0" err="1"/>
              <a:t>garantissant</a:t>
            </a:r>
            <a:r>
              <a:rPr dirty="0"/>
              <a:t> </a:t>
            </a:r>
            <a:r>
              <a:rPr dirty="0" err="1"/>
              <a:t>l’interopérabilité</a:t>
            </a:r>
            <a:r>
              <a:rPr dirty="0"/>
              <a:t> entre les </a:t>
            </a:r>
            <a:r>
              <a:rPr dirty="0" err="1"/>
              <a:t>systèmes</a:t>
            </a:r>
            <a:r>
              <a:rPr dirty="0"/>
              <a:t>.</a:t>
            </a:r>
            <a:r>
              <a:rPr lang="en-GB" dirty="0"/>
              <a:t> </a:t>
            </a:r>
            <a:r>
              <a:rPr dirty="0"/>
              <a:t>Ne </a:t>
            </a:r>
            <a:r>
              <a:rPr dirty="0" err="1"/>
              <a:t>modifie</a:t>
            </a:r>
            <a:r>
              <a:rPr dirty="0"/>
              <a:t> pas les cadres </a:t>
            </a:r>
            <a:r>
              <a:rPr dirty="0" err="1"/>
              <a:t>nationaux</a:t>
            </a:r>
            <a:r>
              <a:rPr dirty="0"/>
              <a:t> </a:t>
            </a:r>
            <a:r>
              <a:rPr dirty="0" err="1"/>
              <a:t>ou</a:t>
            </a:r>
            <a:r>
              <a:rPr dirty="0"/>
              <a:t> </a:t>
            </a:r>
            <a:r>
              <a:rPr dirty="0" err="1"/>
              <a:t>régionaux</a:t>
            </a:r>
            <a:r>
              <a:rPr dirty="0"/>
              <a:t> tout </a:t>
            </a:r>
            <a:r>
              <a:rPr dirty="0" err="1"/>
              <a:t>en</a:t>
            </a:r>
            <a:r>
              <a:rPr dirty="0"/>
              <a:t> </a:t>
            </a:r>
            <a:r>
              <a:rPr dirty="0" err="1"/>
              <a:t>améliorant</a:t>
            </a:r>
            <a:r>
              <a:rPr dirty="0"/>
              <a:t> la transparence et la </a:t>
            </a:r>
            <a:r>
              <a:rPr dirty="0" err="1"/>
              <a:t>mobilité</a:t>
            </a:r>
            <a:r>
              <a:rPr dirty="0"/>
              <a:t> à </a:t>
            </a:r>
            <a:r>
              <a:rPr dirty="0" err="1"/>
              <a:t>l’échelle</a:t>
            </a:r>
            <a:r>
              <a:rPr dirty="0"/>
              <a:t> </a:t>
            </a:r>
            <a:r>
              <a:rPr dirty="0" err="1"/>
              <a:t>mondiale</a:t>
            </a:r>
            <a:r>
              <a:rPr dirty="0"/>
              <a:t>.</a:t>
            </a:r>
            <a:endParaRPr sz="1500" dirty="0">
              <a:solidFill>
                <a:srgbClr val="000000"/>
              </a:solidFill>
            </a:endParaRPr>
          </a:p>
          <a:p>
            <a:pPr marL="457200" lvl="0" indent="-323850" algn="l" rtl="0">
              <a:spcBef>
                <a:spcPts val="0"/>
              </a:spcBef>
              <a:spcAft>
                <a:spcPts val="0"/>
              </a:spcAft>
              <a:buClr>
                <a:srgbClr val="000000"/>
              </a:buClr>
              <a:buSzPts val="1500"/>
              <a:buFont typeface="Arial"/>
              <a:buChar char="●"/>
              <a:defRPr sz="1500"/>
            </a:pPr>
            <a:r>
              <a:rPr dirty="0" err="1"/>
              <a:t>Crée</a:t>
            </a:r>
            <a:r>
              <a:rPr dirty="0"/>
              <a:t> </a:t>
            </a:r>
            <a:r>
              <a:rPr dirty="0" err="1"/>
              <a:t>une</a:t>
            </a:r>
            <a:r>
              <a:rPr dirty="0"/>
              <a:t> </a:t>
            </a:r>
            <a:r>
              <a:rPr b="1" dirty="0"/>
              <a:t>structure commune</a:t>
            </a:r>
            <a:r>
              <a:rPr dirty="0"/>
              <a:t> pour </a:t>
            </a:r>
            <a:r>
              <a:rPr dirty="0" err="1"/>
              <a:t>décrire</a:t>
            </a:r>
            <a:r>
              <a:rPr dirty="0"/>
              <a:t> les qualifications et les </a:t>
            </a:r>
            <a:r>
              <a:rPr dirty="0" err="1"/>
              <a:t>informations</a:t>
            </a:r>
            <a:r>
              <a:rPr dirty="0"/>
              <a:t> </a:t>
            </a:r>
            <a:r>
              <a:rPr dirty="0" err="1"/>
              <a:t>connexes</a:t>
            </a:r>
            <a:r>
              <a:rPr dirty="0"/>
              <a:t>.</a:t>
            </a:r>
            <a:endParaRPr sz="1500" dirty="0">
              <a:solidFill>
                <a:srgbClr val="000000"/>
              </a:solidFill>
            </a:endParaRPr>
          </a:p>
          <a:p>
            <a:pPr marL="457200" lvl="0" indent="-323850" algn="l" rtl="0">
              <a:spcBef>
                <a:spcPts val="0"/>
              </a:spcBef>
              <a:spcAft>
                <a:spcPts val="0"/>
              </a:spcAft>
              <a:buClr>
                <a:srgbClr val="000000"/>
              </a:buClr>
              <a:buSzPts val="1500"/>
              <a:buFont typeface="Arial"/>
              <a:buChar char="●"/>
              <a:defRPr sz="1500"/>
            </a:pPr>
            <a:r>
              <a:rPr dirty="0" err="1"/>
              <a:t>Veiller</a:t>
            </a:r>
            <a:r>
              <a:rPr dirty="0"/>
              <a:t> à </a:t>
            </a:r>
            <a:r>
              <a:rPr dirty="0" err="1"/>
              <a:t>ce</a:t>
            </a:r>
            <a:r>
              <a:rPr dirty="0"/>
              <a:t> que </a:t>
            </a:r>
            <a:r>
              <a:rPr b="1" dirty="0"/>
              <a:t>les données </a:t>
            </a:r>
            <a:r>
              <a:rPr b="1" dirty="0" err="1"/>
              <a:t>soient</a:t>
            </a:r>
            <a:r>
              <a:rPr b="1" dirty="0"/>
              <a:t> </a:t>
            </a:r>
            <a:r>
              <a:rPr b="1" dirty="0" err="1"/>
              <a:t>claires</a:t>
            </a:r>
            <a:r>
              <a:rPr b="1" dirty="0"/>
              <a:t>, </a:t>
            </a:r>
            <a:r>
              <a:rPr b="1" dirty="0" err="1"/>
              <a:t>comparables</a:t>
            </a:r>
            <a:r>
              <a:rPr b="1" dirty="0"/>
              <a:t> et </a:t>
            </a:r>
            <a:r>
              <a:rPr b="1" dirty="0" err="1"/>
              <a:t>lisibles</a:t>
            </a:r>
            <a:r>
              <a:rPr b="1" dirty="0"/>
              <a:t> par machine.</a:t>
            </a:r>
            <a:endParaRPr sz="1500" dirty="0">
              <a:solidFill>
                <a:srgbClr val="000000"/>
              </a:solidFill>
            </a:endParaRPr>
          </a:p>
          <a:p>
            <a:pPr marL="457200" lvl="0" indent="-323850" algn="l" rtl="0">
              <a:spcBef>
                <a:spcPts val="0"/>
              </a:spcBef>
              <a:spcAft>
                <a:spcPts val="0"/>
              </a:spcAft>
              <a:buClr>
                <a:srgbClr val="000000"/>
              </a:buClr>
              <a:buSzPts val="1500"/>
              <a:buFont typeface="Arial"/>
              <a:buChar char="●"/>
              <a:defRPr sz="1500"/>
            </a:pPr>
            <a:r>
              <a:rPr dirty="0" err="1"/>
              <a:t>Fournit</a:t>
            </a:r>
            <a:r>
              <a:rPr dirty="0"/>
              <a:t> </a:t>
            </a:r>
            <a:r>
              <a:rPr dirty="0" err="1"/>
              <a:t>une</a:t>
            </a:r>
            <a:r>
              <a:rPr dirty="0"/>
              <a:t> </a:t>
            </a:r>
            <a:r>
              <a:rPr b="1" dirty="0" err="1"/>
              <a:t>interopérabilité</a:t>
            </a:r>
            <a:r>
              <a:rPr b="1" dirty="0"/>
              <a:t> </a:t>
            </a:r>
            <a:r>
              <a:rPr b="1" dirty="0" err="1"/>
              <a:t>globale</a:t>
            </a:r>
            <a:r>
              <a:rPr dirty="0"/>
              <a:t> des qualifications.</a:t>
            </a:r>
            <a:endParaRPr sz="1500" dirty="0">
              <a:solidFill>
                <a:srgbClr val="000000"/>
              </a:solidFill>
            </a:endParaRPr>
          </a:p>
          <a:p>
            <a:pPr marL="457200" lvl="0" indent="-323850" algn="l" rtl="0">
              <a:spcBef>
                <a:spcPts val="0"/>
              </a:spcBef>
              <a:spcAft>
                <a:spcPts val="0"/>
              </a:spcAft>
              <a:buClr>
                <a:srgbClr val="000000"/>
              </a:buClr>
              <a:buSzPts val="1500"/>
              <a:buFont typeface="Arial"/>
              <a:buChar char="●"/>
              <a:defRPr sz="1500"/>
            </a:pPr>
            <a:r>
              <a:rPr dirty="0"/>
              <a:t>Prend </a:t>
            </a:r>
            <a:r>
              <a:rPr dirty="0" err="1"/>
              <a:t>en</a:t>
            </a:r>
            <a:r>
              <a:rPr dirty="0"/>
              <a:t> charge les</a:t>
            </a:r>
            <a:r>
              <a:rPr b="1" dirty="0"/>
              <a:t> données </a:t>
            </a:r>
            <a:r>
              <a:rPr b="1" dirty="0" err="1"/>
              <a:t>multilingues</a:t>
            </a:r>
            <a:r>
              <a:rPr dirty="0"/>
              <a:t> à </a:t>
            </a:r>
            <a:r>
              <a:rPr dirty="0" err="1"/>
              <a:t>l'aide</a:t>
            </a:r>
            <a:r>
              <a:rPr dirty="0"/>
              <a:t> de </a:t>
            </a:r>
            <a:r>
              <a:rPr dirty="0" err="1"/>
              <a:t>cartes</a:t>
            </a:r>
            <a:r>
              <a:rPr dirty="0"/>
              <a:t> </a:t>
            </a:r>
            <a:r>
              <a:rPr dirty="0" err="1"/>
              <a:t>linguistiques</a:t>
            </a:r>
            <a:r>
              <a:rPr dirty="0"/>
              <a:t> (</a:t>
            </a:r>
            <a:r>
              <a:rPr dirty="0" err="1"/>
              <a:t>traductions</a:t>
            </a:r>
            <a:r>
              <a:rPr dirty="0"/>
              <a:t> </a:t>
            </a:r>
            <a:r>
              <a:rPr dirty="0" err="1"/>
              <a:t>liées</a:t>
            </a:r>
            <a:r>
              <a:rPr dirty="0"/>
              <a:t>)</a:t>
            </a:r>
            <a:endParaRPr sz="1500" dirty="0">
              <a:solidFill>
                <a:srgbClr val="000000"/>
              </a:solidFill>
            </a:endParaRPr>
          </a:p>
        </p:txBody>
      </p:sp>
      <p:sp>
        <p:nvSpPr>
          <p:cNvPr id="584" name="Google Shape;584;p8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lang="en"/>
          </a:p>
        </p:txBody>
      </p:sp>
      <p:sp>
        <p:nvSpPr>
          <p:cNvPr id="585" name="Google Shape;585;p86"/>
          <p:cNvSpPr txBox="1">
            <a:spLocks noGrp="1"/>
          </p:cNvSpPr>
          <p:nvPr>
            <p:ph type="title" idx="4294967295"/>
          </p:nvPr>
        </p:nvSpPr>
        <p:spPr>
          <a:xfrm>
            <a:off x="14111" y="-311856"/>
            <a:ext cx="8989200" cy="630900"/>
          </a:xfrm>
          <a:prstGeom prst="rect">
            <a:avLst/>
          </a:prstGeom>
          <a:noFill/>
          <a:ln>
            <a:noFill/>
          </a:ln>
        </p:spPr>
        <p:txBody>
          <a:bodyPr spcFirstLastPara="1" wrap="square" lIns="91425" tIns="91425" rIns="91425" bIns="91425" anchor="t" anchorCtr="0">
            <a:noAutofit/>
          </a:bodyPr>
          <a:lstStyle/>
          <a:p>
            <a:pPr marL="0" lvl="0" indent="0" algn="ctr" rtl="0">
              <a:lnSpc>
                <a:spcPct val="252500"/>
              </a:lnSpc>
              <a:spcBef>
                <a:spcPts val="0"/>
              </a:spcBef>
              <a:spcAft>
                <a:spcPts val="0"/>
              </a:spcAft>
              <a:buSzPts val="4000"/>
              <a:buNone/>
              <a:defRPr sz="2200">
                <a:solidFill>
                  <a:srgbClr val="925214"/>
                </a:solidFill>
              </a:defRPr>
            </a:pPr>
            <a:r>
              <a:t>CTDL : Un langage commun pour les écosystèmes de qualification</a:t>
            </a:r>
            <a:endParaRPr sz="2400" b="1">
              <a:solidFill>
                <a:srgbClr val="925214"/>
              </a:solidFill>
              <a:latin typeface="Maven Pro"/>
              <a:ea typeface="Maven Pro"/>
              <a:cs typeface="Maven Pro"/>
              <a:sym typeface="Maven Pro"/>
            </a:endParaRPr>
          </a:p>
        </p:txBody>
      </p:sp>
      <p:pic>
        <p:nvPicPr>
          <p:cNvPr id="586" name="Google Shape;586;p86"/>
          <p:cNvPicPr preferRelativeResize="0"/>
          <p:nvPr/>
        </p:nvPicPr>
        <p:blipFill>
          <a:blip r:embed="rId3">
            <a:alphaModFix/>
          </a:blip>
          <a:stretch>
            <a:fillRect/>
          </a:stretch>
        </p:blipFill>
        <p:spPr>
          <a:xfrm>
            <a:off x="5899050" y="1141500"/>
            <a:ext cx="2829776" cy="2860493"/>
          </a:xfrm>
          <a:prstGeom prst="rect">
            <a:avLst/>
          </a:prstGeom>
          <a:noFill/>
          <a:ln>
            <a:noFill/>
          </a:ln>
        </p:spPr>
      </p:pic>
      <p:sp>
        <p:nvSpPr>
          <p:cNvPr id="587" name="Google Shape;587;p86"/>
          <p:cNvSpPr txBox="1"/>
          <p:nvPr/>
        </p:nvSpPr>
        <p:spPr>
          <a:xfrm>
            <a:off x="208592" y="4564814"/>
            <a:ext cx="86049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defRPr sz="1200">
                <a:latin typeface="Nunito"/>
                <a:ea typeface="Nunito"/>
                <a:cs typeface="Nunito"/>
                <a:sym typeface="Nunito"/>
              </a:defRPr>
            </a:pPr>
            <a:r>
              <a:t>CTDL est disponible sous une </a:t>
            </a:r>
            <a:r>
              <a:rPr b="1"/>
              <a:t>licence ouverte,</a:t>
            </a:r>
            <a:r>
              <a:t> permettant à toute organisation, gouvernement ou institution de l'utiliser sans restrictions.</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lang="en"/>
          </a:p>
        </p:txBody>
      </p:sp>
      <p:pic>
        <p:nvPicPr>
          <p:cNvPr id="593" name="Google Shape;593;p87"/>
          <p:cNvPicPr preferRelativeResize="0"/>
          <p:nvPr/>
        </p:nvPicPr>
        <p:blipFill rotWithShape="1">
          <a:blip r:embed="rId3">
            <a:alphaModFix/>
          </a:blip>
          <a:srcRect t="-3240" b="3240"/>
          <a:stretch/>
        </p:blipFill>
        <p:spPr>
          <a:xfrm>
            <a:off x="1082942" y="1283539"/>
            <a:ext cx="6385450" cy="3925625"/>
          </a:xfrm>
          <a:prstGeom prst="rect">
            <a:avLst/>
          </a:prstGeom>
          <a:noFill/>
          <a:ln>
            <a:noFill/>
          </a:ln>
        </p:spPr>
      </p:pic>
      <p:sp>
        <p:nvSpPr>
          <p:cNvPr id="594" name="Google Shape;594;p87"/>
          <p:cNvSpPr txBox="1"/>
          <p:nvPr/>
        </p:nvSpPr>
        <p:spPr>
          <a:xfrm>
            <a:off x="321475" y="122225"/>
            <a:ext cx="8304600" cy="198256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defRPr sz="1600">
                <a:solidFill>
                  <a:schemeClr val="dk2"/>
                </a:solidFill>
                <a:latin typeface="Nunito"/>
                <a:ea typeface="Nunito"/>
                <a:cs typeface="Nunito"/>
                <a:sym typeface="Nunito"/>
              </a:defRPr>
            </a:pPr>
            <a:r>
              <a:rPr sz="1500" b="1" err="1">
                <a:highlight>
                  <a:srgbClr val="D0E8F0"/>
                </a:highlight>
              </a:rPr>
              <a:t>Opportunité</a:t>
            </a:r>
            <a:r>
              <a:rPr sz="1500" b="1" dirty="0">
                <a:highlight>
                  <a:srgbClr val="D0E8F0"/>
                </a:highlight>
              </a:rPr>
              <a:t>:  </a:t>
            </a:r>
            <a:r>
              <a:rPr sz="1500" err="1"/>
              <a:t>Utiliser</a:t>
            </a:r>
            <a:r>
              <a:rPr sz="1500" dirty="0"/>
              <a:t> des technologies </a:t>
            </a:r>
            <a:r>
              <a:rPr sz="1500" err="1"/>
              <a:t>modernes</a:t>
            </a:r>
            <a:r>
              <a:rPr sz="1500" dirty="0"/>
              <a:t> </a:t>
            </a:r>
            <a:r>
              <a:rPr sz="1500" err="1"/>
              <a:t>fondées</a:t>
            </a:r>
            <a:r>
              <a:rPr sz="1500" dirty="0"/>
              <a:t> sur des </a:t>
            </a:r>
            <a:r>
              <a:rPr sz="1500" err="1"/>
              <a:t>normes</a:t>
            </a:r>
            <a:r>
              <a:rPr sz="1500" dirty="0"/>
              <a:t> web </a:t>
            </a:r>
            <a:r>
              <a:rPr sz="1500" err="1"/>
              <a:t>mondiales</a:t>
            </a:r>
            <a:r>
              <a:rPr sz="1500" dirty="0"/>
              <a:t> open source qui </a:t>
            </a:r>
            <a:r>
              <a:rPr sz="1500" err="1"/>
              <a:t>prennent</a:t>
            </a:r>
            <a:r>
              <a:rPr sz="1500" dirty="0"/>
              <a:t> </a:t>
            </a:r>
            <a:r>
              <a:rPr sz="1500" err="1"/>
              <a:t>en</a:t>
            </a:r>
            <a:r>
              <a:rPr sz="1500" dirty="0"/>
              <a:t> charge </a:t>
            </a:r>
            <a:r>
              <a:rPr sz="1500" b="1" dirty="0">
                <a:highlight>
                  <a:srgbClr val="D0E8F0"/>
                </a:highlight>
              </a:rPr>
              <a:t>des données </a:t>
            </a:r>
            <a:r>
              <a:rPr sz="1500" b="1" err="1">
                <a:highlight>
                  <a:srgbClr val="D0E8F0"/>
                </a:highlight>
              </a:rPr>
              <a:t>structurées</a:t>
            </a:r>
            <a:r>
              <a:rPr sz="1500" b="1" dirty="0">
                <a:highlight>
                  <a:srgbClr val="D0E8F0"/>
                </a:highlight>
              </a:rPr>
              <a:t>, ouvertes, </a:t>
            </a:r>
            <a:r>
              <a:rPr sz="1500" b="1" err="1">
                <a:highlight>
                  <a:srgbClr val="D0E8F0"/>
                </a:highlight>
              </a:rPr>
              <a:t>liées</a:t>
            </a:r>
            <a:r>
              <a:rPr sz="1500" b="1" dirty="0">
                <a:highlight>
                  <a:srgbClr val="D0E8F0"/>
                </a:highlight>
              </a:rPr>
              <a:t> et </a:t>
            </a:r>
            <a:r>
              <a:rPr sz="1500" b="1" err="1">
                <a:highlight>
                  <a:srgbClr val="D0E8F0"/>
                </a:highlight>
              </a:rPr>
              <a:t>interopérables</a:t>
            </a:r>
            <a:r>
              <a:rPr sz="1500" b="1" dirty="0">
                <a:highlight>
                  <a:srgbClr val="D0E8F0"/>
                </a:highlight>
              </a:rPr>
              <a:t> (SOLID),</a:t>
            </a:r>
            <a:r>
              <a:rPr sz="1500" dirty="0"/>
              <a:t> et </a:t>
            </a:r>
            <a:r>
              <a:rPr sz="1500" err="1"/>
              <a:t>soutenir</a:t>
            </a:r>
            <a:r>
              <a:rPr sz="1500" dirty="0"/>
              <a:t> un partage, </a:t>
            </a:r>
            <a:r>
              <a:rPr sz="1500" err="1"/>
              <a:t>une</a:t>
            </a:r>
            <a:r>
              <a:rPr sz="1500" dirty="0"/>
              <a:t> </a:t>
            </a:r>
            <a:r>
              <a:rPr sz="1500" err="1"/>
              <a:t>comparaison</a:t>
            </a:r>
            <a:r>
              <a:rPr sz="1500" dirty="0"/>
              <a:t> et </a:t>
            </a:r>
            <a:r>
              <a:rPr sz="1500" err="1"/>
              <a:t>une</a:t>
            </a:r>
            <a:r>
              <a:rPr sz="1500" dirty="0"/>
              <a:t> </a:t>
            </a:r>
            <a:r>
              <a:rPr sz="1500" err="1"/>
              <a:t>vérification</a:t>
            </a:r>
            <a:r>
              <a:rPr sz="1500" dirty="0"/>
              <a:t> </a:t>
            </a:r>
            <a:r>
              <a:rPr sz="1500" err="1"/>
              <a:t>fiables</a:t>
            </a:r>
            <a:r>
              <a:rPr sz="1500" dirty="0"/>
              <a:t> </a:t>
            </a:r>
            <a:r>
              <a:rPr sz="1500" err="1"/>
              <a:t>en</a:t>
            </a:r>
            <a:r>
              <a:rPr sz="1500" dirty="0"/>
              <a:t> </a:t>
            </a:r>
            <a:r>
              <a:rPr sz="1500" err="1"/>
              <a:t>une</a:t>
            </a:r>
            <a:r>
              <a:rPr sz="1500" dirty="0"/>
              <a:t> fraction du temps, et qui </a:t>
            </a:r>
            <a:r>
              <a:rPr sz="1500" err="1"/>
              <a:t>nécessitent</a:t>
            </a:r>
            <a:r>
              <a:rPr sz="1500" dirty="0"/>
              <a:t> </a:t>
            </a:r>
            <a:r>
              <a:rPr sz="1500" err="1"/>
              <a:t>moins</a:t>
            </a:r>
            <a:r>
              <a:rPr sz="1500" dirty="0"/>
              <a:t> de temps et de </a:t>
            </a:r>
            <a:r>
              <a:rPr sz="1500" err="1"/>
              <a:t>dépenses</a:t>
            </a:r>
            <a:r>
              <a:rPr sz="1500" dirty="0"/>
              <a:t> de personnel, </a:t>
            </a:r>
            <a:r>
              <a:rPr sz="1500" err="1"/>
              <a:t>afin</a:t>
            </a:r>
            <a:r>
              <a:rPr sz="1500" dirty="0"/>
              <a:t> de </a:t>
            </a:r>
            <a:r>
              <a:rPr sz="1500" err="1"/>
              <a:t>favoriser</a:t>
            </a:r>
            <a:r>
              <a:rPr sz="1500" dirty="0"/>
              <a:t> </a:t>
            </a:r>
            <a:r>
              <a:rPr sz="1500" err="1"/>
              <a:t>une</a:t>
            </a:r>
            <a:r>
              <a:rPr sz="1500" dirty="0"/>
              <a:t> plus </a:t>
            </a:r>
            <a:r>
              <a:rPr sz="1500" err="1"/>
              <a:t>grande</a:t>
            </a:r>
            <a:r>
              <a:rPr sz="1500" dirty="0"/>
              <a:t> </a:t>
            </a:r>
            <a:r>
              <a:rPr sz="1500" err="1"/>
              <a:t>mobilité</a:t>
            </a:r>
            <a:r>
              <a:rPr sz="1500" dirty="0"/>
              <a:t> des </a:t>
            </a:r>
            <a:r>
              <a:rPr sz="1500" err="1"/>
              <a:t>apprenants</a:t>
            </a:r>
            <a:r>
              <a:rPr sz="1500" dirty="0"/>
              <a:t> et </a:t>
            </a:r>
            <a:r>
              <a:rPr sz="1500" err="1"/>
              <a:t>une</a:t>
            </a:r>
            <a:r>
              <a:rPr sz="1500" dirty="0"/>
              <a:t> plus </a:t>
            </a:r>
            <a:r>
              <a:rPr sz="1500" err="1"/>
              <a:t>grande</a:t>
            </a:r>
            <a:r>
              <a:rPr sz="1500" dirty="0"/>
              <a:t> </a:t>
            </a:r>
            <a:r>
              <a:rPr sz="1500" err="1"/>
              <a:t>portabilité</a:t>
            </a:r>
            <a:r>
              <a:rPr sz="1500" dirty="0"/>
              <a:t> de </a:t>
            </a:r>
            <a:r>
              <a:rPr sz="1500" err="1"/>
              <a:t>l’apprentissage</a:t>
            </a:r>
            <a:r>
              <a:rPr sz="1500" dirty="0"/>
              <a:t>. </a:t>
            </a:r>
            <a:endParaRPr lang="en-US"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8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lang="en"/>
          </a:p>
        </p:txBody>
      </p:sp>
      <p:sp>
        <p:nvSpPr>
          <p:cNvPr id="600" name="Google Shape;600;p88"/>
          <p:cNvSpPr txBox="1">
            <a:spLocks noGrp="1"/>
          </p:cNvSpPr>
          <p:nvPr>
            <p:ph type="title" idx="4294967295"/>
          </p:nvPr>
        </p:nvSpPr>
        <p:spPr>
          <a:xfrm>
            <a:off x="118225" y="-4500"/>
            <a:ext cx="8812500" cy="60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defRPr sz="2400">
                <a:solidFill>
                  <a:srgbClr val="925214"/>
                </a:solidFill>
              </a:defRPr>
            </a:pPr>
            <a:r>
              <a:t>CTDL : Décrire les informations d'identification et </a:t>
            </a:r>
            <a:br/>
            <a:r>
              <a:t>Établir des liens entre les cadres de certification</a:t>
            </a:r>
            <a:endParaRPr sz="2400">
              <a:solidFill>
                <a:srgbClr val="925214"/>
              </a:solidFill>
            </a:endParaRPr>
          </a:p>
        </p:txBody>
      </p:sp>
      <p:sp>
        <p:nvSpPr>
          <p:cNvPr id="601" name="Google Shape;601;p88"/>
          <p:cNvSpPr txBox="1"/>
          <p:nvPr/>
        </p:nvSpPr>
        <p:spPr>
          <a:xfrm>
            <a:off x="277150" y="997400"/>
            <a:ext cx="8722500" cy="69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defRPr sz="1500">
                <a:latin typeface="Nunito"/>
                <a:ea typeface="Nunito"/>
                <a:cs typeface="Nunito"/>
                <a:sym typeface="Nunito"/>
              </a:defRPr>
            </a:pPr>
            <a:r>
              <a:t>CTDL va au-delà de la simple description des qualifications.  Il fournit des données structurées sur des détails importants et relie les données, y compris les informations d'identification aux niveaux du cadre de qualification. </a:t>
            </a:r>
            <a:endParaRPr sz="1300">
              <a:solidFill>
                <a:schemeClr val="dk2"/>
              </a:solidFill>
              <a:latin typeface="Nunito"/>
              <a:ea typeface="Nunito"/>
              <a:cs typeface="Nunito"/>
              <a:sym typeface="Nunito"/>
            </a:endParaRPr>
          </a:p>
        </p:txBody>
      </p:sp>
      <p:graphicFrame>
        <p:nvGraphicFramePr>
          <p:cNvPr id="602" name="Google Shape;602;p88"/>
          <p:cNvGraphicFramePr/>
          <p:nvPr/>
        </p:nvGraphicFramePr>
        <p:xfrm>
          <a:off x="245200" y="1846400"/>
          <a:ext cx="8653600" cy="3284078"/>
        </p:xfrm>
        <a:graphic>
          <a:graphicData uri="http://schemas.openxmlformats.org/drawingml/2006/table">
            <a:tbl>
              <a:tblPr>
                <a:noFill/>
                <a:tableStyleId>{7105F16C-9326-4661-A6B8-E300CAE049E3}</a:tableStyleId>
              </a:tblPr>
              <a:tblGrid>
                <a:gridCol w="4326800">
                  <a:extLst>
                    <a:ext uri="{9D8B030D-6E8A-4147-A177-3AD203B41FA5}">
                      <a16:colId xmlns:a16="http://schemas.microsoft.com/office/drawing/2014/main" val="20000"/>
                    </a:ext>
                  </a:extLst>
                </a:gridCol>
                <a:gridCol w="4326800">
                  <a:extLst>
                    <a:ext uri="{9D8B030D-6E8A-4147-A177-3AD203B41FA5}">
                      <a16:colId xmlns:a16="http://schemas.microsoft.com/office/drawing/2014/main" val="20001"/>
                    </a:ext>
                  </a:extLst>
                </a:gridCol>
              </a:tblGrid>
              <a:tr h="480900">
                <a:tc>
                  <a:txBody>
                    <a:bodyPr/>
                    <a:lstStyle/>
                    <a:p>
                      <a:pPr marL="0" lvl="0" indent="0" algn="ctr" rtl="0">
                        <a:lnSpc>
                          <a:spcPct val="115000"/>
                        </a:lnSpc>
                        <a:spcBef>
                          <a:spcPts val="1200"/>
                        </a:spcBef>
                        <a:spcAft>
                          <a:spcPts val="1200"/>
                        </a:spcAft>
                        <a:buNone/>
                        <a:defRPr sz="1500" b="1">
                          <a:latin typeface="Nunito"/>
                          <a:ea typeface="Nunito"/>
                          <a:cs typeface="Nunito"/>
                          <a:sym typeface="Nunito"/>
                        </a:defRPr>
                      </a:pPr>
                      <a:r>
                        <a:t>Pouvoirs/Qualifications</a:t>
                      </a:r>
                      <a:endParaRPr b="1"/>
                    </a:p>
                  </a:txBody>
                  <a:tcPr marL="91425" marR="91425" marT="91425" marB="91425">
                    <a:solidFill>
                      <a:srgbClr val="D0E8F0"/>
                    </a:solidFill>
                  </a:tcPr>
                </a:tc>
                <a:tc>
                  <a:txBody>
                    <a:bodyPr/>
                    <a:lstStyle/>
                    <a:p>
                      <a:pPr marL="0" lvl="0" indent="0" algn="ctr" rtl="0">
                        <a:spcBef>
                          <a:spcPts val="0"/>
                        </a:spcBef>
                        <a:spcAft>
                          <a:spcPts val="0"/>
                        </a:spcAft>
                        <a:buNone/>
                        <a:defRPr b="1"/>
                      </a:pPr>
                      <a:r>
                        <a:t>Cadres de qualification</a:t>
                      </a:r>
                      <a:endParaRPr b="1"/>
                    </a:p>
                  </a:txBody>
                  <a:tcPr marL="91425" marR="91425" marT="91425" marB="91425">
                    <a:solidFill>
                      <a:srgbClr val="D0E8F0"/>
                    </a:solidFill>
                  </a:tcPr>
                </a:tc>
                <a:extLst>
                  <a:ext uri="{0D108BD9-81ED-4DB2-BD59-A6C34878D82A}">
                    <a16:rowId xmlns:a16="http://schemas.microsoft.com/office/drawing/2014/main" val="10000"/>
                  </a:ext>
                </a:extLst>
              </a:tr>
              <a:tr h="381000">
                <a:tc>
                  <a:txBody>
                    <a:bodyPr/>
                    <a:lstStyle/>
                    <a:p>
                      <a:pPr marL="457200" lvl="0" indent="-323850" algn="l" rtl="0">
                        <a:lnSpc>
                          <a:spcPct val="115000"/>
                        </a:lnSpc>
                        <a:spcBef>
                          <a:spcPts val="1200"/>
                        </a:spcBef>
                        <a:spcAft>
                          <a:spcPts val="0"/>
                        </a:spcAft>
                        <a:buSzPts val="1500"/>
                        <a:buChar char="●"/>
                        <a:defRPr sz="1500">
                          <a:latin typeface="Nunito"/>
                          <a:ea typeface="Nunito"/>
                          <a:cs typeface="Nunito"/>
                          <a:sym typeface="Nunito"/>
                        </a:defRPr>
                      </a:pPr>
                      <a:r>
                        <a:t>Accréditation &amp; Reconnaissance </a:t>
                      </a:r>
                      <a:endParaRPr sz="1500">
                        <a:latin typeface="Nunito"/>
                        <a:ea typeface="Nunito"/>
                        <a:cs typeface="Nunito"/>
                        <a:sym typeface="Nunito"/>
                      </a:endParaRPr>
                    </a:p>
                    <a:p>
                      <a:pPr marL="457200" lvl="0" indent="-323850" algn="l" rtl="0">
                        <a:lnSpc>
                          <a:spcPct val="115000"/>
                        </a:lnSpc>
                        <a:spcBef>
                          <a:spcPts val="0"/>
                        </a:spcBef>
                        <a:spcAft>
                          <a:spcPts val="0"/>
                        </a:spcAft>
                        <a:buSzPts val="1500"/>
                        <a:buChar char="●"/>
                        <a:defRPr sz="1500">
                          <a:latin typeface="Nunito"/>
                          <a:ea typeface="Nunito"/>
                          <a:cs typeface="Nunito"/>
                          <a:sym typeface="Nunito"/>
                        </a:defRPr>
                      </a:pPr>
                      <a:r>
                        <a:t>Coûts et crédits </a:t>
                      </a:r>
                      <a:endParaRPr sz="1500">
                        <a:latin typeface="Nunito"/>
                        <a:ea typeface="Nunito"/>
                        <a:cs typeface="Nunito"/>
                        <a:sym typeface="Nunito"/>
                      </a:endParaRPr>
                    </a:p>
                    <a:p>
                      <a:pPr marL="457200" lvl="0" indent="-323850" algn="l" rtl="0">
                        <a:lnSpc>
                          <a:spcPct val="115000"/>
                        </a:lnSpc>
                        <a:spcBef>
                          <a:spcPts val="0"/>
                        </a:spcBef>
                        <a:spcAft>
                          <a:spcPts val="0"/>
                        </a:spcAft>
                        <a:buSzPts val="1500"/>
                        <a:buFont typeface="Nunito"/>
                        <a:buChar char="●"/>
                        <a:defRPr sz="1500">
                          <a:latin typeface="Nunito"/>
                          <a:ea typeface="Nunito"/>
                          <a:cs typeface="Nunito"/>
                          <a:sym typeface="Nunito"/>
                        </a:defRPr>
                      </a:pPr>
                      <a:r>
                        <a:t>Modes de livraison</a:t>
                      </a:r>
                      <a:endParaRPr sz="1500">
                        <a:latin typeface="Nunito"/>
                        <a:ea typeface="Nunito"/>
                        <a:cs typeface="Nunito"/>
                        <a:sym typeface="Nunito"/>
                      </a:endParaRPr>
                    </a:p>
                    <a:p>
                      <a:pPr marL="457200" lvl="0" indent="-323850" algn="l" rtl="0">
                        <a:lnSpc>
                          <a:spcPct val="115000"/>
                        </a:lnSpc>
                        <a:spcBef>
                          <a:spcPts val="0"/>
                        </a:spcBef>
                        <a:spcAft>
                          <a:spcPts val="0"/>
                        </a:spcAft>
                        <a:buSzPts val="1500"/>
                        <a:buFont typeface="Nunito"/>
                        <a:buChar char="●"/>
                        <a:defRPr sz="1500">
                          <a:latin typeface="Nunito"/>
                          <a:ea typeface="Nunito"/>
                          <a:cs typeface="Nunito"/>
                          <a:sym typeface="Nunito"/>
                        </a:defRPr>
                      </a:pPr>
                      <a:r>
                        <a:t>Il est temps de terminer</a:t>
                      </a:r>
                      <a:endParaRPr sz="1500">
                        <a:latin typeface="Nunito"/>
                        <a:ea typeface="Nunito"/>
                        <a:cs typeface="Nunito"/>
                        <a:sym typeface="Nunito"/>
                      </a:endParaRPr>
                    </a:p>
                    <a:p>
                      <a:pPr marL="457200" lvl="0" indent="-323850" algn="l" rtl="0">
                        <a:lnSpc>
                          <a:spcPct val="115000"/>
                        </a:lnSpc>
                        <a:spcBef>
                          <a:spcPts val="0"/>
                        </a:spcBef>
                        <a:spcAft>
                          <a:spcPts val="0"/>
                        </a:spcAft>
                        <a:buSzPts val="1500"/>
                        <a:buChar char="●"/>
                        <a:defRPr sz="1500">
                          <a:latin typeface="Nunito"/>
                          <a:ea typeface="Nunito"/>
                          <a:cs typeface="Nunito"/>
                          <a:sym typeface="Nunito"/>
                        </a:defRPr>
                      </a:pPr>
                      <a:r>
                        <a:t>Aide financière</a:t>
                      </a:r>
                      <a:endParaRPr sz="1500">
                        <a:latin typeface="Nunito"/>
                        <a:ea typeface="Nunito"/>
                        <a:cs typeface="Nunito"/>
                        <a:sym typeface="Nunito"/>
                      </a:endParaRPr>
                    </a:p>
                    <a:p>
                      <a:pPr marL="457200" lvl="0" indent="-323850" algn="l" rtl="0">
                        <a:lnSpc>
                          <a:spcPct val="115000"/>
                        </a:lnSpc>
                        <a:spcBef>
                          <a:spcPts val="0"/>
                        </a:spcBef>
                        <a:spcAft>
                          <a:spcPts val="0"/>
                        </a:spcAft>
                        <a:buSzPts val="1500"/>
                        <a:buChar char="●"/>
                        <a:defRPr sz="1500">
                          <a:latin typeface="Nunito"/>
                          <a:ea typeface="Nunito"/>
                          <a:cs typeface="Nunito"/>
                          <a:sym typeface="Nunito"/>
                        </a:defRPr>
                      </a:pPr>
                      <a:r>
                        <a:t>Exigences</a:t>
                      </a:r>
                      <a:endParaRPr sz="1500">
                        <a:latin typeface="Nunito"/>
                        <a:ea typeface="Nunito"/>
                        <a:cs typeface="Nunito"/>
                        <a:sym typeface="Nunito"/>
                      </a:endParaRPr>
                    </a:p>
                    <a:p>
                      <a:pPr marL="457200" lvl="0" indent="-323850" algn="l" rtl="0">
                        <a:lnSpc>
                          <a:spcPct val="115000"/>
                        </a:lnSpc>
                        <a:spcBef>
                          <a:spcPts val="0"/>
                        </a:spcBef>
                        <a:spcAft>
                          <a:spcPts val="0"/>
                        </a:spcAft>
                        <a:buSzPts val="1500"/>
                        <a:buFont typeface="Nunito"/>
                        <a:buChar char="●"/>
                        <a:defRPr sz="1500">
                          <a:latin typeface="Nunito"/>
                          <a:ea typeface="Nunito"/>
                          <a:cs typeface="Nunito"/>
                          <a:sym typeface="Nunito"/>
                        </a:defRPr>
                      </a:pPr>
                      <a:r>
                        <a:t>Niveaux du cadre de certification</a:t>
                      </a:r>
                      <a:endParaRPr sz="1500">
                        <a:latin typeface="Nunito"/>
                        <a:ea typeface="Nunito"/>
                        <a:cs typeface="Nunito"/>
                        <a:sym typeface="Nunito"/>
                      </a:endParaRPr>
                    </a:p>
                    <a:p>
                      <a:pPr marL="457200" lvl="0" indent="-323850" algn="l" rtl="0">
                        <a:lnSpc>
                          <a:spcPct val="115000"/>
                        </a:lnSpc>
                        <a:spcBef>
                          <a:spcPts val="0"/>
                        </a:spcBef>
                        <a:spcAft>
                          <a:spcPts val="0"/>
                        </a:spcAft>
                        <a:buSzPts val="1500"/>
                        <a:buFont typeface="Nunito"/>
                        <a:buChar char="●"/>
                        <a:defRPr sz="1500">
                          <a:latin typeface="Nunito"/>
                          <a:ea typeface="Nunito"/>
                          <a:cs typeface="Nunito"/>
                          <a:sym typeface="Nunito"/>
                        </a:defRPr>
                      </a:pPr>
                      <a:r>
                        <a:t>Compétences et Compétences</a:t>
                      </a:r>
                      <a:endParaRPr sz="1500">
                        <a:latin typeface="Nunito"/>
                        <a:ea typeface="Nunito"/>
                        <a:cs typeface="Nunito"/>
                        <a:sym typeface="Nunito"/>
                      </a:endParaRPr>
                    </a:p>
                    <a:p>
                      <a:pPr marL="457200" lvl="0" indent="-323850" algn="l" rtl="0">
                        <a:lnSpc>
                          <a:spcPct val="115000"/>
                        </a:lnSpc>
                        <a:spcBef>
                          <a:spcPts val="0"/>
                        </a:spcBef>
                        <a:spcAft>
                          <a:spcPts val="0"/>
                        </a:spcAft>
                        <a:buSzPts val="1500"/>
                        <a:buChar char="●"/>
                        <a:defRPr sz="1500">
                          <a:latin typeface="Nunito"/>
                          <a:ea typeface="Nunito"/>
                          <a:cs typeface="Nunito"/>
                          <a:sym typeface="Nunito"/>
                        </a:defRPr>
                      </a:pPr>
                      <a:r>
                        <a:t>Services de soutien</a:t>
                      </a:r>
                      <a:endParaRPr sz="1500">
                        <a:latin typeface="Nunito"/>
                        <a:ea typeface="Nunito"/>
                        <a:cs typeface="Nunito"/>
                        <a:sym typeface="Nunito"/>
                      </a:endParaRPr>
                    </a:p>
                    <a:p>
                      <a:pPr marL="457200" lvl="0" indent="-323850" algn="l" rtl="0">
                        <a:lnSpc>
                          <a:spcPct val="115000"/>
                        </a:lnSpc>
                        <a:spcBef>
                          <a:spcPts val="0"/>
                        </a:spcBef>
                        <a:spcAft>
                          <a:spcPts val="0"/>
                        </a:spcAft>
                        <a:buSzPts val="1500"/>
                        <a:buFont typeface="Nunito"/>
                        <a:buChar char="●"/>
                        <a:defRPr sz="1500">
                          <a:latin typeface="Nunito"/>
                          <a:ea typeface="Nunito"/>
                          <a:cs typeface="Nunito"/>
                          <a:sym typeface="Nunito"/>
                        </a:defRPr>
                      </a:pPr>
                      <a:r>
                        <a:t>...et plus encore</a:t>
                      </a:r>
                    </a:p>
                  </a:txBody>
                  <a:tcPr marL="91425" marR="91425" marT="91425" marB="91425">
                    <a:solidFill>
                      <a:schemeClr val="lt1"/>
                    </a:solidFill>
                  </a:tcPr>
                </a:tc>
                <a:tc>
                  <a:txBody>
                    <a:bodyPr/>
                    <a:lstStyle/>
                    <a:p>
                      <a:pPr marL="457200" lvl="0" indent="-323850" algn="l" rtl="0">
                        <a:lnSpc>
                          <a:spcPct val="115000"/>
                        </a:lnSpc>
                        <a:spcBef>
                          <a:spcPts val="0"/>
                        </a:spcBef>
                        <a:spcAft>
                          <a:spcPts val="0"/>
                        </a:spcAft>
                        <a:buSzPts val="1500"/>
                        <a:buFont typeface="Nunito"/>
                        <a:buChar char="●"/>
                        <a:defRPr sz="1500">
                          <a:latin typeface="Nunito"/>
                          <a:ea typeface="Nunito"/>
                          <a:cs typeface="Nunito"/>
                          <a:sym typeface="Nunito"/>
                        </a:defRPr>
                      </a:pPr>
                      <a:r>
                        <a:t>Alignements et mappages de référence aux autres niveaux de progression des frameworks </a:t>
                      </a:r>
                      <a:endParaRPr sz="1500">
                        <a:latin typeface="Nunito"/>
                        <a:ea typeface="Nunito"/>
                        <a:cs typeface="Nunito"/>
                        <a:sym typeface="Nunito"/>
                      </a:endParaRPr>
                    </a:p>
                    <a:p>
                      <a:pPr marL="457200" lvl="0" indent="-323850" algn="l" rtl="0">
                        <a:lnSpc>
                          <a:spcPct val="115000"/>
                        </a:lnSpc>
                        <a:spcBef>
                          <a:spcPts val="0"/>
                        </a:spcBef>
                        <a:spcAft>
                          <a:spcPts val="0"/>
                        </a:spcAft>
                        <a:buSzPts val="1500"/>
                        <a:buFont typeface="Nunito"/>
                        <a:buChar char="●"/>
                        <a:defRPr sz="1500">
                          <a:latin typeface="Nunito"/>
                          <a:ea typeface="Nunito"/>
                          <a:cs typeface="Nunito"/>
                          <a:sym typeface="Nunito"/>
                        </a:defRPr>
                      </a:pPr>
                      <a:r>
                        <a:t>Compétences</a:t>
                      </a:r>
                      <a:endParaRPr sz="1500">
                        <a:latin typeface="Nunito"/>
                        <a:ea typeface="Nunito"/>
                        <a:cs typeface="Nunito"/>
                        <a:sym typeface="Nunito"/>
                      </a:endParaRPr>
                    </a:p>
                    <a:p>
                      <a:pPr marL="457200" lvl="0" indent="-323850" algn="l" rtl="0">
                        <a:lnSpc>
                          <a:spcPct val="115000"/>
                        </a:lnSpc>
                        <a:spcBef>
                          <a:spcPts val="0"/>
                        </a:spcBef>
                        <a:spcAft>
                          <a:spcPts val="0"/>
                        </a:spcAft>
                        <a:buSzPts val="1500"/>
                        <a:buFont typeface="Nunito"/>
                        <a:buChar char="●"/>
                        <a:defRPr sz="1500">
                          <a:latin typeface="Nunito"/>
                          <a:ea typeface="Nunito"/>
                          <a:cs typeface="Nunito"/>
                          <a:sym typeface="Nunito"/>
                        </a:defRPr>
                      </a:pPr>
                      <a:r>
                        <a:t>Descripteurs</a:t>
                      </a:r>
                      <a:endParaRPr sz="1500">
                        <a:latin typeface="Nunito"/>
                        <a:ea typeface="Nunito"/>
                        <a:cs typeface="Nunito"/>
                        <a:sym typeface="Nunito"/>
                      </a:endParaRPr>
                    </a:p>
                    <a:p>
                      <a:pPr marL="457200" lvl="0" indent="-323850" algn="l" rtl="0">
                        <a:lnSpc>
                          <a:spcPct val="115000"/>
                        </a:lnSpc>
                        <a:spcBef>
                          <a:spcPts val="0"/>
                        </a:spcBef>
                        <a:spcAft>
                          <a:spcPts val="0"/>
                        </a:spcAft>
                        <a:buSzPts val="1500"/>
                        <a:buFont typeface="Nunito"/>
                        <a:buChar char="●"/>
                        <a:defRPr sz="1500">
                          <a:latin typeface="Nunito"/>
                          <a:ea typeface="Nunito"/>
                          <a:cs typeface="Nunito"/>
                          <a:sym typeface="Nunito"/>
                        </a:defRPr>
                      </a:pPr>
                      <a:r>
                        <a:t>Compétence</a:t>
                      </a:r>
                      <a:endParaRPr sz="1500">
                        <a:latin typeface="Nunito"/>
                        <a:ea typeface="Nunito"/>
                        <a:cs typeface="Nunito"/>
                        <a:sym typeface="Nunito"/>
                      </a:endParaRPr>
                    </a:p>
                    <a:p>
                      <a:pPr marL="457200" lvl="0" indent="-323850" algn="l" rtl="0">
                        <a:lnSpc>
                          <a:spcPct val="115000"/>
                        </a:lnSpc>
                        <a:spcBef>
                          <a:spcPts val="0"/>
                        </a:spcBef>
                        <a:spcAft>
                          <a:spcPts val="0"/>
                        </a:spcAft>
                        <a:buSzPts val="1500"/>
                        <a:buFont typeface="Nunito"/>
                        <a:buChar char="●"/>
                        <a:defRPr sz="1500">
                          <a:latin typeface="Nunito"/>
                          <a:ea typeface="Nunito"/>
                          <a:cs typeface="Nunito"/>
                          <a:sym typeface="Nunito"/>
                        </a:defRPr>
                      </a:pPr>
                      <a:r>
                        <a:t>Niveaux de progression</a:t>
                      </a:r>
                      <a:endParaRPr sz="1500">
                        <a:latin typeface="Nunito"/>
                        <a:ea typeface="Nunito"/>
                        <a:cs typeface="Nunito"/>
                        <a:sym typeface="Nunito"/>
                      </a:endParaRPr>
                    </a:p>
                    <a:p>
                      <a:pPr marL="457200" lvl="0" indent="-323850" algn="l" rtl="0">
                        <a:lnSpc>
                          <a:spcPct val="115000"/>
                        </a:lnSpc>
                        <a:spcBef>
                          <a:spcPts val="0"/>
                        </a:spcBef>
                        <a:spcAft>
                          <a:spcPts val="0"/>
                        </a:spcAft>
                        <a:buSzPts val="1500"/>
                        <a:buFont typeface="Nunito"/>
                        <a:buChar char="●"/>
                        <a:defRPr sz="1500">
                          <a:latin typeface="Nunito"/>
                          <a:ea typeface="Nunito"/>
                          <a:cs typeface="Nunito"/>
                          <a:sym typeface="Nunito"/>
                        </a:defRPr>
                      </a:pPr>
                      <a:r>
                        <a:t>Champ d'application</a:t>
                      </a:r>
                      <a:endParaRPr sz="1500">
                        <a:latin typeface="Nunito"/>
                        <a:ea typeface="Nunito"/>
                        <a:cs typeface="Nunito"/>
                        <a:sym typeface="Nunito"/>
                      </a:endParaRPr>
                    </a:p>
                    <a:p>
                      <a:pPr marL="457200" lvl="0" indent="-323850" algn="l" rtl="0">
                        <a:lnSpc>
                          <a:spcPct val="115000"/>
                        </a:lnSpc>
                        <a:spcBef>
                          <a:spcPts val="0"/>
                        </a:spcBef>
                        <a:spcAft>
                          <a:spcPts val="0"/>
                        </a:spcAft>
                        <a:buSzPts val="1500"/>
                        <a:buFont typeface="Nunito"/>
                        <a:buChar char="●"/>
                        <a:defRPr sz="1500">
                          <a:latin typeface="Nunito"/>
                          <a:ea typeface="Nunito"/>
                          <a:cs typeface="Nunito"/>
                          <a:sym typeface="Nunito"/>
                        </a:defRPr>
                      </a:pPr>
                      <a:r>
                        <a:t>Terminologie / Glossaire</a:t>
                      </a:r>
                      <a:endParaRPr sz="1500">
                        <a:latin typeface="Nunito"/>
                        <a:ea typeface="Nunito"/>
                        <a:cs typeface="Nunito"/>
                        <a:sym typeface="Nunito"/>
                      </a:endParaRPr>
                    </a:p>
                    <a:p>
                      <a:pPr marL="457200" lvl="0" indent="-323850" algn="l" rtl="0">
                        <a:lnSpc>
                          <a:spcPct val="115000"/>
                        </a:lnSpc>
                        <a:spcBef>
                          <a:spcPts val="0"/>
                        </a:spcBef>
                        <a:spcAft>
                          <a:spcPts val="0"/>
                        </a:spcAft>
                        <a:buSzPts val="1500"/>
                        <a:buFont typeface="Nunito"/>
                        <a:buChar char="●"/>
                        <a:defRPr sz="1500">
                          <a:latin typeface="Nunito"/>
                          <a:ea typeface="Nunito"/>
                          <a:cs typeface="Nunito"/>
                          <a:sym typeface="Nunito"/>
                        </a:defRPr>
                      </a:pPr>
                      <a:r>
                        <a:t>...et plus encore</a:t>
                      </a: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8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lang="en"/>
          </a:p>
        </p:txBody>
      </p:sp>
      <p:sp>
        <p:nvSpPr>
          <p:cNvPr id="608" name="Google Shape;608;p89"/>
          <p:cNvSpPr txBox="1"/>
          <p:nvPr/>
        </p:nvSpPr>
        <p:spPr>
          <a:xfrm>
            <a:off x="105550" y="277625"/>
            <a:ext cx="2334600" cy="401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defRPr sz="1600" b="1">
                <a:solidFill>
                  <a:schemeClr val="dk2"/>
                </a:solidFill>
                <a:highlight>
                  <a:srgbClr val="D0E8F0"/>
                </a:highlight>
                <a:latin typeface="Nunito"/>
                <a:ea typeface="Nunito"/>
                <a:cs typeface="Nunito"/>
                <a:sym typeface="Nunito"/>
              </a:defRPr>
            </a:pPr>
            <a:r>
              <a:t>Solution : </a:t>
            </a:r>
            <a:endParaRPr sz="1600" b="1">
              <a:solidFill>
                <a:schemeClr val="dk2"/>
              </a:solidFill>
              <a:highlight>
                <a:srgbClr val="D0E8F0"/>
              </a:highlight>
              <a:latin typeface="Nunito"/>
              <a:ea typeface="Nunito"/>
              <a:cs typeface="Nunito"/>
              <a:sym typeface="Nunito"/>
            </a:endParaRPr>
          </a:p>
          <a:p>
            <a:pPr marL="0" lvl="0" indent="0" algn="l" rtl="0">
              <a:lnSpc>
                <a:spcPct val="115000"/>
              </a:lnSpc>
              <a:spcBef>
                <a:spcPts val="1600"/>
              </a:spcBef>
              <a:spcAft>
                <a:spcPts val="1600"/>
              </a:spcAft>
              <a:buNone/>
              <a:defRPr sz="1600">
                <a:solidFill>
                  <a:schemeClr val="dk2"/>
                </a:solidFill>
                <a:latin typeface="Nunito"/>
                <a:ea typeface="Nunito"/>
                <a:cs typeface="Nunito"/>
                <a:sym typeface="Nunito"/>
              </a:defRPr>
            </a:pPr>
            <a:r>
              <a:t>Structurer les informations sur l’apprentissage et les parcours professionnels en tant que données liées soutenant les connexions et les flux vers les outils électriques et garantir la confiance et la vérifiabilité des descriptions et des justificatifs délivrés. </a:t>
            </a:r>
            <a:br/>
            <a:br/>
            <a:endParaRPr sz="1600"/>
          </a:p>
        </p:txBody>
      </p:sp>
      <p:pic>
        <p:nvPicPr>
          <p:cNvPr id="609" name="Google Shape;609;p89"/>
          <p:cNvPicPr preferRelativeResize="0"/>
          <p:nvPr/>
        </p:nvPicPr>
        <p:blipFill>
          <a:blip r:embed="rId3">
            <a:alphaModFix/>
          </a:blip>
          <a:stretch>
            <a:fillRect/>
          </a:stretch>
        </p:blipFill>
        <p:spPr>
          <a:xfrm>
            <a:off x="2288672" y="152400"/>
            <a:ext cx="6787278" cy="4978174"/>
          </a:xfrm>
          <a:prstGeom prst="rect">
            <a:avLst/>
          </a:prstGeom>
          <a:noFill/>
          <a:ln>
            <a:noFill/>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CC Theme">
  <a:themeElements>
    <a:clrScheme name="Simple Light">
      <a:dk1>
        <a:srgbClr val="40464C"/>
      </a:dk1>
      <a:lt1>
        <a:srgbClr val="DDD78D"/>
      </a:lt1>
      <a:dk2>
        <a:srgbClr val="429EA6"/>
      </a:dk2>
      <a:lt2>
        <a:srgbClr val="234467"/>
      </a:lt2>
      <a:accent1>
        <a:srgbClr val="40464C"/>
      </a:accent1>
      <a:accent2>
        <a:srgbClr val="FFFFFF"/>
      </a:accent2>
      <a:accent3>
        <a:srgbClr val="FFFFFF"/>
      </a:accent3>
      <a:accent4>
        <a:srgbClr val="FFFFFF"/>
      </a:accent4>
      <a:accent5>
        <a:srgbClr val="FFFFFF"/>
      </a:accent5>
      <a:accent6>
        <a:srgbClr val="FFFFFF"/>
      </a:accent6>
      <a:hlink>
        <a:srgbClr val="196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F2DE15-219D-4789-BE77-CBD226A0D21E}">
  <ds:schemaRefs>
    <ds:schemaRef ds:uri="http://schemas.microsoft.com/sharepoint/v3/contenttype/forms"/>
  </ds:schemaRefs>
</ds:datastoreItem>
</file>

<file path=customXml/itemProps2.xml><?xml version="1.0" encoding="utf-8"?>
<ds:datastoreItem xmlns:ds="http://schemas.openxmlformats.org/officeDocument/2006/customXml" ds:itemID="{29DFCF2A-5458-4442-8475-66A6E8563561}">
  <ds:schemaRefs>
    <ds:schemaRef ds:uri="http://schemas.microsoft.com/office/2006/metadata/properties"/>
    <ds:schemaRef ds:uri="http://schemas.microsoft.com/office/infopath/2007/PartnerControls"/>
    <ds:schemaRef ds:uri="05ef24fd-2dda-45b0-83fd-a9e6f5cd7406"/>
    <ds:schemaRef ds:uri="9cf1f23c-94c0-4dcc-a7fa-999e323c9245"/>
  </ds:schemaRefs>
</ds:datastoreItem>
</file>

<file path=customXml/itemProps3.xml><?xml version="1.0" encoding="utf-8"?>
<ds:datastoreItem xmlns:ds="http://schemas.openxmlformats.org/officeDocument/2006/customXml" ds:itemID="{81B1729A-5F4F-4675-99E2-4F41CE2A29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ef24fd-2dda-45b0-83fd-a9e6f5cd7406"/>
    <ds:schemaRef ds:uri="9cf1f23c-94c0-4dcc-a7fa-999e323c9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18</Slides>
  <Notes>18</Notes>
  <HiddenSlides>0</HiddenSlide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Momentum</vt:lpstr>
      <vt:lpstr>Momentum</vt:lpstr>
      <vt:lpstr>DCC Theme</vt:lpstr>
      <vt:lpstr>Numérisation des qualifications pour améliorer la mobilité: Projet pilote mondial de données liées   </vt:lpstr>
      <vt:lpstr>À propos de Credential Engine</vt:lpstr>
      <vt:lpstr>Technologies ouvertes de Credential Engine</vt:lpstr>
      <vt:lpstr>PowerPoint Presentation</vt:lpstr>
      <vt:lpstr>Cadres de qualification: De nombreuses formes et tailles  </vt:lpstr>
      <vt:lpstr>CTDL : Un langage commun pour les écosystèmes de qualification</vt:lpstr>
      <vt:lpstr>PowerPoint Presentation</vt:lpstr>
      <vt:lpstr>CTDL : Décrire les informations d'identification et  Établir des liens entre les cadres de certification</vt:lpstr>
      <vt:lpstr>PowerPoint Presentation</vt:lpstr>
      <vt:lpstr>Pertinence mondiale du CTDL</vt:lpstr>
      <vt:lpstr>Cadre des qualifications: Cas d'utilisation</vt:lpstr>
      <vt:lpstr>Le CTDL en action à l'échelle mondiale </vt:lpstr>
      <vt:lpstr>Preuve de concept SAQA </vt:lpstr>
      <vt:lpstr>SAQA/Credential Engine POC: Critères de succès</vt:lpstr>
      <vt:lpstr>SAQA/Credential Engine POC: Statut</vt:lpstr>
      <vt:lpstr>Cadres mondiaux de certification en tant que projet pilote de données: Utiliser les principes SOLID pour faire progresser la transparence et la mobilité</vt:lpstr>
      <vt:lpstr>Invitation à rejoindre: pilote édition QF CTDL</vt:lpstr>
      <vt:lpstr>Pour plus d'informations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19</cp:revision>
  <dcterms:modified xsi:type="dcterms:W3CDTF">2025-07-30T16:43:43Z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0x0101009B2203B17F16D040A1E444A021DFF119</vt:lpwstr>
  </property>
  <property fmtid="{D5CDD505-2E9C-101B-9397-08002B2CF9AE}" pid="3" name="MediaServiceImageTags">
    <vt:lpwstr/>
  </property>
</Properties>
</file>