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4.xml" ContentType="application/vnd.openxmlformats-officedocument.them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5.xml" ContentType="application/vnd.openxmlformats-officedocument.them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6.xml" ContentType="application/vnd.openxmlformats-officedocument.them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7.xml" ContentType="application/vnd.openxmlformats-officedocument.them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8.xml" ContentType="application/vnd.openxmlformats-officedocument.them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9.xml" ContentType="application/vnd.openxmlformats-officedocument.theme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00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5"/>
    <p:sldMasterId id="2147483800" r:id="rId6"/>
    <p:sldMasterId id="2147483826" r:id="rId7"/>
    <p:sldMasterId id="2147483841" r:id="rId8"/>
    <p:sldMasterId id="2147483856" r:id="rId9"/>
    <p:sldMasterId id="2147483871" r:id="rId10"/>
    <p:sldMasterId id="2147483886" r:id="rId11"/>
    <p:sldMasterId id="2147484001" r:id="rId12"/>
    <p:sldMasterId id="2147484022" r:id="rId13"/>
  </p:sldMasterIdLst>
  <p:notesMasterIdLst>
    <p:notesMasterId r:id="rId33"/>
  </p:notesMasterIdLst>
  <p:handoutMasterIdLst>
    <p:handoutMasterId r:id="rId34"/>
  </p:handoutMasterIdLst>
  <p:sldIdLst>
    <p:sldId id="2142534716" r:id="rId14"/>
    <p:sldId id="5194" r:id="rId15"/>
    <p:sldId id="5148" r:id="rId16"/>
    <p:sldId id="2142534714" r:id="rId17"/>
    <p:sldId id="5140" r:id="rId18"/>
    <p:sldId id="2142534692" r:id="rId19"/>
    <p:sldId id="2142534728" r:id="rId20"/>
    <p:sldId id="2142534723" r:id="rId21"/>
    <p:sldId id="5228" r:id="rId22"/>
    <p:sldId id="292" r:id="rId23"/>
    <p:sldId id="604" r:id="rId24"/>
    <p:sldId id="2142534725" r:id="rId25"/>
    <p:sldId id="607" r:id="rId26"/>
    <p:sldId id="595" r:id="rId27"/>
    <p:sldId id="5231" r:id="rId28"/>
    <p:sldId id="2142534726" r:id="rId29"/>
    <p:sldId id="2142534729" r:id="rId30"/>
    <p:sldId id="2142534721" r:id="rId31"/>
    <p:sldId id="5193" r:id="rId32"/>
  </p:sldIdLst>
  <p:sldSz cx="12192000" cy="6858000"/>
  <p:notesSz cx="6797675" cy="9926638"/>
  <p:embeddedFontLst>
    <p:embeddedFont>
      <p:font typeface="MontrealTS-Bold" panose="02000503020000020003" pitchFamily="50" charset="0"/>
      <p:regular r:id="rId35"/>
    </p:embeddedFont>
    <p:embeddedFont>
      <p:font typeface="MontrealTS-Regular" panose="02000603020000020003" pitchFamily="50" charset="0"/>
      <p:regular r:id="rId36"/>
    </p:embeddedFont>
    <p:embeddedFont>
      <p:font typeface="Nunito Sans" pitchFamily="2" charset="0"/>
      <p:regular r:id="rId37"/>
      <p:bold r:id="rId38"/>
      <p:italic r:id="rId39"/>
      <p:boldItalic r:id="rId40"/>
    </p:embeddedFont>
    <p:embeddedFont>
      <p:font typeface="Nunito Sans Black" pitchFamily="2" charset="0"/>
      <p:bold r:id="rId41"/>
      <p:boldItalic r:id="rId42"/>
    </p:embeddedFont>
    <p:embeddedFont>
      <p:font typeface="Nunito Sans ExtraBold" pitchFamily="2" charset="0"/>
      <p:bold r:id="rId43"/>
      <p:boldItalic r:id="rId44"/>
    </p:embeddedFont>
    <p:embeddedFont>
      <p:font typeface="Nunito Sans Light" pitchFamily="2" charset="0"/>
      <p:regular r:id="rId45"/>
      <p: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982" userDrawn="1">
          <p15:clr>
            <a:srgbClr val="A4A3A4"/>
          </p15:clr>
        </p15:guide>
        <p15:guide id="3" pos="6698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3F7F0D-E29B-BEBD-D55B-C891031A2391}" name="Joanna Anstey (ETF)" initials="JA" userId="S::Joanna.Anstey@etf.europa.eu::be6d42da-628d-4f46-8123-5069c5b71e90" providerId="AD"/>
  <p188:author id="{AAE6AB4B-17D8-0813-B54E-1FB561AAA61C}" name="Helen Wray (ETF)" initials="HW(" userId="S::Helen.Wray@etf.europa.eu::0e9898f7-8798-4eff-af46-867173670c77" providerId="AD"/>
  <p188:author id="{2898C097-753B-F4FC-1185-F67723B749B0}" name="Thierry Foubert (ETF)" initials="TF" userId="S::Thierry.Foubert@etf.europa.eu::23593856-882d-48b4-9058-c7a06a575e18" providerId="AD"/>
  <p188:author id="{7D1028B1-598E-9933-55B4-BA2443F0CDDC}" name="Debora Mattiuzzo (ETF)" initials="DM(" userId="S::Debora.Mattiuzzo@etf.europa.eu::41a73e17-84f6-435a-ab39-9cfb66b10bee" providerId="AD"/>
  <p188:author id="{5C18E2C4-2F49-6103-C83E-43D0220896EB}" name="Pilvi Torsti (ETF)" initials="P(" userId="S::pilvi.torsti@etf.europa.eu::be1754b7-33e5-41c1-9d31-ee06f0118a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0D68"/>
    <a:srgbClr val="F07E26"/>
    <a:srgbClr val="009BA4"/>
    <a:srgbClr val="97BE0D"/>
    <a:srgbClr val="27257A"/>
    <a:srgbClr val="009CDE"/>
    <a:srgbClr val="F0B600"/>
    <a:srgbClr val="262626"/>
    <a:srgbClr val="005191"/>
    <a:srgbClr val="00A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5C3874-D4E4-4B84-A9AA-6F7E76DDDAEB}" v="34" dt="2025-09-27T22:59:52.0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68"/>
      </p:cViewPr>
      <p:guideLst>
        <p:guide pos="3840"/>
        <p:guide pos="982"/>
        <p:guide pos="669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font" Target="fonts/font5.fntdata"/><Relationship Id="rId21" Type="http://schemas.openxmlformats.org/officeDocument/2006/relationships/slide" Target="slides/slide8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font" Target="fonts/font10.fntdata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7.xml"/><Relationship Id="rId41" Type="http://schemas.openxmlformats.org/officeDocument/2006/relationships/font" Target="fonts/font7.fntdata"/><Relationship Id="rId6" Type="http://schemas.openxmlformats.org/officeDocument/2006/relationships/slideMaster" Target="slideMasters/slideMaster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acqf.africa/resources/policy-guidelines/acqf-policy-document-upon-validation-by-au-member-states-en-fr-pt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acqf.africa/resources/policy-guidelines/acqf-policy-document-upon-validation-by-au-member-states-en-fr-pt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4A6D1D-3EBF-4695-978E-49AA0CFC2BBD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E768B6-FADC-40EF-94FC-19CADC0228C2}">
      <dgm:prSet/>
      <dgm:spPr/>
      <dgm:t>
        <a:bodyPr/>
        <a:lstStyle/>
        <a:p>
          <a:r>
            <a:rPr lang="en-GB" b="1" dirty="0"/>
            <a:t>ACQF-II Project (2023 – 2026): </a:t>
          </a:r>
          <a:r>
            <a:rPr lang="en-GB" b="0" dirty="0"/>
            <a:t>Support to the implementation of the African Continental Qualifications Framework (ACQF II), financed by the European Union, implemented by </a:t>
          </a:r>
          <a:r>
            <a:rPr lang="en-GB" dirty="0"/>
            <a:t>ETF in cooperation with African Union Commission, the regional communities and member states</a:t>
          </a:r>
          <a:endParaRPr lang="en-US" b="0" dirty="0"/>
        </a:p>
      </dgm:t>
    </dgm:pt>
    <dgm:pt modelId="{3D7FF68E-B636-4EFF-8C53-FE25FCB30E09}" type="parTrans" cxnId="{7D391328-13DC-4A6A-B08C-4B5372016181}">
      <dgm:prSet/>
      <dgm:spPr/>
      <dgm:t>
        <a:bodyPr/>
        <a:lstStyle/>
        <a:p>
          <a:endParaRPr lang="en-US"/>
        </a:p>
      </dgm:t>
    </dgm:pt>
    <dgm:pt modelId="{FAB6107F-20DB-4CB0-A59A-4A8F1B3F617C}" type="sibTrans" cxnId="{7D391328-13DC-4A6A-B08C-4B5372016181}">
      <dgm:prSet/>
      <dgm:spPr/>
      <dgm:t>
        <a:bodyPr/>
        <a:lstStyle/>
        <a:p>
          <a:endParaRPr lang="en-US"/>
        </a:p>
      </dgm:t>
    </dgm:pt>
    <dgm:pt modelId="{99010107-DE14-4A30-B0BD-06968A8E7789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b="1" dirty="0"/>
            <a:t>ACQF – Continental Tool, African Union Policy Initiative </a:t>
          </a:r>
          <a:r>
            <a:rPr lang="en-GB" b="0" dirty="0"/>
            <a:t>based on </a:t>
          </a:r>
          <a:r>
            <a:rPr lang="en-GB" b="0" u="sng" dirty="0"/>
            <a:t>p</a:t>
          </a:r>
          <a:r>
            <a:rPr lang="en-GB" b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olicy document</a:t>
          </a:r>
          <a:r>
            <a:rPr lang="en-GB" b="0" dirty="0">
              <a:solidFill>
                <a:schemeClr val="bg1"/>
              </a:solidFill>
            </a:rPr>
            <a:t> </a:t>
          </a:r>
          <a:r>
            <a:rPr lang="en-GB" b="0" dirty="0"/>
            <a:t>validated in July 2023, in Addis Abeba</a:t>
          </a:r>
          <a:endParaRPr lang="en-US" b="0" dirty="0">
            <a:solidFill>
              <a:schemeClr val="accent6">
                <a:lumMod val="90000"/>
              </a:schemeClr>
            </a:solidFill>
          </a:endParaRPr>
        </a:p>
      </dgm:t>
    </dgm:pt>
    <dgm:pt modelId="{C095ABE6-079F-4A61-8F8A-B2382989BC5A}" type="parTrans" cxnId="{A3BA44AD-A1BD-4D92-804A-2A102D918740}">
      <dgm:prSet/>
      <dgm:spPr/>
      <dgm:t>
        <a:bodyPr/>
        <a:lstStyle/>
        <a:p>
          <a:endParaRPr lang="en-US"/>
        </a:p>
      </dgm:t>
    </dgm:pt>
    <dgm:pt modelId="{3A164B1E-D0F6-429D-A94D-9CF4DFF55156}" type="sibTrans" cxnId="{A3BA44AD-A1BD-4D92-804A-2A102D918740}">
      <dgm:prSet/>
      <dgm:spPr/>
      <dgm:t>
        <a:bodyPr/>
        <a:lstStyle/>
        <a:p>
          <a:endParaRPr lang="en-US"/>
        </a:p>
      </dgm:t>
    </dgm:pt>
    <dgm:pt modelId="{20DA77B6-C0F2-49EE-B429-170CF7496F9C}">
      <dgm:prSet/>
      <dgm:spPr/>
      <dgm:t>
        <a:bodyPr/>
        <a:lstStyle/>
        <a:p>
          <a:r>
            <a:rPr lang="en-US" b="1" dirty="0"/>
            <a:t>ACQF Network – </a:t>
          </a:r>
          <a:r>
            <a:rPr lang="en-US" b="0" dirty="0"/>
            <a:t>launched in January 2025 to support and sustain the implementation of the ACQF and its Qualifications and Credentials Platform</a:t>
          </a:r>
        </a:p>
      </dgm:t>
    </dgm:pt>
    <dgm:pt modelId="{022C4ED9-5EA0-4A95-ADBC-D00987FEA698}" type="parTrans" cxnId="{4892AEC8-CCDE-4017-AAA4-6A477B271A57}">
      <dgm:prSet/>
      <dgm:spPr/>
      <dgm:t>
        <a:bodyPr/>
        <a:lstStyle/>
        <a:p>
          <a:endParaRPr lang="en-US"/>
        </a:p>
      </dgm:t>
    </dgm:pt>
    <dgm:pt modelId="{7D0AA07C-7E2E-4ADC-B222-C4A6E2E9B21F}" type="sibTrans" cxnId="{4892AEC8-CCDE-4017-AAA4-6A477B271A57}">
      <dgm:prSet/>
      <dgm:spPr/>
      <dgm:t>
        <a:bodyPr/>
        <a:lstStyle/>
        <a:p>
          <a:endParaRPr lang="en-US"/>
        </a:p>
      </dgm:t>
    </dgm:pt>
    <dgm:pt modelId="{53248F38-7619-044B-A6F1-7BF9A25D8224}" type="pres">
      <dgm:prSet presAssocID="{F04A6D1D-3EBF-4695-978E-49AA0CFC2BBD}" presName="linear" presStyleCnt="0">
        <dgm:presLayoutVars>
          <dgm:animLvl val="lvl"/>
          <dgm:resizeHandles val="exact"/>
        </dgm:presLayoutVars>
      </dgm:prSet>
      <dgm:spPr/>
    </dgm:pt>
    <dgm:pt modelId="{C5CA654F-8C00-F043-B5FE-83B331F01C88}" type="pres">
      <dgm:prSet presAssocID="{42E768B6-FADC-40EF-94FC-19CADC0228C2}" presName="parentText" presStyleLbl="node1" presStyleIdx="0" presStyleCnt="3" custLinFactY="98389" custLinFactNeighborY="100000">
        <dgm:presLayoutVars>
          <dgm:chMax val="0"/>
          <dgm:bulletEnabled val="1"/>
        </dgm:presLayoutVars>
      </dgm:prSet>
      <dgm:spPr/>
    </dgm:pt>
    <dgm:pt modelId="{A07CC5D4-E80F-A449-AF95-043398A3A8CA}" type="pres">
      <dgm:prSet presAssocID="{FAB6107F-20DB-4CB0-A59A-4A8F1B3F617C}" presName="spacer" presStyleCnt="0"/>
      <dgm:spPr/>
    </dgm:pt>
    <dgm:pt modelId="{E6806CEE-0B2B-6D42-AF55-0D4A62FAF376}" type="pres">
      <dgm:prSet presAssocID="{99010107-DE14-4A30-B0BD-06968A8E7789}" presName="parentText" presStyleLbl="node1" presStyleIdx="1" presStyleCnt="3" custLinFactY="-110935" custLinFactNeighborX="152" custLinFactNeighborY="-200000">
        <dgm:presLayoutVars>
          <dgm:chMax val="0"/>
          <dgm:bulletEnabled val="1"/>
        </dgm:presLayoutVars>
      </dgm:prSet>
      <dgm:spPr/>
    </dgm:pt>
    <dgm:pt modelId="{CEFC415E-7B82-FF4F-BE6F-7BEFB5EBB8DF}" type="pres">
      <dgm:prSet presAssocID="{3A164B1E-D0F6-429D-A94D-9CF4DFF55156}" presName="spacer" presStyleCnt="0"/>
      <dgm:spPr/>
    </dgm:pt>
    <dgm:pt modelId="{2850E2E2-A88C-904C-B8D7-73A8CFD596DF}" type="pres">
      <dgm:prSet presAssocID="{20DA77B6-C0F2-49EE-B429-170CF7496F9C}" presName="parentText" presStyleLbl="node1" presStyleIdx="2" presStyleCnt="3" custLinFactY="5150" custLinFactNeighborX="609" custLinFactNeighborY="100000">
        <dgm:presLayoutVars>
          <dgm:chMax val="0"/>
          <dgm:bulletEnabled val="1"/>
        </dgm:presLayoutVars>
      </dgm:prSet>
      <dgm:spPr/>
    </dgm:pt>
  </dgm:ptLst>
  <dgm:cxnLst>
    <dgm:cxn modelId="{5054B90C-6700-B543-84B1-B6C380EF44E7}" type="presOf" srcId="{F04A6D1D-3EBF-4695-978E-49AA0CFC2BBD}" destId="{53248F38-7619-044B-A6F1-7BF9A25D8224}" srcOrd="0" destOrd="0" presId="urn:microsoft.com/office/officeart/2005/8/layout/vList2"/>
    <dgm:cxn modelId="{7D391328-13DC-4A6A-B08C-4B5372016181}" srcId="{F04A6D1D-3EBF-4695-978E-49AA0CFC2BBD}" destId="{42E768B6-FADC-40EF-94FC-19CADC0228C2}" srcOrd="0" destOrd="0" parTransId="{3D7FF68E-B636-4EFF-8C53-FE25FCB30E09}" sibTransId="{FAB6107F-20DB-4CB0-A59A-4A8F1B3F617C}"/>
    <dgm:cxn modelId="{A3BA44AD-A1BD-4D92-804A-2A102D918740}" srcId="{F04A6D1D-3EBF-4695-978E-49AA0CFC2BBD}" destId="{99010107-DE14-4A30-B0BD-06968A8E7789}" srcOrd="1" destOrd="0" parTransId="{C095ABE6-079F-4A61-8F8A-B2382989BC5A}" sibTransId="{3A164B1E-D0F6-429D-A94D-9CF4DFF55156}"/>
    <dgm:cxn modelId="{4B6C6EC6-6E41-CD4E-8976-1AC9DE72F77F}" type="presOf" srcId="{20DA77B6-C0F2-49EE-B429-170CF7496F9C}" destId="{2850E2E2-A88C-904C-B8D7-73A8CFD596DF}" srcOrd="0" destOrd="0" presId="urn:microsoft.com/office/officeart/2005/8/layout/vList2"/>
    <dgm:cxn modelId="{4892AEC8-CCDE-4017-AAA4-6A477B271A57}" srcId="{F04A6D1D-3EBF-4695-978E-49AA0CFC2BBD}" destId="{20DA77B6-C0F2-49EE-B429-170CF7496F9C}" srcOrd="2" destOrd="0" parTransId="{022C4ED9-5EA0-4A95-ADBC-D00987FEA698}" sibTransId="{7D0AA07C-7E2E-4ADC-B222-C4A6E2E9B21F}"/>
    <dgm:cxn modelId="{4362BDD6-063A-CF49-84ED-915EDC262783}" type="presOf" srcId="{42E768B6-FADC-40EF-94FC-19CADC0228C2}" destId="{C5CA654F-8C00-F043-B5FE-83B331F01C88}" srcOrd="0" destOrd="0" presId="urn:microsoft.com/office/officeart/2005/8/layout/vList2"/>
    <dgm:cxn modelId="{7CFF56E0-AB72-6544-AA00-56BDE44D8574}" type="presOf" srcId="{99010107-DE14-4A30-B0BD-06968A8E7789}" destId="{E6806CEE-0B2B-6D42-AF55-0D4A62FAF376}" srcOrd="0" destOrd="0" presId="urn:microsoft.com/office/officeart/2005/8/layout/vList2"/>
    <dgm:cxn modelId="{22C18A9E-6E4A-0D46-BA80-D07E5D383BC8}" type="presParOf" srcId="{53248F38-7619-044B-A6F1-7BF9A25D8224}" destId="{C5CA654F-8C00-F043-B5FE-83B331F01C88}" srcOrd="0" destOrd="0" presId="urn:microsoft.com/office/officeart/2005/8/layout/vList2"/>
    <dgm:cxn modelId="{F3F6D7CA-4442-5D46-B67A-353432F34720}" type="presParOf" srcId="{53248F38-7619-044B-A6F1-7BF9A25D8224}" destId="{A07CC5D4-E80F-A449-AF95-043398A3A8CA}" srcOrd="1" destOrd="0" presId="urn:microsoft.com/office/officeart/2005/8/layout/vList2"/>
    <dgm:cxn modelId="{3917E8F8-FEB2-9F47-B234-B03AAAC52705}" type="presParOf" srcId="{53248F38-7619-044B-A6F1-7BF9A25D8224}" destId="{E6806CEE-0B2B-6D42-AF55-0D4A62FAF376}" srcOrd="2" destOrd="0" presId="urn:microsoft.com/office/officeart/2005/8/layout/vList2"/>
    <dgm:cxn modelId="{CE479C06-8873-1247-9312-8C8CB58B1282}" type="presParOf" srcId="{53248F38-7619-044B-A6F1-7BF9A25D8224}" destId="{CEFC415E-7B82-FF4F-BE6F-7BEFB5EBB8DF}" srcOrd="3" destOrd="0" presId="urn:microsoft.com/office/officeart/2005/8/layout/vList2"/>
    <dgm:cxn modelId="{934F7BFC-DE2A-D242-B553-973032B45DF8}" type="presParOf" srcId="{53248F38-7619-044B-A6F1-7BF9A25D8224}" destId="{2850E2E2-A88C-904C-B8D7-73A8CFD596D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F99709-73F4-462A-9707-A2D5E03BE37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784ED0-F955-4EC5-8ADC-CE0695C1C2CA}">
      <dgm:prSet custT="1"/>
      <dgm:spPr/>
      <dgm:t>
        <a:bodyPr/>
        <a:lstStyle/>
        <a:p>
          <a:r>
            <a:rPr lang="en-US" sz="2000" b="1" dirty="0"/>
            <a:t> </a:t>
          </a:r>
          <a:r>
            <a:rPr lang="en-US" sz="2100" b="1" dirty="0"/>
            <a:t>1.Referencing</a:t>
          </a:r>
          <a:r>
            <a:rPr lang="en-US" sz="2100" dirty="0"/>
            <a:t> of national qualifications frameworks and systems to the ACQF, following agreed criteria and procedures. </a:t>
          </a:r>
        </a:p>
      </dgm:t>
    </dgm:pt>
    <dgm:pt modelId="{AC508CD7-8CD6-46CA-965F-E7A3175A712A}" type="parTrans" cxnId="{C9AB6454-EEF6-4A01-974C-F6C87BEB8B11}">
      <dgm:prSet/>
      <dgm:spPr/>
      <dgm:t>
        <a:bodyPr/>
        <a:lstStyle/>
        <a:p>
          <a:endParaRPr lang="en-US"/>
        </a:p>
      </dgm:t>
    </dgm:pt>
    <dgm:pt modelId="{A504332D-B56B-478B-A64E-1F25ACB17A29}" type="sibTrans" cxnId="{C9AB6454-EEF6-4A01-974C-F6C87BEB8B11}">
      <dgm:prSet/>
      <dgm:spPr/>
      <dgm:t>
        <a:bodyPr/>
        <a:lstStyle/>
        <a:p>
          <a:endParaRPr lang="en-US"/>
        </a:p>
      </dgm:t>
    </dgm:pt>
    <dgm:pt modelId="{166B5AB4-6254-4088-9207-301240684A98}">
      <dgm:prSet custT="1"/>
      <dgm:spPr/>
      <dgm:t>
        <a:bodyPr/>
        <a:lstStyle/>
        <a:p>
          <a:r>
            <a:rPr lang="en-US" sz="2100" b="1" dirty="0"/>
            <a:t>2. Support recognition of prior </a:t>
          </a:r>
          <a:r>
            <a:rPr lang="en-GB" sz="2100" b="1" dirty="0"/>
            <a:t>learning </a:t>
          </a:r>
          <a:r>
            <a:rPr lang="en-GB" sz="2100" dirty="0"/>
            <a:t>– development of guidelines and approaches, inventory of RPL systems on the continent, information campaign</a:t>
          </a:r>
          <a:endParaRPr lang="en-US" sz="2100" dirty="0"/>
        </a:p>
      </dgm:t>
    </dgm:pt>
    <dgm:pt modelId="{DA9CA734-B351-427D-9F88-6E888FD889BC}" type="parTrans" cxnId="{CAD629A7-B271-47E9-8277-60BCFAE61066}">
      <dgm:prSet/>
      <dgm:spPr/>
      <dgm:t>
        <a:bodyPr/>
        <a:lstStyle/>
        <a:p>
          <a:endParaRPr lang="en-US"/>
        </a:p>
      </dgm:t>
    </dgm:pt>
    <dgm:pt modelId="{029656D4-0BCD-4456-991A-8DCD15946C16}" type="sibTrans" cxnId="{CAD629A7-B271-47E9-8277-60BCFAE61066}">
      <dgm:prSet/>
      <dgm:spPr/>
      <dgm:t>
        <a:bodyPr/>
        <a:lstStyle/>
        <a:p>
          <a:endParaRPr lang="en-US"/>
        </a:p>
      </dgm:t>
    </dgm:pt>
    <dgm:pt modelId="{A570F1EF-8C4B-4711-BAA8-A9068CABDD0F}">
      <dgm:prSet/>
      <dgm:spPr/>
      <dgm:t>
        <a:bodyPr/>
        <a:lstStyle/>
        <a:p>
          <a:r>
            <a:rPr lang="en-GB" b="1" dirty="0"/>
            <a:t>3. ACQF Qualifications and Credentials Platform (QCP) </a:t>
          </a:r>
          <a:r>
            <a:rPr lang="en-GB" b="0" dirty="0"/>
            <a:t>and management information system</a:t>
          </a:r>
          <a:endParaRPr lang="en-US" b="0" dirty="0"/>
        </a:p>
      </dgm:t>
    </dgm:pt>
    <dgm:pt modelId="{C6B43046-450F-46D6-9275-993E482CBEF6}" type="parTrans" cxnId="{99DB2114-6053-4E9A-92F3-F475A3256E5D}">
      <dgm:prSet/>
      <dgm:spPr/>
      <dgm:t>
        <a:bodyPr/>
        <a:lstStyle/>
        <a:p>
          <a:endParaRPr lang="en-US"/>
        </a:p>
      </dgm:t>
    </dgm:pt>
    <dgm:pt modelId="{297C2693-8338-4CCC-A632-81432738D591}" type="sibTrans" cxnId="{99DB2114-6053-4E9A-92F3-F475A3256E5D}">
      <dgm:prSet/>
      <dgm:spPr/>
      <dgm:t>
        <a:bodyPr/>
        <a:lstStyle/>
        <a:p>
          <a:endParaRPr lang="en-US"/>
        </a:p>
      </dgm:t>
    </dgm:pt>
    <dgm:pt modelId="{379E029B-83BD-4185-888D-5029C143E24B}">
      <dgm:prSet/>
      <dgm:spPr/>
      <dgm:t>
        <a:bodyPr/>
        <a:lstStyle/>
        <a:p>
          <a:r>
            <a:rPr lang="en-GB" b="1" dirty="0"/>
            <a:t>4. Common occupational profiles</a:t>
          </a:r>
          <a:r>
            <a:rPr lang="en-GB" dirty="0"/>
            <a:t>: Development of qualifications profiles adequate for common continental use (e.g.: related with economic integration / AfCFTA).</a:t>
          </a:r>
          <a:endParaRPr lang="en-US" dirty="0"/>
        </a:p>
      </dgm:t>
    </dgm:pt>
    <dgm:pt modelId="{19ECA506-04A8-4955-B8F2-50E6D77B60F8}" type="parTrans" cxnId="{5AEB362E-C44F-4FBC-A75A-B49BF7C71346}">
      <dgm:prSet/>
      <dgm:spPr/>
      <dgm:t>
        <a:bodyPr/>
        <a:lstStyle/>
        <a:p>
          <a:endParaRPr lang="en-US"/>
        </a:p>
      </dgm:t>
    </dgm:pt>
    <dgm:pt modelId="{12A7CE88-43D4-4909-8176-8824E8CB6B4F}" type="sibTrans" cxnId="{5AEB362E-C44F-4FBC-A75A-B49BF7C71346}">
      <dgm:prSet/>
      <dgm:spPr/>
      <dgm:t>
        <a:bodyPr/>
        <a:lstStyle/>
        <a:p>
          <a:endParaRPr lang="en-US"/>
        </a:p>
      </dgm:t>
    </dgm:pt>
    <dgm:pt modelId="{289B5B34-29C3-1242-A4E0-2809FCA854FE}">
      <dgm:prSet/>
      <dgm:spPr/>
      <dgm:t>
        <a:bodyPr/>
        <a:lstStyle/>
        <a:p>
          <a:r>
            <a:rPr lang="en-US" b="1" dirty="0"/>
            <a:t>5. Capacity development </a:t>
          </a:r>
          <a:r>
            <a:rPr lang="en-US" dirty="0"/>
            <a:t>in NQFs, RPL, CATS. Online, onsite, hybrid.</a:t>
          </a:r>
        </a:p>
      </dgm:t>
    </dgm:pt>
    <dgm:pt modelId="{3BE8C809-A27C-B042-A40F-10E9BA2FF1DC}" type="parTrans" cxnId="{8217C973-D83F-3246-937B-EBC23CD23DAB}">
      <dgm:prSet/>
      <dgm:spPr/>
      <dgm:t>
        <a:bodyPr/>
        <a:lstStyle/>
        <a:p>
          <a:endParaRPr lang="en-GB"/>
        </a:p>
      </dgm:t>
    </dgm:pt>
    <dgm:pt modelId="{AC2F89F7-78EB-484B-A610-33B4A569378B}" type="sibTrans" cxnId="{8217C973-D83F-3246-937B-EBC23CD23DAB}">
      <dgm:prSet/>
      <dgm:spPr/>
      <dgm:t>
        <a:bodyPr/>
        <a:lstStyle/>
        <a:p>
          <a:endParaRPr lang="en-GB"/>
        </a:p>
      </dgm:t>
    </dgm:pt>
    <dgm:pt modelId="{B6FEACA4-D0C2-C94E-A5E1-5F95BCEF6473}">
      <dgm:prSet/>
      <dgm:spPr/>
      <dgm:t>
        <a:bodyPr/>
        <a:lstStyle/>
        <a:p>
          <a:r>
            <a:rPr lang="en-US" b="1" dirty="0"/>
            <a:t>6. Advocacy, communication, networking and cooperation: </a:t>
          </a:r>
          <a:r>
            <a:rPr lang="en-US" b="0" dirty="0"/>
            <a:t>among African stakeholders and other RQFs globally</a:t>
          </a:r>
        </a:p>
      </dgm:t>
    </dgm:pt>
    <dgm:pt modelId="{26586E1A-4676-BE44-A0E1-B6FB61AA4B74}" type="parTrans" cxnId="{59F5486E-3313-1A49-9F60-6A50AD914DC3}">
      <dgm:prSet/>
      <dgm:spPr/>
      <dgm:t>
        <a:bodyPr/>
        <a:lstStyle/>
        <a:p>
          <a:endParaRPr lang="en-GB"/>
        </a:p>
      </dgm:t>
    </dgm:pt>
    <dgm:pt modelId="{43350736-6905-7040-A47E-169F894554EA}" type="sibTrans" cxnId="{59F5486E-3313-1A49-9F60-6A50AD914DC3}">
      <dgm:prSet/>
      <dgm:spPr/>
      <dgm:t>
        <a:bodyPr/>
        <a:lstStyle/>
        <a:p>
          <a:endParaRPr lang="en-GB"/>
        </a:p>
      </dgm:t>
    </dgm:pt>
    <dgm:pt modelId="{E3119314-B678-204A-AB7E-4C2FBABB06F9}">
      <dgm:prSet/>
      <dgm:spPr/>
      <dgm:t>
        <a:bodyPr/>
        <a:lstStyle/>
        <a:p>
          <a:r>
            <a:rPr lang="en-US" b="1" dirty="0"/>
            <a:t>7. Analysis, monitoring and evaluation</a:t>
          </a:r>
          <a:r>
            <a:rPr lang="en-US" dirty="0"/>
            <a:t>: for continuous improvement.</a:t>
          </a:r>
        </a:p>
      </dgm:t>
    </dgm:pt>
    <dgm:pt modelId="{67A3CFEA-4193-1A47-A01C-7F15BC3FDC09}" type="parTrans" cxnId="{6A4A350C-6959-3241-AC15-C4BCD1FFF833}">
      <dgm:prSet/>
      <dgm:spPr/>
      <dgm:t>
        <a:bodyPr/>
        <a:lstStyle/>
        <a:p>
          <a:endParaRPr lang="en-GB"/>
        </a:p>
      </dgm:t>
    </dgm:pt>
    <dgm:pt modelId="{0BAF9033-CEE7-8B4F-B825-FC2E00013661}" type="sibTrans" cxnId="{6A4A350C-6959-3241-AC15-C4BCD1FFF833}">
      <dgm:prSet/>
      <dgm:spPr/>
      <dgm:t>
        <a:bodyPr/>
        <a:lstStyle/>
        <a:p>
          <a:endParaRPr lang="en-GB"/>
        </a:p>
      </dgm:t>
    </dgm:pt>
    <dgm:pt modelId="{BDA7E0FA-476E-BC4E-9D42-7DE6ACDD735C}" type="pres">
      <dgm:prSet presAssocID="{23F99709-73F4-462A-9707-A2D5E03BE371}" presName="vert0" presStyleCnt="0">
        <dgm:presLayoutVars>
          <dgm:dir/>
          <dgm:animOne val="branch"/>
          <dgm:animLvl val="lvl"/>
        </dgm:presLayoutVars>
      </dgm:prSet>
      <dgm:spPr/>
    </dgm:pt>
    <dgm:pt modelId="{A77EC533-9491-1842-9063-3937E7AAFD97}" type="pres">
      <dgm:prSet presAssocID="{C0784ED0-F955-4EC5-8ADC-CE0695C1C2CA}" presName="thickLine" presStyleLbl="alignNode1" presStyleIdx="0" presStyleCnt="7"/>
      <dgm:spPr/>
    </dgm:pt>
    <dgm:pt modelId="{6CF43165-E587-8546-B3B1-87A5217CF9B5}" type="pres">
      <dgm:prSet presAssocID="{C0784ED0-F955-4EC5-8ADC-CE0695C1C2CA}" presName="horz1" presStyleCnt="0"/>
      <dgm:spPr/>
    </dgm:pt>
    <dgm:pt modelId="{69D29D0E-F29B-3445-8215-9C14F4075A00}" type="pres">
      <dgm:prSet presAssocID="{C0784ED0-F955-4EC5-8ADC-CE0695C1C2CA}" presName="tx1" presStyleLbl="revTx" presStyleIdx="0" presStyleCnt="7"/>
      <dgm:spPr/>
    </dgm:pt>
    <dgm:pt modelId="{EE5833B5-2D8A-374B-82D9-13B685E00788}" type="pres">
      <dgm:prSet presAssocID="{C0784ED0-F955-4EC5-8ADC-CE0695C1C2CA}" presName="vert1" presStyleCnt="0"/>
      <dgm:spPr/>
    </dgm:pt>
    <dgm:pt modelId="{F7870D08-D39C-424B-9B90-01FE1106D186}" type="pres">
      <dgm:prSet presAssocID="{166B5AB4-6254-4088-9207-301240684A98}" presName="thickLine" presStyleLbl="alignNode1" presStyleIdx="1" presStyleCnt="7"/>
      <dgm:spPr/>
    </dgm:pt>
    <dgm:pt modelId="{FFB501CC-5CF5-FD43-9189-D0A3AC4FC17D}" type="pres">
      <dgm:prSet presAssocID="{166B5AB4-6254-4088-9207-301240684A98}" presName="horz1" presStyleCnt="0"/>
      <dgm:spPr/>
    </dgm:pt>
    <dgm:pt modelId="{3E69B246-6B26-A343-91F6-AA2B7F8DCC7A}" type="pres">
      <dgm:prSet presAssocID="{166B5AB4-6254-4088-9207-301240684A98}" presName="tx1" presStyleLbl="revTx" presStyleIdx="1" presStyleCnt="7"/>
      <dgm:spPr/>
    </dgm:pt>
    <dgm:pt modelId="{AD2F0529-A3C7-F542-A949-A421A2561D24}" type="pres">
      <dgm:prSet presAssocID="{166B5AB4-6254-4088-9207-301240684A98}" presName="vert1" presStyleCnt="0"/>
      <dgm:spPr/>
    </dgm:pt>
    <dgm:pt modelId="{BAE13BE3-F4EF-BE4E-BF24-94AF692CBE76}" type="pres">
      <dgm:prSet presAssocID="{A570F1EF-8C4B-4711-BAA8-A9068CABDD0F}" presName="thickLine" presStyleLbl="alignNode1" presStyleIdx="2" presStyleCnt="7"/>
      <dgm:spPr/>
    </dgm:pt>
    <dgm:pt modelId="{29E21CE3-A51B-344F-B2F9-2CE66FCD74D5}" type="pres">
      <dgm:prSet presAssocID="{A570F1EF-8C4B-4711-BAA8-A9068CABDD0F}" presName="horz1" presStyleCnt="0"/>
      <dgm:spPr/>
    </dgm:pt>
    <dgm:pt modelId="{4292A978-8BC2-0B43-9038-3864D3B6B9DF}" type="pres">
      <dgm:prSet presAssocID="{A570F1EF-8C4B-4711-BAA8-A9068CABDD0F}" presName="tx1" presStyleLbl="revTx" presStyleIdx="2" presStyleCnt="7" custScaleY="97965"/>
      <dgm:spPr/>
    </dgm:pt>
    <dgm:pt modelId="{C636AF63-DEA7-B74C-9E08-EAAAAB7AD233}" type="pres">
      <dgm:prSet presAssocID="{A570F1EF-8C4B-4711-BAA8-A9068CABDD0F}" presName="vert1" presStyleCnt="0"/>
      <dgm:spPr/>
    </dgm:pt>
    <dgm:pt modelId="{1BAB9C95-0866-FC4F-A8EB-68AA0B2246BE}" type="pres">
      <dgm:prSet presAssocID="{379E029B-83BD-4185-888D-5029C143E24B}" presName="thickLine" presStyleLbl="alignNode1" presStyleIdx="3" presStyleCnt="7"/>
      <dgm:spPr/>
    </dgm:pt>
    <dgm:pt modelId="{744B0369-EE0E-F641-A7AC-BC078E63777D}" type="pres">
      <dgm:prSet presAssocID="{379E029B-83BD-4185-888D-5029C143E24B}" presName="horz1" presStyleCnt="0"/>
      <dgm:spPr/>
    </dgm:pt>
    <dgm:pt modelId="{C71A76AA-FA1D-764B-94C6-627C927DCAE6}" type="pres">
      <dgm:prSet presAssocID="{379E029B-83BD-4185-888D-5029C143E24B}" presName="tx1" presStyleLbl="revTx" presStyleIdx="3" presStyleCnt="7"/>
      <dgm:spPr/>
    </dgm:pt>
    <dgm:pt modelId="{247C55D5-366D-114E-85A0-B9EF18A2F042}" type="pres">
      <dgm:prSet presAssocID="{379E029B-83BD-4185-888D-5029C143E24B}" presName="vert1" presStyleCnt="0"/>
      <dgm:spPr/>
    </dgm:pt>
    <dgm:pt modelId="{BD3D942F-88F9-1E41-9826-1540333DA9C6}" type="pres">
      <dgm:prSet presAssocID="{289B5B34-29C3-1242-A4E0-2809FCA854FE}" presName="thickLine" presStyleLbl="alignNode1" presStyleIdx="4" presStyleCnt="7"/>
      <dgm:spPr/>
    </dgm:pt>
    <dgm:pt modelId="{32E2DB94-1EF4-1846-8BC7-CE0B76671D6A}" type="pres">
      <dgm:prSet presAssocID="{289B5B34-29C3-1242-A4E0-2809FCA854FE}" presName="horz1" presStyleCnt="0"/>
      <dgm:spPr/>
    </dgm:pt>
    <dgm:pt modelId="{201EA121-2D74-A84B-8117-8530B0775E05}" type="pres">
      <dgm:prSet presAssocID="{289B5B34-29C3-1242-A4E0-2809FCA854FE}" presName="tx1" presStyleLbl="revTx" presStyleIdx="4" presStyleCnt="7"/>
      <dgm:spPr/>
    </dgm:pt>
    <dgm:pt modelId="{C16A3617-C52A-6E45-B523-886D9455DC7D}" type="pres">
      <dgm:prSet presAssocID="{289B5B34-29C3-1242-A4E0-2809FCA854FE}" presName="vert1" presStyleCnt="0"/>
      <dgm:spPr/>
    </dgm:pt>
    <dgm:pt modelId="{91F89380-4028-EE4B-AED1-14FD6C6317AE}" type="pres">
      <dgm:prSet presAssocID="{B6FEACA4-D0C2-C94E-A5E1-5F95BCEF6473}" presName="thickLine" presStyleLbl="alignNode1" presStyleIdx="5" presStyleCnt="7"/>
      <dgm:spPr/>
    </dgm:pt>
    <dgm:pt modelId="{655A4F9D-C6A5-D841-AD38-33480CA1C04C}" type="pres">
      <dgm:prSet presAssocID="{B6FEACA4-D0C2-C94E-A5E1-5F95BCEF6473}" presName="horz1" presStyleCnt="0"/>
      <dgm:spPr/>
    </dgm:pt>
    <dgm:pt modelId="{907B1975-A95D-464A-AB7A-3A63E7028DB0}" type="pres">
      <dgm:prSet presAssocID="{B6FEACA4-D0C2-C94E-A5E1-5F95BCEF6473}" presName="tx1" presStyleLbl="revTx" presStyleIdx="5" presStyleCnt="7"/>
      <dgm:spPr/>
    </dgm:pt>
    <dgm:pt modelId="{F17425F2-F2E4-E346-9E54-31AA0DB78578}" type="pres">
      <dgm:prSet presAssocID="{B6FEACA4-D0C2-C94E-A5E1-5F95BCEF6473}" presName="vert1" presStyleCnt="0"/>
      <dgm:spPr/>
    </dgm:pt>
    <dgm:pt modelId="{B4589E2B-6438-B841-96D4-650374BB4BA4}" type="pres">
      <dgm:prSet presAssocID="{E3119314-B678-204A-AB7E-4C2FBABB06F9}" presName="thickLine" presStyleLbl="alignNode1" presStyleIdx="6" presStyleCnt="7"/>
      <dgm:spPr/>
    </dgm:pt>
    <dgm:pt modelId="{F1F4080F-5CE0-5F40-8060-F81871173A5B}" type="pres">
      <dgm:prSet presAssocID="{E3119314-B678-204A-AB7E-4C2FBABB06F9}" presName="horz1" presStyleCnt="0"/>
      <dgm:spPr/>
    </dgm:pt>
    <dgm:pt modelId="{35DAEDDC-BD49-4042-9FEC-CE2155C7D693}" type="pres">
      <dgm:prSet presAssocID="{E3119314-B678-204A-AB7E-4C2FBABB06F9}" presName="tx1" presStyleLbl="revTx" presStyleIdx="6" presStyleCnt="7"/>
      <dgm:spPr/>
    </dgm:pt>
    <dgm:pt modelId="{AB3847C0-9D91-F44C-9DE2-381411C5F7A0}" type="pres">
      <dgm:prSet presAssocID="{E3119314-B678-204A-AB7E-4C2FBABB06F9}" presName="vert1" presStyleCnt="0"/>
      <dgm:spPr/>
    </dgm:pt>
  </dgm:ptLst>
  <dgm:cxnLst>
    <dgm:cxn modelId="{6A4A350C-6959-3241-AC15-C4BCD1FFF833}" srcId="{23F99709-73F4-462A-9707-A2D5E03BE371}" destId="{E3119314-B678-204A-AB7E-4C2FBABB06F9}" srcOrd="6" destOrd="0" parTransId="{67A3CFEA-4193-1A47-A01C-7F15BC3FDC09}" sibTransId="{0BAF9033-CEE7-8B4F-B825-FC2E00013661}"/>
    <dgm:cxn modelId="{99DB2114-6053-4E9A-92F3-F475A3256E5D}" srcId="{23F99709-73F4-462A-9707-A2D5E03BE371}" destId="{A570F1EF-8C4B-4711-BAA8-A9068CABDD0F}" srcOrd="2" destOrd="0" parTransId="{C6B43046-450F-46D6-9275-993E482CBEF6}" sibTransId="{297C2693-8338-4CCC-A632-81432738D591}"/>
    <dgm:cxn modelId="{5AEB362E-C44F-4FBC-A75A-B49BF7C71346}" srcId="{23F99709-73F4-462A-9707-A2D5E03BE371}" destId="{379E029B-83BD-4185-888D-5029C143E24B}" srcOrd="3" destOrd="0" parTransId="{19ECA506-04A8-4955-B8F2-50E6D77B60F8}" sibTransId="{12A7CE88-43D4-4909-8176-8824E8CB6B4F}"/>
    <dgm:cxn modelId="{02B57032-8FE4-DA4E-9901-721C9E75774B}" type="presOf" srcId="{23F99709-73F4-462A-9707-A2D5E03BE371}" destId="{BDA7E0FA-476E-BC4E-9D42-7DE6ACDD735C}" srcOrd="0" destOrd="0" presId="urn:microsoft.com/office/officeart/2008/layout/LinedList"/>
    <dgm:cxn modelId="{3E2CB444-2D42-A34D-A8CC-8B321289CC1B}" type="presOf" srcId="{B6FEACA4-D0C2-C94E-A5E1-5F95BCEF6473}" destId="{907B1975-A95D-464A-AB7A-3A63E7028DB0}" srcOrd="0" destOrd="0" presId="urn:microsoft.com/office/officeart/2008/layout/LinedList"/>
    <dgm:cxn modelId="{59F5486E-3313-1A49-9F60-6A50AD914DC3}" srcId="{23F99709-73F4-462A-9707-A2D5E03BE371}" destId="{B6FEACA4-D0C2-C94E-A5E1-5F95BCEF6473}" srcOrd="5" destOrd="0" parTransId="{26586E1A-4676-BE44-A0E1-B6FB61AA4B74}" sibTransId="{43350736-6905-7040-A47E-169F894554EA}"/>
    <dgm:cxn modelId="{EEBC0372-5B7B-F440-8E05-CCA01FA5C9CA}" type="presOf" srcId="{289B5B34-29C3-1242-A4E0-2809FCA854FE}" destId="{201EA121-2D74-A84B-8117-8530B0775E05}" srcOrd="0" destOrd="0" presId="urn:microsoft.com/office/officeart/2008/layout/LinedList"/>
    <dgm:cxn modelId="{8217C973-D83F-3246-937B-EBC23CD23DAB}" srcId="{23F99709-73F4-462A-9707-A2D5E03BE371}" destId="{289B5B34-29C3-1242-A4E0-2809FCA854FE}" srcOrd="4" destOrd="0" parTransId="{3BE8C809-A27C-B042-A40F-10E9BA2FF1DC}" sibTransId="{AC2F89F7-78EB-484B-A610-33B4A569378B}"/>
    <dgm:cxn modelId="{C9AB6454-EEF6-4A01-974C-F6C87BEB8B11}" srcId="{23F99709-73F4-462A-9707-A2D5E03BE371}" destId="{C0784ED0-F955-4EC5-8ADC-CE0695C1C2CA}" srcOrd="0" destOrd="0" parTransId="{AC508CD7-8CD6-46CA-965F-E7A3175A712A}" sibTransId="{A504332D-B56B-478B-A64E-1F25ACB17A29}"/>
    <dgm:cxn modelId="{CAD629A7-B271-47E9-8277-60BCFAE61066}" srcId="{23F99709-73F4-462A-9707-A2D5E03BE371}" destId="{166B5AB4-6254-4088-9207-301240684A98}" srcOrd="1" destOrd="0" parTransId="{DA9CA734-B351-427D-9F88-6E888FD889BC}" sibTransId="{029656D4-0BCD-4456-991A-8DCD15946C16}"/>
    <dgm:cxn modelId="{846EF3DC-6C62-0446-9C75-4FD787DD5B97}" type="presOf" srcId="{E3119314-B678-204A-AB7E-4C2FBABB06F9}" destId="{35DAEDDC-BD49-4042-9FEC-CE2155C7D693}" srcOrd="0" destOrd="0" presId="urn:microsoft.com/office/officeart/2008/layout/LinedList"/>
    <dgm:cxn modelId="{055807EB-93F5-4148-A591-EC270BABAFB2}" type="presOf" srcId="{C0784ED0-F955-4EC5-8ADC-CE0695C1C2CA}" destId="{69D29D0E-F29B-3445-8215-9C14F4075A00}" srcOrd="0" destOrd="0" presId="urn:microsoft.com/office/officeart/2008/layout/LinedList"/>
    <dgm:cxn modelId="{5F510BED-F92B-1043-B950-61D79595CD67}" type="presOf" srcId="{A570F1EF-8C4B-4711-BAA8-A9068CABDD0F}" destId="{4292A978-8BC2-0B43-9038-3864D3B6B9DF}" srcOrd="0" destOrd="0" presId="urn:microsoft.com/office/officeart/2008/layout/LinedList"/>
    <dgm:cxn modelId="{901F12F5-FC9A-A64F-9E84-0522521FEB43}" type="presOf" srcId="{379E029B-83BD-4185-888D-5029C143E24B}" destId="{C71A76AA-FA1D-764B-94C6-627C927DCAE6}" srcOrd="0" destOrd="0" presId="urn:microsoft.com/office/officeart/2008/layout/LinedList"/>
    <dgm:cxn modelId="{D01672FD-7E79-6F43-8C3A-DD39A6AAE000}" type="presOf" srcId="{166B5AB4-6254-4088-9207-301240684A98}" destId="{3E69B246-6B26-A343-91F6-AA2B7F8DCC7A}" srcOrd="0" destOrd="0" presId="urn:microsoft.com/office/officeart/2008/layout/LinedList"/>
    <dgm:cxn modelId="{422BDACA-C37B-BC4D-A762-461B3344218A}" type="presParOf" srcId="{BDA7E0FA-476E-BC4E-9D42-7DE6ACDD735C}" destId="{A77EC533-9491-1842-9063-3937E7AAFD97}" srcOrd="0" destOrd="0" presId="urn:microsoft.com/office/officeart/2008/layout/LinedList"/>
    <dgm:cxn modelId="{8A79DDD7-51E7-6A43-A7C8-978B3452C1FE}" type="presParOf" srcId="{BDA7E0FA-476E-BC4E-9D42-7DE6ACDD735C}" destId="{6CF43165-E587-8546-B3B1-87A5217CF9B5}" srcOrd="1" destOrd="0" presId="urn:microsoft.com/office/officeart/2008/layout/LinedList"/>
    <dgm:cxn modelId="{00696506-6195-7640-83E9-149343A4928D}" type="presParOf" srcId="{6CF43165-E587-8546-B3B1-87A5217CF9B5}" destId="{69D29D0E-F29B-3445-8215-9C14F4075A00}" srcOrd="0" destOrd="0" presId="urn:microsoft.com/office/officeart/2008/layout/LinedList"/>
    <dgm:cxn modelId="{72A79159-9A22-EC47-ACF5-A46ECBE5DFAF}" type="presParOf" srcId="{6CF43165-E587-8546-B3B1-87A5217CF9B5}" destId="{EE5833B5-2D8A-374B-82D9-13B685E00788}" srcOrd="1" destOrd="0" presId="urn:microsoft.com/office/officeart/2008/layout/LinedList"/>
    <dgm:cxn modelId="{45BC25D3-A314-3C47-BEFC-FEA199CDB8B2}" type="presParOf" srcId="{BDA7E0FA-476E-BC4E-9D42-7DE6ACDD735C}" destId="{F7870D08-D39C-424B-9B90-01FE1106D186}" srcOrd="2" destOrd="0" presId="urn:microsoft.com/office/officeart/2008/layout/LinedList"/>
    <dgm:cxn modelId="{4AA3CD1E-F451-3B4E-9603-7003D101AE96}" type="presParOf" srcId="{BDA7E0FA-476E-BC4E-9D42-7DE6ACDD735C}" destId="{FFB501CC-5CF5-FD43-9189-D0A3AC4FC17D}" srcOrd="3" destOrd="0" presId="urn:microsoft.com/office/officeart/2008/layout/LinedList"/>
    <dgm:cxn modelId="{940350D7-BA2D-2C43-89EB-20F81E175C82}" type="presParOf" srcId="{FFB501CC-5CF5-FD43-9189-D0A3AC4FC17D}" destId="{3E69B246-6B26-A343-91F6-AA2B7F8DCC7A}" srcOrd="0" destOrd="0" presId="urn:microsoft.com/office/officeart/2008/layout/LinedList"/>
    <dgm:cxn modelId="{2999BE61-9FC4-9B40-91F9-E7B4E36F0D7B}" type="presParOf" srcId="{FFB501CC-5CF5-FD43-9189-D0A3AC4FC17D}" destId="{AD2F0529-A3C7-F542-A949-A421A2561D24}" srcOrd="1" destOrd="0" presId="urn:microsoft.com/office/officeart/2008/layout/LinedList"/>
    <dgm:cxn modelId="{61E181B0-CB7E-8549-A898-38FC5420D4AD}" type="presParOf" srcId="{BDA7E0FA-476E-BC4E-9D42-7DE6ACDD735C}" destId="{BAE13BE3-F4EF-BE4E-BF24-94AF692CBE76}" srcOrd="4" destOrd="0" presId="urn:microsoft.com/office/officeart/2008/layout/LinedList"/>
    <dgm:cxn modelId="{C6345410-0672-8642-A200-091DA5E7C771}" type="presParOf" srcId="{BDA7E0FA-476E-BC4E-9D42-7DE6ACDD735C}" destId="{29E21CE3-A51B-344F-B2F9-2CE66FCD74D5}" srcOrd="5" destOrd="0" presId="urn:microsoft.com/office/officeart/2008/layout/LinedList"/>
    <dgm:cxn modelId="{681121E2-EF07-3044-8562-4D43F7489097}" type="presParOf" srcId="{29E21CE3-A51B-344F-B2F9-2CE66FCD74D5}" destId="{4292A978-8BC2-0B43-9038-3864D3B6B9DF}" srcOrd="0" destOrd="0" presId="urn:microsoft.com/office/officeart/2008/layout/LinedList"/>
    <dgm:cxn modelId="{3FD5A556-DA91-F348-A37C-1E3D5FEBC7D4}" type="presParOf" srcId="{29E21CE3-A51B-344F-B2F9-2CE66FCD74D5}" destId="{C636AF63-DEA7-B74C-9E08-EAAAAB7AD233}" srcOrd="1" destOrd="0" presId="urn:microsoft.com/office/officeart/2008/layout/LinedList"/>
    <dgm:cxn modelId="{10728C30-B1A7-2A4F-BC08-36732AAC596A}" type="presParOf" srcId="{BDA7E0FA-476E-BC4E-9D42-7DE6ACDD735C}" destId="{1BAB9C95-0866-FC4F-A8EB-68AA0B2246BE}" srcOrd="6" destOrd="0" presId="urn:microsoft.com/office/officeart/2008/layout/LinedList"/>
    <dgm:cxn modelId="{842D7E0E-18B5-3F4D-8936-C41CD92EB3B1}" type="presParOf" srcId="{BDA7E0FA-476E-BC4E-9D42-7DE6ACDD735C}" destId="{744B0369-EE0E-F641-A7AC-BC078E63777D}" srcOrd="7" destOrd="0" presId="urn:microsoft.com/office/officeart/2008/layout/LinedList"/>
    <dgm:cxn modelId="{D0BF8720-C00E-064D-9537-2846B42F910E}" type="presParOf" srcId="{744B0369-EE0E-F641-A7AC-BC078E63777D}" destId="{C71A76AA-FA1D-764B-94C6-627C927DCAE6}" srcOrd="0" destOrd="0" presId="urn:microsoft.com/office/officeart/2008/layout/LinedList"/>
    <dgm:cxn modelId="{FA545F0D-A9BD-A348-BFA0-F172419F3E8C}" type="presParOf" srcId="{744B0369-EE0E-F641-A7AC-BC078E63777D}" destId="{247C55D5-366D-114E-85A0-B9EF18A2F042}" srcOrd="1" destOrd="0" presId="urn:microsoft.com/office/officeart/2008/layout/LinedList"/>
    <dgm:cxn modelId="{08D0E8B8-CF29-BA4E-A4E0-890A9CB2C10E}" type="presParOf" srcId="{BDA7E0FA-476E-BC4E-9D42-7DE6ACDD735C}" destId="{BD3D942F-88F9-1E41-9826-1540333DA9C6}" srcOrd="8" destOrd="0" presId="urn:microsoft.com/office/officeart/2008/layout/LinedList"/>
    <dgm:cxn modelId="{BC70612F-6FF6-774B-9461-46413BEC4763}" type="presParOf" srcId="{BDA7E0FA-476E-BC4E-9D42-7DE6ACDD735C}" destId="{32E2DB94-1EF4-1846-8BC7-CE0B76671D6A}" srcOrd="9" destOrd="0" presId="urn:microsoft.com/office/officeart/2008/layout/LinedList"/>
    <dgm:cxn modelId="{1ECD6141-DD96-D844-A49E-F1E03C588362}" type="presParOf" srcId="{32E2DB94-1EF4-1846-8BC7-CE0B76671D6A}" destId="{201EA121-2D74-A84B-8117-8530B0775E05}" srcOrd="0" destOrd="0" presId="urn:microsoft.com/office/officeart/2008/layout/LinedList"/>
    <dgm:cxn modelId="{89542F56-C3D4-DC48-B889-3642B5629BF4}" type="presParOf" srcId="{32E2DB94-1EF4-1846-8BC7-CE0B76671D6A}" destId="{C16A3617-C52A-6E45-B523-886D9455DC7D}" srcOrd="1" destOrd="0" presId="urn:microsoft.com/office/officeart/2008/layout/LinedList"/>
    <dgm:cxn modelId="{9B7F6744-BC27-E746-AE30-8BF5EB9FAC21}" type="presParOf" srcId="{BDA7E0FA-476E-BC4E-9D42-7DE6ACDD735C}" destId="{91F89380-4028-EE4B-AED1-14FD6C6317AE}" srcOrd="10" destOrd="0" presId="urn:microsoft.com/office/officeart/2008/layout/LinedList"/>
    <dgm:cxn modelId="{881FD23C-A3DF-B64A-9CA4-4954A954EDD4}" type="presParOf" srcId="{BDA7E0FA-476E-BC4E-9D42-7DE6ACDD735C}" destId="{655A4F9D-C6A5-D841-AD38-33480CA1C04C}" srcOrd="11" destOrd="0" presId="urn:microsoft.com/office/officeart/2008/layout/LinedList"/>
    <dgm:cxn modelId="{4152A847-ACF3-F04B-AEF4-9F9433AE0336}" type="presParOf" srcId="{655A4F9D-C6A5-D841-AD38-33480CA1C04C}" destId="{907B1975-A95D-464A-AB7A-3A63E7028DB0}" srcOrd="0" destOrd="0" presId="urn:microsoft.com/office/officeart/2008/layout/LinedList"/>
    <dgm:cxn modelId="{8CF7C4D5-B60B-F744-8A0F-2C9D70539886}" type="presParOf" srcId="{655A4F9D-C6A5-D841-AD38-33480CA1C04C}" destId="{F17425F2-F2E4-E346-9E54-31AA0DB78578}" srcOrd="1" destOrd="0" presId="urn:microsoft.com/office/officeart/2008/layout/LinedList"/>
    <dgm:cxn modelId="{E20D709D-F7A2-C44B-8503-BF5F75114656}" type="presParOf" srcId="{BDA7E0FA-476E-BC4E-9D42-7DE6ACDD735C}" destId="{B4589E2B-6438-B841-96D4-650374BB4BA4}" srcOrd="12" destOrd="0" presId="urn:microsoft.com/office/officeart/2008/layout/LinedList"/>
    <dgm:cxn modelId="{0FB46679-719B-024F-9AEA-9CB84387E92D}" type="presParOf" srcId="{BDA7E0FA-476E-BC4E-9D42-7DE6ACDD735C}" destId="{F1F4080F-5CE0-5F40-8060-F81871173A5B}" srcOrd="13" destOrd="0" presId="urn:microsoft.com/office/officeart/2008/layout/LinedList"/>
    <dgm:cxn modelId="{9FB5CA77-EF44-2940-94BC-5558A2C5E026}" type="presParOf" srcId="{F1F4080F-5CE0-5F40-8060-F81871173A5B}" destId="{35DAEDDC-BD49-4042-9FEC-CE2155C7D693}" srcOrd="0" destOrd="0" presId="urn:microsoft.com/office/officeart/2008/layout/LinedList"/>
    <dgm:cxn modelId="{3CEF0890-61D2-5C49-A03E-4307CBF7791C}" type="presParOf" srcId="{F1F4080F-5CE0-5F40-8060-F81871173A5B}" destId="{AB3847C0-9D91-F44C-9DE2-381411C5F7A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A654F-8C00-F043-B5FE-83B331F01C88}">
      <dsp:nvSpPr>
        <dsp:cNvPr id="0" name=""/>
        <dsp:cNvSpPr/>
      </dsp:nvSpPr>
      <dsp:spPr>
        <a:xfrm>
          <a:off x="0" y="2224784"/>
          <a:ext cx="6743769" cy="18181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/>
            <a:t>ACQF-II Project (2023 – 2026): </a:t>
          </a:r>
          <a:r>
            <a:rPr lang="en-GB" sz="2100" b="0" kern="1200" dirty="0"/>
            <a:t>Support to the implementation of the African Continental Qualifications Framework (ACQF II), financed by the European Union, implemented by </a:t>
          </a:r>
          <a:r>
            <a:rPr lang="en-GB" sz="2100" kern="1200" dirty="0"/>
            <a:t>ETF in cooperation with African Union Commission, the regional communities and member states</a:t>
          </a:r>
          <a:endParaRPr lang="en-US" sz="2100" b="0" kern="1200" dirty="0"/>
        </a:p>
      </dsp:txBody>
      <dsp:txXfrm>
        <a:off x="88756" y="2313540"/>
        <a:ext cx="6566257" cy="1640667"/>
      </dsp:txXfrm>
    </dsp:sp>
    <dsp:sp modelId="{E6806CEE-0B2B-6D42-AF55-0D4A62FAF376}">
      <dsp:nvSpPr>
        <dsp:cNvPr id="0" name=""/>
        <dsp:cNvSpPr/>
      </dsp:nvSpPr>
      <dsp:spPr>
        <a:xfrm>
          <a:off x="0" y="116117"/>
          <a:ext cx="6743769" cy="18181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100" b="1" kern="1200" dirty="0"/>
            <a:t>ACQF – Continental Tool, African Union Policy Initiative </a:t>
          </a:r>
          <a:r>
            <a:rPr lang="en-GB" sz="2100" b="0" kern="1200" dirty="0"/>
            <a:t>based on </a:t>
          </a:r>
          <a:r>
            <a:rPr lang="en-GB" sz="2100" b="0" u="sng" kern="1200" dirty="0"/>
            <a:t>p</a:t>
          </a:r>
          <a:r>
            <a:rPr lang="en-GB" sz="2100" b="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olicy document</a:t>
          </a:r>
          <a:r>
            <a:rPr lang="en-GB" sz="2100" b="0" kern="1200" dirty="0">
              <a:solidFill>
                <a:schemeClr val="bg1"/>
              </a:solidFill>
            </a:rPr>
            <a:t> </a:t>
          </a:r>
          <a:r>
            <a:rPr lang="en-GB" sz="2100" b="0" kern="1200" dirty="0"/>
            <a:t>validated in July 2023, in Addis Abeba</a:t>
          </a:r>
          <a:endParaRPr lang="en-US" sz="2100" b="0" kern="1200" dirty="0">
            <a:solidFill>
              <a:schemeClr val="accent6">
                <a:lumMod val="90000"/>
              </a:schemeClr>
            </a:solidFill>
          </a:endParaRPr>
        </a:p>
      </dsp:txBody>
      <dsp:txXfrm>
        <a:off x="88756" y="204873"/>
        <a:ext cx="6566257" cy="1640667"/>
      </dsp:txXfrm>
    </dsp:sp>
    <dsp:sp modelId="{2850E2E2-A88C-904C-B8D7-73A8CFD596DF}">
      <dsp:nvSpPr>
        <dsp:cNvPr id="0" name=""/>
        <dsp:cNvSpPr/>
      </dsp:nvSpPr>
      <dsp:spPr>
        <a:xfrm>
          <a:off x="0" y="4286851"/>
          <a:ext cx="6743769" cy="18181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ACQF Network – </a:t>
          </a:r>
          <a:r>
            <a:rPr lang="en-US" sz="2100" b="0" kern="1200" dirty="0"/>
            <a:t>launched in January 2025 to support and sustain the implementation of the ACQF and its Qualifications and Credentials Platform</a:t>
          </a:r>
        </a:p>
      </dsp:txBody>
      <dsp:txXfrm>
        <a:off x="88756" y="4375607"/>
        <a:ext cx="6566257" cy="1640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EC533-9491-1842-9063-3937E7AAFD97}">
      <dsp:nvSpPr>
        <dsp:cNvPr id="0" name=""/>
        <dsp:cNvSpPr/>
      </dsp:nvSpPr>
      <dsp:spPr>
        <a:xfrm>
          <a:off x="0" y="4400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29D0E-F29B-3445-8215-9C14F4075A00}">
      <dsp:nvSpPr>
        <dsp:cNvPr id="0" name=""/>
        <dsp:cNvSpPr/>
      </dsp:nvSpPr>
      <dsp:spPr>
        <a:xfrm>
          <a:off x="0" y="4400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 </a:t>
          </a:r>
          <a:r>
            <a:rPr lang="en-US" sz="2100" b="1" kern="1200" dirty="0"/>
            <a:t>1.Referencing</a:t>
          </a:r>
          <a:r>
            <a:rPr lang="en-US" sz="2100" kern="1200" dirty="0"/>
            <a:t> of national qualifications frameworks and systems to the ACQF, following agreed criteria and procedures. </a:t>
          </a:r>
        </a:p>
      </dsp:txBody>
      <dsp:txXfrm>
        <a:off x="0" y="4400"/>
        <a:ext cx="8829886" cy="870479"/>
      </dsp:txXfrm>
    </dsp:sp>
    <dsp:sp modelId="{F7870D08-D39C-424B-9B90-01FE1106D186}">
      <dsp:nvSpPr>
        <dsp:cNvPr id="0" name=""/>
        <dsp:cNvSpPr/>
      </dsp:nvSpPr>
      <dsp:spPr>
        <a:xfrm>
          <a:off x="0" y="874879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9B246-6B26-A343-91F6-AA2B7F8DCC7A}">
      <dsp:nvSpPr>
        <dsp:cNvPr id="0" name=""/>
        <dsp:cNvSpPr/>
      </dsp:nvSpPr>
      <dsp:spPr>
        <a:xfrm>
          <a:off x="0" y="874879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2. Support recognition of prior </a:t>
          </a:r>
          <a:r>
            <a:rPr lang="en-GB" sz="2100" b="1" kern="1200" dirty="0"/>
            <a:t>learning </a:t>
          </a:r>
          <a:r>
            <a:rPr lang="en-GB" sz="2100" kern="1200" dirty="0"/>
            <a:t>– development of guidelines and approaches, inventory of RPL systems on the continent, information campaign</a:t>
          </a:r>
          <a:endParaRPr lang="en-US" sz="2100" kern="1200" dirty="0"/>
        </a:p>
      </dsp:txBody>
      <dsp:txXfrm>
        <a:off x="0" y="874879"/>
        <a:ext cx="8829886" cy="870479"/>
      </dsp:txXfrm>
    </dsp:sp>
    <dsp:sp modelId="{BAE13BE3-F4EF-BE4E-BF24-94AF692CBE76}">
      <dsp:nvSpPr>
        <dsp:cNvPr id="0" name=""/>
        <dsp:cNvSpPr/>
      </dsp:nvSpPr>
      <dsp:spPr>
        <a:xfrm>
          <a:off x="0" y="1745359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2A978-8BC2-0B43-9038-3864D3B6B9DF}">
      <dsp:nvSpPr>
        <dsp:cNvPr id="0" name=""/>
        <dsp:cNvSpPr/>
      </dsp:nvSpPr>
      <dsp:spPr>
        <a:xfrm>
          <a:off x="0" y="1745359"/>
          <a:ext cx="8829886" cy="852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3. ACQF Qualifications and Credentials Platform (QCP) </a:t>
          </a:r>
          <a:r>
            <a:rPr lang="en-GB" sz="2000" b="0" kern="1200" dirty="0"/>
            <a:t>and management information system</a:t>
          </a:r>
          <a:endParaRPr lang="en-US" sz="2000" b="0" kern="1200" dirty="0"/>
        </a:p>
      </dsp:txBody>
      <dsp:txXfrm>
        <a:off x="0" y="1745359"/>
        <a:ext cx="8829886" cy="852764"/>
      </dsp:txXfrm>
    </dsp:sp>
    <dsp:sp modelId="{1BAB9C95-0866-FC4F-A8EB-68AA0B2246BE}">
      <dsp:nvSpPr>
        <dsp:cNvPr id="0" name=""/>
        <dsp:cNvSpPr/>
      </dsp:nvSpPr>
      <dsp:spPr>
        <a:xfrm>
          <a:off x="0" y="2598124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A76AA-FA1D-764B-94C6-627C927DCAE6}">
      <dsp:nvSpPr>
        <dsp:cNvPr id="0" name=""/>
        <dsp:cNvSpPr/>
      </dsp:nvSpPr>
      <dsp:spPr>
        <a:xfrm>
          <a:off x="0" y="2598124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4. Common occupational profiles</a:t>
          </a:r>
          <a:r>
            <a:rPr lang="en-GB" sz="2000" kern="1200" dirty="0"/>
            <a:t>: Development of qualifications profiles adequate for common continental use (e.g.: related with economic integration / AfCFTA).</a:t>
          </a:r>
          <a:endParaRPr lang="en-US" sz="2000" kern="1200" dirty="0"/>
        </a:p>
      </dsp:txBody>
      <dsp:txXfrm>
        <a:off x="0" y="2598124"/>
        <a:ext cx="8829886" cy="870479"/>
      </dsp:txXfrm>
    </dsp:sp>
    <dsp:sp modelId="{BD3D942F-88F9-1E41-9826-1540333DA9C6}">
      <dsp:nvSpPr>
        <dsp:cNvPr id="0" name=""/>
        <dsp:cNvSpPr/>
      </dsp:nvSpPr>
      <dsp:spPr>
        <a:xfrm>
          <a:off x="0" y="3468603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EA121-2D74-A84B-8117-8530B0775E05}">
      <dsp:nvSpPr>
        <dsp:cNvPr id="0" name=""/>
        <dsp:cNvSpPr/>
      </dsp:nvSpPr>
      <dsp:spPr>
        <a:xfrm>
          <a:off x="0" y="3468603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5. Capacity development </a:t>
          </a:r>
          <a:r>
            <a:rPr lang="en-US" sz="2000" kern="1200" dirty="0"/>
            <a:t>in NQFs, RPL, CATS. Online, onsite, hybrid.</a:t>
          </a:r>
        </a:p>
      </dsp:txBody>
      <dsp:txXfrm>
        <a:off x="0" y="3468603"/>
        <a:ext cx="8829886" cy="870479"/>
      </dsp:txXfrm>
    </dsp:sp>
    <dsp:sp modelId="{91F89380-4028-EE4B-AED1-14FD6C6317AE}">
      <dsp:nvSpPr>
        <dsp:cNvPr id="0" name=""/>
        <dsp:cNvSpPr/>
      </dsp:nvSpPr>
      <dsp:spPr>
        <a:xfrm>
          <a:off x="0" y="4339082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B1975-A95D-464A-AB7A-3A63E7028DB0}">
      <dsp:nvSpPr>
        <dsp:cNvPr id="0" name=""/>
        <dsp:cNvSpPr/>
      </dsp:nvSpPr>
      <dsp:spPr>
        <a:xfrm>
          <a:off x="0" y="4339082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6. Advocacy, communication, networking and cooperation: </a:t>
          </a:r>
          <a:r>
            <a:rPr lang="en-US" sz="2000" b="0" kern="1200" dirty="0"/>
            <a:t>among African stakeholders and other RQFs globally</a:t>
          </a:r>
        </a:p>
      </dsp:txBody>
      <dsp:txXfrm>
        <a:off x="0" y="4339082"/>
        <a:ext cx="8829886" cy="870479"/>
      </dsp:txXfrm>
    </dsp:sp>
    <dsp:sp modelId="{B4589E2B-6438-B841-96D4-650374BB4BA4}">
      <dsp:nvSpPr>
        <dsp:cNvPr id="0" name=""/>
        <dsp:cNvSpPr/>
      </dsp:nvSpPr>
      <dsp:spPr>
        <a:xfrm>
          <a:off x="0" y="5209562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AEDDC-BD49-4042-9FEC-CE2155C7D693}">
      <dsp:nvSpPr>
        <dsp:cNvPr id="0" name=""/>
        <dsp:cNvSpPr/>
      </dsp:nvSpPr>
      <dsp:spPr>
        <a:xfrm>
          <a:off x="0" y="5209562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7. Analysis, monitoring and evaluation</a:t>
          </a:r>
          <a:r>
            <a:rPr lang="en-US" sz="2000" kern="1200" dirty="0"/>
            <a:t>: for continuous improvement.</a:t>
          </a:r>
        </a:p>
      </dsp:txBody>
      <dsp:txXfrm>
        <a:off x="0" y="5209562"/>
        <a:ext cx="8829886" cy="870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00.xml"/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2AED67-B882-41D2-9A57-F15DE8301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MontrealTS-Regular" panose="02000603020000020003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DA96D-76D1-4D52-9166-A83ED455D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8A27C-F1B0-41BE-A5CB-55208EC34DA5}" type="datetimeFigureOut">
              <a:rPr lang="en-US" smtClean="0">
                <a:latin typeface="MontrealTS-Regular" panose="02000603020000020003" pitchFamily="2" charset="0"/>
              </a:rPr>
              <a:t>9/28/2025</a:t>
            </a:fld>
            <a:endParaRPr lang="en-US">
              <a:latin typeface="MontrealTS-Regular" panose="02000603020000020003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9EF36-7E1E-4FF0-A307-30DCF2E4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MontrealTS-Regular" panose="020006030200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E8CD0-EC3E-4E33-8E68-0983AD89E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02231-D4CD-44C5-97BE-9A7953C23CD1}" type="slidenum">
              <a:rPr lang="en-US" smtClean="0">
                <a:latin typeface="MontrealTS-Regular" panose="02000603020000020003" pitchFamily="2" charset="0"/>
              </a:rPr>
              <a:t>‹#›</a:t>
            </a:fld>
            <a:endParaRPr lang="en-US">
              <a:latin typeface="MontrealTS-Regular" panose="02000603020000020003" pitchFamily="2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71128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realTS-Regular" panose="020006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realTS-Regular" panose="02000603020000020003" pitchFamily="2" charset="0"/>
              </a:defRPr>
            </a:lvl1pPr>
          </a:lstStyle>
          <a:p>
            <a:fld id="{D3AC5A11-1A99-4BC5-A093-F2C49C523275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realTS-Regular" panose="020006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realTS-Regular" panose="02000603020000020003" pitchFamily="2" charset="0"/>
              </a:defRPr>
            </a:lvl1pPr>
          </a:lstStyle>
          <a:p>
            <a:fld id="{6CE47D56-1D0B-476D-B731-90CE402AB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CE5E8-782D-6F47-9F6B-458E13E6EA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87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797EF-7CD3-BB18-5599-4FFC08A4D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117DD-47E6-0F53-DA32-2AEE7D578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509992-4D1A-9D89-3AD4-5318B65CB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5388E-5168-1030-6058-865D5A4F3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70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32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93CA5-B0D6-E10B-AD1E-A258E7B4B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E5F012-997B-A7E9-C193-B4060EC4E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BE5AA-6FEB-10F6-A8A1-5AEA83E8F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87D48-3989-EB73-5275-E372725AB2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55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26498-08B2-3FC4-C56F-6BD88AE67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E2AA71-27FA-8551-7D24-EE98A8197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6FA67A-7B54-AE55-3756-3CCB31D06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BE63E-64AA-BA97-E57E-6AD99DEC16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474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47D56-1D0B-476D-B731-90CE402AB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11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CE5E8-782D-6F47-9F6B-458E13E6EA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698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42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90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E6078-6D78-88B7-8952-DA6673F67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D0D42F-F8A4-667F-EB55-E4EC488B2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A469F2-934E-A95F-6115-BE9D438BC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C3843-30FE-E444-73DF-0D71497F4E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2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4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3.xml"/><Relationship Id="rId4" Type="http://schemas.openxmlformats.org/officeDocument/2006/relationships/image" Target="../media/image4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4.xml"/><Relationship Id="rId4" Type="http://schemas.openxmlformats.org/officeDocument/2006/relationships/image" Target="../media/image4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6.xml"/><Relationship Id="rId4" Type="http://schemas.openxmlformats.org/officeDocument/2006/relationships/image" Target="../media/image4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7.xml"/><Relationship Id="rId4" Type="http://schemas.openxmlformats.org/officeDocument/2006/relationships/image" Target="../media/image4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8.xml"/><Relationship Id="rId4" Type="http://schemas.openxmlformats.org/officeDocument/2006/relationships/image" Target="../media/image4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9.xml"/><Relationship Id="rId4" Type="http://schemas.openxmlformats.org/officeDocument/2006/relationships/image" Target="../media/image4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0.xml"/><Relationship Id="rId4" Type="http://schemas.openxmlformats.org/officeDocument/2006/relationships/image" Target="../media/image4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1.xml"/><Relationship Id="rId4" Type="http://schemas.openxmlformats.org/officeDocument/2006/relationships/image" Target="../media/image4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2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4.sv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3.xml"/><Relationship Id="rId4" Type="http://schemas.openxmlformats.org/officeDocument/2006/relationships/image" Target="../media/image4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4.xml"/><Relationship Id="rId4" Type="http://schemas.openxmlformats.org/officeDocument/2006/relationships/image" Target="../media/image4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5.xml"/><Relationship Id="rId4" Type="http://schemas.openxmlformats.org/officeDocument/2006/relationships/image" Target="../media/image4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6.xml"/><Relationship Id="rId4" Type="http://schemas.openxmlformats.org/officeDocument/2006/relationships/image" Target="../media/image4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7.xml"/><Relationship Id="rId4" Type="http://schemas.openxmlformats.org/officeDocument/2006/relationships/image" Target="../media/image4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8.xml"/><Relationship Id="rId4" Type="http://schemas.openxmlformats.org/officeDocument/2006/relationships/image" Target="../media/image19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9.xml"/><Relationship Id="rId4" Type="http://schemas.openxmlformats.org/officeDocument/2006/relationships/image" Target="../media/image19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0.xml"/><Relationship Id="rId4" Type="http://schemas.openxmlformats.org/officeDocument/2006/relationships/image" Target="../media/image19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4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5.xml"/><Relationship Id="rId4" Type="http://schemas.openxmlformats.org/officeDocument/2006/relationships/image" Target="../media/image19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6.xml"/><Relationship Id="rId4" Type="http://schemas.openxmlformats.org/officeDocument/2006/relationships/image" Target="../media/image4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7.xml"/><Relationship Id="rId4" Type="http://schemas.openxmlformats.org/officeDocument/2006/relationships/image" Target="../media/image4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8.xml"/><Relationship Id="rId4" Type="http://schemas.openxmlformats.org/officeDocument/2006/relationships/image" Target="../media/image4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0.xml"/><Relationship Id="rId4" Type="http://schemas.openxmlformats.org/officeDocument/2006/relationships/image" Target="../media/image4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1.xml"/><Relationship Id="rId4" Type="http://schemas.openxmlformats.org/officeDocument/2006/relationships/image" Target="../media/image4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2.xml"/><Relationship Id="rId4" Type="http://schemas.openxmlformats.org/officeDocument/2006/relationships/image" Target="../media/image4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3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4.sv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4.xml"/><Relationship Id="rId4" Type="http://schemas.openxmlformats.org/officeDocument/2006/relationships/image" Target="../media/image4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5.xml"/><Relationship Id="rId4" Type="http://schemas.openxmlformats.org/officeDocument/2006/relationships/image" Target="../media/image4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6.xml"/><Relationship Id="rId4" Type="http://schemas.openxmlformats.org/officeDocument/2006/relationships/image" Target="../media/image4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7.xml"/><Relationship Id="rId4" Type="http://schemas.openxmlformats.org/officeDocument/2006/relationships/image" Target="../media/image4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8.xml"/><Relationship Id="rId4" Type="http://schemas.openxmlformats.org/officeDocument/2006/relationships/image" Target="../media/image4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9.xml"/><Relationship Id="rId4" Type="http://schemas.openxmlformats.org/officeDocument/2006/relationships/image" Target="../media/image4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0.xml"/><Relationship Id="rId4" Type="http://schemas.openxmlformats.org/officeDocument/2006/relationships/image" Target="../media/image4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1.xml"/><Relationship Id="rId4" Type="http://schemas.openxmlformats.org/officeDocument/2006/relationships/image" Target="../media/image4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2.xml"/><Relationship Id="rId4" Type="http://schemas.openxmlformats.org/officeDocument/2006/relationships/image" Target="../media/image19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3.xml"/><Relationship Id="rId4" Type="http://schemas.openxmlformats.org/officeDocument/2006/relationships/image" Target="../media/image1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4.xml"/><Relationship Id="rId4" Type="http://schemas.openxmlformats.org/officeDocument/2006/relationships/image" Target="../media/image19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9.xml"/><Relationship Id="rId4" Type="http://schemas.openxmlformats.org/officeDocument/2006/relationships/image" Target="../media/image15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0.xml"/><Relationship Id="rId4" Type="http://schemas.openxmlformats.org/officeDocument/2006/relationships/image" Target="../media/image4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1.xml"/><Relationship Id="rId4" Type="http://schemas.openxmlformats.org/officeDocument/2006/relationships/image" Target="../media/image4.sv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2.xml"/><Relationship Id="rId4" Type="http://schemas.openxmlformats.org/officeDocument/2006/relationships/image" Target="../media/image4.sv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4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4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5.xml"/><Relationship Id="rId4" Type="http://schemas.openxmlformats.org/officeDocument/2006/relationships/image" Target="../media/image4.sv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6.xml"/><Relationship Id="rId4" Type="http://schemas.openxmlformats.org/officeDocument/2006/relationships/image" Target="../media/image4.sv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7.xml"/><Relationship Id="rId4" Type="http://schemas.openxmlformats.org/officeDocument/2006/relationships/image" Target="../media/image4.sv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8.xml"/><Relationship Id="rId4" Type="http://schemas.openxmlformats.org/officeDocument/2006/relationships/image" Target="../media/image4.sv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9.xml"/><Relationship Id="rId4" Type="http://schemas.openxmlformats.org/officeDocument/2006/relationships/image" Target="../media/image4.sv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0.xml"/><Relationship Id="rId4" Type="http://schemas.openxmlformats.org/officeDocument/2006/relationships/image" Target="../media/image4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1.xml"/><Relationship Id="rId4" Type="http://schemas.openxmlformats.org/officeDocument/2006/relationships/image" Target="../media/image4.sv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2.xml"/><Relationship Id="rId4" Type="http://schemas.openxmlformats.org/officeDocument/2006/relationships/image" Target="../media/image4.sv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3.xml"/><Relationship Id="rId4" Type="http://schemas.openxmlformats.org/officeDocument/2006/relationships/image" Target="../media/image4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4.xml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4.sv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5.xml"/><Relationship Id="rId4" Type="http://schemas.openxmlformats.org/officeDocument/2006/relationships/image" Target="../media/image4.sv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6.xml"/><Relationship Id="rId4" Type="http://schemas.openxmlformats.org/officeDocument/2006/relationships/image" Target="../media/image15.sv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7.xml"/><Relationship Id="rId4" Type="http://schemas.openxmlformats.org/officeDocument/2006/relationships/image" Target="../media/image15.sv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8.xml"/><Relationship Id="rId4" Type="http://schemas.openxmlformats.org/officeDocument/2006/relationships/image" Target="../media/image15.sv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0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3.xml"/><Relationship Id="rId4" Type="http://schemas.openxmlformats.org/officeDocument/2006/relationships/image" Target="../media/image15.sv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4.xml"/><Relationship Id="rId4" Type="http://schemas.openxmlformats.org/officeDocument/2006/relationships/image" Target="../media/image4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5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4.sv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6.xml"/><Relationship Id="rId4" Type="http://schemas.openxmlformats.org/officeDocument/2006/relationships/image" Target="../media/image4.sv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8.xml"/><Relationship Id="rId4" Type="http://schemas.openxmlformats.org/officeDocument/2006/relationships/image" Target="../media/image4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9.xml"/><Relationship Id="rId4" Type="http://schemas.openxmlformats.org/officeDocument/2006/relationships/image" Target="../media/image4.sv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0.xml"/><Relationship Id="rId4" Type="http://schemas.openxmlformats.org/officeDocument/2006/relationships/image" Target="../media/image4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1.xml"/><Relationship Id="rId4" Type="http://schemas.openxmlformats.org/officeDocument/2006/relationships/image" Target="../media/image4.sv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2.xml"/><Relationship Id="rId4" Type="http://schemas.openxmlformats.org/officeDocument/2006/relationships/image" Target="../media/image4.sv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3.xml"/><Relationship Id="rId4" Type="http://schemas.openxmlformats.org/officeDocument/2006/relationships/image" Target="../media/image4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4.xml"/><Relationship Id="rId4" Type="http://schemas.openxmlformats.org/officeDocument/2006/relationships/image" Target="../media/image4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5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4.sv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6.xml"/><Relationship Id="rId4" Type="http://schemas.openxmlformats.org/officeDocument/2006/relationships/image" Target="../media/image4.sv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7.xml"/><Relationship Id="rId4" Type="http://schemas.openxmlformats.org/officeDocument/2006/relationships/image" Target="../media/image4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8.xml"/><Relationship Id="rId4" Type="http://schemas.openxmlformats.org/officeDocument/2006/relationships/image" Target="../media/image4.sv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9.xml"/><Relationship Id="rId4" Type="http://schemas.openxmlformats.org/officeDocument/2006/relationships/image" Target="../media/image4.sv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0.xml"/><Relationship Id="rId4" Type="http://schemas.openxmlformats.org/officeDocument/2006/relationships/image" Target="../media/image15.sv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1.xml"/><Relationship Id="rId4" Type="http://schemas.openxmlformats.org/officeDocument/2006/relationships/image" Target="../media/image15.sv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2.xml"/><Relationship Id="rId4" Type="http://schemas.openxmlformats.org/officeDocument/2006/relationships/image" Target="../media/image15.sv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4.sv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4.sv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6.xml"/><Relationship Id="rId4" Type="http://schemas.openxmlformats.org/officeDocument/2006/relationships/image" Target="../media/image22.svg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4.sv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4.sv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98.xml"/><Relationship Id="rId4" Type="http://schemas.openxmlformats.org/officeDocument/2006/relationships/image" Target="../media/image22.svg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9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5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4" Type="http://schemas.openxmlformats.org/officeDocument/2006/relationships/image" Target="../media/image1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4" Type="http://schemas.openxmlformats.org/officeDocument/2006/relationships/image" Target="../media/image1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15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4" Type="http://schemas.openxmlformats.org/officeDocument/2006/relationships/image" Target="../media/image15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4" Type="http://schemas.openxmlformats.org/officeDocument/2006/relationships/image" Target="../media/image1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4" Type="http://schemas.openxmlformats.org/officeDocument/2006/relationships/image" Target="../media/image15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4" Type="http://schemas.openxmlformats.org/officeDocument/2006/relationships/image" Target="../media/image15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4" Type="http://schemas.openxmlformats.org/officeDocument/2006/relationships/image" Target="../media/image15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4" Type="http://schemas.openxmlformats.org/officeDocument/2006/relationships/image" Target="../media/image1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4" Type="http://schemas.openxmlformats.org/officeDocument/2006/relationships/image" Target="../media/image1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4" Type="http://schemas.openxmlformats.org/officeDocument/2006/relationships/image" Target="../media/image15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4" Type="http://schemas.openxmlformats.org/officeDocument/2006/relationships/image" Target="../media/image15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Relationship Id="rId4" Type="http://schemas.openxmlformats.org/officeDocument/2006/relationships/image" Target="../media/image15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4" Type="http://schemas.openxmlformats.org/officeDocument/2006/relationships/image" Target="../media/image4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Relationship Id="rId4" Type="http://schemas.openxmlformats.org/officeDocument/2006/relationships/image" Target="../media/image4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Relationship Id="rId4" Type="http://schemas.openxmlformats.org/officeDocument/2006/relationships/image" Target="../media/image4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Relationship Id="rId4" Type="http://schemas.openxmlformats.org/officeDocument/2006/relationships/image" Target="../media/image4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Relationship Id="rId4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Relationship Id="rId4" Type="http://schemas.openxmlformats.org/officeDocument/2006/relationships/image" Target="../media/image4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5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Relationship Id="rId4" Type="http://schemas.openxmlformats.org/officeDocument/2006/relationships/image" Target="../media/image4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4.xml"/><Relationship Id="rId4" Type="http://schemas.openxmlformats.org/officeDocument/2006/relationships/image" Target="../media/image4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5.xml"/><Relationship Id="rId4" Type="http://schemas.openxmlformats.org/officeDocument/2006/relationships/image" Target="../media/image4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6.xml"/><Relationship Id="rId4" Type="http://schemas.openxmlformats.org/officeDocument/2006/relationships/image" Target="../media/image4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7.xml"/><Relationship Id="rId4" Type="http://schemas.openxmlformats.org/officeDocument/2006/relationships/image" Target="../media/image4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8.xml"/><Relationship Id="rId4" Type="http://schemas.openxmlformats.org/officeDocument/2006/relationships/image" Target="../media/image4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9.xml"/><Relationship Id="rId4" Type="http://schemas.openxmlformats.org/officeDocument/2006/relationships/image" Target="../media/image4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0.xml"/><Relationship Id="rId4" Type="http://schemas.openxmlformats.org/officeDocument/2006/relationships/image" Target="../media/image15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1.xml"/><Relationship Id="rId4" Type="http://schemas.openxmlformats.org/officeDocument/2006/relationships/image" Target="../media/image15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2.xml"/><Relationship Id="rId4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7.xml"/><Relationship Id="rId4" Type="http://schemas.openxmlformats.org/officeDocument/2006/relationships/image" Target="../media/image15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8.xml"/><Relationship Id="rId4" Type="http://schemas.openxmlformats.org/officeDocument/2006/relationships/image" Target="../media/image4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9.xml"/><Relationship Id="rId4" Type="http://schemas.openxmlformats.org/officeDocument/2006/relationships/image" Target="../media/image4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0.xml"/><Relationship Id="rId4" Type="http://schemas.openxmlformats.org/officeDocument/2006/relationships/image" Target="../media/image4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5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2.xml"/><Relationship Id="rId4" Type="http://schemas.openxmlformats.org/officeDocument/2006/relationships/image" Target="../media/image4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3.xml"/><Relationship Id="rId4" Type="http://schemas.openxmlformats.org/officeDocument/2006/relationships/image" Target="../media/image4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4.xml"/><Relationship Id="rId4" Type="http://schemas.openxmlformats.org/officeDocument/2006/relationships/image" Target="../media/image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5.xml"/><Relationship Id="rId4" Type="http://schemas.openxmlformats.org/officeDocument/2006/relationships/image" Target="../media/image4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6.xml"/><Relationship Id="rId4" Type="http://schemas.openxmlformats.org/officeDocument/2006/relationships/image" Target="../media/image4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7.xml"/><Relationship Id="rId4" Type="http://schemas.openxmlformats.org/officeDocument/2006/relationships/image" Target="../media/image4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8.xml"/><Relationship Id="rId4" Type="http://schemas.openxmlformats.org/officeDocument/2006/relationships/image" Target="../media/image4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9.xml"/><Relationship Id="rId4" Type="http://schemas.openxmlformats.org/officeDocument/2006/relationships/image" Target="../media/image4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0.xml"/><Relationship Id="rId4" Type="http://schemas.openxmlformats.org/officeDocument/2006/relationships/image" Target="../media/image4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4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2.xml"/><Relationship Id="rId4" Type="http://schemas.openxmlformats.org/officeDocument/2006/relationships/image" Target="../media/image4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3.xml"/><Relationship Id="rId4" Type="http://schemas.openxmlformats.org/officeDocument/2006/relationships/image" Target="../media/image4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4.xml"/><Relationship Id="rId4" Type="http://schemas.openxmlformats.org/officeDocument/2006/relationships/image" Target="../media/image15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5.xml"/><Relationship Id="rId4" Type="http://schemas.openxmlformats.org/officeDocument/2006/relationships/image" Target="../media/image15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6.xml"/><Relationship Id="rId4" Type="http://schemas.openxmlformats.org/officeDocument/2006/relationships/image" Target="../media/image15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8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1.xml"/><Relationship Id="rId4" Type="http://schemas.openxmlformats.org/officeDocument/2006/relationships/image" Target="../media/image19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2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adie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549528F-AB74-4DA8-81B9-6F49F3FF6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3288412" y="1863"/>
            <a:ext cx="8903588" cy="68561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515A51-3B26-448E-B2B3-172C1321DA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FE64CB9C-C2F9-4AAF-AE4C-B0BF2DB3D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535B8DF-EFD9-4803-83AC-5748F1A8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7D6181C-BAF9-4E8C-A519-9149BB6FD1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57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3A84-157F-4330-B917-1540ACCC38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5348F9-68EB-4F75-BF56-CB485FE3E9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5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3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A0B819-9E8B-4670-83A5-864D11E9F6C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35F722-9E51-4B95-93EB-4BDC3034EC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7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62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2C1746-B855-4A29-ADF0-52019DE8EE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2463D5-F938-47F3-AE35-9ED5096F68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DED5AAB-1131-4059-BC79-DC92693597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7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75F225-B897-40E9-82F1-F3C02A606DA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D2C45-DE34-4280-9471-42B034EE71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1C9333-2B53-445D-A140-418FBDA5F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3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75F225-B897-40E9-82F1-F3C02A606DA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D2C45-DE34-4280-9471-42B034EE71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1C9333-2B53-445D-A140-418FBDA5F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6164152A-D69F-4661-8176-C7F903FCD1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A6235418-8C18-4284-8E73-9EB7A791F2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3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C83AD446-EAB5-4726-B8C9-578E95EA84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501D793B-4849-4E1F-B769-A076A87CA3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DD75CEBA-E03F-4E97-B52F-C448FD89F6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3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8DFE16C8-1AEF-4884-ACE8-0EDCA5BA06A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3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6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75F225-B897-40E9-82F1-F3C02A606DA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D2C45-DE34-4280-9471-42B034EE71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1C9333-2B53-445D-A140-418FBDA5F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747674CA-002B-4A78-9411-25BB73F821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FAF49425-895A-47F0-930C-18B5AE1FD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5A6B2A19-EFBE-4462-BA9C-9D2CFEB6A0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E4EA0673-B347-4DCC-AF9E-7D533BC4BF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0B770B16-961B-4403-8C9E-DD9331F229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B957CF70-8115-4530-A868-14E3732B8B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66E7A44-BB4E-4EB8-8AFC-D1D0215BEC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B0CF317D-0CDD-4021-99C1-5FD7741724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24A9B327-665D-4B60-A6B3-0D4F72418DF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05540386-AB8C-4D9F-8467-F72FC285136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045D6F9E-A513-49EF-8A1B-52398218896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6CB09277-5A3C-43FD-944C-2EB5359FF5C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8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B4D494-4B71-42D8-A24F-7C04FE55C4BB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CB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639EA-D5D0-49D2-A29C-2A55E369FC7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53737B-CBC9-4C19-A342-6A793D959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184C810-5A3A-4E6A-9400-6A54F5AAB3A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718D1-4496-4E7C-863C-4EA6BF76E65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C48FA38-07CF-41CF-89B9-6EEC57790D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9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E9BA4F9-0857-4738-BF8D-56F9FDAB1E9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897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897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897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B85F6-BA7E-4770-B562-BC7B4DF768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198E8E3-07F6-4984-A064-10F770C1E7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55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129A4E5-FCD0-4A9A-B454-1159F95FE106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906C1-5405-48F5-AE39-AAB46D861F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38D27C8-F7EF-46F3-AD26-199D06FEA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5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D888C-FA49-479B-99FF-971EFA45E9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CBE2A0-AF23-46C3-B417-BFDD726B0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1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129A4E5-FCD0-4A9A-B454-1159F95FE106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906C1-5405-48F5-AE39-AAB46D861F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38D27C8-F7EF-46F3-AD26-199D06FEA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1E044BF-C17F-4889-B008-D4DABC1E6D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B4B978B-F861-44F7-85DC-444BCB8194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25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1C1BF00-04D9-4D7A-B031-4D149541058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50625-B26B-4E48-BE64-9BCFCFB9FE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57A445-870C-491D-BFF6-94E936C13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3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8B72F5-9940-438B-B874-0514793351B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3"/>
              </a:gs>
              <a:gs pos="52000">
                <a:srgbClr val="97BE0D"/>
              </a:gs>
              <a:gs pos="100000">
                <a:srgbClr val="897800"/>
              </a:gs>
            </a:gsLst>
            <a:lin ang="5400000" scaled="0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4B2EA-8005-447F-9F48-DCE7E7CB050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2A3BBA-D3F1-4171-ACF0-32CC58E3B2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1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3C593-C891-4EBF-99E0-E0D099B1B5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3C886FD-207F-41B8-AEDF-FEF791CCA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710C7B2-2E3D-4FF3-B22A-1F6EA3075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3"/>
              </a:gs>
              <a:gs pos="52000">
                <a:srgbClr val="97BE0D"/>
              </a:gs>
              <a:gs pos="100000">
                <a:srgbClr val="897800"/>
              </a:gs>
            </a:gsLst>
            <a:lin ang="5400000" scaled="0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8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0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F7A850A-74D1-4E6E-BD07-6FF4FDCE49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97BE0D"/>
              </a:gs>
              <a:gs pos="0">
                <a:schemeClr val="accent3"/>
              </a:gs>
              <a:gs pos="100000">
                <a:srgbClr val="897800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31289A-19DA-4106-8D64-DEFC1F7720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97BE0D"/>
              </a:gs>
              <a:gs pos="0">
                <a:schemeClr val="accent3"/>
              </a:gs>
              <a:gs pos="100000">
                <a:srgbClr val="897800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BE655-7767-4D05-A61C-19A678A297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97BE0D"/>
              </a:gs>
              <a:gs pos="0">
                <a:schemeClr val="accent3"/>
              </a:gs>
              <a:gs pos="100000">
                <a:srgbClr val="897800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DA423E-D339-4EF9-93CD-F14914CD44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1F5677A-56A8-4481-B594-2ADE5E61B0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Colour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5638DD-DF7C-47C9-B752-A8707FAE5E0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DC3E94-CC57-4C7C-8FB9-CBDDB833E5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9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306D1-70C1-48EA-9DC3-4CC858A86B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02EF889-4EE3-4E04-A94A-88572CD27F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3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897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accent3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D1B1F1-B6F8-4222-A0C3-A8A75605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EA2979-7B1D-465F-A3A8-68316D380C1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EC9898D-3A98-4574-B1EE-5A5A9D487B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42C502A-94D8-4751-A20C-02510D31E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6077D1-0F0F-40C6-AA98-3A1CB54396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C77C46A-CA67-4095-A8DD-4C5F3CFE29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11704-0853-4B61-90CC-007B13405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1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B71A03A-069C-4476-BB0F-02DAF99C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A7A607-D0BF-4F5B-A98F-A9F9ECE8A3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2D1AD83-D336-40D5-B41B-5C7F2BD907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A0E0D2-4015-481E-AEAD-BEC94260E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72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5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A4E985B-9608-4358-8A0F-EEDF4211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D2141F-958E-4493-91CC-10F0071268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8685066-586F-440E-9B72-A4DEC8CB0D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091825-680D-4154-BC10-CE040128F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73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65964">
                <a:srgbClr val="F19A21"/>
              </a:gs>
              <a:gs pos="100000">
                <a:srgbClr val="F58232"/>
              </a:gs>
              <a:gs pos="2000">
                <a:srgbClr val="FFDD00"/>
              </a:gs>
            </a:gsLst>
            <a:lin ang="5400000" scaled="1"/>
          </a:gra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ADBA3AE-A9A2-4D23-BD45-DC95997E8F03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D834981-9F1D-4CB8-8491-E50EAB116C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4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1F006E4-253C-4042-A03B-2EA64D44D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41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82263-6855-40AA-A352-2E5CFF1908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4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AC26BD-F478-4742-BC1A-6C135EE55E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34A2A38-B5F4-4EBD-948A-5924160375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0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4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2F8015-B9CC-42F5-B208-B833E1415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4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733381-7B5F-4AA0-B0E3-8D32BE58EF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60B9AA9-7B5F-41C9-A592-7E7778224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15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49563B-DC1A-4428-A7B7-A8E3F97396D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45729-CA5C-4F19-9EE2-84F16DD1DF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49563B-DC1A-4428-A7B7-A8E3F97396D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45729-CA5C-4F19-9EE2-84F16DD1DF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1CADF58C-9E78-43A3-8E6E-C695D7ED04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79168DE-95CE-4D36-8CCD-9D65F76C4A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rgbClr val="F0B600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A540489-1169-4E10-AB6A-6079C43979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357AF445-05D6-4630-BFE4-446879FBA7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E2456125-2469-4603-BD6D-2661AE3F96B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lang="en-US" sz="1400" kern="1200" dirty="0">
                <a:solidFill>
                  <a:srgbClr val="F0B600"/>
                </a:solidFill>
                <a:latin typeface="+mj-lt"/>
                <a:ea typeface="+mn-ea"/>
                <a:cs typeface="+mn-cs"/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782205F1-447D-43F6-94A9-AFDB410FDEF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lang="en-US" sz="1400" kern="1200" dirty="0" smtClean="0">
                <a:solidFill>
                  <a:srgbClr val="F0B600"/>
                </a:solidFill>
                <a:latin typeface="+mj-lt"/>
                <a:ea typeface="+mn-ea"/>
                <a:cs typeface="+mn-cs"/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06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49563B-DC1A-4428-A7B7-A8E3F97396D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45729-CA5C-4F19-9EE2-84F16DD1DF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17756C9-9ABA-41AB-A698-5E04D19E93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ADC70BF2-2B5F-49F4-8F71-84B8AA72DC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B67EAF03-40F9-4F62-82F6-1757F3AA4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818E0D99-3852-4667-8652-3628F4F0FB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1A4FAECD-62E4-47F0-BC9E-2A6CB28AB4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7746209A-77A9-4AC0-9204-D680E37478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D6F79CC8-FD11-4648-9FA5-03BF86F25D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A28A6F0B-B821-4C63-A436-B780373D28F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DED20270-B3F2-410C-B0C2-2D98CE7985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C594A8-27B9-4C46-B038-9D2721104D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BB6C011B-53B6-4066-BA0E-CC01B7E3AA6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C891235D-1A62-491B-85FE-CB514A7534A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25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C235EC5-0A12-48DE-95DC-048DE72B9F34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CD8BA-563A-428E-A3FE-0D8F01806B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A84ED24-E576-4BCA-895C-A6820808B4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435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85CE56C-00D9-47EF-B3FD-8DB9B663A0BE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1C84B2-9DE5-4044-9390-CFC1AD52E9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2F6F13B-E0B1-46CA-8852-8EBD582D32D7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F07E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F07E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F07E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EF1C81-939D-4849-AC51-A050FF6CDC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EAE8AC7-8CD0-4A0B-9888-07408909BC0B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8A5A7-DF8A-49E0-A6A8-667B548598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EAE8AC7-8CD0-4A0B-9888-07408909BC0B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8A5A7-DF8A-49E0-A6A8-667B548598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34E1DA6-DF3A-4CD3-B309-14D56DC973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74C32A7-D4FF-43DC-9059-621DB273E36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06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8568241-49FC-4F77-B41A-08A6A133A4A7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D2720-2BAA-462D-9C1F-48EF371A65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1DCF91F-4C85-417C-8452-838D09000BF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4"/>
              </a:gs>
              <a:gs pos="52000">
                <a:srgbClr val="F0B600"/>
              </a:gs>
              <a:gs pos="100000">
                <a:srgbClr val="F07E26"/>
              </a:gs>
            </a:gsLst>
            <a:lin ang="5400000" scaled="0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D79F81-E27E-410C-B0BD-EFDC6442B55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AE53DE-7BDD-4E0E-8B4D-A00664D4F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8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D048F-ED32-42F9-ACCB-1CD354D604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1D1C1D"/>
                </a:solidFill>
              </a:rPr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AD51AEF-1535-453E-B692-1E9D541246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C678649-88CC-4AC7-939B-A614210EC4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4"/>
              </a:gs>
              <a:gs pos="52000">
                <a:srgbClr val="F0B600"/>
              </a:gs>
              <a:gs pos="100000">
                <a:srgbClr val="F07E26"/>
              </a:gs>
            </a:gsLst>
            <a:lin ang="5400000" scaled="0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67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8C547C-6545-48DF-AA78-2BFB1D6F6E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F0B600"/>
              </a:gs>
              <a:gs pos="0">
                <a:schemeClr val="accent4"/>
              </a:gs>
              <a:gs pos="100000">
                <a:srgbClr val="F07E2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38D6E56-4239-49B2-B676-D0F8FC3024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F0B600"/>
              </a:gs>
              <a:gs pos="0">
                <a:schemeClr val="accent4"/>
              </a:gs>
              <a:gs pos="100000">
                <a:srgbClr val="F07E2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F2367A8-0FAB-4405-9DBF-EEAFF117B1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F0B600"/>
              </a:gs>
              <a:gs pos="0">
                <a:schemeClr val="accent4"/>
              </a:gs>
              <a:gs pos="100000">
                <a:srgbClr val="F07E2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0A728E-B60F-4EC0-B4D6-A0309E21B5E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699DE6C-AB27-486F-8921-23308F97F9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5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Colour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C25EDD-8CFE-4379-B166-A5491EDA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232280-5E10-47BB-BBD3-9CFA71FA22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8B8C70F-F9FF-433E-ABE9-16FADFF28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30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92D9963-3A40-45A6-92E6-FEFCC199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33633A-6525-4C4C-BE15-55C62C6FFB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3176F-D735-4B05-87E0-6673C8C9A9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4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B583A-6971-4A7D-BA1E-B9AB27EBB1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5E591E-1588-4B82-857E-EABCA5A633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28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F07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accent4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5235176-798F-46C5-9BCC-F383FB09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3C1943-D4A6-4FFE-BFD2-BD2EAC30CB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D2F820D-705E-434A-BFA3-5ADFCAA645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6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Slide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42C502A-94D8-4751-A20C-02510D31E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A72A74-BC02-4592-B0F3-0B69B6D1861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E1B659C-3524-423C-A885-CCACD3EFF4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D4911-2D08-47C1-B683-BE3D5EBE4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227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B71A03A-069C-4476-BB0F-02DAF99C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A42B14-AA88-4077-A2E6-C08B0455E8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A91685-B753-4ABA-AD61-059F269A14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E7E5DA-2719-49F6-9FBC-99A47D545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53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Slid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A4E985B-9608-4358-8A0F-EEDF4211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40870C-28CE-464C-A8DC-85A44AEFB3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535F54E-7C38-4655-99EF-88396BF032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F2788E-E7FD-4E30-9CA9-727F80BFC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4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rgbClr val="E9473D"/>
              </a:gs>
              <a:gs pos="57000">
                <a:srgbClr val="E00715"/>
              </a:gs>
              <a:gs pos="100000">
                <a:srgbClr val="7A201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32980CB-7B3D-47C5-8141-AE9BD943229E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B32E4A1-7F3B-48E3-8A96-1476E35F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5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6F4FC4E-D524-4CAD-8206-BE738B3149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9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26FFD-1EDE-451A-88B7-1971526ADB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21B5D4-531E-4FBF-A188-2ACC734683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715170F-D5E8-4583-B853-8AF0E62660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3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38162-193C-48AF-B5F5-E0F61F2D39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2734C-919B-4D6F-9BBC-7F87F7C541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450ACE-3E69-49D0-89A5-8F182C8910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02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98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52C933-A14C-4857-B7BA-58A9295771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E0669F-3463-4074-BA65-9C7F72EA3F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4A271D-BABB-448B-9B98-5349E8401C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0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4695-D553-4948-8B12-3A07CE006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346DF-69EC-4A41-92A5-AB4DDF29EE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455BD4-BF9C-40DB-B66E-7798FECDB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6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6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4695-D553-4948-8B12-3A07CE006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346DF-69EC-4A41-92A5-AB4DDF29EE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455BD4-BF9C-40DB-B66E-7798FECDB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B553576A-F44B-485E-B557-FC591E947C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779D357E-7BDC-41A2-879B-0F823AF918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5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A6E9888-45CB-4572-A026-DA533E8B865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DD91755C-83D6-4D8C-80C9-1338B479A8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D1917EF4-780A-4298-8906-99B2C2703B3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5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C8FB512C-B7CD-49F5-83DA-BC69A4C14B7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5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4695-D553-4948-8B12-3A07CE006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346DF-69EC-4A41-92A5-AB4DDF29EE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455BD4-BF9C-40DB-B66E-7798FECDB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13548B91-3840-4CD4-8959-B1D45C3766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9E784EF0-73F1-4886-9CB7-B5ED64AC83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E842B65E-88C8-4547-8364-68E6ADCBBC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34">
            <a:extLst>
              <a:ext uri="{FF2B5EF4-FFF2-40B4-BE49-F238E27FC236}">
                <a16:creationId xmlns:a16="http://schemas.microsoft.com/office/drawing/2014/main" id="{DBE629F2-7A72-4AFA-A71D-19C681A0D8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32A13DEA-4566-4324-825B-E3C0C6AAFF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4A2AFE26-A73F-43C6-A193-3AB753BA3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CB313E83-D293-4C49-AE9C-09149635E7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27EF5281-539B-437F-ADED-142ED5F781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CF75742-BCF5-4575-B71F-084DED8963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6A36CCD5-FE37-40AB-83E5-0B9AE23508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0A91DF69-17BC-4587-9D74-CF946A42A47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94A7376D-9766-4765-8EA3-57F0EB9F28F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67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E00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61273-EB8C-41ED-91F2-A25CE472C0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3A6A5-DD75-4103-B7C8-31D692E2A21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55D18AF-1F69-420D-83CE-B49E1ED998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8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6F545-8A14-4A2C-B2A0-1522CB0797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9291-E35D-4B03-AC67-50336585124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F61CAF8-76AE-440A-BAA1-C85E5B10B9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95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7A20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7A20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7A20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38F9C-43C9-4FC2-891A-54D30593D9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89B58-C4BA-4A6F-B7BF-853095E3429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20D3A18-F574-47F8-8CB2-32D58B3D4D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6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7B9BC-94E0-43A1-A059-93E92DF77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83A63-37A4-429F-8F55-36164DAF3B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96A0C65-3112-48E4-BB51-1E66386509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7B9BC-94E0-43A1-A059-93E92DF77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83A63-37A4-429F-8F55-36164DAF3B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96A0C65-3112-48E4-BB51-1E66386509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CCDC855-E7D7-4BE9-8BEB-6FEB5BDB92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7E564B7-C457-4FBA-B7CA-60C3A24A36C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8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E55E9-36DB-44A0-83F8-C8CAD79F75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60131-AA2A-45A8-A427-2852B7EEF2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7C4999-8A28-476A-998F-C70DC68A39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42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5"/>
              </a:gs>
              <a:gs pos="52000">
                <a:srgbClr val="E00715"/>
              </a:gs>
              <a:gs pos="100000">
                <a:srgbClr val="7A2016"/>
              </a:gs>
            </a:gsLst>
            <a:lin ang="5400000" scaled="0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80BBB-6AE4-4E10-8FD4-C9E6DD66A3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4FF39-DFFD-4CE5-A031-BFA56CD0BA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4738262-1C5A-479B-AB42-E01A6CC62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02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C632B-9201-4E26-B776-F0601D9A08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8F86F-E79F-4E04-AF77-C0FC375BDA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13CD406-A105-4525-B109-C56B7D6856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0718418-B2E4-42A9-9D5E-4B28C4CB4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5"/>
              </a:gs>
              <a:gs pos="52000">
                <a:srgbClr val="E00715"/>
              </a:gs>
              <a:gs pos="100000">
                <a:srgbClr val="7A2016"/>
              </a:gs>
            </a:gsLst>
            <a:lin ang="5400000" scaled="0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05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/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EE20F27-6321-4BB6-A88A-4C879CB82B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F11C1BD-D9A3-4686-B9DF-62619CD6A5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4E417E6C-2991-4CDF-84B1-DD08E763D5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/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52313E73-8704-4A69-9EF8-D7E0373C69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/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76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7905557-FC1E-4AAA-983F-A55596E81A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E00715"/>
              </a:gs>
              <a:gs pos="0">
                <a:schemeClr val="accent5"/>
              </a:gs>
              <a:gs pos="100000">
                <a:srgbClr val="7A201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46229B3-C1BC-43FC-BA80-9B97AF9B7C1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E00715"/>
              </a:gs>
              <a:gs pos="0">
                <a:schemeClr val="accent5"/>
              </a:gs>
              <a:gs pos="100000">
                <a:srgbClr val="7A201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210D028-A48A-49DD-A259-6E3BC93904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E00715"/>
              </a:gs>
              <a:gs pos="0">
                <a:schemeClr val="accent5"/>
              </a:gs>
              <a:gs pos="100000">
                <a:srgbClr val="7A201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63264-CFB5-4B81-9358-3D754440F33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A70B3-5F55-4701-9C0F-F8F2EC5FB56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669C7F7-F25C-4E31-98C6-8AD3FEE72C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7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Colour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EFA85-B8D0-4AAB-B332-242D8665F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B0E251-57F5-490A-B9BB-57DB8707CE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C279EBB-DF42-4B3C-AAA7-55A5AF1ACB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0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80BF4-A9A2-4575-8E25-0B485791E8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2994E-7B01-4947-8014-A7501FECFD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B610B23-9E20-4145-9381-3D0D8A50C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8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7A2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accent5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D7C97-FFC7-4133-8D57-88B25EDE4E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22437-F760-46C2-A652-4C920828E3B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834B6D3-5438-4932-9FAF-BAB139926C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1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55161-1742-40E6-AF13-1BDD25E38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A8062-8B36-4987-B9EA-D657C17A44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6D55B52-B987-47B2-9D6A-5AAA2CE709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350041-4568-4280-AFBE-21737A887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36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51854-F69A-49DA-9F42-17B0E7CF6D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0E1EB-C71A-49E7-B9DF-4D44A6CEAB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9FD8DC1-D71E-4D13-9423-FBAD3CCA3B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7EFCCE-0FA8-4913-8995-E4B2A40FF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2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61B3F-D3AE-4E8C-8824-3CA2BDA21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D92AB1-BF60-4960-8C9E-C0AE7E9DFC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F96866F-3A29-4F11-AE95-6F80935839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02D572-4499-47E5-B407-3BB9B9AD1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3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rgbClr val="DC006B"/>
              </a:gs>
              <a:gs pos="60000">
                <a:srgbClr val="7E003F"/>
              </a:gs>
              <a:gs pos="100000">
                <a:srgbClr val="750D6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DFD2CD-36CA-4F81-AFCF-3ED1AB9AB1C2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8C987A-02D7-4C6A-B5AE-4341173017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6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41F806C-C880-4BF8-B9F1-1FDA61CDFF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2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6AF8D0-CD2A-4664-AEC7-08E2422DAE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5EA87-AB13-4ECB-98C2-DEE861D084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4F71D5-2ACF-4FBA-98C4-FC9E041B23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2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7B39F-2A17-4159-A8D8-7DF8D07736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279C1-23AD-4803-9A68-58E39F3CB4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CE456E3-03D1-46E9-A14A-984D15009A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06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58D8FDD-F056-456F-A9F8-DF4DBE4537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021FF61-AA0F-4686-A88B-4C7F505A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30F89A8-02DE-4001-B2C3-C3182BC75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2ED07E0-7466-4BCE-9D21-4583E51B3E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327C2C4-153D-4D70-AF2B-4B38E79B94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8ACE020-7EC9-4DD3-A575-7F33CE6A1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F17AE3E-E610-4F1E-9713-770680B0C0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188D044C-ADC8-409F-8101-5DE116338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8C66E7CA-A6BF-41D1-83D7-1F21D21A85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CDA8577-E301-4BAE-81D4-5E82BA764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01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0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D8C5CD-85EC-4774-A66D-DF92279A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0CBCC57-27A5-41CD-8BD6-C2D07B4CB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664BE-8363-404A-A557-738F058F6B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1909B8F-A253-4CE8-B54E-E60CE5FD3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46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9E68E-F017-42CD-B76C-63F6900439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55D20-3235-4F21-98BA-3D395351C7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1E03F-1504-456D-9F32-E390ABCB4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35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9E68E-F017-42CD-B76C-63F6900439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55D20-3235-4F21-98BA-3D395351C7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1E03F-1504-456D-9F32-E390ABCB4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866B7FE8-8996-4104-A401-2DC5BF0953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EA1F40-09E5-4E21-BB5E-03C8983D95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5A7F7533-F285-4629-8FAF-42DE2F9123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E922722-C917-4593-BBDA-C019F79A7F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B1F185E1-4006-45AB-8D44-EAE02BF81D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53A13AF7-7FAB-463F-B29E-288881A5D7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8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9E68E-F017-42CD-B76C-63F6900439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55D20-3235-4F21-98BA-3D395351C7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1E03F-1504-456D-9F32-E390ABCB4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3DE06285-C9CF-4EB6-A499-9ADA3CE8B5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711813E0-FC1D-4CC7-9311-9AD67C101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6263D2E3-8FC0-4D84-B62A-0805365246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34">
            <a:extLst>
              <a:ext uri="{FF2B5EF4-FFF2-40B4-BE49-F238E27FC236}">
                <a16:creationId xmlns:a16="http://schemas.microsoft.com/office/drawing/2014/main" id="{F340D0C4-A72D-4AE6-A8FB-61B535AA2C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B34268E5-EFF3-44F5-B93D-BBE272C269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61137FA7-2018-4FE6-81EF-44B7785AD6F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3C04334E-3A28-4740-B6D4-000914CE55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AD37C5A5-BC04-4DC9-AB45-398FAE5D2E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861DC7A3-662C-42CF-805C-C007FF7A03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4D28E25F-3441-46E4-B2E0-E115F12F03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8E221C74-BFAE-4F18-BB83-E8073DF3882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F6DBFDD2-DF65-4237-8C62-B75347E24CA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87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750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165D1-3692-46C0-B605-7A0990F476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6F91A-79E8-40EF-94EB-4E72CE8C20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CCD17EB-4930-4356-A3D2-D2F79B894F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30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7C3C-41EB-4E93-BC83-53B0522E6D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EBBBD-9DD3-4E97-81F9-A0DDBAC014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44B7057-6D43-4ECB-AD57-709F812A8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45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750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750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750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6D6E3-88CE-47E5-8D72-67231AB99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87E28-0EF1-4093-8228-B154E0A0B58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027C1E2-5CC4-4879-95D4-6B4CB6513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01AD2-897F-46C6-9B1F-E4C093E1A1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B530D-7F3B-4515-BE6D-65EBEC01B5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057179-2200-459D-AB81-A57EA68C3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4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01AD2-897F-46C6-9B1F-E4C093E1A1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B530D-7F3B-4515-BE6D-65EBEC01B5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057179-2200-459D-AB81-A57EA68C3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CFA3ADE-0184-4554-914F-F1F78B9F1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BB688EC-8EE7-44FA-9E7D-5774B25FD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2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2E3C3-470B-4002-8FD2-5EFA522152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724A23-91DB-419D-9AAC-AF079DBDC1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7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18F19-B362-4EB4-B2C8-63E5EDE498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A0FE2-7105-4AD0-8A94-572D948D018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E6DF0B0-0073-4085-9AE0-99C3263C4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04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6"/>
              </a:gs>
              <a:gs pos="100000">
                <a:srgbClr val="750D68"/>
              </a:gs>
            </a:gsLst>
            <a:lin ang="5400000" scaled="0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576E1-BF38-468F-9002-3D97983D240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7AD7C-C7E0-4B71-81E6-1070EE4113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B4DC57C-3CB5-474B-8FA4-8F0CCA446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6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2B7F4-39D2-4D3A-B80F-D9A4A256CB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67CF3-FE4F-43B9-A29E-DCC7FD76AEC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07FDDA-4CF5-4C8C-93E6-6CFAE50E6B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E2A7CC2-AC80-4F0C-8355-D07DBD0C1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6"/>
              </a:gs>
              <a:gs pos="100000">
                <a:srgbClr val="750D68"/>
              </a:gs>
            </a:gsLst>
            <a:lin ang="5400000" scaled="0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1E0A03-BF1D-44B8-90F4-357CF315E4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100000">
                <a:srgbClr val="750D68"/>
              </a:gs>
              <a:gs pos="0">
                <a:schemeClr val="accent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1CD1BD6-2C28-44CF-98FD-BF2FC9B953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100000">
                <a:srgbClr val="750D68"/>
              </a:gs>
              <a:gs pos="0">
                <a:schemeClr val="accent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1C8B1A7-6E88-4F5A-85A4-AA8762B526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100000">
                <a:srgbClr val="750D68"/>
              </a:gs>
              <a:gs pos="0">
                <a:schemeClr val="accent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E952E-5EE4-42A3-933E-11DB31485C2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5B309-92BB-4B4D-BCA7-1A18BFB8832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1D719A8-AD24-48C0-A7CF-484921869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2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Colour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055BEF-FFEC-4DE2-801C-19EB2CAD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7198C4-4248-4D35-A64A-A25862ECE6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A421194-C45C-43E2-A3A9-E5B4F08734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8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78CD3439-4CE8-451E-AE13-F5C35C6C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7DE2B-8EFC-48AC-BC92-0632985AC43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50DD275-9600-41EA-8058-CD6F0BA802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83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7E0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accent6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CDC9BF5-DA30-4C71-97E2-0990CF70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C0290-99B6-4498-AD8C-776D9478C71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AFA6E0F-718B-4642-BDA1-E5548608E9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0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3431141D-CB93-49AF-BF17-3FD6416F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49684A-81D4-4650-8B7D-032D781328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85C057-76F0-4E58-B734-6BD24F94C6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4AFD13-7C20-4F16-BBA3-B57506362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7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DB993A03-DAEE-4897-A1BF-5DCBF69C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A87C8F-129E-437A-9191-A4D07DFFE16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FB697A3-53D1-420D-BAF4-DFD3BD2C85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3B6214-E026-49A1-95F1-56EB84CBE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3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E067E7-95BB-4361-999F-F07DEFA8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42DAFF-33CA-4729-AA25-5AE1E27907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A7915CE-39F0-44DB-994E-0C9DB032E9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FCDA80-9709-4282-8A81-E9002D2F7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7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F5B05-8584-480A-B910-73ADCE2529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CF0B6A7-25A8-4B89-8BA3-D6CC0246B5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37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8148-254D-380F-0F18-172D3FA7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A1FC7-42A7-8D35-0F97-7359A4764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38CCB66-5D7B-A6C1-CD9F-6F738C730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989" y="6013118"/>
            <a:ext cx="933132" cy="56398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EFBF49-0A40-7C91-FB4D-C18833774F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"/>
            <a:ext cx="12192000" cy="79325"/>
          </a:xfrm>
          <a:custGeom>
            <a:avLst/>
            <a:gdLst>
              <a:gd name="connsiteX0" fmla="*/ 0 w 12192000"/>
              <a:gd name="connsiteY0" fmla="*/ 0 h 79325"/>
              <a:gd name="connsiteX1" fmla="*/ 12192000 w 12192000"/>
              <a:gd name="connsiteY1" fmla="*/ 0 h 79325"/>
              <a:gd name="connsiteX2" fmla="*/ 12192000 w 12192000"/>
              <a:gd name="connsiteY2" fmla="*/ 79325 h 79325"/>
              <a:gd name="connsiteX3" fmla="*/ 0 w 12192000"/>
              <a:gd name="connsiteY3" fmla="*/ 79325 h 7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79325">
                <a:moveTo>
                  <a:pt x="0" y="0"/>
                </a:moveTo>
                <a:lnTo>
                  <a:pt x="12192000" y="0"/>
                </a:lnTo>
                <a:lnTo>
                  <a:pt x="12192000" y="79325"/>
                </a:lnTo>
                <a:lnTo>
                  <a:pt x="0" y="793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52CE60-CC5A-C29C-5594-F8E0521E0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85688" y="6403849"/>
            <a:ext cx="420624" cy="226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4C80AF-EA39-4A35-8630-1F8E47F553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47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822">
          <p15:clr>
            <a:srgbClr val="FBAE40"/>
          </p15:clr>
        </p15:guide>
        <p15:guide id="3" orient="horz" pos="368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2"/>
          <p:cNvSpPr/>
          <p:nvPr/>
        </p:nvSpPr>
        <p:spPr>
          <a:xfrm>
            <a:off x="-1" y="-170121"/>
            <a:ext cx="12291349" cy="71663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2854" rIns="22854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3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281735" y="1858736"/>
            <a:ext cx="5073060" cy="4395788"/>
          </a:xfrm>
          <a:prstGeom prst="rect">
            <a:avLst/>
          </a:prstGeom>
        </p:spPr>
        <p:txBody>
          <a:bodyPr/>
          <a:lstStyle>
            <a:lvl1pPr marL="342794" indent="-342794">
              <a:lnSpc>
                <a:spcPct val="100000"/>
              </a:lnSpc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5938">
              <a:lnSpc>
                <a:spcPct val="100000"/>
              </a:lnSpc>
              <a:buSzTx/>
              <a:buNone/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1877">
              <a:lnSpc>
                <a:spcPct val="100000"/>
              </a:lnSpc>
              <a:buSzTx/>
              <a:buNone/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67816">
              <a:lnSpc>
                <a:spcPct val="100000"/>
              </a:lnSpc>
              <a:buSzTx/>
              <a:buNone/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3753">
              <a:lnSpc>
                <a:spcPct val="100000"/>
              </a:lnSpc>
              <a:buSzTx/>
              <a:buNone/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8" name="Texte du titre"/>
          <p:cNvSpPr txBox="1">
            <a:spLocks noGrp="1"/>
          </p:cNvSpPr>
          <p:nvPr>
            <p:ph type="title"/>
          </p:nvPr>
        </p:nvSpPr>
        <p:spPr>
          <a:xfrm>
            <a:off x="914709" y="577397"/>
            <a:ext cx="10440086" cy="901700"/>
          </a:xfrm>
          <a:prstGeom prst="rect">
            <a:avLst/>
          </a:prstGeom>
        </p:spPr>
        <p:txBody>
          <a:bodyPr/>
          <a:lstStyle>
            <a:lvl1pPr>
              <a:defRPr sz="3299" b="1">
                <a:solidFill>
                  <a:srgbClr val="903F9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 du titre</a:t>
            </a:r>
          </a:p>
        </p:txBody>
      </p:sp>
      <p:pic>
        <p:nvPicPr>
          <p:cNvPr id="13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0033">
            <a:off x="4977771" y="-2643695"/>
            <a:ext cx="10429134" cy="456511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113383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Please change image transparency to 50% to slightly darken the image’s overall appearance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r>
              <a:rPr lang="en-GB"/>
              <a:t>Day 1 - Session 1 - NQF Sierra Leone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DOCUMENT SUBTITLE INFO GOES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Please input the subtitle information to better describe your document.</a:t>
            </a:r>
          </a:p>
        </p:txBody>
      </p:sp>
    </p:spTree>
    <p:extLst>
      <p:ext uri="{BB962C8B-B14F-4D97-AF65-F5344CB8AC3E}">
        <p14:creationId xmlns:p14="http://schemas.microsoft.com/office/powerpoint/2010/main" val="11357835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4258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629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5133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7100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449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0912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5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009CDE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rgbClr val="009CDE"/>
              </a:gs>
              <a:gs pos="0">
                <a:srgbClr val="009CD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grayscl/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2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199723E-8ACD-4BE5-B089-C01EC1223FA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0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5197F7-1705-4D86-8E43-2DD984185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0C764F4-1618-431C-ABAA-453A8131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97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3100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6172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9008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2908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175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8419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037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A1BDAC-66F5-4131-B65D-6C765A9AA99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5F9F2-F8FD-4588-8EFD-E02BD84517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74B44E-9527-43CD-B366-B671F87BD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73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975CCF6-A42E-48EF-9E0F-054032E73219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6CC2F-8ADE-4ED0-BA06-5147A1F2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3" cy="736609"/>
          </a:xfrm>
        </p:spPr>
        <p:txBody>
          <a:bodyPr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E2930-091E-4862-8CF1-7F3FB7CDD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967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8D0C1D8-6A4B-4DAE-996E-41E2B62190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35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88410-D031-47CD-8DA5-41EFDA7146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59023-DB21-4DAE-A1ED-7D5F59485F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COMM-CIU meeting - 15/2/2019</a:t>
            </a:r>
          </a:p>
        </p:txBody>
      </p:sp>
    </p:spTree>
    <p:extLst>
      <p:ext uri="{BB962C8B-B14F-4D97-AF65-F5344CB8AC3E}">
        <p14:creationId xmlns:p14="http://schemas.microsoft.com/office/powerpoint/2010/main" val="25568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7DEF615F-4BB9-4BE2-9DB8-BB9A8921F8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2" y="5693900"/>
            <a:ext cx="1450783" cy="117419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1E4F1-B152-43BC-9B40-DCFB7E51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198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98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65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Please change image transparency to 50% to slightly darken the image’s overall appearance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r>
              <a:rPr lang="en-GB"/>
              <a:t>Day 1 - Session 1 - NQF Sierra Leone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DOCUMENT SUBTITLE INFO GOES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Please input the subtitle information to better describe your document.</a:t>
            </a:r>
          </a:p>
        </p:txBody>
      </p:sp>
    </p:spTree>
    <p:extLst>
      <p:ext uri="{BB962C8B-B14F-4D97-AF65-F5344CB8AC3E}">
        <p14:creationId xmlns:p14="http://schemas.microsoft.com/office/powerpoint/2010/main" val="345656992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1768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758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9033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4166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1180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0898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411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10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25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E032D16-B731-4A55-A59B-22436AB8C4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3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243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0267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1589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6906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0236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A1BDAC-66F5-4131-B65D-6C765A9AA99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5F9F2-F8FD-4588-8EFD-E02BD84517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74B44E-9527-43CD-B366-B671F87BD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9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975CCF6-A42E-48EF-9E0F-054032E73219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6CC2F-8ADE-4ED0-BA06-5147A1F2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3" cy="736609"/>
          </a:xfrm>
        </p:spPr>
        <p:txBody>
          <a:bodyPr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E2930-091E-4862-8CF1-7F3FB7CDD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967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8D0C1D8-6A4B-4DAE-996E-41E2B62190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35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88410-D031-47CD-8DA5-41EFDA7146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59023-DB21-4DAE-A1ED-7D5F59485F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COMM-CIU meeting - 15/2/2019</a:t>
            </a:r>
          </a:p>
        </p:txBody>
      </p:sp>
    </p:spTree>
    <p:extLst>
      <p:ext uri="{BB962C8B-B14F-4D97-AF65-F5344CB8AC3E}">
        <p14:creationId xmlns:p14="http://schemas.microsoft.com/office/powerpoint/2010/main" val="7667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7DEF615F-4BB9-4BE2-9DB8-BB9A8921F8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2" y="5693900"/>
            <a:ext cx="1450783" cy="117419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1E4F1-B152-43BC-9B40-DCFB7E51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644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98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915B5-C52A-419B-A90D-CF6C506BB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41AB8-A157-48EA-9A1C-0A02DD6C98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5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A94B3-94D4-4188-834B-4758D97132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481EA90-6C10-4023-9CD9-CEE1BD8022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6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4F9E6-0931-4798-9B50-5B81678265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5220BB-4B6E-40B2-B4D8-47650BB1BB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2783F28-BD3D-4C94-920A-BAD12143D0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tx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9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032C19B-77CD-4DE1-9550-A919B93717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A2E50F3-194E-448E-8A46-5A89E292E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B0120-5D98-44EE-8A6B-2095165F0F4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B1B14AA-6111-474C-AA2F-1EA0086FF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0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F22EE-ED63-4445-B8B4-CA5EAC9A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85D187-2F3D-457E-8AEC-1685B26BB1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7FDDD22-1D40-436E-A52C-96F33EEBEF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99A924-A446-4684-AFA1-AD3E14275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4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7E4602-67AD-4B8C-B723-9F67398342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5FAF1-B888-42B2-A31B-8A4DEB4C41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9CF046-AE5E-49FA-BE59-724C945268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274F99-1039-4567-9E0D-E7068DA6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74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24AD8-AD6C-446E-BE7B-2F9024615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FB77B-960A-429A-926A-3AB2064970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C3D0241-CF4B-4CA1-B830-3FCC0E5336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47CE3D-18AB-4630-BCE6-2B05E9476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64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F0B600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3569475" y="0"/>
            <a:ext cx="8622525" cy="1555111"/>
          </a:xfrm>
          <a:prstGeom prst="rect">
            <a:avLst/>
          </a:prstGeom>
          <a:gradFill>
            <a:gsLst>
              <a:gs pos="100000">
                <a:srgbClr val="F0B600"/>
              </a:gs>
              <a:gs pos="0">
                <a:srgbClr val="F0B6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grayscl/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927" y="1555111"/>
            <a:ext cx="6744073" cy="5333887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tx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83847B06-0296-4AE8-99AB-9681C04DB9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C823FE9-BE3C-49CE-9670-9E2BED14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EE20BAC-442E-4D62-A7D6-C83A51AB75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7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6CEA3-24B6-43F7-848E-CFAB20EB1E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D376AB3-EF06-41D2-AAC6-0BF1AB786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Dark)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5E6D0F3-D8DE-4C99-BD8E-68253580DA0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33D054-08FB-4CDC-A82D-E6CA60F37F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546A5E-E20F-436A-8B35-1D0361BFC6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5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55656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BA69EF1-D1AC-404E-9AD0-E15FF189B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402E2AA-9D44-4E77-B1DC-ADEAAD13CF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EFBA14A-B8BB-45DE-AC14-83C39BCFE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97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13553-A112-4A28-9BD3-9DD7352C2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9687E-6F97-400F-8F13-3AB8F23033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97B0FEA-4ED7-44B6-ABE9-0006706F13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9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48A804-F7FD-4F8C-A2E3-4DEA9CFEF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81B1C2-0D72-445F-848E-82708DE8B2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FEA57CC-736D-42CB-A8B9-9962AA9A3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0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8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7EC06325-BAB2-4590-90E9-A617FBA89E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B23BAD52-1DF5-4E49-95A5-FAE5B33089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 algn="ctr">
              <a:defRPr sz="1200">
                <a:solidFill>
                  <a:schemeClr val="bg1"/>
                </a:solidFill>
              </a:defRPr>
            </a:lvl2pPr>
            <a:lvl3pPr marL="0" indent="0" algn="ctr"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AB93BB75-9216-4C22-8429-F9B6B849B1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95439F6-203C-4E6F-85E1-522D72087D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50E16E80-B9FF-48A0-83F1-8AF410B3FD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 algn="ctr">
              <a:defRPr sz="1200">
                <a:solidFill>
                  <a:schemeClr val="bg1"/>
                </a:solidFill>
              </a:defRPr>
            </a:lvl2pPr>
            <a:lvl3pPr marL="0" indent="0" algn="ctr"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AF33F8ED-F1A6-4DE3-AFB7-D5D4EEBF45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 algn="ctr">
              <a:defRPr sz="1200">
                <a:solidFill>
                  <a:schemeClr val="bg1"/>
                </a:solidFill>
              </a:defRPr>
            </a:lvl2pPr>
            <a:lvl3pPr marL="0" indent="0" algn="ctr"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88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BE2C26-F6CF-42BC-A710-39C5BFEB7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72C8ED-2A90-47EE-9382-010355174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44B237-183C-48DF-B5AB-DB124B19AC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6C09DEB5-7E96-4B6F-B09F-3F992A01E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25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0614011D-513E-4E7E-8C89-AE9DE834EF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91211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534E1272-82E9-4BB6-A858-AEEAA29880C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94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84E8C9-DB63-452D-882B-8480B87CA2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A8FCB5-785B-4150-9007-944AA34B3F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F0B779-A9EF-4632-8728-E6F8CBF6B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AAAD617F-18A8-4E15-A97F-1840BFDCFF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25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01EDC764-F17F-4370-8A56-530A885812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91211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8EBB73EC-3223-4EDC-84EE-250B91480D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94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6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95F52-915D-43A0-9535-392656ADC8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E5BB5A0-183E-40E7-AE49-5FE70EFA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3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9A42D-EE92-4461-9AB5-FB72BA9F8C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59CAA1B-67A1-457C-A652-723CC4D46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64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3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32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651" y="1549400"/>
            <a:ext cx="7053349" cy="5291051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3F69C06-8B46-4223-BE03-ACE9251B7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9C5A2ED-9873-4558-9528-EE1E714134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7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DFA38-D5EC-4B78-B57E-2CB43AE69B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6A6DB5C-BF12-4F47-8903-A284D6869B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>
              <a:lumMod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3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43A33F6-6014-45D9-A562-DDD3BFF41C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>
              <a:lumMod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50EA721-31D1-42DB-8D3C-3D44ADC08A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>
              <a:lumMod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8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>
              <a:lumMod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B02D9-12FC-4D01-815C-AAD9F1F0B4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5BBBE-3F82-482D-8177-0AD3E1E94A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9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2C74F4-28D4-40A9-B7F5-56DCF1D9A2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bg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961FB-8E86-48CA-BD32-3C0B81FD7A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5A2A773-D105-4B6C-9D14-6EE34DA03F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DD1CB-18D1-42F6-B7A3-F4CBB96E90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947F088-E999-424A-9CAF-AC6CEB7C52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62C8E36-0427-470B-A443-F20C146786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bg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8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5A7DB9-FDF9-419D-810F-C38486D56B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8D188F-E80B-40C1-877D-AFE8F0FD23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2E0372-C81F-4737-8D02-56C4C4C944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E0343-4DB7-4514-BBB6-2D96C5BE2EC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C062693-CA00-4272-9541-75D552D11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78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97957C-A1E5-4273-B283-7D339D6AC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35FA7-FC3F-4CCC-A9E3-88732C30C8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C187580-B7FC-4066-BE92-2579719BF5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1117B2-1382-4453-8909-579DEDC2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E6699D-DFD9-4B77-906F-4434813F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8C892-B2F6-4FE5-BE52-11D58484BF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854ABFB-08DD-495F-9DC0-45E244507D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356FC0-3238-4CB9-834C-661F1486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1A073-6BB8-451A-9899-2DC421093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24236-AEA0-4A72-85F4-B079508741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60E4F70-EA34-47B8-8A09-0532B7EBD1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3BC29B-00E6-4BA3-9437-0D6A8778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3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750D68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5015880" y="0"/>
            <a:ext cx="7176120" cy="1555111"/>
          </a:xfrm>
          <a:prstGeom prst="rect">
            <a:avLst/>
          </a:prstGeom>
          <a:gradFill>
            <a:gsLst>
              <a:gs pos="100000">
                <a:srgbClr val="750D68"/>
              </a:gs>
              <a:gs pos="0">
                <a:srgbClr val="750D6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grayscl/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927" y="1555111"/>
            <a:ext cx="6744073" cy="5333887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B11854-0CD1-41D9-A5EE-99430E06B7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C5D3B66C-3D08-4FDA-A482-B9B20ACB0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856C5B4-C99A-49DA-8922-F8C00827D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AFC44AF-8F0F-43FA-B565-19C506DF0F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0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rgbClr val="009CDE"/>
              </a:gs>
              <a:gs pos="77000">
                <a:srgbClr val="005191"/>
              </a:gs>
              <a:gs pos="100000">
                <a:srgbClr val="27257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1807F68-BF1A-43FE-8415-095F68B97C82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44ACE24-9E11-4EAC-984A-54C5E50297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rgbClr val="009CDE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9BEC6A6-F3C1-4EAA-8FD7-E9ECA839F3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69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851E0-3455-4CE0-83C1-DEDB42C44B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99DF30-A63F-4A07-8EDA-BFD2C0BBC6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2B92208-C2D5-4859-8233-19A9861FCB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51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073E1-4FB0-456D-AD25-A95886A1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01D474-9AF1-4DD4-96D5-20196A48BB9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1EE3500-F8C3-4732-BE73-EC185308E9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002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77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AB064B-EA5D-45D0-8603-6531F06CE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0EE01C-DA10-4191-8DA8-8C8246F6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4148BA-6A70-4B85-819D-E271DD17EC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F52268F-8259-4816-A3A3-50C6304BC0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7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AF6E826-535C-4AE8-A4CB-F25A8DDA026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D4A2-B6FE-4813-B78A-775988CB2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8A56F-8007-46B7-851B-EAD4B6AAC8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EA132-5AAB-48DD-B3BD-0DA804F85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8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AF6E826-535C-4AE8-A4CB-F25A8DDA026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D4A2-B6FE-4813-B78A-775988CB2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8A56F-8007-46B7-851B-EAD4B6AAC8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EA132-5AAB-48DD-B3BD-0DA804F85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314C3C4B-B6E3-4406-8D55-976FA6FA4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177C6D9B-493F-4FC7-8B32-C049384166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B7387DFF-A401-4B5F-96A5-D695770106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352ADFDC-2634-47B9-9DB8-50CA205E3E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067F6951-5A8B-432B-9983-A2AF7298505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53238209-703C-454F-90C7-6463525BDB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5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AF6E826-535C-4AE8-A4CB-F25A8DDA026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D4A2-B6FE-4813-B78A-775988CB2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8A56F-8007-46B7-851B-EAD4B6AAC8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EA132-5AAB-48DD-B3BD-0DA804F85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E10ADAD4-63D8-4878-A49A-2D1ECDE34C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43F5E017-E26A-483C-AD0B-B74E77E809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697C7FDE-B0AB-4680-8D5F-5F8EAE180F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34">
            <a:extLst>
              <a:ext uri="{FF2B5EF4-FFF2-40B4-BE49-F238E27FC236}">
                <a16:creationId xmlns:a16="http://schemas.microsoft.com/office/drawing/2014/main" id="{6BE373E0-8F65-4EBC-A039-9C2B492452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FEBD599F-8DF5-4F1B-9596-AF59F6B8B7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08B67242-99DB-4CFF-9896-CCF05B81D06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712E7258-EF60-4C39-A6E3-BDDD0B2CF2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D2E50465-B081-46E4-B2FA-FE8902EA9F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04B45-2F26-4E96-A90B-1B7158E636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BA56B82-196D-4133-AD70-94EA7D5CF5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B2E2F4DF-B045-4226-AD6B-92626C537F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AC12F74-DB4E-45FC-96DA-5CF870569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9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D4D54E8-1A7B-4A93-941B-942512070510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005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C9F34-ACEF-4185-9522-70E63EC7F5F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696C3-6B01-4CA8-AB16-DD32CE9A33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A44E0C1-9784-4DCB-8D19-8D4113F64D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2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450B025-EC13-49CF-8641-FFF7548975E4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1FB87-3CDF-4C4A-9099-1C114D46C72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4884-E043-40C0-B57A-1E31E4DEB9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423E9B9-1F90-4EA9-B8E3-A54A580725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9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03D9894-CC88-4A68-BCFC-9BCCD4A94365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82B7252-ED7D-4FEC-A92B-8A2D93A66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2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490161-6F82-42D5-9DE4-294EE8B53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5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DEADD35-2C62-4545-B46D-852D3C989D2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B98D5-9D4E-4CFC-978A-A28671872A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52606-F46A-4368-884C-9274168F31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D665747-D3D4-4359-B853-8961EDD124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87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BF414E9-5073-459A-9344-90354427505D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F2E06-7F80-46B1-8CB6-ABD0C9A1D9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E436-FE12-4DBA-AB11-C85A9984C7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>
                <a:solidFill>
                  <a:srgbClr val="1D1C1D"/>
                </a:solidFill>
              </a:rPr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2B320D7-F2EB-442F-84B3-F8589068C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3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BF414E9-5073-459A-9344-90354427505D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F2E06-7F80-46B1-8CB6-ABD0C9A1D9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E436-FE12-4DBA-AB11-C85A9984C7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2B320D7-F2EB-442F-84B3-F8589068C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2C3C58B-EDD3-41C1-A74F-D6BFCA05EA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2F71A28-B489-4453-B8EC-8423B93209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6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91BFF1-35D7-486B-8332-FC341761A605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C1941-DB2A-4900-A7BF-96CA94317F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3CCE8-120D-4D9D-AB15-CF1D823143C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08A9AC0-EB47-493D-B05C-6847ECC42B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rgbClr val="009CDE"/>
              </a:gs>
              <a:gs pos="53000">
                <a:srgbClr val="005191"/>
              </a:gs>
              <a:gs pos="100000">
                <a:srgbClr val="27257A"/>
              </a:gs>
            </a:gsLst>
            <a:lin ang="5400000" scaled="1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CFE89-6558-4984-B899-6EB22F462F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529BB-A459-42E9-A0D2-B0A8ED996E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DF57D9B-ED59-465E-BAB9-3464014C1F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69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59A93-29C6-416C-B319-909C57D650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221C1-F14E-48E9-95D5-B2B0D2EECA3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C4BF270-3BD1-4A43-982E-F5E7909119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7B1A008-4E8C-44F3-AE2C-AED226C94B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rgbClr val="009CDE"/>
              </a:gs>
              <a:gs pos="53000">
                <a:srgbClr val="005191"/>
              </a:gs>
              <a:gs pos="100000">
                <a:srgbClr val="27257A"/>
              </a:gs>
            </a:gsLst>
            <a:lin ang="5400000" scaled="1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56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F14D-59AF-4B74-BB81-D2BA18ABB9A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2770DC-13DA-4171-A288-8F9A42ED2B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5100">
                <a:srgbClr val="005191"/>
              </a:gs>
              <a:gs pos="0">
                <a:srgbClr val="009CDE"/>
              </a:gs>
              <a:gs pos="100000">
                <a:srgbClr val="27257A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6328365-17E1-4FCD-A9DA-613B1B05FA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5100">
                <a:srgbClr val="005191"/>
              </a:gs>
              <a:gs pos="0">
                <a:srgbClr val="009CDE"/>
              </a:gs>
              <a:gs pos="100000">
                <a:srgbClr val="27257A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5AA42C0-6E76-4F65-A900-DF612EB51EB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5100">
                <a:srgbClr val="005191"/>
              </a:gs>
              <a:gs pos="0">
                <a:srgbClr val="009CDE"/>
              </a:gs>
              <a:gs pos="100000">
                <a:srgbClr val="27257A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CC906-2185-4BE8-98E7-3A838EC758A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40BA94-0B9D-4B03-8F36-C45DB11EC7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2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Slide)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82674-025B-4FC1-969E-FF04CDDF0B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9B361D-B79B-41C4-A71E-B8353CA836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5C7870-E725-40BE-85D9-184FD248A4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03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BF9371C-2B65-4E3C-AE99-56C8911849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5C343-7F52-4003-809E-C352501655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37D712B-D7CC-42C9-9CEF-896B6E0FE2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2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005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9232D4B-7B7B-45E4-8E68-57F2725EC3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8F26FF-B82A-474D-B459-86AAF1DD4C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823D20F-82F0-4EAE-B3E9-F375792825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0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SECTION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48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D3B8655-B9DD-4094-AF78-02CE3479D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9E6343-E86A-4AB1-BBEE-4553A9AFB9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EAB1D9B-6673-4F1D-80D1-B748DB2CB0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1B0098-235F-4AE3-89AF-A12464333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4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188687B-FCF2-45EB-91E4-E7276C204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DC89EA-0518-42D3-A82F-82FDA3F9AB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8783F2A-FA23-4227-9244-B045D6FF4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7CA59ED-B5E9-40DE-ADD0-6235DDE4A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4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BC14A78-230F-44F3-B8FC-F3281651DE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8C0415-42E2-4DF0-88C8-0ABBFB820F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CC2B9D6-C852-4FB7-8361-DC2EAC0036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4AD6DB-5A5C-4400-85C5-DB9B054CD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1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0A6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2328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23282A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/>
              <a:t>Page</a:t>
            </a:r>
            <a:r>
              <a:rPr sz="500" spc="-65"/>
              <a:t> </a:t>
            </a:r>
            <a:fld id="{81D60167-4931-47E6-BA6A-407CBD079E47}" type="slidenum">
              <a:rPr sz="500" spc="-50" dirty="0"/>
              <a:t>‹#›</a:t>
            </a:fld>
            <a:endParaRPr sz="500"/>
          </a:p>
        </p:txBody>
      </p:sp>
    </p:spTree>
    <p:extLst>
      <p:ext uri="{BB962C8B-B14F-4D97-AF65-F5344CB8AC3E}">
        <p14:creationId xmlns:p14="http://schemas.microsoft.com/office/powerpoint/2010/main" val="875483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412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rgbClr val="009BA4"/>
              </a:gs>
              <a:gs pos="100000">
                <a:srgbClr val="00A07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270CBF0-806E-45B7-BADD-EFB4A4FE88CA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F5AA0BE-C45A-4485-A399-71EF9B1FD9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2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4985024-2883-485D-AC38-2AF29789C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12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38DBAB-87E2-4991-9EE1-590FA9CE3E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997193-A8F8-479F-A4B0-5B3245223F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61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99A8F-E484-4238-A919-FC79192D42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29EB16-A681-4523-A14D-BCB6C84C8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3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9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678FBE-6751-4290-80F3-D21B200DE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10CC18-898F-4CDF-9473-5C6E560BD3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55A2758-9E42-43D7-B3CA-127155123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84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 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C08A8-A279-4D19-B2A2-88C1D0D18B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C05A6B3-B2CE-4647-8C4C-3726FBF08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7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C08A8-A279-4D19-B2A2-88C1D0D18B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C05A6B3-B2CE-4647-8C4C-3726FBF08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924BDD57-F4F3-46F0-A8D3-8161CDC0DA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D740BFA7-80E6-40AC-BD30-A7C46ED68D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1661B4B0-9467-4AEB-BA15-8305F497B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3DB41D95-C1CF-485D-8CDE-F0D89F353F0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B800F8EC-BE09-4950-A8AE-605044E2E10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B969BB8A-730F-44D0-B4DD-C7D4F7A088E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34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C08A8-A279-4D19-B2A2-88C1D0D18B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C05A6B3-B2CE-4647-8C4C-3726FBF08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7A091DDA-12C4-4265-B737-02FD2B9845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9CC30DDD-4C80-40C7-8F27-CA9D6D755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9DB470C3-8A98-4505-AA89-1672E46D2D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53145DDB-EC14-4FBC-A321-71AECB8761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3D0DC849-DD91-426B-97D8-F9FEB9A7E2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FC8A761A-F1E4-41AD-912E-18DEE5CE95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5D8FDE8D-5E42-432D-84A4-4173C46F71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CF49F52A-280C-432E-BAA1-136F6F6546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9DCEAEB8-5731-4800-BBAA-5E84B0C54A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DEF6DA-C7C8-43CF-9699-709F07C15F6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DB69E73D-B548-49EC-94E1-5CEB29E76F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FB3B02E7-F5C5-41A7-95A1-0F1BD2BB787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47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2DDB21-E5E1-45EB-A4BF-4541FF5FA82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99F7AEE-5144-44CC-BE5C-9263E78C5B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7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D75726-7EDB-448B-BB07-EBD2AF4F9E11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C9B65-898F-4374-8893-8F46771E786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C1FD92D-C884-4530-B8C8-6A87982E6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2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89B7D5E-05AC-4E5B-994D-4893E4CF5C11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009B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009B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009B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7FC11A-9190-4A3A-9D04-2DFB67F9E3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A80B230-9D0E-45AE-BD24-FD9029AB80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66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6E3B39E-DEEC-4353-B4BB-B8CB887EE6B2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413D-C489-4B1E-92BF-C679DC1474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FDFAD7B-EDFE-40D2-82D9-77A0FC179E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8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6E3B39E-DEEC-4353-B4BB-B8CB887EE6B2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413D-C489-4B1E-92BF-C679DC1474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FDFAD7B-EDFE-40D2-82D9-77A0FC179E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52DBA69-41AE-40D2-880E-313789EBB9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1BA27D5-CDA1-485C-9E51-3A22F4471B8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2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17D173A-7CC1-48F9-8941-2FA46A136837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D0C2F-C836-4748-9FF4-EBB254A70D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5AF6FE1-E686-4613-B07C-F0E2051A0E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5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A1BDAC-66F5-4131-B65D-6C765A9AA99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5F9F2-F8FD-4588-8EFD-E02BD84517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74B44E-9527-43CD-B366-B671F87BD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51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SECTION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rPr>
              <a:t> 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880D6D4-F3D8-4BF1-8E4B-AB38A5FBC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5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E4809E6-04A2-4F95-9B88-7CF9E85FA04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D6EB2A-7D65-45BE-B02E-1455B68215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5121FE4-946D-46B2-A7BA-1F9E3A4467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B63E55B-0F2D-46BD-A0B1-1109FD24E7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36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5F7CB6C-A62F-443D-A8F1-084E0C28FBA7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DE5015E-7254-496F-AFF2-13B5805626E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BC87B4C-36DA-41A7-A98D-84F6C485FF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2813EF-288A-4400-8CC1-038DB30C15E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401DDB4-19AA-412D-9B66-C66C41AC6D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07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0E8CDE-BC35-4FC1-983D-A989891E15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18DEA8E-1798-455E-9DF3-0D18B7D602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93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026E9-23A5-4B72-B399-97E51E6588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028A54D-756D-490E-B62D-E7FC2C29C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32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rgbClr val="00A070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02FCDB-C01D-4CF5-A393-158FECAD682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2D2BB3E-A4D1-4B99-BB84-F3328BFBD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14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349EADC-4BFD-43CD-96CC-9601CAFB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DA41F1-A566-4371-9F59-16C3540B44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893826-E1B4-43C9-91DD-F93505FC4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B2A8A3-FC4B-4AE5-AA03-FAFF1F57A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59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E850DD5-DB9A-4AD1-B4A0-90EC87AB0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F7ECC7-6BAC-46C7-9E34-6C66754F0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6AB6616-ABE7-4D28-925A-C0FD2047D5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C08C33-5185-4863-B0D7-D661F7584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23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E3E8D64-8ED5-4880-A01D-9668302D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5B81D7-9E60-472A-945A-CF9302041BC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8305C09-A52A-46F5-8BE8-9A17C88D3E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8641E9-1DE1-4361-8D5B-94ABA8284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06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rgbClr val="97BE0D"/>
              </a:gs>
              <a:gs pos="100000">
                <a:srgbClr val="8978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AEC763-21E6-498C-ABAF-F0C8360DFD83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8F74DF3-CC4F-460B-A114-DA40D23B1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3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0796C5D-8239-4412-9C45-CF27916A6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06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EE0D70-A9A7-44EE-B807-B8C45D89A8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DDB2B2B-A1EB-4DA5-8C25-80E98DDD9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15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tags" Target="../tags/tag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tags" Target="../tags/tag76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tags" Target="../tags/tag100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tags" Target="../tags/tag124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tags" Target="../tags/tag148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5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24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23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slideLayout" Target="../slideLayouts/slideLayout188.xml"/><Relationship Id="rId27" Type="http://schemas.openxmlformats.org/officeDocument/2006/relationships/tags" Target="../tags/tag1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4.xml"/><Relationship Id="rId21" Type="http://schemas.openxmlformats.org/officeDocument/2006/relationships/image" Target="../media/image25.svg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1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2.xml"/><Relationship Id="rId21" Type="http://schemas.openxmlformats.org/officeDocument/2006/relationships/image" Target="../media/image25.svg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25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19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1D15E-2719-4C5D-AA1E-2601371DF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51"/>
    </p:custDataLst>
    <p:extLst>
      <p:ext uri="{BB962C8B-B14F-4D97-AF65-F5344CB8AC3E}">
        <p14:creationId xmlns:p14="http://schemas.microsoft.com/office/powerpoint/2010/main" val="139444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49" r:id="rId2"/>
    <p:sldLayoutId id="2147483679" r:id="rId3"/>
    <p:sldLayoutId id="2147483680" r:id="rId4"/>
    <p:sldLayoutId id="2147483681" r:id="rId5"/>
    <p:sldLayoutId id="2147483684" r:id="rId6"/>
    <p:sldLayoutId id="2147483799" r:id="rId7"/>
    <p:sldLayoutId id="2147483958" r:id="rId8"/>
    <p:sldLayoutId id="2147483798" r:id="rId9"/>
    <p:sldLayoutId id="2147483656" r:id="rId10"/>
    <p:sldLayoutId id="2147483696" r:id="rId11"/>
    <p:sldLayoutId id="2147483907" r:id="rId12"/>
    <p:sldLayoutId id="2147483950" r:id="rId13"/>
    <p:sldLayoutId id="2147483940" r:id="rId14"/>
    <p:sldLayoutId id="2147483650" r:id="rId15"/>
    <p:sldLayoutId id="2147483969" r:id="rId16"/>
    <p:sldLayoutId id="2147483968" r:id="rId17"/>
    <p:sldLayoutId id="2147483699" r:id="rId18"/>
    <p:sldLayoutId id="2147483700" r:id="rId19"/>
    <p:sldLayoutId id="2147483701" r:id="rId20"/>
    <p:sldLayoutId id="2147483702" r:id="rId21"/>
    <p:sldLayoutId id="2147483959" r:id="rId22"/>
    <p:sldLayoutId id="2147483703" r:id="rId23"/>
    <p:sldLayoutId id="2147483704" r:id="rId24"/>
    <p:sldLayoutId id="2147483705" r:id="rId25"/>
    <p:sldLayoutId id="2147483706" r:id="rId26"/>
    <p:sldLayoutId id="2147483937" r:id="rId27"/>
    <p:sldLayoutId id="2147483938" r:id="rId28"/>
    <p:sldLayoutId id="2147483939" r:id="rId29"/>
    <p:sldLayoutId id="2147483718" r:id="rId30"/>
    <p:sldLayoutId id="2147483949" r:id="rId31"/>
    <p:sldLayoutId id="2147483951" r:id="rId32"/>
    <p:sldLayoutId id="2147483708" r:id="rId33"/>
    <p:sldLayoutId id="2147483946" r:id="rId34"/>
    <p:sldLayoutId id="2147483709" r:id="rId35"/>
    <p:sldLayoutId id="2147483970" r:id="rId36"/>
    <p:sldLayoutId id="2147483971" r:id="rId37"/>
    <p:sldLayoutId id="2147483710" r:id="rId38"/>
    <p:sldLayoutId id="2147483711" r:id="rId39"/>
    <p:sldLayoutId id="2147483712" r:id="rId40"/>
    <p:sldLayoutId id="2147483713" r:id="rId41"/>
    <p:sldLayoutId id="2147483961" r:id="rId42"/>
    <p:sldLayoutId id="2147483714" r:id="rId43"/>
    <p:sldLayoutId id="2147483715" r:id="rId44"/>
    <p:sldLayoutId id="2147483716" r:id="rId45"/>
    <p:sldLayoutId id="2147483717" r:id="rId46"/>
    <p:sldLayoutId id="2147483934" r:id="rId47"/>
    <p:sldLayoutId id="2147483935" r:id="rId48"/>
    <p:sldLayoutId id="2147483936" r:id="rId4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7A5C2E1-8E26-4E96-89F6-8C5B1CE3D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C062D91-79CF-4EC1-B07D-9F51F8DAA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569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906" r:id="rId2"/>
    <p:sldLayoutId id="2147483810" r:id="rId3"/>
    <p:sldLayoutId id="2147483952" r:id="rId4"/>
    <p:sldLayoutId id="2147483945" r:id="rId5"/>
    <p:sldLayoutId id="2147483811" r:id="rId6"/>
    <p:sldLayoutId id="2147483972" r:id="rId7"/>
    <p:sldLayoutId id="2147483973" r:id="rId8"/>
    <p:sldLayoutId id="2147483812" r:id="rId9"/>
    <p:sldLayoutId id="2147483813" r:id="rId10"/>
    <p:sldLayoutId id="2147483814" r:id="rId11"/>
    <p:sldLayoutId id="2147483815" r:id="rId12"/>
    <p:sldLayoutId id="2147483962" r:id="rId13"/>
    <p:sldLayoutId id="2147483816" r:id="rId14"/>
    <p:sldLayoutId id="2147483817" r:id="rId15"/>
    <p:sldLayoutId id="2147483818" r:id="rId16"/>
    <p:sldLayoutId id="2147483819" r:id="rId17"/>
    <p:sldLayoutId id="2147483823" r:id="rId18"/>
    <p:sldLayoutId id="2147483824" r:id="rId19"/>
    <p:sldLayoutId id="2147483825" r:id="rId20"/>
    <p:sldLayoutId id="2147483928" r:id="rId21"/>
    <p:sldLayoutId id="2147483929" r:id="rId22"/>
    <p:sldLayoutId id="2147483930" r:id="rId23"/>
    <p:sldLayoutId id="2147484000" r:id="rId24"/>
    <p:sldLayoutId id="2147484020" r:id="rId2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009CDE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9CD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4B7C83-2F78-4D7E-9DFB-BE6CFECE0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F6965A4-B1A3-4842-B6BA-A9EBBD5B0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397904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905" r:id="rId2"/>
    <p:sldLayoutId id="2147483828" r:id="rId3"/>
    <p:sldLayoutId id="2147483953" r:id="rId4"/>
    <p:sldLayoutId id="2147483944" r:id="rId5"/>
    <p:sldLayoutId id="2147483829" r:id="rId6"/>
    <p:sldLayoutId id="2147483974" r:id="rId7"/>
    <p:sldLayoutId id="2147483975" r:id="rId8"/>
    <p:sldLayoutId id="2147483830" r:id="rId9"/>
    <p:sldLayoutId id="2147483831" r:id="rId10"/>
    <p:sldLayoutId id="2147483832" r:id="rId11"/>
    <p:sldLayoutId id="2147483833" r:id="rId12"/>
    <p:sldLayoutId id="214748396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925" r:id="rId21"/>
    <p:sldLayoutId id="2147483926" r:id="rId22"/>
    <p:sldLayoutId id="2147483927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79CDF1-D64B-4B9C-8A9D-E84F074A8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372C88E-A348-42FA-8622-955DFE86B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173608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904" r:id="rId2"/>
    <p:sldLayoutId id="2147483843" r:id="rId3"/>
    <p:sldLayoutId id="2147483954" r:id="rId4"/>
    <p:sldLayoutId id="2147483943" r:id="rId5"/>
    <p:sldLayoutId id="2147483844" r:id="rId6"/>
    <p:sldLayoutId id="2147483976" r:id="rId7"/>
    <p:sldLayoutId id="2147483977" r:id="rId8"/>
    <p:sldLayoutId id="2147483845" r:id="rId9"/>
    <p:sldLayoutId id="2147483846" r:id="rId10"/>
    <p:sldLayoutId id="2147483847" r:id="rId11"/>
    <p:sldLayoutId id="2147483848" r:id="rId12"/>
    <p:sldLayoutId id="2147483964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922" r:id="rId21"/>
    <p:sldLayoutId id="2147483923" r:id="rId22"/>
    <p:sldLayoutId id="2147483924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CBD3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858" r:id="rId2"/>
    <p:sldLayoutId id="2147483903" r:id="rId3"/>
    <p:sldLayoutId id="2147483955" r:id="rId4"/>
    <p:sldLayoutId id="2147483942" r:id="rId5"/>
    <p:sldLayoutId id="2147483859" r:id="rId6"/>
    <p:sldLayoutId id="2147483978" r:id="rId7"/>
    <p:sldLayoutId id="2147483979" r:id="rId8"/>
    <p:sldLayoutId id="2147483860" r:id="rId9"/>
    <p:sldLayoutId id="2147483861" r:id="rId10"/>
    <p:sldLayoutId id="2147483862" r:id="rId11"/>
    <p:sldLayoutId id="2147483863" r:id="rId12"/>
    <p:sldLayoutId id="2147483965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919" r:id="rId21"/>
    <p:sldLayoutId id="2147483920" r:id="rId22"/>
    <p:sldLayoutId id="2147483921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F0B6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F0B6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3FB09A-C8A0-42D7-ACDD-AF6CDCD3A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BEF11C8-BE90-4584-BC6F-67004BD83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>
                <a:solidFill>
                  <a:srgbClr val="1D1C1D"/>
                </a:solidFill>
              </a:rPr>
              <a:t>To edit the footer text go to Insert &gt; Header &amp; Footer</a:t>
            </a:r>
            <a:endParaRPr lang="en-US"/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9353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902" r:id="rId2"/>
    <p:sldLayoutId id="2147483873" r:id="rId3"/>
    <p:sldLayoutId id="2147483956" r:id="rId4"/>
    <p:sldLayoutId id="2147483941" r:id="rId5"/>
    <p:sldLayoutId id="2147483874" r:id="rId6"/>
    <p:sldLayoutId id="2147483980" r:id="rId7"/>
    <p:sldLayoutId id="2147483981" r:id="rId8"/>
    <p:sldLayoutId id="2147483875" r:id="rId9"/>
    <p:sldLayoutId id="2147483876" r:id="rId10"/>
    <p:sldLayoutId id="2147483877" r:id="rId11"/>
    <p:sldLayoutId id="2147483878" r:id="rId12"/>
    <p:sldLayoutId id="2147483966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916" r:id="rId21"/>
    <p:sldLayoutId id="2147483917" r:id="rId22"/>
    <p:sldLayoutId id="2147483918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A38A7C-1FF6-4518-9946-2AE5FDDFA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1F8B06B-8A30-4BBE-A4E4-B97790BB7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418870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888" r:id="rId2"/>
    <p:sldLayoutId id="2147483901" r:id="rId3"/>
    <p:sldLayoutId id="2147483957" r:id="rId4"/>
    <p:sldLayoutId id="2147483914" r:id="rId5"/>
    <p:sldLayoutId id="2147483889" r:id="rId6"/>
    <p:sldLayoutId id="2147483982" r:id="rId7"/>
    <p:sldLayoutId id="2147483983" r:id="rId8"/>
    <p:sldLayoutId id="2147483890" r:id="rId9"/>
    <p:sldLayoutId id="2147483891" r:id="rId10"/>
    <p:sldLayoutId id="2147483892" r:id="rId11"/>
    <p:sldLayoutId id="2147483893" r:id="rId12"/>
    <p:sldLayoutId id="2147483967" r:id="rId13"/>
    <p:sldLayoutId id="2147483894" r:id="rId14"/>
    <p:sldLayoutId id="2147483895" r:id="rId15"/>
    <p:sldLayoutId id="2147483896" r:id="rId16"/>
    <p:sldLayoutId id="2147483897" r:id="rId17"/>
    <p:sldLayoutId id="2147483909" r:id="rId18"/>
    <p:sldLayoutId id="2147483899" r:id="rId19"/>
    <p:sldLayoutId id="2147483900" r:id="rId20"/>
    <p:sldLayoutId id="2147483910" r:id="rId21"/>
    <p:sldLayoutId id="2147483911" r:id="rId22"/>
    <p:sldLayoutId id="2147483915" r:id="rId23"/>
    <p:sldLayoutId id="2147483991" r:id="rId24"/>
    <p:sldLayoutId id="2147483999" r:id="rId2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/>
              <a:t>Page </a:t>
            </a:r>
            <a:fld id="{1DB91ECB-95EC-5E4C-AFA5-7A4F8C24E43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6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/>
              <a:t>Page </a:t>
            </a:r>
            <a:fld id="{1DB91ECB-95EC-5E4C-AFA5-7A4F8C24E43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7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  <p:sldLayoutId id="2147484038" r:id="rId16"/>
    <p:sldLayoutId id="2147484039" r:id="rId17"/>
    <p:sldLayoutId id="2147484040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30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cqfnetwork@saqa.org.za" TargetMode="External"/><Relationship Id="rId2" Type="http://schemas.openxmlformats.org/officeDocument/2006/relationships/hyperlink" Target="https://acqf.africa/acqf-network/acqf-sustainability-main-goal" TargetMode="External"/><Relationship Id="rId1" Type="http://schemas.openxmlformats.org/officeDocument/2006/relationships/slideLayout" Target="../slideLayouts/slideLayout2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cqfnetwork@saqa.org.z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1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2.xml"/><Relationship Id="rId5" Type="http://schemas.openxmlformats.org/officeDocument/2006/relationships/hyperlink" Target="https://acqf.africa/resources/policy-guidelines/acqf-policy-document-upon-validation-by-au-member-states-en-fr-pt" TargetMode="Externa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cqf.afric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5FF99-9313-CB94-936A-88116A93580C}"/>
              </a:ext>
            </a:extLst>
          </p:cNvPr>
          <p:cNvSpPr txBox="1"/>
          <p:nvPr/>
        </p:nvSpPr>
        <p:spPr>
          <a:xfrm>
            <a:off x="-119743" y="970658"/>
            <a:ext cx="6318832" cy="308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00A6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A6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A6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to African Continental Qualifications Framework (ACQF-II)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A643"/>
                </a:solidFill>
                <a:latin typeface="Calibri" panose="020F0502020204030204"/>
              </a:rPr>
              <a:t>Project Update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A6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AD66C6E-FD8B-7479-32C5-CF941708478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711642" y="224445"/>
            <a:ext cx="139013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A5F185-0B21-49D1-3836-56A2F4599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7" y="86344"/>
            <a:ext cx="6208495" cy="1078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17FD40-CC76-C093-56CE-5F8F9253C89E}"/>
              </a:ext>
            </a:extLst>
          </p:cNvPr>
          <p:cNvSpPr txBox="1"/>
          <p:nvPr/>
        </p:nvSpPr>
        <p:spPr>
          <a:xfrm>
            <a:off x="582985" y="5892543"/>
            <a:ext cx="12257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400" dirty="0"/>
          </a:p>
          <a:p>
            <a:r>
              <a:rPr lang="en-GB" sz="2400" dirty="0">
                <a:solidFill>
                  <a:schemeClr val="bg1"/>
                </a:solidFill>
              </a:rPr>
              <a:t>30 September 2025							</a:t>
            </a:r>
            <a:r>
              <a:rPr lang="pl-PL" sz="2400" dirty="0">
                <a:solidFill>
                  <a:schemeClr val="bg1"/>
                </a:solidFill>
              </a:rPr>
              <a:t>https://acqf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  <a:r>
              <a:rPr lang="en-GB" sz="2400" dirty="0" err="1">
                <a:solidFill>
                  <a:schemeClr val="bg1"/>
                </a:solidFill>
              </a:rPr>
              <a:t>africa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5D60A-B71F-5DAA-984E-8830DBCBDE0F}"/>
              </a:ext>
            </a:extLst>
          </p:cNvPr>
          <p:cNvSpPr txBox="1"/>
          <p:nvPr/>
        </p:nvSpPr>
        <p:spPr>
          <a:xfrm>
            <a:off x="474128" y="4990108"/>
            <a:ext cx="122573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400" dirty="0"/>
          </a:p>
          <a:p>
            <a:r>
              <a:rPr lang="en-GB" sz="2400" dirty="0">
                <a:solidFill>
                  <a:schemeClr val="bg1"/>
                </a:solidFill>
              </a:rPr>
              <a:t>Presenter: Maria Rosenstock, </a:t>
            </a:r>
          </a:p>
          <a:p>
            <a:r>
              <a:rPr lang="en-GB" sz="2400" dirty="0">
                <a:solidFill>
                  <a:schemeClr val="bg1"/>
                </a:solidFill>
              </a:rPr>
              <a:t>European Training Foundation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FB02075-B396-FC1E-5CFB-DFC12653E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16219"/>
            <a:ext cx="6096000" cy="39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72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772275"/>
            <a:ext cx="12192000" cy="85725"/>
          </a:xfrm>
          <a:custGeom>
            <a:avLst/>
            <a:gdLst/>
            <a:ahLst/>
            <a:cxnLst/>
            <a:rect l="l" t="t" r="r" b="b"/>
            <a:pathLst>
              <a:path w="12192000" h="85725">
                <a:moveTo>
                  <a:pt x="12192000" y="0"/>
                </a:moveTo>
                <a:lnTo>
                  <a:pt x="0" y="0"/>
                </a:lnTo>
                <a:lnTo>
                  <a:pt x="0" y="85725"/>
                </a:lnTo>
                <a:lnTo>
                  <a:pt x="12192000" y="8572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64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62900" y="181686"/>
            <a:ext cx="1065530" cy="360680"/>
            <a:chOff x="362900" y="181686"/>
            <a:chExt cx="1065530" cy="360680"/>
          </a:xfrm>
        </p:grpSpPr>
        <p:sp>
          <p:nvSpPr>
            <p:cNvPr id="4" name="object 4"/>
            <p:cNvSpPr/>
            <p:nvPr/>
          </p:nvSpPr>
          <p:spPr>
            <a:xfrm>
              <a:off x="1239583" y="290169"/>
              <a:ext cx="180975" cy="169545"/>
            </a:xfrm>
            <a:custGeom>
              <a:avLst/>
              <a:gdLst/>
              <a:ahLst/>
              <a:cxnLst/>
              <a:rect l="l" t="t" r="r" b="b"/>
              <a:pathLst>
                <a:path w="180975" h="169545">
                  <a:moveTo>
                    <a:pt x="180644" y="0"/>
                  </a:moveTo>
                  <a:lnTo>
                    <a:pt x="0" y="0"/>
                  </a:lnTo>
                  <a:lnTo>
                    <a:pt x="0" y="55892"/>
                  </a:lnTo>
                  <a:lnTo>
                    <a:pt x="0" y="168935"/>
                  </a:lnTo>
                  <a:lnTo>
                    <a:pt x="69430" y="168935"/>
                  </a:lnTo>
                  <a:lnTo>
                    <a:pt x="69430" y="55892"/>
                  </a:lnTo>
                  <a:lnTo>
                    <a:pt x="180644" y="55892"/>
                  </a:lnTo>
                  <a:lnTo>
                    <a:pt x="180644" y="0"/>
                  </a:lnTo>
                  <a:close/>
                </a:path>
              </a:pathLst>
            </a:custGeom>
            <a:solidFill>
              <a:srgbClr val="2428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2900" y="181686"/>
              <a:ext cx="834840" cy="36054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39583" y="184746"/>
              <a:ext cx="188595" cy="106045"/>
            </a:xfrm>
            <a:custGeom>
              <a:avLst/>
              <a:gdLst/>
              <a:ahLst/>
              <a:cxnLst/>
              <a:rect l="l" t="t" r="r" b="b"/>
              <a:pathLst>
                <a:path w="188594" h="106045">
                  <a:moveTo>
                    <a:pt x="188315" y="0"/>
                  </a:moveTo>
                  <a:lnTo>
                    <a:pt x="0" y="0"/>
                  </a:lnTo>
                  <a:lnTo>
                    <a:pt x="0" y="55880"/>
                  </a:lnTo>
                  <a:lnTo>
                    <a:pt x="0" y="105422"/>
                  </a:lnTo>
                  <a:lnTo>
                    <a:pt x="69430" y="105422"/>
                  </a:lnTo>
                  <a:lnTo>
                    <a:pt x="69430" y="55880"/>
                  </a:lnTo>
                  <a:lnTo>
                    <a:pt x="188315" y="55880"/>
                  </a:lnTo>
                  <a:lnTo>
                    <a:pt x="188315" y="0"/>
                  </a:lnTo>
                  <a:close/>
                </a:path>
              </a:pathLst>
            </a:custGeom>
            <a:solidFill>
              <a:srgbClr val="2428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9544" y="546919"/>
            <a:ext cx="10944225" cy="44236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23010" marR="5080">
              <a:lnSpc>
                <a:spcPts val="2930"/>
              </a:lnSpc>
              <a:spcBef>
                <a:spcPts val="455"/>
              </a:spcBef>
            </a:pPr>
            <a:r>
              <a:rPr lang="en-GB" sz="3600" spc="130" dirty="0"/>
              <a:t>Technical support to NQFs </a:t>
            </a:r>
            <a:r>
              <a:rPr lang="pl-PL" sz="3600" spc="130" dirty="0"/>
              <a:t>in 2025</a:t>
            </a:r>
            <a:endParaRPr sz="3600" dirty="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01833" y="5077999"/>
            <a:ext cx="2424176" cy="14620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8846" y="1282846"/>
            <a:ext cx="2424176" cy="14620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692922" y="1414757"/>
            <a:ext cx="2062433" cy="109748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indent="-3175" algn="ctr">
              <a:lnSpc>
                <a:spcPct val="92300"/>
              </a:lnSpc>
              <a:spcBef>
                <a:spcPts val="310"/>
              </a:spcBef>
            </a:pPr>
            <a:r>
              <a:rPr lang="en-GB" b="1" spc="-10" dirty="0">
                <a:solidFill>
                  <a:schemeClr val="bg1"/>
                </a:solidFill>
                <a:latin typeface="Calibri"/>
                <a:cs typeface="Calibri"/>
              </a:rPr>
              <a:t>Botswana</a:t>
            </a:r>
            <a:r>
              <a:rPr b="1" spc="-10" dirty="0">
                <a:solidFill>
                  <a:schemeClr val="bg1"/>
                </a:solidFill>
                <a:latin typeface="Calibri"/>
                <a:cs typeface="Calibri"/>
              </a:rPr>
              <a:t>: </a:t>
            </a:r>
            <a:endParaRPr lang="en-GB" b="1" spc="-1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indent="-3175" algn="ctr">
              <a:lnSpc>
                <a:spcPct val="92300"/>
              </a:lnSpc>
              <a:spcBef>
                <a:spcPts val="310"/>
              </a:spcBef>
            </a:pPr>
            <a:r>
              <a:rPr lang="en-GB" spc="-10" dirty="0">
                <a:solidFill>
                  <a:schemeClr val="bg1"/>
                </a:solidFill>
                <a:latin typeface="Calibri"/>
                <a:cs typeface="Calibri"/>
              </a:rPr>
              <a:t>review of 9 policies (RPL, referencing, assessment…)</a:t>
            </a:r>
            <a:endParaRPr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48090" y="1422143"/>
            <a:ext cx="2262702" cy="1172372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algn="ctr">
              <a:lnSpc>
                <a:spcPct val="92300"/>
              </a:lnSpc>
              <a:spcBef>
                <a:spcPts val="310"/>
              </a:spcBef>
            </a:pPr>
            <a:r>
              <a:rPr lang="en-GB" sz="2000" spc="-10">
                <a:solidFill>
                  <a:srgbClr val="FFFFFF"/>
                </a:solidFill>
                <a:latin typeface="Calibri"/>
                <a:cs typeface="Calibri"/>
              </a:rPr>
              <a:t>DR Congo</a:t>
            </a:r>
            <a:r>
              <a:rPr sz="2000" spc="-1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lang="en-GB" sz="2000" spc="-10">
                <a:solidFill>
                  <a:srgbClr val="FFFFFF"/>
                </a:solidFill>
                <a:latin typeface="Calibri"/>
                <a:cs typeface="Calibri"/>
              </a:rPr>
              <a:t> development of NQF and Qualifications Authority</a:t>
            </a:r>
            <a:r>
              <a:rPr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43424" y="1273321"/>
            <a:ext cx="2414651" cy="14620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702030" y="1339662"/>
            <a:ext cx="2125997" cy="121892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9390" marR="5080" indent="-187325" algn="ctr">
              <a:lnSpc>
                <a:spcPts val="2180"/>
              </a:lnSpc>
              <a:spcBef>
                <a:spcPts val="380"/>
              </a:spcBef>
            </a:pP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Eswatini:</a:t>
            </a:r>
          </a:p>
          <a:p>
            <a:pPr marL="199390" marR="5080" indent="-187325" algn="ctr">
              <a:lnSpc>
                <a:spcPts val="2180"/>
              </a:lnSpc>
              <a:spcBef>
                <a:spcPts val="380"/>
              </a:spcBef>
            </a:pPr>
            <a:r>
              <a:rPr lang="en-GB" dirty="0">
                <a:solidFill>
                  <a:srgbClr val="FFFFFF"/>
                </a:solidFill>
                <a:latin typeface="Calibri"/>
                <a:cs typeface="Calibri"/>
              </a:rPr>
              <a:t>Development of RPL policy, proposal for RPL pilot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12050" y="3145005"/>
            <a:ext cx="2424176" cy="147154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3523578" y="3314192"/>
            <a:ext cx="2414712" cy="11958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2290"/>
              </a:lnSpc>
              <a:spcBef>
                <a:spcPts val="125"/>
              </a:spcBef>
            </a:pP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Guinea-Bissau:</a:t>
            </a:r>
          </a:p>
          <a:p>
            <a:pPr algn="ctr">
              <a:lnSpc>
                <a:spcPts val="2290"/>
              </a:lnSpc>
              <a:spcBef>
                <a:spcPts val="125"/>
              </a:spcBef>
            </a:pPr>
            <a:r>
              <a:rPr lang="pl-PL" dirty="0">
                <a:solidFill>
                  <a:srgbClr val="FFFFFF"/>
                </a:solidFill>
                <a:latin typeface="Calibri"/>
                <a:cs typeface="Calibri"/>
              </a:rPr>
              <a:t>Operationalisation of </a:t>
            </a:r>
            <a:r>
              <a:rPr lang="en-GB" dirty="0">
                <a:solidFill>
                  <a:srgbClr val="FFFFFF"/>
                </a:solidFill>
                <a:latin typeface="Calibri"/>
                <a:cs typeface="Calibri"/>
              </a:rPr>
              <a:t> NQF Office</a:t>
            </a:r>
            <a:r>
              <a:rPr lang="pl-PL" dirty="0">
                <a:solidFill>
                  <a:srgbClr val="FFFFFF"/>
                </a:solidFill>
                <a:latin typeface="Calibri"/>
                <a:cs typeface="Calibri"/>
              </a:rPr>
              <a:t>, manuals, procedures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448090" y="3441012"/>
            <a:ext cx="2145030" cy="889218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</a:pPr>
            <a:r>
              <a:rPr lang="en-GB" sz="2000" spc="-10" dirty="0">
                <a:solidFill>
                  <a:srgbClr val="FFFFFF"/>
                </a:solidFill>
                <a:latin typeface="Calibri"/>
                <a:cs typeface="Calibri"/>
              </a:rPr>
              <a:t>Mozambique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lang="en-GB" sz="2000" spc="-10" dirty="0">
                <a:solidFill>
                  <a:srgbClr val="FFFFFF"/>
                </a:solidFill>
                <a:latin typeface="Calibri"/>
                <a:cs typeface="Calibri"/>
              </a:rPr>
              <a:t>monitoring and evaluation of NQF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520808" y="3530028"/>
            <a:ext cx="1983105" cy="89725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</a:pPr>
            <a:r>
              <a:rPr sz="2000">
                <a:solidFill>
                  <a:srgbClr val="FFFFFF"/>
                </a:solidFill>
                <a:latin typeface="Calibri"/>
                <a:cs typeface="Calibri"/>
              </a:rPr>
              <a:t>Sept</a:t>
            </a:r>
            <a:r>
              <a:rPr sz="2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sz="20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rgbClr val="FFFFFF"/>
                </a:solidFill>
                <a:latin typeface="Calibri"/>
                <a:cs typeface="Calibri"/>
              </a:rPr>
              <a:t>Luanda: </a:t>
            </a:r>
            <a:r>
              <a:rPr sz="200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025" baseline="24691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sz="2025" spc="165" baseline="2469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FFFFFF"/>
                </a:solidFill>
                <a:latin typeface="Calibri"/>
                <a:cs typeface="Calibri"/>
              </a:rPr>
              <a:t>Forum</a:t>
            </a:r>
            <a:r>
              <a:rPr sz="2000" spc="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>
                <a:solidFill>
                  <a:srgbClr val="FFFFFF"/>
                </a:solidFill>
                <a:latin typeface="Calibri"/>
                <a:cs typeface="Calibri"/>
              </a:rPr>
              <a:t>NQF </a:t>
            </a:r>
            <a:r>
              <a:rPr sz="2000" spc="-10">
                <a:solidFill>
                  <a:srgbClr val="FFFFFF"/>
                </a:solidFill>
                <a:latin typeface="Calibri"/>
                <a:cs typeface="Calibri"/>
              </a:rPr>
              <a:t>Authorities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2" name="object 4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85597" y="5077999"/>
            <a:ext cx="2424176" cy="1471549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3535352" y="5204337"/>
            <a:ext cx="2124666" cy="127983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95885" marR="5080" indent="-83820" algn="ctr">
              <a:lnSpc>
                <a:spcPts val="2180"/>
              </a:lnSpc>
              <a:spcBef>
                <a:spcPts val="380"/>
              </a:spcBef>
            </a:pPr>
            <a:r>
              <a:rPr lang="en-GB" b="1" spc="-10" dirty="0">
                <a:solidFill>
                  <a:srgbClr val="FFFFFF"/>
                </a:solidFill>
                <a:latin typeface="Calibri"/>
                <a:cs typeface="Calibri"/>
              </a:rPr>
              <a:t>Seychelles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lang="en-GB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pPr marL="95885" marR="5080" indent="-83820" algn="ctr">
              <a:lnSpc>
                <a:spcPts val="2180"/>
              </a:lnSpc>
              <a:spcBef>
                <a:spcPts val="380"/>
              </a:spcBef>
            </a:pPr>
            <a:r>
              <a:rPr lang="pl-PL" spc="-1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lang="en-GB" spc="-10" dirty="0" err="1">
                <a:solidFill>
                  <a:srgbClr val="FFFFFF"/>
                </a:solidFill>
                <a:latin typeface="Calibri"/>
                <a:cs typeface="Calibri"/>
              </a:rPr>
              <a:t>icro</a:t>
            </a:r>
            <a:r>
              <a:rPr lang="en-GB" spc="-10" dirty="0">
                <a:solidFill>
                  <a:srgbClr val="FFFFFF"/>
                </a:solidFill>
                <a:latin typeface="Calibri"/>
                <a:cs typeface="Calibri"/>
              </a:rPr>
              <a:t>-credentials</a:t>
            </a:r>
            <a:r>
              <a:rPr lang="pl-PL" spc="-10" dirty="0">
                <a:solidFill>
                  <a:srgbClr val="FFFFFF"/>
                </a:solidFill>
                <a:latin typeface="Calibri"/>
                <a:cs typeface="Calibri"/>
              </a:rPr>
              <a:t> policy</a:t>
            </a:r>
            <a:endParaRPr lang="en-GB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95885" marR="5080" indent="-83820" algn="ctr">
              <a:lnSpc>
                <a:spcPts val="2180"/>
              </a:lnSpc>
              <a:spcBef>
                <a:spcPts val="380"/>
              </a:spcBef>
            </a:pPr>
            <a:endParaRPr sz="2000" dirty="0">
              <a:latin typeface="Calibri"/>
              <a:cs typeface="Calibri"/>
            </a:endParaRPr>
          </a:p>
        </p:txBody>
      </p:sp>
      <p:sp>
        <p:nvSpPr>
          <p:cNvPr id="56" name="object 35">
            <a:extLst>
              <a:ext uri="{FF2B5EF4-FFF2-40B4-BE49-F238E27FC236}">
                <a16:creationId xmlns:a16="http://schemas.microsoft.com/office/drawing/2014/main" id="{B0577689-6F81-468F-414F-90E6D9B671C4}"/>
              </a:ext>
            </a:extLst>
          </p:cNvPr>
          <p:cNvSpPr txBox="1"/>
          <p:nvPr/>
        </p:nvSpPr>
        <p:spPr>
          <a:xfrm>
            <a:off x="6702030" y="5291605"/>
            <a:ext cx="2145030" cy="842667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</a:pPr>
            <a:r>
              <a:rPr lang="en-GB" b="1" spc="-25" dirty="0">
                <a:solidFill>
                  <a:srgbClr val="FFFFFF"/>
                </a:solidFill>
                <a:latin typeface="Calibri"/>
                <a:cs typeface="Calibri"/>
              </a:rPr>
              <a:t>Zambia: </a:t>
            </a:r>
          </a:p>
          <a:p>
            <a:pPr marL="38100" marR="30480" algn="ctr">
              <a:lnSpc>
                <a:spcPct val="92300"/>
              </a:lnSpc>
              <a:spcBef>
                <a:spcPts val="310"/>
              </a:spcBef>
            </a:pPr>
            <a:r>
              <a:rPr lang="en-GB" spc="-25" dirty="0">
                <a:solidFill>
                  <a:srgbClr val="FFFFFF"/>
                </a:solidFill>
                <a:latin typeface="Calibri"/>
                <a:cs typeface="Calibri"/>
              </a:rPr>
              <a:t>NQF review, consultations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58" name="object 18">
            <a:extLst>
              <a:ext uri="{FF2B5EF4-FFF2-40B4-BE49-F238E27FC236}">
                <a16:creationId xmlns:a16="http://schemas.microsoft.com/office/drawing/2014/main" id="{9EC9585C-AB27-ECF4-22E1-3C282729C0C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22324" y="3166142"/>
            <a:ext cx="2424176" cy="1462024"/>
          </a:xfrm>
          <a:prstGeom prst="rect">
            <a:avLst/>
          </a:prstGeom>
        </p:spPr>
      </p:pic>
      <p:sp>
        <p:nvSpPr>
          <p:cNvPr id="59" name="object 35">
            <a:extLst>
              <a:ext uri="{FF2B5EF4-FFF2-40B4-BE49-F238E27FC236}">
                <a16:creationId xmlns:a16="http://schemas.microsoft.com/office/drawing/2014/main" id="{D51967E0-6CE5-CD91-AEFC-2BF150A40B20}"/>
              </a:ext>
            </a:extLst>
          </p:cNvPr>
          <p:cNvSpPr txBox="1"/>
          <p:nvPr/>
        </p:nvSpPr>
        <p:spPr>
          <a:xfrm>
            <a:off x="9397555" y="3372455"/>
            <a:ext cx="2145030" cy="1210844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</a:pPr>
            <a:r>
              <a:rPr lang="en-GB" sz="2000" spc="-10">
                <a:solidFill>
                  <a:srgbClr val="FFFFFF"/>
                </a:solidFill>
                <a:latin typeface="Calibri"/>
                <a:cs typeface="Calibri"/>
              </a:rPr>
              <a:t>Senegal</a:t>
            </a:r>
            <a:r>
              <a:rPr sz="2000" spc="-1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endParaRPr lang="en-GB" sz="2000" spc="-10">
              <a:solidFill>
                <a:srgbClr val="FFFFFF"/>
              </a:solidFill>
              <a:latin typeface="Calibri"/>
              <a:cs typeface="Calibri"/>
            </a:endParaRPr>
          </a:p>
          <a:p>
            <a:pPr marL="38100" marR="30480" algn="ctr">
              <a:lnSpc>
                <a:spcPct val="92300"/>
              </a:lnSpc>
              <a:spcBef>
                <a:spcPts val="310"/>
              </a:spcBef>
            </a:pPr>
            <a:r>
              <a:rPr lang="en-GB" sz="2000" spc="-10">
                <a:solidFill>
                  <a:srgbClr val="FFFFFF"/>
                </a:solidFill>
                <a:latin typeface="Calibri"/>
                <a:cs typeface="Calibri"/>
              </a:rPr>
              <a:t>NQF concept, stakeholders’ consultations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1" name="object 35">
            <a:extLst>
              <a:ext uri="{FF2B5EF4-FFF2-40B4-BE49-F238E27FC236}">
                <a16:creationId xmlns:a16="http://schemas.microsoft.com/office/drawing/2014/main" id="{0BFFDAD5-2F02-FA0C-7CF7-F08712BEB132}"/>
              </a:ext>
            </a:extLst>
          </p:cNvPr>
          <p:cNvSpPr txBox="1"/>
          <p:nvPr/>
        </p:nvSpPr>
        <p:spPr>
          <a:xfrm>
            <a:off x="6543424" y="3386854"/>
            <a:ext cx="2145030" cy="842667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</a:pPr>
            <a:r>
              <a:rPr lang="en-GB" b="1" spc="-10" dirty="0">
                <a:solidFill>
                  <a:srgbClr val="FFFFFF"/>
                </a:solidFill>
                <a:latin typeface="Calibri"/>
                <a:cs typeface="Calibri"/>
              </a:rPr>
              <a:t>Somalia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endParaRPr lang="en-GB" b="1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8100" marR="30480" algn="ctr">
              <a:lnSpc>
                <a:spcPct val="92300"/>
              </a:lnSpc>
              <a:spcBef>
                <a:spcPts val="310"/>
              </a:spcBef>
            </a:pPr>
            <a:r>
              <a:rPr lang="en-GB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lang="pl-PL" spc="-10" dirty="0">
                <a:solidFill>
                  <a:srgbClr val="FFFFFF"/>
                </a:solidFill>
                <a:latin typeface="Calibri"/>
                <a:cs typeface="Calibri"/>
              </a:rPr>
              <a:t>olicies</a:t>
            </a:r>
            <a:r>
              <a:rPr lang="en-GB" spc="-10" dirty="0">
                <a:solidFill>
                  <a:srgbClr val="FFFFFF"/>
                </a:solidFill>
                <a:latin typeface="Calibri"/>
                <a:cs typeface="Calibri"/>
              </a:rPr>
              <a:t> on NQF, CATS and RPL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AE7290-644A-5AA6-39D0-52B67AC4DA12}"/>
              </a:ext>
            </a:extLst>
          </p:cNvPr>
          <p:cNvSpPr/>
          <p:nvPr/>
        </p:nvSpPr>
        <p:spPr>
          <a:xfrm>
            <a:off x="9354253" y="1920432"/>
            <a:ext cx="2316214" cy="34611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spc="-10" dirty="0">
                <a:solidFill>
                  <a:srgbClr val="FFFFFF"/>
                </a:solidFill>
                <a:latin typeface="Calibri"/>
                <a:cs typeface="Calibri"/>
              </a:rPr>
              <a:t>Support to Regional Communities  </a:t>
            </a:r>
          </a:p>
          <a:p>
            <a:endParaRPr lang="en-GB" b="1" u="sng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GB" b="1" u="sng" spc="-10" dirty="0">
                <a:solidFill>
                  <a:srgbClr val="FFFFFF"/>
                </a:solidFill>
                <a:latin typeface="Calibri"/>
                <a:cs typeface="Calibri"/>
              </a:rPr>
              <a:t>SADC</a:t>
            </a:r>
            <a:r>
              <a:rPr lang="pl-PL" b="1" u="sng" spc="-10" dirty="0">
                <a:solidFill>
                  <a:srgbClr val="FFFFFF"/>
                </a:solidFill>
                <a:latin typeface="Calibri"/>
                <a:cs typeface="Calibri"/>
              </a:rPr>
              <a:t> QF</a:t>
            </a:r>
            <a:r>
              <a:rPr lang="en-GB" b="1" u="sng" spc="-10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lang="en-GB" spc="-10" dirty="0">
                <a:solidFill>
                  <a:srgbClr val="FFFFFF"/>
                </a:solidFill>
                <a:latin typeface="Calibri"/>
                <a:cs typeface="Calibri"/>
              </a:rPr>
              <a:t>CATS and RPL Guidelines</a:t>
            </a:r>
          </a:p>
          <a:p>
            <a:pPr algn="ctr"/>
            <a:endParaRPr lang="en-GB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GB" b="1" u="sng" spc="-10" dirty="0">
                <a:solidFill>
                  <a:srgbClr val="FFFFFF"/>
                </a:solidFill>
                <a:latin typeface="Calibri"/>
                <a:cs typeface="Calibri"/>
              </a:rPr>
              <a:t>EAC</a:t>
            </a:r>
            <a:r>
              <a:rPr lang="en-GB" b="1" spc="-10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lang="en-GB" spc="-10" dirty="0">
                <a:solidFill>
                  <a:srgbClr val="FFFFFF"/>
                </a:solidFill>
                <a:latin typeface="Calibri"/>
                <a:cs typeface="Calibri"/>
              </a:rPr>
              <a:t>Regional TVET Framework</a:t>
            </a:r>
          </a:p>
          <a:p>
            <a:pPr algn="ctr"/>
            <a:endParaRPr lang="en-GB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GB" b="1" u="sng" spc="-10" dirty="0">
                <a:solidFill>
                  <a:srgbClr val="FFFFFF"/>
                </a:solidFill>
                <a:latin typeface="Calibri"/>
                <a:cs typeface="Calibri"/>
              </a:rPr>
              <a:t>UEMOA: </a:t>
            </a:r>
            <a:r>
              <a:rPr lang="en-GB" spc="-10" dirty="0">
                <a:solidFill>
                  <a:srgbClr val="FFFFFF"/>
                </a:solidFill>
                <a:latin typeface="Calibri"/>
                <a:cs typeface="Calibri"/>
              </a:rPr>
              <a:t>capacity building on NQFs</a:t>
            </a:r>
            <a:endParaRPr lang="en-GB" u="sng" spc="-1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8" name="object 42">
            <a:extLst>
              <a:ext uri="{FF2B5EF4-FFF2-40B4-BE49-F238E27FC236}">
                <a16:creationId xmlns:a16="http://schemas.microsoft.com/office/drawing/2014/main" id="{13F9E564-A8CD-990C-72AA-365607D0293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8074" y="3115934"/>
            <a:ext cx="2424176" cy="14715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6648F0-A8F8-DD89-6E08-456A2AA1946B}"/>
              </a:ext>
            </a:extLst>
          </p:cNvPr>
          <p:cNvSpPr txBox="1"/>
          <p:nvPr/>
        </p:nvSpPr>
        <p:spPr>
          <a:xfrm>
            <a:off x="688087" y="3267494"/>
            <a:ext cx="2157882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90"/>
              </a:lnSpc>
              <a:spcBef>
                <a:spcPts val="125"/>
              </a:spcBef>
            </a:pP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Cameroon:</a:t>
            </a:r>
          </a:p>
          <a:p>
            <a:pPr algn="ctr">
              <a:lnSpc>
                <a:spcPts val="2290"/>
              </a:lnSpc>
              <a:spcBef>
                <a:spcPts val="125"/>
              </a:spcBef>
            </a:pP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pilot RPL scheme, operational documents</a:t>
            </a:r>
          </a:p>
        </p:txBody>
      </p:sp>
      <p:pic>
        <p:nvPicPr>
          <p:cNvPr id="13" name="object 18">
            <a:extLst>
              <a:ext uri="{FF2B5EF4-FFF2-40B4-BE49-F238E27FC236}">
                <a16:creationId xmlns:a16="http://schemas.microsoft.com/office/drawing/2014/main" id="{C80A0904-E9A0-0E27-69B3-F902147FB36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8074" y="5008908"/>
            <a:ext cx="2424176" cy="1462024"/>
          </a:xfrm>
          <a:prstGeom prst="rect">
            <a:avLst/>
          </a:prstGeom>
        </p:spPr>
      </p:pic>
      <p:pic>
        <p:nvPicPr>
          <p:cNvPr id="18" name="object 22">
            <a:extLst>
              <a:ext uri="{FF2B5EF4-FFF2-40B4-BE49-F238E27FC236}">
                <a16:creationId xmlns:a16="http://schemas.microsoft.com/office/drawing/2014/main" id="{66BFDB72-E9FC-ABB7-85D9-C9D06EAA647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8087" y="1232485"/>
            <a:ext cx="2414651" cy="14620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429EEA-2E01-CC53-D354-B9B9A4EE873F}"/>
              </a:ext>
            </a:extLst>
          </p:cNvPr>
          <p:cNvSpPr txBox="1"/>
          <p:nvPr/>
        </p:nvSpPr>
        <p:spPr>
          <a:xfrm>
            <a:off x="711221" y="5197696"/>
            <a:ext cx="2157882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90"/>
              </a:lnSpc>
              <a:spcBef>
                <a:spcPts val="125"/>
              </a:spcBef>
            </a:pP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New collaboration requests: Mauritius, Zimbabwe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8904CB-4C3A-5A33-43FA-EE1972FDDF87}"/>
              </a:ext>
            </a:extLst>
          </p:cNvPr>
          <p:cNvSpPr txBox="1"/>
          <p:nvPr/>
        </p:nvSpPr>
        <p:spPr>
          <a:xfrm>
            <a:off x="772016" y="1500600"/>
            <a:ext cx="215788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90"/>
              </a:lnSpc>
              <a:spcBef>
                <a:spcPts val="125"/>
              </a:spcBef>
            </a:pP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Malawi:</a:t>
            </a:r>
          </a:p>
          <a:p>
            <a:pPr algn="ctr">
              <a:lnSpc>
                <a:spcPts val="2290"/>
              </a:lnSpc>
              <a:spcBef>
                <a:spcPts val="125"/>
              </a:spcBef>
            </a:pP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Review of NQF document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A5938963-AE01-D094-A050-377E4E0A6F7B}"/>
              </a:ext>
            </a:extLst>
          </p:cNvPr>
          <p:cNvSpPr/>
          <p:nvPr/>
        </p:nvSpPr>
        <p:spPr>
          <a:xfrm>
            <a:off x="8124144" y="1520293"/>
            <a:ext cx="4027714" cy="38174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3B53E-7D21-2C9C-72CC-8A5A1E3A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398A6-99BF-17C7-6672-472B7EA7E9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8093" y="684616"/>
            <a:ext cx="11051569" cy="1079500"/>
          </a:xfrm>
        </p:spPr>
        <p:txBody>
          <a:bodyPr>
            <a:normAutofit fontScale="90000"/>
          </a:bodyPr>
          <a:lstStyle/>
          <a:p>
            <a:r>
              <a:rPr lang="en-GB" dirty="0"/>
              <a:t>Referencing – connecting and creating trust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C9FB1-9F76-A2D1-4E96-A63D3713F16D}"/>
              </a:ext>
            </a:extLst>
          </p:cNvPr>
          <p:cNvSpPr txBox="1"/>
          <p:nvPr/>
        </p:nvSpPr>
        <p:spPr>
          <a:xfrm>
            <a:off x="8732520" y="2032260"/>
            <a:ext cx="36902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ACQF Referencing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criteria: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 descriptors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 outcomes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Transparency on inclusion qualifications in NQF and </a:t>
            </a:r>
            <a:r>
              <a:rPr kumimoji="0" lang="en-GB" sz="20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assurance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4C9CFD2-52C1-9435-F208-154F1C4BC571}"/>
              </a:ext>
            </a:extLst>
          </p:cNvPr>
          <p:cNvSpPr txBox="1">
            <a:spLocks/>
          </p:cNvSpPr>
          <p:nvPr/>
        </p:nvSpPr>
        <p:spPr>
          <a:xfrm>
            <a:off x="359999" y="1204353"/>
            <a:ext cx="6251540" cy="272513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65113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Presentation and publication of a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202A44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Referencing report explaining clearly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: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lvl="3">
              <a:buFont typeface="Wingdings" panose="05000000000000000000" pitchFamily="2" charset="2"/>
              <a:buChar char="§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relationships between NQF and RQF levels</a:t>
            </a:r>
            <a:endParaRPr lang="pl-PL" sz="2000" dirty="0">
              <a:solidFill>
                <a:srgbClr val="24282A"/>
              </a:solidFill>
              <a:latin typeface="Calibri" panose="020F0502020204030204"/>
              <a:ea typeface="Aptos" panose="020B0004020202020204" pitchFamily="34" charset="0"/>
            </a:endParaRPr>
          </a:p>
          <a:p>
            <a:pPr lvl="3">
              <a:buFont typeface="Wingdings" panose="05000000000000000000" pitchFamily="2" charset="2"/>
              <a:buChar char="§"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detailed information about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national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qualifications (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QA arrangements, Recognition of Prior Learning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, register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 of qualifications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3">
              <a:buFont typeface="Wingdings" panose="05000000000000000000" pitchFamily="2" charset="2"/>
              <a:buChar char="§"/>
              <a:defRPr/>
            </a:pPr>
            <a:endParaRPr lang="pl-PL" sz="2000" dirty="0">
              <a:solidFill>
                <a:srgbClr val="24282A"/>
              </a:solidFill>
              <a:latin typeface="Calibri" panose="020F0502020204030204"/>
              <a:ea typeface="Aptos" panose="020B000402020202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02A4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18963B2-C8EA-BF95-23E7-059ABB9F0B6A}"/>
              </a:ext>
            </a:extLst>
          </p:cNvPr>
          <p:cNvSpPr txBox="1">
            <a:spLocks/>
          </p:cNvSpPr>
          <p:nvPr/>
        </p:nvSpPr>
        <p:spPr>
          <a:xfrm>
            <a:off x="796349" y="5522865"/>
            <a:ext cx="6503135" cy="3260179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3" indent="0">
              <a:buNone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P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ossibility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 to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indi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ate RQF levels next to the NQF levels </a:t>
            </a:r>
            <a:r>
              <a:rPr lang="en-GB" sz="2000" dirty="0">
                <a:solidFill>
                  <a:srgbClr val="24282A"/>
                </a:solidFill>
                <a:latin typeface="Calibri" panose="020F0502020204030204"/>
                <a:ea typeface="Aptos" panose="020B0004020202020204" pitchFamily="34" charset="0"/>
              </a:rPr>
              <a:t>in databases and 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nat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i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onal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certificates/diplomas</a:t>
            </a:r>
          </a:p>
          <a:p>
            <a:pPr marL="176213" marR="0" lvl="2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02A4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02A4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02A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02A4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02A4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02A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B0D02BB-95AA-079F-20A7-ED68862C1AC8}"/>
              </a:ext>
            </a:extLst>
          </p:cNvPr>
          <p:cNvSpPr/>
          <p:nvPr/>
        </p:nvSpPr>
        <p:spPr>
          <a:xfrm>
            <a:off x="2789923" y="3608305"/>
            <a:ext cx="1164771" cy="1609906"/>
          </a:xfrm>
          <a:prstGeom prst="downArrow">
            <a:avLst/>
          </a:prstGeom>
          <a:solidFill>
            <a:srgbClr val="750D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7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13FD4-56C6-F667-09F2-EE05782A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395" y="951237"/>
            <a:ext cx="8581290" cy="718070"/>
          </a:xfrm>
        </p:spPr>
        <p:txBody>
          <a:bodyPr anchor="ctr">
            <a:normAutofit fontScale="90000"/>
          </a:bodyPr>
          <a:lstStyle/>
          <a:p>
            <a:r>
              <a:rPr lang="en-GB" dirty="0"/>
              <a:t>ACQF referencing</a:t>
            </a:r>
            <a:br>
              <a:rPr lang="en-GB" dirty="0"/>
            </a:br>
            <a:br>
              <a:rPr lang="en-GB" dirty="0"/>
            </a:br>
            <a:r>
              <a:rPr lang="en-GB" sz="3600" dirty="0"/>
              <a:t>Pilot referencing with 8 countries in 2024 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A68C8-EBA4-63CA-3725-508EC778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999" y="6538366"/>
            <a:ext cx="3710327" cy="1728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  <a:ea typeface="+mn-ea"/>
                <a:cs typeface="+mn-cs"/>
              </a:rPr>
              <a:t>Page </a:t>
            </a:r>
            <a:fld id="{1DB91ECB-95EC-5E4C-AFA5-7A4F8C24E43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FBEA3E8-EAB7-D51A-F243-83D61964D81C}"/>
              </a:ext>
            </a:extLst>
          </p:cNvPr>
          <p:cNvSpPr txBox="1">
            <a:spLocks/>
          </p:cNvSpPr>
          <p:nvPr/>
        </p:nvSpPr>
        <p:spPr>
          <a:xfrm>
            <a:off x="1813956" y="2523930"/>
            <a:ext cx="6590305" cy="1291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71B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Capo Verde, Eswatini, Kenya, Lesotho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71B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Seychelles, South Africa, Zambia, Zimbabwe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F67F19-8FCC-F6E8-CC1C-DFC28DD69295}"/>
              </a:ext>
            </a:extLst>
          </p:cNvPr>
          <p:cNvSpPr txBox="1">
            <a:spLocks/>
          </p:cNvSpPr>
          <p:nvPr/>
        </p:nvSpPr>
        <p:spPr>
          <a:xfrm>
            <a:off x="1532395" y="4166976"/>
            <a:ext cx="8581290" cy="718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2025 Full referencing reports – 2 drafts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879596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3B53E-7D21-2C9C-72CC-8A5A1E3A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7AEA9A-9055-2FEB-5886-361619F11D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7797" y="1256925"/>
            <a:ext cx="11468100" cy="1325563"/>
          </a:xfrm>
        </p:spPr>
        <p:txBody>
          <a:bodyPr>
            <a:noAutofit/>
          </a:bodyPr>
          <a:lstStyle/>
          <a:p>
            <a:r>
              <a:rPr lang="en-GB" sz="3600" dirty="0"/>
              <a:t>Making information open, connecting </a:t>
            </a:r>
            <a:br>
              <a:rPr lang="en-GB" sz="3600" dirty="0"/>
            </a:br>
            <a:r>
              <a:rPr lang="en-GB" sz="3600" dirty="0"/>
              <a:t>qualifications databases and reaching people</a:t>
            </a:r>
            <a:br>
              <a:rPr lang="en-GB" sz="3600" dirty="0"/>
            </a:br>
            <a:br>
              <a:rPr lang="en-GB" sz="3600" dirty="0"/>
            </a:br>
            <a:endParaRPr lang="en-GB" sz="36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CE44CB5-508B-B032-9FFF-9C197D5DE888}"/>
              </a:ext>
            </a:extLst>
          </p:cNvPr>
          <p:cNvSpPr txBox="1">
            <a:spLocks/>
          </p:cNvSpPr>
          <p:nvPr/>
        </p:nvSpPr>
        <p:spPr>
          <a:xfrm>
            <a:off x="729465" y="2222696"/>
            <a:ext cx="9226193" cy="3027398"/>
          </a:xfrm>
          <a:prstGeom prst="rect">
            <a:avLst/>
          </a:prstGeom>
        </p:spPr>
        <p:txBody>
          <a:bodyPr vert="horz" lIns="0" tIns="0" rIns="91440" bIns="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Arial" panose="020B0604020202020204" pitchFamily="34" charset="0"/>
              <a:buNone/>
            </a:pPr>
            <a:endParaRPr lang="en-US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en-GB" sz="4000" dirty="0"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4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The ACQF Qualifications and Credentials Platform (QCP) - available for ACQF countries</a:t>
            </a:r>
            <a:r>
              <a:rPr lang="en-GB" sz="4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with virtual space for country-specific data management</a:t>
            </a:r>
          </a:p>
          <a:p>
            <a:pPr lvl="2"/>
            <a:r>
              <a:rPr lang="en-GB" sz="4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Manual and automatic data publication</a:t>
            </a:r>
          </a:p>
          <a:p>
            <a:pPr lvl="2"/>
            <a:r>
              <a:rPr lang="en-GB" sz="4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Public interface</a:t>
            </a:r>
          </a:p>
          <a:p>
            <a:pPr lvl="2"/>
            <a:r>
              <a:rPr lang="en-GB" sz="4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QCP team available for support</a:t>
            </a:r>
          </a:p>
          <a:p>
            <a:pPr marL="0" lvl="2" indent="0">
              <a:buNone/>
            </a:pPr>
            <a:endParaRPr lang="en-GB" sz="2000" dirty="0">
              <a:latin typeface="+mn-lt"/>
              <a:ea typeface="Aptos" panose="020B0004020202020204" pitchFamily="34" charset="0"/>
            </a:endParaRPr>
          </a:p>
          <a:p>
            <a:pPr marL="0" lvl="2" indent="0">
              <a:buNone/>
            </a:pPr>
            <a:endParaRPr lang="en-GB" sz="2000" b="1" dirty="0"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en-GB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en-GB" kern="100" dirty="0">
              <a:highlight>
                <a:srgbClr val="FFFFFF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3307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3B53E-7D21-2C9C-72CC-8A5A1E3A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398A6-99BF-17C7-6672-472B7EA7E9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6647" y="549359"/>
            <a:ext cx="10944225" cy="1079500"/>
          </a:xfrm>
        </p:spPr>
        <p:txBody>
          <a:bodyPr>
            <a:normAutofit/>
          </a:bodyPr>
          <a:lstStyle/>
          <a:p>
            <a:r>
              <a:rPr lang="en-GB" u="sng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 Skills Profiles</a:t>
            </a:r>
            <a:r>
              <a:rPr lang="en-GB" dirty="0"/>
              <a:t>: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CE44CB5-508B-B032-9FFF-9C197D5DE888}"/>
              </a:ext>
            </a:extLst>
          </p:cNvPr>
          <p:cNvSpPr txBox="1">
            <a:spLocks/>
          </p:cNvSpPr>
          <p:nvPr/>
        </p:nvSpPr>
        <p:spPr>
          <a:xfrm>
            <a:off x="522614" y="1894495"/>
            <a:ext cx="4552820" cy="383848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0" tIns="0" rIns="9144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0" kern="100" dirty="0">
                <a:ea typeface="Arial" panose="020B0604020202020204" pitchFamily="34" charset="0"/>
              </a:rPr>
              <a:t>Skills Data Focus</a:t>
            </a:r>
            <a:r>
              <a:rPr lang="en-GB" sz="2400" b="0" kern="100" dirty="0">
                <a:effectLst/>
                <a:ea typeface="Arial" panose="020B0604020202020204" pitchFamily="34" charset="0"/>
              </a:rPr>
              <a:t>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0" kern="100" dirty="0">
                <a:effectLst/>
                <a:ea typeface="Arial" panose="020B0604020202020204" pitchFamily="34" charset="0"/>
              </a:rPr>
              <a:t>Online Job Adds Analysis: real-time labour market intelligence </a:t>
            </a:r>
            <a:endParaRPr lang="pl-PL" sz="2400" b="0" kern="100" dirty="0">
              <a:effectLst/>
              <a:ea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0" kern="100" dirty="0">
                <a:effectLst/>
                <a:ea typeface="Arial" panose="020B0604020202020204" pitchFamily="34" charset="0"/>
              </a:rPr>
              <a:t>Green skills dashboard: a new data visualisation tool focused on green </a:t>
            </a:r>
            <a:r>
              <a:rPr lang="pl-PL" sz="2400" b="0" kern="100" dirty="0">
                <a:effectLst/>
                <a:ea typeface="Arial" panose="020B0604020202020204" pitchFamily="34" charset="0"/>
              </a:rPr>
              <a:t>skills and </a:t>
            </a:r>
            <a:r>
              <a:rPr lang="en-GB" sz="2400" b="0" kern="100" dirty="0">
                <a:effectLst/>
                <a:ea typeface="Arial" panose="020B0604020202020204" pitchFamily="34" charset="0"/>
              </a:rPr>
              <a:t>occupations</a:t>
            </a:r>
          </a:p>
          <a:p>
            <a:pPr marL="285750" lvl="0" indent="-28575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0" kern="100" dirty="0">
                <a:ea typeface="Arial" panose="020B0604020202020204" pitchFamily="34" charset="0"/>
              </a:rPr>
              <a:t>42</a:t>
            </a:r>
            <a:r>
              <a:rPr lang="en-GB" sz="2400" b="0" kern="100" dirty="0">
                <a:effectLst/>
                <a:ea typeface="Arial" panose="020B0604020202020204" pitchFamily="34" charset="0"/>
              </a:rPr>
              <a:t> </a:t>
            </a:r>
            <a:r>
              <a:rPr lang="pl-PL" sz="2400" b="0" kern="100" dirty="0">
                <a:effectLst/>
                <a:ea typeface="Arial" panose="020B0604020202020204" pitchFamily="34" charset="0"/>
              </a:rPr>
              <a:t>o</a:t>
            </a:r>
            <a:r>
              <a:rPr lang="en-GB" sz="2400" b="0" kern="100" dirty="0">
                <a:effectLst/>
                <a:ea typeface="Arial" panose="020B0604020202020204" pitchFamily="34" charset="0"/>
              </a:rPr>
              <a:t>occupational profiles currently visible with skills and demand trends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000" dirty="0"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AE85716E-4633-62BE-B2DE-FB4CDE5A5EE9}"/>
              </a:ext>
            </a:extLst>
          </p:cNvPr>
          <p:cNvSpPr txBox="1">
            <a:spLocks/>
          </p:cNvSpPr>
          <p:nvPr/>
        </p:nvSpPr>
        <p:spPr>
          <a:xfrm>
            <a:off x="5188154" y="2832289"/>
            <a:ext cx="1452131" cy="1772749"/>
          </a:xfrm>
          <a:prstGeom prst="roundRect">
            <a:avLst>
              <a:gd name="adj" fmla="val 9341"/>
            </a:avLst>
          </a:prstGeom>
          <a:solidFill>
            <a:schemeClr val="accent2"/>
          </a:solidFill>
        </p:spPr>
        <p:txBody>
          <a:bodyPr vert="horz" lIns="216000" tIns="144000" rIns="216000" bIns="216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90000"/>
              </a:lnSpc>
              <a:buNone/>
            </a:pPr>
            <a:r>
              <a:rPr lang="en-US" sz="2000" dirty="0"/>
              <a:t>Kenya </a:t>
            </a:r>
          </a:p>
          <a:p>
            <a:pPr marL="0" lvl="2" indent="0">
              <a:lnSpc>
                <a:spcPct val="90000"/>
              </a:lnSpc>
              <a:buNone/>
            </a:pPr>
            <a:r>
              <a:rPr lang="en-GB" dirty="0">
                <a:latin typeface="Nunito Sans" pitchFamily="2" charset="77"/>
                <a:cs typeface="+mn-cs"/>
              </a:rPr>
              <a:t>Morocco</a:t>
            </a:r>
          </a:p>
          <a:p>
            <a:pPr marL="0" lvl="2" indent="0">
              <a:lnSpc>
                <a:spcPct val="90000"/>
              </a:lnSpc>
              <a:buNone/>
            </a:pPr>
            <a:r>
              <a:rPr lang="en-GB" dirty="0">
                <a:latin typeface="Nunito Sans" pitchFamily="2" charset="77"/>
                <a:cs typeface="+mn-cs"/>
              </a:rPr>
              <a:t>Tunisia</a:t>
            </a:r>
          </a:p>
          <a:p>
            <a:pPr marL="0" lvl="2" indent="0">
              <a:lnSpc>
                <a:spcPct val="90000"/>
              </a:lnSpc>
              <a:buNone/>
            </a:pPr>
            <a:r>
              <a:rPr lang="en-GB" dirty="0">
                <a:latin typeface="Nunito Sans" pitchFamily="2" charset="77"/>
                <a:cs typeface="+mn-cs"/>
              </a:rPr>
              <a:t>Egypt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BCA5ED-1553-D7C0-339F-5458B76E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655" y="1798512"/>
            <a:ext cx="5188217" cy="38165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01292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D8528-00AA-21C7-10E4-7291BE318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5F457-22FB-E00A-EB06-C55AA1E1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CD7D37-28AB-0BD7-43E1-CCC05227D737}"/>
              </a:ext>
            </a:extLst>
          </p:cNvPr>
          <p:cNvSpPr txBox="1">
            <a:spLocks/>
          </p:cNvSpPr>
          <p:nvPr/>
        </p:nvSpPr>
        <p:spPr>
          <a:xfrm>
            <a:off x="493160" y="820982"/>
            <a:ext cx="10525835" cy="2166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Opportunities - linking data on qualifications with data on skills profiles of occupations</a:t>
            </a:r>
          </a:p>
          <a:p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20D2C-4592-AF0B-FE5D-536DAB7C56D9}"/>
              </a:ext>
            </a:extLst>
          </p:cNvPr>
          <p:cNvSpPr txBox="1">
            <a:spLocks/>
          </p:cNvSpPr>
          <p:nvPr/>
        </p:nvSpPr>
        <p:spPr>
          <a:xfrm>
            <a:off x="1173005" y="2295889"/>
            <a:ext cx="9906953" cy="2166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skills are appearing in the job vacancies and how well are they covered by the learning outcomes in existing qualifications?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emerging occupations for which no training offer is available?</a:t>
            </a:r>
            <a:endParaRPr lang="en-GB" sz="2800" b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111F1-83CA-630D-534A-D0C07E73B5CD}"/>
              </a:ext>
            </a:extLst>
          </p:cNvPr>
          <p:cNvSpPr txBox="1">
            <a:spLocks/>
          </p:cNvSpPr>
          <p:nvPr/>
        </p:nvSpPr>
        <p:spPr>
          <a:xfrm>
            <a:off x="359999" y="4691942"/>
            <a:ext cx="10689477" cy="2166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Coordination with other ongoing initiatives</a:t>
            </a:r>
          </a:p>
          <a:p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F949B4-72F6-6008-AB61-D841A6F0559C}"/>
              </a:ext>
            </a:extLst>
          </p:cNvPr>
          <p:cNvSpPr txBox="1">
            <a:spLocks/>
          </p:cNvSpPr>
          <p:nvPr/>
        </p:nvSpPr>
        <p:spPr>
          <a:xfrm>
            <a:off x="1325883" y="5255009"/>
            <a:ext cx="9754075" cy="1183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endParaRPr lang="en-GB" sz="2800" b="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b="0" dirty="0">
                <a:solidFill>
                  <a:schemeClr val="tx1"/>
                </a:solidFill>
                <a:latin typeface="+mn-lt"/>
              </a:rPr>
              <a:t>Opportunity-driven Skills and VET in Africa, African Occupational Standards Framework</a:t>
            </a:r>
          </a:p>
        </p:txBody>
      </p:sp>
    </p:spTree>
    <p:extLst>
      <p:ext uri="{BB962C8B-B14F-4D97-AF65-F5344CB8AC3E}">
        <p14:creationId xmlns:p14="http://schemas.microsoft.com/office/powerpoint/2010/main" val="3687829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78C97-6F53-A77B-3E27-35405C9D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Governance – ACQF Network</a:t>
            </a:r>
            <a:br>
              <a:rPr lang="en-GB" dirty="0"/>
            </a:br>
            <a:r>
              <a:rPr lang="en-GB" sz="3200" i="1" dirty="0"/>
              <a:t>Importance of an institutional home for the framework</a:t>
            </a:r>
            <a:endParaRPr lang="en-GB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1C534-F5F3-2375-5815-5B0C8122D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093" y="3248262"/>
            <a:ext cx="4866744" cy="1899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455560"/>
                </a:solidFill>
                <a:latin typeface="Arial" panose="020B0604020202020204" pitchFamily="34" charset="0"/>
              </a:rPr>
              <a:t>Network Presidency Elected</a:t>
            </a:r>
            <a:r>
              <a:rPr lang="en-GB" sz="2400" dirty="0">
                <a:solidFill>
                  <a:srgbClr val="455560"/>
                </a:solidFill>
                <a:latin typeface="Arial" panose="020B0604020202020204" pitchFamily="34" charset="0"/>
              </a:rPr>
              <a:t>:</a:t>
            </a:r>
            <a:endParaRPr lang="pl-PL" sz="2400" dirty="0">
              <a:solidFill>
                <a:srgbClr val="455560"/>
              </a:solidFill>
              <a:latin typeface="Arial" panose="020B0604020202020204" pitchFamily="34" charset="0"/>
            </a:endParaRPr>
          </a:p>
          <a:p>
            <a:r>
              <a:rPr lang="pl-PL" sz="1800" dirty="0">
                <a:solidFill>
                  <a:srgbClr val="455560"/>
                </a:solidFill>
                <a:latin typeface="Arial" panose="020B0604020202020204" pitchFamily="34" charset="0"/>
              </a:rPr>
              <a:t>South African Qualificatoins Authority (</a:t>
            </a:r>
            <a:r>
              <a:rPr lang="en-GB" sz="1800" dirty="0">
                <a:solidFill>
                  <a:srgbClr val="455560"/>
                </a:solidFill>
                <a:latin typeface="Arial" panose="020B0604020202020204" pitchFamily="34" charset="0"/>
              </a:rPr>
              <a:t>SAQA</a:t>
            </a:r>
            <a:r>
              <a:rPr lang="pl-PL" sz="1800" dirty="0">
                <a:solidFill>
                  <a:srgbClr val="45556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pl-PL" sz="1800" dirty="0">
                <a:solidFill>
                  <a:srgbClr val="455560"/>
                </a:solidFill>
                <a:latin typeface="Arial" panose="020B0604020202020204" pitchFamily="34" charset="0"/>
              </a:rPr>
              <a:t>Kenya Qualifications Authority (</a:t>
            </a:r>
            <a:r>
              <a:rPr lang="en-GB" sz="1800" dirty="0">
                <a:solidFill>
                  <a:srgbClr val="455560"/>
                </a:solidFill>
                <a:latin typeface="Arial" panose="020B0604020202020204" pitchFamily="34" charset="0"/>
              </a:rPr>
              <a:t>KNQA</a:t>
            </a:r>
            <a:r>
              <a:rPr lang="pl-PL" sz="1800" dirty="0">
                <a:solidFill>
                  <a:srgbClr val="45556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pl-PL" sz="1800" dirty="0">
                <a:solidFill>
                  <a:srgbClr val="455560"/>
                </a:solidFill>
                <a:latin typeface="Arial" panose="020B0604020202020204" pitchFamily="34" charset="0"/>
              </a:rPr>
              <a:t>Zambia Qualifications Authority</a:t>
            </a:r>
            <a:r>
              <a:rPr lang="en-GB" sz="1800" dirty="0">
                <a:solidFill>
                  <a:srgbClr val="455560"/>
                </a:solidFill>
                <a:latin typeface="Arial" panose="020B0604020202020204" pitchFamily="34" charset="0"/>
              </a:rPr>
              <a:t> </a:t>
            </a:r>
            <a:r>
              <a:rPr lang="pl-PL" sz="1800" dirty="0">
                <a:solidFill>
                  <a:srgbClr val="455560"/>
                </a:solidFill>
                <a:latin typeface="Arial" panose="020B0604020202020204" pitchFamily="34" charset="0"/>
              </a:rPr>
              <a:t>(</a:t>
            </a:r>
            <a:r>
              <a:rPr lang="en-GB" sz="1800" dirty="0">
                <a:solidFill>
                  <a:srgbClr val="455560"/>
                </a:solidFill>
                <a:latin typeface="Arial" panose="020B0604020202020204" pitchFamily="34" charset="0"/>
              </a:rPr>
              <a:t>ZAQA</a:t>
            </a:r>
            <a:r>
              <a:rPr lang="pl-PL" sz="1800" dirty="0">
                <a:solidFill>
                  <a:srgbClr val="455560"/>
                </a:solidFill>
                <a:latin typeface="Arial" panose="020B0604020202020204" pitchFamily="34" charset="0"/>
              </a:rPr>
              <a:t>)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F7119-7DFA-9A80-B45B-1500A916F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406" y="2254466"/>
            <a:ext cx="5611984" cy="3617606"/>
          </a:xfrm>
        </p:spPr>
        <p:txBody>
          <a:bodyPr>
            <a:normAutofit/>
          </a:bodyPr>
          <a:lstStyle/>
          <a:p>
            <a:pPr algn="l" rtl="0" fontAlgn="base">
              <a:lnSpc>
                <a:spcPts val="1214"/>
              </a:lnSpc>
              <a:spcAft>
                <a:spcPts val="600"/>
              </a:spcAft>
              <a:buNone/>
            </a:pPr>
            <a:r>
              <a:rPr lang="en-GB" sz="2400" b="1" i="0" dirty="0">
                <a:solidFill>
                  <a:srgbClr val="455560"/>
                </a:solidFill>
                <a:effectLst/>
                <a:latin typeface="Arial" panose="020B0604020202020204" pitchFamily="34" charset="0"/>
              </a:rPr>
              <a:t>Workplan </a:t>
            </a:r>
            <a:endParaRPr lang="en-GB" b="0" i="0" dirty="0">
              <a:solidFill>
                <a:srgbClr val="45556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</a:pPr>
            <a:r>
              <a:rPr lang="en-GB" sz="1800" b="0" i="0" dirty="0">
                <a:solidFill>
                  <a:srgbClr val="455560"/>
                </a:solidFill>
                <a:effectLst/>
                <a:latin typeface="Arial" panose="020B0604020202020204" pitchFamily="34" charset="0"/>
              </a:rPr>
              <a:t>Organisation of the Network, governance 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</a:pPr>
            <a:r>
              <a:rPr lang="en-GB" sz="1800" b="0" i="0" dirty="0">
                <a:solidFill>
                  <a:srgbClr val="455560"/>
                </a:solidFill>
                <a:effectLst/>
                <a:latin typeface="Arial" panose="020B0604020202020204" pitchFamily="34" charset="0"/>
              </a:rPr>
              <a:t>Identifying donor organisations, initiate contacts 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</a:pPr>
            <a:r>
              <a:rPr lang="en-GB" sz="1800" b="0" i="0" dirty="0">
                <a:solidFill>
                  <a:srgbClr val="455560"/>
                </a:solidFill>
                <a:effectLst/>
                <a:latin typeface="Arial" panose="020B0604020202020204" pitchFamily="34" charset="0"/>
              </a:rPr>
              <a:t>ACQF implementation – referencing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455560"/>
                </a:solidFill>
                <a:latin typeface="Arial" panose="020B0604020202020204" pitchFamily="34" charset="0"/>
              </a:rPr>
              <a:t>P</a:t>
            </a:r>
            <a:r>
              <a:rPr lang="en-GB" sz="1800" b="0" i="0" dirty="0">
                <a:solidFill>
                  <a:srgbClr val="455560"/>
                </a:solidFill>
                <a:effectLst/>
                <a:latin typeface="Arial" panose="020B0604020202020204" pitchFamily="34" charset="0"/>
              </a:rPr>
              <a:t>romotion and awareness building 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</a:pPr>
            <a:r>
              <a:rPr lang="en-GB" sz="1800" b="0" i="0" dirty="0">
                <a:solidFill>
                  <a:srgbClr val="455560"/>
                </a:solidFill>
                <a:effectLst/>
                <a:latin typeface="Arial" panose="020B0604020202020204" pitchFamily="34" charset="0"/>
              </a:rPr>
              <a:t>Enhancing digital presence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</a:pPr>
            <a:r>
              <a:rPr lang="en-GB" sz="1800" b="0" i="0" dirty="0">
                <a:solidFill>
                  <a:srgbClr val="455560"/>
                </a:solidFill>
                <a:effectLst/>
                <a:latin typeface="Arial" panose="020B0604020202020204" pitchFamily="34" charset="0"/>
              </a:rPr>
              <a:t>Undertake </a:t>
            </a:r>
            <a:r>
              <a:rPr lang="pl-PL" sz="1800" b="0" i="0" dirty="0">
                <a:solidFill>
                  <a:srgbClr val="45556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en-GB" sz="1800" b="0" i="0" dirty="0" err="1">
                <a:solidFill>
                  <a:srgbClr val="455560"/>
                </a:solidFill>
                <a:effectLst/>
                <a:latin typeface="Arial" panose="020B0604020202020204" pitchFamily="34" charset="0"/>
              </a:rPr>
              <a:t>ommon</a:t>
            </a:r>
            <a:r>
              <a:rPr lang="en-GB" sz="1800" b="0" i="0" dirty="0">
                <a:solidFill>
                  <a:srgbClr val="455560"/>
                </a:solidFill>
                <a:effectLst/>
                <a:latin typeface="Arial" panose="020B0604020202020204" pitchFamily="34" charset="0"/>
              </a:rPr>
              <a:t> research 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</a:pPr>
            <a:r>
              <a:rPr lang="en-GB" sz="1800" b="0" i="0" dirty="0">
                <a:solidFill>
                  <a:srgbClr val="455560"/>
                </a:solidFill>
                <a:effectLst/>
                <a:latin typeface="Arial" panose="020B0604020202020204" pitchFamily="34" charset="0"/>
              </a:rPr>
              <a:t>Support organisation of annual conferences  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</a:pPr>
            <a:endParaRPr lang="en-GB" sz="1800" dirty="0">
              <a:solidFill>
                <a:srgbClr val="455560"/>
              </a:solidFill>
              <a:latin typeface="Arial" panose="020B0604020202020204" pitchFamily="34" charset="0"/>
            </a:endParaRPr>
          </a:p>
          <a:p>
            <a:pPr marL="0" indent="0" fontAlgn="base">
              <a:lnSpc>
                <a:spcPts val="1214"/>
              </a:lnSpc>
              <a:buNone/>
            </a:pPr>
            <a:r>
              <a:rPr lang="en-GB" sz="2400" b="1" dirty="0">
                <a:solidFill>
                  <a:srgbClr val="455560"/>
                </a:solidFill>
                <a:latin typeface="Arial" panose="020B0604020202020204" pitchFamily="34" charset="0"/>
              </a:rPr>
              <a:t>4 Technical Clusters</a:t>
            </a:r>
            <a:endParaRPr lang="pl-PL" sz="1800" dirty="0">
              <a:solidFill>
                <a:srgbClr val="45556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</a:pPr>
            <a:endParaRPr lang="en-GB" sz="1800" b="0" i="0" dirty="0">
              <a:solidFill>
                <a:srgbClr val="4555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B7D0D8-29BD-DCA2-3774-93B7F597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C7B37-96F5-0872-BBE4-DEEF57B8439F}"/>
              </a:ext>
            </a:extLst>
          </p:cNvPr>
          <p:cNvSpPr txBox="1"/>
          <p:nvPr/>
        </p:nvSpPr>
        <p:spPr>
          <a:xfrm>
            <a:off x="359999" y="2324606"/>
            <a:ext cx="6123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0" i="0" u="sng" strike="noStrike" dirty="0">
                <a:solidFill>
                  <a:srgbClr val="0092BB"/>
                </a:solidFill>
                <a:effectLst/>
                <a:latin typeface="Arial" panose="020B0604020202020204" pitchFamily="34" charset="0"/>
                <a:hlinkClick r:id="rId2"/>
              </a:rPr>
              <a:t>Network’s Inception Document,</a:t>
            </a:r>
            <a:r>
              <a:rPr lang="en-GB" sz="2400" b="0" i="0" dirty="0">
                <a:solidFill>
                  <a:srgbClr val="45556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C57D0-F472-0ACE-FFE0-87D4090CB1D8}"/>
              </a:ext>
            </a:extLst>
          </p:cNvPr>
          <p:cNvSpPr txBox="1">
            <a:spLocks/>
          </p:cNvSpPr>
          <p:nvPr/>
        </p:nvSpPr>
        <p:spPr>
          <a:xfrm>
            <a:off x="359999" y="5502747"/>
            <a:ext cx="11467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To join: </a:t>
            </a:r>
            <a:r>
              <a:rPr lang="en-GB" dirty="0">
                <a:hlinkClick r:id="rId3"/>
              </a:rPr>
              <a:t>acqfnetwork@saqa.org.za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5173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31B41-B9EE-0A8B-8CB9-C448805D3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915129-9B17-8FE8-4438-47736832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38C70F-7B5F-88F6-A329-BA1486CEA261}"/>
              </a:ext>
            </a:extLst>
          </p:cNvPr>
          <p:cNvSpPr txBox="1">
            <a:spLocks/>
          </p:cNvSpPr>
          <p:nvPr/>
        </p:nvSpPr>
        <p:spPr>
          <a:xfrm>
            <a:off x="1112042" y="502484"/>
            <a:ext cx="9906953" cy="2166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ACQF-II project support available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760019-857D-168D-C92C-B3D8A8937B0F}"/>
              </a:ext>
            </a:extLst>
          </p:cNvPr>
          <p:cNvSpPr txBox="1">
            <a:spLocks/>
          </p:cNvSpPr>
          <p:nvPr/>
        </p:nvSpPr>
        <p:spPr>
          <a:xfrm>
            <a:off x="1173005" y="2295889"/>
            <a:ext cx="10224338" cy="3375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200" b="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advice in development and operationalisation of qualifications framework (priority for NQFs) and related policies or in their review.</a:t>
            </a:r>
          </a:p>
          <a:p>
            <a:endParaRPr lang="en-GB" sz="4200" b="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200" b="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 building and peer learning activities</a:t>
            </a:r>
          </a:p>
          <a:p>
            <a:endParaRPr lang="en-GB" sz="4200" b="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200" b="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Involvement in ACQF </a:t>
            </a:r>
            <a:r>
              <a:rPr lang="en-GB" sz="42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Network activities: </a:t>
            </a:r>
            <a:r>
              <a:rPr lang="en-GB" sz="42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acqfnetwork</a:t>
            </a:r>
            <a:r>
              <a:rPr lang="en-GB" sz="4200" b="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@saqa.org</a:t>
            </a:r>
            <a:r>
              <a:rPr lang="en-GB" sz="42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.za</a:t>
            </a:r>
            <a:r>
              <a:rPr lang="en-GB" sz="42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4200" b="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4200" b="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200" b="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 tools: Qualifications and Credential Platform (support to countries to map and enter their data on qualifications)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9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735E3-0F3A-CC08-82D2-E7D7E2083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77857-F0C8-C7EC-DC3E-1B8E5E87F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EBDD00-57E3-2593-363F-3123F46B8A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Questions, comments, clarifications?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32950-29C6-1F6D-E6F2-7E43E953EC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04663" y="6237288"/>
            <a:ext cx="287337" cy="293687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500"/>
              <a:t>Page</a:t>
            </a:r>
            <a:r>
              <a:rPr lang="en-GB" sz="500" spc="-65"/>
              <a:t> </a:t>
            </a:r>
            <a:fld id="{81D60167-4931-47E6-BA6A-407CBD079E47}" type="slidenum">
              <a:rPr sz="500" spc="-50" smtClean="0"/>
              <a:t>18</a:t>
            </a:fld>
            <a:endParaRPr sz="500"/>
          </a:p>
        </p:txBody>
      </p:sp>
    </p:spTree>
    <p:extLst>
      <p:ext uri="{BB962C8B-B14F-4D97-AF65-F5344CB8AC3E}">
        <p14:creationId xmlns:p14="http://schemas.microsoft.com/office/powerpoint/2010/main" val="1703359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2F25A-300B-2ED5-823D-1BC9D6D4D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145774"/>
            <a:ext cx="11701670" cy="6537379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28FA3CCC-40BD-41D4-9F86-0576A8F5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1DB91ECB-95EC-5E4C-AFA5-7A4F8C24E438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0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D7567-6557-2DEF-C1B4-C5C9E105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999" y="6538366"/>
            <a:ext cx="3710327" cy="172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"/>
              <a:t>Page </a:t>
            </a:r>
            <a:fld id="{1DB91ECB-95EC-5E4C-AFA5-7A4F8C24E438}" type="slidenum">
              <a:rPr lang="en-US" sz="5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50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1E43B6E-9A08-756E-13DE-5FF987B31B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945474"/>
              </p:ext>
            </p:extLst>
          </p:nvPr>
        </p:nvGraphicFramePr>
        <p:xfrm>
          <a:off x="5183187" y="212036"/>
          <a:ext cx="6743769" cy="6326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D2595D6-5268-6B9B-4FF7-906258D50B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3" y="2146330"/>
            <a:ext cx="4132992" cy="29213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8646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BFCD4E-EAEA-20FF-9156-B489BED5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Session 2_Nairobi RPL Forum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49C171-1E17-980D-7FAF-E387B021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 descr="A document with text and a logo&#10;&#10;Description automatically generated">
            <a:extLst>
              <a:ext uri="{FF2B5EF4-FFF2-40B4-BE49-F238E27FC236}">
                <a16:creationId xmlns:a16="http://schemas.microsoft.com/office/drawing/2014/main" id="{41A8A0EC-7C68-3BA6-DABB-74AA32AD4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173" y="192676"/>
            <a:ext cx="3926318" cy="5567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document with text and a logo&#10;&#10;Description automatically generated">
            <a:extLst>
              <a:ext uri="{FF2B5EF4-FFF2-40B4-BE49-F238E27FC236}">
                <a16:creationId xmlns:a16="http://schemas.microsoft.com/office/drawing/2014/main" id="{245CA6E4-2E6B-63C6-CB4B-CEC17D5C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27" y="1496379"/>
            <a:ext cx="3643454" cy="5187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document with text and a globe&#10;&#10;Description automatically generated">
            <a:extLst>
              <a:ext uri="{FF2B5EF4-FFF2-40B4-BE49-F238E27FC236}">
                <a16:creationId xmlns:a16="http://schemas.microsoft.com/office/drawing/2014/main" id="{C0197A5B-72C9-94B8-51A9-71C00F17E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037" y="1349545"/>
            <a:ext cx="3824320" cy="5361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F36754-960D-277F-567C-94CA9C97FC0C}"/>
              </a:ext>
            </a:extLst>
          </p:cNvPr>
          <p:cNvSpPr txBox="1"/>
          <p:nvPr/>
        </p:nvSpPr>
        <p:spPr>
          <a:xfrm>
            <a:off x="4070327" y="5844767"/>
            <a:ext cx="4159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https://acqf.africa/resources/policy-guidelines/acqf-policy-document-upon-validation-by-au-member-states-en-fr-pt</a:t>
            </a:r>
            <a:endParaRPr lang="en-GB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317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8EFD6-9A9D-309F-E54F-AD1138724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4780FC-294E-2FD5-F63C-F5B967909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49" y="748993"/>
            <a:ext cx="11467851" cy="1325563"/>
          </a:xfrm>
        </p:spPr>
        <p:txBody>
          <a:bodyPr/>
          <a:lstStyle/>
          <a:p>
            <a:r>
              <a:rPr lang="en-GB" dirty="0"/>
              <a:t>Objective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557D2ED-C234-F821-E1F5-A6E89419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C80AF-EA39-4A35-8630-1F8E47F5533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A2129359-56CB-787A-76DA-C7700AF727E8}"/>
              </a:ext>
            </a:extLst>
          </p:cNvPr>
          <p:cNvSpPr/>
          <p:nvPr/>
        </p:nvSpPr>
        <p:spPr>
          <a:xfrm rot="2710082">
            <a:off x="2783514" y="1451820"/>
            <a:ext cx="917639" cy="45651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E8F7810E-5270-36BD-7D03-484DEA39E329}"/>
              </a:ext>
            </a:extLst>
          </p:cNvPr>
          <p:cNvSpPr/>
          <p:nvPr/>
        </p:nvSpPr>
        <p:spPr>
          <a:xfrm rot="2710082">
            <a:off x="11176885" y="1449626"/>
            <a:ext cx="917639" cy="45651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6A956-1908-4931-66FB-78A70B0C46CD}"/>
              </a:ext>
            </a:extLst>
          </p:cNvPr>
          <p:cNvSpPr txBox="1"/>
          <p:nvPr/>
        </p:nvSpPr>
        <p:spPr>
          <a:xfrm>
            <a:off x="842480" y="1905506"/>
            <a:ext cx="775698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To contribute to improved mobility</a:t>
            </a:r>
            <a:r>
              <a:rPr lang="pl-PL" sz="2400" dirty="0"/>
              <a:t> and</a:t>
            </a:r>
            <a:r>
              <a:rPr lang="en-GB" sz="2400" dirty="0"/>
              <a:t> lifelong learning opportunities for African youth, as a result of</a:t>
            </a:r>
            <a:r>
              <a:rPr lang="pl-PL" sz="2400" dirty="0"/>
              <a:t>:</a:t>
            </a:r>
          </a:p>
          <a:p>
            <a:endParaRPr lang="pl-PL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b="1" dirty="0"/>
              <a:t>enhanced</a:t>
            </a:r>
            <a:r>
              <a:rPr lang="en-GB" sz="2400" dirty="0"/>
              <a:t> </a:t>
            </a:r>
            <a:r>
              <a:rPr lang="en-GB" sz="2400" b="1" dirty="0"/>
              <a:t>comparability and transparency </a:t>
            </a:r>
            <a:r>
              <a:rPr lang="en-GB" sz="2400" dirty="0"/>
              <a:t>of qualifications</a:t>
            </a:r>
            <a:endParaRPr lang="pl-PL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/>
              <a:t>enhanced </a:t>
            </a:r>
            <a:r>
              <a:rPr lang="en-GB" sz="2400" b="1" dirty="0"/>
              <a:t>recognition of skills and diplomas</a:t>
            </a:r>
            <a:endParaRPr lang="pl-PL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/>
              <a:t>improved mutual trust and </a:t>
            </a:r>
            <a:r>
              <a:rPr lang="en-GB" sz="2400" b="1" dirty="0"/>
              <a:t>information-sharing</a:t>
            </a:r>
            <a:r>
              <a:rPr lang="en-GB" sz="2400" dirty="0"/>
              <a:t> between qualifications frameworks and systems on the continent. 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36517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4DB91-7B90-2FAC-A7EA-55C7D9F8D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29C5-01AE-EDBE-4AAC-A18C1768F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293" y="75088"/>
            <a:ext cx="7145700" cy="660892"/>
          </a:xfrm>
        </p:spPr>
        <p:txBody>
          <a:bodyPr anchor="b">
            <a:normAutofit/>
          </a:bodyPr>
          <a:lstStyle/>
          <a:p>
            <a:r>
              <a:rPr lang="en-BE" dirty="0"/>
              <a:t>Main areas of activity of the ACQF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3FAC9304-D1D8-382D-BE79-22ACBD58CD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096857"/>
              </p:ext>
            </p:extLst>
          </p:nvPr>
        </p:nvGraphicFramePr>
        <p:xfrm>
          <a:off x="3113070" y="626724"/>
          <a:ext cx="8829886" cy="608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F9D2859-5293-17A3-47B1-47115F4E6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41" y="1177"/>
            <a:ext cx="2880384" cy="67546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6948FB-A360-FC99-E825-A325CCC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09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4734167-545C-90CD-C5D6-A39E55A4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22" y="817445"/>
            <a:ext cx="9492916" cy="165045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Capacity building</a:t>
            </a:r>
            <a:r>
              <a:rPr lang="pl-PL" dirty="0"/>
              <a:t> – examples</a:t>
            </a:r>
            <a:br>
              <a:rPr lang="en-GB" dirty="0"/>
            </a:br>
            <a:br>
              <a:rPr lang="en-GB" dirty="0"/>
            </a:br>
            <a:r>
              <a:rPr lang="en-GB" sz="3200" dirty="0"/>
              <a:t>Continental Forums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368520-EEBD-C1DD-9BCC-10C3757BC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70" y="2186630"/>
            <a:ext cx="8068757" cy="16504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de-DE" sz="18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3rd Forum, Nairobi, </a:t>
            </a:r>
            <a:r>
              <a:rPr lang="de-DE" sz="18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Kenya</a:t>
            </a:r>
            <a:r>
              <a:rPr lang="de-DE" sz="18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de-DE" sz="18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October</a:t>
            </a:r>
            <a:r>
              <a:rPr lang="de-DE" sz="18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 2024 </a:t>
            </a:r>
            <a:r>
              <a:rPr lang="pl-PL" sz="18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 (RPL)</a:t>
            </a:r>
            <a:endParaRPr lang="en-GB" sz="18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en-GB" sz="18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4th Forum, Victoria, Seychelles – November 2024 </a:t>
            </a: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(M</a:t>
            </a:r>
            <a:r>
              <a:rPr lang="pl-PL" sz="18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icro-credentials)</a:t>
            </a:r>
            <a:endParaRPr lang="en-GB" sz="18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en-GB" sz="18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</a:t>
            </a: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Forum, Johannesburg, South Africa – July 2025 (Digitalisation of credentials)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2CAEA-13D4-13C0-30C9-DA660D5F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5B379B5A-35BD-249F-17E0-42C1092665D4}"/>
              </a:ext>
            </a:extLst>
          </p:cNvPr>
          <p:cNvSpPr txBox="1">
            <a:spLocks/>
          </p:cNvSpPr>
          <p:nvPr/>
        </p:nvSpPr>
        <p:spPr>
          <a:xfrm>
            <a:off x="828661" y="3737557"/>
            <a:ext cx="66817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Handbooks and Guidelines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CABA8C05-8DA6-0F66-1BCF-9739174D0CA7}"/>
              </a:ext>
            </a:extLst>
          </p:cNvPr>
          <p:cNvSpPr txBox="1">
            <a:spLocks/>
          </p:cNvSpPr>
          <p:nvPr/>
        </p:nvSpPr>
        <p:spPr>
          <a:xfrm>
            <a:off x="1594575" y="4760124"/>
            <a:ext cx="7657792" cy="1058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Handbook on RPL for Practitioners </a:t>
            </a:r>
          </a:p>
          <a:p>
            <a:pPr marL="0" indent="0">
              <a:buNone/>
            </a:pPr>
            <a:r>
              <a:rPr lang="nb-NO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Handbook on Micro-credentials</a:t>
            </a:r>
          </a:p>
          <a:p>
            <a:pPr marL="0" indent="0">
              <a:buNone/>
            </a:pPr>
            <a:endParaRPr lang="en-GB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EBDFB93-EC10-188F-7F19-497D944F9A5C}"/>
              </a:ext>
            </a:extLst>
          </p:cNvPr>
          <p:cNvSpPr/>
          <p:nvPr/>
        </p:nvSpPr>
        <p:spPr>
          <a:xfrm>
            <a:off x="9351436" y="1839681"/>
            <a:ext cx="2527587" cy="18349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Thematic campaigns</a:t>
            </a:r>
          </a:p>
        </p:txBody>
      </p:sp>
    </p:spTree>
    <p:extLst>
      <p:ext uri="{BB962C8B-B14F-4D97-AF65-F5344CB8AC3E}">
        <p14:creationId xmlns:p14="http://schemas.microsoft.com/office/powerpoint/2010/main" val="2501145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5DA65-4F8E-0B26-96D2-0B801F8A8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0416D4A-A506-F5C1-85B5-6A867F2E6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21" y="484961"/>
            <a:ext cx="10571703" cy="165045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Capacity building materials - visit </a:t>
            </a:r>
            <a:r>
              <a:rPr lang="en-GB" dirty="0">
                <a:hlinkClick r:id="rId3"/>
              </a:rPr>
              <a:t>https://acqf.africa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4C0E1-ED6C-4A42-9FD2-43B08888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17A2A4-FC33-0E8D-105A-E4218A6AEE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59999" y="1512161"/>
            <a:ext cx="11460427" cy="4662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B9031E-333F-E042-DBF8-BC3FAD502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66" y="1528808"/>
            <a:ext cx="7390528" cy="5384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C147D7-1E80-60A6-A3C5-B2A6632A7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8194" y="1554009"/>
            <a:ext cx="3584485" cy="495234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A204EFF-D032-591C-A4B7-B096AEA8EAAE}"/>
              </a:ext>
            </a:extLst>
          </p:cNvPr>
          <p:cNvSpPr/>
          <p:nvPr/>
        </p:nvSpPr>
        <p:spPr>
          <a:xfrm>
            <a:off x="1202076" y="1306506"/>
            <a:ext cx="1520575" cy="1192507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53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BD068-A8C9-D39E-9734-91F301CF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Support to NQFs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9E125-257E-EE48-3E67-951A2A072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3683" y="2543835"/>
            <a:ext cx="4882793" cy="177033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800" b="1" dirty="0">
                <a:solidFill>
                  <a:schemeClr val="bg1"/>
                </a:solidFill>
                <a:latin typeface="Arial" panose="020B0604020202020204" pitchFamily="34" charset="0"/>
              </a:rPr>
              <a:t>GOAL: </a:t>
            </a:r>
          </a:p>
          <a:p>
            <a:pPr marL="0" indent="0" algn="ctr">
              <a:buNone/>
            </a:pPr>
            <a:r>
              <a:rPr lang="en-GB" sz="1800" b="1" dirty="0">
                <a:solidFill>
                  <a:schemeClr val="bg1"/>
                </a:solidFill>
                <a:latin typeface="Arial" panose="020B0604020202020204" pitchFamily="34" charset="0"/>
              </a:rPr>
              <a:t>increase</a:t>
            </a:r>
            <a:r>
              <a:rPr lang="en-GB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the number of countries with NQFs at stages 4 and 5 (implemented or advanced) equipped with qualifications database and monitoring systems</a:t>
            </a:r>
            <a:r>
              <a:rPr lang="en-GB" sz="1800" b="1" dirty="0">
                <a:solidFill>
                  <a:srgbClr val="455560"/>
                </a:solidFill>
                <a:latin typeface="Arial" panose="020B0604020202020204" pitchFamily="34" charset="0"/>
              </a:rPr>
              <a:t>. </a:t>
            </a:r>
            <a:r>
              <a:rPr lang="en-GB" sz="1800" b="1" i="0" dirty="0">
                <a:solidFill>
                  <a:srgbClr val="45556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3CBB9-F2BB-82CA-6BA8-1583480C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Picture 1, Picture">
            <a:extLst>
              <a:ext uri="{FF2B5EF4-FFF2-40B4-BE49-F238E27FC236}">
                <a16:creationId xmlns:a16="http://schemas.microsoft.com/office/drawing/2014/main" id="{BCAF762C-9DBD-5D15-B978-9A44091D5F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9" y="1726058"/>
            <a:ext cx="3984988" cy="411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30EC2F1E-111A-9F6A-A141-FF42595C58DA}"/>
              </a:ext>
            </a:extLst>
          </p:cNvPr>
          <p:cNvSpPr/>
          <p:nvPr/>
        </p:nvSpPr>
        <p:spPr>
          <a:xfrm>
            <a:off x="4982966" y="2897312"/>
            <a:ext cx="575353" cy="26610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4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C4522-8DD5-0CD5-CD65-173E938E9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EEE83-CFA8-0EF5-D875-E2B961FB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257347-5D48-CDB2-37C3-9E08E0E2A9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5771" y="-9920"/>
            <a:ext cx="10944225" cy="1081088"/>
          </a:xfrm>
        </p:spPr>
        <p:txBody>
          <a:bodyPr/>
          <a:lstStyle/>
          <a:p>
            <a:r>
              <a:rPr lang="en-GB" dirty="0"/>
              <a:t>2024 ACQF Survey: NQFs in Africa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6722B8-CC42-B52C-2483-6560E2A44717}"/>
              </a:ext>
            </a:extLst>
          </p:cNvPr>
          <p:cNvSpPr txBox="1"/>
          <p:nvPr/>
        </p:nvSpPr>
        <p:spPr>
          <a:xfrm>
            <a:off x="4381688" y="6198600"/>
            <a:ext cx="7837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https://acqf.africa/resources/surveys-acqf-ii-nqf-rpl-micro-credentials/survey-of-national-qualifications-frameworks-in-africa-analytical-report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C396EC-D8EE-E836-A686-642335EE6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441" y="962778"/>
            <a:ext cx="8699863" cy="514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942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98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Corporate Template 2021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TF Blu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TF Teal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TF Green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TF Yellow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TF Red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TF Pink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ppt/theme/theme9.xml><?xml version="1.0" encoding="utf-8"?>
<a:theme xmlns:a="http://schemas.openxmlformats.org/drawingml/2006/main" name="1_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DD2EB505655E45A1795E84472D77DD" ma:contentTypeVersion="16" ma:contentTypeDescription="Create a new document." ma:contentTypeScope="" ma:versionID="bdf6c04693c6243a2b3a9b78681ad779">
  <xsd:schema xmlns:xsd="http://www.w3.org/2001/XMLSchema" xmlns:xs="http://www.w3.org/2001/XMLSchema" xmlns:p="http://schemas.microsoft.com/office/2006/metadata/properties" xmlns:ns2="eb34c9b2-bfdf-4144-bb43-fc378579f0b1" xmlns:ns3="b86a64e3-d9b9-4fe5-8fc9-9bfa16d1bf07" targetNamespace="http://schemas.microsoft.com/office/2006/metadata/properties" ma:root="true" ma:fieldsID="a9770ecc0ed431fb0d66e8cb3aa8a3a5" ns2:_="" ns3:_="">
    <xsd:import namespace="eb34c9b2-bfdf-4144-bb43-fc378579f0b1"/>
    <xsd:import namespace="b86a64e3-d9b9-4fe5-8fc9-9bfa16d1bf0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2:_dlc_DocId" minOccurs="0"/>
                <xsd:element ref="ns2:_dlc_DocIdUrl" minOccurs="0"/>
                <xsd:element ref="ns2:_dlc_DocIdPersistId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4c9b2-bfdf-4144-bb43-fc378579f0b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336f169d-b9f7-4258-9598-fe346211c4f6}" ma:internalName="TaxCatchAll" ma:showField="CatchAllData" ma:web="eb34c9b2-bfdf-4144-bb43-fc378579f0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6a64e3-d9b9-4fe5-8fc9-9bfa16d1bf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f1f23c-94c0-4dcc-a7fa-999e323c9245" xsi:nil="true"/>
    <lcf76f155ced4ddcb4097134ff3c332f xmlns="05ef24fd-2dda-45b0-83fd-a9e6f5cd7406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203B17F16D040A1E444A021DFF119" ma:contentTypeVersion="13" ma:contentTypeDescription="Create a new document." ma:contentTypeScope="" ma:versionID="a4477b7aaefebf49d9f3fa8c19f258ff">
  <xsd:schema xmlns:xsd="http://www.w3.org/2001/XMLSchema" xmlns:xs="http://www.w3.org/2001/XMLSchema" xmlns:p="http://schemas.microsoft.com/office/2006/metadata/properties" xmlns:ns2="05ef24fd-2dda-45b0-83fd-a9e6f5cd7406" xmlns:ns3="9cf1f23c-94c0-4dcc-a7fa-999e323c9245" targetNamespace="http://schemas.microsoft.com/office/2006/metadata/properties" ma:root="true" ma:fieldsID="b45f155593f15e42cc3a772c45272010" ns2:_="" ns3:_="">
    <xsd:import namespace="05ef24fd-2dda-45b0-83fd-a9e6f5cd7406"/>
    <xsd:import namespace="9cf1f23c-94c0-4dcc-a7fa-999e323c92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f24fd-2dda-45b0-83fd-a9e6f5cd74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1f23c-94c0-4dcc-a7fa-999e323c924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c3438c5-9aa0-4ee5-85a2-9e811049bc4c}" ma:internalName="TaxCatchAll" ma:showField="CatchAllData" ma:web="9cf1f23c-94c0-4dcc-a7fa-999e323c92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FA6A62-ED53-4C14-95F0-D05920F7ACD2}">
  <ds:schemaRefs>
    <ds:schemaRef ds:uri="b86a64e3-d9b9-4fe5-8fc9-9bfa16d1bf07"/>
    <ds:schemaRef ds:uri="eb34c9b2-bfdf-4144-bb43-fc378579f0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8E895EF-17AC-4D56-9CF9-6BA47E912F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2E4BC2-FFA4-4D83-BCDF-11A7B5DDFF8C}">
  <ds:schemaRefs>
    <ds:schemaRef ds:uri="eb34c9b2-bfdf-4144-bb43-fc378579f0b1"/>
    <ds:schemaRef ds:uri="http://purl.org/dc/elements/1.1/"/>
    <ds:schemaRef ds:uri="http://schemas.microsoft.com/office/infopath/2007/PartnerControls"/>
    <ds:schemaRef ds:uri="b86a64e3-d9b9-4fe5-8fc9-9bfa16d1bf07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27FB2DC9-A07F-4734-ACD5-9027C5A7D7D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1040</Words>
  <Application>Microsoft Office PowerPoint</Application>
  <PresentationFormat>Widescreen</PresentationFormat>
  <Paragraphs>172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MontrealTS-Bold</vt:lpstr>
      <vt:lpstr>MontrealTS-Regular</vt:lpstr>
      <vt:lpstr>Calibri</vt:lpstr>
      <vt:lpstr>Nunito Sans ExtraBold</vt:lpstr>
      <vt:lpstr>Arial</vt:lpstr>
      <vt:lpstr>Nunito Sans Light</vt:lpstr>
      <vt:lpstr>Nunito Sans Black</vt:lpstr>
      <vt:lpstr>Nunito Sans</vt:lpstr>
      <vt:lpstr>Aptos</vt:lpstr>
      <vt:lpstr>Wingdings</vt:lpstr>
      <vt:lpstr>ETF Corporate Template 2021</vt:lpstr>
      <vt:lpstr>ETF Blue</vt:lpstr>
      <vt:lpstr>ETF Teal</vt:lpstr>
      <vt:lpstr>ETF Green</vt:lpstr>
      <vt:lpstr>ETF Yellow</vt:lpstr>
      <vt:lpstr>ETF Red</vt:lpstr>
      <vt:lpstr>ETF Pink</vt:lpstr>
      <vt:lpstr>ACQF Powerpoint Template</vt:lpstr>
      <vt:lpstr>1_ACQF Powerpoint Template</vt:lpstr>
      <vt:lpstr>PowerPoint Presentation</vt:lpstr>
      <vt:lpstr>PowerPoint Presentation</vt:lpstr>
      <vt:lpstr>PowerPoint Presentation</vt:lpstr>
      <vt:lpstr>Objective</vt:lpstr>
      <vt:lpstr>Main areas of activity of the ACQF</vt:lpstr>
      <vt:lpstr>Capacity building – examples  Continental Forums</vt:lpstr>
      <vt:lpstr>Capacity building materials - visit https://acqf.africa  </vt:lpstr>
      <vt:lpstr>Support to NQFs</vt:lpstr>
      <vt:lpstr>2024 ACQF Survey: NQFs in Africa</vt:lpstr>
      <vt:lpstr>Technical support to NQFs in 2025</vt:lpstr>
      <vt:lpstr>Referencing – connecting and creating trust </vt:lpstr>
      <vt:lpstr>ACQF referencing  Pilot referencing with 8 countries in 2024 </vt:lpstr>
      <vt:lpstr>Making information open, connecting  qualifications databases and reaching people  </vt:lpstr>
      <vt:lpstr>Common Skills Profiles:</vt:lpstr>
      <vt:lpstr>PowerPoint Presentation</vt:lpstr>
      <vt:lpstr>Governance – ACQF Network Importance of an institutional home for the framework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Mason</dc:creator>
  <cp:lastModifiedBy>Maria Rosenstock (ETF)</cp:lastModifiedBy>
  <cp:revision>5</cp:revision>
  <cp:lastPrinted>2023-05-02T09:23:27Z</cp:lastPrinted>
  <dcterms:created xsi:type="dcterms:W3CDTF">2020-12-15T11:10:02Z</dcterms:created>
  <dcterms:modified xsi:type="dcterms:W3CDTF">2025-09-28T16:22:35Z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0899162D-1F95-4187-B729-CDF75F891726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0x0101009B2203B17F16D040A1E444A021DFF119</vt:lpwstr>
  </property>
  <property fmtid="{D5CDD505-2E9C-101B-9397-08002B2CF9AE}" pid="5" name="_dlc_DocIdItemGuid">
    <vt:lpwstr>d7240d6d-9f4a-4046-b85d-7d2b03b9dc0c</vt:lpwstr>
  </property>
  <property fmtid="{D5CDD505-2E9C-101B-9397-08002B2CF9AE}" pid="6" name="MediaServiceImageTags">
    <vt:lpwstr/>
  </property>
</Properties>
</file>