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4"/>
    <p:sldMasterId id="2147483926" r:id="rId5"/>
    <p:sldMasterId id="2147483963" r:id="rId6"/>
  </p:sldMasterIdLst>
  <p:notesMasterIdLst>
    <p:notesMasterId r:id="rId29"/>
  </p:notesMasterIdLst>
  <p:sldIdLst>
    <p:sldId id="2142534731" r:id="rId7"/>
    <p:sldId id="3426" r:id="rId8"/>
    <p:sldId id="540" r:id="rId9"/>
    <p:sldId id="2142534692" r:id="rId10"/>
    <p:sldId id="2142534691" r:id="rId11"/>
    <p:sldId id="2142534728" r:id="rId12"/>
    <p:sldId id="272" r:id="rId13"/>
    <p:sldId id="257" r:id="rId14"/>
    <p:sldId id="258" r:id="rId15"/>
    <p:sldId id="259" r:id="rId16"/>
    <p:sldId id="260" r:id="rId17"/>
    <p:sldId id="261" r:id="rId18"/>
    <p:sldId id="262" r:id="rId19"/>
    <p:sldId id="274" r:id="rId20"/>
    <p:sldId id="275" r:id="rId21"/>
    <p:sldId id="264" r:id="rId22"/>
    <p:sldId id="266" r:id="rId23"/>
    <p:sldId id="267" r:id="rId24"/>
    <p:sldId id="268" r:id="rId25"/>
    <p:sldId id="276" r:id="rId26"/>
    <p:sldId id="271" r:id="rId27"/>
    <p:sldId id="2142534730" r:id="rId2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1307F-E76B-4DEF-6904-6BB0AF1F4D7F}" v="11" dt="2025-09-29T20:22:36.072"/>
    <p1510:client id="{A75E0E51-BC21-4486-3068-6880716B3960}" v="69" dt="2025-09-30T08:06:23.772"/>
    <p1510:client id="{AF79D919-AE7D-E0F3-3216-C18BB011ABFE}" v="73" dt="2025-09-29T13:05:09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75E0E51-BC21-4486-3068-6880716B3960}"/>
    <pc:docChg chg="modSld">
      <pc:chgData name="" userId="" providerId="" clId="Web-{A75E0E51-BC21-4486-3068-6880716B3960}" dt="2025-09-30T06:43:51.066" v="0" actId="20577"/>
      <pc:docMkLst>
        <pc:docMk/>
      </pc:docMkLst>
      <pc:sldChg chg="modSp">
        <pc:chgData name="" userId="" providerId="" clId="Web-{A75E0E51-BC21-4486-3068-6880716B3960}" dt="2025-09-30T06:43:51.066" v="0" actId="20577"/>
        <pc:sldMkLst>
          <pc:docMk/>
          <pc:sldMk cId="4004768999" sldId="2142534731"/>
        </pc:sldMkLst>
        <pc:spChg chg="mod">
          <ac:chgData name="" userId="" providerId="" clId="Web-{A75E0E51-BC21-4486-3068-6880716B3960}" dt="2025-09-30T06:43:51.066" v="0" actId="20577"/>
          <ac:spMkLst>
            <pc:docMk/>
            <pc:sldMk cId="4004768999" sldId="2142534731"/>
            <ac:spMk id="39" creationId="{90E18DB2-0F65-F3F9-08B8-C5745DC6A3E0}"/>
          </ac:spMkLst>
        </pc:spChg>
      </pc:sldChg>
    </pc:docChg>
  </pc:docChgLst>
  <pc:docChgLst>
    <pc:chgData name="Thierry Foubert (ETF)" userId="23593856-882d-48b4-9058-c7a06a575e18" providerId="ADAL" clId="{F93B5DB9-4887-45F3-921A-4B468D74A1F8}"/>
    <pc:docChg chg="undo custSel addSld delSld modSld sldOrd">
      <pc:chgData name="Thierry Foubert (ETF)" userId="23593856-882d-48b4-9058-c7a06a575e18" providerId="ADAL" clId="{F93B5DB9-4887-45F3-921A-4B468D74A1F8}" dt="2025-09-26T10:07:56.728" v="511"/>
      <pc:docMkLst>
        <pc:docMk/>
      </pc:docMkLst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57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58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59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60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61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62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64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66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67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68"/>
        </pc:sldMkLst>
      </pc:sldChg>
      <pc:sldChg chg="add mod modShow">
        <pc:chgData name="Thierry Foubert (ETF)" userId="23593856-882d-48b4-9058-c7a06a575e18" providerId="ADAL" clId="{F93B5DB9-4887-45F3-921A-4B468D74A1F8}" dt="2025-09-26T09:57:51.960" v="290" actId="729"/>
        <pc:sldMkLst>
          <pc:docMk/>
          <pc:sldMk cId="0" sldId="271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72"/>
        </pc:sldMkLst>
      </pc:sldChg>
      <pc:sldChg chg="add mod modShow">
        <pc:chgData name="Thierry Foubert (ETF)" userId="23593856-882d-48b4-9058-c7a06a575e18" providerId="ADAL" clId="{F93B5DB9-4887-45F3-921A-4B468D74A1F8}" dt="2025-09-26T09:54:53.470" v="279" actId="729"/>
        <pc:sldMkLst>
          <pc:docMk/>
          <pc:sldMk cId="0" sldId="274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75"/>
        </pc:sldMkLst>
      </pc:sldChg>
      <pc:sldChg chg="add">
        <pc:chgData name="Thierry Foubert (ETF)" userId="23593856-882d-48b4-9058-c7a06a575e18" providerId="ADAL" clId="{F93B5DB9-4887-45F3-921A-4B468D74A1F8}" dt="2025-09-26T09:53:26.997" v="277"/>
        <pc:sldMkLst>
          <pc:docMk/>
          <pc:sldMk cId="0" sldId="276"/>
        </pc:sldMkLst>
      </pc:sldChg>
      <pc:sldChg chg="addSp modSp mod">
        <pc:chgData name="Thierry Foubert (ETF)" userId="23593856-882d-48b4-9058-c7a06a575e18" providerId="ADAL" clId="{F93B5DB9-4887-45F3-921A-4B468D74A1F8}" dt="2025-09-26T09:50:53.387" v="253" actId="20577"/>
        <pc:sldMkLst>
          <pc:docMk/>
          <pc:sldMk cId="3471417486" sldId="540"/>
        </pc:sldMkLst>
        <pc:spChg chg="add mod">
          <ac:chgData name="Thierry Foubert (ETF)" userId="23593856-882d-48b4-9058-c7a06a575e18" providerId="ADAL" clId="{F93B5DB9-4887-45F3-921A-4B468D74A1F8}" dt="2025-09-26T09:50:53.387" v="253" actId="20577"/>
          <ac:spMkLst>
            <pc:docMk/>
            <pc:sldMk cId="3471417486" sldId="540"/>
            <ac:spMk id="11" creationId="{09726C59-1E36-702C-C4C3-F9E31CE22EE1}"/>
          </ac:spMkLst>
        </pc:spChg>
        <pc:spChg chg="mod">
          <ac:chgData name="Thierry Foubert (ETF)" userId="23593856-882d-48b4-9058-c7a06a575e18" providerId="ADAL" clId="{F93B5DB9-4887-45F3-921A-4B468D74A1F8}" dt="2025-09-26T09:48:07.746" v="6"/>
          <ac:spMkLst>
            <pc:docMk/>
            <pc:sldMk cId="3471417486" sldId="540"/>
            <ac:spMk id="14" creationId="{AA8E4AEB-E945-4B8A-6FBE-98120BD0527D}"/>
          </ac:spMkLst>
        </pc:spChg>
        <pc:spChg chg="mod">
          <ac:chgData name="Thierry Foubert (ETF)" userId="23593856-882d-48b4-9058-c7a06a575e18" providerId="ADAL" clId="{F93B5DB9-4887-45F3-921A-4B468D74A1F8}" dt="2025-09-26T09:49:25.520" v="111" actId="20577"/>
          <ac:spMkLst>
            <pc:docMk/>
            <pc:sldMk cId="3471417486" sldId="540"/>
            <ac:spMk id="16" creationId="{FAA0E485-E928-F9C8-5E77-28A8CA747DAD}"/>
          </ac:spMkLst>
        </pc:spChg>
      </pc:sldChg>
      <pc:sldChg chg="modSp mod">
        <pc:chgData name="Thierry Foubert (ETF)" userId="23593856-882d-48b4-9058-c7a06a575e18" providerId="ADAL" clId="{F93B5DB9-4887-45F3-921A-4B468D74A1F8}" dt="2025-09-26T09:46:23.668" v="0" actId="20577"/>
        <pc:sldMkLst>
          <pc:docMk/>
          <pc:sldMk cId="3966710176" sldId="2142534691"/>
        </pc:sldMkLst>
        <pc:spChg chg="mod">
          <ac:chgData name="Thierry Foubert (ETF)" userId="23593856-882d-48b4-9058-c7a06a575e18" providerId="ADAL" clId="{F93B5DB9-4887-45F3-921A-4B468D74A1F8}" dt="2025-09-26T09:46:23.668" v="0" actId="20577"/>
          <ac:spMkLst>
            <pc:docMk/>
            <pc:sldMk cId="3966710176" sldId="2142534691"/>
            <ac:spMk id="2" creationId="{79AEE682-69D7-6BA4-5C36-75FE0016C062}"/>
          </ac:spMkLst>
        </pc:spChg>
      </pc:sldChg>
      <pc:sldChg chg="addSp delSp modSp add mod">
        <pc:chgData name="Thierry Foubert (ETF)" userId="23593856-882d-48b4-9058-c7a06a575e18" providerId="ADAL" clId="{F93B5DB9-4887-45F3-921A-4B468D74A1F8}" dt="2025-09-26T10:06:46.962" v="506" actId="478"/>
        <pc:sldMkLst>
          <pc:docMk/>
          <pc:sldMk cId="2501145178" sldId="2142534692"/>
        </pc:sldMkLst>
        <pc:spChg chg="add mod">
          <ac:chgData name="Thierry Foubert (ETF)" userId="23593856-882d-48b4-9058-c7a06a575e18" providerId="ADAL" clId="{F93B5DB9-4887-45F3-921A-4B468D74A1F8}" dt="2025-09-26T10:06:39.650" v="504"/>
          <ac:spMkLst>
            <pc:docMk/>
            <pc:sldMk cId="2501145178" sldId="2142534692"/>
            <ac:spMk id="4" creationId="{61E0462B-C333-621D-E58C-D5B0A0127D78}"/>
          </ac:spMkLst>
        </pc:spChg>
        <pc:spChg chg="mod">
          <ac:chgData name="Thierry Foubert (ETF)" userId="23593856-882d-48b4-9058-c7a06a575e18" providerId="ADAL" clId="{F93B5DB9-4887-45F3-921A-4B468D74A1F8}" dt="2025-09-26T10:06:30.306" v="503" actId="27636"/>
          <ac:spMkLst>
            <pc:docMk/>
            <pc:sldMk cId="2501145178" sldId="2142534692"/>
            <ac:spMk id="5" creationId="{7922CAEA-13D4-13C0-30C9-DA660D5FFB47}"/>
          </ac:spMkLst>
        </pc:spChg>
      </pc:sldChg>
      <pc:sldChg chg="modSp mod ord setBg">
        <pc:chgData name="Thierry Foubert (ETF)" userId="23593856-882d-48b4-9058-c7a06a575e18" providerId="ADAL" clId="{F93B5DB9-4887-45F3-921A-4B468D74A1F8}" dt="2025-09-26T10:07:56.728" v="511"/>
        <pc:sldMkLst>
          <pc:docMk/>
          <pc:sldMk cId="397708544" sldId="2142534728"/>
        </pc:sldMkLst>
        <pc:spChg chg="mod">
          <ac:chgData name="Thierry Foubert (ETF)" userId="23593856-882d-48b4-9058-c7a06a575e18" providerId="ADAL" clId="{F93B5DB9-4887-45F3-921A-4B468D74A1F8}" dt="2025-09-26T10:01:55.764" v="501" actId="20577"/>
          <ac:spMkLst>
            <pc:docMk/>
            <pc:sldMk cId="397708544" sldId="2142534728"/>
            <ac:spMk id="7" creationId="{2F303F4C-F3D1-F8C2-FBEC-4D68D216E228}"/>
          </ac:spMkLst>
        </pc:spChg>
      </pc:sldChg>
    </pc:docChg>
  </pc:docChgLst>
  <pc:docChgLst>
    <pc:chgData name="Thierry Foubert (ETF)" userId="S::thierry.foubert@etf.europa.eu::23593856-882d-48b4-9058-c7a06a575e18" providerId="AD" clId="Web-{AF79D919-AE7D-E0F3-3216-C18BB011ABFE}"/>
    <pc:docChg chg="modSld">
      <pc:chgData name="Thierry Foubert (ETF)" userId="S::thierry.foubert@etf.europa.eu::23593856-882d-48b4-9058-c7a06a575e18" providerId="AD" clId="Web-{AF79D919-AE7D-E0F3-3216-C18BB011ABFE}" dt="2025-09-29T13:05:08.908" v="68" actId="20577"/>
      <pc:docMkLst>
        <pc:docMk/>
      </pc:docMkLst>
      <pc:sldChg chg="modSp">
        <pc:chgData name="Thierry Foubert (ETF)" userId="S::thierry.foubert@etf.europa.eu::23593856-882d-48b4-9058-c7a06a575e18" providerId="AD" clId="Web-{AF79D919-AE7D-E0F3-3216-C18BB011ABFE}" dt="2025-09-29T13:05:08.908" v="68" actId="20577"/>
        <pc:sldMkLst>
          <pc:docMk/>
          <pc:sldMk cId="397708544" sldId="2142534728"/>
        </pc:sldMkLst>
        <pc:spChg chg="mod">
          <ac:chgData name="Thierry Foubert (ETF)" userId="S::thierry.foubert@etf.europa.eu::23593856-882d-48b4-9058-c7a06a575e18" providerId="AD" clId="Web-{AF79D919-AE7D-E0F3-3216-C18BB011ABFE}" dt="2025-09-29T13:05:08.908" v="68" actId="20577"/>
          <ac:spMkLst>
            <pc:docMk/>
            <pc:sldMk cId="397708544" sldId="2142534728"/>
            <ac:spMk id="2" creationId="{9661AFC2-FB48-171B-8C92-6F3A6613DDDB}"/>
          </ac:spMkLst>
        </pc:spChg>
      </pc:sldChg>
      <pc:sldChg chg="addSp delSp modSp">
        <pc:chgData name="Thierry Foubert (ETF)" userId="S::thierry.foubert@etf.europa.eu::23593856-882d-48b4-9058-c7a06a575e18" providerId="AD" clId="Web-{AF79D919-AE7D-E0F3-3216-C18BB011ABFE}" dt="2025-09-29T10:10:34.669" v="66"/>
        <pc:sldMkLst>
          <pc:docMk/>
          <pc:sldMk cId="2798361796" sldId="2142534730"/>
        </pc:sldMkLst>
        <pc:spChg chg="mod">
          <ac:chgData name="Thierry Foubert (ETF)" userId="S::thierry.foubert@etf.europa.eu::23593856-882d-48b4-9058-c7a06a575e18" providerId="AD" clId="Web-{AF79D919-AE7D-E0F3-3216-C18BB011ABFE}" dt="2025-09-29T10:10:17.606" v="62" actId="1076"/>
          <ac:spMkLst>
            <pc:docMk/>
            <pc:sldMk cId="2798361796" sldId="2142534730"/>
            <ac:spMk id="7" creationId="{D7CE59CC-57B6-EE0C-38B5-1B847E2884D5}"/>
          </ac:spMkLst>
        </pc:spChg>
        <pc:spChg chg="add del mod">
          <ac:chgData name="Thierry Foubert (ETF)" userId="S::thierry.foubert@etf.europa.eu::23593856-882d-48b4-9058-c7a06a575e18" providerId="AD" clId="Web-{AF79D919-AE7D-E0F3-3216-C18BB011ABFE}" dt="2025-09-29T10:10:34.669" v="66"/>
          <ac:spMkLst>
            <pc:docMk/>
            <pc:sldMk cId="2798361796" sldId="2142534730"/>
            <ac:spMk id="23" creationId="{7F7E7A03-2442-F26F-CB80-9C2D7656B213}"/>
          </ac:spMkLst>
        </pc:spChg>
        <pc:graphicFrameChg chg="del mod modGraphic">
          <ac:chgData name="Thierry Foubert (ETF)" userId="S::thierry.foubert@etf.europa.eu::23593856-882d-48b4-9058-c7a06a575e18" providerId="AD" clId="Web-{AF79D919-AE7D-E0F3-3216-C18BB011ABFE}" dt="2025-09-29T10:10:27.325" v="65"/>
          <ac:graphicFrameMkLst>
            <pc:docMk/>
            <pc:sldMk cId="2798361796" sldId="2142534730"/>
            <ac:graphicFrameMk id="9" creationId="{61EE624C-34A8-3716-F92A-07033CAEFEEA}"/>
          </ac:graphicFrameMkLst>
        </pc:graphicFrameChg>
      </pc:sldChg>
    </pc:docChg>
  </pc:docChgLst>
  <pc:docChgLst>
    <pc:chgData name="bart.horemans@tei-opvet.eu" userId="S::urn:spo:guest#bart.horemans@tei-opvet.eu::" providerId="AD" clId="Web-{75A1307F-E76B-4DEF-6904-6BB0AF1F4D7F}"/>
    <pc:docChg chg="modSld">
      <pc:chgData name="bart.horemans@tei-opvet.eu" userId="S::urn:spo:guest#bart.horemans@tei-opvet.eu::" providerId="AD" clId="Web-{75A1307F-E76B-4DEF-6904-6BB0AF1F4D7F}" dt="2025-09-29T20:22:36.072" v="10" actId="14100"/>
      <pc:docMkLst>
        <pc:docMk/>
      </pc:docMkLst>
      <pc:sldChg chg="modSp">
        <pc:chgData name="bart.horemans@tei-opvet.eu" userId="S::urn:spo:guest#bart.horemans@tei-opvet.eu::" providerId="AD" clId="Web-{75A1307F-E76B-4DEF-6904-6BB0AF1F4D7F}" dt="2025-09-29T20:22:36.072" v="10" actId="14100"/>
        <pc:sldMkLst>
          <pc:docMk/>
          <pc:sldMk cId="2798361796" sldId="2142534730"/>
        </pc:sldMkLst>
        <pc:spChg chg="mod">
          <ac:chgData name="bart.horemans@tei-opvet.eu" userId="S::urn:spo:guest#bart.horemans@tei-opvet.eu::" providerId="AD" clId="Web-{75A1307F-E76B-4DEF-6904-6BB0AF1F4D7F}" dt="2025-09-29T20:22:36.072" v="10" actId="14100"/>
          <ac:spMkLst>
            <pc:docMk/>
            <pc:sldMk cId="2798361796" sldId="2142534730"/>
            <ac:spMk id="7" creationId="{D7CE59CC-57B6-EE0C-38B5-1B847E2884D5}"/>
          </ac:spMkLst>
        </pc:spChg>
      </pc:sldChg>
    </pc:docChg>
  </pc:docChgLst>
  <pc:docChgLst>
    <pc:chgData name="Thierry Foubert (ETF)" userId="S::thierry.foubert@etf.europa.eu::23593856-882d-48b4-9058-c7a06a575e18" providerId="AD" clId="Web-{CD0D014F-3D8B-2403-1466-750F4148C330}"/>
    <pc:docChg chg="addSld delSld modSld sldOrd">
      <pc:chgData name="Thierry Foubert (ETF)" userId="S::thierry.foubert@etf.europa.eu::23593856-882d-48b4-9058-c7a06a575e18" providerId="AD" clId="Web-{CD0D014F-3D8B-2403-1466-750F4148C330}" dt="2025-09-23T06:42:02.627" v="796"/>
      <pc:docMkLst>
        <pc:docMk/>
      </pc:docMkLst>
      <pc:sldChg chg="addSp delSp modSp">
        <pc:chgData name="Thierry Foubert (ETF)" userId="S::thierry.foubert@etf.europa.eu::23593856-882d-48b4-9058-c7a06a575e18" providerId="AD" clId="Web-{CD0D014F-3D8B-2403-1466-750F4148C330}" dt="2025-09-23T06:06:00.465" v="294"/>
        <pc:sldMkLst>
          <pc:docMk/>
          <pc:sldMk cId="3471417486" sldId="540"/>
        </pc:sldMkLst>
        <pc:spChg chg="add mod">
          <ac:chgData name="Thierry Foubert (ETF)" userId="S::thierry.foubert@etf.europa.eu::23593856-882d-48b4-9058-c7a06a575e18" providerId="AD" clId="Web-{CD0D014F-3D8B-2403-1466-750F4148C330}" dt="2025-09-23T06:04:35.583" v="272" actId="20577"/>
          <ac:spMkLst>
            <pc:docMk/>
            <pc:sldMk cId="3471417486" sldId="540"/>
            <ac:spMk id="14" creationId="{AA8E4AEB-E945-4B8A-6FBE-98120BD0527D}"/>
          </ac:spMkLst>
        </pc:spChg>
        <pc:spChg chg="add mod">
          <ac:chgData name="Thierry Foubert (ETF)" userId="S::thierry.foubert@etf.europa.eu::23593856-882d-48b4-9058-c7a06a575e18" providerId="AD" clId="Web-{CD0D014F-3D8B-2403-1466-750F4148C330}" dt="2025-09-23T06:01:32.284" v="230" actId="1076"/>
          <ac:spMkLst>
            <pc:docMk/>
            <pc:sldMk cId="3471417486" sldId="540"/>
            <ac:spMk id="15" creationId="{F4BCA16B-E7F3-D7A9-3538-0A54AA0DD424}"/>
          </ac:spMkLst>
        </pc:spChg>
        <pc:spChg chg="add mod">
          <ac:chgData name="Thierry Foubert (ETF)" userId="S::thierry.foubert@etf.europa.eu::23593856-882d-48b4-9058-c7a06a575e18" providerId="AD" clId="Web-{CD0D014F-3D8B-2403-1466-750F4148C330}" dt="2025-09-23T06:06:00.465" v="294"/>
          <ac:spMkLst>
            <pc:docMk/>
            <pc:sldMk cId="3471417486" sldId="540"/>
            <ac:spMk id="16" creationId="{FAA0E485-E928-F9C8-5E77-28A8CA747DAD}"/>
          </ac:spMkLst>
        </pc:spChg>
        <pc:picChg chg="mod">
          <ac:chgData name="Thierry Foubert (ETF)" userId="S::thierry.foubert@etf.europa.eu::23593856-882d-48b4-9058-c7a06a575e18" providerId="AD" clId="Web-{CD0D014F-3D8B-2403-1466-750F4148C330}" dt="2025-09-23T06:02:28.440" v="245"/>
          <ac:picMkLst>
            <pc:docMk/>
            <pc:sldMk cId="3471417486" sldId="540"/>
            <ac:picMk id="2" creationId="{0CA3B7B3-326D-9659-B7CA-8176EF508ABB}"/>
          </ac:picMkLst>
        </pc:picChg>
      </pc:sldChg>
      <pc:sldChg chg="addSp delSp modSp mod ord modShow modNotes">
        <pc:chgData name="Thierry Foubert (ETF)" userId="S::thierry.foubert@etf.europa.eu::23593856-882d-48b4-9058-c7a06a575e18" providerId="AD" clId="Web-{CD0D014F-3D8B-2403-1466-750F4148C330}" dt="2025-09-23T06:25:37.941" v="577"/>
        <pc:sldMkLst>
          <pc:docMk/>
          <pc:sldMk cId="3460977226" sldId="3426"/>
        </pc:sldMkLst>
        <pc:spChg chg="mod">
          <ac:chgData name="Thierry Foubert (ETF)" userId="S::thierry.foubert@etf.europa.eu::23593856-882d-48b4-9058-c7a06a575e18" providerId="AD" clId="Web-{CD0D014F-3D8B-2403-1466-750F4148C330}" dt="2025-09-23T06:25:19.644" v="574" actId="20577"/>
          <ac:spMkLst>
            <pc:docMk/>
            <pc:sldMk cId="3460977226" sldId="3426"/>
            <ac:spMk id="10" creationId="{58E21605-234C-969F-3906-F19715B49313}"/>
          </ac:spMkLst>
        </pc:spChg>
        <pc:picChg chg="add mod">
          <ac:chgData name="Thierry Foubert (ETF)" userId="S::thierry.foubert@etf.europa.eu::23593856-882d-48b4-9058-c7a06a575e18" providerId="AD" clId="Web-{CD0D014F-3D8B-2403-1466-750F4148C330}" dt="2025-09-23T06:24:50.470" v="552" actId="1076"/>
          <ac:picMkLst>
            <pc:docMk/>
            <pc:sldMk cId="3460977226" sldId="3426"/>
            <ac:picMk id="4" creationId="{4AB14B69-CC98-8185-FBB4-281E57ACCE41}"/>
          </ac:picMkLst>
        </pc:picChg>
      </pc:sldChg>
      <pc:sldChg chg="modSp">
        <pc:chgData name="Thierry Foubert (ETF)" userId="S::thierry.foubert@etf.europa.eu::23593856-882d-48b4-9058-c7a06a575e18" providerId="AD" clId="Web-{CD0D014F-3D8B-2403-1466-750F4148C330}" dt="2025-09-23T06:32:16.968" v="637" actId="20577"/>
        <pc:sldMkLst>
          <pc:docMk/>
          <pc:sldMk cId="3966710176" sldId="2142534691"/>
        </pc:sldMkLst>
        <pc:spChg chg="mod">
          <ac:chgData name="Thierry Foubert (ETF)" userId="S::thierry.foubert@etf.europa.eu::23593856-882d-48b4-9058-c7a06a575e18" providerId="AD" clId="Web-{CD0D014F-3D8B-2403-1466-750F4148C330}" dt="2025-09-23T06:32:16.968" v="637" actId="20577"/>
          <ac:spMkLst>
            <pc:docMk/>
            <pc:sldMk cId="3966710176" sldId="2142534691"/>
            <ac:spMk id="2" creationId="{79AEE682-69D7-6BA4-5C36-75FE0016C062}"/>
          </ac:spMkLst>
        </pc:spChg>
        <pc:spChg chg="mod">
          <ac:chgData name="Thierry Foubert (ETF)" userId="S::thierry.foubert@etf.europa.eu::23593856-882d-48b4-9058-c7a06a575e18" providerId="AD" clId="Web-{CD0D014F-3D8B-2403-1466-750F4148C330}" dt="2025-09-23T06:28:27.541" v="611" actId="20577"/>
          <ac:spMkLst>
            <pc:docMk/>
            <pc:sldMk cId="3966710176" sldId="2142534691"/>
            <ac:spMk id="31" creationId="{B24A7BFA-45F7-E589-958A-83707ECDCA04}"/>
          </ac:spMkLst>
        </pc:spChg>
        <pc:spChg chg="mod">
          <ac:chgData name="Thierry Foubert (ETF)" userId="S::thierry.foubert@etf.europa.eu::23593856-882d-48b4-9058-c7a06a575e18" providerId="AD" clId="Web-{CD0D014F-3D8B-2403-1466-750F4148C330}" dt="2025-09-23T06:31:54.280" v="632" actId="20577"/>
          <ac:spMkLst>
            <pc:docMk/>
            <pc:sldMk cId="3966710176" sldId="2142534691"/>
            <ac:spMk id="57" creationId="{55AA12D8-389A-7CC2-FB77-1CCD6780CD81}"/>
          </ac:spMkLst>
        </pc:spChg>
      </pc:sldChg>
      <pc:sldChg chg="addSp delSp modSp new">
        <pc:chgData name="Thierry Foubert (ETF)" userId="S::thierry.foubert@etf.europa.eu::23593856-882d-48b4-9058-c7a06a575e18" providerId="AD" clId="Web-{CD0D014F-3D8B-2403-1466-750F4148C330}" dt="2025-09-23T06:42:02.627" v="796"/>
        <pc:sldMkLst>
          <pc:docMk/>
          <pc:sldMk cId="397708544" sldId="2142534728"/>
        </pc:sldMkLst>
        <pc:spChg chg="mod">
          <ac:chgData name="Thierry Foubert (ETF)" userId="S::thierry.foubert@etf.europa.eu::23593856-882d-48b4-9058-c7a06a575e18" providerId="AD" clId="Web-{CD0D014F-3D8B-2403-1466-750F4148C330}" dt="2025-09-23T06:41:55.767" v="795" actId="20577"/>
          <ac:spMkLst>
            <pc:docMk/>
            <pc:sldMk cId="397708544" sldId="2142534728"/>
            <ac:spMk id="2" creationId="{9661AFC2-FB48-171B-8C92-6F3A6613DDDB}"/>
          </ac:spMkLst>
        </pc:spChg>
        <pc:spChg chg="add mod">
          <ac:chgData name="Thierry Foubert (ETF)" userId="S::thierry.foubert@etf.europa.eu::23593856-882d-48b4-9058-c7a06a575e18" providerId="AD" clId="Web-{CD0D014F-3D8B-2403-1466-750F4148C330}" dt="2025-09-23T06:38:10.425" v="715" actId="20577"/>
          <ac:spMkLst>
            <pc:docMk/>
            <pc:sldMk cId="397708544" sldId="2142534728"/>
            <ac:spMk id="7" creationId="{2F303F4C-F3D1-F8C2-FBEC-4D68D216E228}"/>
          </ac:spMkLst>
        </pc:spChg>
      </pc:sldChg>
    </pc:docChg>
  </pc:docChgLst>
  <pc:docChgLst>
    <pc:chgData name="bart.horemans@tei-opvet.eu" userId="S::urn:spo:guest#bart.horemans@tei-opvet.eu::" providerId="AD" clId="Web-{58EB4440-5E35-17CC-810F-8252B9474246}"/>
    <pc:docChg chg="addSld delSld modSld">
      <pc:chgData name="bart.horemans@tei-opvet.eu" userId="S::urn:spo:guest#bart.horemans@tei-opvet.eu::" providerId="AD" clId="Web-{58EB4440-5E35-17CC-810F-8252B9474246}" dt="2025-09-23T19:20:41.669" v="35"/>
      <pc:docMkLst>
        <pc:docMk/>
      </pc:docMkLst>
    </pc:docChg>
  </pc:docChgLst>
  <pc:docChgLst>
    <pc:chgData name="Maria Rosenstock (ETF)" userId="S::maria.rosenstock@etf.europa.eu::8633e7e6-9c16-48a5-856e-a0796c14322d" providerId="AD" clId="Web-{1E9D1EA1-1FEF-1C52-CB1C-B15857466BCD}"/>
    <pc:docChg chg="modSld">
      <pc:chgData name="Maria Rosenstock (ETF)" userId="S::maria.rosenstock@etf.europa.eu::8633e7e6-9c16-48a5-856e-a0796c14322d" providerId="AD" clId="Web-{1E9D1EA1-1FEF-1C52-CB1C-B15857466BCD}" dt="2025-09-26T15:44:47.798" v="200" actId="20577"/>
      <pc:docMkLst>
        <pc:docMk/>
      </pc:docMkLst>
      <pc:sldChg chg="modSp">
        <pc:chgData name="Maria Rosenstock (ETF)" userId="S::maria.rosenstock@etf.europa.eu::8633e7e6-9c16-48a5-856e-a0796c14322d" providerId="AD" clId="Web-{1E9D1EA1-1FEF-1C52-CB1C-B15857466BCD}" dt="2025-09-26T15:44:47.798" v="200" actId="20577"/>
        <pc:sldMkLst>
          <pc:docMk/>
          <pc:sldMk cId="2798361796" sldId="2142534730"/>
        </pc:sldMkLst>
        <pc:spChg chg="mod">
          <ac:chgData name="Maria Rosenstock (ETF)" userId="S::maria.rosenstock@etf.europa.eu::8633e7e6-9c16-48a5-856e-a0796c14322d" providerId="AD" clId="Web-{1E9D1EA1-1FEF-1C52-CB1C-B15857466BCD}" dt="2025-09-26T15:37:43.730" v="159" actId="20577"/>
          <ac:spMkLst>
            <pc:docMk/>
            <pc:sldMk cId="2798361796" sldId="2142534730"/>
            <ac:spMk id="2" creationId="{21959234-285E-7052-46AA-E03336BABE19}"/>
          </ac:spMkLst>
        </pc:spChg>
        <pc:spChg chg="mod">
          <ac:chgData name="Maria Rosenstock (ETF)" userId="S::maria.rosenstock@etf.europa.eu::8633e7e6-9c16-48a5-856e-a0796c14322d" providerId="AD" clId="Web-{1E9D1EA1-1FEF-1C52-CB1C-B15857466BCD}" dt="2025-09-26T15:44:47.798" v="200" actId="20577"/>
          <ac:spMkLst>
            <pc:docMk/>
            <pc:sldMk cId="2798361796" sldId="2142534730"/>
            <ac:spMk id="7" creationId="{D7CE59CC-57B6-EE0C-38B5-1B847E2884D5}"/>
          </ac:spMkLst>
        </pc:spChg>
      </pc:sldChg>
    </pc:docChg>
  </pc:docChgLst>
  <pc:docChgLst>
    <pc:chgData name="Thierry Foubert (ETF)" userId="S::thierry.foubert@etf.europa.eu::23593856-882d-48b4-9058-c7a06a575e18" providerId="AD" clId="Web-{A75E0E51-BC21-4486-3068-6880716B3960}"/>
    <pc:docChg chg="modSld">
      <pc:chgData name="Thierry Foubert (ETF)" userId="S::thierry.foubert@etf.europa.eu::23593856-882d-48b4-9058-c7a06a575e18" providerId="AD" clId="Web-{A75E0E51-BC21-4486-3068-6880716B3960}" dt="2025-09-30T08:06:18.397" v="75" actId="20577"/>
      <pc:docMkLst>
        <pc:docMk/>
      </pc:docMkLst>
      <pc:sldChg chg="addSp delSp modSp">
        <pc:chgData name="Thierry Foubert (ETF)" userId="S::thierry.foubert@etf.europa.eu::23593856-882d-48b4-9058-c7a06a575e18" providerId="AD" clId="Web-{A75E0E51-BC21-4486-3068-6880716B3960}" dt="2025-09-30T07:29:27.526" v="68" actId="20577"/>
        <pc:sldMkLst>
          <pc:docMk/>
          <pc:sldMk cId="2798361796" sldId="2142534730"/>
        </pc:sldMkLst>
        <pc:spChg chg="add del mod">
          <ac:chgData name="Thierry Foubert (ETF)" userId="S::thierry.foubert@etf.europa.eu::23593856-882d-48b4-9058-c7a06a575e18" providerId="AD" clId="Web-{A75E0E51-BC21-4486-3068-6880716B3960}" dt="2025-09-30T07:29:24.057" v="66" actId="20577"/>
          <ac:spMkLst>
            <pc:docMk/>
            <pc:sldMk cId="2798361796" sldId="2142534730"/>
            <ac:spMk id="7" creationId="{D7CE59CC-57B6-EE0C-38B5-1B847E2884D5}"/>
          </ac:spMkLst>
        </pc:spChg>
        <pc:spChg chg="add mod">
          <ac:chgData name="Thierry Foubert (ETF)" userId="S::thierry.foubert@etf.europa.eu::23593856-882d-48b4-9058-c7a06a575e18" providerId="AD" clId="Web-{A75E0E51-BC21-4486-3068-6880716B3960}" dt="2025-09-30T07:28:58.088" v="64" actId="14100"/>
          <ac:spMkLst>
            <pc:docMk/>
            <pc:sldMk cId="2798361796" sldId="2142534730"/>
            <ac:spMk id="334" creationId="{E8D0E2A5-7AF9-4897-00F8-F8A70DC1CFDF}"/>
          </ac:spMkLst>
        </pc:spChg>
        <pc:spChg chg="add mod">
          <ac:chgData name="Thierry Foubert (ETF)" userId="S::thierry.foubert@etf.europa.eu::23593856-882d-48b4-9058-c7a06a575e18" providerId="AD" clId="Web-{A75E0E51-BC21-4486-3068-6880716B3960}" dt="2025-09-30T07:29:27.526" v="68" actId="20577"/>
          <ac:spMkLst>
            <pc:docMk/>
            <pc:sldMk cId="2798361796" sldId="2142534730"/>
            <ac:spMk id="335" creationId="{214891AE-EE6D-AB09-7F71-8CF2C3A24961}"/>
          </ac:spMkLst>
        </pc:spChg>
        <pc:graphicFrameChg chg="add del mod modGraphic">
          <ac:chgData name="Thierry Foubert (ETF)" userId="S::thierry.foubert@etf.europa.eu::23593856-882d-48b4-9058-c7a06a575e18" providerId="AD" clId="Web-{A75E0E51-BC21-4486-3068-6880716B3960}" dt="2025-09-30T07:27:09.399" v="26"/>
          <ac:graphicFrameMkLst>
            <pc:docMk/>
            <pc:sldMk cId="2798361796" sldId="2142534730"/>
            <ac:graphicFrameMk id="5" creationId="{3E196629-25CC-7186-A0FB-67C3720C76E8}"/>
          </ac:graphicFrameMkLst>
        </pc:graphicFrameChg>
      </pc:sldChg>
      <pc:sldChg chg="modSp">
        <pc:chgData name="Thierry Foubert (ETF)" userId="S::thierry.foubert@etf.europa.eu::23593856-882d-48b4-9058-c7a06a575e18" providerId="AD" clId="Web-{A75E0E51-BC21-4486-3068-6880716B3960}" dt="2025-09-30T08:06:18.397" v="75" actId="20577"/>
        <pc:sldMkLst>
          <pc:docMk/>
          <pc:sldMk cId="4004768999" sldId="2142534731"/>
        </pc:sldMkLst>
        <pc:spChg chg="mod">
          <ac:chgData name="Thierry Foubert (ETF)" userId="S::thierry.foubert@etf.europa.eu::23593856-882d-48b4-9058-c7a06a575e18" providerId="AD" clId="Web-{A75E0E51-BC21-4486-3068-6880716B3960}" dt="2025-09-30T08:06:18.397" v="75" actId="20577"/>
          <ac:spMkLst>
            <pc:docMk/>
            <pc:sldMk cId="4004768999" sldId="2142534731"/>
            <ac:spMk id="39" creationId="{90E18DB2-0F65-F3F9-08B8-C5745DC6A3E0}"/>
          </ac:spMkLst>
        </pc:spChg>
      </pc:sldChg>
    </pc:docChg>
  </pc:docChgLst>
  <pc:docChgLst>
    <pc:chgData name="Thierry Foubert (ETF)" userId="S::thierry.foubert@etf.europa.eu::23593856-882d-48b4-9058-c7a06a575e18" providerId="AD" clId="Web-{B1D5F3BC-38A6-4CEB-284C-D75782F5702D}"/>
    <pc:docChg chg="addSld delSld modSld sldOrd">
      <pc:chgData name="Thierry Foubert (ETF)" userId="S::thierry.foubert@etf.europa.eu::23593856-882d-48b4-9058-c7a06a575e18" providerId="AD" clId="Web-{B1D5F3BC-38A6-4CEB-284C-D75782F5702D}" dt="2025-09-26T14:21:57.148" v="185" actId="20577"/>
      <pc:docMkLst>
        <pc:docMk/>
      </pc:docMkLst>
      <pc:sldChg chg="addSp delSp modSp mod setBg modClrScheme chgLayout">
        <pc:chgData name="Thierry Foubert (ETF)" userId="S::thierry.foubert@etf.europa.eu::23593856-882d-48b4-9058-c7a06a575e18" providerId="AD" clId="Web-{B1D5F3BC-38A6-4CEB-284C-D75782F5702D}" dt="2025-09-26T14:01:34.257" v="182"/>
        <pc:sldMkLst>
          <pc:docMk/>
          <pc:sldMk cId="397708544" sldId="2142534728"/>
        </pc:sldMkLst>
        <pc:spChg chg="mod">
          <ac:chgData name="Thierry Foubert (ETF)" userId="S::thierry.foubert@etf.europa.eu::23593856-882d-48b4-9058-c7a06a575e18" providerId="AD" clId="Web-{B1D5F3BC-38A6-4CEB-284C-D75782F5702D}" dt="2025-09-26T13:53:35.934" v="120" actId="1076"/>
          <ac:spMkLst>
            <pc:docMk/>
            <pc:sldMk cId="397708544" sldId="2142534728"/>
            <ac:spMk id="2" creationId="{9661AFC2-FB48-171B-8C92-6F3A6613DDDB}"/>
          </ac:spMkLst>
        </pc:spChg>
        <pc:spChg chg="mod ord">
          <ac:chgData name="Thierry Foubert (ETF)" userId="S::thierry.foubert@etf.europa.eu::23593856-882d-48b4-9058-c7a06a575e18" providerId="AD" clId="Web-{B1D5F3BC-38A6-4CEB-284C-D75782F5702D}" dt="2025-09-26T13:52:52.840" v="117"/>
          <ac:spMkLst>
            <pc:docMk/>
            <pc:sldMk cId="397708544" sldId="2142534728"/>
            <ac:spMk id="3" creationId="{433B7A11-6D44-6B77-3749-93811C7EA96E}"/>
          </ac:spMkLst>
        </pc:spChg>
        <pc:spChg chg="mod">
          <ac:chgData name="Thierry Foubert (ETF)" userId="S::thierry.foubert@etf.europa.eu::23593856-882d-48b4-9058-c7a06a575e18" providerId="AD" clId="Web-{B1D5F3BC-38A6-4CEB-284C-D75782F5702D}" dt="2025-09-26T13:52:52.840" v="117"/>
          <ac:spMkLst>
            <pc:docMk/>
            <pc:sldMk cId="397708544" sldId="2142534728"/>
            <ac:spMk id="7" creationId="{2F303F4C-F3D1-F8C2-FBEC-4D68D216E228}"/>
          </ac:spMkLst>
        </pc:spChg>
        <pc:spChg chg="add">
          <ac:chgData name="Thierry Foubert (ETF)" userId="S::thierry.foubert@etf.europa.eu::23593856-882d-48b4-9058-c7a06a575e18" providerId="AD" clId="Web-{B1D5F3BC-38A6-4CEB-284C-D75782F5702D}" dt="2025-09-26T14:01:34.257" v="182"/>
          <ac:spMkLst>
            <pc:docMk/>
            <pc:sldMk cId="397708544" sldId="2142534728"/>
            <ac:spMk id="59" creationId="{2B1CB0DD-4B41-7F76-B668-08BCA6AB7C9C}"/>
          </ac:spMkLst>
        </pc:spChg>
        <pc:graphicFrameChg chg="add mod">
          <ac:chgData name="Thierry Foubert (ETF)" userId="S::thierry.foubert@etf.europa.eu::23593856-882d-48b4-9058-c7a06a575e18" providerId="AD" clId="Web-{B1D5F3BC-38A6-4CEB-284C-D75782F5702D}" dt="2025-09-26T13:52:52.840" v="117"/>
          <ac:graphicFrameMkLst>
            <pc:docMk/>
            <pc:sldMk cId="397708544" sldId="2142534728"/>
            <ac:graphicFrameMk id="9" creationId="{1EACE4EC-31E7-5CC5-C3F9-8A282A1C70C9}"/>
          </ac:graphicFrameMkLst>
        </pc:graphicFrameChg>
      </pc:sldChg>
      <pc:sldChg chg="addSp modSp add replId">
        <pc:chgData name="Thierry Foubert (ETF)" userId="S::thierry.foubert@etf.europa.eu::23593856-882d-48b4-9058-c7a06a575e18" providerId="AD" clId="Web-{B1D5F3BC-38A6-4CEB-284C-D75782F5702D}" dt="2025-09-26T14:01:39.163" v="183"/>
        <pc:sldMkLst>
          <pc:docMk/>
          <pc:sldMk cId="2798361796" sldId="2142534730"/>
        </pc:sldMkLst>
        <pc:spChg chg="mod">
          <ac:chgData name="Thierry Foubert (ETF)" userId="S::thierry.foubert@etf.europa.eu::23593856-882d-48b4-9058-c7a06a575e18" providerId="AD" clId="Web-{B1D5F3BC-38A6-4CEB-284C-D75782F5702D}" dt="2025-09-26T13:54:22.171" v="131" actId="20577"/>
          <ac:spMkLst>
            <pc:docMk/>
            <pc:sldMk cId="2798361796" sldId="2142534730"/>
            <ac:spMk id="2" creationId="{21959234-285E-7052-46AA-E03336BABE19}"/>
          </ac:spMkLst>
        </pc:spChg>
        <pc:spChg chg="mod">
          <ac:chgData name="Thierry Foubert (ETF)" userId="S::thierry.foubert@etf.europa.eu::23593856-882d-48b4-9058-c7a06a575e18" providerId="AD" clId="Web-{B1D5F3BC-38A6-4CEB-284C-D75782F5702D}" dt="2025-09-26T13:56:51.861" v="154" actId="20577"/>
          <ac:spMkLst>
            <pc:docMk/>
            <pc:sldMk cId="2798361796" sldId="2142534730"/>
            <ac:spMk id="7" creationId="{D7CE59CC-57B6-EE0C-38B5-1B847E2884D5}"/>
          </ac:spMkLst>
        </pc:spChg>
        <pc:spChg chg="add">
          <ac:chgData name="Thierry Foubert (ETF)" userId="S::thierry.foubert@etf.europa.eu::23593856-882d-48b4-9058-c7a06a575e18" providerId="AD" clId="Web-{B1D5F3BC-38A6-4CEB-284C-D75782F5702D}" dt="2025-09-26T14:01:39.163" v="183"/>
          <ac:spMkLst>
            <pc:docMk/>
            <pc:sldMk cId="2798361796" sldId="2142534730"/>
            <ac:spMk id="153" creationId="{C4A255A3-4B7F-D96B-EFA8-3E7CB9A613FD}"/>
          </ac:spMkLst>
        </pc:spChg>
      </pc:sldChg>
      <pc:sldChg chg="addSp delSp modSp add ord replId">
        <pc:chgData name="Thierry Foubert (ETF)" userId="S::thierry.foubert@etf.europa.eu::23593856-882d-48b4-9058-c7a06a575e18" providerId="AD" clId="Web-{B1D5F3BC-38A6-4CEB-284C-D75782F5702D}" dt="2025-09-26T14:21:57.148" v="185" actId="20577"/>
        <pc:sldMkLst>
          <pc:docMk/>
          <pc:sldMk cId="4004768999" sldId="2142534731"/>
        </pc:sldMkLst>
        <pc:spChg chg="add mod">
          <ac:chgData name="Thierry Foubert (ETF)" userId="S::thierry.foubert@etf.europa.eu::23593856-882d-48b4-9058-c7a06a575e18" providerId="AD" clId="Web-{B1D5F3BC-38A6-4CEB-284C-D75782F5702D}" dt="2025-09-26T14:21:57.148" v="185" actId="20577"/>
          <ac:spMkLst>
            <pc:docMk/>
            <pc:sldMk cId="4004768999" sldId="2142534731"/>
            <ac:spMk id="39" creationId="{90E18DB2-0F65-F3F9-08B8-C5745DC6A3E0}"/>
          </ac:spMkLst>
        </pc:spChg>
        <pc:spChg chg="add mod">
          <ac:chgData name="Thierry Foubert (ETF)" userId="S::thierry.foubert@etf.europa.eu::23593856-882d-48b4-9058-c7a06a575e18" providerId="AD" clId="Web-{B1D5F3BC-38A6-4CEB-284C-D75782F5702D}" dt="2025-09-26T14:00:27.162" v="175" actId="20577"/>
          <ac:spMkLst>
            <pc:docMk/>
            <pc:sldMk cId="4004768999" sldId="2142534731"/>
            <ac:spMk id="41" creationId="{F215CC92-D4B0-CCF0-EC45-8C8FCCC08A18}"/>
          </ac:spMkLst>
        </pc:spChg>
        <pc:spChg chg="add mod">
          <ac:chgData name="Thierry Foubert (ETF)" userId="S::thierry.foubert@etf.europa.eu::23593856-882d-48b4-9058-c7a06a575e18" providerId="AD" clId="Web-{B1D5F3BC-38A6-4CEB-284C-D75782F5702D}" dt="2025-09-26T13:59:32.552" v="164" actId="1076"/>
          <ac:spMkLst>
            <pc:docMk/>
            <pc:sldMk cId="4004768999" sldId="2142534731"/>
            <ac:spMk id="43" creationId="{3F752239-4DCF-C928-EFE0-AD7157BDFEDC}"/>
          </ac:spMkLst>
        </pc:spChg>
        <pc:spChg chg="add">
          <ac:chgData name="Thierry Foubert (ETF)" userId="S::thierry.foubert@etf.europa.eu::23593856-882d-48b4-9058-c7a06a575e18" providerId="AD" clId="Web-{B1D5F3BC-38A6-4CEB-284C-D75782F5702D}" dt="2025-09-26T13:59:59.209" v="168"/>
          <ac:spMkLst>
            <pc:docMk/>
            <pc:sldMk cId="4004768999" sldId="2142534731"/>
            <ac:spMk id="47" creationId="{D1B377B6-97C8-2963-1E13-7E40EAFABF9B}"/>
          </ac:spMkLst>
        </pc:spChg>
        <pc:grpChg chg="add">
          <ac:chgData name="Thierry Foubert (ETF)" userId="S::thierry.foubert@etf.europa.eu::23593856-882d-48b4-9058-c7a06a575e18" providerId="AD" clId="Web-{B1D5F3BC-38A6-4CEB-284C-D75782F5702D}" dt="2025-09-26T13:59:59.240" v="169"/>
          <ac:grpSpMkLst>
            <pc:docMk/>
            <pc:sldMk cId="4004768999" sldId="2142534731"/>
            <ac:grpSpMk id="51" creationId="{867DA74F-450E-1299-7045-BF3A954B2B24}"/>
          </ac:grpSpMkLst>
        </pc:gr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F3A7F-8959-45D6-97FF-3C0B58280CA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DA52906-232B-47A3-B1B6-FE9A5E0D1459}">
      <dgm:prSet/>
      <dgm:spPr/>
      <dgm:t>
        <a:bodyPr/>
        <a:lstStyle/>
        <a:p>
          <a:pPr>
            <a:defRPr cap="all"/>
          </a:pPr>
          <a:r>
            <a:rPr lang="en-GB"/>
            <a:t>CESA: Harmonized education foundation</a:t>
          </a:r>
          <a:endParaRPr lang="en-US"/>
        </a:p>
      </dgm:t>
    </dgm:pt>
    <dgm:pt modelId="{09CA107E-8588-4556-A329-F59D0D635624}" type="parTrans" cxnId="{B80732AC-CFA3-4176-8CE5-B7D9CCBBEE00}">
      <dgm:prSet/>
      <dgm:spPr/>
      <dgm:t>
        <a:bodyPr/>
        <a:lstStyle/>
        <a:p>
          <a:endParaRPr lang="en-US"/>
        </a:p>
      </dgm:t>
    </dgm:pt>
    <dgm:pt modelId="{A9D757DF-B6E8-40AB-9BAC-CB1250D7FE84}" type="sibTrans" cxnId="{B80732AC-CFA3-4176-8CE5-B7D9CCBBEE00}">
      <dgm:prSet/>
      <dgm:spPr/>
      <dgm:t>
        <a:bodyPr/>
        <a:lstStyle/>
        <a:p>
          <a:endParaRPr lang="en-US"/>
        </a:p>
      </dgm:t>
    </dgm:pt>
    <dgm:pt modelId="{614AEFBA-5A9F-4B06-BA58-0062E38F16A4}">
      <dgm:prSet/>
      <dgm:spPr/>
      <dgm:t>
        <a:bodyPr/>
        <a:lstStyle/>
        <a:p>
          <a:pPr>
            <a:defRPr cap="all"/>
          </a:pPr>
          <a:r>
            <a:rPr lang="en-GB"/>
            <a:t>TVET: Relevant, portable, and employable skills </a:t>
          </a:r>
          <a:endParaRPr lang="en-US"/>
        </a:p>
      </dgm:t>
    </dgm:pt>
    <dgm:pt modelId="{D4665F02-A972-4D60-9535-770DAEF6C079}" type="parTrans" cxnId="{9BE882BF-BC9A-4869-AD95-BCFF429E98AD}">
      <dgm:prSet/>
      <dgm:spPr/>
      <dgm:t>
        <a:bodyPr/>
        <a:lstStyle/>
        <a:p>
          <a:endParaRPr lang="en-US"/>
        </a:p>
      </dgm:t>
    </dgm:pt>
    <dgm:pt modelId="{025AD29E-77B6-472C-9ECD-7B37D04EA743}" type="sibTrans" cxnId="{9BE882BF-BC9A-4869-AD95-BCFF429E98AD}">
      <dgm:prSet/>
      <dgm:spPr/>
      <dgm:t>
        <a:bodyPr/>
        <a:lstStyle/>
        <a:p>
          <a:endParaRPr lang="en-US"/>
        </a:p>
      </dgm:t>
    </dgm:pt>
    <dgm:pt modelId="{FC0534C4-E326-417F-9F6A-62AE3D3EB137}">
      <dgm:prSet/>
      <dgm:spPr/>
      <dgm:t>
        <a:bodyPr/>
        <a:lstStyle/>
        <a:p>
          <a:pPr>
            <a:defRPr cap="all"/>
          </a:pPr>
          <a:r>
            <a:rPr lang="en-GB"/>
            <a:t>STISA: Innovation and research-driven mobility </a:t>
          </a:r>
          <a:endParaRPr lang="en-US"/>
        </a:p>
      </dgm:t>
    </dgm:pt>
    <dgm:pt modelId="{0E2C9F98-64F9-4B51-953B-1D871CEA527C}" type="parTrans" cxnId="{F30BB333-BED1-4849-B1C2-7E505BA3E8D5}">
      <dgm:prSet/>
      <dgm:spPr/>
      <dgm:t>
        <a:bodyPr/>
        <a:lstStyle/>
        <a:p>
          <a:endParaRPr lang="en-US"/>
        </a:p>
      </dgm:t>
    </dgm:pt>
    <dgm:pt modelId="{85A64EEC-730A-459F-87C8-F853CA98F047}" type="sibTrans" cxnId="{F30BB333-BED1-4849-B1C2-7E505BA3E8D5}">
      <dgm:prSet/>
      <dgm:spPr/>
      <dgm:t>
        <a:bodyPr/>
        <a:lstStyle/>
        <a:p>
          <a:endParaRPr lang="en-US"/>
        </a:p>
      </dgm:t>
    </dgm:pt>
    <dgm:pt modelId="{4C80ADFF-8C67-4C4D-A2F1-CC07D3D251E1}" type="pres">
      <dgm:prSet presAssocID="{E2EF3A7F-8959-45D6-97FF-3C0B58280CAA}" presName="root" presStyleCnt="0">
        <dgm:presLayoutVars>
          <dgm:dir/>
          <dgm:resizeHandles val="exact"/>
        </dgm:presLayoutVars>
      </dgm:prSet>
      <dgm:spPr/>
    </dgm:pt>
    <dgm:pt modelId="{BAF1E845-E457-40A6-ABF1-6F165F1C596D}" type="pres">
      <dgm:prSet presAssocID="{0DA52906-232B-47A3-B1B6-FE9A5E0D1459}" presName="compNode" presStyleCnt="0"/>
      <dgm:spPr/>
    </dgm:pt>
    <dgm:pt modelId="{77799839-63CE-4DFA-A895-7F7F520615C6}" type="pres">
      <dgm:prSet presAssocID="{0DA52906-232B-47A3-B1B6-FE9A5E0D1459}" presName="iconBgRect" presStyleLbl="bgShp" presStyleIdx="0" presStyleCnt="3"/>
      <dgm:spPr/>
    </dgm:pt>
    <dgm:pt modelId="{F21255C2-5288-4A4E-B956-1C45A7286CD9}" type="pres">
      <dgm:prSet presAssocID="{0DA52906-232B-47A3-B1B6-FE9A5E0D145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FBA0E5D-C7C8-4585-9D64-BD5D9579BE69}" type="pres">
      <dgm:prSet presAssocID="{0DA52906-232B-47A3-B1B6-FE9A5E0D1459}" presName="spaceRect" presStyleCnt="0"/>
      <dgm:spPr/>
    </dgm:pt>
    <dgm:pt modelId="{C45C5B71-406C-4D37-AB65-4D6A466EC87C}" type="pres">
      <dgm:prSet presAssocID="{0DA52906-232B-47A3-B1B6-FE9A5E0D1459}" presName="textRect" presStyleLbl="revTx" presStyleIdx="0" presStyleCnt="3">
        <dgm:presLayoutVars>
          <dgm:chMax val="1"/>
          <dgm:chPref val="1"/>
        </dgm:presLayoutVars>
      </dgm:prSet>
      <dgm:spPr/>
    </dgm:pt>
    <dgm:pt modelId="{BF268D1E-5F82-48AD-9BBE-2B0DB779072D}" type="pres">
      <dgm:prSet presAssocID="{A9D757DF-B6E8-40AB-9BAC-CB1250D7FE84}" presName="sibTrans" presStyleCnt="0"/>
      <dgm:spPr/>
    </dgm:pt>
    <dgm:pt modelId="{840A6CAC-D6DA-4266-9C35-C19A8018480D}" type="pres">
      <dgm:prSet presAssocID="{614AEFBA-5A9F-4B06-BA58-0062E38F16A4}" presName="compNode" presStyleCnt="0"/>
      <dgm:spPr/>
    </dgm:pt>
    <dgm:pt modelId="{60E67BEE-1C4A-4E5D-8D7E-8D09EB8874A1}" type="pres">
      <dgm:prSet presAssocID="{614AEFBA-5A9F-4B06-BA58-0062E38F16A4}" presName="iconBgRect" presStyleLbl="bgShp" presStyleIdx="1" presStyleCnt="3"/>
      <dgm:spPr/>
    </dgm:pt>
    <dgm:pt modelId="{C1C5B497-73D7-44F3-BC59-9B168A355158}" type="pres">
      <dgm:prSet presAssocID="{614AEFBA-5A9F-4B06-BA58-0062E38F16A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8459DED2-0DB0-4DA1-A67A-7B358ED86535}" type="pres">
      <dgm:prSet presAssocID="{614AEFBA-5A9F-4B06-BA58-0062E38F16A4}" presName="spaceRect" presStyleCnt="0"/>
      <dgm:spPr/>
    </dgm:pt>
    <dgm:pt modelId="{1B28454C-DB25-44AF-A4DB-F03238CF0E4E}" type="pres">
      <dgm:prSet presAssocID="{614AEFBA-5A9F-4B06-BA58-0062E38F16A4}" presName="textRect" presStyleLbl="revTx" presStyleIdx="1" presStyleCnt="3">
        <dgm:presLayoutVars>
          <dgm:chMax val="1"/>
          <dgm:chPref val="1"/>
        </dgm:presLayoutVars>
      </dgm:prSet>
      <dgm:spPr/>
    </dgm:pt>
    <dgm:pt modelId="{9BC2E37F-12D6-4330-8528-12A39E6EE477}" type="pres">
      <dgm:prSet presAssocID="{025AD29E-77B6-472C-9ECD-7B37D04EA743}" presName="sibTrans" presStyleCnt="0"/>
      <dgm:spPr/>
    </dgm:pt>
    <dgm:pt modelId="{0123EB16-7ED0-402E-AE2E-61938A720DB2}" type="pres">
      <dgm:prSet presAssocID="{FC0534C4-E326-417F-9F6A-62AE3D3EB137}" presName="compNode" presStyleCnt="0"/>
      <dgm:spPr/>
    </dgm:pt>
    <dgm:pt modelId="{C954A335-A263-4635-B187-E00041896242}" type="pres">
      <dgm:prSet presAssocID="{FC0534C4-E326-417F-9F6A-62AE3D3EB137}" presName="iconBgRect" presStyleLbl="bgShp" presStyleIdx="2" presStyleCnt="3"/>
      <dgm:spPr/>
    </dgm:pt>
    <dgm:pt modelId="{02CE7714-2251-4577-A71C-39D0EED17AF9}" type="pres">
      <dgm:prSet presAssocID="{FC0534C4-E326-417F-9F6A-62AE3D3EB1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E50D394F-EFEC-4AAE-8032-B53571C5634C}" type="pres">
      <dgm:prSet presAssocID="{FC0534C4-E326-417F-9F6A-62AE3D3EB137}" presName="spaceRect" presStyleCnt="0"/>
      <dgm:spPr/>
    </dgm:pt>
    <dgm:pt modelId="{5F511DEE-CD97-44E7-9F8B-7A382E757EFD}" type="pres">
      <dgm:prSet presAssocID="{FC0534C4-E326-417F-9F6A-62AE3D3EB13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D8F8205-D0F3-4A55-8B72-A1AA7E63B862}" type="presOf" srcId="{614AEFBA-5A9F-4B06-BA58-0062E38F16A4}" destId="{1B28454C-DB25-44AF-A4DB-F03238CF0E4E}" srcOrd="0" destOrd="0" presId="urn:microsoft.com/office/officeart/2018/5/layout/IconCircleLabelList"/>
    <dgm:cxn modelId="{F30BB333-BED1-4849-B1C2-7E505BA3E8D5}" srcId="{E2EF3A7F-8959-45D6-97FF-3C0B58280CAA}" destId="{FC0534C4-E326-417F-9F6A-62AE3D3EB137}" srcOrd="2" destOrd="0" parTransId="{0E2C9F98-64F9-4B51-953B-1D871CEA527C}" sibTransId="{85A64EEC-730A-459F-87C8-F853CA98F047}"/>
    <dgm:cxn modelId="{13C5F639-8285-439A-BE72-655D9F81FC29}" type="presOf" srcId="{FC0534C4-E326-417F-9F6A-62AE3D3EB137}" destId="{5F511DEE-CD97-44E7-9F8B-7A382E757EFD}" srcOrd="0" destOrd="0" presId="urn:microsoft.com/office/officeart/2018/5/layout/IconCircleLabelList"/>
    <dgm:cxn modelId="{15AE2461-2D1E-46C3-BEA5-08CA9A958AD8}" type="presOf" srcId="{E2EF3A7F-8959-45D6-97FF-3C0B58280CAA}" destId="{4C80ADFF-8C67-4C4D-A2F1-CC07D3D251E1}" srcOrd="0" destOrd="0" presId="urn:microsoft.com/office/officeart/2018/5/layout/IconCircleLabelList"/>
    <dgm:cxn modelId="{08F7E980-E393-431B-9079-C67E4335BF6C}" type="presOf" srcId="{0DA52906-232B-47A3-B1B6-FE9A5E0D1459}" destId="{C45C5B71-406C-4D37-AB65-4D6A466EC87C}" srcOrd="0" destOrd="0" presId="urn:microsoft.com/office/officeart/2018/5/layout/IconCircleLabelList"/>
    <dgm:cxn modelId="{B80732AC-CFA3-4176-8CE5-B7D9CCBBEE00}" srcId="{E2EF3A7F-8959-45D6-97FF-3C0B58280CAA}" destId="{0DA52906-232B-47A3-B1B6-FE9A5E0D1459}" srcOrd="0" destOrd="0" parTransId="{09CA107E-8588-4556-A329-F59D0D635624}" sibTransId="{A9D757DF-B6E8-40AB-9BAC-CB1250D7FE84}"/>
    <dgm:cxn modelId="{9BE882BF-BC9A-4869-AD95-BCFF429E98AD}" srcId="{E2EF3A7F-8959-45D6-97FF-3C0B58280CAA}" destId="{614AEFBA-5A9F-4B06-BA58-0062E38F16A4}" srcOrd="1" destOrd="0" parTransId="{D4665F02-A972-4D60-9535-770DAEF6C079}" sibTransId="{025AD29E-77B6-472C-9ECD-7B37D04EA743}"/>
    <dgm:cxn modelId="{67A21115-83D2-4645-8AD9-665F38E9A34D}" type="presParOf" srcId="{4C80ADFF-8C67-4C4D-A2F1-CC07D3D251E1}" destId="{BAF1E845-E457-40A6-ABF1-6F165F1C596D}" srcOrd="0" destOrd="0" presId="urn:microsoft.com/office/officeart/2018/5/layout/IconCircleLabelList"/>
    <dgm:cxn modelId="{F89DFD3F-3D72-47E4-9BEC-9D9D1247063E}" type="presParOf" srcId="{BAF1E845-E457-40A6-ABF1-6F165F1C596D}" destId="{77799839-63CE-4DFA-A895-7F7F520615C6}" srcOrd="0" destOrd="0" presId="urn:microsoft.com/office/officeart/2018/5/layout/IconCircleLabelList"/>
    <dgm:cxn modelId="{01E8563D-5E71-4BD0-955C-FA578497D5BE}" type="presParOf" srcId="{BAF1E845-E457-40A6-ABF1-6F165F1C596D}" destId="{F21255C2-5288-4A4E-B956-1C45A7286CD9}" srcOrd="1" destOrd="0" presId="urn:microsoft.com/office/officeart/2018/5/layout/IconCircleLabelList"/>
    <dgm:cxn modelId="{56FFF2EE-03A1-4B6A-B479-08EE5B3B6606}" type="presParOf" srcId="{BAF1E845-E457-40A6-ABF1-6F165F1C596D}" destId="{1FBA0E5D-C7C8-4585-9D64-BD5D9579BE69}" srcOrd="2" destOrd="0" presId="urn:microsoft.com/office/officeart/2018/5/layout/IconCircleLabelList"/>
    <dgm:cxn modelId="{92D9AF20-837F-4FAC-88C2-B1D9F6F70285}" type="presParOf" srcId="{BAF1E845-E457-40A6-ABF1-6F165F1C596D}" destId="{C45C5B71-406C-4D37-AB65-4D6A466EC87C}" srcOrd="3" destOrd="0" presId="urn:microsoft.com/office/officeart/2018/5/layout/IconCircleLabelList"/>
    <dgm:cxn modelId="{9C05CDD0-CD3E-40B0-A61E-E486C0664DEC}" type="presParOf" srcId="{4C80ADFF-8C67-4C4D-A2F1-CC07D3D251E1}" destId="{BF268D1E-5F82-48AD-9BBE-2B0DB779072D}" srcOrd="1" destOrd="0" presId="urn:microsoft.com/office/officeart/2018/5/layout/IconCircleLabelList"/>
    <dgm:cxn modelId="{CEF0AFFA-FC06-4BAE-B685-57B82BABC5C8}" type="presParOf" srcId="{4C80ADFF-8C67-4C4D-A2F1-CC07D3D251E1}" destId="{840A6CAC-D6DA-4266-9C35-C19A8018480D}" srcOrd="2" destOrd="0" presId="urn:microsoft.com/office/officeart/2018/5/layout/IconCircleLabelList"/>
    <dgm:cxn modelId="{034606E5-E04E-4BB7-8D9B-A9D48AA2EEDF}" type="presParOf" srcId="{840A6CAC-D6DA-4266-9C35-C19A8018480D}" destId="{60E67BEE-1C4A-4E5D-8D7E-8D09EB8874A1}" srcOrd="0" destOrd="0" presId="urn:microsoft.com/office/officeart/2018/5/layout/IconCircleLabelList"/>
    <dgm:cxn modelId="{3B9C09E2-D7BB-4FAC-8653-A5DBB00A8827}" type="presParOf" srcId="{840A6CAC-D6DA-4266-9C35-C19A8018480D}" destId="{C1C5B497-73D7-44F3-BC59-9B168A355158}" srcOrd="1" destOrd="0" presId="urn:microsoft.com/office/officeart/2018/5/layout/IconCircleLabelList"/>
    <dgm:cxn modelId="{F4AFF8E2-8A15-4214-A618-D919751BD54E}" type="presParOf" srcId="{840A6CAC-D6DA-4266-9C35-C19A8018480D}" destId="{8459DED2-0DB0-4DA1-A67A-7B358ED86535}" srcOrd="2" destOrd="0" presId="urn:microsoft.com/office/officeart/2018/5/layout/IconCircleLabelList"/>
    <dgm:cxn modelId="{B18F8834-AA61-4FD4-8C92-2EAE105060A6}" type="presParOf" srcId="{840A6CAC-D6DA-4266-9C35-C19A8018480D}" destId="{1B28454C-DB25-44AF-A4DB-F03238CF0E4E}" srcOrd="3" destOrd="0" presId="urn:microsoft.com/office/officeart/2018/5/layout/IconCircleLabelList"/>
    <dgm:cxn modelId="{4AE39631-4875-4723-A0FC-AC62E728ABA1}" type="presParOf" srcId="{4C80ADFF-8C67-4C4D-A2F1-CC07D3D251E1}" destId="{9BC2E37F-12D6-4330-8528-12A39E6EE477}" srcOrd="3" destOrd="0" presId="urn:microsoft.com/office/officeart/2018/5/layout/IconCircleLabelList"/>
    <dgm:cxn modelId="{66C17B33-A6F1-47D9-A558-7D8FD868BF19}" type="presParOf" srcId="{4C80ADFF-8C67-4C4D-A2F1-CC07D3D251E1}" destId="{0123EB16-7ED0-402E-AE2E-61938A720DB2}" srcOrd="4" destOrd="0" presId="urn:microsoft.com/office/officeart/2018/5/layout/IconCircleLabelList"/>
    <dgm:cxn modelId="{0D451BBC-3C7B-41B0-8566-F262717DC3E5}" type="presParOf" srcId="{0123EB16-7ED0-402E-AE2E-61938A720DB2}" destId="{C954A335-A263-4635-B187-E00041896242}" srcOrd="0" destOrd="0" presId="urn:microsoft.com/office/officeart/2018/5/layout/IconCircleLabelList"/>
    <dgm:cxn modelId="{A0A61A0B-A188-406D-A28B-BCC14156E72D}" type="presParOf" srcId="{0123EB16-7ED0-402E-AE2E-61938A720DB2}" destId="{02CE7714-2251-4577-A71C-39D0EED17AF9}" srcOrd="1" destOrd="0" presId="urn:microsoft.com/office/officeart/2018/5/layout/IconCircleLabelList"/>
    <dgm:cxn modelId="{6DD4A3C7-2195-4947-A250-9763615F5289}" type="presParOf" srcId="{0123EB16-7ED0-402E-AE2E-61938A720DB2}" destId="{E50D394F-EFEC-4AAE-8032-B53571C5634C}" srcOrd="2" destOrd="0" presId="urn:microsoft.com/office/officeart/2018/5/layout/IconCircleLabelList"/>
    <dgm:cxn modelId="{BEA5E5BE-E565-4377-A5D0-13B7B4C3A85E}" type="presParOf" srcId="{0123EB16-7ED0-402E-AE2E-61938A720DB2}" destId="{5F511DEE-CD97-44E7-9F8B-7A382E757EF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99839-63CE-4DFA-A895-7F7F520615C6}">
      <dsp:nvSpPr>
        <dsp:cNvPr id="0" name=""/>
        <dsp:cNvSpPr/>
      </dsp:nvSpPr>
      <dsp:spPr>
        <a:xfrm>
          <a:off x="422099" y="1356812"/>
          <a:ext cx="1098000" cy="1098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255C2-5288-4A4E-B956-1C45A7286CD9}">
      <dsp:nvSpPr>
        <dsp:cNvPr id="0" name=""/>
        <dsp:cNvSpPr/>
      </dsp:nvSpPr>
      <dsp:spPr>
        <a:xfrm>
          <a:off x="656099" y="159081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C5B71-406C-4D37-AB65-4D6A466EC87C}">
      <dsp:nvSpPr>
        <dsp:cNvPr id="0" name=""/>
        <dsp:cNvSpPr/>
      </dsp:nvSpPr>
      <dsp:spPr>
        <a:xfrm>
          <a:off x="71099" y="2796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CESA: Harmonized education foundation</a:t>
          </a:r>
          <a:endParaRPr lang="en-US" sz="1300" kern="1200"/>
        </a:p>
      </dsp:txBody>
      <dsp:txXfrm>
        <a:off x="71099" y="2796812"/>
        <a:ext cx="1800000" cy="720000"/>
      </dsp:txXfrm>
    </dsp:sp>
    <dsp:sp modelId="{60E67BEE-1C4A-4E5D-8D7E-8D09EB8874A1}">
      <dsp:nvSpPr>
        <dsp:cNvPr id="0" name=""/>
        <dsp:cNvSpPr/>
      </dsp:nvSpPr>
      <dsp:spPr>
        <a:xfrm>
          <a:off x="2537099" y="1356812"/>
          <a:ext cx="1098000" cy="1098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5B497-73D7-44F3-BC59-9B168A355158}">
      <dsp:nvSpPr>
        <dsp:cNvPr id="0" name=""/>
        <dsp:cNvSpPr/>
      </dsp:nvSpPr>
      <dsp:spPr>
        <a:xfrm>
          <a:off x="2771099" y="159081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8454C-DB25-44AF-A4DB-F03238CF0E4E}">
      <dsp:nvSpPr>
        <dsp:cNvPr id="0" name=""/>
        <dsp:cNvSpPr/>
      </dsp:nvSpPr>
      <dsp:spPr>
        <a:xfrm>
          <a:off x="2186099" y="2796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TVET: Relevant, portable, and employable skills </a:t>
          </a:r>
          <a:endParaRPr lang="en-US" sz="1300" kern="1200"/>
        </a:p>
      </dsp:txBody>
      <dsp:txXfrm>
        <a:off x="2186099" y="2796812"/>
        <a:ext cx="1800000" cy="720000"/>
      </dsp:txXfrm>
    </dsp:sp>
    <dsp:sp modelId="{C954A335-A263-4635-B187-E00041896242}">
      <dsp:nvSpPr>
        <dsp:cNvPr id="0" name=""/>
        <dsp:cNvSpPr/>
      </dsp:nvSpPr>
      <dsp:spPr>
        <a:xfrm>
          <a:off x="4652100" y="1356812"/>
          <a:ext cx="1098000" cy="1098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E7714-2251-4577-A71C-39D0EED17AF9}">
      <dsp:nvSpPr>
        <dsp:cNvPr id="0" name=""/>
        <dsp:cNvSpPr/>
      </dsp:nvSpPr>
      <dsp:spPr>
        <a:xfrm>
          <a:off x="4886100" y="159081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11DEE-CD97-44E7-9F8B-7A382E757EFD}">
      <dsp:nvSpPr>
        <dsp:cNvPr id="0" name=""/>
        <dsp:cNvSpPr/>
      </dsp:nvSpPr>
      <dsp:spPr>
        <a:xfrm>
          <a:off x="4301100" y="2796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STISA: Innovation and research-driven mobility </a:t>
          </a:r>
          <a:endParaRPr lang="en-US" sz="1300" kern="1200"/>
        </a:p>
      </dsp:txBody>
      <dsp:txXfrm>
        <a:off x="4301100" y="279681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24T12:26:15.54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16219 11033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24T12:26:15.55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17011 11533 16383 0 0,'13'0'0'0'0,"19"8"0"0"0,24 0 0 0 0,23 8 0 0 0,26 7 0 0 0,16 7 0 0 0,0-3 0 0 0,1 3 0 0 0,-1 2 0 0 0,1-5 0 0 0,0-6 0 0 0,-1-7 0 0 0,0-6 0 0 0,-7-4 0 0 0,-2-3 0 0 0,0-2 0 0 0,2 0 0 0 0,-4-7 0 0 0,-2-9 0 0 0,-4-9 0 0 0,-6-6 0 0 0,-8-6 0 0 0,-3-1 0 0 0,-4-10 0 0 0,-2-2 0 0 0,-1-6 0 0 0,-1-8 0 0 0,1-6 0 0 0,-8 2 0 0 0,-1-1 0 0 0,1-2 0 0 0,1 4 0 0 0,-4 7 0 0 0,-1 7 0 0 0,-5 6 0 0 0,1 4 0 0 0,-3 2 0 0 0,0 2 0 0 0,5-6 0 0 0,-2 6 0 0 0,1 1 0 0 0,4 1 0 0 0,-4 0 0 0 0,2 0 0 0 0,2 7 0 0 0,-3 0 0 0 0,-6 0 0 0 0,-6 5 0 0 0,-6 0 0 0 0,-4-3 0 0 0,4 4 0 0 0,1-1 0 0 0,-1-2 0 0 0,-2 3 0 0 0,5-1 0 0 0,0 4 0 0 0,7-1 0 0 0,5 3 0 0 0,7-2 0 0 0,5 4 0 0 0,3 3 0 0 0,-4 6 0 0 0,-2 3 0 0 0,-6 4 0 0 0,-7 1 0 0 0,-7 1 0 0 0,2 1 0 0 0,-3 0 0 0 0,-1 0 0 0 0,-4-1 0 0 0,-2 1 0 0 0,-2 6 0 0 0,-1 9 0 0 0,-1 9 0 0 0,0 6 0 0 0,-1 6 0 0 0,-5 3 0 0 0,-4 8 0 0 0,-5 3 0 0 0,-8 0 0 0 0,-7 4 0 0 0,-4 8 0 0 0,-4 12 0 0 0,-2 9 0 0 0,-1 2 0 0 0,0 8 0 0 0,-8 2 0 0 0,-1-2 0 0 0,-6-4 0 0 0,-7-10 0 0 0,-1-4 0 0 0,6-9 0 0 0,-3-9 0 0 0,3-7 0 0 0,-2-6 0 0 0,2-3 0 0 0,4-3 0 0 0,-3 0 0 0 0,3 0 0 0 0,-4-1 0 0 0,-6 2 0 0 0,1 6 0 0 0,-2 3 0 0 0,-3 0 0 0 0,-5-2 0 0 0,-3-2 0 0 0,-2-1 0 0 0,-2-2 0 0 0,-1-1 0 0 0,1 0 0 0 0,-2-1 0 0 0,-6-8 0 0 0,-8 0 0 0 0,-10-1 0 0 0,-6 2 0 0 0,-5 2 0 0 0,4-5 0 0 0,0 0 0 0 0,6-6 0 0 0,1-7 0 0 0,5 1 0 0 0,-2-3 0 0 0,-9 3 0 0 0,-22 5 0 0 0,-14 6 0 0 0,-9 4 0 0 0,-6 5 0 0 0,-3-6 0 0 0,1 0 0 0 0,-14 7 0 0 0,-24 12 0 0 0,-12 3 0 0 0,-10-1 0 0 0,-8 5 0 0 0,-5-1 0 0 0,-4-3 0 0 0,5-10 0 0 0,2-14 0 0 0,7-4 0 0 0,1-8 0 0 0,4-5 0 0 0,14-6 0 0 0,14-4 0 0 0,14-2 0 0 0,2 5 0 0 0,-1 2 0 0 0,-12-1 0 0 0,-8-1 0 0 0,4-2 0 0 0,6-1 0 0 0,10-2 0 0 0,7 0 0 0 0,6-1 0 0 0,4-1 0 0 0,2-6 0 0 0,1-3 0 0 0,1 2 0 0 0,0-6 0 0 0,6-1 0 0 0,2-4 0 0 0,6 2 0 0 0,7-4 0 0 0,7 1 0 0 0,5 6 0 0 0,10-4 0 0 0,11-4 0 0 0,10 1 0 0 0,8-2 0 0 0,4-5 0 0 0,3-4 0 0 0,2-4 0 0 0,0-2 0 0 0,0-9 0 0 0,6-2 0 0 0,2-1 0 0 0,-2-5 0 0 0,0-7 0 0 0,3 0 0 0 0,8-3 0 0 0,0-4 0 0 0,4-4 0 0 0,4 3 0 0 0,6 0 0 0 0,2-1 0 0 0,3 4 0 0 0,2-1 0 0 0,1 5 0 0 0,-1 0 0 0 0,2 3 0 0 0,5-2 0 0 0,3 3 0 0 0,5 5 0 0 0,2-3 0 0 0,4 2 0 0 0,5-3 0 0 0,5 1 0 0 0,4 3 0 0 0,3 4 0 0 0,3 4 0 0 0,0 3 0 0 0,7 2 0 0 0,2 1 0 0 0,0 7 0 0 0,5 2 0 0 0,0 7 0 0 0,-3 1 0 0 0,-2 3 0 0 0,2 7 0 0 0,1 3 0 0 0,4-1 0 0 0,-1 0 0 0 0,-2 2 0 0 0,-4 2 0 0 0,-4 3 0 0 0,-2 2 0 0 0,-2 2 0 0 0,-2 0 0 0 0,0 0 0 0 0,-1 0 0 0 0,1 8 0 0 0,-1 1 0 0 0,1 7 0 0 0,0 1 0 0 0,-6 3 0 0 0,-3-1 0 0 0,0 4 0 0 0,3-3 0 0 0,-6 2 0 0 0,0-3 0 0 0,2 3 0 0 0,3-3 0 0 0,-4 3 0 0 0,-1-4 0 0 0,-4 4 0 0 0,0-3 0 0 0,2 2 0 0 0,5-2 0 0 0,4 2 0 0 0,1 5 0 0 0,4-2 0 0 0,-7 1 0 0 0,-2-3 0 0 0,-5 1 0 0 0,-1 5 0 0 0,2-4 0 0 0,3-6 0 0 0,4-5 0 0 0,-4 2 0 0 0,0-3 0 0 0,-6 5 0 0 0,-6-8 0 0 0,-6-5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24T12:26:15.5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10663 9869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9C9E-BC5C-463A-ACF5-0401F1A99C85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B751-526B-4797-AB40-418E5DCEE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12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A_FACILITY@TEI-OPVET.EU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INFO@TEI-OPVET.EU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GB" i="1" kern="100" baseline="30000">
                <a:solidFill>
                  <a:srgbClr val="005191"/>
                </a:solidFill>
              </a:rPr>
              <a:t>“The ETF is a key player in global human capital development, across the entire learning spectrum. </a:t>
            </a:r>
            <a:endParaRPr lang="en-US" kern="100"/>
          </a:p>
          <a:p>
            <a:pPr marL="171450" indent="-171450">
              <a:buFont typeface="Arial"/>
              <a:buChar char="•"/>
            </a:pPr>
            <a:r>
              <a:rPr lang="en-GB" i="1" kern="100" baseline="30000">
                <a:solidFill>
                  <a:srgbClr val="005191"/>
                </a:solidFill>
              </a:rPr>
              <a:t>Its role is increasingly important as the EU positions itself as a global actor in skills development, supporting geopolitical and economic transitions.”</a:t>
            </a:r>
            <a:endParaRPr lang="en-GB" kern="100"/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00"/>
              <a:t>EU agency with focus on Skill for Global Europe </a:t>
            </a:r>
            <a:endParaRPr lang="en-US" kern="100"/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00"/>
              <a:t>Working with 28 countries around EU, </a:t>
            </a:r>
            <a:r>
              <a:rPr lang="en-GB" kern="100" err="1"/>
              <a:t>AfricanUnion</a:t>
            </a:r>
            <a:r>
              <a:rPr lang="en-GB" kern="100"/>
              <a:t> and Global HCD community </a:t>
            </a:r>
            <a:endParaRPr lang="en-US" kern="100"/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00"/>
              <a:t>3 decades of country relationships &amp; </a:t>
            </a:r>
            <a:r>
              <a:rPr lang="en-GB" kern="100" err="1"/>
              <a:t>HCDexpertise</a:t>
            </a:r>
            <a:r>
              <a:rPr lang="en-GB" kern="100"/>
              <a:t> 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00"/>
              <a:t>Part of WU Implementing </a:t>
            </a:r>
            <a:r>
              <a:rPr lang="en-GB" kern="100" err="1"/>
              <a:t>voluntarycontributions</a:t>
            </a:r>
            <a:r>
              <a:rPr lang="en-GB" kern="100"/>
              <a:t> for EMPL, ENEST, INTPA, </a:t>
            </a:r>
            <a:r>
              <a:rPr lang="en-GB" kern="100" err="1"/>
              <a:t>EIBand</a:t>
            </a:r>
            <a:r>
              <a:rPr lang="en-GB" kern="100"/>
              <a:t> Germany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01154-29F1-4540-AAF2-C14E2170DD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498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775"/>
              </a:lnSpc>
              <a:buNone/>
            </a:pPr>
            <a:r>
              <a:rPr lang="en-GB" b="1" i="0">
                <a:solidFill>
                  <a:srgbClr val="00125C"/>
                </a:solidFill>
                <a:effectLst/>
                <a:latin typeface="YACkoCjjZNk 0"/>
              </a:rPr>
              <a:t>Private Sector Engagement</a:t>
            </a:r>
            <a:endParaRPr lang="en-GB">
              <a:solidFill>
                <a:srgbClr val="00125C"/>
              </a:solidFill>
              <a:effectLst/>
              <a:latin typeface="YACkoCjjZNk 0"/>
            </a:endParaRPr>
          </a:p>
          <a:p>
            <a:pPr>
              <a:lnSpc>
                <a:spcPts val="2775"/>
              </a:lnSpc>
            </a:pPr>
            <a:r>
              <a:rPr lang="en-GB" b="0" i="0">
                <a:solidFill>
                  <a:srgbClr val="00125C"/>
                </a:solidFill>
                <a:effectLst/>
                <a:latin typeface="YACkoCjjZNk 0"/>
              </a:rPr>
              <a:t>A key element is active collaboration with the private sector to ensure that VET programs meet the current and future needs of the </a:t>
            </a:r>
            <a:r>
              <a:rPr lang="en-GB" b="0" i="0" err="1">
                <a:solidFill>
                  <a:srgbClr val="00125C"/>
                </a:solidFill>
                <a:effectLst/>
                <a:latin typeface="YACkoCjjZNk 0"/>
              </a:rPr>
              <a:t>labor</a:t>
            </a:r>
            <a:r>
              <a:rPr lang="en-GB" b="0" i="0">
                <a:solidFill>
                  <a:srgbClr val="00125C"/>
                </a:solidFill>
                <a:effectLst/>
                <a:latin typeface="YACkoCjjZNk 0"/>
              </a:rPr>
              <a:t> market.</a:t>
            </a:r>
            <a:endParaRPr lang="en-GB" b="1" i="0">
              <a:solidFill>
                <a:srgbClr val="00125C"/>
              </a:solidFill>
              <a:effectLst/>
              <a:latin typeface="YACkoCjjZNk 0"/>
            </a:endParaRPr>
          </a:p>
          <a:p>
            <a:pPr>
              <a:lnSpc>
                <a:spcPts val="2775"/>
              </a:lnSpc>
              <a:buNone/>
            </a:pPr>
            <a:endParaRPr lang="en-GB" b="1" i="0">
              <a:solidFill>
                <a:srgbClr val="00125C"/>
              </a:solidFill>
              <a:effectLst/>
              <a:latin typeface="YACkoCjjZNk 0"/>
            </a:endParaRPr>
          </a:p>
          <a:p>
            <a:pPr>
              <a:lnSpc>
                <a:spcPts val="2775"/>
              </a:lnSpc>
              <a:buNone/>
            </a:pPr>
            <a:r>
              <a:rPr lang="en-GB" b="1" i="0">
                <a:solidFill>
                  <a:srgbClr val="00125C"/>
                </a:solidFill>
                <a:effectLst/>
                <a:latin typeface="YACkoCjjZNk 0"/>
              </a:rPr>
              <a:t>Youth and Women Focus </a:t>
            </a:r>
            <a:endParaRPr lang="en-GB">
              <a:solidFill>
                <a:srgbClr val="00125C"/>
              </a:solidFill>
              <a:effectLst/>
              <a:latin typeface="YACkoCjjZNk 0"/>
            </a:endParaRPr>
          </a:p>
          <a:p>
            <a:pPr>
              <a:lnSpc>
                <a:spcPts val="2775"/>
              </a:lnSpc>
            </a:pPr>
            <a:r>
              <a:rPr lang="en-GB" b="0" i="0">
                <a:solidFill>
                  <a:srgbClr val="00125C"/>
                </a:solidFill>
                <a:effectLst/>
                <a:latin typeface="YACkoCjjZNk 0"/>
              </a:rPr>
              <a:t>The project places a strong emphasis on enhancing employability for youth and women, ensuring that they have access to decent and sustainable jobs.</a:t>
            </a:r>
            <a:endParaRPr lang="en-GB">
              <a:solidFill>
                <a:srgbClr val="00125C"/>
              </a:solidFill>
              <a:effectLst/>
              <a:latin typeface="YACkoCjjZNk 0"/>
            </a:endParaRPr>
          </a:p>
          <a:p>
            <a:endParaRPr lang="en-BE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66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Info on the TA Facility? Email us at </a:t>
            </a:r>
            <a:r>
              <a:rPr lang="en-US">
                <a:hlinkClick r:id="rId3"/>
              </a:rPr>
              <a:t>TA_FACILITY@TEI-OPVET.EU</a:t>
            </a:r>
            <a:endParaRPr lang="en-US"/>
          </a:p>
          <a:p>
            <a:r>
              <a:rPr lang="en-US"/>
              <a:t>All other questions email us at </a:t>
            </a:r>
            <a:r>
              <a:rPr lang="en-US">
                <a:hlinkClick r:id="rId4"/>
              </a:rPr>
              <a:t>INFO@TEI-OPVET.EU</a:t>
            </a:r>
            <a:endParaRPr lang="en-GB"/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217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D40D4-A7E1-E30C-2F44-6B1A63289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9138" y="1128713"/>
            <a:ext cx="5422900" cy="30495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06725-95D2-1640-A96D-E431165194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The ETF works mainly in the countries neighbouring the EU, including the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Southern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and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Eastern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Mediterranean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Western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Balkans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Turkey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Eastern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Europe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Central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Asia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. It also supports EU cooperation with </a:t>
            </a:r>
            <a:b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1000">
                <a:latin typeface="Arial Black" panose="020B0A04020102020204" pitchFamily="34" charset="0"/>
              </a:rPr>
              <a:t> </a:t>
            </a:r>
            <a:r>
              <a:rPr lang="en-GB" sz="1000">
                <a:solidFill>
                  <a:schemeClr val="accent6"/>
                </a:solidFill>
                <a:latin typeface="Arial Black" panose="020B0A04020102020204" pitchFamily="34" charset="0"/>
              </a:rPr>
              <a:t>African Union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in the area of skills. </a:t>
            </a:r>
          </a:p>
          <a:p>
            <a:pPr lvl="0"/>
            <a:endParaRPr lang="en-GB" sz="1000"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DC60E-F15F-999F-2395-2852C94B0AAC}"/>
              </a:ext>
            </a:extLst>
          </p:cNvPr>
          <p:cNvSpPr txBox="1"/>
          <p:nvPr/>
        </p:nvSpPr>
        <p:spPr>
          <a:xfrm>
            <a:off x="3886422" y="8581036"/>
            <a:ext cx="2973188" cy="453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43F034-9748-4B62-8775-D393BAE58E65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1266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77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00"/>
              <a:buFont typeface="Arial"/>
              <a:buNone/>
            </a:pPr>
            <a:r>
              <a:rPr lang="en-GB" b="1" i="0" u="sng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Note to presenter: 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00"/>
              <a:buFont typeface="Arial"/>
              <a:buNone/>
            </a:pPr>
            <a:endParaRPr lang="en-GB" b="0" i="0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00"/>
              <a:buFont typeface="Arial"/>
              <a:buNone/>
            </a:pPr>
            <a:r>
              <a:rPr lang="en-GB" b="0" i="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Education is one of the five central priorities of the Global Gateway, and is also an enabler of the other four pillars</a:t>
            </a:r>
            <a:endParaRPr lang="en-GB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0473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114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/>
              <a:t>3 pillars with each pillar under the coordination of 1 agency, but the action is jointly implemented in a </a:t>
            </a:r>
            <a:r>
              <a:rPr lang="en-BE" b="1"/>
              <a:t>Team Europe Spirit.   </a:t>
            </a:r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1625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Explain the name - opportunity-driven</a:t>
            </a:r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034D8-DFB8-E549-B124-9C95D790455E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288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24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4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4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4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2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0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0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0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2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2.sv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13483-A24C-97DB-1FAB-B1EE383D6793}"/>
              </a:ext>
            </a:extLst>
          </p:cNvPr>
          <p:cNvSpPr/>
          <p:nvPr/>
        </p:nvSpPr>
        <p:spPr>
          <a:xfrm>
            <a:off x="5067300" y="-429"/>
            <a:ext cx="7142987" cy="6857571"/>
          </a:xfrm>
          <a:prstGeom prst="rect">
            <a:avLst/>
          </a:prstGeom>
          <a:gradFill>
            <a:gsLst>
              <a:gs pos="0">
                <a:srgbClr val="FF411C"/>
              </a:gs>
              <a:gs pos="100000">
                <a:srgbClr val="92248E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BF15A-228E-7325-6D7D-982EA5375DC4}"/>
              </a:ext>
            </a:extLst>
          </p:cNvPr>
          <p:cNvSpPr/>
          <p:nvPr/>
        </p:nvSpPr>
        <p:spPr>
          <a:xfrm>
            <a:off x="5067301" y="0"/>
            <a:ext cx="7158340" cy="6858000"/>
          </a:xfrm>
          <a:prstGeom prst="rect">
            <a:avLst/>
          </a:prstGeom>
          <a:gradFill>
            <a:gsLst>
              <a:gs pos="27000">
                <a:srgbClr val="DA002F">
                  <a:alpha val="6000"/>
                </a:srgbClr>
              </a:gs>
              <a:gs pos="98000">
                <a:srgbClr val="9B3597">
                  <a:alpha val="72941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BC545E-CFDF-A40B-046E-AEC9E529B81C}"/>
              </a:ext>
            </a:extLst>
          </p:cNvPr>
          <p:cNvSpPr/>
          <p:nvPr/>
        </p:nvSpPr>
        <p:spPr>
          <a:xfrm rot="10800000">
            <a:off x="5067300" y="4571999"/>
            <a:ext cx="7158340" cy="2286000"/>
          </a:xfrm>
          <a:prstGeom prst="rect">
            <a:avLst/>
          </a:prstGeom>
          <a:gradFill>
            <a:gsLst>
              <a:gs pos="28000">
                <a:srgbClr val="FF907A">
                  <a:alpha val="40000"/>
                </a:srgbClr>
              </a:gs>
              <a:gs pos="100000">
                <a:srgbClr val="DA002F">
                  <a:alpha val="2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0503D3-D62B-0038-E24C-05C4B676AF66}"/>
              </a:ext>
            </a:extLst>
          </p:cNvPr>
          <p:cNvSpPr/>
          <p:nvPr/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2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568" y="4974336"/>
            <a:ext cx="5715000" cy="148132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673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7566" y="6455664"/>
            <a:ext cx="290257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425" y="6455664"/>
            <a:ext cx="2986167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927AFB-A171-440E-85AE-8173A49EBA6A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2555FD-4C27-26F9-D396-F44BD2552350}"/>
              </a:ext>
            </a:extLst>
          </p:cNvPr>
          <p:cNvSpPr/>
          <p:nvPr/>
        </p:nvSpPr>
        <p:spPr>
          <a:xfrm flipH="1"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D9F56-D5FE-5416-E898-561CCD18E63E}"/>
              </a:ext>
            </a:extLst>
          </p:cNvPr>
          <p:cNvSpPr/>
          <p:nvPr/>
        </p:nvSpPr>
        <p:spPr>
          <a:xfrm>
            <a:off x="-7226" y="2522"/>
            <a:ext cx="12210294" cy="685547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E312D2-549E-F681-7F68-B8AAD2F7696A}"/>
              </a:ext>
            </a:extLst>
          </p:cNvPr>
          <p:cNvSpPr/>
          <p:nvPr/>
        </p:nvSpPr>
        <p:spPr>
          <a:xfrm rot="10800000" flipH="1">
            <a:off x="383414" y="0"/>
            <a:ext cx="11826874" cy="6858000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4FFFC-E214-3024-4ED7-32DAAA7A66E0}"/>
              </a:ext>
            </a:extLst>
          </p:cNvPr>
          <p:cNvSpPr/>
          <p:nvPr/>
        </p:nvSpPr>
        <p:spPr>
          <a:xfrm rot="5400000" flipH="1">
            <a:off x="4945773" y="-4953002"/>
            <a:ext cx="2286000" cy="12192001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3C23C4-6670-C4D3-CA25-EAF7EB91AC78}"/>
              </a:ext>
            </a:extLst>
          </p:cNvPr>
          <p:cNvSpPr/>
          <p:nvPr/>
        </p:nvSpPr>
        <p:spPr>
          <a:xfrm rot="10800000">
            <a:off x="3048" y="-5047"/>
            <a:ext cx="12188952" cy="6420678"/>
          </a:xfrm>
          <a:prstGeom prst="rect">
            <a:avLst/>
          </a:prstGeom>
          <a:gradFill>
            <a:gsLst>
              <a:gs pos="0">
                <a:srgbClr val="FA0036">
                  <a:alpha val="22000"/>
                </a:srgbClr>
              </a:gs>
              <a:gs pos="52000">
                <a:srgbClr val="FF907A">
                  <a:alpha val="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9AED1-BD83-3598-C1F0-DC7ED0150981}"/>
              </a:ext>
            </a:extLst>
          </p:cNvPr>
          <p:cNvSpPr/>
          <p:nvPr/>
        </p:nvSpPr>
        <p:spPr>
          <a:xfrm rot="20481594" flipH="1">
            <a:off x="6172247" y="62627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596896"/>
            <a:ext cx="8933688" cy="3566160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6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D34E2-F5B0-4166-BCAC-F99A4EBB0C2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21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14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2FDF1D-424D-4F55-8CAE-9342A40AFD8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anchor="t">
            <a:normAutofit/>
          </a:bodyPr>
          <a:lstStyle>
            <a:lvl1pPr>
              <a:defRPr sz="4000" cap="all" spc="7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019B1F-F9E0-40A8-8123-21681C0812EB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FF914-ECFF-A4E1-AD86-108676B32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8606AF-234E-F01C-E350-3E326E5ABE30}"/>
              </a:ext>
            </a:extLst>
          </p:cNvPr>
          <p:cNvSpPr/>
          <p:nvPr/>
        </p:nvSpPr>
        <p:spPr>
          <a:xfrm>
            <a:off x="-11209" y="0"/>
            <a:ext cx="12203208" cy="1698952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FF8463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6AE3A-A1C7-E9CA-615A-87942C8FD35D}"/>
              </a:ext>
            </a:extLst>
          </p:cNvPr>
          <p:cNvSpPr/>
          <p:nvPr/>
        </p:nvSpPr>
        <p:spPr>
          <a:xfrm>
            <a:off x="-11210" y="4199"/>
            <a:ext cx="8126510" cy="1694753"/>
          </a:xfrm>
          <a:prstGeom prst="rect">
            <a:avLst/>
          </a:prstGeom>
          <a:gradFill>
            <a:gsLst>
              <a:gs pos="37000">
                <a:srgbClr val="FF6C4F">
                  <a:alpha val="41961"/>
                </a:srgbClr>
              </a:gs>
              <a:gs pos="99000">
                <a:srgbClr val="DA002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82EBC-AF50-5C78-B731-0C4380660AF5}"/>
              </a:ext>
            </a:extLst>
          </p:cNvPr>
          <p:cNvSpPr/>
          <p:nvPr/>
        </p:nvSpPr>
        <p:spPr>
          <a:xfrm>
            <a:off x="5466" y="-6046"/>
            <a:ext cx="12197741" cy="1694753"/>
          </a:xfrm>
          <a:prstGeom prst="rect">
            <a:avLst/>
          </a:prstGeom>
          <a:gradFill>
            <a:gsLst>
              <a:gs pos="32000">
                <a:srgbClr val="D861D4">
                  <a:alpha val="0"/>
                </a:srgbClr>
              </a:gs>
              <a:gs pos="100000">
                <a:srgbClr val="93258E">
                  <a:alpha val="65882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875520" cy="10332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2203703"/>
            <a:ext cx="9875520" cy="406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6AF6F-B60F-4C18-B9AB-ED82420774C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4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03120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005E-1485-423F-B5D4-36E24475CFEE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813048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1371" y="1600200"/>
            <a:ext cx="4892656" cy="365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E31E-DF49-445C-800F-5FFC1FA8170B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35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1D06-5B5C-452D-81B5-D55337162AD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3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704088"/>
            <a:ext cx="6394704" cy="52120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4B41-77D5-4516-9B41-E9168C96B23B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7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916936" cy="291693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8626" y="704088"/>
            <a:ext cx="7132320" cy="55778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37B679-27F6-4DEC-AE7E-AE12D4B5C168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9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8DFF7-84C4-DA92-2628-88F515669E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58C6A-FFB7-7F91-94AA-423822AA8C38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7B507E-31E7-16F8-CF5C-A1250BA873D8}"/>
              </a:ext>
            </a:extLst>
          </p:cNvPr>
          <p:cNvSpPr/>
          <p:nvPr/>
        </p:nvSpPr>
        <p:spPr>
          <a:xfrm flipH="1">
            <a:off x="8022440" y="6406116"/>
            <a:ext cx="4169557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75488"/>
            <a:ext cx="6400800" cy="119786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856232"/>
            <a:ext cx="640080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47ADC-E381-68F6-8F09-4B69A1B925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440" y="603504"/>
            <a:ext cx="35538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8DFB-5F24-4AAB-A84B-D248D5DAC033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9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BCA4-07E8-484C-A268-7A7F4DBB4C79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78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1C36B-E56C-A499-1D3F-AC8DC09B0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72D07-FB95-F16C-6535-C8AEB3ACAFA0}"/>
              </a:ext>
            </a:extLst>
          </p:cNvPr>
          <p:cNvSpPr/>
          <p:nvPr/>
        </p:nvSpPr>
        <p:spPr>
          <a:xfrm rot="10800000" flipH="1">
            <a:off x="0" y="6408316"/>
            <a:ext cx="12192000" cy="449684"/>
          </a:xfrm>
          <a:prstGeom prst="rect">
            <a:avLst/>
          </a:prstGeom>
          <a:gradFill>
            <a:gsLst>
              <a:gs pos="14000">
                <a:srgbClr val="FE4A00">
                  <a:alpha val="27843"/>
                </a:srgbClr>
              </a:gs>
              <a:gs pos="100000">
                <a:srgbClr val="DA002F">
                  <a:alpha val="84706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A119A-27E9-C86D-0929-AC7B5A35BD16}"/>
              </a:ext>
            </a:extLst>
          </p:cNvPr>
          <p:cNvSpPr/>
          <p:nvPr/>
        </p:nvSpPr>
        <p:spPr>
          <a:xfrm flipH="1">
            <a:off x="3807553" y="6408316"/>
            <a:ext cx="8384444" cy="449684"/>
          </a:xfrm>
          <a:prstGeom prst="rect">
            <a:avLst/>
          </a:prstGeom>
          <a:gradFill>
            <a:gsLst>
              <a:gs pos="9000">
                <a:srgbClr val="D861D4">
                  <a:alpha val="67843"/>
                </a:srgbClr>
              </a:gs>
              <a:gs pos="99000">
                <a:srgbClr val="92248E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310896"/>
            <a:ext cx="6858000" cy="923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6DF379E-0D41-B503-1F7F-4E6B2B90CC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3" y="603504"/>
            <a:ext cx="31925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1380744"/>
            <a:ext cx="6858000" cy="4608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71286253-1B6C-4476-BA10-7DFF05BDD8C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1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541EC5E-2E3A-29A5-7F01-3D098A93FA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DB1A6A-A82E-C28C-BC71-E59067A1D47F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683A0-4783-F398-8347-7EAF3DEE633C}"/>
              </a:ext>
            </a:extLst>
          </p:cNvPr>
          <p:cNvSpPr/>
          <p:nvPr/>
        </p:nvSpPr>
        <p:spPr>
          <a:xfrm flipH="1">
            <a:off x="8491125" y="6406116"/>
            <a:ext cx="370087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12572"/>
            <a:ext cx="6858000" cy="923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380744"/>
            <a:ext cx="6858000" cy="4608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917188-FC72-8B54-8EBD-7107C6956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91126" y="603504"/>
            <a:ext cx="3085177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721B-6321-48CC-A06F-4DC67D115E8F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39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00FDF4-E04E-45E3-73D7-9BD1BD2BCA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CA41D-9DCB-DD45-31CF-2ACE1D2C681B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F0C67-B5B9-BA90-0D30-7132F7490891}"/>
              </a:ext>
            </a:extLst>
          </p:cNvPr>
          <p:cNvSpPr/>
          <p:nvPr/>
        </p:nvSpPr>
        <p:spPr>
          <a:xfrm flipH="1">
            <a:off x="5247320" y="6400799"/>
            <a:ext cx="6944677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67FAE1-288E-FD4A-3F64-DC3B7101D9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A5FBC8-9F7C-5DDE-5C2A-6D231CC88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4643816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3912" y="1856232"/>
            <a:ext cx="544068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913992-B8EA-FD20-FD4D-5B72B7A440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D5DF956-88B4-4B11-B70D-3316C48FAF0D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201357-21DD-EA1C-08A2-FA2DAB2250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205052-C3B6-6D2C-A5A8-3EFDF993E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E3123-7D9E-2A08-F196-CDF340945D9D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22AD7-5E04-F73B-69E6-5FA92F998C90}"/>
              </a:ext>
            </a:extLst>
          </p:cNvPr>
          <p:cNvSpPr/>
          <p:nvPr/>
        </p:nvSpPr>
        <p:spPr>
          <a:xfrm flipH="1">
            <a:off x="7284615" y="6400799"/>
            <a:ext cx="4907382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6" y="475488"/>
            <a:ext cx="3401568" cy="119786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3504" y="603504"/>
            <a:ext cx="6681111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4736" y="1856232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AB004D8-8BA8-480E-9129-E735C18CC49D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37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7562434" y="6406116"/>
            <a:ext cx="462956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7"/>
            <a:ext cx="2907792" cy="237744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2843784" cy="51114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2436" y="0"/>
            <a:ext cx="4629564" cy="6409944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A58DCA-69A1-40C7-8F11-9BD47CD4C93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8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/>
        </p:nvSpPr>
        <p:spPr>
          <a:xfrm flipH="1">
            <a:off x="8305800" y="6406116"/>
            <a:ext cx="3886200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8"/>
            <a:ext cx="2907792" cy="237744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3776472" cy="534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5800" y="0"/>
            <a:ext cx="3886200" cy="640611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DFD5A6-3F5B-4C93-83C0-9BE650DA716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5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270C72-937F-4EEB-59FB-6FC29DF45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ABC61-0C94-EB2C-729D-13A2A74C04A2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3E17B-3D55-4567-37F8-1842ADBFD144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23544"/>
            <a:ext cx="3840480" cy="250545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29184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3511295"/>
            <a:ext cx="6172200" cy="260628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FE0BFE-5A09-4B35-B85E-8253DEA6CAA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37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16717-EA73-3C76-64BF-8AA29BC563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0BC6-378A-8F4F-1D44-FA6677F92D4E}"/>
              </a:ext>
            </a:extLst>
          </p:cNvPr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C97FE-4F82-FCF7-08CC-137F322BADB5}"/>
              </a:ext>
            </a:extLst>
          </p:cNvPr>
          <p:cNvSpPr/>
          <p:nvPr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32688"/>
            <a:ext cx="3392424" cy="3182112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5776" y="0"/>
            <a:ext cx="6135624" cy="39593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4206240"/>
            <a:ext cx="6172200" cy="16459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51324D-67C5-4E93-BC3F-7AE321E5F6D8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2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639FB1-C416-4550-8B7F-818DCA7584C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1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71F3A-3E6D-0DF1-74AB-CC9D04CFA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D10C-5619-54D2-5D2D-E5D0A3E26E93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96777-297F-86C7-883A-2CA5E5F7CD86}"/>
              </a:ext>
            </a:extLst>
          </p:cNvPr>
          <p:cNvSpPr/>
          <p:nvPr/>
        </p:nvSpPr>
        <p:spPr>
          <a:xfrm flipH="1">
            <a:off x="6158536" y="6400799"/>
            <a:ext cx="6033460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0844784" cy="117043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6A79F2-1363-2482-D116-A2760202AE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1984247"/>
            <a:ext cx="6214110" cy="387983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959" y="1984248"/>
            <a:ext cx="3876346" cy="38798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A390-4D48-496D-9CF9-AA47EC8054B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5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CCAF72-A322-2B88-2E9E-10B288C831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EF993-7F0D-4ECF-FD85-4AAFAAAF91C6}"/>
              </a:ext>
            </a:extLst>
          </p:cNvPr>
          <p:cNvSpPr/>
          <p:nvPr/>
        </p:nvSpPr>
        <p:spPr>
          <a:xfrm rot="10800000" flipH="1">
            <a:off x="0" y="4571999"/>
            <a:ext cx="12192003" cy="2286219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141E1-516D-D7D9-7CAC-EBABCB077CDD}"/>
              </a:ext>
            </a:extLst>
          </p:cNvPr>
          <p:cNvSpPr/>
          <p:nvPr/>
        </p:nvSpPr>
        <p:spPr>
          <a:xfrm rot="10800000" flipH="1">
            <a:off x="4038600" y="4571779"/>
            <a:ext cx="8151938" cy="2286329"/>
          </a:xfrm>
          <a:prstGeom prst="rect">
            <a:avLst/>
          </a:prstGeom>
          <a:gradFill>
            <a:gsLst>
              <a:gs pos="0">
                <a:srgbClr val="FF5076">
                  <a:alpha val="0"/>
                </a:srgbClr>
              </a:gs>
              <a:gs pos="99000">
                <a:srgbClr val="91049C">
                  <a:alpha val="81961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3ECF1-2707-D092-89EA-AC6D4B79E56F}"/>
              </a:ext>
            </a:extLst>
          </p:cNvPr>
          <p:cNvSpPr/>
          <p:nvPr/>
        </p:nvSpPr>
        <p:spPr>
          <a:xfrm rot="14834054">
            <a:off x="3015414" y="2996601"/>
            <a:ext cx="2352194" cy="3826944"/>
          </a:xfrm>
          <a:custGeom>
            <a:avLst/>
            <a:gdLst>
              <a:gd name="connsiteX0" fmla="*/ 2352194 w 2352194"/>
              <a:gd name="connsiteY0" fmla="*/ 8624 h 3826944"/>
              <a:gd name="connsiteX1" fmla="*/ 749804 w 2352194"/>
              <a:gd name="connsiteY1" fmla="*/ 3826944 h 3826944"/>
              <a:gd name="connsiteX2" fmla="*/ 566692 w 2352194"/>
              <a:gd name="connsiteY2" fmla="*/ 3648149 h 3826944"/>
              <a:gd name="connsiteX3" fmla="*/ 0 w 2352194"/>
              <a:gd name="connsiteY3" fmla="*/ 2181415 h 3826944"/>
              <a:gd name="connsiteX4" fmla="*/ 2181415 w 2352194"/>
              <a:gd name="connsiteY4" fmla="*/ 0 h 38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194" h="3826944">
                <a:moveTo>
                  <a:pt x="2352194" y="8624"/>
                </a:moveTo>
                <a:lnTo>
                  <a:pt x="749804" y="3826944"/>
                </a:lnTo>
                <a:lnTo>
                  <a:pt x="566692" y="3648149"/>
                </a:lnTo>
                <a:cubicBezTo>
                  <a:pt x="214596" y="3260758"/>
                  <a:pt x="0" y="2746147"/>
                  <a:pt x="0" y="2181415"/>
                </a:cubicBezTo>
                <a:cubicBezTo>
                  <a:pt x="0" y="976653"/>
                  <a:pt x="976652" y="0"/>
                  <a:pt x="2181415" y="0"/>
                </a:cubicBezTo>
                <a:close/>
              </a:path>
            </a:pathLst>
          </a:custGeom>
          <a:gradFill>
            <a:gsLst>
              <a:gs pos="0">
                <a:srgbClr val="FFBCAF">
                  <a:alpha val="33725"/>
                </a:srgbClr>
              </a:gs>
              <a:gs pos="100000">
                <a:srgbClr val="FF907A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FDFDA-46A6-DCC7-FA34-612FC4BF8109}"/>
              </a:ext>
            </a:extLst>
          </p:cNvPr>
          <p:cNvSpPr/>
          <p:nvPr/>
        </p:nvSpPr>
        <p:spPr>
          <a:xfrm flipH="1">
            <a:off x="3047998" y="4571999"/>
            <a:ext cx="9143999" cy="1841109"/>
          </a:xfrm>
          <a:prstGeom prst="rect">
            <a:avLst/>
          </a:prstGeom>
          <a:gradFill>
            <a:gsLst>
              <a:gs pos="0">
                <a:srgbClr val="FF411C">
                  <a:alpha val="29804"/>
                </a:srgbClr>
              </a:gs>
              <a:gs pos="78000">
                <a:srgbClr val="DA002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91456"/>
            <a:ext cx="10570464" cy="117043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6025896"/>
            <a:ext cx="10579608" cy="4297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C20621E-D3A1-DE2F-A48A-0A5F279572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572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82602B3-F8C3-D957-5C3F-DF1749FA8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1520" y="6455664"/>
            <a:ext cx="355701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0E38CC7-EEB9-1AD7-7B03-603746FE3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C5E238-6443-4E66-ABD7-AFE41A3FA712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53FF4E-D18A-13B0-6B0A-CF7AF0A52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1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E99FD1-4C4F-942E-5C24-C7F30C3E10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93A5D-CF9E-656F-6E4D-BBE26617BBEC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037C8-31EA-E42D-7880-3FC907A897D8}"/>
              </a:ext>
            </a:extLst>
          </p:cNvPr>
          <p:cNvSpPr/>
          <p:nvPr/>
        </p:nvSpPr>
        <p:spPr>
          <a:xfrm flipH="1">
            <a:off x="4380987" y="6400799"/>
            <a:ext cx="7811009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72D447-6660-458A-13D3-C4FF070386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18" y="0"/>
            <a:ext cx="3520440" cy="36484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89BF-AB4A-41EB-BD3C-EE6397432347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67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75F419-3BE9-4269-E538-DB069E0C3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A2F20-DFC9-8EAE-10DC-BC89113C2D4F}"/>
              </a:ext>
            </a:extLst>
          </p:cNvPr>
          <p:cNvSpPr/>
          <p:nvPr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C5968-63F8-AF79-49F2-4D9E9C22DD6B}"/>
              </a:ext>
            </a:extLst>
          </p:cNvPr>
          <p:cNvSpPr/>
          <p:nvPr/>
        </p:nvSpPr>
        <p:spPr>
          <a:xfrm flipH="1">
            <a:off x="3626812" y="6400799"/>
            <a:ext cx="8565184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895292" cy="158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3F22A9-E31A-48F3-DD64-8A17645324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1520" y="2368296"/>
            <a:ext cx="2788920" cy="3429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53128" y="704088"/>
            <a:ext cx="7123176" cy="5175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1CA1-E6E1-4903-A39F-729F30B73A8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8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034161-664F-95F7-2318-8455D39DC5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5F8B4-8FF0-1254-0A5B-CC22084F6C2D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E1ECA-F93C-A483-C4F1-29C42597B7D2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6865F-89CC-BE15-EAA2-7DE6517391D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FE0B0-2261-5CA7-AE61-EDC374B643E3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AA7DB0-DE62-3BEE-FB72-481649D63F9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CEE29-6799-F2C5-729F-491AE62D49D7}"/>
              </a:ext>
            </a:extLst>
          </p:cNvPr>
          <p:cNvSpPr/>
          <p:nvPr/>
        </p:nvSpPr>
        <p:spPr>
          <a:xfrm>
            <a:off x="-18286" y="4719145"/>
            <a:ext cx="12221346" cy="21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4974336"/>
            <a:ext cx="10433304" cy="1444752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60704" y="704088"/>
            <a:ext cx="10661904" cy="3849624"/>
          </a:xfrm>
        </p:spPr>
        <p:txBody>
          <a:bodyPr anchor="b">
            <a:normAutofit/>
          </a:bodyPr>
          <a:lstStyle>
            <a:lvl1pPr marL="0" indent="0" algn="ctr">
              <a:buNone/>
              <a:defRPr sz="2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D80555-5AA0-4039-B1D1-43225C70988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4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B2D57-DDE5-A73E-9F8B-DA3ACB699F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6F834-30C7-711B-1DA9-E85C7CC17F11}"/>
              </a:ext>
            </a:extLst>
          </p:cNvPr>
          <p:cNvSpPr/>
          <p:nvPr/>
        </p:nvSpPr>
        <p:spPr>
          <a:xfrm flipH="1">
            <a:off x="18287" y="-2522"/>
            <a:ext cx="12192000" cy="68655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66A7B6-C07F-DDF6-2DA7-A25316E3DB49}"/>
              </a:ext>
            </a:extLst>
          </p:cNvPr>
          <p:cNvSpPr/>
          <p:nvPr/>
        </p:nvSpPr>
        <p:spPr>
          <a:xfrm>
            <a:off x="-7227" y="-5045"/>
            <a:ext cx="12217513" cy="6868091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767CC-CF27-DF8F-8449-932B71E7F814}"/>
              </a:ext>
            </a:extLst>
          </p:cNvPr>
          <p:cNvSpPr/>
          <p:nvPr/>
        </p:nvSpPr>
        <p:spPr>
          <a:xfrm rot="10800000" flipH="1">
            <a:off x="429475" y="-5045"/>
            <a:ext cx="11788038" cy="6863044"/>
          </a:xfrm>
          <a:prstGeom prst="rect">
            <a:avLst/>
          </a:prstGeom>
          <a:gradFill>
            <a:gsLst>
              <a:gs pos="0">
                <a:srgbClr val="FA0036">
                  <a:alpha val="3922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DF59EC-E66B-10C0-FD29-4F5A7C07CC05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4A4547-53B1-493D-CE90-DA2AB946D64A}"/>
              </a:ext>
            </a:extLst>
          </p:cNvPr>
          <p:cNvSpPr/>
          <p:nvPr/>
        </p:nvSpPr>
        <p:spPr>
          <a:xfrm rot="16200000">
            <a:off x="-900224" y="892997"/>
            <a:ext cx="6860522" cy="5074531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809744"/>
            <a:ext cx="8156448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 b="0" cap="all" spc="3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03504"/>
            <a:ext cx="10543032" cy="4114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5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82FB1-48E5-4F0A-9E9C-35DF3C629227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11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3789-FF7A-62BD-CDC8-87D588F5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C55A6-88B7-630F-AEB8-0B2270F5DE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603504"/>
            <a:ext cx="10863072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F6A63-6BD8-15C3-E64B-8E6AD05CA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B3FB7-267A-B05B-39EB-A75DD59B8C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149A69-19C1-4748-AF82-9FE4A85BF93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15E72-747E-7DEF-08E7-1715D8FA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1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AFD00E-68E4-2C52-ADE7-B3CCEEF5D3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70C64-A82F-539E-FA22-E9EDFA88F0CB}"/>
              </a:ext>
            </a:extLst>
          </p:cNvPr>
          <p:cNvSpPr/>
          <p:nvPr/>
        </p:nvSpPr>
        <p:spPr>
          <a:xfrm flipH="1">
            <a:off x="-1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51035-B1FE-075C-1780-50D3B30B2326}"/>
              </a:ext>
            </a:extLst>
          </p:cNvPr>
          <p:cNvSpPr/>
          <p:nvPr/>
        </p:nvSpPr>
        <p:spPr>
          <a:xfrm flipH="1">
            <a:off x="-6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594AB-F53B-583B-B352-D96F6BEA3EAE}"/>
              </a:ext>
            </a:extLst>
          </p:cNvPr>
          <p:cNvSpPr/>
          <p:nvPr/>
        </p:nvSpPr>
        <p:spPr>
          <a:xfrm rot="5400000" flipH="1">
            <a:off x="-1890835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16DC94B-3BDB-1A55-CF02-E0ACF543DF06}"/>
              </a:ext>
            </a:extLst>
          </p:cNvPr>
          <p:cNvSpPr/>
          <p:nvPr/>
        </p:nvSpPr>
        <p:spPr>
          <a:xfrm rot="10800000">
            <a:off x="-25" y="875999"/>
            <a:ext cx="2609262" cy="4648800"/>
          </a:xfrm>
          <a:custGeom>
            <a:avLst/>
            <a:gdLst>
              <a:gd name="connsiteX0" fmla="*/ 2324400 w 2609262"/>
              <a:gd name="connsiteY0" fmla="*/ 4648800 h 4648800"/>
              <a:gd name="connsiteX1" fmla="*/ 0 w 2609262"/>
              <a:gd name="connsiteY1" fmla="*/ 2324400 h 4648800"/>
              <a:gd name="connsiteX2" fmla="*/ 2324400 w 2609262"/>
              <a:gd name="connsiteY2" fmla="*/ 0 h 4648800"/>
              <a:gd name="connsiteX3" fmla="*/ 2562056 w 2609262"/>
              <a:gd name="connsiteY3" fmla="*/ 12001 h 4648800"/>
              <a:gd name="connsiteX4" fmla="*/ 2609262 w 2609262"/>
              <a:gd name="connsiteY4" fmla="*/ 19205 h 4648800"/>
              <a:gd name="connsiteX5" fmla="*/ 2609262 w 2609262"/>
              <a:gd name="connsiteY5" fmla="*/ 4629595 h 4648800"/>
              <a:gd name="connsiteX6" fmla="*/ 2562056 w 2609262"/>
              <a:gd name="connsiteY6" fmla="*/ 4636799 h 4648800"/>
              <a:gd name="connsiteX7" fmla="*/ 2324400 w 2609262"/>
              <a:gd name="connsiteY7" fmla="*/ 4648800 h 46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262" h="4648800">
                <a:moveTo>
                  <a:pt x="2324400" y="4648800"/>
                </a:moveTo>
                <a:cubicBezTo>
                  <a:pt x="1040669" y="4648800"/>
                  <a:pt x="0" y="3608131"/>
                  <a:pt x="0" y="2324400"/>
                </a:cubicBezTo>
                <a:cubicBezTo>
                  <a:pt x="0" y="1040669"/>
                  <a:pt x="1040669" y="0"/>
                  <a:pt x="2324400" y="0"/>
                </a:cubicBezTo>
                <a:cubicBezTo>
                  <a:pt x="2404633" y="0"/>
                  <a:pt x="2483917" y="4065"/>
                  <a:pt x="2562056" y="12001"/>
                </a:cubicBezTo>
                <a:lnTo>
                  <a:pt x="2609262" y="19205"/>
                </a:lnTo>
                <a:lnTo>
                  <a:pt x="2609262" y="4629595"/>
                </a:lnTo>
                <a:lnTo>
                  <a:pt x="2562056" y="4636799"/>
                </a:lnTo>
                <a:cubicBezTo>
                  <a:pt x="2483917" y="4644735"/>
                  <a:pt x="2404633" y="4648800"/>
                  <a:pt x="2324400" y="4648800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97458" y="731520"/>
            <a:ext cx="6794097" cy="555955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>
                <a:latin typeface="+mj-lt"/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5528E2-81C6-40A8-BAF0-0F7E271EAAEB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54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20" y="978408"/>
            <a:ext cx="10177272" cy="4837176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48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40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605F-F3B5-44D1-B7F6-31C6B11C8978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16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09A4D1-63C5-2E23-5C6B-F8AF947821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70271-1317-4457-72C3-9560AF9D7416}"/>
              </a:ext>
            </a:extLst>
          </p:cNvPr>
          <p:cNvGrpSpPr/>
          <p:nvPr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EA2358-7C35-E7F3-E8C3-3D28909E4016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47F1A-F45E-1DB5-00F2-8254D6979D4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CF8B62-DFD0-EBF8-5BB9-282EB5B6124B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BCED88-F67D-F1DB-27DB-72BF0D6DDBF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EBBFD2-5112-E929-5402-0348DC2938AB}"/>
              </a:ext>
            </a:extLst>
          </p:cNvPr>
          <p:cNvSpPr/>
          <p:nvPr/>
        </p:nvSpPr>
        <p:spPr>
          <a:xfrm rot="12508972">
            <a:off x="5465204" y="1877618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69311F-FD36-C119-8B93-522F477634FB}"/>
              </a:ext>
            </a:extLst>
          </p:cNvPr>
          <p:cNvSpPr/>
          <p:nvPr/>
        </p:nvSpPr>
        <p:spPr>
          <a:xfrm flipV="1">
            <a:off x="-18286" y="-5046"/>
            <a:ext cx="12221346" cy="50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19" y="731520"/>
            <a:ext cx="9181224" cy="3806425"/>
          </a:xfr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46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400" b="1" cap="none" spc="100" baseline="0">
                <a:latin typeface="+mj-lt"/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D5DB-B0AB-4B30-B4E2-CD0D5A14763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3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C6A6A9-A341-BF9D-FA80-3868D42AC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9BFB5-5C25-0FCB-27C7-A478767CACAC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5F22C-2988-B6EC-AA0B-D03BCA1A0B45}"/>
              </a:ext>
            </a:extLst>
          </p:cNvPr>
          <p:cNvSpPr/>
          <p:nvPr/>
        </p:nvSpPr>
        <p:spPr>
          <a:xfrm rot="10800000" flipH="1">
            <a:off x="1009651" y="4853253"/>
            <a:ext cx="10172700" cy="976045"/>
          </a:xfrm>
          <a:prstGeom prst="rect">
            <a:avLst/>
          </a:prstGeom>
          <a:gradFill>
            <a:gsLst>
              <a:gs pos="0">
                <a:srgbClr val="FE4A00">
                  <a:alpha val="66667"/>
                </a:srgbClr>
              </a:gs>
              <a:gs pos="100000">
                <a:srgbClr val="9C2C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9EC5E-5DB0-5907-06E8-B18F1AE29144}"/>
              </a:ext>
            </a:extLst>
          </p:cNvPr>
          <p:cNvSpPr/>
          <p:nvPr/>
        </p:nvSpPr>
        <p:spPr>
          <a:xfrm flipH="1">
            <a:off x="1009648" y="4853256"/>
            <a:ext cx="7105652" cy="976043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5020056"/>
            <a:ext cx="9198864" cy="64922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1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0824" y="1737360"/>
            <a:ext cx="8156448" cy="25694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3500">
                <a:latin typeface="+mj-lt"/>
              </a:defRPr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79EA1B-07C3-4F43-B7BA-72BA44EE9757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1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513F4-C880-287E-B00A-BD9B413CBE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08A6AB-C3A8-7501-6BC6-83CFA6C0F9A3}"/>
              </a:ext>
            </a:extLst>
          </p:cNvPr>
          <p:cNvSpPr/>
          <p:nvPr/>
        </p:nvSpPr>
        <p:spPr>
          <a:xfrm>
            <a:off x="1009651" y="1028698"/>
            <a:ext cx="10172706" cy="4800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F9668-0C20-D45C-536B-66FBB7F30C45}"/>
              </a:ext>
            </a:extLst>
          </p:cNvPr>
          <p:cNvSpPr/>
          <p:nvPr/>
        </p:nvSpPr>
        <p:spPr>
          <a:xfrm flipH="1">
            <a:off x="1009649" y="1028699"/>
            <a:ext cx="10174534" cy="4800598"/>
          </a:xfrm>
          <a:prstGeom prst="rect">
            <a:avLst/>
          </a:prstGeom>
          <a:gradFill>
            <a:gsLst>
              <a:gs pos="9000">
                <a:srgbClr val="FF9265"/>
              </a:gs>
              <a:gs pos="95000">
                <a:srgbClr val="DA002F">
                  <a:alpha val="79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2C855-B15C-090B-5493-3D36B8A52654}"/>
              </a:ext>
            </a:extLst>
          </p:cNvPr>
          <p:cNvSpPr/>
          <p:nvPr/>
        </p:nvSpPr>
        <p:spPr>
          <a:xfrm rot="10800000" flipH="1">
            <a:off x="1005991" y="4421079"/>
            <a:ext cx="10176358" cy="1408215"/>
          </a:xfrm>
          <a:prstGeom prst="rect">
            <a:avLst/>
          </a:prstGeom>
          <a:gradFill>
            <a:gsLst>
              <a:gs pos="26000">
                <a:srgbClr val="BA0267">
                  <a:alpha val="0"/>
                </a:srgbClr>
              </a:gs>
              <a:gs pos="95000">
                <a:srgbClr val="9B3597">
                  <a:alpha val="62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1CB20-1010-8C73-0086-CAB904E4B99D}"/>
              </a:ext>
            </a:extLst>
          </p:cNvPr>
          <p:cNvSpPr/>
          <p:nvPr/>
        </p:nvSpPr>
        <p:spPr>
          <a:xfrm rot="5400000" flipH="1">
            <a:off x="3568444" y="-1531928"/>
            <a:ext cx="4800598" cy="9921854"/>
          </a:xfrm>
          <a:prstGeom prst="rect">
            <a:avLst/>
          </a:prstGeom>
          <a:gradFill>
            <a:gsLst>
              <a:gs pos="22000">
                <a:srgbClr val="A60296">
                  <a:alpha val="49000"/>
                </a:srgbClr>
              </a:gs>
              <a:gs pos="99000">
                <a:srgbClr val="DA002F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24" y="4736592"/>
            <a:ext cx="8349303" cy="79552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200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481328"/>
            <a:ext cx="8001000" cy="2752344"/>
          </a:xfrm>
        </p:spPr>
        <p:txBody>
          <a:bodyPr vert="horz" lIns="91440" tIns="45720" rIns="91440" bIns="45720" rtlCol="0" anchor="ctr">
            <a:normAutofit/>
          </a:bodyPr>
          <a:lstStyle>
            <a:lvl1pPr marL="128016" indent="-137160">
              <a:lnSpc>
                <a:spcPct val="110000"/>
              </a:lnSpc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C3807E-EE2A-4FC6-9EE1-019AAE762D48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/>
        </p:nvSpPr>
        <p:spPr>
          <a:xfrm rot="10800000" flipH="1">
            <a:off x="0" y="0"/>
            <a:ext cx="6096000" cy="6868461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/>
        </p:nvSpPr>
        <p:spPr>
          <a:xfrm rot="10800000" flipH="1">
            <a:off x="-18287" y="4582455"/>
            <a:ext cx="6114286" cy="2275539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/>
        </p:nvSpPr>
        <p:spPr>
          <a:xfrm rot="5400000" flipH="1">
            <a:off x="-148955" y="532365"/>
            <a:ext cx="6878924" cy="581419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/>
        </p:nvSpPr>
        <p:spPr>
          <a:xfrm rot="10800000">
            <a:off x="949046" y="1319084"/>
            <a:ext cx="4648799" cy="4648799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941832"/>
            <a:ext cx="4626864" cy="320954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cap="all" spc="7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4336"/>
            <a:ext cx="4626864" cy="145389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6455664"/>
            <a:ext cx="409651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689D1-54B3-41D9-B112-32329B9B3CC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974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2" y="0"/>
            <a:ext cx="60990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836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9A9201-705F-55B6-3F46-D68411A32E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BBA50-2898-3426-D749-CD2833395810}"/>
              </a:ext>
            </a:extLst>
          </p:cNvPr>
          <p:cNvSpPr/>
          <p:nvPr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BEDF5-EA71-E3BD-29EA-A8A58B1227EE}"/>
              </a:ext>
            </a:extLst>
          </p:cNvPr>
          <p:cNvSpPr/>
          <p:nvPr/>
        </p:nvSpPr>
        <p:spPr>
          <a:xfrm flipH="1">
            <a:off x="8115303" y="1028698"/>
            <a:ext cx="3086100" cy="4800599"/>
          </a:xfrm>
          <a:prstGeom prst="rect">
            <a:avLst/>
          </a:prstGeom>
          <a:gradFill>
            <a:gsLst>
              <a:gs pos="0">
                <a:srgbClr val="FE4A00">
                  <a:alpha val="81000"/>
                </a:srgbClr>
              </a:gs>
              <a:gs pos="100000">
                <a:srgbClr val="9C2C97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A6F75-CEBF-CDAC-9F4B-3C794F813211}"/>
              </a:ext>
            </a:extLst>
          </p:cNvPr>
          <p:cNvSpPr/>
          <p:nvPr/>
        </p:nvSpPr>
        <p:spPr>
          <a:xfrm rot="10800000" flipH="1">
            <a:off x="8124832" y="1028696"/>
            <a:ext cx="3076572" cy="3584648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148C-8DD9-6154-C68C-8F67AD965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352" y="1792224"/>
            <a:ext cx="2322576" cy="3465576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0" cap="all" spc="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F8300-91F9-3B16-1D97-7082381C6A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37360" y="1399032"/>
            <a:ext cx="5751576" cy="4041648"/>
          </a:xfrm>
        </p:spPr>
        <p:txBody>
          <a:bodyPr vert="horz" lIns="91440" tIns="45720" rIns="91440" bIns="45720" rtlCol="0"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buNone/>
              <a:defRPr lang="en-US" sz="3400" b="1" dirty="0">
                <a:latin typeface="+mj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8FECD6-59B2-0E39-163B-DB3FB28DD9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3F7370-1EC1-45B2-A4ED-6E75D0D33CB2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98F5A93-8140-CBD8-D340-993817719A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F16B6F-7839-1AC1-F1B6-E5DD5CB26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4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1" y="1563624"/>
            <a:ext cx="5074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1563624"/>
            <a:ext cx="5074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88F3-C7E5-4A3A-8622-BE18DF2C9CD0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0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10844784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07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20888"/>
            <a:ext cx="5074920" cy="411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4" y="1380744"/>
            <a:ext cx="507492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622" y="2020888"/>
            <a:ext cx="5074920" cy="411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8457-C0B1-48D7-AA49-8444851E001C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7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9985248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F8A-070F-4C2E-8BEF-7769438DDE34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45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A0DE-C1EF-4C95-BCFB-EDA7D552732F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84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39309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9131-97A4-4253-BF80-685917177C53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8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826137"/>
            <a:ext cx="3310128" cy="315387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5A5D34-8853-9D0F-8F1B-90E5CC5A7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1313" y="603504"/>
            <a:ext cx="6154737" cy="537651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38C-EAAD-4752-A6B6-9F33A31C7FA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0E46A2F-19F0-DFCD-9CE3-04C79F793D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DC8D0-ECB3-9C81-4ADA-D2C30B00B146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673D-65B2-D6C4-C53F-8652E7E8A8A2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07E3-56CC-285D-C461-695C95F6ECD4}"/>
              </a:ext>
            </a:extLst>
          </p:cNvPr>
          <p:cNvSpPr/>
          <p:nvPr/>
        </p:nvSpPr>
        <p:spPr>
          <a:xfrm rot="10800000">
            <a:off x="8115300" y="-1"/>
            <a:ext cx="4076700" cy="3200400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13C450-5422-C684-DC49-499D1A1B957B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10881360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3657600"/>
            <a:ext cx="1088136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0D6DD4-D4A4-4FD2-90EE-29743B49734D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23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875154-47EA-9315-F160-02DA5541D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7130E-6216-789E-BE08-6D1E3E75622B}"/>
              </a:ext>
            </a:extLst>
          </p:cNvPr>
          <p:cNvSpPr/>
          <p:nvPr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9983-7B9C-7C3D-25C2-1715A4226DE4}"/>
              </a:ext>
            </a:extLst>
          </p:cNvPr>
          <p:cNvSpPr/>
          <p:nvPr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92B90-6109-F01B-1ABB-6BED7A1F1389}"/>
              </a:ext>
            </a:extLst>
          </p:cNvPr>
          <p:cNvSpPr/>
          <p:nvPr/>
        </p:nvSpPr>
        <p:spPr>
          <a:xfrm rot="10800000">
            <a:off x="8115300" y="-5"/>
            <a:ext cx="4076700" cy="3200404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F1BDFB-261A-F796-17BC-584DAB2E77B1}"/>
              </a:ext>
            </a:extLst>
          </p:cNvPr>
          <p:cNvSpPr/>
          <p:nvPr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9994392" cy="172821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3931920"/>
            <a:ext cx="9994392" cy="18067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400" dirty="0"/>
            </a:lvl1pPr>
            <a:lvl2pPr marL="228600" indent="0">
              <a:buNone/>
              <a:defRPr lang="en-US" sz="2000" dirty="0"/>
            </a:lvl2pPr>
            <a:lvl3pPr marL="457200" indent="0">
              <a:buNone/>
              <a:defRPr lang="en-US" sz="1800" dirty="0"/>
            </a:lvl3pPr>
            <a:lvl4pPr marL="685800" indent="0">
              <a:buNone/>
              <a:defRPr lang="en-US" sz="16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812B7D-2375-41E3-8CF6-637C0157FD6F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6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2" y="1546861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6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6" y="2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9" y="1555113"/>
            <a:ext cx="6744073" cy="5333887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8"/>
            <a:ext cx="7428255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4" y="1886478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7"/>
            <a:ext cx="5509551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69" y="251460"/>
            <a:ext cx="1283571" cy="103886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7" cy="144070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3" y="334561"/>
            <a:ext cx="1667613" cy="100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90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8E3E8-0931-8EEE-FF77-1C25EBBE79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E0C29-D9B0-E434-079F-9F0C40DF20EC}"/>
              </a:ext>
            </a:extLst>
          </p:cNvPr>
          <p:cNvSpPr/>
          <p:nvPr/>
        </p:nvSpPr>
        <p:spPr>
          <a:xfrm rot="5400000" flipH="1">
            <a:off x="-1399562" y="1399556"/>
            <a:ext cx="6875820" cy="4076703"/>
          </a:xfrm>
          <a:prstGeom prst="rect">
            <a:avLst/>
          </a:prstGeom>
          <a:gradFill>
            <a:gsLst>
              <a:gs pos="11000">
                <a:srgbClr val="92248E"/>
              </a:gs>
              <a:gs pos="100000">
                <a:srgbClr val="FF411C">
                  <a:alpha val="8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F604E-FEFA-3809-8244-5B72EE7BB044}"/>
              </a:ext>
            </a:extLst>
          </p:cNvPr>
          <p:cNvSpPr/>
          <p:nvPr/>
        </p:nvSpPr>
        <p:spPr>
          <a:xfrm rot="16200000">
            <a:off x="890124" y="3681875"/>
            <a:ext cx="2296453" cy="4076701"/>
          </a:xfrm>
          <a:prstGeom prst="rect">
            <a:avLst/>
          </a:prstGeom>
          <a:gradFill>
            <a:gsLst>
              <a:gs pos="0">
                <a:srgbClr val="DA002F">
                  <a:alpha val="55000"/>
                </a:srgbClr>
              </a:gs>
              <a:gs pos="100000">
                <a:srgbClr val="FF907A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8E261-930C-6A44-A568-9DD2A88D3526}"/>
              </a:ext>
            </a:extLst>
          </p:cNvPr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30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01768"/>
            <a:ext cx="2926080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600" cap="all" spc="40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04" y="6455664"/>
            <a:ext cx="54864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8" y="6455664"/>
            <a:ext cx="3227832" cy="36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144AFCF-5D00-4E8A-BE78-0A3382672AA6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889FC6C-F243-CA40-35F8-13153EA5EB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8115300" cy="68684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135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61A9150-DCDC-4714-9AFE-14F48CEE77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7808" y="0"/>
            <a:ext cx="7824192" cy="6858000"/>
          </a:xfrm>
          <a:custGeom>
            <a:avLst/>
            <a:gdLst>
              <a:gd name="connsiteX0" fmla="*/ 4381580 w 5868144"/>
              <a:gd name="connsiteY0" fmla="*/ 0 h 5143500"/>
              <a:gd name="connsiteX1" fmla="*/ 5868144 w 5868144"/>
              <a:gd name="connsiteY1" fmla="*/ 0 h 5143500"/>
              <a:gd name="connsiteX2" fmla="*/ 5868144 w 5868144"/>
              <a:gd name="connsiteY2" fmla="*/ 5143500 h 5143500"/>
              <a:gd name="connsiteX3" fmla="*/ 5322399 w 5868144"/>
              <a:gd name="connsiteY3" fmla="*/ 5143500 h 5143500"/>
              <a:gd name="connsiteX4" fmla="*/ 5299641 w 5868144"/>
              <a:gd name="connsiteY4" fmla="*/ 5126114 h 5143500"/>
              <a:gd name="connsiteX5" fmla="*/ 5276883 w 5868144"/>
              <a:gd name="connsiteY5" fmla="*/ 5143500 h 5143500"/>
              <a:gd name="connsiteX6" fmla="*/ 2792145 w 5868144"/>
              <a:gd name="connsiteY6" fmla="*/ 5143500 h 5143500"/>
              <a:gd name="connsiteX7" fmla="*/ 3275390 w 5868144"/>
              <a:gd name="connsiteY7" fmla="*/ 3579725 h 5143500"/>
              <a:gd name="connsiteX8" fmla="*/ 0 w 5868144"/>
              <a:gd name="connsiteY8" fmla="*/ 1077586 h 5143500"/>
              <a:gd name="connsiteX9" fmla="*/ 4048585 w 5868144"/>
              <a:gd name="connsiteY9" fmla="*/ 107761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43500">
                <a:moveTo>
                  <a:pt x="4381580" y="0"/>
                </a:moveTo>
                <a:lnTo>
                  <a:pt x="5868144" y="0"/>
                </a:lnTo>
                <a:lnTo>
                  <a:pt x="5868144" y="5143500"/>
                </a:lnTo>
                <a:lnTo>
                  <a:pt x="5322399" y="5143500"/>
                </a:lnTo>
                <a:lnTo>
                  <a:pt x="5299641" y="5126114"/>
                </a:lnTo>
                <a:lnTo>
                  <a:pt x="5276883" y="5143500"/>
                </a:lnTo>
                <a:lnTo>
                  <a:pt x="2792145" y="5143500"/>
                </a:lnTo>
                <a:lnTo>
                  <a:pt x="3275390" y="3579725"/>
                </a:lnTo>
                <a:lnTo>
                  <a:pt x="0" y="1077586"/>
                </a:lnTo>
                <a:lnTo>
                  <a:pt x="4048585" y="10776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0000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118AF-EBC4-4B22-8C3E-5A5F513AD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0BBEA-C99D-4270-ACDF-0B688598F013}"/>
              </a:ext>
            </a:extLst>
          </p:cNvPr>
          <p:cNvGrpSpPr/>
          <p:nvPr userDrawn="1"/>
        </p:nvGrpSpPr>
        <p:grpSpPr>
          <a:xfrm>
            <a:off x="285714" y="1858419"/>
            <a:ext cx="3613575" cy="1917275"/>
            <a:chOff x="176857" y="1420444"/>
            <a:chExt cx="3394376" cy="1800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E53BF5-1C73-4813-BA4F-1D9B1B5CC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t="31958" r="66264" b="57413"/>
            <a:stretch/>
          </p:blipFill>
          <p:spPr>
            <a:xfrm>
              <a:off x="176857" y="1420444"/>
              <a:ext cx="2738959" cy="5467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B5A496-E524-4D10-BE19-37D1C557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8" t="31099" r="39011" b="56950"/>
            <a:stretch/>
          </p:blipFill>
          <p:spPr>
            <a:xfrm>
              <a:off x="317080" y="1985777"/>
              <a:ext cx="2520281" cy="6147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A6E2E-4729-45CE-8759-EA45A67DA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1" t="30718" r="3108" b="57104"/>
            <a:stretch/>
          </p:blipFill>
          <p:spPr>
            <a:xfrm>
              <a:off x="223675" y="2595006"/>
              <a:ext cx="3347558" cy="626410"/>
            </a:xfrm>
            <a:prstGeom prst="rect">
              <a:avLst/>
            </a:prstGeom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677D912-BC17-44AB-A788-A13D546F5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18" y="3863387"/>
            <a:ext cx="5609167" cy="7175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02FE3-86AB-483A-B562-293D40B29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1" y="5555952"/>
            <a:ext cx="1416235" cy="114623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45A45B-EBBF-4A9F-BBCD-CF5435CE6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618" y="4802718"/>
            <a:ext cx="5630333" cy="64134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2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pos="43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46FA30-1325-4C98-946E-11F497CFBE4A}"/>
              </a:ext>
            </a:extLst>
          </p:cNvPr>
          <p:cNvSpPr/>
          <p:nvPr userDrawn="1"/>
        </p:nvSpPr>
        <p:spPr>
          <a:xfrm>
            <a:off x="4463423" y="-2379"/>
            <a:ext cx="7724043" cy="6860380"/>
          </a:xfrm>
          <a:custGeom>
            <a:avLst/>
            <a:gdLst>
              <a:gd name="connsiteX0" fmla="*/ 5143337 w 5793032"/>
              <a:gd name="connsiteY0" fmla="*/ 0 h 5145285"/>
              <a:gd name="connsiteX1" fmla="*/ 5793032 w 5793032"/>
              <a:gd name="connsiteY1" fmla="*/ 0 h 5145285"/>
              <a:gd name="connsiteX2" fmla="*/ 5793032 w 5793032"/>
              <a:gd name="connsiteY2" fmla="*/ 5145285 h 5145285"/>
              <a:gd name="connsiteX3" fmla="*/ 3553361 w 5793032"/>
              <a:gd name="connsiteY3" fmla="*/ 5145285 h 5145285"/>
              <a:gd name="connsiteX4" fmla="*/ 3803456 w 5793032"/>
              <a:gd name="connsiteY4" fmla="*/ 4335978 h 5145285"/>
              <a:gd name="connsiteX5" fmla="*/ 0 w 5793032"/>
              <a:gd name="connsiteY5" fmla="*/ 1430439 h 5145285"/>
              <a:gd name="connsiteX6" fmla="*/ 4701307 w 5793032"/>
              <a:gd name="connsiteY6" fmla="*/ 1430472 h 514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032" h="5145285">
                <a:moveTo>
                  <a:pt x="5143337" y="0"/>
                </a:moveTo>
                <a:lnTo>
                  <a:pt x="5793032" y="0"/>
                </a:lnTo>
                <a:lnTo>
                  <a:pt x="5793032" y="5145285"/>
                </a:lnTo>
                <a:lnTo>
                  <a:pt x="3553361" y="5145285"/>
                </a:lnTo>
                <a:lnTo>
                  <a:pt x="3803456" y="4335978"/>
                </a:lnTo>
                <a:lnTo>
                  <a:pt x="0" y="1430439"/>
                </a:lnTo>
                <a:lnTo>
                  <a:pt x="4701307" y="1430472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42EF3-4014-45F0-A80B-CA144DEF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60BC7-30ED-42E1-B7A3-21A1A35AF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19979"/>
            <a:ext cx="8890003" cy="2887709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Insert title here </a:t>
            </a:r>
          </a:p>
          <a:p>
            <a:pPr lvl="0"/>
            <a:r>
              <a:rPr lang="en-US"/>
              <a:t>Can span two lines</a:t>
            </a:r>
          </a:p>
        </p:txBody>
      </p:sp>
    </p:spTree>
    <p:extLst>
      <p:ext uri="{BB962C8B-B14F-4D97-AF65-F5344CB8AC3E}">
        <p14:creationId xmlns:p14="http://schemas.microsoft.com/office/powerpoint/2010/main" val="183438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blue) [TOC Source]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pDivider">
            <a:extLst>
              <a:ext uri="{FF2B5EF4-FFF2-40B4-BE49-F238E27FC236}">
                <a16:creationId xmlns:a16="http://schemas.microsoft.com/office/drawing/2014/main" id="{252222A9-9904-4377-8973-4B050E96CAD7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plcSectionTitle[16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Divider slide title goes </a:t>
            </a:r>
            <a:br>
              <a:rPr lang="en-US"/>
            </a:br>
            <a:r>
              <a:rPr lang="en-US"/>
              <a:t>here can span four </a:t>
            </a:r>
            <a:br>
              <a:rPr lang="en-US"/>
            </a:br>
            <a:r>
              <a:rPr lang="en-US"/>
              <a:t>lines if necessary. </a:t>
            </a:r>
            <a:br>
              <a:rPr lang="en-US"/>
            </a:br>
            <a:endParaRPr lang="en-US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0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grey)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2B974E0-6AF5-4ADC-B03C-6ECB10395BE6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plcSectionTitle[15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Divider slide title goes </a:t>
            </a:r>
            <a:br>
              <a:rPr lang="en-US"/>
            </a:br>
            <a:r>
              <a:rPr lang="en-US"/>
              <a:t>here can span four </a:t>
            </a:r>
            <a:br>
              <a:rPr lang="en-US"/>
            </a:br>
            <a:r>
              <a:rPr lang="en-US"/>
              <a:t>lines if necessary. </a:t>
            </a:r>
            <a:br>
              <a:rPr lang="en-US"/>
            </a:br>
            <a:endParaRPr lang="en-US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5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pink) [TOC Source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305A8AB-B78D-4A4F-BBA0-02349F10B57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3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plcSectionTitle[7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Divider slide title goes </a:t>
            </a:r>
            <a:br>
              <a:rPr lang="en-US"/>
            </a:br>
            <a:r>
              <a:rPr lang="en-US"/>
              <a:t>here can span four </a:t>
            </a:r>
            <a:br>
              <a:rPr lang="en-US"/>
            </a:br>
            <a:r>
              <a:rPr lang="en-US"/>
              <a:t>lines if necessary. </a:t>
            </a:r>
            <a:br>
              <a:rPr lang="en-US"/>
            </a:br>
            <a:endParaRPr lang="en-US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5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yellow) [TOC Source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516AA345-A8AD-4DD2-92A7-FB7D44573431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plcSectionTitle[10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Divider slide title goes </a:t>
            </a:r>
            <a:br>
              <a:rPr lang="en-US"/>
            </a:br>
            <a:r>
              <a:rPr lang="en-US"/>
              <a:t>here can span four </a:t>
            </a:r>
            <a:br>
              <a:rPr lang="en-US"/>
            </a:br>
            <a:r>
              <a:rPr lang="en-US"/>
              <a:t>lines if necessary. </a:t>
            </a:r>
            <a:br>
              <a:rPr lang="en-US"/>
            </a:br>
            <a:endParaRPr lang="en-US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99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226512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263741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263058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3F30-EC7D-4A86-804A-F7567CB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1C6E3-BB03-45B3-BA28-C3ADD415425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real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94DB34-CDDF-4C75-9236-3075A7B7246E}"/>
              </a:ext>
            </a:extLst>
          </p:cNvPr>
          <p:cNvSpPr/>
          <p:nvPr userDrawn="1"/>
        </p:nvSpPr>
        <p:spPr>
          <a:xfrm flipH="1">
            <a:off x="6653752" y="2"/>
            <a:ext cx="5538248" cy="6857999"/>
          </a:xfrm>
          <a:custGeom>
            <a:avLst/>
            <a:gdLst>
              <a:gd name="connsiteX0" fmla="*/ 290616 w 4153686"/>
              <a:gd name="connsiteY0" fmla="*/ 0 h 5143499"/>
              <a:gd name="connsiteX1" fmla="*/ 0 w 4153686"/>
              <a:gd name="connsiteY1" fmla="*/ 0 h 5143499"/>
              <a:gd name="connsiteX2" fmla="*/ 0 w 4153686"/>
              <a:gd name="connsiteY2" fmla="*/ 5134864 h 5143499"/>
              <a:gd name="connsiteX3" fmla="*/ 11304 w 4153686"/>
              <a:gd name="connsiteY3" fmla="*/ 5143499 h 5143499"/>
              <a:gd name="connsiteX4" fmla="*/ 1880046 w 4153686"/>
              <a:gd name="connsiteY4" fmla="*/ 5143499 h 5143499"/>
              <a:gd name="connsiteX5" fmla="*/ 1409248 w 4153686"/>
              <a:gd name="connsiteY5" fmla="*/ 3620001 h 5143499"/>
              <a:gd name="connsiteX6" fmla="*/ 4153686 w 4153686"/>
              <a:gd name="connsiteY6" fmla="*/ 1523467 h 5143499"/>
              <a:gd name="connsiteX7" fmla="*/ 761390 w 4153686"/>
              <a:gd name="connsiteY7" fmla="*/ 1523491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3686" h="5143499">
                <a:moveTo>
                  <a:pt x="290616" y="0"/>
                </a:moveTo>
                <a:lnTo>
                  <a:pt x="0" y="0"/>
                </a:lnTo>
                <a:lnTo>
                  <a:pt x="0" y="5134864"/>
                </a:lnTo>
                <a:lnTo>
                  <a:pt x="11304" y="5143499"/>
                </a:lnTo>
                <a:lnTo>
                  <a:pt x="1880046" y="5143499"/>
                </a:lnTo>
                <a:lnTo>
                  <a:pt x="1409248" y="3620001"/>
                </a:lnTo>
                <a:lnTo>
                  <a:pt x="4153686" y="1523467"/>
                </a:lnTo>
                <a:lnTo>
                  <a:pt x="761390" y="1523491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7291-E93A-47BD-A511-1AC68590D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3753" y="1508786"/>
            <a:ext cx="608223" cy="42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388D8-6741-4D49-8A0E-7BA7345A2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1984" y="4773149"/>
            <a:ext cx="612816" cy="4302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3D85-E2A9-454D-A1BA-E7874BF4B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0" y="2084919"/>
            <a:ext cx="5486400" cy="2588683"/>
          </a:xfrm>
        </p:spPr>
        <p:txBody>
          <a:bodyPr>
            <a:normAutofit/>
          </a:bodyPr>
          <a:lstStyle>
            <a:lvl1pPr algn="ctr">
              <a:defRPr sz="2667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050808-E3C5-4EDD-B122-62362ADD2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F3C6-8A04-43A1-91D5-6D76858E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F747C-0622-4439-AE0D-65BEC9555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386843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FE7F8B-D1C1-6301-75A5-2EC4374F9AF1}"/>
              </a:ext>
            </a:extLst>
          </p:cNvPr>
          <p:cNvSpPr/>
          <p:nvPr/>
        </p:nvSpPr>
        <p:spPr>
          <a:xfrm flipH="1" flipV="1">
            <a:off x="-14449" y="0"/>
            <a:ext cx="122247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8467A-A1B6-E7E6-CAD4-E63E0FE2CCCB}"/>
              </a:ext>
            </a:extLst>
          </p:cNvPr>
          <p:cNvSpPr/>
          <p:nvPr/>
        </p:nvSpPr>
        <p:spPr>
          <a:xfrm flipV="1">
            <a:off x="-7227" y="-5046"/>
            <a:ext cx="12217513" cy="686556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C06E7-BC9C-2F5F-5DD1-D04EB713C63D}"/>
              </a:ext>
            </a:extLst>
          </p:cNvPr>
          <p:cNvSpPr/>
          <p:nvPr/>
        </p:nvSpPr>
        <p:spPr>
          <a:xfrm rot="10800000" flipH="1" flipV="1">
            <a:off x="-25514" y="-5045"/>
            <a:ext cx="12217514" cy="6865568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chemeClr val="accent2">
                  <a:alpha val="9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261F8-8CD8-F2E0-C386-BE6A16D95BFC}"/>
              </a:ext>
            </a:extLst>
          </p:cNvPr>
          <p:cNvSpPr/>
          <p:nvPr/>
        </p:nvSpPr>
        <p:spPr>
          <a:xfrm rot="16200000" flipH="1" flipV="1">
            <a:off x="3802775" y="-3817222"/>
            <a:ext cx="4571999" cy="12206450"/>
          </a:xfrm>
          <a:prstGeom prst="rect">
            <a:avLst/>
          </a:prstGeom>
          <a:gradFill>
            <a:gsLst>
              <a:gs pos="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4A82C-6849-A88D-6D57-833E9A7481B9}"/>
              </a:ext>
            </a:extLst>
          </p:cNvPr>
          <p:cNvSpPr/>
          <p:nvPr/>
        </p:nvSpPr>
        <p:spPr>
          <a:xfrm rot="13168948" flipH="1" flipV="1">
            <a:off x="1027160" y="609473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5CA38-7F60-D664-4EC0-C54B60C02BCF}"/>
              </a:ext>
            </a:extLst>
          </p:cNvPr>
          <p:cNvSpPr/>
          <p:nvPr/>
        </p:nvSpPr>
        <p:spPr>
          <a:xfrm rot="5400000" flipV="1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62000"/>
                </a:srgbClr>
              </a:gs>
              <a:gs pos="77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6" y="987552"/>
            <a:ext cx="7644384" cy="29443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cap="all" spc="70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728" y="5294376"/>
            <a:ext cx="7644384" cy="10789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E8AB4-3D9C-4366-A8D9-9A4F01D1112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>
            <a:off x="643952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41EC0-8590-426C-B9ED-DD806B9E06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524000"/>
            <a:ext cx="5609167" cy="4607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10484-E012-45C2-9548-2764C062D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01FCF-FEB0-48A2-B1C4-C0FD31E2E4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B46601-6F4F-461B-99F8-9195194AA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37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 flipH="1">
            <a:off x="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3842F04-49F1-4824-BF21-112FD365F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  <a:alpha val="46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F1A25-D163-4557-81EF-3BFD0338EB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4670-9F03-43EE-A9AA-E1F5C7BA54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C5FED7F-FB03-4649-A585-F7FF428BF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86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43C34C-0538-4BD7-8286-749968750773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621A-DC59-4846-B7C4-859DAAD35E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04AD8-DC54-4049-BC27-13E296FD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1C0DD-9A11-41D5-8F04-2F94AAD1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37E97-2FA9-4058-955E-4413AB3B4B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35877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244955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A57A72-39E4-4062-A3BB-65944D75D03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EC5BF-F1AF-4C79-BA5E-14AFBEDC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736609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9FEB5-CAC4-46CB-8343-8ED780923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9AE3B326-012B-490C-9AF2-1CE43DE77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E2B8E-A6C6-434E-BC49-84B1E380E620}"/>
              </a:ext>
            </a:extLst>
          </p:cNvPr>
          <p:cNvSpPr txBox="1"/>
          <p:nvPr userDrawn="1"/>
        </p:nvSpPr>
        <p:spPr>
          <a:xfrm>
            <a:off x="352663" y="1391073"/>
            <a:ext cx="5455307" cy="412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Twitter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46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facebook.com/</a:t>
            </a:r>
            <a:r>
              <a:rPr kumimoji="0" lang="en-GB" sz="146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www.youtube.com/user/etfeuropa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instagram.com/</a:t>
            </a:r>
            <a:r>
              <a:rPr kumimoji="0" lang="en-GB" sz="146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linkedin.com/company/</a:t>
            </a:r>
            <a:r>
              <a:rPr kumimoji="0" lang="en-GB" sz="146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-training-foundation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E-mail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0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Contents">
            <a:extLst>
              <a:ext uri="{FF2B5EF4-FFF2-40B4-BE49-F238E27FC236}">
                <a16:creationId xmlns:a16="http://schemas.microsoft.com/office/drawing/2014/main" id="{27FE8959-57A9-4075-8922-53F2524F22A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xtTitle">
            <a:extLst>
              <a:ext uri="{FF2B5EF4-FFF2-40B4-BE49-F238E27FC236}">
                <a16:creationId xmlns:a16="http://schemas.microsoft.com/office/drawing/2014/main" id="{24427197-1212-4A20-9579-309E1581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lcSlideNumber">
            <a:extLst>
              <a:ext uri="{FF2B5EF4-FFF2-40B4-BE49-F238E27FC236}">
                <a16:creationId xmlns:a16="http://schemas.microsoft.com/office/drawing/2014/main" id="{7E5FEA4A-F98E-4F56-9C50-EBADDE309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plcFooter">
            <a:extLst>
              <a:ext uri="{FF2B5EF4-FFF2-40B4-BE49-F238E27FC236}">
                <a16:creationId xmlns:a16="http://schemas.microsoft.com/office/drawing/2014/main" id="{86A737DF-B20B-4509-85D7-56576BAC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147372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Info"/>
          <p:cNvSpPr txBox="1"/>
          <p:nvPr userDrawn="1"/>
        </p:nvSpPr>
        <p:spPr>
          <a:xfrm>
            <a:off x="335360" y="260648"/>
            <a:ext cx="11251008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/>
              <a:t>TOC Design Slide – do </a:t>
            </a:r>
            <a:r>
              <a:rPr lang="en-GB" sz="2133">
                <a:solidFill>
                  <a:srgbClr val="FF0000"/>
                </a:solidFill>
              </a:rPr>
              <a:t>NOT</a:t>
            </a:r>
            <a:r>
              <a:rPr lang="en-GB" sz="2133"/>
              <a:t> use this layout.</a:t>
            </a:r>
          </a:p>
          <a:p>
            <a:r>
              <a:rPr lang="en-GB" sz="1467"/>
              <a:t>The</a:t>
            </a:r>
            <a:r>
              <a:rPr lang="en-GB" sz="1467" baseline="0"/>
              <a:t> TOC “Object(s)” shown below will be repeated on as many TOC Slides as needed</a:t>
            </a:r>
          </a:p>
          <a:p>
            <a:r>
              <a:rPr lang="en-GB" sz="1467"/>
              <a:t>The initial position of any</a:t>
            </a:r>
            <a:r>
              <a:rPr lang="en-GB" sz="1467" baseline="0"/>
              <a:t> “</a:t>
            </a:r>
            <a:r>
              <a:rPr lang="en-GB" sz="1467" baseline="0" err="1"/>
              <a:t>xxx</a:t>
            </a:r>
            <a:r>
              <a:rPr lang="en-GB" sz="1467" err="1"/>
              <a:t>TOC</a:t>
            </a:r>
            <a:r>
              <a:rPr lang="en-GB" sz="1467"/>
              <a:t>” named Object(s) will be repeated on the actual slide</a:t>
            </a:r>
          </a:p>
          <a:p>
            <a:r>
              <a:rPr lang="en-GB" sz="1467"/>
              <a:t>The “tags” govern how</a:t>
            </a:r>
            <a:r>
              <a:rPr lang="en-GB" sz="1467" baseline="0"/>
              <a:t> the TOC slide is built. The “table” design has two rows to set the borders for “top”, “between” and “bottom”</a:t>
            </a:r>
          </a:p>
        </p:txBody>
      </p:sp>
      <p:sp>
        <p:nvSpPr>
          <p:cNvPr id="6" name="txtTags"/>
          <p:cNvSpPr txBox="1"/>
          <p:nvPr userDrawn="1"/>
        </p:nvSpPr>
        <p:spPr>
          <a:xfrm>
            <a:off x="372943" y="4101075"/>
            <a:ext cx="4090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&lt;tags&gt;</a:t>
            </a:r>
          </a:p>
          <a:p>
            <a:r>
              <a:rPr lang="en-GB" sz="1400"/>
              <a:t>Title=Contents</a:t>
            </a:r>
          </a:p>
          <a:p>
            <a:r>
              <a:rPr lang="en-GB" sz="1400"/>
              <a:t>Layout=TOC Slide</a:t>
            </a:r>
          </a:p>
          <a:p>
            <a:r>
              <a:rPr lang="en-GB" sz="1400" err="1"/>
              <a:t>SlideNumber</a:t>
            </a:r>
            <a:r>
              <a:rPr lang="en-GB" sz="1400"/>
              <a:t>=2</a:t>
            </a:r>
          </a:p>
          <a:p>
            <a:r>
              <a:rPr lang="en-GB" sz="1400"/>
              <a:t>Type=Table</a:t>
            </a:r>
          </a:p>
          <a:p>
            <a:r>
              <a:rPr lang="en-GB" sz="1400"/>
              <a:t>Table=</a:t>
            </a:r>
            <a:r>
              <a:rPr lang="en-GB" sz="1400" err="1"/>
              <a:t>tblTOC</a:t>
            </a:r>
            <a:endParaRPr lang="en-GB" sz="1400"/>
          </a:p>
          <a:p>
            <a:r>
              <a:rPr lang="en-GB" sz="1400"/>
              <a:t>Limit=6</a:t>
            </a:r>
          </a:p>
          <a:p>
            <a:r>
              <a:rPr lang="en-GB" sz="1400"/>
              <a:t>Entry1=&lt;title&gt; | </a:t>
            </a:r>
            <a:r>
              <a:rPr lang="en-GB" sz="1400" err="1"/>
              <a:t>plcSectionTitle</a:t>
            </a:r>
            <a:endParaRPr lang="en-GB" sz="1400"/>
          </a:p>
          <a:p>
            <a:r>
              <a:rPr lang="en-GB" sz="1400"/>
              <a:t>Entry2=&lt;no&gt; | {</a:t>
            </a:r>
            <a:r>
              <a:rPr lang="en-GB" sz="1400" err="1"/>
              <a:t>slidenumber</a:t>
            </a:r>
            <a:r>
              <a:rPr lang="en-GB" sz="1400"/>
              <a:t>}</a:t>
            </a:r>
          </a:p>
          <a:p>
            <a:r>
              <a:rPr lang="en-GB" sz="1400"/>
              <a:t>&lt;/tags&gt;</a:t>
            </a:r>
          </a:p>
        </p:txBody>
      </p:sp>
      <p:graphicFrame>
        <p:nvGraphicFramePr>
          <p:cNvPr id="7" name="tblTOC">
            <a:extLst>
              <a:ext uri="{FF2B5EF4-FFF2-40B4-BE49-F238E27FC236}">
                <a16:creationId xmlns:a16="http://schemas.microsoft.com/office/drawing/2014/main" id="{3E73165C-8440-40F3-B530-F882EC857511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486833" y="1604433"/>
          <a:ext cx="11218331" cy="13440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29647">
                  <a:extLst>
                    <a:ext uri="{9D8B030D-6E8A-4147-A177-3AD203B41FA5}">
                      <a16:colId xmlns:a16="http://schemas.microsoft.com/office/drawing/2014/main" val="4268181363"/>
                    </a:ext>
                  </a:extLst>
                </a:gridCol>
                <a:gridCol w="1288684">
                  <a:extLst>
                    <a:ext uri="{9D8B030D-6E8A-4147-A177-3AD203B41FA5}">
                      <a16:colId xmlns:a16="http://schemas.microsoft.com/office/drawing/2014/main" val="1499760850"/>
                    </a:ext>
                  </a:extLst>
                </a:gridCol>
              </a:tblGrid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&lt;title&gt;</a:t>
                      </a: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900"/>
                        <a:t>&lt;no&gt;</a:t>
                      </a:r>
                      <a:endParaRPr lang="en-US" sz="19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4799857"/>
                  </a:ext>
                </a:extLst>
              </a:tr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90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xtColours"/>
          <p:cNvSpPr txBox="1"/>
          <p:nvPr userDrawn="1"/>
        </p:nvSpPr>
        <p:spPr>
          <a:xfrm>
            <a:off x="5711957" y="4101075"/>
            <a:ext cx="4512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The [x] numbers on the Divider Slide section title textbox names are the IDs for the Theme Colours …</a:t>
            </a:r>
          </a:p>
          <a:p>
            <a:endParaRPr lang="en-GB" sz="1400"/>
          </a:p>
          <a:p>
            <a:r>
              <a:rPr lang="en-GB" sz="1400"/>
              <a:t>16 = Background 2 (column 3)</a:t>
            </a:r>
          </a:p>
          <a:p>
            <a:r>
              <a:rPr lang="en-GB" sz="1400"/>
              <a:t>15 = Text 2 (column</a:t>
            </a:r>
            <a:r>
              <a:rPr lang="en-GB" sz="1400" baseline="0"/>
              <a:t> 4)</a:t>
            </a:r>
          </a:p>
          <a:p>
            <a:r>
              <a:rPr lang="en-GB" sz="1400" baseline="0"/>
              <a:t>5 = Accent 1 (column 5)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/>
              <a:t>6 = Accent 2 (column 6)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/>
              <a:t>7 = Accent 3 (column 7)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/>
              <a:t>8 = Accent 4 (column 8)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/>
              <a:t>9 = Accent 5 (column 9)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/>
              <a:t>10 = Accent 6 (column 10)</a:t>
            </a:r>
          </a:p>
        </p:txBody>
      </p:sp>
    </p:spTree>
    <p:extLst>
      <p:ext uri="{BB962C8B-B14F-4D97-AF65-F5344CB8AC3E}">
        <p14:creationId xmlns:p14="http://schemas.microsoft.com/office/powerpoint/2010/main" val="224853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Image 2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2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2" y="2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188687B-FCF2-45EB-91E4-E7276C204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4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DC89EA-0518-42D3-A82F-82FDA3F9AB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783F2A-FA23-4227-9244-B045D6FF4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5"/>
            <a:ext cx="1108252" cy="6698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CA59ED-B5E9-40DE-ADD0-6235DDE4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34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D8C5CD-85EC-4774-A66D-DF92279A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3" y="3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0CBCC57-27A5-41CD-8BD6-C2D07B4CB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4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664BE-8363-404A-A557-738F058F6B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82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2" y="1546861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3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6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2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69" y="251461"/>
            <a:ext cx="1283571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3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2" y="1549401"/>
            <a:ext cx="7053349" cy="5291051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8"/>
            <a:ext cx="7428255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4" y="1886478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7"/>
            <a:ext cx="5509551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7" cy="144070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3" y="334561"/>
            <a:ext cx="1667613" cy="100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80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44B8E2B-A9B5-DCE0-5C06-E99F762397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38FEA-146D-53B3-36B0-5CBD8040636E}"/>
              </a:ext>
            </a:extLst>
          </p:cNvPr>
          <p:cNvSpPr/>
          <p:nvPr/>
        </p:nvSpPr>
        <p:spPr>
          <a:xfrm flipH="1">
            <a:off x="9143995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4D35E-A520-CA7A-97CB-6D815AB4CC5D}"/>
              </a:ext>
            </a:extLst>
          </p:cNvPr>
          <p:cNvSpPr/>
          <p:nvPr/>
        </p:nvSpPr>
        <p:spPr>
          <a:xfrm flipH="1">
            <a:off x="9143990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E890B-58C1-DD36-E90B-FFF0BE0CB5CB}"/>
              </a:ext>
            </a:extLst>
          </p:cNvPr>
          <p:cNvSpPr/>
          <p:nvPr/>
        </p:nvSpPr>
        <p:spPr>
          <a:xfrm rot="5400000" flipH="1">
            <a:off x="7253161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CD52CC-E8F2-3220-AE19-8A482DD1F236}"/>
              </a:ext>
            </a:extLst>
          </p:cNvPr>
          <p:cNvSpPr/>
          <p:nvPr/>
        </p:nvSpPr>
        <p:spPr>
          <a:xfrm rot="12508972">
            <a:off x="7949750" y="1673989"/>
            <a:ext cx="3201591" cy="4397456"/>
          </a:xfrm>
          <a:custGeom>
            <a:avLst/>
            <a:gdLst>
              <a:gd name="connsiteX0" fmla="*/ 3201591 w 3201591"/>
              <a:gd name="connsiteY0" fmla="*/ 4296647 h 4397456"/>
              <a:gd name="connsiteX1" fmla="*/ 3007294 w 3201591"/>
              <a:gd name="connsiteY1" fmla="*/ 4346606 h 4397456"/>
              <a:gd name="connsiteX2" fmla="*/ 2502877 w 3201591"/>
              <a:gd name="connsiteY2" fmla="*/ 4397456 h 4397456"/>
              <a:gd name="connsiteX3" fmla="*/ 0 w 3201591"/>
              <a:gd name="connsiteY3" fmla="*/ 1894579 h 4397456"/>
              <a:gd name="connsiteX4" fmla="*/ 733076 w 3201591"/>
              <a:gd name="connsiteY4" fmla="*/ 124777 h 4397456"/>
              <a:gd name="connsiteX5" fmla="*/ 870365 w 3201591"/>
              <a:gd name="connsiteY5" fmla="*/ 0 h 439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1591" h="4397456">
                <a:moveTo>
                  <a:pt x="3201591" y="4296647"/>
                </a:moveTo>
                <a:lnTo>
                  <a:pt x="3007294" y="4346606"/>
                </a:lnTo>
                <a:cubicBezTo>
                  <a:pt x="2844362" y="4379947"/>
                  <a:pt x="2675664" y="4397456"/>
                  <a:pt x="2502877" y="4397456"/>
                </a:cubicBezTo>
                <a:cubicBezTo>
                  <a:pt x="1120576" y="4397456"/>
                  <a:pt x="0" y="3276880"/>
                  <a:pt x="0" y="1894579"/>
                </a:cubicBezTo>
                <a:cubicBezTo>
                  <a:pt x="0" y="1203428"/>
                  <a:pt x="280144" y="577709"/>
                  <a:pt x="733076" y="124777"/>
                </a:cubicBezTo>
                <a:lnTo>
                  <a:pt x="870365" y="0"/>
                </a:ln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612648"/>
            <a:ext cx="7004304" cy="35570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cap="all" spc="550" baseline="0"/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>
                <a:latin typeface="+mj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ED2F463-51E0-AB87-A5B5-6942461A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0796B80-FA43-2B89-5F9F-72443F8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909" y="6455664"/>
            <a:ext cx="3472868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59F214-985C-4E7A-8724-986944FA2171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1096F3-B460-B6B3-0D52-AEFDD7F6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89" y="6455664"/>
            <a:ext cx="54864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2" y="1546861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6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2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9" y="1555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8"/>
            <a:ext cx="7428255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4" y="1886478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69" y="251461"/>
            <a:ext cx="1283571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7"/>
            <a:ext cx="5509551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7" cy="144070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3" y="334561"/>
            <a:ext cx="1667613" cy="100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68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2" y="2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3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10" y="2001032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10" y="3332108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10" y="4663184"/>
            <a:ext cx="3593749" cy="1075875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68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35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2" y="2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4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41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25451" y="1708152"/>
            <a:ext cx="11233151" cy="3953933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820151" y="6213311"/>
            <a:ext cx="2844800" cy="366183"/>
          </a:xfrm>
        </p:spPr>
        <p:txBody>
          <a:bodyPr/>
          <a:lstStyle/>
          <a:p>
            <a:fld id="{7A65DE43-13BA-4164-BA05-738C3A32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5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A46A-D14C-7199-A6A6-258E728D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52CD9-E834-7FF1-ADAF-A678559D5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F8467-0AE2-910E-8A76-C4C0F7C8B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6859-372D-9973-CE88-EF038A7E4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83CEC-CB16-995C-A347-599200FE4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DD18A-4F1C-95E6-7275-C32174AB5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FA79-98AF-4345-A206-E5F3E8471BA8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4513F-2564-88DC-A7DB-22193843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8F70C-5031-3463-7B09-DB575DC3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D3E6-A5D7-4214-815C-5E61F1AB93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0680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79E2-2082-335C-FEB6-E3A485C3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16648-786A-9241-31B8-DF481A70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A152F-7468-4853-A021-D0BBF97651FC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87B68-F6DB-9B47-B6C2-B8B2F17A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03B8B-79F7-95CB-09D2-2ECC2265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66931-D127-462D-B34F-DDAA35F9A0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564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4089378" y="1747157"/>
            <a:ext cx="4016423" cy="45393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6958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0B59-BEE2-9B53-D420-2BB4BEE8D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07322-D5BE-121C-0583-027D29861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7454A-1213-234B-7D0E-3101711A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6D3C-2DE9-4A97-9DA7-B1F7BDAF817B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E8CD5-2B11-E11B-308C-F1FE277D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23411-9FEA-FF52-0116-10DDF260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73ED-DC3A-4710-B3E8-8761C6E770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880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BCA4-07E8-484C-A268-7A7F4DBB4C79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9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7CFA0-C3A1-5564-DD4B-90674874B0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2F783-0ED7-1F0B-219A-198549E350DD}"/>
              </a:ext>
            </a:extLst>
          </p:cNvPr>
          <p:cNvSpPr/>
          <p:nvPr/>
        </p:nvSpPr>
        <p:spPr>
          <a:xfrm>
            <a:off x="-6" y="-25866"/>
            <a:ext cx="12192005" cy="4589428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85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09062-D41B-0E2E-C1C0-F27562ED9597}"/>
              </a:ext>
            </a:extLst>
          </p:cNvPr>
          <p:cNvSpPr/>
          <p:nvPr/>
        </p:nvSpPr>
        <p:spPr>
          <a:xfrm rot="16200000">
            <a:off x="3805950" y="-3822495"/>
            <a:ext cx="4580101" cy="12191999"/>
          </a:xfrm>
          <a:prstGeom prst="rect">
            <a:avLst/>
          </a:prstGeom>
          <a:gradFill>
            <a:gsLst>
              <a:gs pos="0">
                <a:srgbClr val="FE4A00">
                  <a:alpha val="50000"/>
                </a:srgbClr>
              </a:gs>
              <a:gs pos="99000">
                <a:srgbClr val="A3299D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6D366-64E2-13D3-2734-861E811E1F1A}"/>
              </a:ext>
            </a:extLst>
          </p:cNvPr>
          <p:cNvSpPr/>
          <p:nvPr/>
        </p:nvSpPr>
        <p:spPr>
          <a:xfrm rot="10800000">
            <a:off x="8150806" y="-25872"/>
            <a:ext cx="4041192" cy="4589427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84000">
                <a:srgbClr val="FF907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5B9BA8-AE27-B639-DB51-7E498FA9422B}"/>
              </a:ext>
            </a:extLst>
          </p:cNvPr>
          <p:cNvSpPr/>
          <p:nvPr/>
        </p:nvSpPr>
        <p:spPr>
          <a:xfrm rot="12508972">
            <a:off x="5485611" y="-1118641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585216"/>
            <a:ext cx="6858000" cy="3200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800" cap="all" spc="550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cap="all" spc="400" baseline="0" dirty="0">
                <a:latin typeface="+mj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8C9C02-FCB9-44E9-9951-263455134367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2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ground Image 2 Slide (Dark)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C6EA30A-8E5F-E45C-CB4E-CEEEF076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grayscl/>
          </a:blip>
          <a:srcRect/>
          <a:stretch>
            <a:fillRect/>
          </a:stretch>
        </p:blipFill>
        <p:spPr>
          <a:xfrm>
            <a:off x="0" y="0"/>
            <a:ext cx="12191996" cy="68680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: Shape 5">
            <a:extLst>
              <a:ext uri="{FF2B5EF4-FFF2-40B4-BE49-F238E27FC236}">
                <a16:creationId xmlns:a16="http://schemas.microsoft.com/office/drawing/2014/main" id="{C264DE1B-7E2F-54E0-55F6-BCB86065E0EE}"/>
              </a:ext>
            </a:extLst>
          </p:cNvPr>
          <p:cNvSpPr/>
          <p:nvPr/>
        </p:nvSpPr>
        <p:spPr>
          <a:xfrm>
            <a:off x="8855781" y="0"/>
            <a:ext cx="3336215" cy="68680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336220"/>
              <a:gd name="f7" fmla="val 6868095"/>
              <a:gd name="f8" fmla="val 741146"/>
              <a:gd name="f9" fmla="val 2391747"/>
              <a:gd name="f10" fmla="val 1749952"/>
              <a:gd name="f11" fmla="+- 0 0 -90"/>
              <a:gd name="f12" fmla="*/ f3 1 3336220"/>
              <a:gd name="f13" fmla="*/ f4 1 6868095"/>
              <a:gd name="f14" fmla="+- f7 0 f5"/>
              <a:gd name="f15" fmla="+- f6 0 f5"/>
              <a:gd name="f16" fmla="*/ f11 f0 1"/>
              <a:gd name="f17" fmla="*/ f15 1 3336220"/>
              <a:gd name="f18" fmla="*/ f14 1 6868095"/>
              <a:gd name="f19" fmla="*/ 0 f15 1"/>
              <a:gd name="f20" fmla="*/ 0 f14 1"/>
              <a:gd name="f21" fmla="*/ 3336220 f15 1"/>
              <a:gd name="f22" fmla="*/ 6868095 f14 1"/>
              <a:gd name="f23" fmla="*/ 741146 f15 1"/>
              <a:gd name="f24" fmla="*/ 2391747 f15 1"/>
              <a:gd name="f25" fmla="*/ 1749952 f14 1"/>
              <a:gd name="f26" fmla="*/ f16 1 f2"/>
              <a:gd name="f27" fmla="*/ f19 1 3336220"/>
              <a:gd name="f28" fmla="*/ f20 1 6868095"/>
              <a:gd name="f29" fmla="*/ f21 1 3336220"/>
              <a:gd name="f30" fmla="*/ f22 1 6868095"/>
              <a:gd name="f31" fmla="*/ f23 1 3336220"/>
              <a:gd name="f32" fmla="*/ f24 1 3336220"/>
              <a:gd name="f33" fmla="*/ f25 1 6868095"/>
              <a:gd name="f34" fmla="*/ f5 1 f17"/>
              <a:gd name="f35" fmla="*/ f6 1 f17"/>
              <a:gd name="f36" fmla="*/ f5 1 f18"/>
              <a:gd name="f37" fmla="*/ f7 1 f18"/>
              <a:gd name="f38" fmla="+- f26 0 f1"/>
              <a:gd name="f39" fmla="*/ f27 1 f17"/>
              <a:gd name="f40" fmla="*/ f28 1 f18"/>
              <a:gd name="f41" fmla="*/ f29 1 f17"/>
              <a:gd name="f42" fmla="*/ f30 1 f18"/>
              <a:gd name="f43" fmla="*/ f31 1 f17"/>
              <a:gd name="f44" fmla="*/ f32 1 f17"/>
              <a:gd name="f45" fmla="*/ f33 1 f18"/>
              <a:gd name="f46" fmla="*/ f34 f12 1"/>
              <a:gd name="f47" fmla="*/ f35 f12 1"/>
              <a:gd name="f48" fmla="*/ f37 f13 1"/>
              <a:gd name="f49" fmla="*/ f36 f13 1"/>
              <a:gd name="f50" fmla="*/ f39 f12 1"/>
              <a:gd name="f51" fmla="*/ f40 f13 1"/>
              <a:gd name="f52" fmla="*/ f41 f12 1"/>
              <a:gd name="f53" fmla="*/ f42 f13 1"/>
              <a:gd name="f54" fmla="*/ f43 f12 1"/>
              <a:gd name="f55" fmla="*/ f44 f12 1"/>
              <a:gd name="f56" fmla="*/ f45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50" y="f51"/>
              </a:cxn>
              <a:cxn ang="f38">
                <a:pos x="f52" y="f51"/>
              </a:cxn>
              <a:cxn ang="f38">
                <a:pos x="f52" y="f53"/>
              </a:cxn>
              <a:cxn ang="f38">
                <a:pos x="f54" y="f53"/>
              </a:cxn>
              <a:cxn ang="f38">
                <a:pos x="f55" y="f56"/>
              </a:cxn>
            </a:cxnLst>
            <a:rect l="f46" t="f49" r="f47" b="f48"/>
            <a:pathLst>
              <a:path w="3336220" h="6868095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8" y="f7"/>
                </a:lnTo>
                <a:lnTo>
                  <a:pt x="f9" y="f10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455560"/>
              </a:solidFill>
              <a:uFillTx/>
              <a:latin typeface="Arial" pitchFamily="34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D2F2AE91-0B14-099C-6DD8-373AFA051C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8A83809-9A70-FF4D-3CED-66AD1A513D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1D46013-A763-430E-9E1E-899D27CD38EE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EC4BFB-99E3-1970-DFB6-E17B59B866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9F6C3A06-A58C-4CD8-C5F7-21BC8AE3E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5" y="5951180"/>
            <a:ext cx="1108252" cy="669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0C8D4F-9A36-B9E9-6F16-52F8CBC8367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628802"/>
            <a:ext cx="10944225" cy="41052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 descr="A logo with a circle and stars&#10;&#10;Description automatically generated">
            <a:extLst>
              <a:ext uri="{FF2B5EF4-FFF2-40B4-BE49-F238E27FC236}">
                <a16:creationId xmlns:a16="http://schemas.microsoft.com/office/drawing/2014/main" id="{ECB2E73F-3D9B-4E57-FEFF-575B33777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214" y="5884694"/>
            <a:ext cx="1281504" cy="8027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25708650"/>
      </p:ext>
    </p:extLst>
  </p:cSld>
  <p:clrMapOvr>
    <a:masterClrMapping/>
  </p:clrMapOvr>
  <p:transition spd="med">
    <p:fade/>
  </p:transition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08C4803F-6650-EC08-AA62-62A4E9CD47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4E00B28-A96B-0D21-4AD0-EC6DD02926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6555A2-2E93-4539-9FF5-1BFA7790D583}" type="slidenum"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342E03-9325-0063-0367-3E07C9170E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5540E6C8-763C-77FC-8787-DA692A62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5" y="5951180"/>
            <a:ext cx="1108252" cy="669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12847E91-5DCC-6EAA-1AA1-320CA501D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757" y="5884045"/>
            <a:ext cx="1283570" cy="8040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15992214"/>
      </p:ext>
    </p:extLst>
  </p:cSld>
  <p:clrMapOvr>
    <a:masterClrMapping/>
  </p:clrMapOvr>
  <p:transition spd="med">
    <p:fade/>
  </p:transition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1FC7-42A7-8D35-0F97-7359A4764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EFBF49-0A40-7C91-FB4D-C18833774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52CE60-CC5A-C29C-5594-F8E0521E0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8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57614-C0C2-EC34-5AB5-25E51E4C4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F9365EB-5AA3-CB5B-D319-5DA3AA5E4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0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57614-C0C2-EC34-5AB5-25E51E4C4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F9365EB-5AA3-CB5B-D319-5DA3AA5E4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0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06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15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9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35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3F06B-6751-4328-A64C-7E682DA41140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03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72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90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40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6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40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7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31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20537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41298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5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image" Target="../media/image25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E3211F5-0F92-9768-CA9E-42BD20D242AD}"/>
              </a:ext>
            </a:extLst>
          </p:cNvPr>
          <p:cNvSpPr/>
          <p:nvPr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965722-DE3B-A05F-AE94-E31AF26EBF9D}"/>
              </a:ext>
            </a:extLst>
          </p:cNvPr>
          <p:cNvSpPr/>
          <p:nvPr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272" y="1837944"/>
            <a:ext cx="9985248" cy="435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581912" y="1682496"/>
            <a:ext cx="355701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2008" y="6455664"/>
            <a:ext cx="467258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7FA31CB7-48AA-4691-B614-160E906C518A}" type="datetime2">
              <a:rPr lang="en-US" smtClean="0"/>
              <a:t>Tuesday, September 30, 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304" y="6455664"/>
            <a:ext cx="54864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200" baseline="0"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  <p:sldLayoutId id="2147483909" r:id="rId30"/>
    <p:sldLayoutId id="2147483910" r:id="rId31"/>
    <p:sldLayoutId id="2147483911" r:id="rId32"/>
    <p:sldLayoutId id="2147483912" r:id="rId33"/>
    <p:sldLayoutId id="2147483913" r:id="rId34"/>
    <p:sldLayoutId id="2147483914" r:id="rId35"/>
    <p:sldLayoutId id="2147483915" r:id="rId36"/>
    <p:sldLayoutId id="2147483916" r:id="rId37"/>
    <p:sldLayoutId id="2147483917" r:id="rId38"/>
    <p:sldLayoutId id="2147483918" r:id="rId39"/>
    <p:sldLayoutId id="2147483919" r:id="rId40"/>
    <p:sldLayoutId id="2147483924" r:id="rId41"/>
    <p:sldLayoutId id="2147483920" r:id="rId42"/>
    <p:sldLayoutId id="2147483921" r:id="rId43"/>
    <p:sldLayoutId id="2147483922" r:id="rId44"/>
    <p:sldLayoutId id="2147483923" r:id="rId45"/>
    <p:sldLayoutId id="2147483877" r:id="rId46"/>
    <p:sldLayoutId id="2147483878" r:id="rId47"/>
    <p:sldLayoutId id="2147483879" r:id="rId48"/>
    <p:sldLayoutId id="2147483957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E141F-1F8A-4278-B18D-F060F20C48E2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369B1-8063-4C72-85A7-3B78B591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2" cy="7366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CFEB7-B49E-4A6C-A617-658E11084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33" y="1604433"/>
            <a:ext cx="11218332" cy="4032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486B7-65E2-4E01-AB6F-54EE2276A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1987-6E12-455A-A1D9-026A7574F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90367" y="6309321"/>
            <a:ext cx="4114800" cy="174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ETF - Working for a global Europe</a:t>
            </a:r>
          </a:p>
        </p:txBody>
      </p:sp>
    </p:spTree>
    <p:extLst>
      <p:ext uri="{BB962C8B-B14F-4D97-AF65-F5344CB8AC3E}">
        <p14:creationId xmlns:p14="http://schemas.microsoft.com/office/powerpoint/2010/main" val="152775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79" r:id="rId3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GB" sz="2667" b="1" kern="1200" cap="all" baseline="0" dirty="0">
          <a:solidFill>
            <a:schemeClr val="bg2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Font typeface="Arial" panose="020B0604020202020204" pitchFamily="34" charset="0"/>
        <a:buNone/>
        <a:defRPr sz="2133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237061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2133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82588" indent="-245527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867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71964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95670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GB" sz="1467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30">
          <p15:clr>
            <a:srgbClr val="F26B43"/>
          </p15:clr>
        </p15:guide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  <p15:guide id="10" orient="horz" pos="758">
          <p15:clr>
            <a:srgbClr val="F26B43"/>
          </p15:clr>
        </p15:guide>
        <p15:guide id="11" pos="55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170447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92.png"/><Relationship Id="rId18" Type="http://schemas.openxmlformats.org/officeDocument/2006/relationships/image" Target="../media/image97.svg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91.sv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11" Type="http://schemas.openxmlformats.org/officeDocument/2006/relationships/image" Target="../media/image90.png"/><Relationship Id="rId5" Type="http://schemas.openxmlformats.org/officeDocument/2006/relationships/image" Target="../media/image5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6.png"/><Relationship Id="rId7" Type="http://schemas.openxmlformats.org/officeDocument/2006/relationships/image" Target="../media/image5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5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101.svg"/><Relationship Id="rId4" Type="http://schemas.openxmlformats.org/officeDocument/2006/relationships/image" Target="../media/image83.svg"/><Relationship Id="rId9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customXml" Target="../ink/ink3.xml"/><Relationship Id="rId3" Type="http://schemas.openxmlformats.org/officeDocument/2006/relationships/image" Target="../media/image87.svg"/><Relationship Id="rId7" Type="http://schemas.openxmlformats.org/officeDocument/2006/relationships/image" Target="../media/image57.png"/><Relationship Id="rId12" Type="http://schemas.openxmlformats.org/officeDocument/2006/relationships/image" Target="../media/image10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11" Type="http://schemas.openxmlformats.org/officeDocument/2006/relationships/customXml" Target="../ink/ink2.xml"/><Relationship Id="rId5" Type="http://schemas.openxmlformats.org/officeDocument/2006/relationships/image" Target="../media/image54.png"/><Relationship Id="rId10" Type="http://schemas.openxmlformats.org/officeDocument/2006/relationships/image" Target="../media/image103.png"/><Relationship Id="rId4" Type="http://schemas.openxmlformats.org/officeDocument/2006/relationships/image" Target="../media/image55.png"/><Relationship Id="rId9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0.png"/><Relationship Id="rId18" Type="http://schemas.openxmlformats.org/officeDocument/2006/relationships/hyperlink" Target="https://international-partnerships.ec.europa.eu/funding-and-technical-assistance/funding-instruments/european-fund-sustainable-development-plus_en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109.svg"/><Relationship Id="rId17" Type="http://schemas.openxmlformats.org/officeDocument/2006/relationships/hyperlink" Target="https://international-partnerships.ec.europa.eu/policies/global-gateway/initiatives-sub-saharan-africa/eu-africa-global-gateway-investment-package_en" TargetMode="External"/><Relationship Id="rId2" Type="http://schemas.openxmlformats.org/officeDocument/2006/relationships/image" Target="../media/image105.png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11" Type="http://schemas.openxmlformats.org/officeDocument/2006/relationships/image" Target="../media/image108.png"/><Relationship Id="rId5" Type="http://schemas.openxmlformats.org/officeDocument/2006/relationships/image" Target="../media/image54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4" Type="http://schemas.openxmlformats.org/officeDocument/2006/relationships/image" Target="../media/image83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9.svg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11" Type="http://schemas.openxmlformats.org/officeDocument/2006/relationships/image" Target="../media/image117.svg"/><Relationship Id="rId5" Type="http://schemas.openxmlformats.org/officeDocument/2006/relationships/image" Target="../media/image54.png"/><Relationship Id="rId10" Type="http://schemas.openxmlformats.org/officeDocument/2006/relationships/image" Target="../media/image116.png"/><Relationship Id="rId4" Type="http://schemas.openxmlformats.org/officeDocument/2006/relationships/image" Target="../media/image83.svg"/><Relationship Id="rId9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11" Type="http://schemas.openxmlformats.org/officeDocument/2006/relationships/image" Target="../media/image122.png"/><Relationship Id="rId5" Type="http://schemas.openxmlformats.org/officeDocument/2006/relationships/image" Target="../media/image54.png"/><Relationship Id="rId10" Type="http://schemas.openxmlformats.org/officeDocument/2006/relationships/image" Target="../media/image121.png"/><Relationship Id="rId4" Type="http://schemas.openxmlformats.org/officeDocument/2006/relationships/image" Target="../media/image83.sv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28.svg"/><Relationship Id="rId3" Type="http://schemas.openxmlformats.org/officeDocument/2006/relationships/image" Target="../media/image124.png"/><Relationship Id="rId7" Type="http://schemas.openxmlformats.org/officeDocument/2006/relationships/image" Target="../media/image55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4.png"/><Relationship Id="rId11" Type="http://schemas.openxmlformats.org/officeDocument/2006/relationships/image" Target="../media/image126.svg"/><Relationship Id="rId5" Type="http://schemas.openxmlformats.org/officeDocument/2006/relationships/image" Target="../media/image87.sv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9" Type="http://schemas.openxmlformats.org/officeDocument/2006/relationships/image" Target="../media/image6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6.png"/><Relationship Id="rId7" Type="http://schemas.openxmlformats.org/officeDocument/2006/relationships/image" Target="../media/image5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2.png"/><Relationship Id="rId7" Type="http://schemas.openxmlformats.org/officeDocument/2006/relationships/image" Target="../media/image5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6.png"/><Relationship Id="rId7" Type="http://schemas.openxmlformats.org/officeDocument/2006/relationships/image" Target="../media/image5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22D33-50DA-1020-E8DF-C8B9225F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90E18DB2-0F65-F3F9-08B8-C5745DC6A3E0}"/>
              </a:ext>
            </a:extLst>
          </p:cNvPr>
          <p:cNvSpPr txBox="1">
            <a:spLocks/>
          </p:cNvSpPr>
          <p:nvPr/>
        </p:nvSpPr>
        <p:spPr>
          <a:xfrm>
            <a:off x="686044" y="2128549"/>
            <a:ext cx="10148126" cy="1942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cap="all" baseline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Continental collaboration opportunities</a:t>
            </a:r>
            <a:br>
              <a:rPr lang="en-GB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</a:br>
            <a:br>
              <a:rPr lang="en-GB" sz="3700">
                <a:latin typeface="Arial"/>
                <a:cs typeface="Arial"/>
              </a:rPr>
            </a:br>
            <a:r>
              <a:rPr lang="en-GB" sz="160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Bart </a:t>
            </a:r>
            <a:r>
              <a:rPr lang="en-GB" sz="1600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Horemans</a:t>
            </a:r>
            <a:r>
              <a:rPr lang="en-GB" sz="160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, Team Leader Opportunity-Driven SKILLS and VET in AFRICA, </a:t>
            </a:r>
            <a:r>
              <a:rPr lang="en-GB" sz="1600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ENabel</a:t>
            </a:r>
            <a:br>
              <a:rPr lang="en-GB" sz="1600">
                <a:latin typeface="Arial"/>
                <a:cs typeface="Arial"/>
              </a:rPr>
            </a:br>
            <a:r>
              <a:rPr lang="en-GB" sz="1600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THierry</a:t>
            </a:r>
            <a:r>
              <a:rPr lang="en-GB" sz="160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Foubert, Head of projects and partners unit, ETF</a:t>
            </a:r>
            <a:r>
              <a:rPr lang="en-GB" sz="180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endParaRPr lang="en-GB" sz="1800">
              <a:solidFill>
                <a:schemeClr val="bg2">
                  <a:lumMod val="76000"/>
                </a:schemeClr>
              </a:solidFill>
              <a:cs typeface="Arial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F215CC92-D4B0-CCF0-EC45-8C8FCCC08A18}"/>
              </a:ext>
            </a:extLst>
          </p:cNvPr>
          <p:cNvSpPr txBox="1">
            <a:spLocks/>
          </p:cNvSpPr>
          <p:nvPr/>
        </p:nvSpPr>
        <p:spPr>
          <a:xfrm>
            <a:off x="698031" y="4369391"/>
            <a:ext cx="4475927" cy="14407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Font typeface="Arial" panose="020B0604020202020204" pitchFamily="34" charset="0"/>
              <a:buNone/>
              <a:defRPr sz="32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7061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2588" indent="-245527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64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670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GB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Arial"/>
                <a:cs typeface="Arial"/>
              </a:rPr>
              <a:t>6th ACQF Forum </a:t>
            </a:r>
            <a:endParaRPr lang="en-US" sz="2000">
              <a:latin typeface="Arial"/>
              <a:cs typeface="Arial"/>
            </a:endParaRPr>
          </a:p>
          <a:p>
            <a:r>
              <a:rPr lang="en-GB" sz="2000">
                <a:latin typeface="Arial"/>
                <a:cs typeface="Arial"/>
              </a:rPr>
              <a:t>Mauritius </a:t>
            </a:r>
          </a:p>
          <a:p>
            <a:r>
              <a:rPr lang="en-GB" sz="2000">
                <a:latin typeface="Arial"/>
                <a:cs typeface="Arial"/>
              </a:rPr>
              <a:t>October 2025</a:t>
            </a:r>
          </a:p>
        </p:txBody>
      </p:sp>
      <p:sp>
        <p:nvSpPr>
          <p:cNvPr id="43" name="Freeform 7" descr="A logo of a company&#10;&#10;AI-generated content may be incorrect.">
            <a:extLst>
              <a:ext uri="{FF2B5EF4-FFF2-40B4-BE49-F238E27FC236}">
                <a16:creationId xmlns:a16="http://schemas.microsoft.com/office/drawing/2014/main" id="{3F752239-4DCF-C928-EFE0-AD7157BDFEDC}"/>
              </a:ext>
            </a:extLst>
          </p:cNvPr>
          <p:cNvSpPr/>
          <p:nvPr/>
        </p:nvSpPr>
        <p:spPr>
          <a:xfrm>
            <a:off x="7670800" y="6129867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D1B377B6-97C8-2963-1E13-7E40EAFABF9B}"/>
              </a:ext>
            </a:extLst>
          </p:cNvPr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1" name="Group 9">
            <a:extLst>
              <a:ext uri="{FF2B5EF4-FFF2-40B4-BE49-F238E27FC236}">
                <a16:creationId xmlns:a16="http://schemas.microsoft.com/office/drawing/2014/main" id="{867DA74F-450E-1299-7045-BF3A954B2B24}"/>
              </a:ext>
            </a:extLst>
          </p:cNvPr>
          <p:cNvGrpSpPr/>
          <p:nvPr/>
        </p:nvGrpSpPr>
        <p:grpSpPr>
          <a:xfrm>
            <a:off x="9814245" y="439864"/>
            <a:ext cx="2055416" cy="936292"/>
            <a:chOff x="0" y="0"/>
            <a:chExt cx="4110831" cy="1872586"/>
          </a:xfrm>
        </p:grpSpPr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DF661EDD-01CA-F035-949F-E88A81B5DE3C}"/>
                </a:ext>
              </a:extLst>
            </p:cNvPr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7E18AD05-B484-0417-CB1C-A0B6A173D846}"/>
                </a:ext>
              </a:extLst>
            </p:cNvPr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</p:spTree>
    <p:extLst>
      <p:ext uri="{BB962C8B-B14F-4D97-AF65-F5344CB8AC3E}">
        <p14:creationId xmlns:p14="http://schemas.microsoft.com/office/powerpoint/2010/main" val="400476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8724">
            <a:off x="3049143" y="2149681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0" y="0"/>
                </a:moveTo>
                <a:lnTo>
                  <a:pt x="15711402" y="0"/>
                </a:lnTo>
                <a:lnTo>
                  <a:pt x="15711402" y="7313007"/>
                </a:lnTo>
                <a:lnTo>
                  <a:pt x="0" y="7313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7" name="Freeform 7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8" name="Group 8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9" name="Freeform 9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43589" y="4026825"/>
            <a:ext cx="2057400" cy="1433736"/>
            <a:chOff x="0" y="0"/>
            <a:chExt cx="812800" cy="5664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66414"/>
            </a:xfrm>
            <a:custGeom>
              <a:avLst/>
              <a:gdLst/>
              <a:ahLst/>
              <a:cxnLst/>
              <a:rect l="l" t="t" r="r" b="b"/>
              <a:pathLst>
                <a:path w="812800" h="566414">
                  <a:moveTo>
                    <a:pt x="0" y="0"/>
                  </a:moveTo>
                  <a:lnTo>
                    <a:pt x="812800" y="0"/>
                  </a:lnTo>
                  <a:lnTo>
                    <a:pt x="812800" y="566414"/>
                  </a:lnTo>
                  <a:lnTo>
                    <a:pt x="0" y="566414"/>
                  </a:lnTo>
                  <a:close/>
                </a:path>
              </a:pathLst>
            </a:custGeom>
            <a:solidFill>
              <a:srgbClr val="FFCC03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5949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99011" y="4026825"/>
            <a:ext cx="2057400" cy="1433736"/>
            <a:chOff x="0" y="0"/>
            <a:chExt cx="812800" cy="5664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66414"/>
            </a:xfrm>
            <a:custGeom>
              <a:avLst/>
              <a:gdLst/>
              <a:ahLst/>
              <a:cxnLst/>
              <a:rect l="l" t="t" r="r" b="b"/>
              <a:pathLst>
                <a:path w="812800" h="566414">
                  <a:moveTo>
                    <a:pt x="0" y="0"/>
                  </a:moveTo>
                  <a:lnTo>
                    <a:pt x="812800" y="0"/>
                  </a:lnTo>
                  <a:lnTo>
                    <a:pt x="812800" y="566414"/>
                  </a:lnTo>
                  <a:lnTo>
                    <a:pt x="0" y="566414"/>
                  </a:lnTo>
                  <a:close/>
                </a:path>
              </a:pathLst>
            </a:custGeom>
            <a:solidFill>
              <a:srgbClr val="18BAA8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5949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4435" y="4026825"/>
            <a:ext cx="2057400" cy="1433736"/>
            <a:chOff x="0" y="0"/>
            <a:chExt cx="812800" cy="56641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66414"/>
            </a:xfrm>
            <a:custGeom>
              <a:avLst/>
              <a:gdLst/>
              <a:ahLst/>
              <a:cxnLst/>
              <a:rect l="l" t="t" r="r" b="b"/>
              <a:pathLst>
                <a:path w="812800" h="566414">
                  <a:moveTo>
                    <a:pt x="0" y="0"/>
                  </a:moveTo>
                  <a:lnTo>
                    <a:pt x="812800" y="0"/>
                  </a:lnTo>
                  <a:lnTo>
                    <a:pt x="812800" y="566414"/>
                  </a:lnTo>
                  <a:lnTo>
                    <a:pt x="0" y="566414"/>
                  </a:lnTo>
                  <a:close/>
                </a:path>
              </a:pathLst>
            </a:custGeom>
            <a:solidFill>
              <a:srgbClr val="1A54EB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5949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33865" y="4026825"/>
            <a:ext cx="2057400" cy="1433736"/>
            <a:chOff x="0" y="0"/>
            <a:chExt cx="812800" cy="5664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66414"/>
            </a:xfrm>
            <a:custGeom>
              <a:avLst/>
              <a:gdLst/>
              <a:ahLst/>
              <a:cxnLst/>
              <a:rect l="l" t="t" r="r" b="b"/>
              <a:pathLst>
                <a:path w="812800" h="566414">
                  <a:moveTo>
                    <a:pt x="0" y="0"/>
                  </a:moveTo>
                  <a:lnTo>
                    <a:pt x="812800" y="0"/>
                  </a:lnTo>
                  <a:lnTo>
                    <a:pt x="812800" y="566414"/>
                  </a:lnTo>
                  <a:lnTo>
                    <a:pt x="0" y="566414"/>
                  </a:lnTo>
                  <a:close/>
                </a:path>
              </a:pathLst>
            </a:custGeom>
            <a:solidFill>
              <a:srgbClr val="8F4099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5949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80165" y="4026825"/>
            <a:ext cx="2057400" cy="1433736"/>
            <a:chOff x="0" y="0"/>
            <a:chExt cx="812800" cy="5664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566414"/>
            </a:xfrm>
            <a:custGeom>
              <a:avLst/>
              <a:gdLst/>
              <a:ahLst/>
              <a:cxnLst/>
              <a:rect l="l" t="t" r="r" b="b"/>
              <a:pathLst>
                <a:path w="812800" h="566414">
                  <a:moveTo>
                    <a:pt x="0" y="0"/>
                  </a:moveTo>
                  <a:lnTo>
                    <a:pt x="812800" y="0"/>
                  </a:lnTo>
                  <a:lnTo>
                    <a:pt x="812800" y="566414"/>
                  </a:lnTo>
                  <a:lnTo>
                    <a:pt x="0" y="566414"/>
                  </a:lnTo>
                  <a:close/>
                </a:path>
              </a:pathLst>
            </a:custGeom>
            <a:solidFill>
              <a:srgbClr val="FF5C55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5949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9610" y="3187134"/>
            <a:ext cx="491723" cy="483733"/>
          </a:xfrm>
          <a:custGeom>
            <a:avLst/>
            <a:gdLst/>
            <a:ahLst/>
            <a:cxnLst/>
            <a:rect l="l" t="t" r="r" b="b"/>
            <a:pathLst>
              <a:path w="737585" h="725599">
                <a:moveTo>
                  <a:pt x="0" y="0"/>
                </a:moveTo>
                <a:lnTo>
                  <a:pt x="737584" y="0"/>
                </a:lnTo>
                <a:lnTo>
                  <a:pt x="737584" y="725598"/>
                </a:lnTo>
                <a:lnTo>
                  <a:pt x="0" y="725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27" name="Freeform 27"/>
          <p:cNvSpPr/>
          <p:nvPr/>
        </p:nvSpPr>
        <p:spPr>
          <a:xfrm>
            <a:off x="3594678" y="3187134"/>
            <a:ext cx="666069" cy="483733"/>
          </a:xfrm>
          <a:custGeom>
            <a:avLst/>
            <a:gdLst/>
            <a:ahLst/>
            <a:cxnLst/>
            <a:rect l="l" t="t" r="r" b="b"/>
            <a:pathLst>
              <a:path w="999103" h="725599">
                <a:moveTo>
                  <a:pt x="0" y="0"/>
                </a:moveTo>
                <a:lnTo>
                  <a:pt x="999103" y="0"/>
                </a:lnTo>
                <a:lnTo>
                  <a:pt x="999103" y="725598"/>
                </a:lnTo>
                <a:lnTo>
                  <a:pt x="0" y="725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28" name="Freeform 28"/>
          <p:cNvSpPr/>
          <p:nvPr/>
        </p:nvSpPr>
        <p:spPr>
          <a:xfrm>
            <a:off x="5854134" y="3187134"/>
            <a:ext cx="483733" cy="483733"/>
          </a:xfrm>
          <a:custGeom>
            <a:avLst/>
            <a:gdLst/>
            <a:ahLst/>
            <a:cxnLst/>
            <a:rect l="l" t="t" r="r" b="b"/>
            <a:pathLst>
              <a:path w="725599" h="725599">
                <a:moveTo>
                  <a:pt x="0" y="0"/>
                </a:moveTo>
                <a:lnTo>
                  <a:pt x="725598" y="0"/>
                </a:lnTo>
                <a:lnTo>
                  <a:pt x="725598" y="725598"/>
                </a:lnTo>
                <a:lnTo>
                  <a:pt x="0" y="725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29" name="Freeform 29"/>
          <p:cNvSpPr/>
          <p:nvPr/>
        </p:nvSpPr>
        <p:spPr>
          <a:xfrm>
            <a:off x="8040999" y="3187134"/>
            <a:ext cx="489237" cy="483733"/>
          </a:xfrm>
          <a:custGeom>
            <a:avLst/>
            <a:gdLst/>
            <a:ahLst/>
            <a:cxnLst/>
            <a:rect l="l" t="t" r="r" b="b"/>
            <a:pathLst>
              <a:path w="733855" h="725599">
                <a:moveTo>
                  <a:pt x="0" y="0"/>
                </a:moveTo>
                <a:lnTo>
                  <a:pt x="733855" y="0"/>
                </a:lnTo>
                <a:lnTo>
                  <a:pt x="733855" y="725598"/>
                </a:lnTo>
                <a:lnTo>
                  <a:pt x="0" y="7255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0" name="Freeform 30"/>
          <p:cNvSpPr/>
          <p:nvPr/>
        </p:nvSpPr>
        <p:spPr>
          <a:xfrm>
            <a:off x="10092336" y="3187134"/>
            <a:ext cx="595363" cy="483733"/>
          </a:xfrm>
          <a:custGeom>
            <a:avLst/>
            <a:gdLst/>
            <a:ahLst/>
            <a:cxnLst/>
            <a:rect l="l" t="t" r="r" b="b"/>
            <a:pathLst>
              <a:path w="893045" h="725599">
                <a:moveTo>
                  <a:pt x="0" y="0"/>
                </a:moveTo>
                <a:lnTo>
                  <a:pt x="893045" y="0"/>
                </a:lnTo>
                <a:lnTo>
                  <a:pt x="893045" y="725598"/>
                </a:lnTo>
                <a:lnTo>
                  <a:pt x="0" y="7255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1" name="Freeform 31"/>
          <p:cNvSpPr/>
          <p:nvPr/>
        </p:nvSpPr>
        <p:spPr>
          <a:xfrm>
            <a:off x="1953782" y="1868468"/>
            <a:ext cx="8284437" cy="963066"/>
          </a:xfrm>
          <a:custGeom>
            <a:avLst/>
            <a:gdLst/>
            <a:ahLst/>
            <a:cxnLst/>
            <a:rect l="l" t="t" r="r" b="b"/>
            <a:pathLst>
              <a:path w="12426655" h="1444599">
                <a:moveTo>
                  <a:pt x="0" y="0"/>
                </a:moveTo>
                <a:lnTo>
                  <a:pt x="12426656" y="0"/>
                </a:lnTo>
                <a:lnTo>
                  <a:pt x="12426656" y="1444599"/>
                </a:lnTo>
                <a:lnTo>
                  <a:pt x="0" y="14445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2" name="Group 32"/>
          <p:cNvGrpSpPr/>
          <p:nvPr/>
        </p:nvGrpSpPr>
        <p:grpSpPr>
          <a:xfrm>
            <a:off x="5554271" y="6157913"/>
            <a:ext cx="5951931" cy="377651"/>
            <a:chOff x="0" y="-28575"/>
            <a:chExt cx="11903860" cy="755302"/>
          </a:xfrm>
        </p:grpSpPr>
        <p:sp>
          <p:nvSpPr>
            <p:cNvPr id="33" name="TextBox 33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914638" y="1331707"/>
            <a:ext cx="6362725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Global Gateway – Key areas of partnership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43589" y="3756395"/>
            <a:ext cx="2057400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FFCC0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Transport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899011" y="3756395"/>
            <a:ext cx="2057400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Climate &amp; energy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4435" y="3756395"/>
            <a:ext cx="2057400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1A54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Digital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33865" y="3756395"/>
            <a:ext cx="2057400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8F4099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Education &amp; research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80165" y="3756395"/>
            <a:ext cx="2057400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FF5C55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Health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54435" y="4295861"/>
            <a:ext cx="1961102" cy="4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Support open and secure internet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947161" y="4295861"/>
            <a:ext cx="1961102" cy="81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Support investments and rules paving the way to the clean energy transition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091738" y="4295861"/>
            <a:ext cx="1961102" cy="60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Support all modes of green, smart and safe transport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282015" y="4295861"/>
            <a:ext cx="1961102" cy="81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Invest in high quality education, with a focus on girls and women and vulnerable groups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424616" y="4295861"/>
            <a:ext cx="1961102" cy="60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Strengthen supply chains and local vaccines production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436" y="1254262"/>
            <a:ext cx="3780820" cy="4758765"/>
            <a:chOff x="0" y="0"/>
            <a:chExt cx="812800" cy="1023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3038"/>
            </a:xfrm>
            <a:custGeom>
              <a:avLst/>
              <a:gdLst/>
              <a:ahLst/>
              <a:cxnLst/>
              <a:rect l="l" t="t" r="r" b="b"/>
              <a:pathLst>
                <a:path w="812800" h="1023038">
                  <a:moveTo>
                    <a:pt x="0" y="0"/>
                  </a:moveTo>
                  <a:lnTo>
                    <a:pt x="812800" y="0"/>
                  </a:lnTo>
                  <a:lnTo>
                    <a:pt x="812800" y="1023038"/>
                  </a:lnTo>
                  <a:lnTo>
                    <a:pt x="0" y="1023038"/>
                  </a:lnTo>
                  <a:close/>
                </a:path>
              </a:pathLst>
            </a:custGeom>
            <a:blipFill>
              <a:blip r:embed="rId2"/>
              <a:stretch>
                <a:fillRect l="-69409" r="-19153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54271" y="1331707"/>
            <a:ext cx="4984633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Global Gateway – What is it?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54271" y="2568914"/>
            <a:ext cx="5951929" cy="245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Reflects a change in the way the EU approaches its external action, combining the needs of partner countries with a stronger assessment of the EU’s strategic priorities.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Implemented by Team Europe, mainly through Team Europe Initiatives.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Team Europe approach' means working together, along with the private sector and CSOs, pooling resources and expertise to deliver more effectiveness and greater impact. 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554271" y="6201940"/>
            <a:ext cx="5951931" cy="377651"/>
            <a:chOff x="0" y="-28575"/>
            <a:chExt cx="11903860" cy="755302"/>
          </a:xfrm>
        </p:grpSpPr>
        <p:sp>
          <p:nvSpPr>
            <p:cNvPr id="17" name="TextBox 17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8724">
            <a:off x="3049143" y="2149681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0" y="0"/>
                </a:moveTo>
                <a:lnTo>
                  <a:pt x="15711402" y="0"/>
                </a:lnTo>
                <a:lnTo>
                  <a:pt x="15711402" y="7313007"/>
                </a:lnTo>
                <a:lnTo>
                  <a:pt x="0" y="7313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92186" y="2185553"/>
            <a:ext cx="7322058" cy="2563492"/>
            <a:chOff x="0" y="0"/>
            <a:chExt cx="2892665" cy="1012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92665" cy="1012738"/>
            </a:xfrm>
            <a:custGeom>
              <a:avLst/>
              <a:gdLst/>
              <a:ahLst/>
              <a:cxnLst/>
              <a:rect l="l" t="t" r="r" b="b"/>
              <a:pathLst>
                <a:path w="2892665" h="1012738">
                  <a:moveTo>
                    <a:pt x="1446332" y="0"/>
                  </a:moveTo>
                  <a:cubicBezTo>
                    <a:pt x="647545" y="0"/>
                    <a:pt x="0" y="226709"/>
                    <a:pt x="0" y="506369"/>
                  </a:cubicBezTo>
                  <a:cubicBezTo>
                    <a:pt x="0" y="786029"/>
                    <a:pt x="647545" y="1012738"/>
                    <a:pt x="1446332" y="1012738"/>
                  </a:cubicBezTo>
                  <a:cubicBezTo>
                    <a:pt x="2245120" y="1012738"/>
                    <a:pt x="2892665" y="786029"/>
                    <a:pt x="2892665" y="506369"/>
                  </a:cubicBezTo>
                  <a:cubicBezTo>
                    <a:pt x="2892665" y="226709"/>
                    <a:pt x="2245120" y="0"/>
                    <a:pt x="14463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125C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71187" y="66369"/>
              <a:ext cx="2350290" cy="85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0" name="Freeform 10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12" name="Freeform 12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67300" y="2033717"/>
            <a:ext cx="2057400" cy="710072"/>
            <a:chOff x="0" y="0"/>
            <a:chExt cx="812800" cy="2805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115449" y="4325104"/>
            <a:ext cx="2057400" cy="710072"/>
            <a:chOff x="0" y="0"/>
            <a:chExt cx="812800" cy="2805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24288" y="2388753"/>
            <a:ext cx="2057400" cy="710072"/>
            <a:chOff x="0" y="0"/>
            <a:chExt cx="812800" cy="28052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72437" y="3970068"/>
            <a:ext cx="2057400" cy="710072"/>
            <a:chOff x="0" y="0"/>
            <a:chExt cx="812800" cy="2805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9499" y="2388753"/>
            <a:ext cx="2057400" cy="710072"/>
            <a:chOff x="0" y="0"/>
            <a:chExt cx="812800" cy="2805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57648" y="3970068"/>
            <a:ext cx="2057400" cy="710072"/>
            <a:chOff x="0" y="0"/>
            <a:chExt cx="812800" cy="28052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280522"/>
            </a:xfrm>
            <a:custGeom>
              <a:avLst/>
              <a:gdLst/>
              <a:ahLst/>
              <a:cxnLst/>
              <a:rect l="l" t="t" r="r" b="b"/>
              <a:pathLst>
                <a:path w="812800" h="280522">
                  <a:moveTo>
                    <a:pt x="0" y="0"/>
                  </a:moveTo>
                  <a:lnTo>
                    <a:pt x="812800" y="0"/>
                  </a:lnTo>
                  <a:lnTo>
                    <a:pt x="812800" y="280522"/>
                  </a:lnTo>
                  <a:lnTo>
                    <a:pt x="0" y="280522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12800" cy="309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512805" y="2591953"/>
            <a:ext cx="3002345" cy="1803456"/>
          </a:xfrm>
          <a:custGeom>
            <a:avLst/>
            <a:gdLst/>
            <a:ahLst/>
            <a:cxnLst/>
            <a:rect l="l" t="t" r="r" b="b"/>
            <a:pathLst>
              <a:path w="4503517" h="2705184">
                <a:moveTo>
                  <a:pt x="0" y="0"/>
                </a:moveTo>
                <a:lnTo>
                  <a:pt x="4503517" y="0"/>
                </a:lnTo>
                <a:lnTo>
                  <a:pt x="4503517" y="2705185"/>
                </a:lnTo>
                <a:lnTo>
                  <a:pt x="0" y="2705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3" name="Group 33"/>
          <p:cNvGrpSpPr/>
          <p:nvPr/>
        </p:nvGrpSpPr>
        <p:grpSpPr>
          <a:xfrm>
            <a:off x="5554271" y="6157913"/>
            <a:ext cx="5951931" cy="377651"/>
            <a:chOff x="0" y="-28575"/>
            <a:chExt cx="11903860" cy="755302"/>
          </a:xfrm>
        </p:grpSpPr>
        <p:sp>
          <p:nvSpPr>
            <p:cNvPr id="34" name="TextBox 34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015694" y="1331707"/>
            <a:ext cx="6160613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Global Gateway – Relevant stakeholders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15450" y="2179203"/>
            <a:ext cx="1961102" cy="39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Partner Countries Institutions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63598" y="4470591"/>
            <a:ext cx="1961102" cy="39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Civil Society Org. </a:t>
            </a:r>
          </a:p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Local Authorities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872438" y="2585603"/>
            <a:ext cx="1961102" cy="1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EU &amp; MS Institutions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20587" y="4013954"/>
            <a:ext cx="1961102" cy="60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Development Finance Institutions 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(DFI’s)</a:t>
            </a:r>
          </a:p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Commercial Banks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356600" y="2635839"/>
            <a:ext cx="1961102" cy="1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Private Sector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405798" y="4115555"/>
            <a:ext cx="1961102" cy="4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Export Credit Agencies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(ECA’s)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8724">
            <a:off x="3049143" y="2149681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0" y="0"/>
                </a:moveTo>
                <a:lnTo>
                  <a:pt x="15711402" y="0"/>
                </a:lnTo>
                <a:lnTo>
                  <a:pt x="15711402" y="7313007"/>
                </a:lnTo>
                <a:lnTo>
                  <a:pt x="0" y="7313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7" name="Freeform 7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8" name="Group 8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9" name="Freeform 9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233669" y="2514600"/>
            <a:ext cx="1772734" cy="1861138"/>
          </a:xfrm>
          <a:custGeom>
            <a:avLst/>
            <a:gdLst/>
            <a:ahLst/>
            <a:cxnLst/>
            <a:rect l="l" t="t" r="r" b="b"/>
            <a:pathLst>
              <a:path w="2659101" h="2791707">
                <a:moveTo>
                  <a:pt x="0" y="0"/>
                </a:moveTo>
                <a:lnTo>
                  <a:pt x="2659100" y="0"/>
                </a:lnTo>
                <a:lnTo>
                  <a:pt x="2659100" y="2791707"/>
                </a:lnTo>
                <a:lnTo>
                  <a:pt x="0" y="27917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2" name="Group 12"/>
          <p:cNvGrpSpPr/>
          <p:nvPr/>
        </p:nvGrpSpPr>
        <p:grpSpPr>
          <a:xfrm>
            <a:off x="5554271" y="6157913"/>
            <a:ext cx="5951931" cy="377651"/>
            <a:chOff x="0" y="-28575"/>
            <a:chExt cx="11903860" cy="755302"/>
          </a:xfrm>
        </p:grpSpPr>
        <p:sp>
          <p:nvSpPr>
            <p:cNvPr id="13" name="TextBox 13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55175" y="1331707"/>
            <a:ext cx="5881651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Africa-Europe Investment Package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54271" y="2508250"/>
            <a:ext cx="5951929" cy="183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Building more resilient connections between Africa and Europe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Mobilising at least EUR 150 billion in investments for Africa’s socio-economic, green and digital transformation 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Supporting the priorities of the African Union’s Agenda 2063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Contributing to prosperity, innovation and transformation of sectors that create opportunities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00" y="4542900"/>
            <a:ext cx="4868471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150 billion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" name="Freeform 3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4" name="Group 4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49054" y="3035219"/>
            <a:ext cx="3248132" cy="783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33" b="1">
                <a:solidFill>
                  <a:srgbClr val="FF5C55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360°</a:t>
            </a:r>
            <a:r>
              <a:rPr lang="en-US" sz="2233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support to </a:t>
            </a:r>
            <a:br>
              <a:rPr lang="en-US" sz="2233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</a:rPr>
            </a:br>
            <a:r>
              <a:rPr lang="en-US" sz="2233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Global Gateway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554271" y="6201940"/>
            <a:ext cx="5951931" cy="377651"/>
            <a:chOff x="0" y="-28575"/>
            <a:chExt cx="11903860" cy="755302"/>
          </a:xfrm>
        </p:grpSpPr>
        <p:sp>
          <p:nvSpPr>
            <p:cNvPr id="11" name="TextBox 11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18BAA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18BAA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14" name="Freeform 14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068696" y="964083"/>
            <a:ext cx="5371477" cy="5255538"/>
          </a:xfrm>
          <a:custGeom>
            <a:avLst/>
            <a:gdLst/>
            <a:ahLst/>
            <a:cxnLst/>
            <a:rect l="l" t="t" r="r" b="b"/>
            <a:pathLst>
              <a:path w="9901124" h="9669247">
                <a:moveTo>
                  <a:pt x="0" y="0"/>
                </a:moveTo>
                <a:lnTo>
                  <a:pt x="9901124" y="0"/>
                </a:lnTo>
                <a:lnTo>
                  <a:pt x="9901124" y="9669247"/>
                </a:lnTo>
                <a:lnTo>
                  <a:pt x="0" y="9669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543B9F9-23F3-EAE5-33A4-DB980A727140}"/>
                  </a:ext>
                </a:extLst>
              </p14:cNvPr>
              <p14:cNvContentPartPr/>
              <p14:nvPr/>
            </p14:nvContentPartPr>
            <p14:xfrm>
              <a:off x="6429828" y="5370286"/>
              <a:ext cx="14514" cy="14514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543B9F9-23F3-EAE5-33A4-DB980A7271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89878" y="2830336"/>
                <a:ext cx="5079900" cy="5079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93DF5AB-2AC8-100C-D0E7-A20034D2BE42}"/>
                  </a:ext>
                </a:extLst>
              </p14:cNvPr>
              <p14:cNvContentPartPr/>
              <p14:nvPr/>
            </p14:nvContentPartPr>
            <p14:xfrm>
              <a:off x="5601002" y="4846244"/>
              <a:ext cx="2863099" cy="1134182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93DF5AB-2AC8-100C-D0E7-A20034D2BE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8010" y="4783274"/>
                <a:ext cx="2988724" cy="1259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EE39FFF-5B21-F85F-9CAD-6212D8CD1245}"/>
                  </a:ext>
                </a:extLst>
              </p14:cNvPr>
              <p14:cNvContentPartPr/>
              <p14:nvPr/>
            </p14:nvContentPartPr>
            <p14:xfrm>
              <a:off x="3381828" y="4731657"/>
              <a:ext cx="14514" cy="14514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EE39FFF-5B21-F85F-9CAD-6212D8CD124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1878" y="2191707"/>
                <a:ext cx="5079900" cy="50799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266" y="1254262"/>
            <a:ext cx="3771990" cy="4758765"/>
            <a:chOff x="0" y="0"/>
            <a:chExt cx="7543980" cy="9517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6676"/>
            <a:stretch>
              <a:fillRect/>
            </a:stretch>
          </p:blipFill>
          <p:spPr>
            <a:xfrm>
              <a:off x="0" y="0"/>
              <a:ext cx="7543980" cy="951752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61445" y="2933666"/>
            <a:ext cx="3197011" cy="2021703"/>
            <a:chOff x="0" y="-24824"/>
            <a:chExt cx="6394023" cy="4043406"/>
          </a:xfrm>
        </p:grpSpPr>
        <p:sp>
          <p:nvSpPr>
            <p:cNvPr id="15" name="Freeform 15"/>
            <p:cNvSpPr/>
            <p:nvPr/>
          </p:nvSpPr>
          <p:spPr>
            <a:xfrm>
              <a:off x="18157" y="0"/>
              <a:ext cx="854248" cy="854248"/>
            </a:xfrm>
            <a:custGeom>
              <a:avLst/>
              <a:gdLst/>
              <a:ahLst/>
              <a:cxnLst/>
              <a:rect l="l" t="t" r="r" b="b"/>
              <a:pathLst>
                <a:path w="854248" h="854248">
                  <a:moveTo>
                    <a:pt x="0" y="0"/>
                  </a:moveTo>
                  <a:lnTo>
                    <a:pt x="854248" y="0"/>
                  </a:lnTo>
                  <a:lnTo>
                    <a:pt x="854248" y="854248"/>
                  </a:lnTo>
                  <a:lnTo>
                    <a:pt x="0" y="854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56464" y="-24824"/>
              <a:ext cx="2027932" cy="687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3"/>
                </a:lnSpc>
              </a:pPr>
              <a:r>
                <a:rPr lang="en-US" sz="1667" b="1">
                  <a:solidFill>
                    <a:srgbClr val="00125C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Digital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3164334"/>
              <a:ext cx="869463" cy="854248"/>
            </a:xfrm>
            <a:custGeom>
              <a:avLst/>
              <a:gdLst/>
              <a:ahLst/>
              <a:cxnLst/>
              <a:rect l="l" t="t" r="r" b="b"/>
              <a:pathLst>
                <a:path w="869463" h="854248">
                  <a:moveTo>
                    <a:pt x="0" y="0"/>
                  </a:moveTo>
                  <a:lnTo>
                    <a:pt x="869463" y="0"/>
                  </a:lnTo>
                  <a:lnTo>
                    <a:pt x="869463" y="854248"/>
                  </a:lnTo>
                  <a:lnTo>
                    <a:pt x="0" y="854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6464" y="3192918"/>
              <a:ext cx="5237559" cy="687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3"/>
                </a:lnSpc>
              </a:pPr>
              <a:r>
                <a:rPr lang="en-US" sz="1667" b="1">
                  <a:solidFill>
                    <a:srgbClr val="00125C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Climate &amp; Energy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157" y="2118721"/>
              <a:ext cx="772813" cy="791615"/>
            </a:xfrm>
            <a:custGeom>
              <a:avLst/>
              <a:gdLst/>
              <a:ahLst/>
              <a:cxnLst/>
              <a:rect l="l" t="t" r="r" b="b"/>
              <a:pathLst>
                <a:path w="772813" h="791614">
                  <a:moveTo>
                    <a:pt x="0" y="0"/>
                  </a:moveTo>
                  <a:lnTo>
                    <a:pt x="772813" y="0"/>
                  </a:lnTo>
                  <a:lnTo>
                    <a:pt x="772813" y="791613"/>
                  </a:lnTo>
                  <a:lnTo>
                    <a:pt x="0" y="791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56464" y="2134588"/>
              <a:ext cx="3006328" cy="687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3"/>
                </a:lnSpc>
              </a:pPr>
              <a:r>
                <a:rPr lang="en-US" sz="1667" b="1">
                  <a:solidFill>
                    <a:srgbClr val="00125C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Transport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106576"/>
              <a:ext cx="854248" cy="758145"/>
            </a:xfrm>
            <a:custGeom>
              <a:avLst/>
              <a:gdLst/>
              <a:ahLst/>
              <a:cxnLst/>
              <a:rect l="l" t="t" r="r" b="b"/>
              <a:pathLst>
                <a:path w="854248" h="758145">
                  <a:moveTo>
                    <a:pt x="0" y="0"/>
                  </a:moveTo>
                  <a:lnTo>
                    <a:pt x="854248" y="0"/>
                  </a:lnTo>
                  <a:lnTo>
                    <a:pt x="854248" y="758145"/>
                  </a:lnTo>
                  <a:lnTo>
                    <a:pt x="0" y="75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56464" y="1069914"/>
              <a:ext cx="2046088" cy="687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3"/>
                </a:lnSpc>
              </a:pPr>
              <a:r>
                <a:rPr lang="en-US" sz="1667" b="1">
                  <a:solidFill>
                    <a:srgbClr val="00125C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Health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554271" y="1376157"/>
            <a:ext cx="535920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Global Gateway EU-Africa​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554271" y="6201940"/>
            <a:ext cx="5951931" cy="382331"/>
            <a:chOff x="0" y="-28575"/>
            <a:chExt cx="11903860" cy="764662"/>
          </a:xfrm>
        </p:grpSpPr>
        <p:sp>
          <p:nvSpPr>
            <p:cNvPr id="25" name="TextBox 25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719704" y="1936398"/>
            <a:ext cx="5069133" cy="95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Africa-Europe Global Gateway Investment Package (</a:t>
            </a:r>
            <a:r>
              <a:rPr lang="en-US" sz="1333" b="1" u="sng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  <a:hlinkClick r:id="rId17" tooltip="https://international-partnerships.ec.europa.eu/policies/global-gateway/initiatives-sub-saharan-africa/eu-africa-global-gateway-investment-package_en"/>
              </a:rPr>
              <a:t>GGIP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)​</a:t>
            </a:r>
          </a:p>
          <a:p>
            <a:pPr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of EUR 150 billion between 2021-2027.​</a:t>
            </a:r>
          </a:p>
          <a:p>
            <a:pPr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​</a:t>
            </a:r>
          </a:p>
          <a:p>
            <a:pPr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Global Gateway priority areas </a:t>
            </a:r>
            <a:r>
              <a:rPr lang="en-US" sz="1333" b="1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for the TEI OP-VET:​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89600" y="5126819"/>
            <a:ext cx="6149954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The Global Gateway is partly funded through </a:t>
            </a:r>
            <a:r>
              <a:rPr lang="en-US" sz="1333" b="1" u="sng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  <a:hlinkClick r:id="rId18" tooltip="https://international-partnerships.ec.europa.eu/funding-and-technical-assistance/funding-instruments/european-fund-sustainable-development-plus_en"/>
              </a:rPr>
              <a:t>EFSD+ guarantee mechanism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.​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19704" y="5531103"/>
            <a:ext cx="4806244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TEI OP-VET launched as part of the GGIP in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April 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2652" y="1254262"/>
            <a:ext cx="3780820" cy="4758765"/>
            <a:chOff x="0" y="0"/>
            <a:chExt cx="812800" cy="1023038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1023038"/>
            </a:xfrm>
            <a:custGeom>
              <a:avLst/>
              <a:gdLst/>
              <a:ahLst/>
              <a:cxnLst/>
              <a:rect l="l" t="t" r="r" b="b"/>
              <a:pathLst>
                <a:path w="812800" h="1023038">
                  <a:moveTo>
                    <a:pt x="812800" y="0"/>
                  </a:moveTo>
                  <a:lnTo>
                    <a:pt x="0" y="0"/>
                  </a:lnTo>
                  <a:lnTo>
                    <a:pt x="0" y="1023038"/>
                  </a:lnTo>
                  <a:lnTo>
                    <a:pt x="812800" y="1023038"/>
                  </a:lnTo>
                  <a:close/>
                </a:path>
              </a:pathLst>
            </a:custGeom>
            <a:blipFill>
              <a:blip r:embed="rId2"/>
              <a:stretch>
                <a:fillRect l="-30730" r="-80325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5800" y="2048435"/>
            <a:ext cx="5896871" cy="958241"/>
          </a:xfrm>
          <a:custGeom>
            <a:avLst/>
            <a:gdLst/>
            <a:ahLst/>
            <a:cxnLst/>
            <a:rect l="l" t="t" r="r" b="b"/>
            <a:pathLst>
              <a:path w="8845306" h="1437362">
                <a:moveTo>
                  <a:pt x="0" y="0"/>
                </a:moveTo>
                <a:lnTo>
                  <a:pt x="8845306" y="0"/>
                </a:lnTo>
                <a:lnTo>
                  <a:pt x="8845306" y="1437362"/>
                </a:lnTo>
                <a:lnTo>
                  <a:pt x="0" y="14373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5" name="Freeform 15"/>
          <p:cNvSpPr/>
          <p:nvPr/>
        </p:nvSpPr>
        <p:spPr>
          <a:xfrm>
            <a:off x="1351717" y="5093327"/>
            <a:ext cx="370701" cy="370701"/>
          </a:xfrm>
          <a:custGeom>
            <a:avLst/>
            <a:gdLst/>
            <a:ahLst/>
            <a:cxnLst/>
            <a:rect l="l" t="t" r="r" b="b"/>
            <a:pathLst>
              <a:path w="556051" h="556051">
                <a:moveTo>
                  <a:pt x="0" y="0"/>
                </a:moveTo>
                <a:lnTo>
                  <a:pt x="556052" y="0"/>
                </a:lnTo>
                <a:lnTo>
                  <a:pt x="556052" y="556051"/>
                </a:lnTo>
                <a:lnTo>
                  <a:pt x="0" y="556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1351717" y="4368356"/>
            <a:ext cx="370701" cy="378266"/>
          </a:xfrm>
          <a:custGeom>
            <a:avLst/>
            <a:gdLst/>
            <a:ahLst/>
            <a:cxnLst/>
            <a:rect l="l" t="t" r="r" b="b"/>
            <a:pathLst>
              <a:path w="556051" h="567399">
                <a:moveTo>
                  <a:pt x="0" y="0"/>
                </a:moveTo>
                <a:lnTo>
                  <a:pt x="556052" y="0"/>
                </a:lnTo>
                <a:lnTo>
                  <a:pt x="556052" y="567399"/>
                </a:lnTo>
                <a:lnTo>
                  <a:pt x="0" y="567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7" name="TextBox 17"/>
          <p:cNvSpPr txBox="1"/>
          <p:nvPr/>
        </p:nvSpPr>
        <p:spPr>
          <a:xfrm>
            <a:off x="685800" y="1356708"/>
            <a:ext cx="5205715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TEI OP-VET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554271" y="6201940"/>
            <a:ext cx="5951931" cy="382331"/>
            <a:chOff x="0" y="-28575"/>
            <a:chExt cx="11903860" cy="764662"/>
          </a:xfrm>
        </p:grpSpPr>
        <p:sp>
          <p:nvSpPr>
            <p:cNvPr id="19" name="TextBox 19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67272" y="3123565"/>
            <a:ext cx="5715399" cy="81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A T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eam Europe Initiative (TEI) to support Opportunity-driven skills and vocational education and training (VET) in Sub-Saharan Africa</a:t>
            </a:r>
          </a:p>
          <a:p>
            <a:pPr>
              <a:lnSpc>
                <a:spcPts val="1600"/>
              </a:lnSpc>
            </a:pPr>
            <a:endParaRPr lang="en-US" sz="1333" b="1">
              <a:solidFill>
                <a:srgbClr val="00125C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Co-funded by the European Union and the German Government (BMZ)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23973" y="4457992"/>
            <a:ext cx="3967542" cy="1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75 million (EU) + 1.050.000 (BMZ)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23973" y="5170727"/>
            <a:ext cx="3967542" cy="19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March 2024 - February 2029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49557" y="1907617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2" y="0"/>
                </a:moveTo>
                <a:lnTo>
                  <a:pt x="0" y="0"/>
                </a:lnTo>
                <a:lnTo>
                  <a:pt x="0" y="7313006"/>
                </a:lnTo>
                <a:lnTo>
                  <a:pt x="15711402" y="7313006"/>
                </a:lnTo>
                <a:lnTo>
                  <a:pt x="157114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7" name="Freeform 7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8" name="Group 8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9" name="Freeform 9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54271" y="6157913"/>
            <a:ext cx="5951931" cy="382331"/>
            <a:chOff x="0" y="-28575"/>
            <a:chExt cx="11903860" cy="764662"/>
          </a:xfrm>
        </p:grpSpPr>
        <p:sp>
          <p:nvSpPr>
            <p:cNvPr id="12" name="TextBox 12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18BAA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18BAA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42495" y="1236973"/>
            <a:ext cx="2907010" cy="79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TEI OP-VET - 3 pillars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97944" y="5016858"/>
            <a:ext cx="7796113" cy="477166"/>
            <a:chOff x="0" y="0"/>
            <a:chExt cx="3079946" cy="1885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79946" cy="188510"/>
            </a:xfrm>
            <a:custGeom>
              <a:avLst/>
              <a:gdLst/>
              <a:ahLst/>
              <a:cxnLst/>
              <a:rect l="l" t="t" r="r" b="b"/>
              <a:pathLst>
                <a:path w="3079946" h="188510">
                  <a:moveTo>
                    <a:pt x="0" y="0"/>
                  </a:moveTo>
                  <a:lnTo>
                    <a:pt x="3079946" y="0"/>
                  </a:lnTo>
                  <a:lnTo>
                    <a:pt x="3079946" y="188510"/>
                  </a:lnTo>
                  <a:lnTo>
                    <a:pt x="0" y="188510"/>
                  </a:lnTo>
                  <a:close/>
                </a:path>
              </a:pathLst>
            </a:custGeom>
            <a:solidFill>
              <a:srgbClr val="FFCC0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79946" cy="226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97944" y="2609665"/>
            <a:ext cx="2484385" cy="2261763"/>
            <a:chOff x="0" y="0"/>
            <a:chExt cx="981485" cy="8935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1485" cy="893536"/>
            </a:xfrm>
            <a:custGeom>
              <a:avLst/>
              <a:gdLst/>
              <a:ahLst/>
              <a:cxnLst/>
              <a:rect l="l" t="t" r="r" b="b"/>
              <a:pathLst>
                <a:path w="981485" h="893536">
                  <a:moveTo>
                    <a:pt x="0" y="0"/>
                  </a:moveTo>
                  <a:lnTo>
                    <a:pt x="981485" y="0"/>
                  </a:lnTo>
                  <a:lnTo>
                    <a:pt x="981485" y="893536"/>
                  </a:lnTo>
                  <a:lnTo>
                    <a:pt x="0" y="8935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8BAA8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81485" cy="931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853779" y="2597381"/>
            <a:ext cx="2484385" cy="2261763"/>
            <a:chOff x="0" y="0"/>
            <a:chExt cx="981485" cy="89353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1485" cy="893536"/>
            </a:xfrm>
            <a:custGeom>
              <a:avLst/>
              <a:gdLst/>
              <a:ahLst/>
              <a:cxnLst/>
              <a:rect l="l" t="t" r="r" b="b"/>
              <a:pathLst>
                <a:path w="981485" h="893536">
                  <a:moveTo>
                    <a:pt x="0" y="0"/>
                  </a:moveTo>
                  <a:lnTo>
                    <a:pt x="981485" y="0"/>
                  </a:lnTo>
                  <a:lnTo>
                    <a:pt x="981485" y="893536"/>
                  </a:lnTo>
                  <a:lnTo>
                    <a:pt x="0" y="89353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1A54EB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81485" cy="931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509672" y="2597381"/>
            <a:ext cx="2484385" cy="2261763"/>
            <a:chOff x="0" y="0"/>
            <a:chExt cx="981485" cy="8935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1485" cy="893536"/>
            </a:xfrm>
            <a:custGeom>
              <a:avLst/>
              <a:gdLst/>
              <a:ahLst/>
              <a:cxnLst/>
              <a:rect l="l" t="t" r="r" b="b"/>
              <a:pathLst>
                <a:path w="981485" h="893536">
                  <a:moveTo>
                    <a:pt x="0" y="0"/>
                  </a:moveTo>
                  <a:lnTo>
                    <a:pt x="981485" y="0"/>
                  </a:lnTo>
                  <a:lnTo>
                    <a:pt x="981485" y="893536"/>
                  </a:lnTo>
                  <a:lnTo>
                    <a:pt x="0" y="89353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5C55"/>
              </a:solidFill>
              <a:prstDash val="solid"/>
              <a:miter/>
            </a:ln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81485" cy="9316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971480" y="2157048"/>
            <a:ext cx="915425" cy="318568"/>
          </a:xfrm>
          <a:custGeom>
            <a:avLst/>
            <a:gdLst/>
            <a:ahLst/>
            <a:cxnLst/>
            <a:rect l="l" t="t" r="r" b="b"/>
            <a:pathLst>
              <a:path w="1373137" h="477852">
                <a:moveTo>
                  <a:pt x="0" y="0"/>
                </a:moveTo>
                <a:lnTo>
                  <a:pt x="1373137" y="0"/>
                </a:lnTo>
                <a:lnTo>
                  <a:pt x="1373137" y="477851"/>
                </a:lnTo>
                <a:lnTo>
                  <a:pt x="0" y="4778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28" name="Freeform 28"/>
          <p:cNvSpPr/>
          <p:nvPr/>
        </p:nvSpPr>
        <p:spPr>
          <a:xfrm>
            <a:off x="8186402" y="2157048"/>
            <a:ext cx="1130925" cy="294001"/>
          </a:xfrm>
          <a:custGeom>
            <a:avLst/>
            <a:gdLst/>
            <a:ahLst/>
            <a:cxnLst/>
            <a:rect l="l" t="t" r="r" b="b"/>
            <a:pathLst>
              <a:path w="1696388" h="441001">
                <a:moveTo>
                  <a:pt x="0" y="0"/>
                </a:moveTo>
                <a:lnTo>
                  <a:pt x="1696388" y="0"/>
                </a:lnTo>
                <a:lnTo>
                  <a:pt x="1696388" y="441000"/>
                </a:lnTo>
                <a:lnTo>
                  <a:pt x="0" y="441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29" name="Freeform 29"/>
          <p:cNvSpPr/>
          <p:nvPr/>
        </p:nvSpPr>
        <p:spPr>
          <a:xfrm>
            <a:off x="5430177" y="2090584"/>
            <a:ext cx="1252648" cy="426928"/>
          </a:xfrm>
          <a:custGeom>
            <a:avLst/>
            <a:gdLst/>
            <a:ahLst/>
            <a:cxnLst/>
            <a:rect l="l" t="t" r="r" b="b"/>
            <a:pathLst>
              <a:path w="1878972" h="640392">
                <a:moveTo>
                  <a:pt x="0" y="0"/>
                </a:moveTo>
                <a:lnTo>
                  <a:pt x="1878972" y="0"/>
                </a:lnTo>
                <a:lnTo>
                  <a:pt x="1878972" y="640392"/>
                </a:lnTo>
                <a:lnTo>
                  <a:pt x="0" y="640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546" b="-13898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0" name="TextBox 30"/>
          <p:cNvSpPr txBox="1"/>
          <p:nvPr/>
        </p:nvSpPr>
        <p:spPr>
          <a:xfrm>
            <a:off x="2327971" y="2737194"/>
            <a:ext cx="2202443" cy="82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Request-based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Technical Assistance Facility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53808" y="2737193"/>
            <a:ext cx="2484385" cy="8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Regional exchange &amp;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Public-Private Partnerships</a:t>
            </a:r>
            <a:r>
              <a:rPr lang="en-US" sz="1599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61995" y="2737193"/>
            <a:ext cx="2179738" cy="546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OP-VET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Pilot Projects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728195" y="5075384"/>
            <a:ext cx="2735611" cy="277175"/>
            <a:chOff x="0" y="0"/>
            <a:chExt cx="5471222" cy="554351"/>
          </a:xfrm>
        </p:grpSpPr>
        <p:sp>
          <p:nvSpPr>
            <p:cNvPr id="34" name="Freeform 34"/>
            <p:cNvSpPr/>
            <p:nvPr/>
          </p:nvSpPr>
          <p:spPr>
            <a:xfrm>
              <a:off x="4021715" y="0"/>
              <a:ext cx="1449507" cy="478367"/>
            </a:xfrm>
            <a:custGeom>
              <a:avLst/>
              <a:gdLst/>
              <a:ahLst/>
              <a:cxnLst/>
              <a:rect l="l" t="t" r="r" b="b"/>
              <a:pathLst>
                <a:path w="1449507" h="478367">
                  <a:moveTo>
                    <a:pt x="0" y="0"/>
                  </a:moveTo>
                  <a:lnTo>
                    <a:pt x="1449506" y="0"/>
                  </a:lnTo>
                  <a:lnTo>
                    <a:pt x="1449506" y="478367"/>
                  </a:lnTo>
                  <a:lnTo>
                    <a:pt x="0" y="478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733" b="-1733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00636"/>
              <a:ext cx="4173634" cy="45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33" b="1">
                  <a:solidFill>
                    <a:srgbClr val="00125C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Overall management 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300017" y="4651295"/>
            <a:ext cx="690215" cy="46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 i="1">
                <a:solidFill>
                  <a:srgbClr val="18BAA8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PILLAR 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840673" y="3696097"/>
            <a:ext cx="1822382" cy="71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Funding and implementing OP-VET in SSA.​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06488" y="3765573"/>
            <a:ext cx="1900027" cy="71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Facilitating partnerships and promoting OP-VET.​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37490" y="3660798"/>
            <a:ext cx="2005294" cy="95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Supporting VET (re-) orient them towards employment opportunities.​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953119" y="4638595"/>
            <a:ext cx="690215" cy="46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 i="1">
                <a:solidFill>
                  <a:srgbClr val="1A54EB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PILLAR 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611512" y="4638595"/>
            <a:ext cx="690215" cy="46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 i="1">
                <a:solidFill>
                  <a:srgbClr val="FF5C55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PILLAR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266" y="1254262"/>
            <a:ext cx="3771990" cy="4758765"/>
            <a:chOff x="0" y="0"/>
            <a:chExt cx="7543980" cy="9517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8" b="8"/>
            <a:stretch>
              <a:fillRect/>
            </a:stretch>
          </p:blipFill>
          <p:spPr>
            <a:xfrm>
              <a:off x="0" y="0"/>
              <a:ext cx="7543980" cy="951752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994224" y="3885160"/>
            <a:ext cx="535409" cy="545641"/>
          </a:xfrm>
          <a:custGeom>
            <a:avLst/>
            <a:gdLst/>
            <a:ahLst/>
            <a:cxnLst/>
            <a:rect l="l" t="t" r="r" b="b"/>
            <a:pathLst>
              <a:path w="803114" h="818461">
                <a:moveTo>
                  <a:pt x="0" y="0"/>
                </a:moveTo>
                <a:lnTo>
                  <a:pt x="803115" y="0"/>
                </a:lnTo>
                <a:lnTo>
                  <a:pt x="803115" y="818460"/>
                </a:lnTo>
                <a:lnTo>
                  <a:pt x="0" y="818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5" name="Freeform 15"/>
          <p:cNvSpPr/>
          <p:nvPr/>
        </p:nvSpPr>
        <p:spPr>
          <a:xfrm>
            <a:off x="8287304" y="4933019"/>
            <a:ext cx="710117" cy="388789"/>
          </a:xfrm>
          <a:custGeom>
            <a:avLst/>
            <a:gdLst/>
            <a:ahLst/>
            <a:cxnLst/>
            <a:rect l="l" t="t" r="r" b="b"/>
            <a:pathLst>
              <a:path w="1065176" h="583184">
                <a:moveTo>
                  <a:pt x="0" y="0"/>
                </a:moveTo>
                <a:lnTo>
                  <a:pt x="1065176" y="0"/>
                </a:lnTo>
                <a:lnTo>
                  <a:pt x="1065176" y="583184"/>
                </a:lnTo>
                <a:lnTo>
                  <a:pt x="0" y="583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6" name="Freeform 16"/>
          <p:cNvSpPr/>
          <p:nvPr/>
        </p:nvSpPr>
        <p:spPr>
          <a:xfrm>
            <a:off x="5625921" y="2978184"/>
            <a:ext cx="587608" cy="594294"/>
          </a:xfrm>
          <a:custGeom>
            <a:avLst/>
            <a:gdLst/>
            <a:ahLst/>
            <a:cxnLst/>
            <a:rect l="l" t="t" r="r" b="b"/>
            <a:pathLst>
              <a:path w="881412" h="891441">
                <a:moveTo>
                  <a:pt x="0" y="0"/>
                </a:moveTo>
                <a:lnTo>
                  <a:pt x="881412" y="0"/>
                </a:lnTo>
                <a:lnTo>
                  <a:pt x="881412" y="891441"/>
                </a:lnTo>
                <a:lnTo>
                  <a:pt x="0" y="891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17" name="TextBox 17"/>
          <p:cNvSpPr txBox="1"/>
          <p:nvPr/>
        </p:nvSpPr>
        <p:spPr>
          <a:xfrm>
            <a:off x="5554271" y="1376157"/>
            <a:ext cx="535920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Why Opportunity-driven Vocational Education and Training (OP-VET)? ​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554271" y="6201940"/>
            <a:ext cx="5951931" cy="382331"/>
            <a:chOff x="0" y="-28575"/>
            <a:chExt cx="11903860" cy="764662"/>
          </a:xfrm>
        </p:grpSpPr>
        <p:sp>
          <p:nvSpPr>
            <p:cNvPr id="19" name="TextBox 19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911834" y="2597203"/>
            <a:ext cx="3236802" cy="233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400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 PARADIGM SHIFT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47862" y="3050964"/>
            <a:ext cx="1872489" cy="4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Employment as the leading perspective​​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52705" y="3846831"/>
            <a:ext cx="2247099" cy="60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Reverse-engineered VET starting from concrete employment opportunities​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72995" y="4816264"/>
            <a:ext cx="2124351" cy="60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Engaging the private sector to create a win-win for learners &amp; business​​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2652" y="1254262"/>
            <a:ext cx="3780820" cy="4758765"/>
            <a:chOff x="0" y="0"/>
            <a:chExt cx="812800" cy="1023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3038"/>
            </a:xfrm>
            <a:custGeom>
              <a:avLst/>
              <a:gdLst/>
              <a:ahLst/>
              <a:cxnLst/>
              <a:rect l="l" t="t" r="r" b="b"/>
              <a:pathLst>
                <a:path w="812800" h="1023038">
                  <a:moveTo>
                    <a:pt x="0" y="0"/>
                  </a:moveTo>
                  <a:lnTo>
                    <a:pt x="812800" y="0"/>
                  </a:lnTo>
                  <a:lnTo>
                    <a:pt x="812800" y="1023038"/>
                  </a:lnTo>
                  <a:lnTo>
                    <a:pt x="0" y="1023038"/>
                  </a:lnTo>
                  <a:close/>
                </a:path>
              </a:pathLst>
            </a:custGeom>
            <a:blipFill>
              <a:blip r:embed="rId3"/>
              <a:stretch>
                <a:fillRect l="-3335" r="-3335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5800" y="1401158"/>
            <a:ext cx="618772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Certification and Occupational Standards Why a continental approach matters?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54271" y="6201940"/>
            <a:ext cx="5951931" cy="382331"/>
            <a:chOff x="0" y="-28575"/>
            <a:chExt cx="11903860" cy="764662"/>
          </a:xfrm>
        </p:grpSpPr>
        <p:sp>
          <p:nvSpPr>
            <p:cNvPr id="16" name="TextBox 16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21963" y="2254865"/>
            <a:ext cx="5715399" cy="266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Private companies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are looking for graduates with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internationally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1333" err="1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recognised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qualifications, because it: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guarantees adequate skills levels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allows for comparability across countries and regions 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is required by their clients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protects them against lawsuits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National certification and standards are not any longer sufficient in an increasingly </a:t>
            </a:r>
            <a:r>
              <a:rPr lang="en-US" sz="1333" err="1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regionalised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/ </a:t>
            </a:r>
            <a:r>
              <a:rPr lang="en-US" sz="1333" err="1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globalised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economy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The need for </a:t>
            </a:r>
            <a:r>
              <a:rPr lang="en-US" sz="1333" b="1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an African continental wide approach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has become not only pertinent but crucial 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28A2-00E4-1E74-C0CD-E1305901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8E21605-234C-969F-3906-F19715B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58483"/>
            <a:ext cx="11376025" cy="828674"/>
          </a:xfrm>
        </p:spPr>
        <p:txBody>
          <a:bodyPr/>
          <a:lstStyle/>
          <a:p>
            <a:r>
              <a:rPr lang="en-GB" sz="2650">
                <a:latin typeface="Arial Black"/>
              </a:rPr>
              <a:t>European Training </a:t>
            </a:r>
            <a:br>
              <a:rPr lang="en-GB" sz="2650">
                <a:latin typeface="Arial Black"/>
              </a:rPr>
            </a:br>
            <a:r>
              <a:rPr lang="en-GB" sz="2650">
                <a:latin typeface="Arial Black"/>
              </a:rPr>
              <a:t>Foundation (ETF)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5DC61F-5357-7E3E-6FD5-65769E994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-8536"/>
            <a:ext cx="12192000" cy="79325"/>
          </a:xfrm>
          <a:solidFill>
            <a:srgbClr val="005191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B48A87-8989-64D3-99FF-77925189A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</p:spPr>
        <p:txBody>
          <a:bodyPr/>
          <a:lstStyle/>
          <a:p>
            <a:fld id="{F14C80AF-EA39-4A35-8630-1F8E47F5533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01A79-F457-D163-4F03-A42712ED17BE}"/>
              </a:ext>
            </a:extLst>
          </p:cNvPr>
          <p:cNvSpPr/>
          <p:nvPr/>
        </p:nvSpPr>
        <p:spPr>
          <a:xfrm>
            <a:off x="407988" y="1773288"/>
            <a:ext cx="5898324" cy="1105179"/>
          </a:xfrm>
          <a:prstGeom prst="rect">
            <a:avLst/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480B2-E194-BEE5-8388-F9B34C584A48}"/>
              </a:ext>
            </a:extLst>
          </p:cNvPr>
          <p:cNvSpPr/>
          <p:nvPr/>
        </p:nvSpPr>
        <p:spPr>
          <a:xfrm>
            <a:off x="407988" y="3076326"/>
            <a:ext cx="5889373" cy="1085960"/>
          </a:xfrm>
          <a:prstGeom prst="rect">
            <a:avLst/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56EC1-72DC-98DF-7A13-9BEDDBAC0470}"/>
              </a:ext>
            </a:extLst>
          </p:cNvPr>
          <p:cNvSpPr/>
          <p:nvPr/>
        </p:nvSpPr>
        <p:spPr>
          <a:xfrm>
            <a:off x="407988" y="4360145"/>
            <a:ext cx="5889372" cy="1085960"/>
          </a:xfrm>
          <a:prstGeom prst="rect">
            <a:avLst/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E1AE64-0714-BB88-6065-381BAF7F18C4}"/>
              </a:ext>
            </a:extLst>
          </p:cNvPr>
          <p:cNvSpPr/>
          <p:nvPr/>
        </p:nvSpPr>
        <p:spPr>
          <a:xfrm rot="2710082">
            <a:off x="11176885" y="1449626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D865A3-1FDC-026B-37C3-6AAA039A504A}"/>
              </a:ext>
            </a:extLst>
          </p:cNvPr>
          <p:cNvSpPr txBox="1"/>
          <p:nvPr/>
        </p:nvSpPr>
        <p:spPr>
          <a:xfrm>
            <a:off x="1581066" y="1932603"/>
            <a:ext cx="466434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A key EU actor in human capital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DE0308-99C0-D813-99B8-37124AAB9861}"/>
              </a:ext>
            </a:extLst>
          </p:cNvPr>
          <p:cNvSpPr txBox="1"/>
          <p:nvPr/>
        </p:nvSpPr>
        <p:spPr>
          <a:xfrm>
            <a:off x="1630903" y="3109374"/>
            <a:ext cx="4758880" cy="105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A bridge between EU policies and global partners, supporting the EU’s external relations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2D083-CB25-5872-ED6B-DEF35412AE48}"/>
              </a:ext>
            </a:extLst>
          </p:cNvPr>
          <p:cNvSpPr txBox="1"/>
          <p:nvPr/>
        </p:nvSpPr>
        <p:spPr>
          <a:xfrm>
            <a:off x="1630903" y="4515262"/>
            <a:ext cx="428525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An EU agency with long-term impact and adaptability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68AF1F-8B86-4690-82BB-94A5EE43E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040" y="3274934"/>
            <a:ext cx="802073" cy="80207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610E245-8AAF-FC41-EAE5-CC35DAC73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783" y="4495506"/>
            <a:ext cx="774330" cy="77433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466573B-0A71-7B6A-952E-F7810724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164" y="1898034"/>
            <a:ext cx="867995" cy="838292"/>
          </a:xfrm>
          <a:prstGeom prst="rect">
            <a:avLst/>
          </a:prstGeom>
        </p:spPr>
      </p:pic>
      <p:pic>
        <p:nvPicPr>
          <p:cNvPr id="4" name="Picture 3" descr="A sign on a building&#10;&#10;Description automatically generated">
            <a:extLst>
              <a:ext uri="{FF2B5EF4-FFF2-40B4-BE49-F238E27FC236}">
                <a16:creationId xmlns:a16="http://schemas.microsoft.com/office/drawing/2014/main" id="{4AB14B69-CC98-8185-FBB4-281E57ACC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7344" y="0"/>
            <a:ext cx="633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266" y="1254262"/>
            <a:ext cx="3771990" cy="4758765"/>
            <a:chOff x="0" y="0"/>
            <a:chExt cx="7543980" cy="9517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849" r="3849"/>
            <a:stretch>
              <a:fillRect/>
            </a:stretch>
          </p:blipFill>
          <p:spPr>
            <a:xfrm>
              <a:off x="0" y="0"/>
              <a:ext cx="7543980" cy="951752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1" name="Group 11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2" name="Freeform 12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54271" y="1376157"/>
            <a:ext cx="583761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Private Sector as Privileged Partner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54271" y="6201940"/>
            <a:ext cx="5951931" cy="382331"/>
            <a:chOff x="0" y="-28575"/>
            <a:chExt cx="11903860" cy="764662"/>
          </a:xfrm>
        </p:grpSpPr>
        <p:sp>
          <p:nvSpPr>
            <p:cNvPr id="16" name="TextBox 16"/>
            <p:cNvSpPr txBox="1"/>
            <p:nvPr/>
          </p:nvSpPr>
          <p:spPr>
            <a:xfrm>
              <a:off x="8994656" y="-28575"/>
              <a:ext cx="2909204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29565"/>
              <a:ext cx="11903856" cy="406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793478" y="2001694"/>
            <a:ext cx="5359201" cy="327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Why is the close involvement of the private sector so essential?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Knows best which set of competences are needed at what qualification level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Is immediately concerned and have a vested interest as future employees / clients / providers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Is willing to invest in national / international initiatives in the field of certification and occupational standards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Is ideally placed to test the graduates/employers on acquired skills and competences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87881" lvl="1" indent="-143941">
              <a:lnSpc>
                <a:spcPts val="1600"/>
              </a:lnSpc>
              <a:buFont typeface="Arial"/>
              <a:buChar char="•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Is willing to engage in strategic and practical private public partnerships</a:t>
            </a: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44" b="-9244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" name="Freeform 3"/>
          <p:cNvSpPr/>
          <p:nvPr/>
        </p:nvSpPr>
        <p:spPr>
          <a:xfrm rot="-1177286" flipH="1" flipV="1">
            <a:off x="-2046452" y="-57232"/>
            <a:ext cx="15201445" cy="8351083"/>
          </a:xfrm>
          <a:custGeom>
            <a:avLst/>
            <a:gdLst/>
            <a:ahLst/>
            <a:cxnLst/>
            <a:rect l="l" t="t" r="r" b="b"/>
            <a:pathLst>
              <a:path w="22802168" h="12526624">
                <a:moveTo>
                  <a:pt x="22802168" y="12526624"/>
                </a:moveTo>
                <a:lnTo>
                  <a:pt x="0" y="12526624"/>
                </a:lnTo>
                <a:lnTo>
                  <a:pt x="0" y="0"/>
                </a:lnTo>
                <a:lnTo>
                  <a:pt x="22802168" y="0"/>
                </a:lnTo>
                <a:lnTo>
                  <a:pt x="22802168" y="125266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92005" b="-8294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4" name="Group 4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8" name="Freeform 8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9" name="Group 9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10" name="Freeform 10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554271" y="6153150"/>
            <a:ext cx="5951931" cy="473615"/>
            <a:chOff x="0" y="-38100"/>
            <a:chExt cx="11903860" cy="947230"/>
          </a:xfrm>
        </p:grpSpPr>
        <p:sp>
          <p:nvSpPr>
            <p:cNvPr id="13" name="TextBox 13"/>
            <p:cNvSpPr txBox="1"/>
            <p:nvPr/>
          </p:nvSpPr>
          <p:spPr>
            <a:xfrm>
              <a:off x="8994656" y="-38100"/>
              <a:ext cx="2909204" cy="501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53"/>
                </a:lnSpc>
                <a:spcBef>
                  <a:spcPct val="0"/>
                </a:spcBef>
              </a:pPr>
              <a:r>
                <a:rPr lang="en-US" sz="1466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08094"/>
              <a:ext cx="11903856" cy="501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53"/>
                </a:lnSpc>
                <a:spcBef>
                  <a:spcPct val="0"/>
                </a:spcBef>
              </a:pPr>
              <a:r>
                <a:rPr lang="en-US" sz="1466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36127" y="1319007"/>
            <a:ext cx="8519746" cy="11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  <a:spcBef>
                <a:spcPct val="0"/>
              </a:spcBef>
            </a:pPr>
            <a:r>
              <a:rPr lang="en-US" sz="2933" b="1">
                <a:solidFill>
                  <a:srgbClr val="FF5C55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Join us</a:t>
            </a: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7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Support this transformative initiative and help shape Africa's future. Let's bridge skills with opportunities for sustainable development!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6B20-17C5-EA2D-DE4B-09605CB4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9234-285E-7052-46AA-E03336BA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94" y="212782"/>
            <a:ext cx="10182845" cy="1051112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700"/>
              <a:t>Way forward - </a:t>
            </a:r>
            <a:r>
              <a:rPr lang="en-GB" sz="2700"/>
              <a:t>From Data to Continental Recognition</a:t>
            </a:r>
            <a:endParaRPr lang="en-US" sz="2700">
              <a:cs typeface="Arial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7CE59CC-57B6-EE0C-38B5-1B847E2884D5}"/>
              </a:ext>
            </a:extLst>
          </p:cNvPr>
          <p:cNvSpPr txBox="1">
            <a:spLocks/>
          </p:cNvSpPr>
          <p:nvPr/>
        </p:nvSpPr>
        <p:spPr>
          <a:xfrm>
            <a:off x="565244" y="1716183"/>
            <a:ext cx="3514503" cy="41477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7061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2588" indent="-245527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964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5670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GB"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605" lvl="1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2BB"/>
              </a:buClr>
              <a:buFont typeface="Courier New"/>
              <a:buChar char="o"/>
            </a:pPr>
            <a:r>
              <a:rPr lang="en-GB" sz="200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Data </a:t>
            </a:r>
            <a:endParaRPr lang="en-US" sz="210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r>
              <a:rPr lang="en-GB" sz="175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- How can the ACQF’s big data–driven occupational profiles be transformed into standards and certification schemes that are trusted and accepted across Africa?</a:t>
            </a:r>
            <a:endParaRPr lang="en-GB" sz="185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endParaRPr lang="en-GB" sz="175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r>
              <a:rPr lang="en-GB" sz="175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- What mechanisms are needed to move from big data dashboards to agreed occupational standards?</a:t>
            </a:r>
            <a:endParaRPr lang="en-GB" sz="185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37380-563B-EFEA-EF8C-991480C5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5772" y="6131983"/>
            <a:ext cx="227489" cy="17483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53" name="Freeform 7" descr="A logo of a company&#10;&#10;AI-generated content may be incorrect.">
            <a:extLst>
              <a:ext uri="{FF2B5EF4-FFF2-40B4-BE49-F238E27FC236}">
                <a16:creationId xmlns:a16="http://schemas.microsoft.com/office/drawing/2014/main" id="{C4A255A3-4B7F-D96B-EFA8-3E7CB9A613FD}"/>
              </a:ext>
            </a:extLst>
          </p:cNvPr>
          <p:cNvSpPr/>
          <p:nvPr/>
        </p:nvSpPr>
        <p:spPr>
          <a:xfrm>
            <a:off x="7670800" y="6129867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34" name="Content Placeholder 4">
            <a:extLst>
              <a:ext uri="{FF2B5EF4-FFF2-40B4-BE49-F238E27FC236}">
                <a16:creationId xmlns:a16="http://schemas.microsoft.com/office/drawing/2014/main" id="{E8D0E2A5-7AF9-4897-00F8-F8A70DC1CFDF}"/>
              </a:ext>
            </a:extLst>
          </p:cNvPr>
          <p:cNvSpPr txBox="1">
            <a:spLocks/>
          </p:cNvSpPr>
          <p:nvPr/>
        </p:nvSpPr>
        <p:spPr>
          <a:xfrm>
            <a:off x="4523410" y="1716182"/>
            <a:ext cx="3503920" cy="41477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7061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2588" indent="-245527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964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5670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GB"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605" lvl="1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2BB"/>
              </a:buClr>
              <a:buFont typeface="Courier New"/>
              <a:buChar char="o"/>
            </a:pPr>
            <a:r>
              <a:rPr lang="en-GB" sz="200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Private sector </a:t>
            </a:r>
            <a:endParaRPr lang="en-GB">
              <a:solidFill>
                <a:schemeClr val="tx1">
                  <a:lumMod val="49000"/>
                  <a:lumOff val="51000"/>
                </a:schemeClr>
              </a:solidFill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r>
              <a:rPr lang="en-GB" sz="175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- What role should employers’ organisations and sectoral bodies play in validating these profiles?</a:t>
            </a: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endParaRPr lang="en-GB" sz="175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</p:txBody>
      </p:sp>
      <p:sp>
        <p:nvSpPr>
          <p:cNvPr id="335" name="Content Placeholder 4">
            <a:extLst>
              <a:ext uri="{FF2B5EF4-FFF2-40B4-BE49-F238E27FC236}">
                <a16:creationId xmlns:a16="http://schemas.microsoft.com/office/drawing/2014/main" id="{214891AE-EE6D-AB09-7F71-8CF2C3A24961}"/>
              </a:ext>
            </a:extLst>
          </p:cNvPr>
          <p:cNvSpPr txBox="1">
            <a:spLocks/>
          </p:cNvSpPr>
          <p:nvPr/>
        </p:nvSpPr>
        <p:spPr>
          <a:xfrm>
            <a:off x="8333410" y="1747932"/>
            <a:ext cx="3546253" cy="41477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7061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2588" indent="-245527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964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5670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GB"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605" lvl="1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92BB"/>
              </a:buClr>
              <a:buFont typeface="Courier New"/>
              <a:buChar char="o"/>
            </a:pPr>
            <a:r>
              <a:rPr lang="en-GB" sz="200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Governance </a:t>
            </a:r>
            <a:endParaRPr lang="en-GB">
              <a:solidFill>
                <a:schemeClr val="tx1">
                  <a:lumMod val="49000"/>
                  <a:lumOff val="51000"/>
                </a:schemeClr>
              </a:solidFill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r>
              <a:rPr lang="en-GB" sz="175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- Which institutions at continental and regional levels should lead or coordinate this process?</a:t>
            </a:r>
            <a:endParaRPr lang="en-GB" sz="200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endParaRPr lang="en-GB" sz="1750">
              <a:solidFill>
                <a:schemeClr val="tx1">
                  <a:lumMod val="49000"/>
                  <a:lumOff val="51000"/>
                </a:schemeClr>
              </a:solidFill>
              <a:cs typeface="Arial"/>
            </a:endParaRPr>
          </a:p>
          <a:p>
            <a:pPr marL="767715" lvl="2" indent="-2857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Font typeface="Wingdings"/>
              <a:buChar char="§"/>
            </a:pPr>
            <a:r>
              <a:rPr lang="en-GB" sz="1750">
                <a:solidFill>
                  <a:schemeClr val="tx1">
                    <a:lumMod val="49000"/>
                    <a:lumOff val="51000"/>
                  </a:schemeClr>
                </a:solidFill>
                <a:cs typeface="Arial"/>
              </a:rPr>
              <a:t>- What would make a certification scheme “continental” in practice - who shall endorse it?</a:t>
            </a:r>
            <a:endParaRPr lang="en-GB">
              <a:solidFill>
                <a:schemeClr val="tx1">
                  <a:lumMod val="49000"/>
                  <a:lumOff val="51000"/>
                </a:schemeClr>
              </a:solidFill>
            </a:endParaRPr>
          </a:p>
          <a:p>
            <a:endParaRPr lang="en-US" sz="180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36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0CA3B7B3-326D-9659-B7CA-8176EF508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6194" y="561712"/>
            <a:ext cx="11826319" cy="6299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E62150-4C5F-84E5-119C-D56F084C5769}"/>
              </a:ext>
            </a:extLst>
          </p:cNvPr>
          <p:cNvSpPr txBox="1"/>
          <p:nvPr/>
        </p:nvSpPr>
        <p:spPr>
          <a:xfrm>
            <a:off x="11280577" y="6237314"/>
            <a:ext cx="287533" cy="293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AE8DB3-EBBA-43C8-A8F6-91DCD1C3A3D6}" type="slidenum">
              <a:rPr lang="en-US" sz="900" b="0" i="0" u="none" strike="noStrike" kern="1200" cap="none" spc="0" baseline="0">
                <a:solidFill>
                  <a:srgbClr val="455560"/>
                </a:solidFill>
                <a:uFillTx/>
                <a:latin typeface="Arial" pitchFamily="34"/>
                <a:cs typeface="Arial" pitchFamily="34"/>
              </a:rPr>
              <a:t>3</a:t>
            </a:fld>
            <a:endParaRPr lang="en-US" sz="900" b="0" i="0" u="none" strike="noStrike" kern="1200" cap="none" spc="0" baseline="0">
              <a:solidFill>
                <a:srgbClr val="45556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Freeform 151">
            <a:extLst>
              <a:ext uri="{FF2B5EF4-FFF2-40B4-BE49-F238E27FC236}">
                <a16:creationId xmlns:a16="http://schemas.microsoft.com/office/drawing/2014/main" id="{6D3856B7-D7B6-51FD-8768-E136144A26C4}"/>
              </a:ext>
            </a:extLst>
          </p:cNvPr>
          <p:cNvSpPr/>
          <p:nvPr/>
        </p:nvSpPr>
        <p:spPr>
          <a:xfrm>
            <a:off x="5580226" y="5991596"/>
            <a:ext cx="8330" cy="833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"/>
              <a:gd name="f7" fmla="val 1"/>
              <a:gd name="f8" fmla="val 3"/>
              <a:gd name="f9" fmla="val 5"/>
              <a:gd name="f10" fmla="val 4"/>
              <a:gd name="f11" fmla="val 2"/>
              <a:gd name="f12" fmla="+- 0 0 -90"/>
              <a:gd name="f13" fmla="*/ f3 1 7"/>
              <a:gd name="f14" fmla="*/ f4 1 7"/>
              <a:gd name="f15" fmla="+- f6 0 f5"/>
              <a:gd name="f16" fmla="*/ f12 f0 1"/>
              <a:gd name="f17" fmla="*/ f15 1 7"/>
              <a:gd name="f18" fmla="*/ 0 f15 1"/>
              <a:gd name="f19" fmla="*/ 1 f15 1"/>
              <a:gd name="f20" fmla="*/ 3 f15 1"/>
              <a:gd name="f21" fmla="*/ 5 f15 1"/>
              <a:gd name="f22" fmla="*/ 4 f15 1"/>
              <a:gd name="f23" fmla="*/ 7 f15 1"/>
              <a:gd name="f24" fmla="*/ 2 f15 1"/>
              <a:gd name="f25" fmla="*/ f16 1 f2"/>
              <a:gd name="f26" fmla="*/ f18 1 7"/>
              <a:gd name="f27" fmla="*/ f19 1 7"/>
              <a:gd name="f28" fmla="*/ f20 1 7"/>
              <a:gd name="f29" fmla="*/ f21 1 7"/>
              <a:gd name="f30" fmla="*/ f22 1 7"/>
              <a:gd name="f31" fmla="*/ f23 1 7"/>
              <a:gd name="f32" fmla="*/ f24 1 7"/>
              <a:gd name="f33" fmla="*/ 0 1 f17"/>
              <a:gd name="f34" fmla="*/ f6 1 f17"/>
              <a:gd name="f35" fmla="+- f25 0 f1"/>
              <a:gd name="f36" fmla="*/ f26 1 f17"/>
              <a:gd name="f37" fmla="*/ f27 1 f17"/>
              <a:gd name="f38" fmla="*/ f28 1 f17"/>
              <a:gd name="f39" fmla="*/ f29 1 f17"/>
              <a:gd name="f40" fmla="*/ f30 1 f17"/>
              <a:gd name="f41" fmla="*/ f31 1 f17"/>
              <a:gd name="f42" fmla="*/ f32 1 f17"/>
              <a:gd name="f43" fmla="*/ f33 f13 1"/>
              <a:gd name="f44" fmla="*/ f34 f13 1"/>
              <a:gd name="f45" fmla="*/ f34 f14 1"/>
              <a:gd name="f46" fmla="*/ f33 f14 1"/>
              <a:gd name="f47" fmla="*/ f36 f13 1"/>
              <a:gd name="f48" fmla="*/ f37 f14 1"/>
              <a:gd name="f49" fmla="*/ f37 f13 1"/>
              <a:gd name="f50" fmla="*/ f38 f14 1"/>
              <a:gd name="f51" fmla="*/ f39 f14 1"/>
              <a:gd name="f52" fmla="*/ f40 f13 1"/>
              <a:gd name="f53" fmla="*/ f39 f13 1"/>
              <a:gd name="f54" fmla="*/ f41 f14 1"/>
              <a:gd name="f55" fmla="*/ f41 f13 1"/>
              <a:gd name="f56" fmla="*/ f38 f13 1"/>
              <a:gd name="f57" fmla="*/ f42 f14 1"/>
              <a:gd name="f58" fmla="*/ f36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7" y="f48"/>
              </a:cxn>
              <a:cxn ang="f35">
                <a:pos x="f49" y="f50"/>
              </a:cxn>
              <a:cxn ang="f35">
                <a:pos x="f49" y="f51"/>
              </a:cxn>
              <a:cxn ang="f35">
                <a:pos x="f52" y="f51"/>
              </a:cxn>
              <a:cxn ang="f35">
                <a:pos x="f53" y="f54"/>
              </a:cxn>
              <a:cxn ang="f35">
                <a:pos x="f55" y="f54"/>
              </a:cxn>
              <a:cxn ang="f35">
                <a:pos x="f56" y="f57"/>
              </a:cxn>
              <a:cxn ang="f35">
                <a:pos x="f49" y="f58"/>
              </a:cxn>
              <a:cxn ang="f35">
                <a:pos x="f47" y="f48"/>
              </a:cxn>
            </a:cxnLst>
            <a:rect l="f43" t="f46" r="f44" b="f45"/>
            <a:pathLst>
              <a:path w="7" h="7">
                <a:moveTo>
                  <a:pt x="f5" y="f7"/>
                </a:moveTo>
                <a:lnTo>
                  <a:pt x="f7" y="f8"/>
                </a:lnTo>
                <a:lnTo>
                  <a:pt x="f7" y="f9"/>
                </a:lnTo>
                <a:lnTo>
                  <a:pt x="f10" y="f9"/>
                </a:lnTo>
                <a:lnTo>
                  <a:pt x="f9" y="f6"/>
                </a:lnTo>
                <a:lnTo>
                  <a:pt x="f6" y="f6"/>
                </a:lnTo>
                <a:lnTo>
                  <a:pt x="f8" y="f11"/>
                </a:lnTo>
                <a:lnTo>
                  <a:pt x="f7" y="f5"/>
                </a:lnTo>
                <a:lnTo>
                  <a:pt x="f5" y="f7"/>
                </a:lnTo>
                <a:close/>
              </a:path>
            </a:pathLst>
          </a:custGeom>
          <a:solidFill>
            <a:srgbClr val="D6DCE4"/>
          </a:solidFill>
          <a:ln w="3172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455560"/>
              </a:solidFill>
              <a:uFillTx/>
              <a:latin typeface="Arial"/>
            </a:endParaRPr>
          </a:p>
        </p:txBody>
      </p:sp>
      <p:sp>
        <p:nvSpPr>
          <p:cNvPr id="5" name="Freeform 152">
            <a:extLst>
              <a:ext uri="{FF2B5EF4-FFF2-40B4-BE49-F238E27FC236}">
                <a16:creationId xmlns:a16="http://schemas.microsoft.com/office/drawing/2014/main" id="{E856240F-B7AF-07F0-AC25-1EEBE08835E0}"/>
              </a:ext>
            </a:extLst>
          </p:cNvPr>
          <p:cNvSpPr/>
          <p:nvPr/>
        </p:nvSpPr>
        <p:spPr>
          <a:xfrm>
            <a:off x="5511253" y="5844113"/>
            <a:ext cx="38057" cy="309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"/>
              <a:gd name="f7" fmla="val 26"/>
              <a:gd name="f8" fmla="val 11"/>
              <a:gd name="f9" fmla="val 7"/>
              <a:gd name="f10" fmla="val 12"/>
              <a:gd name="f11" fmla="val 5"/>
              <a:gd name="f12" fmla="val 15"/>
              <a:gd name="f13" fmla="val 6"/>
              <a:gd name="f14" fmla="val 13"/>
              <a:gd name="f15" fmla="val 8"/>
              <a:gd name="f16" fmla="val 1"/>
              <a:gd name="f17" fmla="val 24"/>
              <a:gd name="f18" fmla="val 4"/>
              <a:gd name="f19" fmla="val 23"/>
              <a:gd name="f20" fmla="val 21"/>
              <a:gd name="f21" fmla="val 10"/>
              <a:gd name="f22" fmla="val 20"/>
              <a:gd name="f23" fmla="val 22"/>
              <a:gd name="f24" fmla="val 14"/>
              <a:gd name="f25" fmla="val 16"/>
              <a:gd name="f26" fmla="val 18"/>
              <a:gd name="f27" fmla="val 19"/>
              <a:gd name="f28" fmla="val 29"/>
              <a:gd name="f29" fmla="val 17"/>
              <a:gd name="f30" fmla="val 27"/>
              <a:gd name="f31" fmla="val 30"/>
              <a:gd name="f32" fmla="val 31"/>
              <a:gd name="f33" fmla="val 28"/>
              <a:gd name="f34" fmla="val 9"/>
              <a:gd name="f35" fmla="val 3"/>
              <a:gd name="f36" fmla="val 2"/>
              <a:gd name="f37" fmla="+- 0 0 -90"/>
              <a:gd name="f38" fmla="*/ f3 1 32"/>
              <a:gd name="f39" fmla="*/ f4 1 26"/>
              <a:gd name="f40" fmla="+- f7 0 f5"/>
              <a:gd name="f41" fmla="+- f6 0 f5"/>
              <a:gd name="f42" fmla="*/ f37 f0 1"/>
              <a:gd name="f43" fmla="*/ f41 1 32"/>
              <a:gd name="f44" fmla="*/ f40 1 26"/>
              <a:gd name="f45" fmla="*/ 11 f41 1"/>
              <a:gd name="f46" fmla="*/ 7 f40 1"/>
              <a:gd name="f47" fmla="*/ 12 f41 1"/>
              <a:gd name="f48" fmla="*/ 5 f40 1"/>
              <a:gd name="f49" fmla="*/ 15 f41 1"/>
              <a:gd name="f50" fmla="*/ 6 f40 1"/>
              <a:gd name="f51" fmla="*/ 13 f41 1"/>
              <a:gd name="f52" fmla="*/ 8 f40 1"/>
              <a:gd name="f53" fmla="*/ 1 f41 1"/>
              <a:gd name="f54" fmla="*/ 24 f40 1"/>
              <a:gd name="f55" fmla="*/ 4 f41 1"/>
              <a:gd name="f56" fmla="*/ 23 f40 1"/>
              <a:gd name="f57" fmla="*/ 7 f41 1"/>
              <a:gd name="f58" fmla="*/ 21 f40 1"/>
              <a:gd name="f59" fmla="*/ 10 f41 1"/>
              <a:gd name="f60" fmla="*/ 20 f40 1"/>
              <a:gd name="f61" fmla="*/ 22 f40 1"/>
              <a:gd name="f62" fmla="*/ 14 f41 1"/>
              <a:gd name="f63" fmla="*/ 16 f41 1"/>
              <a:gd name="f64" fmla="*/ 18 f41 1"/>
              <a:gd name="f65" fmla="*/ 19 f41 1"/>
              <a:gd name="f66" fmla="*/ 21 f41 1"/>
              <a:gd name="f67" fmla="*/ 26 f40 1"/>
              <a:gd name="f68" fmla="*/ 26 f41 1"/>
              <a:gd name="f69" fmla="*/ 29 f41 1"/>
              <a:gd name="f70" fmla="*/ 24 f41 1"/>
              <a:gd name="f71" fmla="*/ 23 f41 1"/>
              <a:gd name="f72" fmla="*/ 17 f40 1"/>
              <a:gd name="f73" fmla="*/ 27 f41 1"/>
              <a:gd name="f74" fmla="*/ 16 f40 1"/>
              <a:gd name="f75" fmla="*/ 30 f41 1"/>
              <a:gd name="f76" fmla="*/ 32 f41 1"/>
              <a:gd name="f77" fmla="*/ 14 f40 1"/>
              <a:gd name="f78" fmla="*/ 31 f41 1"/>
              <a:gd name="f79" fmla="*/ 11 f40 1"/>
              <a:gd name="f80" fmla="*/ 28 f41 1"/>
              <a:gd name="f81" fmla="*/ 12 f40 1"/>
              <a:gd name="f82" fmla="*/ 15 f40 1"/>
              <a:gd name="f83" fmla="*/ 10 f40 1"/>
              <a:gd name="f84" fmla="*/ 17 f41 1"/>
              <a:gd name="f85" fmla="*/ 9 f41 1"/>
              <a:gd name="f86" fmla="*/ 6 f41 1"/>
              <a:gd name="f87" fmla="*/ 3 f40 1"/>
              <a:gd name="f88" fmla="*/ 8 f41 1"/>
              <a:gd name="f89" fmla="*/ 1 f40 1"/>
              <a:gd name="f90" fmla="*/ 0 f40 1"/>
              <a:gd name="f91" fmla="*/ 2 f40 1"/>
              <a:gd name="f92" fmla="*/ 4 f40 1"/>
              <a:gd name="f93" fmla="*/ 5 f41 1"/>
              <a:gd name="f94" fmla="*/ 3 f41 1"/>
              <a:gd name="f95" fmla="*/ 0 f41 1"/>
              <a:gd name="f96" fmla="*/ f42 1 f2"/>
              <a:gd name="f97" fmla="*/ f45 1 32"/>
              <a:gd name="f98" fmla="*/ f46 1 26"/>
              <a:gd name="f99" fmla="*/ f47 1 32"/>
              <a:gd name="f100" fmla="*/ f48 1 26"/>
              <a:gd name="f101" fmla="*/ f49 1 32"/>
              <a:gd name="f102" fmla="*/ f50 1 26"/>
              <a:gd name="f103" fmla="*/ f51 1 32"/>
              <a:gd name="f104" fmla="*/ f52 1 26"/>
              <a:gd name="f105" fmla="*/ f53 1 32"/>
              <a:gd name="f106" fmla="*/ f54 1 26"/>
              <a:gd name="f107" fmla="*/ f55 1 32"/>
              <a:gd name="f108" fmla="*/ f56 1 26"/>
              <a:gd name="f109" fmla="*/ f57 1 32"/>
              <a:gd name="f110" fmla="*/ f58 1 26"/>
              <a:gd name="f111" fmla="*/ f59 1 32"/>
              <a:gd name="f112" fmla="*/ f60 1 26"/>
              <a:gd name="f113" fmla="*/ f61 1 26"/>
              <a:gd name="f114" fmla="*/ f62 1 32"/>
              <a:gd name="f115" fmla="*/ f63 1 32"/>
              <a:gd name="f116" fmla="*/ f64 1 32"/>
              <a:gd name="f117" fmla="*/ f65 1 32"/>
              <a:gd name="f118" fmla="*/ f66 1 32"/>
              <a:gd name="f119" fmla="*/ f67 1 26"/>
              <a:gd name="f120" fmla="*/ f68 1 32"/>
              <a:gd name="f121" fmla="*/ f69 1 32"/>
              <a:gd name="f122" fmla="*/ f70 1 32"/>
              <a:gd name="f123" fmla="*/ f71 1 32"/>
              <a:gd name="f124" fmla="*/ f72 1 26"/>
              <a:gd name="f125" fmla="*/ f73 1 32"/>
              <a:gd name="f126" fmla="*/ f74 1 26"/>
              <a:gd name="f127" fmla="*/ f75 1 32"/>
              <a:gd name="f128" fmla="*/ f76 1 32"/>
              <a:gd name="f129" fmla="*/ f77 1 26"/>
              <a:gd name="f130" fmla="*/ f78 1 32"/>
              <a:gd name="f131" fmla="*/ f79 1 26"/>
              <a:gd name="f132" fmla="*/ f80 1 32"/>
              <a:gd name="f133" fmla="*/ f81 1 26"/>
              <a:gd name="f134" fmla="*/ f82 1 26"/>
              <a:gd name="f135" fmla="*/ f83 1 26"/>
              <a:gd name="f136" fmla="*/ f84 1 32"/>
              <a:gd name="f137" fmla="*/ f85 1 32"/>
              <a:gd name="f138" fmla="*/ f86 1 32"/>
              <a:gd name="f139" fmla="*/ f87 1 26"/>
              <a:gd name="f140" fmla="*/ f88 1 32"/>
              <a:gd name="f141" fmla="*/ f89 1 26"/>
              <a:gd name="f142" fmla="*/ f90 1 26"/>
              <a:gd name="f143" fmla="*/ f91 1 26"/>
              <a:gd name="f144" fmla="*/ f92 1 26"/>
              <a:gd name="f145" fmla="*/ f93 1 32"/>
              <a:gd name="f146" fmla="*/ f94 1 32"/>
              <a:gd name="f147" fmla="*/ f95 1 32"/>
              <a:gd name="f148" fmla="*/ 0 1 f43"/>
              <a:gd name="f149" fmla="*/ f6 1 f43"/>
              <a:gd name="f150" fmla="*/ 0 1 f44"/>
              <a:gd name="f151" fmla="*/ f7 1 f44"/>
              <a:gd name="f152" fmla="+- f96 0 f1"/>
              <a:gd name="f153" fmla="*/ f97 1 f43"/>
              <a:gd name="f154" fmla="*/ f98 1 f44"/>
              <a:gd name="f155" fmla="*/ f99 1 f43"/>
              <a:gd name="f156" fmla="*/ f100 1 f44"/>
              <a:gd name="f157" fmla="*/ f101 1 f43"/>
              <a:gd name="f158" fmla="*/ f102 1 f44"/>
              <a:gd name="f159" fmla="*/ f103 1 f43"/>
              <a:gd name="f160" fmla="*/ f104 1 f44"/>
              <a:gd name="f161" fmla="*/ f105 1 f43"/>
              <a:gd name="f162" fmla="*/ f106 1 f44"/>
              <a:gd name="f163" fmla="*/ f107 1 f43"/>
              <a:gd name="f164" fmla="*/ f108 1 f44"/>
              <a:gd name="f165" fmla="*/ f109 1 f43"/>
              <a:gd name="f166" fmla="*/ f110 1 f44"/>
              <a:gd name="f167" fmla="*/ f111 1 f43"/>
              <a:gd name="f168" fmla="*/ f112 1 f44"/>
              <a:gd name="f169" fmla="*/ f113 1 f44"/>
              <a:gd name="f170" fmla="*/ f114 1 f43"/>
              <a:gd name="f171" fmla="*/ f115 1 f43"/>
              <a:gd name="f172" fmla="*/ f116 1 f43"/>
              <a:gd name="f173" fmla="*/ f117 1 f43"/>
              <a:gd name="f174" fmla="*/ f118 1 f43"/>
              <a:gd name="f175" fmla="*/ f119 1 f44"/>
              <a:gd name="f176" fmla="*/ f120 1 f43"/>
              <a:gd name="f177" fmla="*/ f121 1 f43"/>
              <a:gd name="f178" fmla="*/ f122 1 f43"/>
              <a:gd name="f179" fmla="*/ f123 1 f43"/>
              <a:gd name="f180" fmla="*/ f124 1 f44"/>
              <a:gd name="f181" fmla="*/ f125 1 f43"/>
              <a:gd name="f182" fmla="*/ f126 1 f44"/>
              <a:gd name="f183" fmla="*/ f127 1 f43"/>
              <a:gd name="f184" fmla="*/ f128 1 f43"/>
              <a:gd name="f185" fmla="*/ f129 1 f44"/>
              <a:gd name="f186" fmla="*/ f130 1 f43"/>
              <a:gd name="f187" fmla="*/ f131 1 f44"/>
              <a:gd name="f188" fmla="*/ f132 1 f43"/>
              <a:gd name="f189" fmla="*/ f133 1 f44"/>
              <a:gd name="f190" fmla="*/ f134 1 f44"/>
              <a:gd name="f191" fmla="*/ f135 1 f44"/>
              <a:gd name="f192" fmla="*/ f136 1 f43"/>
              <a:gd name="f193" fmla="*/ f137 1 f43"/>
              <a:gd name="f194" fmla="*/ f138 1 f43"/>
              <a:gd name="f195" fmla="*/ f139 1 f44"/>
              <a:gd name="f196" fmla="*/ f140 1 f43"/>
              <a:gd name="f197" fmla="*/ f141 1 f44"/>
              <a:gd name="f198" fmla="*/ f142 1 f44"/>
              <a:gd name="f199" fmla="*/ f143 1 f44"/>
              <a:gd name="f200" fmla="*/ f144 1 f44"/>
              <a:gd name="f201" fmla="*/ f145 1 f43"/>
              <a:gd name="f202" fmla="*/ f146 1 f43"/>
              <a:gd name="f203" fmla="*/ f147 1 f43"/>
              <a:gd name="f204" fmla="*/ f148 f38 1"/>
              <a:gd name="f205" fmla="*/ f149 f38 1"/>
              <a:gd name="f206" fmla="*/ f151 f39 1"/>
              <a:gd name="f207" fmla="*/ f150 f39 1"/>
              <a:gd name="f208" fmla="*/ f153 f38 1"/>
              <a:gd name="f209" fmla="*/ f154 f39 1"/>
              <a:gd name="f210" fmla="*/ f155 f38 1"/>
              <a:gd name="f211" fmla="*/ f156 f39 1"/>
              <a:gd name="f212" fmla="*/ f157 f38 1"/>
              <a:gd name="f213" fmla="*/ f158 f39 1"/>
              <a:gd name="f214" fmla="*/ f159 f38 1"/>
              <a:gd name="f215" fmla="*/ f160 f39 1"/>
              <a:gd name="f216" fmla="*/ f161 f38 1"/>
              <a:gd name="f217" fmla="*/ f162 f39 1"/>
              <a:gd name="f218" fmla="*/ f163 f38 1"/>
              <a:gd name="f219" fmla="*/ f164 f39 1"/>
              <a:gd name="f220" fmla="*/ f165 f38 1"/>
              <a:gd name="f221" fmla="*/ f166 f39 1"/>
              <a:gd name="f222" fmla="*/ f167 f38 1"/>
              <a:gd name="f223" fmla="*/ f168 f39 1"/>
              <a:gd name="f224" fmla="*/ f169 f39 1"/>
              <a:gd name="f225" fmla="*/ f170 f38 1"/>
              <a:gd name="f226" fmla="*/ f171 f38 1"/>
              <a:gd name="f227" fmla="*/ f172 f38 1"/>
              <a:gd name="f228" fmla="*/ f173 f38 1"/>
              <a:gd name="f229" fmla="*/ f174 f38 1"/>
              <a:gd name="f230" fmla="*/ f175 f39 1"/>
              <a:gd name="f231" fmla="*/ f176 f38 1"/>
              <a:gd name="f232" fmla="*/ f177 f38 1"/>
              <a:gd name="f233" fmla="*/ f178 f38 1"/>
              <a:gd name="f234" fmla="*/ f179 f38 1"/>
              <a:gd name="f235" fmla="*/ f180 f39 1"/>
              <a:gd name="f236" fmla="*/ f181 f38 1"/>
              <a:gd name="f237" fmla="*/ f182 f39 1"/>
              <a:gd name="f238" fmla="*/ f183 f38 1"/>
              <a:gd name="f239" fmla="*/ f184 f38 1"/>
              <a:gd name="f240" fmla="*/ f185 f39 1"/>
              <a:gd name="f241" fmla="*/ f186 f38 1"/>
              <a:gd name="f242" fmla="*/ f187 f39 1"/>
              <a:gd name="f243" fmla="*/ f188 f38 1"/>
              <a:gd name="f244" fmla="*/ f189 f39 1"/>
              <a:gd name="f245" fmla="*/ f190 f39 1"/>
              <a:gd name="f246" fmla="*/ f191 f39 1"/>
              <a:gd name="f247" fmla="*/ f192 f38 1"/>
              <a:gd name="f248" fmla="*/ f193 f38 1"/>
              <a:gd name="f249" fmla="*/ f194 f38 1"/>
              <a:gd name="f250" fmla="*/ f195 f39 1"/>
              <a:gd name="f251" fmla="*/ f196 f38 1"/>
              <a:gd name="f252" fmla="*/ f197 f39 1"/>
              <a:gd name="f253" fmla="*/ f198 f39 1"/>
              <a:gd name="f254" fmla="*/ f199 f39 1"/>
              <a:gd name="f255" fmla="*/ f200 f39 1"/>
              <a:gd name="f256" fmla="*/ f201 f38 1"/>
              <a:gd name="f257" fmla="*/ f202 f38 1"/>
              <a:gd name="f258" fmla="*/ f203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52">
                <a:pos x="f208" y="f209"/>
              </a:cxn>
              <a:cxn ang="f152">
                <a:pos x="f210" y="f211"/>
              </a:cxn>
              <a:cxn ang="f152">
                <a:pos x="f212" y="f211"/>
              </a:cxn>
              <a:cxn ang="f152">
                <a:pos x="f212" y="f213"/>
              </a:cxn>
              <a:cxn ang="f152">
                <a:pos x="f214" y="f215"/>
              </a:cxn>
              <a:cxn ang="f152">
                <a:pos x="f208" y="f215"/>
              </a:cxn>
              <a:cxn ang="f152">
                <a:pos x="f208" y="f209"/>
              </a:cxn>
              <a:cxn ang="f152">
                <a:pos x="f216" y="f217"/>
              </a:cxn>
              <a:cxn ang="f152">
                <a:pos x="f218" y="f219"/>
              </a:cxn>
              <a:cxn ang="f152">
                <a:pos x="f220" y="f221"/>
              </a:cxn>
              <a:cxn ang="f152">
                <a:pos x="f222" y="f223"/>
              </a:cxn>
              <a:cxn ang="f152">
                <a:pos x="f208" y="f224"/>
              </a:cxn>
              <a:cxn ang="f152">
                <a:pos x="f225" y="f217"/>
              </a:cxn>
              <a:cxn ang="f152">
                <a:pos x="f226" y="f217"/>
              </a:cxn>
              <a:cxn ang="f152">
                <a:pos x="f227" y="f223"/>
              </a:cxn>
              <a:cxn ang="f152">
                <a:pos x="f228" y="f224"/>
              </a:cxn>
              <a:cxn ang="f152">
                <a:pos x="f228" y="f217"/>
              </a:cxn>
              <a:cxn ang="f152">
                <a:pos x="f229" y="f230"/>
              </a:cxn>
              <a:cxn ang="f152">
                <a:pos x="f231" y="f230"/>
              </a:cxn>
              <a:cxn ang="f152">
                <a:pos x="f232" y="f219"/>
              </a:cxn>
              <a:cxn ang="f152">
                <a:pos x="f232" y="f224"/>
              </a:cxn>
              <a:cxn ang="f152">
                <a:pos x="f233" y="f219"/>
              </a:cxn>
              <a:cxn ang="f152">
                <a:pos x="f234" y="f223"/>
              </a:cxn>
              <a:cxn ang="f152">
                <a:pos x="f233" y="f235"/>
              </a:cxn>
              <a:cxn ang="f152">
                <a:pos x="f236" y="f237"/>
              </a:cxn>
              <a:cxn ang="f152">
                <a:pos x="f238" y="f235"/>
              </a:cxn>
              <a:cxn ang="f152">
                <a:pos x="f239" y="f240"/>
              </a:cxn>
              <a:cxn ang="f152">
                <a:pos x="f241" y="f242"/>
              </a:cxn>
              <a:cxn ang="f152">
                <a:pos x="f243" y="f244"/>
              </a:cxn>
              <a:cxn ang="f152">
                <a:pos x="f231" y="f242"/>
              </a:cxn>
              <a:cxn ang="f152">
                <a:pos x="f234" y="f245"/>
              </a:cxn>
              <a:cxn ang="f152">
                <a:pos x="f228" y="f245"/>
              </a:cxn>
              <a:cxn ang="f152">
                <a:pos x="f227" y="f242"/>
              </a:cxn>
              <a:cxn ang="f152">
                <a:pos x="f228" y="f246"/>
              </a:cxn>
              <a:cxn ang="f152">
                <a:pos x="f228" y="f213"/>
              </a:cxn>
              <a:cxn ang="f152">
                <a:pos x="f247" y="f209"/>
              </a:cxn>
              <a:cxn ang="f152">
                <a:pos x="f226" y="f246"/>
              </a:cxn>
              <a:cxn ang="f152">
                <a:pos x="f225" y="f244"/>
              </a:cxn>
              <a:cxn ang="f152">
                <a:pos x="f210" y="f242"/>
              </a:cxn>
              <a:cxn ang="f152">
                <a:pos x="f248" y="f246"/>
              </a:cxn>
              <a:cxn ang="f152">
                <a:pos x="f249" y="f215"/>
              </a:cxn>
              <a:cxn ang="f152">
                <a:pos x="f220" y="f211"/>
              </a:cxn>
              <a:cxn ang="f152">
                <a:pos x="f249" y="f250"/>
              </a:cxn>
              <a:cxn ang="f152">
                <a:pos x="f251" y="f252"/>
              </a:cxn>
              <a:cxn ang="f152">
                <a:pos x="f220" y="f253"/>
              </a:cxn>
              <a:cxn ang="f152">
                <a:pos x="f249" y="f254"/>
              </a:cxn>
              <a:cxn ang="f152">
                <a:pos x="f218" y="f255"/>
              </a:cxn>
              <a:cxn ang="f152">
                <a:pos x="f218" y="f209"/>
              </a:cxn>
              <a:cxn ang="f152">
                <a:pos x="f256" y="f242"/>
              </a:cxn>
              <a:cxn ang="f152">
                <a:pos x="f249" y="f242"/>
              </a:cxn>
              <a:cxn ang="f152">
                <a:pos x="f220" y="f244"/>
              </a:cxn>
              <a:cxn ang="f152">
                <a:pos x="f257" y="f237"/>
              </a:cxn>
              <a:cxn ang="f152">
                <a:pos x="f258" y="f223"/>
              </a:cxn>
              <a:cxn ang="f152">
                <a:pos x="f216" y="f217"/>
              </a:cxn>
            </a:cxnLst>
            <a:rect l="f204" t="f207" r="f205" b="f206"/>
            <a:pathLst>
              <a:path w="32" h="26">
                <a:moveTo>
                  <a:pt x="f8" y="f9"/>
                </a:moveTo>
                <a:lnTo>
                  <a:pt x="f10" y="f11"/>
                </a:lnTo>
                <a:lnTo>
                  <a:pt x="f12" y="f11"/>
                </a:lnTo>
                <a:lnTo>
                  <a:pt x="f12" y="f13"/>
                </a:lnTo>
                <a:lnTo>
                  <a:pt x="f14" y="f15"/>
                </a:lnTo>
                <a:lnTo>
                  <a:pt x="f8" y="f15"/>
                </a:lnTo>
                <a:lnTo>
                  <a:pt x="f8" y="f9"/>
                </a:lnTo>
                <a:close/>
                <a:moveTo>
                  <a:pt x="f16" y="f17"/>
                </a:moveTo>
                <a:lnTo>
                  <a:pt x="f18" y="f19"/>
                </a:lnTo>
                <a:lnTo>
                  <a:pt x="f9" y="f20"/>
                </a:lnTo>
                <a:lnTo>
                  <a:pt x="f21" y="f22"/>
                </a:lnTo>
                <a:lnTo>
                  <a:pt x="f8" y="f23"/>
                </a:lnTo>
                <a:lnTo>
                  <a:pt x="f24" y="f17"/>
                </a:lnTo>
                <a:lnTo>
                  <a:pt x="f25" y="f17"/>
                </a:lnTo>
                <a:lnTo>
                  <a:pt x="f26" y="f22"/>
                </a:lnTo>
                <a:lnTo>
                  <a:pt x="f27" y="f23"/>
                </a:lnTo>
                <a:lnTo>
                  <a:pt x="f27" y="f17"/>
                </a:lnTo>
                <a:lnTo>
                  <a:pt x="f20" y="f7"/>
                </a:lnTo>
                <a:lnTo>
                  <a:pt x="f7" y="f7"/>
                </a:lnTo>
                <a:lnTo>
                  <a:pt x="f28" y="f19"/>
                </a:lnTo>
                <a:lnTo>
                  <a:pt x="f28" y="f23"/>
                </a:lnTo>
                <a:lnTo>
                  <a:pt x="f17" y="f19"/>
                </a:lnTo>
                <a:lnTo>
                  <a:pt x="f19" y="f22"/>
                </a:lnTo>
                <a:lnTo>
                  <a:pt x="f17" y="f29"/>
                </a:lnTo>
                <a:lnTo>
                  <a:pt x="f30" y="f25"/>
                </a:lnTo>
                <a:lnTo>
                  <a:pt x="f31" y="f29"/>
                </a:lnTo>
                <a:lnTo>
                  <a:pt x="f6" y="f24"/>
                </a:lnTo>
                <a:lnTo>
                  <a:pt x="f32" y="f8"/>
                </a:lnTo>
                <a:lnTo>
                  <a:pt x="f33" y="f10"/>
                </a:lnTo>
                <a:lnTo>
                  <a:pt x="f7" y="f8"/>
                </a:lnTo>
                <a:lnTo>
                  <a:pt x="f19" y="f12"/>
                </a:lnTo>
                <a:lnTo>
                  <a:pt x="f27" y="f12"/>
                </a:lnTo>
                <a:lnTo>
                  <a:pt x="f26" y="f8"/>
                </a:lnTo>
                <a:lnTo>
                  <a:pt x="f27" y="f21"/>
                </a:lnTo>
                <a:lnTo>
                  <a:pt x="f27" y="f13"/>
                </a:lnTo>
                <a:lnTo>
                  <a:pt x="f29" y="f9"/>
                </a:lnTo>
                <a:lnTo>
                  <a:pt x="f25" y="f21"/>
                </a:lnTo>
                <a:lnTo>
                  <a:pt x="f24" y="f10"/>
                </a:lnTo>
                <a:lnTo>
                  <a:pt x="f10" y="f8"/>
                </a:lnTo>
                <a:lnTo>
                  <a:pt x="f34" y="f21"/>
                </a:lnTo>
                <a:lnTo>
                  <a:pt x="f13" y="f15"/>
                </a:lnTo>
                <a:lnTo>
                  <a:pt x="f9" y="f11"/>
                </a:lnTo>
                <a:lnTo>
                  <a:pt x="f13" y="f35"/>
                </a:lnTo>
                <a:lnTo>
                  <a:pt x="f15" y="f16"/>
                </a:lnTo>
                <a:lnTo>
                  <a:pt x="f9" y="f5"/>
                </a:lnTo>
                <a:lnTo>
                  <a:pt x="f13" y="f36"/>
                </a:lnTo>
                <a:lnTo>
                  <a:pt x="f18" y="f18"/>
                </a:lnTo>
                <a:lnTo>
                  <a:pt x="f18" y="f9"/>
                </a:lnTo>
                <a:lnTo>
                  <a:pt x="f11" y="f8"/>
                </a:lnTo>
                <a:lnTo>
                  <a:pt x="f13" y="f8"/>
                </a:lnTo>
                <a:lnTo>
                  <a:pt x="f9" y="f10"/>
                </a:lnTo>
                <a:lnTo>
                  <a:pt x="f35" y="f25"/>
                </a:lnTo>
                <a:lnTo>
                  <a:pt x="f5" y="f22"/>
                </a:lnTo>
                <a:lnTo>
                  <a:pt x="f16" y="f17"/>
                </a:lnTo>
                <a:close/>
              </a:path>
            </a:pathLst>
          </a:custGeom>
          <a:solidFill>
            <a:srgbClr val="D6DCE4"/>
          </a:solidFill>
          <a:ln w="3172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455560"/>
              </a:solidFill>
              <a:uFillTx/>
              <a:latin typeface="Arial"/>
            </a:endParaRPr>
          </a:p>
        </p:txBody>
      </p:sp>
      <p:grpSp>
        <p:nvGrpSpPr>
          <p:cNvPr id="6" name="Group 212">
            <a:extLst>
              <a:ext uri="{FF2B5EF4-FFF2-40B4-BE49-F238E27FC236}">
                <a16:creationId xmlns:a16="http://schemas.microsoft.com/office/drawing/2014/main" id="{60E506F3-526F-9845-A453-74555424030F}"/>
              </a:ext>
            </a:extLst>
          </p:cNvPr>
          <p:cNvGrpSpPr/>
          <p:nvPr/>
        </p:nvGrpSpPr>
        <p:grpSpPr>
          <a:xfrm>
            <a:off x="3359697" y="3073060"/>
            <a:ext cx="1503968" cy="1503968"/>
            <a:chOff x="3359697" y="3073060"/>
            <a:chExt cx="1503968" cy="1503968"/>
          </a:xfrm>
        </p:grpSpPr>
        <p:grpSp>
          <p:nvGrpSpPr>
            <p:cNvPr id="7" name="Group 230">
              <a:extLst>
                <a:ext uri="{FF2B5EF4-FFF2-40B4-BE49-F238E27FC236}">
                  <a16:creationId xmlns:a16="http://schemas.microsoft.com/office/drawing/2014/main" id="{0EC5B6B2-0B9D-8150-3765-39AB19BD3FBB}"/>
                </a:ext>
              </a:extLst>
            </p:cNvPr>
            <p:cNvGrpSpPr/>
            <p:nvPr/>
          </p:nvGrpSpPr>
          <p:grpSpPr>
            <a:xfrm>
              <a:off x="3359697" y="3073060"/>
              <a:ext cx="1503968" cy="1503968"/>
              <a:chOff x="3359697" y="3073060"/>
              <a:chExt cx="1503968" cy="1503968"/>
            </a:xfrm>
          </p:grpSpPr>
          <p:pic>
            <p:nvPicPr>
              <p:cNvPr id="8" name="Graphic 234">
                <a:extLst>
                  <a:ext uri="{FF2B5EF4-FFF2-40B4-BE49-F238E27FC236}">
                    <a16:creationId xmlns:a16="http://schemas.microsoft.com/office/drawing/2014/main" id="{B5090146-4036-D480-7944-42CB829C9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59697" y="3073060"/>
                <a:ext cx="1503968" cy="150396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9" name="Oval 235">
                <a:extLst>
                  <a:ext uri="{FF2B5EF4-FFF2-40B4-BE49-F238E27FC236}">
                    <a16:creationId xmlns:a16="http://schemas.microsoft.com/office/drawing/2014/main" id="{102420BA-87AF-E10C-6A77-8AEAD3D24CD9}"/>
                  </a:ext>
                </a:extLst>
              </p:cNvPr>
              <p:cNvSpPr/>
              <p:nvPr/>
            </p:nvSpPr>
            <p:spPr>
              <a:xfrm>
                <a:off x="3655844" y="3195096"/>
                <a:ext cx="911665" cy="91166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10" name="Graphic 236">
              <a:extLst>
                <a:ext uri="{FF2B5EF4-FFF2-40B4-BE49-F238E27FC236}">
                  <a16:creationId xmlns:a16="http://schemas.microsoft.com/office/drawing/2014/main" id="{BF92DF0A-0F34-0E59-AF00-D1BAD254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17665" y="3420989"/>
              <a:ext cx="634291" cy="3833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6C86FF90-0176-6C7A-B43C-7936C392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39" y="38503"/>
            <a:ext cx="10313304" cy="1325563"/>
          </a:xfrm>
        </p:spPr>
        <p:txBody>
          <a:bodyPr>
            <a:normAutofit/>
          </a:bodyPr>
          <a:lstStyle/>
          <a:p>
            <a:r>
              <a:rPr lang="en-GB" sz="4400">
                <a:solidFill>
                  <a:srgbClr val="1F497D"/>
                </a:solidFill>
                <a:latin typeface="Arial Black" panose="020B0A04020102020204" pitchFamily="34" charset="0"/>
              </a:rPr>
              <a:t>Where we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E4AEB-E945-4B8A-6FBE-98120BD0527D}"/>
              </a:ext>
            </a:extLst>
          </p:cNvPr>
          <p:cNvSpPr txBox="1"/>
          <p:nvPr/>
        </p:nvSpPr>
        <p:spPr>
          <a:xfrm>
            <a:off x="9994900" y="2396067"/>
            <a:ext cx="2065867" cy="913070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75"/>
              </a:lnSpc>
            </a:pPr>
            <a:r>
              <a:rPr lang="en-GB" sz="1600">
                <a:cs typeface="Segoe UI"/>
              </a:rPr>
              <a:t>Dialogue and Action for Resourceful Youth in Central Asia (</a:t>
            </a:r>
            <a:r>
              <a:rPr lang="en-GB" sz="1600" b="1">
                <a:cs typeface="Segoe UI"/>
              </a:rPr>
              <a:t>DARYA</a:t>
            </a:r>
            <a:r>
              <a:rPr lang="en-GB" sz="1600">
                <a:cs typeface="Segoe UI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BCA16B-E7F3-D7A9-3538-0A54AA0DD424}"/>
              </a:ext>
            </a:extLst>
          </p:cNvPr>
          <p:cNvSpPr txBox="1"/>
          <p:nvPr/>
        </p:nvSpPr>
        <p:spPr>
          <a:xfrm>
            <a:off x="4234" y="5539317"/>
            <a:ext cx="2743200" cy="1323439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cs typeface="Arial"/>
              </a:rPr>
              <a:t>Support to the implementation of the African Continental Qualifications Framework (</a:t>
            </a:r>
            <a:r>
              <a:rPr lang="en-GB" sz="1600" b="1">
                <a:cs typeface="Arial"/>
              </a:rPr>
              <a:t>ACQF II</a:t>
            </a:r>
            <a:r>
              <a:rPr lang="en-GB" sz="1600">
                <a:cs typeface="Arial"/>
              </a:rPr>
              <a:t>), with AUC</a:t>
            </a:r>
            <a:endParaRPr lang="en-GB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0E485-E928-F9C8-5E77-28A8CA747DAD}"/>
              </a:ext>
            </a:extLst>
          </p:cNvPr>
          <p:cNvSpPr txBox="1"/>
          <p:nvPr/>
        </p:nvSpPr>
        <p:spPr>
          <a:xfrm>
            <a:off x="4233" y="2554817"/>
            <a:ext cx="2743200" cy="156966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cs typeface="Arial"/>
              </a:rPr>
              <a:t>Towards a global VET agenda (policy hub on Vocational Excellence), with Germany-BIBB, ILO, OECD, UNESCO-UNEVOC and </a:t>
            </a:r>
            <a:r>
              <a:rPr lang="en-GB" sz="1600" err="1">
                <a:cs typeface="Arial"/>
              </a:rPr>
              <a:t>Worldskills</a:t>
            </a:r>
            <a:endParaRPr lang="en-GB" sz="160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26C59-1E36-702C-C4C3-F9E31CE22EE1}"/>
              </a:ext>
            </a:extLst>
          </p:cNvPr>
          <p:cNvSpPr txBox="1"/>
          <p:nvPr/>
        </p:nvSpPr>
        <p:spPr>
          <a:xfrm>
            <a:off x="6956231" y="178492"/>
            <a:ext cx="5104536" cy="707886"/>
          </a:xfrm>
          <a:prstGeom prst="rec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75"/>
              </a:lnSpc>
            </a:pPr>
            <a:r>
              <a:rPr lang="en-GB" sz="1600">
                <a:cs typeface="Segoe UI"/>
              </a:rPr>
              <a:t>Global knowledge hub via networks and partnerships: Skills lab, Vocational Excellence, Educational innovators …  </a:t>
            </a:r>
          </a:p>
        </p:txBody>
      </p:sp>
    </p:spTree>
    <p:extLst>
      <p:ext uri="{BB962C8B-B14F-4D97-AF65-F5344CB8AC3E}">
        <p14:creationId xmlns:p14="http://schemas.microsoft.com/office/powerpoint/2010/main" val="3471417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C06495-8851-E317-0F90-DEAC52743796}"/>
              </a:ext>
            </a:extLst>
          </p:cNvPr>
          <p:cNvSpPr/>
          <p:nvPr/>
        </p:nvSpPr>
        <p:spPr>
          <a:xfrm>
            <a:off x="7754029" y="1437519"/>
            <a:ext cx="3526547" cy="4245072"/>
          </a:xfrm>
          <a:prstGeom prst="roundRect">
            <a:avLst>
              <a:gd name="adj" fmla="val 3804"/>
            </a:avLst>
          </a:prstGeom>
          <a:solidFill>
            <a:srgbClr val="009B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and trainers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transition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Vocational excellence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Ukraine Task Force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capital development in fragile contexts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Work-based learning and career guidance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and key competences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Investments and financing of skills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assistance/EU requests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2CAEA-13D4-13C0-30C9-DA660D5FFB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lnSpcReduction="10000"/>
          </a:bodyPr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ED7130-E437-9623-C7B5-7ED1F047B436}"/>
              </a:ext>
            </a:extLst>
          </p:cNvPr>
          <p:cNvSpPr/>
          <p:nvPr/>
        </p:nvSpPr>
        <p:spPr>
          <a:xfrm>
            <a:off x="973949" y="1412776"/>
            <a:ext cx="3526547" cy="4245072"/>
          </a:xfrm>
          <a:prstGeom prst="roundRect">
            <a:avLst>
              <a:gd name="adj" fmla="val 3804"/>
            </a:avLst>
          </a:prstGeom>
          <a:solidFill>
            <a:srgbClr val="97BE0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and analysis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and system performance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of systems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education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and innovation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partners and CSOs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  <a:tabLst>
                <a:tab pos="2873375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Partnership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0D789-867D-09E5-A3C5-82E4A2E83547}"/>
              </a:ext>
            </a:extLst>
          </p:cNvPr>
          <p:cNvSpPr/>
          <p:nvPr/>
        </p:nvSpPr>
        <p:spPr>
          <a:xfrm>
            <a:off x="4332726" y="2123574"/>
            <a:ext cx="3526547" cy="4245072"/>
          </a:xfrm>
          <a:prstGeom prst="roundRect">
            <a:avLst>
              <a:gd name="adj" fmla="val 3804"/>
            </a:avLst>
          </a:prstGeom>
          <a:solidFill>
            <a:srgbClr val="F07E2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learning 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transition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and equality 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and migration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for future 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work and employability</a:t>
            </a:r>
          </a:p>
          <a:p>
            <a:pPr marL="274638">
              <a:lnSpc>
                <a:spcPct val="120000"/>
              </a:lnSpc>
              <a:spcAft>
                <a:spcPts val="30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guarantee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E0462B-C333-621D-E58C-D5B0A0127D78}"/>
              </a:ext>
            </a:extLst>
          </p:cNvPr>
          <p:cNvSpPr txBox="1">
            <a:spLocks/>
          </p:cNvSpPr>
          <p:nvPr/>
        </p:nvSpPr>
        <p:spPr>
          <a:xfrm>
            <a:off x="442439" y="38503"/>
            <a:ext cx="10313304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b="1" kern="1200" cap="all" baseline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>
                <a:solidFill>
                  <a:srgbClr val="1F497D"/>
                </a:solidFill>
                <a:latin typeface="Arial Black" panose="020B0A04020102020204" pitchFamily="34" charset="0"/>
              </a:rPr>
              <a:t>What we work on</a:t>
            </a:r>
          </a:p>
        </p:txBody>
      </p:sp>
    </p:spTree>
    <p:extLst>
      <p:ext uri="{BB962C8B-B14F-4D97-AF65-F5344CB8AC3E}">
        <p14:creationId xmlns:p14="http://schemas.microsoft.com/office/powerpoint/2010/main" val="250114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E682-69D7-6BA4-5C36-75FE0016C0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>
                <a:latin typeface="Arial Black"/>
              </a:rPr>
              <a:t>Knowledge, monitoring, policy advice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D0569-7BC5-B89D-0827-EDC9564082B4}"/>
              </a:ext>
            </a:extLst>
          </p:cNvPr>
          <p:cNvSpPr txBox="1"/>
          <p:nvPr/>
        </p:nvSpPr>
        <p:spPr>
          <a:xfrm>
            <a:off x="11280577" y="6237314"/>
            <a:ext cx="287533" cy="293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F95129-029B-4E70-A0E4-89B564909DD2}" type="slidenum">
              <a:rPr lang="en-US" sz="900" b="0" i="0" u="none" strike="noStrike" kern="1200" cap="none" spc="0" baseline="0">
                <a:solidFill>
                  <a:srgbClr val="455560"/>
                </a:solidFill>
                <a:uFillTx/>
                <a:latin typeface="Arial" pitchFamily="34"/>
                <a:cs typeface="Arial" pitchFamily="34"/>
              </a:rPr>
              <a:t>5</a:t>
            </a:fld>
            <a:endParaRPr lang="en-US" sz="900" b="0" i="0" u="none" strike="noStrike" kern="1200" cap="none" spc="0" baseline="0">
              <a:solidFill>
                <a:srgbClr val="45556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06543E9-8525-0BC0-EB1E-8BB4889B0438}"/>
              </a:ext>
            </a:extLst>
          </p:cNvPr>
          <p:cNvSpPr txBox="1">
            <a:spLocks/>
          </p:cNvSpPr>
          <p:nvPr/>
        </p:nvSpPr>
        <p:spPr>
          <a:xfrm>
            <a:off x="1787888" y="1781633"/>
            <a:ext cx="3593747" cy="1075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Education diagnoses in Armenia, Kosovo*, Lebanon, Moldova ...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6B248D1-139F-72F5-2839-6A4B86B0CC67}"/>
              </a:ext>
            </a:extLst>
          </p:cNvPr>
          <p:cNvSpPr txBox="1">
            <a:spLocks/>
          </p:cNvSpPr>
          <p:nvPr/>
        </p:nvSpPr>
        <p:spPr>
          <a:xfrm>
            <a:off x="1812706" y="3498438"/>
            <a:ext cx="3593747" cy="1075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3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10000"/>
              </a:lnSpc>
            </a:pPr>
            <a:r>
              <a:rPr lang="en-GB"/>
              <a:t>Task Force for Ukraine</a:t>
            </a:r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2F642C34-DDC8-7789-5675-FC8EFF1434EB}"/>
              </a:ext>
            </a:extLst>
          </p:cNvPr>
          <p:cNvSpPr txBox="1">
            <a:spLocks/>
          </p:cNvSpPr>
          <p:nvPr/>
        </p:nvSpPr>
        <p:spPr>
          <a:xfrm>
            <a:off x="6908576" y="1724609"/>
            <a:ext cx="4515767" cy="1189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>
              <a:lnSpc>
                <a:spcPct val="13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10000"/>
              </a:lnSpc>
            </a:pPr>
            <a:r>
              <a:rPr lang="en-GB"/>
              <a:t>Green economy: analysis of skills for green transition in five partner countries </a:t>
            </a:r>
            <a:endParaRPr lang="en-US"/>
          </a:p>
          <a:p>
            <a:endParaRPr lang="en-GB"/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B24A7BFA-45F7-E589-958A-83707ECDCA04}"/>
              </a:ext>
            </a:extLst>
          </p:cNvPr>
          <p:cNvSpPr txBox="1">
            <a:spLocks/>
          </p:cNvSpPr>
          <p:nvPr/>
        </p:nvSpPr>
        <p:spPr>
          <a:xfrm>
            <a:off x="6911946" y="4547644"/>
            <a:ext cx="3984368" cy="1075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2400">
                <a:latin typeface="Arial"/>
                <a:cs typeface="Arial"/>
              </a:rPr>
              <a:t>Peer learning &amp; networks on Vocational Excellence, Skills Lab, Governance, Quality Assurance, etc.</a:t>
            </a:r>
            <a:endParaRPr lang="en-GB" sz="2400">
              <a:latin typeface="Arial"/>
              <a:ea typeface="Calibri"/>
              <a:cs typeface="Arial"/>
            </a:endParaRPr>
          </a:p>
        </p:txBody>
      </p:sp>
      <p:grpSp>
        <p:nvGrpSpPr>
          <p:cNvPr id="35" name="Group 38">
            <a:extLst>
              <a:ext uri="{FF2B5EF4-FFF2-40B4-BE49-F238E27FC236}">
                <a16:creationId xmlns:a16="http://schemas.microsoft.com/office/drawing/2014/main" id="{8566BD08-280D-912A-6D65-D88581863B7B}"/>
              </a:ext>
            </a:extLst>
          </p:cNvPr>
          <p:cNvGrpSpPr/>
          <p:nvPr/>
        </p:nvGrpSpPr>
        <p:grpSpPr>
          <a:xfrm>
            <a:off x="5796475" y="4720685"/>
            <a:ext cx="1007997" cy="1007997"/>
            <a:chOff x="5673751" y="4097545"/>
            <a:chExt cx="1007997" cy="1007997"/>
          </a:xfrm>
        </p:grpSpPr>
        <p:sp>
          <p:nvSpPr>
            <p:cNvPr id="33" name="Oval 56">
              <a:extLst>
                <a:ext uri="{FF2B5EF4-FFF2-40B4-BE49-F238E27FC236}">
                  <a16:creationId xmlns:a16="http://schemas.microsoft.com/office/drawing/2014/main" id="{77D3F0BA-8757-B92D-76D5-0054FE491064}"/>
                </a:ext>
              </a:extLst>
            </p:cNvPr>
            <p:cNvSpPr/>
            <p:nvPr/>
          </p:nvSpPr>
          <p:spPr>
            <a:xfrm>
              <a:off x="5673751" y="4097545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A07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34" name="Picture 26" descr="Icon&#10;&#10;Description automatically generated">
              <a:extLst>
                <a:ext uri="{FF2B5EF4-FFF2-40B4-BE49-F238E27FC236}">
                  <a16:creationId xmlns:a16="http://schemas.microsoft.com/office/drawing/2014/main" id="{BA7101D5-918E-B9C6-88E4-33D667134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2842" y="4272506"/>
              <a:ext cx="735205" cy="740664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9" name="Group 33">
            <a:extLst>
              <a:ext uri="{FF2B5EF4-FFF2-40B4-BE49-F238E27FC236}">
                <a16:creationId xmlns:a16="http://schemas.microsoft.com/office/drawing/2014/main" id="{DDAB2937-1281-2849-3C61-4E20544661A9}"/>
              </a:ext>
            </a:extLst>
          </p:cNvPr>
          <p:cNvGrpSpPr/>
          <p:nvPr/>
        </p:nvGrpSpPr>
        <p:grpSpPr>
          <a:xfrm>
            <a:off x="675787" y="1890915"/>
            <a:ext cx="1007997" cy="1007997"/>
            <a:chOff x="653229" y="1890915"/>
            <a:chExt cx="1007997" cy="1007997"/>
          </a:xfrm>
        </p:grpSpPr>
        <p:sp>
          <p:nvSpPr>
            <p:cNvPr id="37" name="Oval 1">
              <a:extLst>
                <a:ext uri="{FF2B5EF4-FFF2-40B4-BE49-F238E27FC236}">
                  <a16:creationId xmlns:a16="http://schemas.microsoft.com/office/drawing/2014/main" id="{A65A292C-886F-E67F-6BDD-6E4108530747}"/>
                </a:ext>
              </a:extLst>
            </p:cNvPr>
            <p:cNvSpPr/>
            <p:nvPr/>
          </p:nvSpPr>
          <p:spPr>
            <a:xfrm>
              <a:off x="653229" y="1890915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0B6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38" name="Picture 32" descr="Icon&#10;&#10;Description automatically generated">
              <a:extLst>
                <a:ext uri="{FF2B5EF4-FFF2-40B4-BE49-F238E27FC236}">
                  <a16:creationId xmlns:a16="http://schemas.microsoft.com/office/drawing/2014/main" id="{9099CAC0-5CDA-1D6B-EEA4-94E6F69F4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021" y="2109822"/>
              <a:ext cx="837791" cy="463491"/>
            </a:xfrm>
            <a:prstGeom prst="rect">
              <a:avLst/>
            </a:prstGeom>
            <a:solidFill>
              <a:srgbClr val="F0B600"/>
            </a:solidFill>
            <a:ln cap="flat">
              <a:noFill/>
            </a:ln>
          </p:spPr>
        </p:pic>
      </p:grpSp>
      <p:grpSp>
        <p:nvGrpSpPr>
          <p:cNvPr id="43" name="Group 63">
            <a:extLst>
              <a:ext uri="{FF2B5EF4-FFF2-40B4-BE49-F238E27FC236}">
                <a16:creationId xmlns:a16="http://schemas.microsoft.com/office/drawing/2014/main" id="{F49B1FAD-2854-6AEA-B025-E5CB1A7A7ECF}"/>
              </a:ext>
            </a:extLst>
          </p:cNvPr>
          <p:cNvGrpSpPr/>
          <p:nvPr/>
        </p:nvGrpSpPr>
        <p:grpSpPr>
          <a:xfrm>
            <a:off x="5796475" y="1837568"/>
            <a:ext cx="1007997" cy="1007997"/>
            <a:chOff x="5673751" y="1484921"/>
            <a:chExt cx="1007997" cy="1007997"/>
          </a:xfrm>
        </p:grpSpPr>
        <p:sp>
          <p:nvSpPr>
            <p:cNvPr id="41" name="Oval 54">
              <a:extLst>
                <a:ext uri="{FF2B5EF4-FFF2-40B4-BE49-F238E27FC236}">
                  <a16:creationId xmlns:a16="http://schemas.microsoft.com/office/drawing/2014/main" id="{1E870B62-00AE-48E8-042C-A4EEFC88D736}"/>
                </a:ext>
              </a:extLst>
            </p:cNvPr>
            <p:cNvSpPr/>
            <p:nvPr/>
          </p:nvSpPr>
          <p:spPr>
            <a:xfrm>
              <a:off x="5673751" y="1484921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DC006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42" name="Picture 4" descr="Icon&#10;&#10;Description automatically generated">
              <a:extLst>
                <a:ext uri="{FF2B5EF4-FFF2-40B4-BE49-F238E27FC236}">
                  <a16:creationId xmlns:a16="http://schemas.microsoft.com/office/drawing/2014/main" id="{8C7B20B7-C28F-AA2D-74B0-A01E3CABE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1404" y="1599441"/>
              <a:ext cx="594259" cy="70788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5" name="Group 6">
            <a:extLst>
              <a:ext uri="{FF2B5EF4-FFF2-40B4-BE49-F238E27FC236}">
                <a16:creationId xmlns:a16="http://schemas.microsoft.com/office/drawing/2014/main" id="{EDD244BF-AF5A-DD4B-53D0-3233FF5C549D}"/>
              </a:ext>
            </a:extLst>
          </p:cNvPr>
          <p:cNvGrpSpPr/>
          <p:nvPr/>
        </p:nvGrpSpPr>
        <p:grpSpPr>
          <a:xfrm>
            <a:off x="675787" y="3285286"/>
            <a:ext cx="1007997" cy="1007997"/>
            <a:chOff x="638552" y="3177027"/>
            <a:chExt cx="1007997" cy="1007997"/>
          </a:xfrm>
        </p:grpSpPr>
        <p:sp>
          <p:nvSpPr>
            <p:cNvPr id="53" name="Oval 43">
              <a:extLst>
                <a:ext uri="{FF2B5EF4-FFF2-40B4-BE49-F238E27FC236}">
                  <a16:creationId xmlns:a16="http://schemas.microsoft.com/office/drawing/2014/main" id="{99F0AC26-9322-8489-BB5B-AF3A62041B24}"/>
                </a:ext>
              </a:extLst>
            </p:cNvPr>
            <p:cNvSpPr/>
            <p:nvPr/>
          </p:nvSpPr>
          <p:spPr>
            <a:xfrm>
              <a:off x="638552" y="3177027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6669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54" name="Picture 5" descr="Icon&#10;&#10;Description automatically generated">
              <a:extLst>
                <a:ext uri="{FF2B5EF4-FFF2-40B4-BE49-F238E27FC236}">
                  <a16:creationId xmlns:a16="http://schemas.microsoft.com/office/drawing/2014/main" id="{A4DD97E8-FA03-2E1D-BE1C-4947E9A8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74" y="3306900"/>
              <a:ext cx="682627" cy="70788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55AA12D8-389A-7CC2-FB77-1CCD6780CD81}"/>
              </a:ext>
            </a:extLst>
          </p:cNvPr>
          <p:cNvSpPr txBox="1">
            <a:spLocks/>
          </p:cNvSpPr>
          <p:nvPr/>
        </p:nvSpPr>
        <p:spPr>
          <a:xfrm>
            <a:off x="6908575" y="3130944"/>
            <a:ext cx="4515767" cy="1075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2400">
                <a:latin typeface="Arial"/>
                <a:cs typeface="Arial"/>
              </a:rPr>
              <a:t>Support to EU Delegations: e.g. Agri-VET in Rwanda</a:t>
            </a:r>
          </a:p>
        </p:txBody>
      </p:sp>
      <p:grpSp>
        <p:nvGrpSpPr>
          <p:cNvPr id="65" name="Group 29">
            <a:extLst>
              <a:ext uri="{FF2B5EF4-FFF2-40B4-BE49-F238E27FC236}">
                <a16:creationId xmlns:a16="http://schemas.microsoft.com/office/drawing/2014/main" id="{5BAD2E7C-87D2-991F-C415-0034C1FF194A}"/>
              </a:ext>
            </a:extLst>
          </p:cNvPr>
          <p:cNvGrpSpPr/>
          <p:nvPr/>
        </p:nvGrpSpPr>
        <p:grpSpPr>
          <a:xfrm>
            <a:off x="5796475" y="3225010"/>
            <a:ext cx="1007997" cy="1007997"/>
            <a:chOff x="574453" y="4554370"/>
            <a:chExt cx="1007997" cy="1007997"/>
          </a:xfrm>
        </p:grpSpPr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97ED57B9-4B77-BBC5-4D8A-3E6194033AB6}"/>
                </a:ext>
              </a:extLst>
            </p:cNvPr>
            <p:cNvSpPr/>
            <p:nvPr/>
          </p:nvSpPr>
          <p:spPr>
            <a:xfrm>
              <a:off x="574453" y="4554370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5191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64" name="Picture 27" descr="Icon&#10;&#10;Description automatically generated">
              <a:extLst>
                <a:ext uri="{FF2B5EF4-FFF2-40B4-BE49-F238E27FC236}">
                  <a16:creationId xmlns:a16="http://schemas.microsoft.com/office/drawing/2014/main" id="{F9A4747C-F0B7-9020-B6D8-D37F26D05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326" y="4737844"/>
              <a:ext cx="798252" cy="627891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E1AB2FBF-0797-26F6-D162-958C0D4BB4AB}"/>
              </a:ext>
            </a:extLst>
          </p:cNvPr>
          <p:cNvSpPr txBox="1">
            <a:spLocks/>
          </p:cNvSpPr>
          <p:nvPr/>
        </p:nvSpPr>
        <p:spPr>
          <a:xfrm>
            <a:off x="1815275" y="4547643"/>
            <a:ext cx="3593747" cy="1075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Digital education: SELFIE in Ukraine and Azerbaijan</a:t>
            </a:r>
          </a:p>
        </p:txBody>
      </p:sp>
      <p:grpSp>
        <p:nvGrpSpPr>
          <p:cNvPr id="71" name="Group 8">
            <a:extLst>
              <a:ext uri="{FF2B5EF4-FFF2-40B4-BE49-F238E27FC236}">
                <a16:creationId xmlns:a16="http://schemas.microsoft.com/office/drawing/2014/main" id="{3E83B5F3-FE3F-A0B3-5F72-757D8D153857}"/>
              </a:ext>
            </a:extLst>
          </p:cNvPr>
          <p:cNvGrpSpPr/>
          <p:nvPr/>
        </p:nvGrpSpPr>
        <p:grpSpPr>
          <a:xfrm>
            <a:off x="675787" y="4720686"/>
            <a:ext cx="1007997" cy="1007997"/>
            <a:chOff x="605597" y="1799511"/>
            <a:chExt cx="1007997" cy="1007997"/>
          </a:xfrm>
        </p:grpSpPr>
        <p:sp>
          <p:nvSpPr>
            <p:cNvPr id="69" name="Oval 24">
              <a:extLst>
                <a:ext uri="{FF2B5EF4-FFF2-40B4-BE49-F238E27FC236}">
                  <a16:creationId xmlns:a16="http://schemas.microsoft.com/office/drawing/2014/main" id="{68C631D2-0DDE-8EE5-C9BF-5AA4517FE39D}"/>
                </a:ext>
              </a:extLst>
            </p:cNvPr>
            <p:cNvSpPr/>
            <p:nvPr/>
          </p:nvSpPr>
          <p:spPr>
            <a:xfrm>
              <a:off x="605597" y="1799511"/>
              <a:ext cx="1007997" cy="1007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9473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pic>
          <p:nvPicPr>
            <p:cNvPr id="70" name="Picture 20" descr="Icon&#10;&#10;Description automatically generated">
              <a:extLst>
                <a:ext uri="{FF2B5EF4-FFF2-40B4-BE49-F238E27FC236}">
                  <a16:creationId xmlns:a16="http://schemas.microsoft.com/office/drawing/2014/main" id="{A0B3D49A-060E-A83E-4500-B3FB75F8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7088" y="1952701"/>
              <a:ext cx="745034" cy="7016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4" name="MicrosoftTeams-image (8).png" descr="MicrosoftTeams-image (8).png">
            <a:extLst>
              <a:ext uri="{FF2B5EF4-FFF2-40B4-BE49-F238E27FC236}">
                <a16:creationId xmlns:a16="http://schemas.microsoft.com/office/drawing/2014/main" id="{1608B061-ADC1-EA7C-C97A-6498D14A5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6314" y="6069209"/>
            <a:ext cx="896477" cy="561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6710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7.40741E-7 L 1.11022E-16 -7.40741E-7 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27" grpId="0"/>
      <p:bldP spid="27" grpId="1"/>
      <p:bldP spid="31" grpId="0"/>
      <p:bldP spid="31" grpId="1"/>
      <p:bldP spid="57" grpId="0"/>
      <p:bldP spid="57" grpId="1"/>
      <p:bldP spid="67" grpId="0"/>
      <p:bldP spid="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AFC2-FB48-171B-8C92-6F3A6613D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448365"/>
            <a:ext cx="10182845" cy="1600200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700" b="1" kern="1200" cap="all" baseline="0">
                <a:effectLst/>
                <a:latin typeface="+mj-lt"/>
                <a:ea typeface="+mj-ea"/>
                <a:cs typeface="+mj-cs"/>
              </a:rPr>
              <a:t>perspective of </a:t>
            </a:r>
            <a:r>
              <a:rPr lang="en-US" sz="2700"/>
              <a:t>10-year</a:t>
            </a:r>
            <a:r>
              <a:rPr lang="en-US" sz="2700" b="1" kern="1200" cap="all" baseline="0">
                <a:effectLst/>
                <a:latin typeface="+mj-lt"/>
                <a:ea typeface="+mj-ea"/>
                <a:cs typeface="+mj-cs"/>
              </a:rPr>
              <a:t> continental frameworks</a:t>
            </a:r>
            <a:br>
              <a:rPr lang="en-US" sz="2700" b="1" kern="1200" cap="all" baseline="0">
                <a:effectLst/>
              </a:rPr>
            </a:br>
            <a:endParaRPr lang="en-US" sz="2700" b="1" kern="1200" cap="all" baseline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F303F4C-F3D1-F8C2-FBEC-4D68D216E228}"/>
              </a:ext>
            </a:extLst>
          </p:cNvPr>
          <p:cNvSpPr txBox="1">
            <a:spLocks/>
          </p:cNvSpPr>
          <p:nvPr/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7061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21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2588" indent="-245527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964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56709" indent="-237061" algn="l" defTabSz="1219170" rtl="0" eaLnBrk="1" latinLnBrk="0" hangingPunct="1">
              <a:lnSpc>
                <a:spcPct val="100000"/>
              </a:lnSpc>
              <a:spcBef>
                <a:spcPts val="512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lang="en-GB"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Today approaching wider framework from the angle of the skills for private sector development: </a:t>
            </a:r>
          </a:p>
          <a:p>
            <a:r>
              <a:rPr lang="en-US" sz="16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1. Education continuum</a:t>
            </a:r>
          </a:p>
          <a:p>
            <a:r>
              <a:rPr lang="en-US" sz="16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2. Private sector involvement </a:t>
            </a:r>
          </a:p>
          <a:p>
            <a:r>
              <a:rPr lang="en-US" sz="1600" b="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3. Partnerships </a:t>
            </a:r>
          </a:p>
          <a:p>
            <a:endParaRPr lang="en-US" sz="1600" b="0" kern="1200" cap="none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3B7A11-6D44-6B77-3749-93811C7E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5772" y="6131983"/>
            <a:ext cx="227489" cy="17483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B84476-BC29-4407-9D57-B2E562B8968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1EACE4EC-31E7-5CC5-C3F9-8A282A1C7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48431"/>
              </p:ext>
            </p:extLst>
          </p:nvPr>
        </p:nvGraphicFramePr>
        <p:xfrm>
          <a:off x="5183188" y="987426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" name="Freeform 7" descr="A logo of a company&#10;&#10;AI-generated content may be incorrect.">
            <a:extLst>
              <a:ext uri="{FF2B5EF4-FFF2-40B4-BE49-F238E27FC236}">
                <a16:creationId xmlns:a16="http://schemas.microsoft.com/office/drawing/2014/main" id="{2B1CB0DD-4B41-7F76-B668-08BCA6AB7C9C}"/>
              </a:ext>
            </a:extLst>
          </p:cNvPr>
          <p:cNvSpPr/>
          <p:nvPr/>
        </p:nvSpPr>
        <p:spPr>
          <a:xfrm>
            <a:off x="7670800" y="6129867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</p:spTree>
    <p:extLst>
      <p:ext uri="{BB962C8B-B14F-4D97-AF65-F5344CB8AC3E}">
        <p14:creationId xmlns:p14="http://schemas.microsoft.com/office/powerpoint/2010/main" val="39770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14974"/>
            <a:ext cx="12192000" cy="8128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3" name="Freeform 3"/>
          <p:cNvSpPr/>
          <p:nvPr/>
        </p:nvSpPr>
        <p:spPr>
          <a:xfrm>
            <a:off x="5326124" y="2784978"/>
            <a:ext cx="7410554" cy="4073022"/>
          </a:xfrm>
          <a:custGeom>
            <a:avLst/>
            <a:gdLst/>
            <a:ahLst/>
            <a:cxnLst/>
            <a:rect l="l" t="t" r="r" b="b"/>
            <a:pathLst>
              <a:path w="11115831" h="6109533">
                <a:moveTo>
                  <a:pt x="0" y="0"/>
                </a:moveTo>
                <a:lnTo>
                  <a:pt x="11115831" y="0"/>
                </a:lnTo>
                <a:lnTo>
                  <a:pt x="11115831" y="6109533"/>
                </a:lnTo>
                <a:lnTo>
                  <a:pt x="0" y="6109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638" t="-183888" r="-125" b="-143285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4" name="Group 4"/>
          <p:cNvGrpSpPr/>
          <p:nvPr/>
        </p:nvGrpSpPr>
        <p:grpSpPr>
          <a:xfrm>
            <a:off x="0" y="6013026"/>
            <a:ext cx="12192000" cy="844974"/>
            <a:chOff x="0" y="0"/>
            <a:chExt cx="16256000" cy="1126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1126632"/>
            </a:xfrm>
            <a:custGeom>
              <a:avLst/>
              <a:gdLst/>
              <a:ahLst/>
              <a:cxnLst/>
              <a:rect l="l" t="t" r="r" b="b"/>
              <a:pathLst>
                <a:path w="16256000" h="1126632">
                  <a:moveTo>
                    <a:pt x="0" y="0"/>
                  </a:moveTo>
                  <a:lnTo>
                    <a:pt x="16256000" y="0"/>
                  </a:lnTo>
                  <a:lnTo>
                    <a:pt x="16256000" y="1126632"/>
                  </a:lnTo>
                  <a:lnTo>
                    <a:pt x="0" y="1126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256000" cy="1126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  <a:p>
              <a:pPr algn="ctr">
                <a:lnSpc>
                  <a:spcPts val="377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685800" y="6172200"/>
            <a:ext cx="3370202" cy="551871"/>
          </a:xfrm>
          <a:custGeom>
            <a:avLst/>
            <a:gdLst/>
            <a:ahLst/>
            <a:cxnLst/>
            <a:rect l="l" t="t" r="r" b="b"/>
            <a:pathLst>
              <a:path w="5055303" h="827806">
                <a:moveTo>
                  <a:pt x="0" y="0"/>
                </a:moveTo>
                <a:lnTo>
                  <a:pt x="5055303" y="0"/>
                </a:lnTo>
                <a:lnTo>
                  <a:pt x="5055303" y="827806"/>
                </a:lnTo>
                <a:lnTo>
                  <a:pt x="0" y="82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8" name="Freeform 8"/>
          <p:cNvSpPr/>
          <p:nvPr/>
        </p:nvSpPr>
        <p:spPr>
          <a:xfrm>
            <a:off x="203200" y="6867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9" name="Group 9"/>
          <p:cNvGrpSpPr/>
          <p:nvPr/>
        </p:nvGrpSpPr>
        <p:grpSpPr>
          <a:xfrm>
            <a:off x="9814244" y="439864"/>
            <a:ext cx="2055415" cy="936293"/>
            <a:chOff x="0" y="0"/>
            <a:chExt cx="4110830" cy="1872587"/>
          </a:xfrm>
        </p:grpSpPr>
        <p:sp>
          <p:nvSpPr>
            <p:cNvPr id="10" name="Freeform 10"/>
            <p:cNvSpPr/>
            <p:nvPr/>
          </p:nvSpPr>
          <p:spPr>
            <a:xfrm>
              <a:off x="2265351" y="0"/>
              <a:ext cx="1845480" cy="1146985"/>
            </a:xfrm>
            <a:custGeom>
              <a:avLst/>
              <a:gdLst/>
              <a:ahLst/>
              <a:cxnLst/>
              <a:rect l="l" t="t" r="r" b="b"/>
              <a:pathLst>
                <a:path w="1845480" h="1146985">
                  <a:moveTo>
                    <a:pt x="0" y="0"/>
                  </a:moveTo>
                  <a:lnTo>
                    <a:pt x="1845479" y="0"/>
                  </a:lnTo>
                  <a:lnTo>
                    <a:pt x="1845479" y="1146985"/>
                  </a:lnTo>
                  <a:lnTo>
                    <a:pt x="0" y="1146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4660"/>
              <a:ext cx="2003901" cy="1837926"/>
            </a:xfrm>
            <a:custGeom>
              <a:avLst/>
              <a:gdLst/>
              <a:ahLst/>
              <a:cxnLst/>
              <a:rect l="l" t="t" r="r" b="b"/>
              <a:pathLst>
                <a:path w="2003901" h="1837926">
                  <a:moveTo>
                    <a:pt x="0" y="0"/>
                  </a:moveTo>
                  <a:lnTo>
                    <a:pt x="2003901" y="0"/>
                  </a:lnTo>
                  <a:lnTo>
                    <a:pt x="2003901" y="1837927"/>
                  </a:lnTo>
                  <a:lnTo>
                    <a:pt x="0" y="183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554271" y="6157913"/>
            <a:ext cx="5951931" cy="377651"/>
            <a:chOff x="0" y="-28575"/>
            <a:chExt cx="11903860" cy="755302"/>
          </a:xfrm>
        </p:grpSpPr>
        <p:sp>
          <p:nvSpPr>
            <p:cNvPr id="13" name="TextBox 13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54108" y="3213312"/>
            <a:ext cx="5683785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Your Global Gateway to Skills and Jobs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2253831"/>
            <a:ext cx="10577366" cy="60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6"/>
              </a:lnSpc>
              <a:spcBef>
                <a:spcPct val="0"/>
              </a:spcBef>
            </a:pPr>
            <a:r>
              <a:rPr lang="en-US" sz="3733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Opportunity-driven Skills and VET in Africa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00" y="1952344"/>
            <a:ext cx="2661816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#TeamEurope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436" y="1254262"/>
            <a:ext cx="3780820" cy="4758765"/>
            <a:chOff x="0" y="0"/>
            <a:chExt cx="812800" cy="1023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3038"/>
            </a:xfrm>
            <a:custGeom>
              <a:avLst/>
              <a:gdLst/>
              <a:ahLst/>
              <a:cxnLst/>
              <a:rect l="l" t="t" r="r" b="b"/>
              <a:pathLst>
                <a:path w="812800" h="1023038">
                  <a:moveTo>
                    <a:pt x="0" y="0"/>
                  </a:moveTo>
                  <a:lnTo>
                    <a:pt x="812800" y="0"/>
                  </a:lnTo>
                  <a:lnTo>
                    <a:pt x="812800" y="1023038"/>
                  </a:lnTo>
                  <a:lnTo>
                    <a:pt x="0" y="1023038"/>
                  </a:lnTo>
                  <a:close/>
                </a:path>
              </a:pathLst>
            </a:custGeom>
            <a:blipFill>
              <a:blip r:embed="rId3"/>
              <a:stretch>
                <a:fillRect l="-6497" r="-6497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6" name="Freeform 6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32369" y="2784978"/>
            <a:ext cx="7410554" cy="4073022"/>
          </a:xfrm>
          <a:custGeom>
            <a:avLst/>
            <a:gdLst/>
            <a:ahLst/>
            <a:cxnLst/>
            <a:rect l="l" t="t" r="r" b="b"/>
            <a:pathLst>
              <a:path w="11115831" h="6109533">
                <a:moveTo>
                  <a:pt x="11115830" y="0"/>
                </a:moveTo>
                <a:lnTo>
                  <a:pt x="0" y="0"/>
                </a:lnTo>
                <a:lnTo>
                  <a:pt x="0" y="6109533"/>
                </a:lnTo>
                <a:lnTo>
                  <a:pt x="11115830" y="6109533"/>
                </a:lnTo>
                <a:lnTo>
                  <a:pt x="1111583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638" t="-183888" r="-125" b="-143285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9" name="Group 9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54271" y="6201940"/>
            <a:ext cx="5951931" cy="377651"/>
            <a:chOff x="0" y="-28575"/>
            <a:chExt cx="11903860" cy="755302"/>
          </a:xfrm>
        </p:grpSpPr>
        <p:sp>
          <p:nvSpPr>
            <p:cNvPr id="15" name="TextBox 15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891515" y="1993868"/>
            <a:ext cx="4753140" cy="168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We will support smart investments in quality infrastructure, respecting the highest social and environmental standards, in line with the EU’s values and standards.</a:t>
            </a:r>
          </a:p>
          <a:p>
            <a:pPr algn="just"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  <a:p>
            <a:pPr algn="just">
              <a:lnSpc>
                <a:spcPts val="1867"/>
              </a:lnSpc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The Global Gateway strategy is a template for how Europe can build more resilient connections with the world.</a:t>
            </a:r>
          </a:p>
          <a:p>
            <a:pPr algn="just">
              <a:lnSpc>
                <a:spcPts val="1867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891515" y="4125842"/>
            <a:ext cx="5083533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Ursula von der Leyen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91515" y="4370953"/>
            <a:ext cx="5083533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200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President of the European Commission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436" y="1254262"/>
            <a:ext cx="3780820" cy="4758765"/>
            <a:chOff x="0" y="0"/>
            <a:chExt cx="812800" cy="1023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23038"/>
            </a:xfrm>
            <a:custGeom>
              <a:avLst/>
              <a:gdLst/>
              <a:ahLst/>
              <a:cxnLst/>
              <a:rect l="l" t="t" r="r" b="b"/>
              <a:pathLst>
                <a:path w="812800" h="1023038">
                  <a:moveTo>
                    <a:pt x="0" y="0"/>
                  </a:moveTo>
                  <a:lnTo>
                    <a:pt x="812800" y="0"/>
                  </a:lnTo>
                  <a:lnTo>
                    <a:pt x="812800" y="1023038"/>
                  </a:lnTo>
                  <a:lnTo>
                    <a:pt x="0" y="1023038"/>
                  </a:lnTo>
                  <a:close/>
                </a:path>
              </a:pathLst>
            </a:custGeom>
            <a:blipFill>
              <a:blip r:embed="rId2"/>
              <a:stretch>
                <a:fillRect l="-57944" r="-30854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1031279" y="2436422"/>
            <a:ext cx="10474268" cy="4875338"/>
          </a:xfrm>
          <a:custGeom>
            <a:avLst/>
            <a:gdLst/>
            <a:ahLst/>
            <a:cxnLst/>
            <a:rect l="l" t="t" r="r" b="b"/>
            <a:pathLst>
              <a:path w="15711402" h="7313007">
                <a:moveTo>
                  <a:pt x="15711403" y="0"/>
                </a:moveTo>
                <a:lnTo>
                  <a:pt x="0" y="0"/>
                </a:lnTo>
                <a:lnTo>
                  <a:pt x="0" y="7313007"/>
                </a:lnTo>
                <a:lnTo>
                  <a:pt x="15711403" y="7313007"/>
                </a:lnTo>
                <a:lnTo>
                  <a:pt x="15711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76" t="-220067" r="-127" b="-191149"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5" name="Group 5"/>
          <p:cNvGrpSpPr/>
          <p:nvPr/>
        </p:nvGrpSpPr>
        <p:grpSpPr>
          <a:xfrm>
            <a:off x="0" y="6013026"/>
            <a:ext cx="12192000" cy="844974"/>
            <a:chOff x="0" y="0"/>
            <a:chExt cx="24384000" cy="168994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4000" cy="1689948"/>
              <a:chOff x="0" y="0"/>
              <a:chExt cx="16256000" cy="11266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256000" cy="1126632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1126632">
                    <a:moveTo>
                      <a:pt x="0" y="0"/>
                    </a:moveTo>
                    <a:lnTo>
                      <a:pt x="16256000" y="0"/>
                    </a:lnTo>
                    <a:lnTo>
                      <a:pt x="16256000" y="1126632"/>
                    </a:lnTo>
                    <a:lnTo>
                      <a:pt x="0" y="1126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6256000" cy="1126632"/>
              </a:xfrm>
              <a:prstGeom prst="rect">
                <a:avLst/>
              </a:prstGeom>
            </p:spPr>
            <p:txBody>
              <a:bodyPr lIns="16360" tIns="16360" rIns="16360" bIns="16360" rtlCol="0" anchor="ctr"/>
              <a:lstStyle/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  <a:p>
                <a:pPr algn="ctr">
                  <a:lnSpc>
                    <a:spcPts val="377"/>
                  </a:lnSpc>
                </a:pPr>
                <a:endParaRPr sz="12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371600" y="318348"/>
              <a:ext cx="6740404" cy="1103741"/>
            </a:xfrm>
            <a:custGeom>
              <a:avLst/>
              <a:gdLst/>
              <a:ahLst/>
              <a:cxnLst/>
              <a:rect l="l" t="t" r="r" b="b"/>
              <a:pathLst>
                <a:path w="6740404" h="1103741">
                  <a:moveTo>
                    <a:pt x="0" y="0"/>
                  </a:moveTo>
                  <a:lnTo>
                    <a:pt x="6740404" y="0"/>
                  </a:lnTo>
                  <a:lnTo>
                    <a:pt x="6740404" y="1103742"/>
                  </a:lnTo>
                  <a:lnTo>
                    <a:pt x="0" y="1103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554271" y="1331707"/>
            <a:ext cx="4984633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>
                <a:solidFill>
                  <a:srgbClr val="18BAA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Global Gateway – What is it?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4271" y="2568914"/>
            <a:ext cx="5951929" cy="2249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The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European strategy 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to boost smart, clean and secure links in digital, energy and transport sectors and to strengthen health, education and research systems across the world. 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An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EU principles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and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value-based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offer to partner countries to position the EU more prominently in a competitive world.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575763" lvl="2" indent="-191921">
              <a:lnSpc>
                <a:spcPts val="1600"/>
              </a:lnSpc>
              <a:buFont typeface="Arial"/>
              <a:buChar char="⚬"/>
            </a:pP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The EU’s contribution to narrowing the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global investment gap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 worldwide, fully aligned with the UN Sustainable Development Goals (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SDGs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) and the </a:t>
            </a:r>
            <a:r>
              <a:rPr lang="en-US" sz="1333" b="1">
                <a:solidFill>
                  <a:srgbClr val="00125C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Paris Agreement</a:t>
            </a:r>
            <a:r>
              <a:rPr lang="en-US" sz="1333">
                <a:solidFill>
                  <a:srgbClr val="00125C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  <a:p>
            <a:pPr>
              <a:lnSpc>
                <a:spcPts val="1600"/>
              </a:lnSpc>
            </a:pPr>
            <a:endParaRPr lang="en-US" sz="1333">
              <a:solidFill>
                <a:srgbClr val="00125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554271" y="6201940"/>
            <a:ext cx="5951931" cy="377651"/>
            <a:chOff x="0" y="-28575"/>
            <a:chExt cx="11903860" cy="755302"/>
          </a:xfrm>
        </p:grpSpPr>
        <p:sp>
          <p:nvSpPr>
            <p:cNvPr id="13" name="TextBox 13"/>
            <p:cNvSpPr txBox="1"/>
            <p:nvPr/>
          </p:nvSpPr>
          <p:spPr>
            <a:xfrm>
              <a:off x="8994656" y="-28575"/>
              <a:ext cx="2909204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#TeamEurope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9565"/>
              <a:ext cx="11903856" cy="39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>
                  <a:solidFill>
                    <a:srgbClr val="FF5C55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Opportunity-driven Skills and VET in Africa (TEI OP-VET)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03200" y="1"/>
            <a:ext cx="1828132" cy="1098127"/>
          </a:xfrm>
          <a:custGeom>
            <a:avLst/>
            <a:gdLst/>
            <a:ahLst/>
            <a:cxnLst/>
            <a:rect l="l" t="t" r="r" b="b"/>
            <a:pathLst>
              <a:path w="2742198" h="1647191">
                <a:moveTo>
                  <a:pt x="0" y="0"/>
                </a:moveTo>
                <a:lnTo>
                  <a:pt x="2742198" y="0"/>
                </a:lnTo>
                <a:lnTo>
                  <a:pt x="2742198" y="1647191"/>
                </a:lnTo>
                <a:lnTo>
                  <a:pt x="0" y="164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 sz="1200"/>
          </a:p>
        </p:txBody>
      </p:sp>
      <p:grpSp>
        <p:nvGrpSpPr>
          <p:cNvPr id="16" name="Group 16"/>
          <p:cNvGrpSpPr/>
          <p:nvPr/>
        </p:nvGrpSpPr>
        <p:grpSpPr>
          <a:xfrm>
            <a:off x="9957286" y="383128"/>
            <a:ext cx="1912373" cy="871134"/>
            <a:chOff x="0" y="0"/>
            <a:chExt cx="3824746" cy="1742268"/>
          </a:xfrm>
        </p:grpSpPr>
        <p:sp>
          <p:nvSpPr>
            <p:cNvPr id="17" name="Freeform 17"/>
            <p:cNvSpPr/>
            <p:nvPr/>
          </p:nvSpPr>
          <p:spPr>
            <a:xfrm>
              <a:off x="2107698" y="0"/>
              <a:ext cx="1717048" cy="1067163"/>
            </a:xfrm>
            <a:custGeom>
              <a:avLst/>
              <a:gdLst/>
              <a:ahLst/>
              <a:cxnLst/>
              <a:rect l="l" t="t" r="r" b="b"/>
              <a:pathLst>
                <a:path w="1717048" h="1067163">
                  <a:moveTo>
                    <a:pt x="0" y="0"/>
                  </a:moveTo>
                  <a:lnTo>
                    <a:pt x="1717048" y="0"/>
                  </a:lnTo>
                  <a:lnTo>
                    <a:pt x="1717048" y="1067163"/>
                  </a:lnTo>
                  <a:lnTo>
                    <a:pt x="0" y="1067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52" t="-84749" b="-139579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32248"/>
              <a:ext cx="1864444" cy="1710020"/>
            </a:xfrm>
            <a:custGeom>
              <a:avLst/>
              <a:gdLst/>
              <a:ahLst/>
              <a:cxnLst/>
              <a:rect l="l" t="t" r="r" b="b"/>
              <a:pathLst>
                <a:path w="1864444" h="1710020">
                  <a:moveTo>
                    <a:pt x="0" y="0"/>
                  </a:moveTo>
                  <a:lnTo>
                    <a:pt x="1864444" y="0"/>
                  </a:lnTo>
                  <a:lnTo>
                    <a:pt x="1864444" y="1710020"/>
                  </a:lnTo>
                  <a:lnTo>
                    <a:pt x="0" y="1710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468"/>
              </a:stretch>
            </a:blipFill>
          </p:spPr>
          <p:txBody>
            <a:bodyPr/>
            <a:lstStyle/>
            <a:p>
              <a:endParaRPr lang="en-BE" sz="1200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radientRise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Custom 3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" id="{FF74CFCA-15A8-4A19-8791-A4B07AC19AED}" vid="{4F1DA30D-FBF7-47F9-8AB5-ACED5332D3E0}"/>
    </a:ext>
  </a:extLst>
</a:theme>
</file>

<file path=ppt/theme/theme2.xml><?xml version="1.0" encoding="utf-8"?>
<a:theme xmlns:a="http://schemas.openxmlformats.org/drawingml/2006/main" name="2_ETF Template - Blu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DC006B"/>
      </a:hlink>
      <a:folHlink>
        <a:srgbClr val="750D68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f24fd-2dda-45b0-83fd-a9e6f5cd7406">
      <Terms xmlns="http://schemas.microsoft.com/office/infopath/2007/PartnerControls"/>
    </lcf76f155ced4ddcb4097134ff3c332f>
    <TaxCatchAll xmlns="9cf1f23c-94c0-4dcc-a7fa-999e323c92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A6EF6C-1393-4329-B26C-5015A9EA97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2A5A5E-99BC-43FB-AFA3-88E7732D253C}">
  <ds:schemaRefs>
    <ds:schemaRef ds:uri="34a003cd-953a-40bd-9078-3178a1324986"/>
    <ds:schemaRef ds:uri="937bff0c-dcb2-4672-a515-df483ce1b9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B48AE2-B608-4AC2-8E36-F8292B24B1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22</Slides>
  <Notes>11</Notes>
  <HiddenSlides>8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GradientRise</vt:lpstr>
      <vt:lpstr>2_ETF Template - Blue</vt:lpstr>
      <vt:lpstr>ETF EU Training Course Template</vt:lpstr>
      <vt:lpstr>PowerPoint Presentation</vt:lpstr>
      <vt:lpstr>European Training  Foundation (ETF)</vt:lpstr>
      <vt:lpstr>Where we work</vt:lpstr>
      <vt:lpstr>PowerPoint Presentation</vt:lpstr>
      <vt:lpstr>Knowledge, monitoring, policy advice</vt:lpstr>
      <vt:lpstr>perspective of 10-year continental frameworks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 - From Data to Continental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VOLUNTARY CONTRIBUTIONS -  Actions IMPLEMENTED BY THE Etf  </dc:title>
  <dc:creator/>
  <cp:revision>1</cp:revision>
  <dcterms:created xsi:type="dcterms:W3CDTF">2025-05-22T15:27:38Z</dcterms:created>
  <dcterms:modified xsi:type="dcterms:W3CDTF">2025-09-30T08:06:58Z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0x0101009B2203B17F16D040A1E444A021DFF119</vt:lpwstr>
  </property>
  <property fmtid="{D5CDD505-2E9C-101B-9397-08002B2CF9AE}" pid="3" name="_dlc_DocIdItemGuid">
    <vt:lpwstr>3e823af1-18bc-49b9-90de-38911eaf8adf</vt:lpwstr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_dlc_DocId">
    <vt:lpwstr>DMSPMU-587153-6397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dlc_DocIdUrl">
    <vt:lpwstr>https://europeantrainingfoundation.sharepoint.com/sites/ProjectManagementToolsandDisseminationUnit/_layouts/15/DocIdRedir.aspx?ID=DMSPMU-587153-6397, DMSPMU-587153-6397</vt:lpwstr>
  </property>
  <property fmtid="{D5CDD505-2E9C-101B-9397-08002B2CF9AE}" pid="12" name="xd_Signature">
    <vt:bool>false</vt:bool>
  </property>
</Properties>
</file>