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1"/>
  </p:notesMasterIdLst>
  <p:sldIdLst>
    <p:sldId id="256" r:id="rId5"/>
    <p:sldId id="273" r:id="rId6"/>
    <p:sldId id="272" r:id="rId7"/>
    <p:sldId id="276" r:id="rId8"/>
    <p:sldId id="269" r:id="rId9"/>
    <p:sldId id="266" r:id="rId10"/>
    <p:sldId id="277" r:id="rId11"/>
    <p:sldId id="274" r:id="rId12"/>
    <p:sldId id="271" r:id="rId13"/>
    <p:sldId id="259" r:id="rId14"/>
    <p:sldId id="258" r:id="rId15"/>
    <p:sldId id="279" r:id="rId16"/>
    <p:sldId id="263" r:id="rId17"/>
    <p:sldId id="281" r:id="rId18"/>
    <p:sldId id="265" r:id="rId19"/>
    <p:sldId id="267" r:id="rId20"/>
  </p:sldIdLst>
  <p:sldSz cx="18288000" cy="10287000"/>
  <p:notesSz cx="6858000" cy="9144000"/>
  <p:embeddedFontLst>
    <p:embeddedFont>
      <p:font typeface="Nanum Square Bold" panose="020B0604020202020204" charset="-127"/>
      <p:regular r:id="rId22"/>
    </p:embeddedFont>
    <p:embeddedFont>
      <p:font typeface="TT Rounds Condensed" panose="020B0604020202020204" charset="0"/>
      <p:regular r:id="rId23"/>
    </p:embeddedFont>
    <p:embeddedFont>
      <p:font typeface="TT Rounds Condensed Bold"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E77368-A4BE-4159-BF1E-D02034C34710}" v="72" dt="2025-09-26T17:04:16.9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3447" autoAdjust="0"/>
  </p:normalViewPr>
  <p:slideViewPr>
    <p:cSldViewPr>
      <p:cViewPr varScale="1">
        <p:scale>
          <a:sx n="42" d="100"/>
          <a:sy n="42" d="100"/>
        </p:scale>
        <p:origin x="78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Flynn" userId="e8e08cb8-6e5d-4a41-b877-ad8947085eb0" providerId="ADAL" clId="{6472DCBD-C041-45F6-8130-2198DB432B84}"/>
    <pc:docChg chg="undo custSel addSld delSld modSld sldOrd">
      <pc:chgData name="Laura Flynn" userId="e8e08cb8-6e5d-4a41-b877-ad8947085eb0" providerId="ADAL" clId="{6472DCBD-C041-45F6-8130-2198DB432B84}" dt="2025-09-26T17:07:17.226" v="5341" actId="20577"/>
      <pc:docMkLst>
        <pc:docMk/>
      </pc:docMkLst>
      <pc:sldChg chg="delSp modSp mod modNotes">
        <pc:chgData name="Laura Flynn" userId="e8e08cb8-6e5d-4a41-b877-ad8947085eb0" providerId="ADAL" clId="{6472DCBD-C041-45F6-8130-2198DB432B84}" dt="2025-09-26T16:54:22.489" v="5030" actId="20577"/>
        <pc:sldMkLst>
          <pc:docMk/>
          <pc:sldMk cId="0" sldId="256"/>
        </pc:sldMkLst>
        <pc:spChg chg="mod">
          <ac:chgData name="Laura Flynn" userId="e8e08cb8-6e5d-4a41-b877-ad8947085eb0" providerId="ADAL" clId="{6472DCBD-C041-45F6-8130-2198DB432B84}" dt="2025-09-26T16:52:26.308" v="5008" actId="1076"/>
          <ac:spMkLst>
            <pc:docMk/>
            <pc:sldMk cId="0" sldId="256"/>
            <ac:spMk id="3" creationId="{00000000-0000-0000-0000-000000000000}"/>
          </ac:spMkLst>
        </pc:spChg>
        <pc:spChg chg="mod">
          <ac:chgData name="Laura Flynn" userId="e8e08cb8-6e5d-4a41-b877-ad8947085eb0" providerId="ADAL" clId="{6472DCBD-C041-45F6-8130-2198DB432B84}" dt="2025-09-26T16:54:22.489" v="5030" actId="20577"/>
          <ac:spMkLst>
            <pc:docMk/>
            <pc:sldMk cId="0" sldId="256"/>
            <ac:spMk id="4" creationId="{00000000-0000-0000-0000-000000000000}"/>
          </ac:spMkLst>
        </pc:spChg>
      </pc:sldChg>
      <pc:sldChg chg="modSp del mod ord">
        <pc:chgData name="Laura Flynn" userId="e8e08cb8-6e5d-4a41-b877-ad8947085eb0" providerId="ADAL" clId="{6472DCBD-C041-45F6-8130-2198DB432B84}" dt="2025-09-26T15:12:32.821" v="2013" actId="2696"/>
        <pc:sldMkLst>
          <pc:docMk/>
          <pc:sldMk cId="0" sldId="257"/>
        </pc:sldMkLst>
        <pc:spChg chg="mod">
          <ac:chgData name="Laura Flynn" userId="e8e08cb8-6e5d-4a41-b877-ad8947085eb0" providerId="ADAL" clId="{6472DCBD-C041-45F6-8130-2198DB432B84}" dt="2025-09-26T15:09:26.095" v="1727" actId="20577"/>
          <ac:spMkLst>
            <pc:docMk/>
            <pc:sldMk cId="0" sldId="257"/>
            <ac:spMk id="9" creationId="{00000000-0000-0000-0000-000000000000}"/>
          </ac:spMkLst>
        </pc:spChg>
      </pc:sldChg>
      <pc:sldChg chg="modSp mod ord modNotes">
        <pc:chgData name="Laura Flynn" userId="e8e08cb8-6e5d-4a41-b877-ad8947085eb0" providerId="ADAL" clId="{6472DCBD-C041-45F6-8130-2198DB432B84}" dt="2025-09-26T16:10:49.868" v="3461"/>
        <pc:sldMkLst>
          <pc:docMk/>
          <pc:sldMk cId="0" sldId="258"/>
        </pc:sldMkLst>
        <pc:spChg chg="mod">
          <ac:chgData name="Laura Flynn" userId="e8e08cb8-6e5d-4a41-b877-ad8947085eb0" providerId="ADAL" clId="{6472DCBD-C041-45F6-8130-2198DB432B84}" dt="2025-09-26T15:43:44.215" v="2428" actId="20577"/>
          <ac:spMkLst>
            <pc:docMk/>
            <pc:sldMk cId="0" sldId="258"/>
            <ac:spMk id="2" creationId="{00000000-0000-0000-0000-000000000000}"/>
          </ac:spMkLst>
        </pc:spChg>
      </pc:sldChg>
      <pc:sldChg chg="addSp delSp modSp mod modNotesTx">
        <pc:chgData name="Laura Flynn" userId="e8e08cb8-6e5d-4a41-b877-ad8947085eb0" providerId="ADAL" clId="{6472DCBD-C041-45F6-8130-2198DB432B84}" dt="2025-09-26T16:12:34.903" v="3463" actId="207"/>
        <pc:sldMkLst>
          <pc:docMk/>
          <pc:sldMk cId="0" sldId="259"/>
        </pc:sldMkLst>
        <pc:spChg chg="mod">
          <ac:chgData name="Laura Flynn" userId="e8e08cb8-6e5d-4a41-b877-ad8947085eb0" providerId="ADAL" clId="{6472DCBD-C041-45F6-8130-2198DB432B84}" dt="2025-09-26T16:10:17.279" v="3456" actId="14100"/>
          <ac:spMkLst>
            <pc:docMk/>
            <pc:sldMk cId="0" sldId="259"/>
            <ac:spMk id="4" creationId="{00000000-0000-0000-0000-000000000000}"/>
          </ac:spMkLst>
        </pc:spChg>
        <pc:spChg chg="mod">
          <ac:chgData name="Laura Flynn" userId="e8e08cb8-6e5d-4a41-b877-ad8947085eb0" providerId="ADAL" clId="{6472DCBD-C041-45F6-8130-2198DB432B84}" dt="2025-09-24T20:41:00.695" v="651" actId="255"/>
          <ac:spMkLst>
            <pc:docMk/>
            <pc:sldMk cId="0" sldId="259"/>
            <ac:spMk id="5" creationId="{00000000-0000-0000-0000-000000000000}"/>
          </ac:spMkLst>
        </pc:spChg>
        <pc:spChg chg="mod">
          <ac:chgData name="Laura Flynn" userId="e8e08cb8-6e5d-4a41-b877-ad8947085eb0" providerId="ADAL" clId="{6472DCBD-C041-45F6-8130-2198DB432B84}" dt="2025-09-26T16:12:34.903" v="3463" actId="207"/>
          <ac:spMkLst>
            <pc:docMk/>
            <pc:sldMk cId="0" sldId="259"/>
            <ac:spMk id="6" creationId="{00000000-0000-0000-0000-000000000000}"/>
          </ac:spMkLst>
        </pc:spChg>
        <pc:picChg chg="add mod">
          <ac:chgData name="Laura Flynn" userId="e8e08cb8-6e5d-4a41-b877-ad8947085eb0" providerId="ADAL" clId="{6472DCBD-C041-45F6-8130-2198DB432B84}" dt="2025-09-26T16:10:32.323" v="3459" actId="14100"/>
          <ac:picMkLst>
            <pc:docMk/>
            <pc:sldMk cId="0" sldId="259"/>
            <ac:picMk id="8" creationId="{3A33DFB2-7185-17F6-D58B-FDD313C484F1}"/>
          </ac:picMkLst>
        </pc:picChg>
      </pc:sldChg>
      <pc:sldChg chg="del ord">
        <pc:chgData name="Laura Flynn" userId="e8e08cb8-6e5d-4a41-b877-ad8947085eb0" providerId="ADAL" clId="{6472DCBD-C041-45F6-8130-2198DB432B84}" dt="2025-09-26T16:11:17.234" v="3462" actId="2696"/>
        <pc:sldMkLst>
          <pc:docMk/>
          <pc:sldMk cId="0" sldId="260"/>
        </pc:sldMkLst>
      </pc:sldChg>
      <pc:sldChg chg="del">
        <pc:chgData name="Laura Flynn" userId="e8e08cb8-6e5d-4a41-b877-ad8947085eb0" providerId="ADAL" clId="{6472DCBD-C041-45F6-8130-2198DB432B84}" dt="2025-09-26T16:46:38.507" v="4519" actId="2696"/>
        <pc:sldMkLst>
          <pc:docMk/>
          <pc:sldMk cId="0" sldId="261"/>
        </pc:sldMkLst>
      </pc:sldChg>
      <pc:sldChg chg="del">
        <pc:chgData name="Laura Flynn" userId="e8e08cb8-6e5d-4a41-b877-ad8947085eb0" providerId="ADAL" clId="{6472DCBD-C041-45F6-8130-2198DB432B84}" dt="2025-09-26T16:45:23.148" v="4475" actId="2696"/>
        <pc:sldMkLst>
          <pc:docMk/>
          <pc:sldMk cId="0" sldId="262"/>
        </pc:sldMkLst>
      </pc:sldChg>
      <pc:sldChg chg="modSp mod">
        <pc:chgData name="Laura Flynn" userId="e8e08cb8-6e5d-4a41-b877-ad8947085eb0" providerId="ADAL" clId="{6472DCBD-C041-45F6-8130-2198DB432B84}" dt="2025-09-26T17:04:57.084" v="5290" actId="20577"/>
        <pc:sldMkLst>
          <pc:docMk/>
          <pc:sldMk cId="0" sldId="263"/>
        </pc:sldMkLst>
        <pc:spChg chg="mod">
          <ac:chgData name="Laura Flynn" userId="e8e08cb8-6e5d-4a41-b877-ad8947085eb0" providerId="ADAL" clId="{6472DCBD-C041-45F6-8130-2198DB432B84}" dt="2025-09-26T16:59:48.263" v="5150" actId="20577"/>
          <ac:spMkLst>
            <pc:docMk/>
            <pc:sldMk cId="0" sldId="263"/>
            <ac:spMk id="2" creationId="{00000000-0000-0000-0000-000000000000}"/>
          </ac:spMkLst>
        </pc:spChg>
        <pc:spChg chg="mod">
          <ac:chgData name="Laura Flynn" userId="e8e08cb8-6e5d-4a41-b877-ad8947085eb0" providerId="ADAL" clId="{6472DCBD-C041-45F6-8130-2198DB432B84}" dt="2025-09-26T17:04:57.084" v="5290" actId="20577"/>
          <ac:spMkLst>
            <pc:docMk/>
            <pc:sldMk cId="0" sldId="263"/>
            <ac:spMk id="3" creationId="{00000000-0000-0000-0000-000000000000}"/>
          </ac:spMkLst>
        </pc:spChg>
      </pc:sldChg>
      <pc:sldChg chg="del">
        <pc:chgData name="Laura Flynn" userId="e8e08cb8-6e5d-4a41-b877-ad8947085eb0" providerId="ADAL" clId="{6472DCBD-C041-45F6-8130-2198DB432B84}" dt="2025-09-26T17:00:56.811" v="5181" actId="2696"/>
        <pc:sldMkLst>
          <pc:docMk/>
          <pc:sldMk cId="0" sldId="264"/>
        </pc:sldMkLst>
      </pc:sldChg>
      <pc:sldChg chg="addSp modSp new mod ord">
        <pc:chgData name="Laura Flynn" userId="e8e08cb8-6e5d-4a41-b877-ad8947085eb0" providerId="ADAL" clId="{6472DCBD-C041-45F6-8130-2198DB432B84}" dt="2025-09-26T15:42:25.286" v="2388"/>
        <pc:sldMkLst>
          <pc:docMk/>
          <pc:sldMk cId="569352701" sldId="266"/>
        </pc:sldMkLst>
        <pc:spChg chg="add mod">
          <ac:chgData name="Laura Flynn" userId="e8e08cb8-6e5d-4a41-b877-ad8947085eb0" providerId="ADAL" clId="{6472DCBD-C041-45F6-8130-2198DB432B84}" dt="2025-09-26T14:00:47.850" v="1516" actId="2711"/>
          <ac:spMkLst>
            <pc:docMk/>
            <pc:sldMk cId="569352701" sldId="266"/>
            <ac:spMk id="3" creationId="{7B73B2DE-8FED-2F2A-3082-8615FE6EE5C0}"/>
          </ac:spMkLst>
        </pc:spChg>
        <pc:spChg chg="add mod">
          <ac:chgData name="Laura Flynn" userId="e8e08cb8-6e5d-4a41-b877-ad8947085eb0" providerId="ADAL" clId="{6472DCBD-C041-45F6-8130-2198DB432B84}" dt="2025-09-24T20:21:54.984" v="505" actId="1076"/>
          <ac:spMkLst>
            <pc:docMk/>
            <pc:sldMk cId="569352701" sldId="266"/>
            <ac:spMk id="4" creationId="{FF889B4D-C3B4-9A44-7E88-6B4591275844}"/>
          </ac:spMkLst>
        </pc:spChg>
      </pc:sldChg>
      <pc:sldChg chg="delSp modSp add mod">
        <pc:chgData name="Laura Flynn" userId="e8e08cb8-6e5d-4a41-b877-ad8947085eb0" providerId="ADAL" clId="{6472DCBD-C041-45F6-8130-2198DB432B84}" dt="2025-09-26T17:04:30.917" v="5285" actId="20577"/>
        <pc:sldMkLst>
          <pc:docMk/>
          <pc:sldMk cId="1781112977" sldId="267"/>
        </pc:sldMkLst>
        <pc:spChg chg="mod">
          <ac:chgData name="Laura Flynn" userId="e8e08cb8-6e5d-4a41-b877-ad8947085eb0" providerId="ADAL" clId="{6472DCBD-C041-45F6-8130-2198DB432B84}" dt="2025-09-26T09:32:09.477" v="658" actId="14100"/>
          <ac:spMkLst>
            <pc:docMk/>
            <pc:sldMk cId="1781112977" sldId="267"/>
            <ac:spMk id="7" creationId="{F37D9A4F-27BC-1BC2-FF09-1B1E3E3391D0}"/>
          </ac:spMkLst>
        </pc:spChg>
        <pc:spChg chg="mod">
          <ac:chgData name="Laura Flynn" userId="e8e08cb8-6e5d-4a41-b877-ad8947085eb0" providerId="ADAL" clId="{6472DCBD-C041-45F6-8130-2198DB432B84}" dt="2025-09-26T17:04:30.917" v="5285" actId="20577"/>
          <ac:spMkLst>
            <pc:docMk/>
            <pc:sldMk cId="1781112977" sldId="267"/>
            <ac:spMk id="8" creationId="{E317ECE6-0FB2-A793-12EE-48EE8D6FDE23}"/>
          </ac:spMkLst>
        </pc:spChg>
      </pc:sldChg>
      <pc:sldChg chg="new del">
        <pc:chgData name="Laura Flynn" userId="e8e08cb8-6e5d-4a41-b877-ad8947085eb0" providerId="ADAL" clId="{6472DCBD-C041-45F6-8130-2198DB432B84}" dt="2025-09-24T20:34:45.542" v="538" actId="2696"/>
        <pc:sldMkLst>
          <pc:docMk/>
          <pc:sldMk cId="1928990963" sldId="268"/>
        </pc:sldMkLst>
      </pc:sldChg>
      <pc:sldChg chg="addSp delSp modSp add mod ord modNotesTx">
        <pc:chgData name="Laura Flynn" userId="e8e08cb8-6e5d-4a41-b877-ad8947085eb0" providerId="ADAL" clId="{6472DCBD-C041-45F6-8130-2198DB432B84}" dt="2025-09-26T15:36:36.053" v="2353" actId="255"/>
        <pc:sldMkLst>
          <pc:docMk/>
          <pc:sldMk cId="3109806085" sldId="269"/>
        </pc:sldMkLst>
        <pc:spChg chg="mod">
          <ac:chgData name="Laura Flynn" userId="e8e08cb8-6e5d-4a41-b877-ad8947085eb0" providerId="ADAL" clId="{6472DCBD-C041-45F6-8130-2198DB432B84}" dt="2025-09-24T20:37:18.916" v="563" actId="1076"/>
          <ac:spMkLst>
            <pc:docMk/>
            <pc:sldMk cId="3109806085" sldId="269"/>
            <ac:spMk id="5" creationId="{B9E24C15-9E72-DDCE-3E56-E07AFDE0E69D}"/>
          </ac:spMkLst>
        </pc:spChg>
        <pc:spChg chg="del mod">
          <ac:chgData name="Laura Flynn" userId="e8e08cb8-6e5d-4a41-b877-ad8947085eb0" providerId="ADAL" clId="{6472DCBD-C041-45F6-8130-2198DB432B84}" dt="2025-09-26T15:36:25.914" v="2352" actId="26606"/>
          <ac:spMkLst>
            <pc:docMk/>
            <pc:sldMk cId="3109806085" sldId="269"/>
            <ac:spMk id="8" creationId="{0C2077E8-F044-97D3-B6E6-744C3078E563}"/>
          </ac:spMkLst>
        </pc:spChg>
        <pc:spChg chg="add mod">
          <ac:chgData name="Laura Flynn" userId="e8e08cb8-6e5d-4a41-b877-ad8947085eb0" providerId="ADAL" clId="{6472DCBD-C041-45F6-8130-2198DB432B84}" dt="2025-09-24T20:41:46.227" v="652"/>
          <ac:spMkLst>
            <pc:docMk/>
            <pc:sldMk cId="3109806085" sldId="269"/>
            <ac:spMk id="11" creationId="{F80C58F9-FDF7-79DC-393D-F3F8CB2F8222}"/>
          </ac:spMkLst>
        </pc:spChg>
        <pc:graphicFrameChg chg="add mod">
          <ac:chgData name="Laura Flynn" userId="e8e08cb8-6e5d-4a41-b877-ad8947085eb0" providerId="ADAL" clId="{6472DCBD-C041-45F6-8130-2198DB432B84}" dt="2025-09-26T15:36:36.053" v="2353" actId="255"/>
          <ac:graphicFrameMkLst>
            <pc:docMk/>
            <pc:sldMk cId="3109806085" sldId="269"/>
            <ac:graphicFrameMk id="1028" creationId="{F78D940B-89B8-2529-3444-955C9A602432}"/>
          </ac:graphicFrameMkLst>
        </pc:graphicFrameChg>
        <pc:picChg chg="add mod">
          <ac:chgData name="Laura Flynn" userId="e8e08cb8-6e5d-4a41-b877-ad8947085eb0" providerId="ADAL" clId="{6472DCBD-C041-45F6-8130-2198DB432B84}" dt="2025-09-24T20:38:07.692" v="574" actId="1076"/>
          <ac:picMkLst>
            <pc:docMk/>
            <pc:sldMk cId="3109806085" sldId="269"/>
            <ac:picMk id="1026" creationId="{3369C605-5813-AA8C-515F-3088D6CC1770}"/>
          </ac:picMkLst>
        </pc:picChg>
      </pc:sldChg>
      <pc:sldChg chg="addSp modSp new del ord">
        <pc:chgData name="Laura Flynn" userId="e8e08cb8-6e5d-4a41-b877-ad8947085eb0" providerId="ADAL" clId="{6472DCBD-C041-45F6-8130-2198DB432B84}" dt="2025-09-26T11:56:58.898" v="790" actId="2696"/>
        <pc:sldMkLst>
          <pc:docMk/>
          <pc:sldMk cId="3026660505" sldId="270"/>
        </pc:sldMkLst>
        <pc:spChg chg="add mod">
          <ac:chgData name="Laura Flynn" userId="e8e08cb8-6e5d-4a41-b877-ad8947085eb0" providerId="ADAL" clId="{6472DCBD-C041-45F6-8130-2198DB432B84}" dt="2025-09-26T11:56:07.817" v="788"/>
          <ac:spMkLst>
            <pc:docMk/>
            <pc:sldMk cId="3026660505" sldId="270"/>
            <ac:spMk id="2" creationId="{05F83B3B-81F2-5497-E816-D6671AA06531}"/>
          </ac:spMkLst>
        </pc:spChg>
      </pc:sldChg>
      <pc:sldChg chg="addSp delSp modSp new mod ord setBg">
        <pc:chgData name="Laura Flynn" userId="e8e08cb8-6e5d-4a41-b877-ad8947085eb0" providerId="ADAL" clId="{6472DCBD-C041-45F6-8130-2198DB432B84}" dt="2025-09-26T17:07:17.226" v="5341" actId="20577"/>
        <pc:sldMkLst>
          <pc:docMk/>
          <pc:sldMk cId="556103491" sldId="271"/>
        </pc:sldMkLst>
        <pc:spChg chg="mod">
          <ac:chgData name="Laura Flynn" userId="e8e08cb8-6e5d-4a41-b877-ad8947085eb0" providerId="ADAL" clId="{6472DCBD-C041-45F6-8130-2198DB432B84}" dt="2025-09-26T17:07:17.226" v="5341" actId="20577"/>
          <ac:spMkLst>
            <pc:docMk/>
            <pc:sldMk cId="556103491" sldId="271"/>
            <ac:spMk id="2" creationId="{C2111B56-35D4-2593-4C0D-8CD18E15E21E}"/>
          </ac:spMkLst>
        </pc:spChg>
        <pc:spChg chg="add del mod">
          <ac:chgData name="Laura Flynn" userId="e8e08cb8-6e5d-4a41-b877-ad8947085eb0" providerId="ADAL" clId="{6472DCBD-C041-45F6-8130-2198DB432B84}" dt="2025-09-26T16:55:47.102" v="5040" actId="255"/>
          <ac:spMkLst>
            <pc:docMk/>
            <pc:sldMk cId="556103491" sldId="271"/>
            <ac:spMk id="3" creationId="{19C99B62-7AE3-DA80-BA11-A698C6F7439D}"/>
          </ac:spMkLst>
        </pc:spChg>
        <pc:spChg chg="add mod">
          <ac:chgData name="Laura Flynn" userId="e8e08cb8-6e5d-4a41-b877-ad8947085eb0" providerId="ADAL" clId="{6472DCBD-C041-45F6-8130-2198DB432B84}" dt="2025-09-26T16:55:51.613" v="5041" actId="1076"/>
          <ac:spMkLst>
            <pc:docMk/>
            <pc:sldMk cId="556103491" sldId="271"/>
            <ac:spMk id="4" creationId="{128046E0-0438-3127-6886-29281B33BA50}"/>
          </ac:spMkLst>
        </pc:spChg>
        <pc:spChg chg="add del">
          <ac:chgData name="Laura Flynn" userId="e8e08cb8-6e5d-4a41-b877-ad8947085eb0" providerId="ADAL" clId="{6472DCBD-C041-45F6-8130-2198DB432B84}" dt="2025-09-26T16:05:34.973" v="3440" actId="26606"/>
          <ac:spMkLst>
            <pc:docMk/>
            <pc:sldMk cId="556103491" sldId="271"/>
            <ac:spMk id="9" creationId="{09588DA8-065E-4F6F-8EFD-43104AB2E0CF}"/>
          </ac:spMkLst>
        </pc:spChg>
        <pc:spChg chg="add del">
          <ac:chgData name="Laura Flynn" userId="e8e08cb8-6e5d-4a41-b877-ad8947085eb0" providerId="ADAL" clId="{6472DCBD-C041-45F6-8130-2198DB432B84}" dt="2025-09-26T16:06:09.302" v="3446" actId="26606"/>
          <ac:spMkLst>
            <pc:docMk/>
            <pc:sldMk cId="556103491" sldId="271"/>
            <ac:spMk id="11" creationId="{C4285719-470E-454C-AF62-8323075F1F5B}"/>
          </ac:spMkLst>
        </pc:spChg>
        <pc:spChg chg="add del">
          <ac:chgData name="Laura Flynn" userId="e8e08cb8-6e5d-4a41-b877-ad8947085eb0" providerId="ADAL" clId="{6472DCBD-C041-45F6-8130-2198DB432B84}" dt="2025-09-26T16:06:09.302" v="3446" actId="26606"/>
          <ac:spMkLst>
            <pc:docMk/>
            <pc:sldMk cId="556103491" sldId="271"/>
            <ac:spMk id="13" creationId="{CD9FE4EF-C4D8-49A0-B2FF-81D8DB7D8A24}"/>
          </ac:spMkLst>
        </pc:spChg>
        <pc:spChg chg="add del">
          <ac:chgData name="Laura Flynn" userId="e8e08cb8-6e5d-4a41-b877-ad8947085eb0" providerId="ADAL" clId="{6472DCBD-C041-45F6-8130-2198DB432B84}" dt="2025-09-26T16:06:09.302" v="3446" actId="26606"/>
          <ac:spMkLst>
            <pc:docMk/>
            <pc:sldMk cId="556103491" sldId="271"/>
            <ac:spMk id="15" creationId="{4300840D-0A0B-4512-BACA-B439D5B9C57C}"/>
          </ac:spMkLst>
        </pc:spChg>
        <pc:spChg chg="add del">
          <ac:chgData name="Laura Flynn" userId="e8e08cb8-6e5d-4a41-b877-ad8947085eb0" providerId="ADAL" clId="{6472DCBD-C041-45F6-8130-2198DB432B84}" dt="2025-09-26T16:05:30.983" v="3438" actId="26606"/>
          <ac:spMkLst>
            <pc:docMk/>
            <pc:sldMk cId="556103491" sldId="271"/>
            <ac:spMk id="17" creationId="{D2B78728-A580-49A7-84F9-6EF6F583ADE0}"/>
          </ac:spMkLst>
        </pc:spChg>
        <pc:spChg chg="add del">
          <ac:chgData name="Laura Flynn" userId="e8e08cb8-6e5d-4a41-b877-ad8947085eb0" providerId="ADAL" clId="{6472DCBD-C041-45F6-8130-2198DB432B84}" dt="2025-09-26T16:05:34.973" v="3440" actId="26606"/>
          <ac:spMkLst>
            <pc:docMk/>
            <pc:sldMk cId="556103491" sldId="271"/>
            <ac:spMk id="19" creationId="{38FAA1A1-D861-433F-88FA-1E9D6FD31D11}"/>
          </ac:spMkLst>
        </pc:spChg>
        <pc:spChg chg="add del">
          <ac:chgData name="Laura Flynn" userId="e8e08cb8-6e5d-4a41-b877-ad8947085eb0" providerId="ADAL" clId="{6472DCBD-C041-45F6-8130-2198DB432B84}" dt="2025-09-26T16:06:09.302" v="3446" actId="26606"/>
          <ac:spMkLst>
            <pc:docMk/>
            <pc:sldMk cId="556103491" sldId="271"/>
            <ac:spMk id="21" creationId="{8D71EDA1-87BF-4D5D-AB79-F346FD19278A}"/>
          </ac:spMkLst>
        </pc:spChg>
        <pc:spChg chg="add del">
          <ac:chgData name="Laura Flynn" userId="e8e08cb8-6e5d-4a41-b877-ad8947085eb0" providerId="ADAL" clId="{6472DCBD-C041-45F6-8130-2198DB432B84}" dt="2025-09-26T16:05:34.973" v="3440" actId="26606"/>
          <ac:spMkLst>
            <pc:docMk/>
            <pc:sldMk cId="556103491" sldId="271"/>
            <ac:spMk id="26" creationId="{B6CDA21F-E7AF-4C75-8395-33F58D5B0E45}"/>
          </ac:spMkLst>
        </pc:spChg>
        <pc:spChg chg="add del">
          <ac:chgData name="Laura Flynn" userId="e8e08cb8-6e5d-4a41-b877-ad8947085eb0" providerId="ADAL" clId="{6472DCBD-C041-45F6-8130-2198DB432B84}" dt="2025-09-26T16:05:30.983" v="3438" actId="26606"/>
          <ac:spMkLst>
            <pc:docMk/>
            <pc:sldMk cId="556103491" sldId="271"/>
            <ac:spMk id="28" creationId="{E51BA4DF-2BD4-4EC2-B1DB-B27C8AC71864}"/>
          </ac:spMkLst>
        </pc:spChg>
        <pc:spChg chg="add del">
          <ac:chgData name="Laura Flynn" userId="e8e08cb8-6e5d-4a41-b877-ad8947085eb0" providerId="ADAL" clId="{6472DCBD-C041-45F6-8130-2198DB432B84}" dt="2025-09-26T16:05:34.973" v="3440" actId="26606"/>
          <ac:spMkLst>
            <pc:docMk/>
            <pc:sldMk cId="556103491" sldId="271"/>
            <ac:spMk id="33" creationId="{D5B0017B-2ECA-49AF-B397-DC140825DF8D}"/>
          </ac:spMkLst>
        </pc:spChg>
        <pc:spChg chg="add del">
          <ac:chgData name="Laura Flynn" userId="e8e08cb8-6e5d-4a41-b877-ad8947085eb0" providerId="ADAL" clId="{6472DCBD-C041-45F6-8130-2198DB432B84}" dt="2025-09-26T16:05:46.073" v="3442" actId="26606"/>
          <ac:spMkLst>
            <pc:docMk/>
            <pc:sldMk cId="556103491" sldId="271"/>
            <ac:spMk id="37" creationId="{1B15ED52-F352-441B-82BF-E0EA34836D08}"/>
          </ac:spMkLst>
        </pc:spChg>
        <pc:spChg chg="add del">
          <ac:chgData name="Laura Flynn" userId="e8e08cb8-6e5d-4a41-b877-ad8947085eb0" providerId="ADAL" clId="{6472DCBD-C041-45F6-8130-2198DB432B84}" dt="2025-09-26T16:05:46.073" v="3442" actId="26606"/>
          <ac:spMkLst>
            <pc:docMk/>
            <pc:sldMk cId="556103491" sldId="271"/>
            <ac:spMk id="38" creationId="{3B2E3793-BFE6-45A2-9B7B-E18844431C99}"/>
          </ac:spMkLst>
        </pc:spChg>
        <pc:spChg chg="add del">
          <ac:chgData name="Laura Flynn" userId="e8e08cb8-6e5d-4a41-b877-ad8947085eb0" providerId="ADAL" clId="{6472DCBD-C041-45F6-8130-2198DB432B84}" dt="2025-09-26T16:05:46.073" v="3442" actId="26606"/>
          <ac:spMkLst>
            <pc:docMk/>
            <pc:sldMk cId="556103491" sldId="271"/>
            <ac:spMk id="39" creationId="{BC4C4868-CB8F-4AF9-9CDB-8108F2C19B67}"/>
          </ac:spMkLst>
        </pc:spChg>
        <pc:spChg chg="add del">
          <ac:chgData name="Laura Flynn" userId="e8e08cb8-6e5d-4a41-b877-ad8947085eb0" providerId="ADAL" clId="{6472DCBD-C041-45F6-8130-2198DB432B84}" dt="2025-09-26T16:05:46.073" v="3442" actId="26606"/>
          <ac:spMkLst>
            <pc:docMk/>
            <pc:sldMk cId="556103491" sldId="271"/>
            <ac:spMk id="40" creationId="{375E0459-6403-40CD-989D-56A4407CA12E}"/>
          </ac:spMkLst>
        </pc:spChg>
        <pc:spChg chg="add del">
          <ac:chgData name="Laura Flynn" userId="e8e08cb8-6e5d-4a41-b877-ad8947085eb0" providerId="ADAL" clId="{6472DCBD-C041-45F6-8130-2198DB432B84}" dt="2025-09-26T16:06:09.302" v="3446" actId="26606"/>
          <ac:spMkLst>
            <pc:docMk/>
            <pc:sldMk cId="556103491" sldId="271"/>
            <ac:spMk id="44" creationId="{09588DA8-065E-4F6F-8EFD-43104AB2E0CF}"/>
          </ac:spMkLst>
        </pc:spChg>
        <pc:spChg chg="add del">
          <ac:chgData name="Laura Flynn" userId="e8e08cb8-6e5d-4a41-b877-ad8947085eb0" providerId="ADAL" clId="{6472DCBD-C041-45F6-8130-2198DB432B84}" dt="2025-09-26T16:06:09.302" v="3446" actId="26606"/>
          <ac:spMkLst>
            <pc:docMk/>
            <pc:sldMk cId="556103491" sldId="271"/>
            <ac:spMk id="45" creationId="{C4285719-470E-454C-AF62-8323075F1F5B}"/>
          </ac:spMkLst>
        </pc:spChg>
        <pc:spChg chg="add del">
          <ac:chgData name="Laura Flynn" userId="e8e08cb8-6e5d-4a41-b877-ad8947085eb0" providerId="ADAL" clId="{6472DCBD-C041-45F6-8130-2198DB432B84}" dt="2025-09-26T16:06:09.302" v="3446" actId="26606"/>
          <ac:spMkLst>
            <pc:docMk/>
            <pc:sldMk cId="556103491" sldId="271"/>
            <ac:spMk id="46" creationId="{CD9FE4EF-C4D8-49A0-B2FF-81D8DB7D8A24}"/>
          </ac:spMkLst>
        </pc:spChg>
        <pc:spChg chg="add del">
          <ac:chgData name="Laura Flynn" userId="e8e08cb8-6e5d-4a41-b877-ad8947085eb0" providerId="ADAL" clId="{6472DCBD-C041-45F6-8130-2198DB432B84}" dt="2025-09-26T16:06:09.302" v="3446" actId="26606"/>
          <ac:spMkLst>
            <pc:docMk/>
            <pc:sldMk cId="556103491" sldId="271"/>
            <ac:spMk id="48" creationId="{D2B78728-A580-49A7-84F9-6EF6F583ADE0}"/>
          </ac:spMkLst>
        </pc:spChg>
        <pc:spChg chg="add del">
          <ac:chgData name="Laura Flynn" userId="e8e08cb8-6e5d-4a41-b877-ad8947085eb0" providerId="ADAL" clId="{6472DCBD-C041-45F6-8130-2198DB432B84}" dt="2025-09-26T16:06:09.302" v="3446" actId="26606"/>
          <ac:spMkLst>
            <pc:docMk/>
            <pc:sldMk cId="556103491" sldId="271"/>
            <ac:spMk id="49" creationId="{38FAA1A1-D861-433F-88FA-1E9D6FD31D11}"/>
          </ac:spMkLst>
        </pc:spChg>
        <pc:graphicFrameChg chg="add del">
          <ac:chgData name="Laura Flynn" userId="e8e08cb8-6e5d-4a41-b877-ad8947085eb0" providerId="ADAL" clId="{6472DCBD-C041-45F6-8130-2198DB432B84}" dt="2025-09-26T16:06:48.556" v="3448" actId="26606"/>
          <ac:graphicFrameMkLst>
            <pc:docMk/>
            <pc:sldMk cId="556103491" sldId="271"/>
            <ac:graphicFrameMk id="25" creationId="{A81E42DB-0861-3222-A663-0DB29A39444D}"/>
          </ac:graphicFrameMkLst>
        </pc:graphicFrameChg>
      </pc:sldChg>
      <pc:sldChg chg="modSp add mod ord">
        <pc:chgData name="Laura Flynn" userId="e8e08cb8-6e5d-4a41-b877-ad8947085eb0" providerId="ADAL" clId="{6472DCBD-C041-45F6-8130-2198DB432B84}" dt="2025-09-26T14:46:01.816" v="1633" actId="114"/>
        <pc:sldMkLst>
          <pc:docMk/>
          <pc:sldMk cId="2345675136" sldId="272"/>
        </pc:sldMkLst>
        <pc:spChg chg="mod">
          <ac:chgData name="Laura Flynn" userId="e8e08cb8-6e5d-4a41-b877-ad8947085eb0" providerId="ADAL" clId="{6472DCBD-C041-45F6-8130-2198DB432B84}" dt="2025-09-26T14:45:32.908" v="1627" actId="20577"/>
          <ac:spMkLst>
            <pc:docMk/>
            <pc:sldMk cId="2345675136" sldId="272"/>
            <ac:spMk id="2" creationId="{EF03BC2A-973D-A086-B3E9-B7C3FA9CD996}"/>
          </ac:spMkLst>
        </pc:spChg>
        <pc:spChg chg="mod">
          <ac:chgData name="Laura Flynn" userId="e8e08cb8-6e5d-4a41-b877-ad8947085eb0" providerId="ADAL" clId="{6472DCBD-C041-45F6-8130-2198DB432B84}" dt="2025-09-26T14:46:01.816" v="1633" actId="114"/>
          <ac:spMkLst>
            <pc:docMk/>
            <pc:sldMk cId="2345675136" sldId="272"/>
            <ac:spMk id="3" creationId="{E019CED8-9229-51BF-BF78-387AA65BF25D}"/>
          </ac:spMkLst>
        </pc:spChg>
      </pc:sldChg>
      <pc:sldChg chg="addSp delSp modSp add mod setBg">
        <pc:chgData name="Laura Flynn" userId="e8e08cb8-6e5d-4a41-b877-ad8947085eb0" providerId="ADAL" clId="{6472DCBD-C041-45F6-8130-2198DB432B84}" dt="2025-09-26T16:27:07.208" v="3498" actId="26606"/>
        <pc:sldMkLst>
          <pc:docMk/>
          <pc:sldMk cId="985326339" sldId="273"/>
        </pc:sldMkLst>
        <pc:spChg chg="mod">
          <ac:chgData name="Laura Flynn" userId="e8e08cb8-6e5d-4a41-b877-ad8947085eb0" providerId="ADAL" clId="{6472DCBD-C041-45F6-8130-2198DB432B84}" dt="2025-09-26T16:27:07.208" v="3497" actId="26606"/>
          <ac:spMkLst>
            <pc:docMk/>
            <pc:sldMk cId="985326339" sldId="273"/>
            <ac:spMk id="2" creationId="{21BD5F8C-9711-0D4F-1E0C-54C10842636C}"/>
          </ac:spMkLst>
        </pc:spChg>
        <pc:spChg chg="add del mod">
          <ac:chgData name="Laura Flynn" userId="e8e08cb8-6e5d-4a41-b877-ad8947085eb0" providerId="ADAL" clId="{6472DCBD-C041-45F6-8130-2198DB432B84}" dt="2025-09-26T15:39:04.759" v="2371" actId="26606"/>
          <ac:spMkLst>
            <pc:docMk/>
            <pc:sldMk cId="985326339" sldId="273"/>
            <ac:spMk id="3" creationId="{3A352B35-3488-2CAF-CA19-FE96F0FD3544}"/>
          </ac:spMkLst>
        </pc:spChg>
        <pc:spChg chg="mod ord">
          <ac:chgData name="Laura Flynn" userId="e8e08cb8-6e5d-4a41-b877-ad8947085eb0" providerId="ADAL" clId="{6472DCBD-C041-45F6-8130-2198DB432B84}" dt="2025-09-26T16:27:07.208" v="3498" actId="26606"/>
          <ac:spMkLst>
            <pc:docMk/>
            <pc:sldMk cId="985326339" sldId="273"/>
            <ac:spMk id="4" creationId="{2B12F6F7-BE6A-6CBC-BACA-6AE76A60E1B9}"/>
          </ac:spMkLst>
        </pc:spChg>
        <pc:spChg chg="add del">
          <ac:chgData name="Laura Flynn" userId="e8e08cb8-6e5d-4a41-b877-ad8947085eb0" providerId="ADAL" clId="{6472DCBD-C041-45F6-8130-2198DB432B84}" dt="2025-09-26T16:26:59.882" v="3495" actId="26606"/>
          <ac:spMkLst>
            <pc:docMk/>
            <pc:sldMk cId="985326339" sldId="273"/>
            <ac:spMk id="13" creationId="{6C4028FD-8BAA-4A19-BFDE-594D991B7552}"/>
          </ac:spMkLst>
        </pc:spChg>
        <pc:spChg chg="add del">
          <ac:chgData name="Laura Flynn" userId="e8e08cb8-6e5d-4a41-b877-ad8947085eb0" providerId="ADAL" clId="{6472DCBD-C041-45F6-8130-2198DB432B84}" dt="2025-09-26T16:27:07.208" v="3497" actId="26606"/>
          <ac:spMkLst>
            <pc:docMk/>
            <pc:sldMk cId="985326339" sldId="273"/>
            <ac:spMk id="15" creationId="{081E4A58-353D-44AE-B2FC-2A74E2E400F7}"/>
          </ac:spMkLst>
        </pc:spChg>
        <pc:spChg chg="add del">
          <ac:chgData name="Laura Flynn" userId="e8e08cb8-6e5d-4a41-b877-ad8947085eb0" providerId="ADAL" clId="{6472DCBD-C041-45F6-8130-2198DB432B84}" dt="2025-09-26T16:27:07.208" v="3497" actId="26606"/>
          <ac:spMkLst>
            <pc:docMk/>
            <pc:sldMk cId="985326339" sldId="273"/>
            <ac:spMk id="16" creationId="{362810D9-2C5A-477D-949C-C191895477F3}"/>
          </ac:spMkLst>
        </pc:spChg>
        <pc:spChg chg="add">
          <ac:chgData name="Laura Flynn" userId="e8e08cb8-6e5d-4a41-b877-ad8947085eb0" providerId="ADAL" clId="{6472DCBD-C041-45F6-8130-2198DB432B84}" dt="2025-09-26T16:27:07.208" v="3498" actId="26606"/>
          <ac:spMkLst>
            <pc:docMk/>
            <pc:sldMk cId="985326339" sldId="273"/>
            <ac:spMk id="18" creationId="{42A4FC2C-047E-45A5-965D-8E1E3BF09BC6}"/>
          </ac:spMkLst>
        </pc:spChg>
        <pc:graphicFrameChg chg="add del">
          <ac:chgData name="Laura Flynn" userId="e8e08cb8-6e5d-4a41-b877-ad8947085eb0" providerId="ADAL" clId="{6472DCBD-C041-45F6-8130-2198DB432B84}" dt="2025-09-26T15:39:04.744" v="2370" actId="26606"/>
          <ac:graphicFrameMkLst>
            <pc:docMk/>
            <pc:sldMk cId="985326339" sldId="273"/>
            <ac:graphicFrameMk id="6" creationId="{A0FEC318-DC2C-1CDD-4D2D-1BEDDEB6C9C4}"/>
          </ac:graphicFrameMkLst>
        </pc:graphicFrameChg>
        <pc:graphicFrameChg chg="add mod ord modGraphic">
          <ac:chgData name="Laura Flynn" userId="e8e08cb8-6e5d-4a41-b877-ad8947085eb0" providerId="ADAL" clId="{6472DCBD-C041-45F6-8130-2198DB432B84}" dt="2025-09-26T16:27:07.208" v="3497" actId="26606"/>
          <ac:graphicFrameMkLst>
            <pc:docMk/>
            <pc:sldMk cId="985326339" sldId="273"/>
            <ac:graphicFrameMk id="8" creationId="{45FA176F-96A0-B4FC-E17B-FE9D55D08BE2}"/>
          </ac:graphicFrameMkLst>
        </pc:graphicFrameChg>
      </pc:sldChg>
      <pc:sldChg chg="modSp add mod ord">
        <pc:chgData name="Laura Flynn" userId="e8e08cb8-6e5d-4a41-b877-ad8947085eb0" providerId="ADAL" clId="{6472DCBD-C041-45F6-8130-2198DB432B84}" dt="2025-09-26T16:55:08.148" v="5032" actId="113"/>
        <pc:sldMkLst>
          <pc:docMk/>
          <pc:sldMk cId="3172317346" sldId="274"/>
        </pc:sldMkLst>
        <pc:spChg chg="mod">
          <ac:chgData name="Laura Flynn" userId="e8e08cb8-6e5d-4a41-b877-ad8947085eb0" providerId="ADAL" clId="{6472DCBD-C041-45F6-8130-2198DB432B84}" dt="2025-09-26T16:55:08.148" v="5032" actId="113"/>
          <ac:spMkLst>
            <pc:docMk/>
            <pc:sldMk cId="3172317346" sldId="274"/>
            <ac:spMk id="3" creationId="{650A8121-260E-91D6-7DB7-E93FEF96EF85}"/>
          </ac:spMkLst>
        </pc:spChg>
      </pc:sldChg>
      <pc:sldChg chg="add del">
        <pc:chgData name="Laura Flynn" userId="e8e08cb8-6e5d-4a41-b877-ad8947085eb0" providerId="ADAL" clId="{6472DCBD-C041-45F6-8130-2198DB432B84}" dt="2025-09-26T15:27:39.825" v="2291" actId="2696"/>
        <pc:sldMkLst>
          <pc:docMk/>
          <pc:sldMk cId="3375937703" sldId="275"/>
        </pc:sldMkLst>
      </pc:sldChg>
      <pc:sldChg chg="addSp delSp modSp add mod setBg">
        <pc:chgData name="Laura Flynn" userId="e8e08cb8-6e5d-4a41-b877-ad8947085eb0" providerId="ADAL" clId="{6472DCBD-C041-45F6-8130-2198DB432B84}" dt="2025-09-26T16:57:47.374" v="5072"/>
        <pc:sldMkLst>
          <pc:docMk/>
          <pc:sldMk cId="2280108060" sldId="276"/>
        </pc:sldMkLst>
        <pc:spChg chg="mod">
          <ac:chgData name="Laura Flynn" userId="e8e08cb8-6e5d-4a41-b877-ad8947085eb0" providerId="ADAL" clId="{6472DCBD-C041-45F6-8130-2198DB432B84}" dt="2025-09-26T16:56:27.887" v="5064" actId="20577"/>
          <ac:spMkLst>
            <pc:docMk/>
            <pc:sldMk cId="2280108060" sldId="276"/>
            <ac:spMk id="2" creationId="{5B4528FC-E5AC-C8F4-ED63-6D6ADAE5D30A}"/>
          </ac:spMkLst>
        </pc:spChg>
        <pc:spChg chg="add del mod">
          <ac:chgData name="Laura Flynn" userId="e8e08cb8-6e5d-4a41-b877-ad8947085eb0" providerId="ADAL" clId="{6472DCBD-C041-45F6-8130-2198DB432B84}" dt="2025-09-26T15:38:18.657" v="2368" actId="26606"/>
          <ac:spMkLst>
            <pc:docMk/>
            <pc:sldMk cId="2280108060" sldId="276"/>
            <ac:spMk id="3" creationId="{4EAEDE19-7EBC-42DD-6EE9-CCC0847BC6EB}"/>
          </ac:spMkLst>
        </pc:spChg>
        <pc:spChg chg="mod">
          <ac:chgData name="Laura Flynn" userId="e8e08cb8-6e5d-4a41-b877-ad8947085eb0" providerId="ADAL" clId="{6472DCBD-C041-45F6-8130-2198DB432B84}" dt="2025-09-26T15:39:54.146" v="2375" actId="1076"/>
          <ac:spMkLst>
            <pc:docMk/>
            <pc:sldMk cId="2280108060" sldId="276"/>
            <ac:spMk id="4" creationId="{DE32AA02-9641-9C9C-B164-A79BE5B2E23C}"/>
          </ac:spMkLst>
        </pc:spChg>
        <pc:spChg chg="add del">
          <ac:chgData name="Laura Flynn" userId="e8e08cb8-6e5d-4a41-b877-ad8947085eb0" providerId="ADAL" clId="{6472DCBD-C041-45F6-8130-2198DB432B84}" dt="2025-09-26T15:39:46.056" v="2374" actId="26606"/>
          <ac:spMkLst>
            <pc:docMk/>
            <pc:sldMk cId="2280108060" sldId="276"/>
            <ac:spMk id="9" creationId="{09588DA8-065E-4F6F-8EFD-43104AB2E0CF}"/>
          </ac:spMkLst>
        </pc:spChg>
        <pc:spChg chg="add del">
          <ac:chgData name="Laura Flynn" userId="e8e08cb8-6e5d-4a41-b877-ad8947085eb0" providerId="ADAL" clId="{6472DCBD-C041-45F6-8130-2198DB432B84}" dt="2025-09-26T15:38:03.284" v="2365" actId="26606"/>
          <ac:spMkLst>
            <pc:docMk/>
            <pc:sldMk cId="2280108060" sldId="276"/>
            <ac:spMk id="10" creationId="{58086AEC-04C2-4BC4-BFB8-0135965C74A8}"/>
          </ac:spMkLst>
        </pc:spChg>
        <pc:spChg chg="add del">
          <ac:chgData name="Laura Flynn" userId="e8e08cb8-6e5d-4a41-b877-ad8947085eb0" providerId="ADAL" clId="{6472DCBD-C041-45F6-8130-2198DB432B84}" dt="2025-09-26T15:39:46.056" v="2374" actId="26606"/>
          <ac:spMkLst>
            <pc:docMk/>
            <pc:sldMk cId="2280108060" sldId="276"/>
            <ac:spMk id="11" creationId="{C4285719-470E-454C-AF62-8323075F1F5B}"/>
          </ac:spMkLst>
        </pc:spChg>
        <pc:spChg chg="add del">
          <ac:chgData name="Laura Flynn" userId="e8e08cb8-6e5d-4a41-b877-ad8947085eb0" providerId="ADAL" clId="{6472DCBD-C041-45F6-8130-2198DB432B84}" dt="2025-09-26T15:38:03.284" v="2365" actId="26606"/>
          <ac:spMkLst>
            <pc:docMk/>
            <pc:sldMk cId="2280108060" sldId="276"/>
            <ac:spMk id="12" creationId="{20C3BE3F-B8A9-4DC9-A867-EC91736FAA07}"/>
          </ac:spMkLst>
        </pc:spChg>
        <pc:spChg chg="add del">
          <ac:chgData name="Laura Flynn" userId="e8e08cb8-6e5d-4a41-b877-ad8947085eb0" providerId="ADAL" clId="{6472DCBD-C041-45F6-8130-2198DB432B84}" dt="2025-09-26T15:39:46.056" v="2374" actId="26606"/>
          <ac:spMkLst>
            <pc:docMk/>
            <pc:sldMk cId="2280108060" sldId="276"/>
            <ac:spMk id="13" creationId="{CD9FE4EF-C4D8-49A0-B2FF-81D8DB7D8A24}"/>
          </ac:spMkLst>
        </pc:spChg>
        <pc:spChg chg="add del">
          <ac:chgData name="Laura Flynn" userId="e8e08cb8-6e5d-4a41-b877-ad8947085eb0" providerId="ADAL" clId="{6472DCBD-C041-45F6-8130-2198DB432B84}" dt="2025-09-26T15:39:46.056" v="2374" actId="26606"/>
          <ac:spMkLst>
            <pc:docMk/>
            <pc:sldMk cId="2280108060" sldId="276"/>
            <ac:spMk id="15" creationId="{4300840D-0A0B-4512-BACA-B439D5B9C57C}"/>
          </ac:spMkLst>
        </pc:spChg>
        <pc:spChg chg="add del">
          <ac:chgData name="Laura Flynn" userId="e8e08cb8-6e5d-4a41-b877-ad8947085eb0" providerId="ADAL" clId="{6472DCBD-C041-45F6-8130-2198DB432B84}" dt="2025-09-26T15:39:46.056" v="2374" actId="26606"/>
          <ac:spMkLst>
            <pc:docMk/>
            <pc:sldMk cId="2280108060" sldId="276"/>
            <ac:spMk id="17" creationId="{D2B78728-A580-49A7-84F9-6EF6F583ADE0}"/>
          </ac:spMkLst>
        </pc:spChg>
        <pc:spChg chg="add del">
          <ac:chgData name="Laura Flynn" userId="e8e08cb8-6e5d-4a41-b877-ad8947085eb0" providerId="ADAL" clId="{6472DCBD-C041-45F6-8130-2198DB432B84}" dt="2025-09-26T15:39:46.056" v="2374" actId="26606"/>
          <ac:spMkLst>
            <pc:docMk/>
            <pc:sldMk cId="2280108060" sldId="276"/>
            <ac:spMk id="19" creationId="{38FAA1A1-D861-433F-88FA-1E9D6FD31D11}"/>
          </ac:spMkLst>
        </pc:spChg>
        <pc:spChg chg="add del">
          <ac:chgData name="Laura Flynn" userId="e8e08cb8-6e5d-4a41-b877-ad8947085eb0" providerId="ADAL" clId="{6472DCBD-C041-45F6-8130-2198DB432B84}" dt="2025-09-26T15:38:18.657" v="2367" actId="26606"/>
          <ac:spMkLst>
            <pc:docMk/>
            <pc:sldMk cId="2280108060" sldId="276"/>
            <ac:spMk id="20" creationId="{443F2ACA-E6D6-4028-82DD-F03C262D5DE6}"/>
          </ac:spMkLst>
        </pc:spChg>
        <pc:spChg chg="add del">
          <ac:chgData name="Laura Flynn" userId="e8e08cb8-6e5d-4a41-b877-ad8947085eb0" providerId="ADAL" clId="{6472DCBD-C041-45F6-8130-2198DB432B84}" dt="2025-09-26T15:38:18.657" v="2367" actId="26606"/>
          <ac:spMkLst>
            <pc:docMk/>
            <pc:sldMk cId="2280108060" sldId="276"/>
            <ac:spMk id="21" creationId="{BACC6370-2D7E-4714-9D71-7542949D7D5D}"/>
          </ac:spMkLst>
        </pc:spChg>
        <pc:spChg chg="add del">
          <ac:chgData name="Laura Flynn" userId="e8e08cb8-6e5d-4a41-b877-ad8947085eb0" providerId="ADAL" clId="{6472DCBD-C041-45F6-8130-2198DB432B84}" dt="2025-09-26T15:38:18.657" v="2367" actId="26606"/>
          <ac:spMkLst>
            <pc:docMk/>
            <pc:sldMk cId="2280108060" sldId="276"/>
            <ac:spMk id="22" creationId="{256B2C21-A230-48C0-8DF1-C46611373C44}"/>
          </ac:spMkLst>
        </pc:spChg>
        <pc:spChg chg="add del">
          <ac:chgData name="Laura Flynn" userId="e8e08cb8-6e5d-4a41-b877-ad8947085eb0" providerId="ADAL" clId="{6472DCBD-C041-45F6-8130-2198DB432B84}" dt="2025-09-26T15:38:18.657" v="2367" actId="26606"/>
          <ac:spMkLst>
            <pc:docMk/>
            <pc:sldMk cId="2280108060" sldId="276"/>
            <ac:spMk id="23" creationId="{3847E18C-932D-4C95-AABA-FEC7C9499AD7}"/>
          </ac:spMkLst>
        </pc:spChg>
        <pc:spChg chg="add del">
          <ac:chgData name="Laura Flynn" userId="e8e08cb8-6e5d-4a41-b877-ad8947085eb0" providerId="ADAL" clId="{6472DCBD-C041-45F6-8130-2198DB432B84}" dt="2025-09-26T15:38:18.657" v="2367" actId="26606"/>
          <ac:spMkLst>
            <pc:docMk/>
            <pc:sldMk cId="2280108060" sldId="276"/>
            <ac:spMk id="24" creationId="{3150CB11-0C61-439E-910F-5787759E72A0}"/>
          </ac:spMkLst>
        </pc:spChg>
        <pc:spChg chg="add del">
          <ac:chgData name="Laura Flynn" userId="e8e08cb8-6e5d-4a41-b877-ad8947085eb0" providerId="ADAL" clId="{6472DCBD-C041-45F6-8130-2198DB432B84}" dt="2025-09-26T15:38:18.657" v="2367" actId="26606"/>
          <ac:spMkLst>
            <pc:docMk/>
            <pc:sldMk cId="2280108060" sldId="276"/>
            <ac:spMk id="25" creationId="{43F8A58B-5155-44CE-A5FF-7647B47D0A7A}"/>
          </ac:spMkLst>
        </pc:spChg>
        <pc:spChg chg="add del">
          <ac:chgData name="Laura Flynn" userId="e8e08cb8-6e5d-4a41-b877-ad8947085eb0" providerId="ADAL" clId="{6472DCBD-C041-45F6-8130-2198DB432B84}" dt="2025-09-26T15:39:46.056" v="2374" actId="26606"/>
          <ac:spMkLst>
            <pc:docMk/>
            <pc:sldMk cId="2280108060" sldId="276"/>
            <ac:spMk id="28" creationId="{8D71EDA1-87BF-4D5D-AB79-F346FD19278A}"/>
          </ac:spMkLst>
        </pc:spChg>
        <pc:spChg chg="add del">
          <ac:chgData name="Laura Flynn" userId="e8e08cb8-6e5d-4a41-b877-ad8947085eb0" providerId="ADAL" clId="{6472DCBD-C041-45F6-8130-2198DB432B84}" dt="2025-09-26T15:39:18.595" v="2372" actId="26606"/>
          <ac:spMkLst>
            <pc:docMk/>
            <pc:sldMk cId="2280108060" sldId="276"/>
            <ac:spMk id="29" creationId="{4EAEDE19-7EBC-42DD-6EE9-CCC0847BC6EB}"/>
          </ac:spMkLst>
        </pc:spChg>
        <pc:spChg chg="add del">
          <ac:chgData name="Laura Flynn" userId="e8e08cb8-6e5d-4a41-b877-ad8947085eb0" providerId="ADAL" clId="{6472DCBD-C041-45F6-8130-2198DB432B84}" dt="2025-09-26T15:40:01.357" v="2376" actId="26606"/>
          <ac:spMkLst>
            <pc:docMk/>
            <pc:sldMk cId="2280108060" sldId="276"/>
            <ac:spMk id="36" creationId="{6C4028FD-8BAA-4A19-BFDE-594D991B7552}"/>
          </ac:spMkLst>
        </pc:spChg>
        <pc:spChg chg="add">
          <ac:chgData name="Laura Flynn" userId="e8e08cb8-6e5d-4a41-b877-ad8947085eb0" providerId="ADAL" clId="{6472DCBD-C041-45F6-8130-2198DB432B84}" dt="2025-09-26T15:40:01.357" v="2376" actId="26606"/>
          <ac:spMkLst>
            <pc:docMk/>
            <pc:sldMk cId="2280108060" sldId="276"/>
            <ac:spMk id="41" creationId="{955A2079-FA98-4876-80F0-72364A7D2EA4}"/>
          </ac:spMkLst>
        </pc:spChg>
        <pc:grpChg chg="add del">
          <ac:chgData name="Laura Flynn" userId="e8e08cb8-6e5d-4a41-b877-ad8947085eb0" providerId="ADAL" clId="{6472DCBD-C041-45F6-8130-2198DB432B84}" dt="2025-09-26T15:38:03.284" v="2365" actId="26606"/>
          <ac:grpSpMkLst>
            <pc:docMk/>
            <pc:sldMk cId="2280108060" sldId="276"/>
            <ac:grpSpMk id="14" creationId="{0CA2F3D1-53F2-478B-949B-6D4EA2E4E43E}"/>
          </ac:grpSpMkLst>
        </pc:grpChg>
        <pc:graphicFrameChg chg="add del">
          <ac:chgData name="Laura Flynn" userId="e8e08cb8-6e5d-4a41-b877-ad8947085eb0" providerId="ADAL" clId="{6472DCBD-C041-45F6-8130-2198DB432B84}" dt="2025-09-26T15:37:03.107" v="2355" actId="26606"/>
          <ac:graphicFrameMkLst>
            <pc:docMk/>
            <pc:sldMk cId="2280108060" sldId="276"/>
            <ac:graphicFrameMk id="6" creationId="{CA832D3E-7F78-8EC6-103A-2ECE77C532AF}"/>
          </ac:graphicFrameMkLst>
        </pc:graphicFrameChg>
        <pc:graphicFrameChg chg="add del">
          <ac:chgData name="Laura Flynn" userId="e8e08cb8-6e5d-4a41-b877-ad8947085eb0" providerId="ADAL" clId="{6472DCBD-C041-45F6-8130-2198DB432B84}" dt="2025-09-26T15:38:03.284" v="2365" actId="26606"/>
          <ac:graphicFrameMkLst>
            <pc:docMk/>
            <pc:sldMk cId="2280108060" sldId="276"/>
            <ac:graphicFrameMk id="7" creationId="{DF7CE2CB-A2F0-78F0-D2DE-D8F85E8100CD}"/>
          </ac:graphicFrameMkLst>
        </pc:graphicFrameChg>
        <pc:graphicFrameChg chg="add del mod">
          <ac:chgData name="Laura Flynn" userId="e8e08cb8-6e5d-4a41-b877-ad8947085eb0" providerId="ADAL" clId="{6472DCBD-C041-45F6-8130-2198DB432B84}" dt="2025-09-26T15:37:36.124" v="2363" actId="26606"/>
          <ac:graphicFrameMkLst>
            <pc:docMk/>
            <pc:sldMk cId="2280108060" sldId="276"/>
            <ac:graphicFrameMk id="8" creationId="{AC4886F1-3BAE-DB3D-F887-CE32EC208248}"/>
          </ac:graphicFrameMkLst>
        </pc:graphicFrameChg>
        <pc:graphicFrameChg chg="add del">
          <ac:chgData name="Laura Flynn" userId="e8e08cb8-6e5d-4a41-b877-ad8947085eb0" providerId="ADAL" clId="{6472DCBD-C041-45F6-8130-2198DB432B84}" dt="2025-09-26T15:38:18.657" v="2367" actId="26606"/>
          <ac:graphicFrameMkLst>
            <pc:docMk/>
            <pc:sldMk cId="2280108060" sldId="276"/>
            <ac:graphicFrameMk id="26" creationId="{7825588D-B3E9-A097-0A0D-AC6ACA7B2AFC}"/>
          </ac:graphicFrameMkLst>
        </pc:graphicFrameChg>
        <pc:graphicFrameChg chg="add mod ord modGraphic">
          <ac:chgData name="Laura Flynn" userId="e8e08cb8-6e5d-4a41-b877-ad8947085eb0" providerId="ADAL" clId="{6472DCBD-C041-45F6-8130-2198DB432B84}" dt="2025-09-26T16:57:47.374" v="5072"/>
          <ac:graphicFrameMkLst>
            <pc:docMk/>
            <pc:sldMk cId="2280108060" sldId="276"/>
            <ac:graphicFrameMk id="31" creationId="{6FDFF714-0F31-65C0-61B3-C5C959BAC4C4}"/>
          </ac:graphicFrameMkLst>
        </pc:graphicFrameChg>
      </pc:sldChg>
      <pc:sldChg chg="addSp delSp modSp new mod ord">
        <pc:chgData name="Laura Flynn" userId="e8e08cb8-6e5d-4a41-b877-ad8947085eb0" providerId="ADAL" clId="{6472DCBD-C041-45F6-8130-2198DB432B84}" dt="2025-09-26T16:28:04.462" v="3510" actId="1076"/>
        <pc:sldMkLst>
          <pc:docMk/>
          <pc:sldMk cId="375896704" sldId="277"/>
        </pc:sldMkLst>
        <pc:spChg chg="mod">
          <ac:chgData name="Laura Flynn" userId="e8e08cb8-6e5d-4a41-b877-ad8947085eb0" providerId="ADAL" clId="{6472DCBD-C041-45F6-8130-2198DB432B84}" dt="2025-09-26T16:27:41.112" v="3507" actId="20577"/>
          <ac:spMkLst>
            <pc:docMk/>
            <pc:sldMk cId="375896704" sldId="277"/>
            <ac:spMk id="2" creationId="{230D93D1-2801-E9B1-881E-3E5EAF12D993}"/>
          </ac:spMkLst>
        </pc:spChg>
        <pc:spChg chg="del">
          <ac:chgData name="Laura Flynn" userId="e8e08cb8-6e5d-4a41-b877-ad8947085eb0" providerId="ADAL" clId="{6472DCBD-C041-45F6-8130-2198DB432B84}" dt="2025-09-26T15:30:36.986" v="2323" actId="22"/>
          <ac:spMkLst>
            <pc:docMk/>
            <pc:sldMk cId="375896704" sldId="277"/>
            <ac:spMk id="3" creationId="{05AC78FB-1BE2-34B0-795E-6E4F215D862B}"/>
          </ac:spMkLst>
        </pc:spChg>
        <pc:spChg chg="add mod">
          <ac:chgData name="Laura Flynn" userId="e8e08cb8-6e5d-4a41-b877-ad8947085eb0" providerId="ADAL" clId="{6472DCBD-C041-45F6-8130-2198DB432B84}" dt="2025-09-26T16:28:04.462" v="3510" actId="1076"/>
          <ac:spMkLst>
            <pc:docMk/>
            <pc:sldMk cId="375896704" sldId="277"/>
            <ac:spMk id="18" creationId="{AC968C01-9252-3A27-E609-94D04C1CF0C7}"/>
          </ac:spMkLst>
        </pc:spChg>
        <pc:picChg chg="add mod ord">
          <ac:chgData name="Laura Flynn" userId="e8e08cb8-6e5d-4a41-b877-ad8947085eb0" providerId="ADAL" clId="{6472DCBD-C041-45F6-8130-2198DB432B84}" dt="2025-09-26T15:30:39.707" v="2324" actId="1076"/>
          <ac:picMkLst>
            <pc:docMk/>
            <pc:sldMk cId="375896704" sldId="277"/>
            <ac:picMk id="5" creationId="{CE2D6806-3234-52EA-7078-AE15BB88DA08}"/>
          </ac:picMkLst>
        </pc:picChg>
        <pc:picChg chg="add mod">
          <ac:chgData name="Laura Flynn" userId="e8e08cb8-6e5d-4a41-b877-ad8947085eb0" providerId="ADAL" clId="{6472DCBD-C041-45F6-8130-2198DB432B84}" dt="2025-09-26T15:45:04.624" v="2432" actId="1076"/>
          <ac:picMkLst>
            <pc:docMk/>
            <pc:sldMk cId="375896704" sldId="277"/>
            <ac:picMk id="7" creationId="{0661CCE3-4D29-6D2C-D808-0EA4EB65FA08}"/>
          </ac:picMkLst>
        </pc:picChg>
        <pc:picChg chg="add mod">
          <ac:chgData name="Laura Flynn" userId="e8e08cb8-6e5d-4a41-b877-ad8947085eb0" providerId="ADAL" clId="{6472DCBD-C041-45F6-8130-2198DB432B84}" dt="2025-09-26T15:35:52.593" v="2351" actId="1076"/>
          <ac:picMkLst>
            <pc:docMk/>
            <pc:sldMk cId="375896704" sldId="277"/>
            <ac:picMk id="9" creationId="{F085FF0B-E338-FA40-4648-752880A41856}"/>
          </ac:picMkLst>
        </pc:picChg>
        <pc:picChg chg="add mod">
          <ac:chgData name="Laura Flynn" userId="e8e08cb8-6e5d-4a41-b877-ad8947085eb0" providerId="ADAL" clId="{6472DCBD-C041-45F6-8130-2198DB432B84}" dt="2025-09-26T15:35:50.825" v="2350" actId="1076"/>
          <ac:picMkLst>
            <pc:docMk/>
            <pc:sldMk cId="375896704" sldId="277"/>
            <ac:picMk id="11" creationId="{07D85AF9-ABCE-69C8-7E7C-038AA210376C}"/>
          </ac:picMkLst>
        </pc:picChg>
        <pc:picChg chg="add mod">
          <ac:chgData name="Laura Flynn" userId="e8e08cb8-6e5d-4a41-b877-ad8947085eb0" providerId="ADAL" clId="{6472DCBD-C041-45F6-8130-2198DB432B84}" dt="2025-09-26T15:35:49.151" v="2349" actId="1076"/>
          <ac:picMkLst>
            <pc:docMk/>
            <pc:sldMk cId="375896704" sldId="277"/>
            <ac:picMk id="13" creationId="{647655C0-5A20-5B14-9EB4-E4C1901954A1}"/>
          </ac:picMkLst>
        </pc:picChg>
        <pc:picChg chg="add mod">
          <ac:chgData name="Laura Flynn" userId="e8e08cb8-6e5d-4a41-b877-ad8947085eb0" providerId="ADAL" clId="{6472DCBD-C041-45F6-8130-2198DB432B84}" dt="2025-09-26T15:35:37.003" v="2346" actId="1076"/>
          <ac:picMkLst>
            <pc:docMk/>
            <pc:sldMk cId="375896704" sldId="277"/>
            <ac:picMk id="15" creationId="{EDD1FDF3-2530-15F6-71EC-CD5577A06E5A}"/>
          </ac:picMkLst>
        </pc:picChg>
        <pc:picChg chg="add mod">
          <ac:chgData name="Laura Flynn" userId="e8e08cb8-6e5d-4a41-b877-ad8947085eb0" providerId="ADAL" clId="{6472DCBD-C041-45F6-8130-2198DB432B84}" dt="2025-09-26T15:35:35.007" v="2345" actId="1076"/>
          <ac:picMkLst>
            <pc:docMk/>
            <pc:sldMk cId="375896704" sldId="277"/>
            <ac:picMk id="17" creationId="{C6EC621E-5301-027B-8297-8DB98BC0EB81}"/>
          </ac:picMkLst>
        </pc:picChg>
      </pc:sldChg>
      <pc:sldChg chg="delSp modSp add del mod setBg delDesignElem">
        <pc:chgData name="Laura Flynn" userId="e8e08cb8-6e5d-4a41-b877-ad8947085eb0" providerId="ADAL" clId="{6472DCBD-C041-45F6-8130-2198DB432B84}" dt="2025-09-26T16:15:26.087" v="3469" actId="2696"/>
        <pc:sldMkLst>
          <pc:docMk/>
          <pc:sldMk cId="1779001490" sldId="278"/>
        </pc:sldMkLst>
        <pc:spChg chg="mod">
          <ac:chgData name="Laura Flynn" userId="e8e08cb8-6e5d-4a41-b877-ad8947085eb0" providerId="ADAL" clId="{6472DCBD-C041-45F6-8130-2198DB432B84}" dt="2025-09-26T16:14:58.534" v="3466" actId="20577"/>
          <ac:spMkLst>
            <pc:docMk/>
            <pc:sldMk cId="1779001490" sldId="278"/>
            <ac:spMk id="3" creationId="{C1141C5F-FF3A-81ED-2B0D-23720E0DAC41}"/>
          </ac:spMkLst>
        </pc:spChg>
        <pc:spChg chg="del">
          <ac:chgData name="Laura Flynn" userId="e8e08cb8-6e5d-4a41-b877-ad8947085eb0" providerId="ADAL" clId="{6472DCBD-C041-45F6-8130-2198DB432B84}" dt="2025-09-26T16:14:26.884" v="3465"/>
          <ac:spMkLst>
            <pc:docMk/>
            <pc:sldMk cId="1779001490" sldId="278"/>
            <ac:spMk id="9" creationId="{C632DEE9-134B-E14B-F15D-2E78B154FB54}"/>
          </ac:spMkLst>
        </pc:spChg>
        <pc:spChg chg="del">
          <ac:chgData name="Laura Flynn" userId="e8e08cb8-6e5d-4a41-b877-ad8947085eb0" providerId="ADAL" clId="{6472DCBD-C041-45F6-8130-2198DB432B84}" dt="2025-09-26T16:14:26.884" v="3465"/>
          <ac:spMkLst>
            <pc:docMk/>
            <pc:sldMk cId="1779001490" sldId="278"/>
            <ac:spMk id="11" creationId="{AC863069-CCA0-B3F4-A5F3-6E12986A8B3A}"/>
          </ac:spMkLst>
        </pc:spChg>
        <pc:spChg chg="del">
          <ac:chgData name="Laura Flynn" userId="e8e08cb8-6e5d-4a41-b877-ad8947085eb0" providerId="ADAL" clId="{6472DCBD-C041-45F6-8130-2198DB432B84}" dt="2025-09-26T16:14:26.884" v="3465"/>
          <ac:spMkLst>
            <pc:docMk/>
            <pc:sldMk cId="1779001490" sldId="278"/>
            <ac:spMk id="13" creationId="{90EED6AA-7609-0661-AFD0-80D3324CAD90}"/>
          </ac:spMkLst>
        </pc:spChg>
        <pc:spChg chg="del">
          <ac:chgData name="Laura Flynn" userId="e8e08cb8-6e5d-4a41-b877-ad8947085eb0" providerId="ADAL" clId="{6472DCBD-C041-45F6-8130-2198DB432B84}" dt="2025-09-26T16:14:26.884" v="3465"/>
          <ac:spMkLst>
            <pc:docMk/>
            <pc:sldMk cId="1779001490" sldId="278"/>
            <ac:spMk id="15" creationId="{CF730D13-BCA7-1772-94E9-3D235BA3EAC8}"/>
          </ac:spMkLst>
        </pc:spChg>
        <pc:spChg chg="del">
          <ac:chgData name="Laura Flynn" userId="e8e08cb8-6e5d-4a41-b877-ad8947085eb0" providerId="ADAL" clId="{6472DCBD-C041-45F6-8130-2198DB432B84}" dt="2025-09-26T16:14:26.884" v="3465"/>
          <ac:spMkLst>
            <pc:docMk/>
            <pc:sldMk cId="1779001490" sldId="278"/>
            <ac:spMk id="17" creationId="{36E59133-6D1D-A63A-D14C-910F83AAF8F8}"/>
          </ac:spMkLst>
        </pc:spChg>
        <pc:spChg chg="del">
          <ac:chgData name="Laura Flynn" userId="e8e08cb8-6e5d-4a41-b877-ad8947085eb0" providerId="ADAL" clId="{6472DCBD-C041-45F6-8130-2198DB432B84}" dt="2025-09-26T16:14:26.884" v="3465"/>
          <ac:spMkLst>
            <pc:docMk/>
            <pc:sldMk cId="1779001490" sldId="278"/>
            <ac:spMk id="19" creationId="{37053F16-CEED-CDF6-379B-08DA119D4B99}"/>
          </ac:spMkLst>
        </pc:spChg>
        <pc:spChg chg="del">
          <ac:chgData name="Laura Flynn" userId="e8e08cb8-6e5d-4a41-b877-ad8947085eb0" providerId="ADAL" clId="{6472DCBD-C041-45F6-8130-2198DB432B84}" dt="2025-09-26T16:14:26.884" v="3465"/>
          <ac:spMkLst>
            <pc:docMk/>
            <pc:sldMk cId="1779001490" sldId="278"/>
            <ac:spMk id="21" creationId="{7EBE7463-6E71-F72F-0847-FF37D511D264}"/>
          </ac:spMkLst>
        </pc:spChg>
      </pc:sldChg>
      <pc:sldChg chg="addSp delSp modSp new mod setBg">
        <pc:chgData name="Laura Flynn" userId="e8e08cb8-6e5d-4a41-b877-ad8947085eb0" providerId="ADAL" clId="{6472DCBD-C041-45F6-8130-2198DB432B84}" dt="2025-09-26T17:06:41.791" v="5337" actId="20577"/>
        <pc:sldMkLst>
          <pc:docMk/>
          <pc:sldMk cId="2076112852" sldId="279"/>
        </pc:sldMkLst>
        <pc:spChg chg="mod">
          <ac:chgData name="Laura Flynn" userId="e8e08cb8-6e5d-4a41-b877-ad8947085eb0" providerId="ADAL" clId="{6472DCBD-C041-45F6-8130-2198DB432B84}" dt="2025-09-26T16:43:47.725" v="4461" actId="26606"/>
          <ac:spMkLst>
            <pc:docMk/>
            <pc:sldMk cId="2076112852" sldId="279"/>
            <ac:spMk id="2" creationId="{D5B6175F-0112-9B48-676F-D4A8D4F58D16}"/>
          </ac:spMkLst>
        </pc:spChg>
        <pc:spChg chg="add del mod">
          <ac:chgData name="Laura Flynn" userId="e8e08cb8-6e5d-4a41-b877-ad8947085eb0" providerId="ADAL" clId="{6472DCBD-C041-45F6-8130-2198DB432B84}" dt="2025-09-26T17:06:41.791" v="5337" actId="20577"/>
          <ac:spMkLst>
            <pc:docMk/>
            <pc:sldMk cId="2076112852" sldId="279"/>
            <ac:spMk id="3" creationId="{F9033E22-46B3-7A3F-4086-8E22E48944CC}"/>
          </ac:spMkLst>
        </pc:spChg>
        <pc:spChg chg="add mod">
          <ac:chgData name="Laura Flynn" userId="e8e08cb8-6e5d-4a41-b877-ad8947085eb0" providerId="ADAL" clId="{6472DCBD-C041-45F6-8130-2198DB432B84}" dt="2025-09-26T16:44:23.723" v="4470" actId="1076"/>
          <ac:spMkLst>
            <pc:docMk/>
            <pc:sldMk cId="2076112852" sldId="279"/>
            <ac:spMk id="4" creationId="{D83C9925-8F12-24FC-C86A-26A5BA575DBF}"/>
          </ac:spMkLst>
        </pc:spChg>
        <pc:spChg chg="add del">
          <ac:chgData name="Laura Flynn" userId="e8e08cb8-6e5d-4a41-b877-ad8947085eb0" providerId="ADAL" clId="{6472DCBD-C041-45F6-8130-2198DB432B84}" dt="2025-09-26T16:43:47.725" v="4460" actId="26606"/>
          <ac:spMkLst>
            <pc:docMk/>
            <pc:sldMk cId="2076112852" sldId="279"/>
            <ac:spMk id="9" creationId="{327D73B4-9F5C-4A64-A179-51B9500CB8B5}"/>
          </ac:spMkLst>
        </pc:spChg>
        <pc:spChg chg="add del">
          <ac:chgData name="Laura Flynn" userId="e8e08cb8-6e5d-4a41-b877-ad8947085eb0" providerId="ADAL" clId="{6472DCBD-C041-45F6-8130-2198DB432B84}" dt="2025-09-26T16:43:47.725" v="4460" actId="26606"/>
          <ac:spMkLst>
            <pc:docMk/>
            <pc:sldMk cId="2076112852" sldId="279"/>
            <ac:spMk id="11" creationId="{C1F06963-6374-4B48-844F-071A9BAAAE02}"/>
          </ac:spMkLst>
        </pc:spChg>
        <pc:spChg chg="add del">
          <ac:chgData name="Laura Flynn" userId="e8e08cb8-6e5d-4a41-b877-ad8947085eb0" providerId="ADAL" clId="{6472DCBD-C041-45F6-8130-2198DB432B84}" dt="2025-09-26T16:43:47.725" v="4460" actId="26606"/>
          <ac:spMkLst>
            <pc:docMk/>
            <pc:sldMk cId="2076112852" sldId="279"/>
            <ac:spMk id="13" creationId="{6CB927A4-E432-4310-9CD5-E89FF5063179}"/>
          </ac:spMkLst>
        </pc:spChg>
        <pc:spChg chg="add del">
          <ac:chgData name="Laura Flynn" userId="e8e08cb8-6e5d-4a41-b877-ad8947085eb0" providerId="ADAL" clId="{6472DCBD-C041-45F6-8130-2198DB432B84}" dt="2025-09-26T16:43:47.725" v="4460" actId="26606"/>
          <ac:spMkLst>
            <pc:docMk/>
            <pc:sldMk cId="2076112852" sldId="279"/>
            <ac:spMk id="15" creationId="{1453BF6C-B012-48B7-B4E8-6D7AC7C27D02}"/>
          </ac:spMkLst>
        </pc:spChg>
        <pc:spChg chg="add del">
          <ac:chgData name="Laura Flynn" userId="e8e08cb8-6e5d-4a41-b877-ad8947085eb0" providerId="ADAL" clId="{6472DCBD-C041-45F6-8130-2198DB432B84}" dt="2025-09-26T16:43:47.725" v="4460" actId="26606"/>
          <ac:spMkLst>
            <pc:docMk/>
            <pc:sldMk cId="2076112852" sldId="279"/>
            <ac:spMk id="17" creationId="{E3020543-B24B-4EC4-8FFC-8DD88EEA91A8}"/>
          </ac:spMkLst>
        </pc:spChg>
        <pc:spChg chg="add">
          <ac:chgData name="Laura Flynn" userId="e8e08cb8-6e5d-4a41-b877-ad8947085eb0" providerId="ADAL" clId="{6472DCBD-C041-45F6-8130-2198DB432B84}" dt="2025-09-26T16:43:47.725" v="4461" actId="26606"/>
          <ac:spMkLst>
            <pc:docMk/>
            <pc:sldMk cId="2076112852" sldId="279"/>
            <ac:spMk id="21" creationId="{A2679492-7988-4050-9056-542444452411}"/>
          </ac:spMkLst>
        </pc:spChg>
        <pc:spChg chg="add">
          <ac:chgData name="Laura Flynn" userId="e8e08cb8-6e5d-4a41-b877-ad8947085eb0" providerId="ADAL" clId="{6472DCBD-C041-45F6-8130-2198DB432B84}" dt="2025-09-26T16:43:47.725" v="4461" actId="26606"/>
          <ac:spMkLst>
            <pc:docMk/>
            <pc:sldMk cId="2076112852" sldId="279"/>
            <ac:spMk id="22" creationId="{B091B163-7D61-4891-ABCF-5C13D9C418D0}"/>
          </ac:spMkLst>
        </pc:spChg>
        <pc:grpChg chg="add">
          <ac:chgData name="Laura Flynn" userId="e8e08cb8-6e5d-4a41-b877-ad8947085eb0" providerId="ADAL" clId="{6472DCBD-C041-45F6-8130-2198DB432B84}" dt="2025-09-26T16:43:47.725" v="4461" actId="26606"/>
          <ac:grpSpMkLst>
            <pc:docMk/>
            <pc:sldMk cId="2076112852" sldId="279"/>
            <ac:grpSpMk id="23" creationId="{0474DF76-993E-44DE-AFB0-C416182ACECF}"/>
          </ac:grpSpMkLst>
        </pc:grpChg>
        <pc:graphicFrameChg chg="add del">
          <ac:chgData name="Laura Flynn" userId="e8e08cb8-6e5d-4a41-b877-ad8947085eb0" providerId="ADAL" clId="{6472DCBD-C041-45F6-8130-2198DB432B84}" dt="2025-09-26T16:36:07.879" v="3838" actId="26606"/>
          <ac:graphicFrameMkLst>
            <pc:docMk/>
            <pc:sldMk cId="2076112852" sldId="279"/>
            <ac:graphicFrameMk id="6" creationId="{375C86E4-3213-29FF-140D-2E2F22CEF822}"/>
          </ac:graphicFrameMkLst>
        </pc:graphicFrameChg>
        <pc:cxnChg chg="add">
          <ac:chgData name="Laura Flynn" userId="e8e08cb8-6e5d-4a41-b877-ad8947085eb0" providerId="ADAL" clId="{6472DCBD-C041-45F6-8130-2198DB432B84}" dt="2025-09-26T16:43:47.725" v="4461" actId="26606"/>
          <ac:cxnSpMkLst>
            <pc:docMk/>
            <pc:sldMk cId="2076112852" sldId="279"/>
            <ac:cxnSpMk id="18" creationId="{C49DA8F6-BCC1-4447-B54C-57856834B94B}"/>
          </ac:cxnSpMkLst>
        </pc:cxnChg>
        <pc:cxnChg chg="add del">
          <ac:chgData name="Laura Flynn" userId="e8e08cb8-6e5d-4a41-b877-ad8947085eb0" providerId="ADAL" clId="{6472DCBD-C041-45F6-8130-2198DB432B84}" dt="2025-09-26T16:43:47.725" v="4460" actId="26606"/>
          <ac:cxnSpMkLst>
            <pc:docMk/>
            <pc:sldMk cId="2076112852" sldId="279"/>
            <ac:cxnSpMk id="19" creationId="{C49DA8F6-BCC1-4447-B54C-57856834B94B}"/>
          </ac:cxnSpMkLst>
        </pc:cxnChg>
      </pc:sldChg>
      <pc:sldChg chg="new del">
        <pc:chgData name="Laura Flynn" userId="e8e08cb8-6e5d-4a41-b877-ad8947085eb0" providerId="ADAL" clId="{6472DCBD-C041-45F6-8130-2198DB432B84}" dt="2025-09-26T16:47:53.643" v="4522" actId="2696"/>
        <pc:sldMkLst>
          <pc:docMk/>
          <pc:sldMk cId="873845019" sldId="280"/>
        </pc:sldMkLst>
      </pc:sldChg>
      <pc:sldChg chg="addSp modSp new mod setBg">
        <pc:chgData name="Laura Flynn" userId="e8e08cb8-6e5d-4a41-b877-ad8947085eb0" providerId="ADAL" clId="{6472DCBD-C041-45F6-8130-2198DB432B84}" dt="2025-09-26T17:05:29.237" v="5301" actId="20577"/>
        <pc:sldMkLst>
          <pc:docMk/>
          <pc:sldMk cId="125914230" sldId="281"/>
        </pc:sldMkLst>
        <pc:spChg chg="mod">
          <ac:chgData name="Laura Flynn" userId="e8e08cb8-6e5d-4a41-b877-ad8947085eb0" providerId="ADAL" clId="{6472DCBD-C041-45F6-8130-2198DB432B84}" dt="2025-09-26T17:02:03.334" v="5188" actId="207"/>
          <ac:spMkLst>
            <pc:docMk/>
            <pc:sldMk cId="125914230" sldId="281"/>
            <ac:spMk id="2" creationId="{B7CE9B18-466C-5C3A-1E52-57FC26058EB4}"/>
          </ac:spMkLst>
        </pc:spChg>
        <pc:spChg chg="mod">
          <ac:chgData name="Laura Flynn" userId="e8e08cb8-6e5d-4a41-b877-ad8947085eb0" providerId="ADAL" clId="{6472DCBD-C041-45F6-8130-2198DB432B84}" dt="2025-09-26T17:05:29.237" v="5301" actId="20577"/>
          <ac:spMkLst>
            <pc:docMk/>
            <pc:sldMk cId="125914230" sldId="281"/>
            <ac:spMk id="3" creationId="{40D5AAD4-2BA1-D1D0-BFCC-00659F3D83BA}"/>
          </ac:spMkLst>
        </pc:spChg>
        <pc:spChg chg="add">
          <ac:chgData name="Laura Flynn" userId="e8e08cb8-6e5d-4a41-b877-ad8947085eb0" providerId="ADAL" clId="{6472DCBD-C041-45F6-8130-2198DB432B84}" dt="2025-09-26T17:01:55.169" v="5187" actId="26606"/>
          <ac:spMkLst>
            <pc:docMk/>
            <pc:sldMk cId="125914230" sldId="281"/>
            <ac:spMk id="9" creationId="{C0763A76-9F1C-4FC5-82B7-DD475DA461B2}"/>
          </ac:spMkLst>
        </pc:spChg>
        <pc:spChg chg="add">
          <ac:chgData name="Laura Flynn" userId="e8e08cb8-6e5d-4a41-b877-ad8947085eb0" providerId="ADAL" clId="{6472DCBD-C041-45F6-8130-2198DB432B84}" dt="2025-09-26T17:01:55.169" v="5187" actId="26606"/>
          <ac:spMkLst>
            <pc:docMk/>
            <pc:sldMk cId="125914230" sldId="281"/>
            <ac:spMk id="11" creationId="{E81BF4F6-F2CF-4984-9D14-D6966D92F99F}"/>
          </ac:spMkLst>
        </pc:spChg>
        <pc:picChg chg="add">
          <ac:chgData name="Laura Flynn" userId="e8e08cb8-6e5d-4a41-b877-ad8947085eb0" providerId="ADAL" clId="{6472DCBD-C041-45F6-8130-2198DB432B84}" dt="2025-09-26T17:01:55.169" v="5187" actId="26606"/>
          <ac:picMkLst>
            <pc:docMk/>
            <pc:sldMk cId="125914230" sldId="281"/>
            <ac:picMk id="5" creationId="{9614B379-D63E-DAF6-445E-2B57215D61FF}"/>
          </ac:picMkLst>
        </pc:pic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3.xml.rels><?xml version="1.0" encoding="UTF-8" standalone="yes"?>
<Relationships xmlns="http://schemas.openxmlformats.org/package/2006/relationships"><Relationship Id="rId1" Type="http://schemas.openxmlformats.org/officeDocument/2006/relationships/hyperlink" Target="https://www.qqi.ie/news/international-launch-of-the-global-academic-integrity-network" TargetMode="External"/></Relationships>
</file>

<file path=ppt/diagrams/_rels/drawing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3.xml.rels><?xml version="1.0" encoding="UTF-8" standalone="yes"?>
<Relationships xmlns="http://schemas.openxmlformats.org/package/2006/relationships"><Relationship Id="rId1" Type="http://schemas.openxmlformats.org/officeDocument/2006/relationships/hyperlink" Target="https://www.qqi.ie/news/international-launch-of-the-global-academic-integrity-network"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551933-FCAA-4DE1-9779-F0566748671C}"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FD4E0471-2846-4C38-BB00-2EC4C97A56DE}">
      <dgm:prSet/>
      <dgm:spPr/>
      <dgm:t>
        <a:bodyPr/>
        <a:lstStyle/>
        <a:p>
          <a:r>
            <a:rPr lang="en-IE"/>
            <a:t>GAIN: a global response to a global issue</a:t>
          </a:r>
          <a:endParaRPr lang="en-US"/>
        </a:p>
      </dgm:t>
    </dgm:pt>
    <dgm:pt modelId="{9AF76C6D-68F5-4BDC-9433-241A9E0EFC12}" type="parTrans" cxnId="{B8AA1EDD-E2AE-45BB-A749-AFBA435AE6C3}">
      <dgm:prSet/>
      <dgm:spPr/>
      <dgm:t>
        <a:bodyPr/>
        <a:lstStyle/>
        <a:p>
          <a:endParaRPr lang="en-US"/>
        </a:p>
      </dgm:t>
    </dgm:pt>
    <dgm:pt modelId="{B93E0C59-8914-48D7-A00F-ED1C8D82F3C9}" type="sibTrans" cxnId="{B8AA1EDD-E2AE-45BB-A749-AFBA435AE6C3}">
      <dgm:prSet/>
      <dgm:spPr/>
      <dgm:t>
        <a:bodyPr/>
        <a:lstStyle/>
        <a:p>
          <a:endParaRPr lang="en-US"/>
        </a:p>
      </dgm:t>
    </dgm:pt>
    <dgm:pt modelId="{16908F6A-8CE6-418F-8FFA-A9204DFD4C53}">
      <dgm:prSet/>
      <dgm:spPr/>
      <dgm:t>
        <a:bodyPr/>
        <a:lstStyle/>
        <a:p>
          <a:r>
            <a:rPr lang="en-IE"/>
            <a:t>Establishing the Global Academic Integrity Network (GAIN)</a:t>
          </a:r>
          <a:endParaRPr lang="en-US"/>
        </a:p>
      </dgm:t>
    </dgm:pt>
    <dgm:pt modelId="{95EEF53E-3937-4F7A-A469-5D28D37360B6}" type="parTrans" cxnId="{3F575C0C-66EA-42B0-A099-E53ED2A2F0D5}">
      <dgm:prSet/>
      <dgm:spPr/>
      <dgm:t>
        <a:bodyPr/>
        <a:lstStyle/>
        <a:p>
          <a:endParaRPr lang="en-US"/>
        </a:p>
      </dgm:t>
    </dgm:pt>
    <dgm:pt modelId="{82289A2F-E601-4652-B6F0-657FA595A3FE}" type="sibTrans" cxnId="{3F575C0C-66EA-42B0-A099-E53ED2A2F0D5}">
      <dgm:prSet/>
      <dgm:spPr/>
      <dgm:t>
        <a:bodyPr/>
        <a:lstStyle/>
        <a:p>
          <a:endParaRPr lang="en-US"/>
        </a:p>
      </dgm:t>
    </dgm:pt>
    <dgm:pt modelId="{D309CB75-A13F-4C3F-BAB9-8F75EE9F2CEE}">
      <dgm:prSet/>
      <dgm:spPr/>
      <dgm:t>
        <a:bodyPr/>
        <a:lstStyle/>
        <a:p>
          <a:r>
            <a:rPr lang="en-IE"/>
            <a:t>The purpose and objectives of GAIN</a:t>
          </a:r>
          <a:endParaRPr lang="en-US"/>
        </a:p>
      </dgm:t>
    </dgm:pt>
    <dgm:pt modelId="{F69A43AF-A37E-47C0-AEB0-546EB5D6437C}" type="parTrans" cxnId="{B61F0CC0-5479-4F40-928A-1E13FA7D9DD4}">
      <dgm:prSet/>
      <dgm:spPr/>
      <dgm:t>
        <a:bodyPr/>
        <a:lstStyle/>
        <a:p>
          <a:endParaRPr lang="en-US"/>
        </a:p>
      </dgm:t>
    </dgm:pt>
    <dgm:pt modelId="{6F8BB540-5CCA-4E30-BFC4-D3065B09DF5B}" type="sibTrans" cxnId="{B61F0CC0-5479-4F40-928A-1E13FA7D9DD4}">
      <dgm:prSet/>
      <dgm:spPr/>
      <dgm:t>
        <a:bodyPr/>
        <a:lstStyle/>
        <a:p>
          <a:endParaRPr lang="en-US"/>
        </a:p>
      </dgm:t>
    </dgm:pt>
    <dgm:pt modelId="{3783C940-1DE1-49ED-AD40-90C423B5337E}">
      <dgm:prSet/>
      <dgm:spPr/>
      <dgm:t>
        <a:bodyPr/>
        <a:lstStyle/>
        <a:p>
          <a:r>
            <a:rPr lang="en-IE" dirty="0"/>
            <a:t>Membership and criteria</a:t>
          </a:r>
          <a:endParaRPr lang="en-US" dirty="0"/>
        </a:p>
      </dgm:t>
    </dgm:pt>
    <dgm:pt modelId="{FC5EBD62-3687-4770-AB75-72CDAB010326}" type="parTrans" cxnId="{A332EA9C-A2B2-4BF0-8AC9-E65D8F162A64}">
      <dgm:prSet/>
      <dgm:spPr/>
      <dgm:t>
        <a:bodyPr/>
        <a:lstStyle/>
        <a:p>
          <a:endParaRPr lang="en-US"/>
        </a:p>
      </dgm:t>
    </dgm:pt>
    <dgm:pt modelId="{C0701C30-65B9-4014-BBA8-4878CC8CD3C2}" type="sibTrans" cxnId="{A332EA9C-A2B2-4BF0-8AC9-E65D8F162A64}">
      <dgm:prSet/>
      <dgm:spPr/>
      <dgm:t>
        <a:bodyPr/>
        <a:lstStyle/>
        <a:p>
          <a:endParaRPr lang="en-US"/>
        </a:p>
      </dgm:t>
    </dgm:pt>
    <dgm:pt modelId="{8B3A1107-DA79-47DE-B75F-D6076A4C6756}">
      <dgm:prSet/>
      <dgm:spPr/>
      <dgm:t>
        <a:bodyPr/>
        <a:lstStyle/>
        <a:p>
          <a:r>
            <a:rPr lang="en-IE" dirty="0"/>
            <a:t>How GAIN works</a:t>
          </a:r>
          <a:endParaRPr lang="en-US" dirty="0"/>
        </a:p>
      </dgm:t>
    </dgm:pt>
    <dgm:pt modelId="{367CF87C-A1E5-4975-9A45-01A4EDBFBEC4}" type="parTrans" cxnId="{85864B96-4A49-445D-BF21-5C2FEF886668}">
      <dgm:prSet/>
      <dgm:spPr/>
      <dgm:t>
        <a:bodyPr/>
        <a:lstStyle/>
        <a:p>
          <a:endParaRPr lang="en-US"/>
        </a:p>
      </dgm:t>
    </dgm:pt>
    <dgm:pt modelId="{35C2AAFD-4C09-42B3-A488-01CB1B186DC2}" type="sibTrans" cxnId="{85864B96-4A49-445D-BF21-5C2FEF886668}">
      <dgm:prSet/>
      <dgm:spPr/>
      <dgm:t>
        <a:bodyPr/>
        <a:lstStyle/>
        <a:p>
          <a:endParaRPr lang="en-US"/>
        </a:p>
      </dgm:t>
    </dgm:pt>
    <dgm:pt modelId="{7DA4B5B6-D45D-4E2B-B960-681793950E71}">
      <dgm:prSet/>
      <dgm:spPr/>
      <dgm:t>
        <a:bodyPr/>
        <a:lstStyle/>
        <a:p>
          <a:r>
            <a:rPr lang="en-IE"/>
            <a:t>An invitation from GAIN to you</a:t>
          </a:r>
          <a:endParaRPr lang="en-US"/>
        </a:p>
      </dgm:t>
    </dgm:pt>
    <dgm:pt modelId="{25EEEA2F-03BC-4621-AADB-EE7938FDC041}" type="parTrans" cxnId="{32A6FAAE-CCDB-4F0D-8EC3-A6C272328EFB}">
      <dgm:prSet/>
      <dgm:spPr/>
      <dgm:t>
        <a:bodyPr/>
        <a:lstStyle/>
        <a:p>
          <a:endParaRPr lang="en-US"/>
        </a:p>
      </dgm:t>
    </dgm:pt>
    <dgm:pt modelId="{E6258767-A9BB-40F7-BB30-71F85A3970CB}" type="sibTrans" cxnId="{32A6FAAE-CCDB-4F0D-8EC3-A6C272328EFB}">
      <dgm:prSet/>
      <dgm:spPr/>
      <dgm:t>
        <a:bodyPr/>
        <a:lstStyle/>
        <a:p>
          <a:endParaRPr lang="en-US"/>
        </a:p>
      </dgm:t>
    </dgm:pt>
    <dgm:pt modelId="{DB5C35ED-637A-4D20-B53F-0F71BDB6436D}" type="pres">
      <dgm:prSet presAssocID="{DE551933-FCAA-4DE1-9779-F0566748671C}" presName="Name0" presStyleCnt="0">
        <dgm:presLayoutVars>
          <dgm:dir/>
          <dgm:resizeHandles val="exact"/>
        </dgm:presLayoutVars>
      </dgm:prSet>
      <dgm:spPr/>
    </dgm:pt>
    <dgm:pt modelId="{7C51305E-B556-42CC-9183-C3DDEB602706}" type="pres">
      <dgm:prSet presAssocID="{FD4E0471-2846-4C38-BB00-2EC4C97A56DE}" presName="node" presStyleLbl="node1" presStyleIdx="0" presStyleCnt="6">
        <dgm:presLayoutVars>
          <dgm:bulletEnabled val="1"/>
        </dgm:presLayoutVars>
      </dgm:prSet>
      <dgm:spPr/>
    </dgm:pt>
    <dgm:pt modelId="{CC25A2CF-F2E1-4432-AB78-2B6E083B5348}" type="pres">
      <dgm:prSet presAssocID="{B93E0C59-8914-48D7-A00F-ED1C8D82F3C9}" presName="sibTrans" presStyleLbl="sibTrans1D1" presStyleIdx="0" presStyleCnt="5"/>
      <dgm:spPr/>
    </dgm:pt>
    <dgm:pt modelId="{89768FD3-8AE1-42E2-9275-A020E0727C3F}" type="pres">
      <dgm:prSet presAssocID="{B93E0C59-8914-48D7-A00F-ED1C8D82F3C9}" presName="connectorText" presStyleLbl="sibTrans1D1" presStyleIdx="0" presStyleCnt="5"/>
      <dgm:spPr/>
    </dgm:pt>
    <dgm:pt modelId="{C4912569-DC68-41CB-9194-45BEEE163F11}" type="pres">
      <dgm:prSet presAssocID="{16908F6A-8CE6-418F-8FFA-A9204DFD4C53}" presName="node" presStyleLbl="node1" presStyleIdx="1" presStyleCnt="6">
        <dgm:presLayoutVars>
          <dgm:bulletEnabled val="1"/>
        </dgm:presLayoutVars>
      </dgm:prSet>
      <dgm:spPr/>
    </dgm:pt>
    <dgm:pt modelId="{A71AA62F-629C-4470-88AA-6C27FA2DB858}" type="pres">
      <dgm:prSet presAssocID="{82289A2F-E601-4652-B6F0-657FA595A3FE}" presName="sibTrans" presStyleLbl="sibTrans1D1" presStyleIdx="1" presStyleCnt="5"/>
      <dgm:spPr/>
    </dgm:pt>
    <dgm:pt modelId="{055343FF-2852-486E-86C6-6039EF0DE33B}" type="pres">
      <dgm:prSet presAssocID="{82289A2F-E601-4652-B6F0-657FA595A3FE}" presName="connectorText" presStyleLbl="sibTrans1D1" presStyleIdx="1" presStyleCnt="5"/>
      <dgm:spPr/>
    </dgm:pt>
    <dgm:pt modelId="{26B884A0-84C3-4E3D-9902-0968D47A8702}" type="pres">
      <dgm:prSet presAssocID="{D309CB75-A13F-4C3F-BAB9-8F75EE9F2CEE}" presName="node" presStyleLbl="node1" presStyleIdx="2" presStyleCnt="6">
        <dgm:presLayoutVars>
          <dgm:bulletEnabled val="1"/>
        </dgm:presLayoutVars>
      </dgm:prSet>
      <dgm:spPr/>
    </dgm:pt>
    <dgm:pt modelId="{251BB3B6-FE21-46DF-BAAB-F5AA02B382AA}" type="pres">
      <dgm:prSet presAssocID="{6F8BB540-5CCA-4E30-BFC4-D3065B09DF5B}" presName="sibTrans" presStyleLbl="sibTrans1D1" presStyleIdx="2" presStyleCnt="5"/>
      <dgm:spPr/>
    </dgm:pt>
    <dgm:pt modelId="{9938A8E8-1AB6-41A2-AF86-CB8F2EF9FEEF}" type="pres">
      <dgm:prSet presAssocID="{6F8BB540-5CCA-4E30-BFC4-D3065B09DF5B}" presName="connectorText" presStyleLbl="sibTrans1D1" presStyleIdx="2" presStyleCnt="5"/>
      <dgm:spPr/>
    </dgm:pt>
    <dgm:pt modelId="{55461E16-35A8-476E-B352-D4B4B6B0ACC4}" type="pres">
      <dgm:prSet presAssocID="{3783C940-1DE1-49ED-AD40-90C423B5337E}" presName="node" presStyleLbl="node1" presStyleIdx="3" presStyleCnt="6">
        <dgm:presLayoutVars>
          <dgm:bulletEnabled val="1"/>
        </dgm:presLayoutVars>
      </dgm:prSet>
      <dgm:spPr/>
    </dgm:pt>
    <dgm:pt modelId="{6FDBA87E-8BCD-4920-8211-9749DBC7F8BD}" type="pres">
      <dgm:prSet presAssocID="{C0701C30-65B9-4014-BBA8-4878CC8CD3C2}" presName="sibTrans" presStyleLbl="sibTrans1D1" presStyleIdx="3" presStyleCnt="5"/>
      <dgm:spPr/>
    </dgm:pt>
    <dgm:pt modelId="{719E46BB-B862-4DA5-952C-5726829AB85E}" type="pres">
      <dgm:prSet presAssocID="{C0701C30-65B9-4014-BBA8-4878CC8CD3C2}" presName="connectorText" presStyleLbl="sibTrans1D1" presStyleIdx="3" presStyleCnt="5"/>
      <dgm:spPr/>
    </dgm:pt>
    <dgm:pt modelId="{A81C2B7C-0226-4DFC-B9DD-801B05BFFB1F}" type="pres">
      <dgm:prSet presAssocID="{8B3A1107-DA79-47DE-B75F-D6076A4C6756}" presName="node" presStyleLbl="node1" presStyleIdx="4" presStyleCnt="6">
        <dgm:presLayoutVars>
          <dgm:bulletEnabled val="1"/>
        </dgm:presLayoutVars>
      </dgm:prSet>
      <dgm:spPr/>
    </dgm:pt>
    <dgm:pt modelId="{18755620-5585-46F5-A1CB-9F2DE02BFACB}" type="pres">
      <dgm:prSet presAssocID="{35C2AAFD-4C09-42B3-A488-01CB1B186DC2}" presName="sibTrans" presStyleLbl="sibTrans1D1" presStyleIdx="4" presStyleCnt="5"/>
      <dgm:spPr/>
    </dgm:pt>
    <dgm:pt modelId="{CCCDF2DA-8DF3-4C7F-8024-3FD5F65F49F4}" type="pres">
      <dgm:prSet presAssocID="{35C2AAFD-4C09-42B3-A488-01CB1B186DC2}" presName="connectorText" presStyleLbl="sibTrans1D1" presStyleIdx="4" presStyleCnt="5"/>
      <dgm:spPr/>
    </dgm:pt>
    <dgm:pt modelId="{48AAC3A1-5B17-4EC8-B2DD-03110EC92C41}" type="pres">
      <dgm:prSet presAssocID="{7DA4B5B6-D45D-4E2B-B960-681793950E71}" presName="node" presStyleLbl="node1" presStyleIdx="5" presStyleCnt="6">
        <dgm:presLayoutVars>
          <dgm:bulletEnabled val="1"/>
        </dgm:presLayoutVars>
      </dgm:prSet>
      <dgm:spPr/>
    </dgm:pt>
  </dgm:ptLst>
  <dgm:cxnLst>
    <dgm:cxn modelId="{DCB67708-BB34-4764-BEBB-43077934932F}" type="presOf" srcId="{8B3A1107-DA79-47DE-B75F-D6076A4C6756}" destId="{A81C2B7C-0226-4DFC-B9DD-801B05BFFB1F}" srcOrd="0" destOrd="0" presId="urn:microsoft.com/office/officeart/2016/7/layout/RepeatingBendingProcessNew"/>
    <dgm:cxn modelId="{3F575C0C-66EA-42B0-A099-E53ED2A2F0D5}" srcId="{DE551933-FCAA-4DE1-9779-F0566748671C}" destId="{16908F6A-8CE6-418F-8FFA-A9204DFD4C53}" srcOrd="1" destOrd="0" parTransId="{95EEF53E-3937-4F7A-A469-5D28D37360B6}" sibTransId="{82289A2F-E601-4652-B6F0-657FA595A3FE}"/>
    <dgm:cxn modelId="{072D8014-D261-41BD-801A-A9FAE1507AC1}" type="presOf" srcId="{82289A2F-E601-4652-B6F0-657FA595A3FE}" destId="{055343FF-2852-486E-86C6-6039EF0DE33B}" srcOrd="1" destOrd="0" presId="urn:microsoft.com/office/officeart/2016/7/layout/RepeatingBendingProcessNew"/>
    <dgm:cxn modelId="{47E4131D-1597-47A1-907C-28C2C0006D89}" type="presOf" srcId="{B93E0C59-8914-48D7-A00F-ED1C8D82F3C9}" destId="{89768FD3-8AE1-42E2-9275-A020E0727C3F}" srcOrd="1" destOrd="0" presId="urn:microsoft.com/office/officeart/2016/7/layout/RepeatingBendingProcessNew"/>
    <dgm:cxn modelId="{86B66328-5B95-490E-84D7-F00EF449D129}" type="presOf" srcId="{35C2AAFD-4C09-42B3-A488-01CB1B186DC2}" destId="{CCCDF2DA-8DF3-4C7F-8024-3FD5F65F49F4}" srcOrd="1" destOrd="0" presId="urn:microsoft.com/office/officeart/2016/7/layout/RepeatingBendingProcessNew"/>
    <dgm:cxn modelId="{09C60036-31CB-4BA2-A748-D3B80426D42F}" type="presOf" srcId="{6F8BB540-5CCA-4E30-BFC4-D3065B09DF5B}" destId="{9938A8E8-1AB6-41A2-AF86-CB8F2EF9FEEF}" srcOrd="1" destOrd="0" presId="urn:microsoft.com/office/officeart/2016/7/layout/RepeatingBendingProcessNew"/>
    <dgm:cxn modelId="{835B143F-EE44-45C1-B500-50CC250DE9CB}" type="presOf" srcId="{DE551933-FCAA-4DE1-9779-F0566748671C}" destId="{DB5C35ED-637A-4D20-B53F-0F71BDB6436D}" srcOrd="0" destOrd="0" presId="urn:microsoft.com/office/officeart/2016/7/layout/RepeatingBendingProcessNew"/>
    <dgm:cxn modelId="{2466E972-73F6-4249-AD77-FF18B71E08BB}" type="presOf" srcId="{35C2AAFD-4C09-42B3-A488-01CB1B186DC2}" destId="{18755620-5585-46F5-A1CB-9F2DE02BFACB}" srcOrd="0" destOrd="0" presId="urn:microsoft.com/office/officeart/2016/7/layout/RepeatingBendingProcessNew"/>
    <dgm:cxn modelId="{BE9F5273-2BF2-4D9C-90A9-5D278D42434D}" type="presOf" srcId="{C0701C30-65B9-4014-BBA8-4878CC8CD3C2}" destId="{6FDBA87E-8BCD-4920-8211-9749DBC7F8BD}" srcOrd="0" destOrd="0" presId="urn:microsoft.com/office/officeart/2016/7/layout/RepeatingBendingProcessNew"/>
    <dgm:cxn modelId="{85864B96-4A49-445D-BF21-5C2FEF886668}" srcId="{DE551933-FCAA-4DE1-9779-F0566748671C}" destId="{8B3A1107-DA79-47DE-B75F-D6076A4C6756}" srcOrd="4" destOrd="0" parTransId="{367CF87C-A1E5-4975-9A45-01A4EDBFBEC4}" sibTransId="{35C2AAFD-4C09-42B3-A488-01CB1B186DC2}"/>
    <dgm:cxn modelId="{A332EA9C-A2B2-4BF0-8AC9-E65D8F162A64}" srcId="{DE551933-FCAA-4DE1-9779-F0566748671C}" destId="{3783C940-1DE1-49ED-AD40-90C423B5337E}" srcOrd="3" destOrd="0" parTransId="{FC5EBD62-3687-4770-AB75-72CDAB010326}" sibTransId="{C0701C30-65B9-4014-BBA8-4878CC8CD3C2}"/>
    <dgm:cxn modelId="{E539A3A6-3D3D-4B52-990B-79C82D3F5335}" type="presOf" srcId="{FD4E0471-2846-4C38-BB00-2EC4C97A56DE}" destId="{7C51305E-B556-42CC-9183-C3DDEB602706}" srcOrd="0" destOrd="0" presId="urn:microsoft.com/office/officeart/2016/7/layout/RepeatingBendingProcessNew"/>
    <dgm:cxn modelId="{32A6FAAE-CCDB-4F0D-8EC3-A6C272328EFB}" srcId="{DE551933-FCAA-4DE1-9779-F0566748671C}" destId="{7DA4B5B6-D45D-4E2B-B960-681793950E71}" srcOrd="5" destOrd="0" parTransId="{25EEEA2F-03BC-4621-AADB-EE7938FDC041}" sibTransId="{E6258767-A9BB-40F7-BB30-71F85A3970CB}"/>
    <dgm:cxn modelId="{52284AB0-EEFA-4EDF-9803-9DAE2F00FCAF}" type="presOf" srcId="{3783C940-1DE1-49ED-AD40-90C423B5337E}" destId="{55461E16-35A8-476E-B352-D4B4B6B0ACC4}" srcOrd="0" destOrd="0" presId="urn:microsoft.com/office/officeart/2016/7/layout/RepeatingBendingProcessNew"/>
    <dgm:cxn modelId="{170887B0-D834-4A33-9080-CF936302606B}" type="presOf" srcId="{D309CB75-A13F-4C3F-BAB9-8F75EE9F2CEE}" destId="{26B884A0-84C3-4E3D-9902-0968D47A8702}" srcOrd="0" destOrd="0" presId="urn:microsoft.com/office/officeart/2016/7/layout/RepeatingBendingProcessNew"/>
    <dgm:cxn modelId="{B61F0CC0-5479-4F40-928A-1E13FA7D9DD4}" srcId="{DE551933-FCAA-4DE1-9779-F0566748671C}" destId="{D309CB75-A13F-4C3F-BAB9-8F75EE9F2CEE}" srcOrd="2" destOrd="0" parTransId="{F69A43AF-A37E-47C0-AEB0-546EB5D6437C}" sibTransId="{6F8BB540-5CCA-4E30-BFC4-D3065B09DF5B}"/>
    <dgm:cxn modelId="{1FD45EC1-5C60-4D36-9AF1-2824FC5B5910}" type="presOf" srcId="{B93E0C59-8914-48D7-A00F-ED1C8D82F3C9}" destId="{CC25A2CF-F2E1-4432-AB78-2B6E083B5348}" srcOrd="0" destOrd="0" presId="urn:microsoft.com/office/officeart/2016/7/layout/RepeatingBendingProcessNew"/>
    <dgm:cxn modelId="{1E88EFCC-2352-494B-9404-3CBD0786E9C9}" type="presOf" srcId="{82289A2F-E601-4652-B6F0-657FA595A3FE}" destId="{A71AA62F-629C-4470-88AA-6C27FA2DB858}" srcOrd="0" destOrd="0" presId="urn:microsoft.com/office/officeart/2016/7/layout/RepeatingBendingProcessNew"/>
    <dgm:cxn modelId="{AE7139D2-9D9A-490B-9B29-FAABB390BE23}" type="presOf" srcId="{16908F6A-8CE6-418F-8FFA-A9204DFD4C53}" destId="{C4912569-DC68-41CB-9194-45BEEE163F11}" srcOrd="0" destOrd="0" presId="urn:microsoft.com/office/officeart/2016/7/layout/RepeatingBendingProcessNew"/>
    <dgm:cxn modelId="{A7F212D4-E817-4968-9EE6-B8DD99FA5F3D}" type="presOf" srcId="{7DA4B5B6-D45D-4E2B-B960-681793950E71}" destId="{48AAC3A1-5B17-4EC8-B2DD-03110EC92C41}" srcOrd="0" destOrd="0" presId="urn:microsoft.com/office/officeart/2016/7/layout/RepeatingBendingProcessNew"/>
    <dgm:cxn modelId="{B8AA1EDD-E2AE-45BB-A749-AFBA435AE6C3}" srcId="{DE551933-FCAA-4DE1-9779-F0566748671C}" destId="{FD4E0471-2846-4C38-BB00-2EC4C97A56DE}" srcOrd="0" destOrd="0" parTransId="{9AF76C6D-68F5-4BDC-9433-241A9E0EFC12}" sibTransId="{B93E0C59-8914-48D7-A00F-ED1C8D82F3C9}"/>
    <dgm:cxn modelId="{010A87F2-0FC2-4CAC-8D93-F042E56DEB2E}" type="presOf" srcId="{C0701C30-65B9-4014-BBA8-4878CC8CD3C2}" destId="{719E46BB-B862-4DA5-952C-5726829AB85E}" srcOrd="1" destOrd="0" presId="urn:microsoft.com/office/officeart/2016/7/layout/RepeatingBendingProcessNew"/>
    <dgm:cxn modelId="{F06FFCF9-4612-4897-98EC-270FFDE67A90}" type="presOf" srcId="{6F8BB540-5CCA-4E30-BFC4-D3065B09DF5B}" destId="{251BB3B6-FE21-46DF-BAAB-F5AA02B382AA}" srcOrd="0" destOrd="0" presId="urn:microsoft.com/office/officeart/2016/7/layout/RepeatingBendingProcessNew"/>
    <dgm:cxn modelId="{12E56DC0-5B58-4D02-867E-C5344C0614BB}" type="presParOf" srcId="{DB5C35ED-637A-4D20-B53F-0F71BDB6436D}" destId="{7C51305E-B556-42CC-9183-C3DDEB602706}" srcOrd="0" destOrd="0" presId="urn:microsoft.com/office/officeart/2016/7/layout/RepeatingBendingProcessNew"/>
    <dgm:cxn modelId="{3E65D839-BCA1-432E-ACA2-91D95D9D95B3}" type="presParOf" srcId="{DB5C35ED-637A-4D20-B53F-0F71BDB6436D}" destId="{CC25A2CF-F2E1-4432-AB78-2B6E083B5348}" srcOrd="1" destOrd="0" presId="urn:microsoft.com/office/officeart/2016/7/layout/RepeatingBendingProcessNew"/>
    <dgm:cxn modelId="{09597256-23C5-42CB-9E65-B5DFA017F885}" type="presParOf" srcId="{CC25A2CF-F2E1-4432-AB78-2B6E083B5348}" destId="{89768FD3-8AE1-42E2-9275-A020E0727C3F}" srcOrd="0" destOrd="0" presId="urn:microsoft.com/office/officeart/2016/7/layout/RepeatingBendingProcessNew"/>
    <dgm:cxn modelId="{1AAA70B6-274E-4C7C-9954-395D0AA22A88}" type="presParOf" srcId="{DB5C35ED-637A-4D20-B53F-0F71BDB6436D}" destId="{C4912569-DC68-41CB-9194-45BEEE163F11}" srcOrd="2" destOrd="0" presId="urn:microsoft.com/office/officeart/2016/7/layout/RepeatingBendingProcessNew"/>
    <dgm:cxn modelId="{94C140EE-0EFA-4104-B5DF-EE7DA2A9F117}" type="presParOf" srcId="{DB5C35ED-637A-4D20-B53F-0F71BDB6436D}" destId="{A71AA62F-629C-4470-88AA-6C27FA2DB858}" srcOrd="3" destOrd="0" presId="urn:microsoft.com/office/officeart/2016/7/layout/RepeatingBendingProcessNew"/>
    <dgm:cxn modelId="{E4CB475A-525D-4BCB-84A1-A68BC51B2D78}" type="presParOf" srcId="{A71AA62F-629C-4470-88AA-6C27FA2DB858}" destId="{055343FF-2852-486E-86C6-6039EF0DE33B}" srcOrd="0" destOrd="0" presId="urn:microsoft.com/office/officeart/2016/7/layout/RepeatingBendingProcessNew"/>
    <dgm:cxn modelId="{1C1080EE-99A9-4C18-A827-DDB32AA4BBD7}" type="presParOf" srcId="{DB5C35ED-637A-4D20-B53F-0F71BDB6436D}" destId="{26B884A0-84C3-4E3D-9902-0968D47A8702}" srcOrd="4" destOrd="0" presId="urn:microsoft.com/office/officeart/2016/7/layout/RepeatingBendingProcessNew"/>
    <dgm:cxn modelId="{60771E30-63DB-4881-B7E1-AA3F90F30759}" type="presParOf" srcId="{DB5C35ED-637A-4D20-B53F-0F71BDB6436D}" destId="{251BB3B6-FE21-46DF-BAAB-F5AA02B382AA}" srcOrd="5" destOrd="0" presId="urn:microsoft.com/office/officeart/2016/7/layout/RepeatingBendingProcessNew"/>
    <dgm:cxn modelId="{2AB41D3D-D56F-4D2D-B448-44DD27C5DF57}" type="presParOf" srcId="{251BB3B6-FE21-46DF-BAAB-F5AA02B382AA}" destId="{9938A8E8-1AB6-41A2-AF86-CB8F2EF9FEEF}" srcOrd="0" destOrd="0" presId="urn:microsoft.com/office/officeart/2016/7/layout/RepeatingBendingProcessNew"/>
    <dgm:cxn modelId="{0CA5D16B-40D1-4693-8599-299DBEA6C1A4}" type="presParOf" srcId="{DB5C35ED-637A-4D20-B53F-0F71BDB6436D}" destId="{55461E16-35A8-476E-B352-D4B4B6B0ACC4}" srcOrd="6" destOrd="0" presId="urn:microsoft.com/office/officeart/2016/7/layout/RepeatingBendingProcessNew"/>
    <dgm:cxn modelId="{33CDAA05-6001-4DF5-869C-8712E8F74C7F}" type="presParOf" srcId="{DB5C35ED-637A-4D20-B53F-0F71BDB6436D}" destId="{6FDBA87E-8BCD-4920-8211-9749DBC7F8BD}" srcOrd="7" destOrd="0" presId="urn:microsoft.com/office/officeart/2016/7/layout/RepeatingBendingProcessNew"/>
    <dgm:cxn modelId="{D9791685-789C-4919-B3B1-F4A37A8B91BB}" type="presParOf" srcId="{6FDBA87E-8BCD-4920-8211-9749DBC7F8BD}" destId="{719E46BB-B862-4DA5-952C-5726829AB85E}" srcOrd="0" destOrd="0" presId="urn:microsoft.com/office/officeart/2016/7/layout/RepeatingBendingProcessNew"/>
    <dgm:cxn modelId="{96162D05-6937-4DC6-A72F-E09F506E1AF0}" type="presParOf" srcId="{DB5C35ED-637A-4D20-B53F-0F71BDB6436D}" destId="{A81C2B7C-0226-4DFC-B9DD-801B05BFFB1F}" srcOrd="8" destOrd="0" presId="urn:microsoft.com/office/officeart/2016/7/layout/RepeatingBendingProcessNew"/>
    <dgm:cxn modelId="{2EE7EE6C-CAA0-4B73-B05A-5EB45EC98714}" type="presParOf" srcId="{DB5C35ED-637A-4D20-B53F-0F71BDB6436D}" destId="{18755620-5585-46F5-A1CB-9F2DE02BFACB}" srcOrd="9" destOrd="0" presId="urn:microsoft.com/office/officeart/2016/7/layout/RepeatingBendingProcessNew"/>
    <dgm:cxn modelId="{BEAAE57A-3956-4911-9438-8B2D21A3E72D}" type="presParOf" srcId="{18755620-5585-46F5-A1CB-9F2DE02BFACB}" destId="{CCCDF2DA-8DF3-4C7F-8024-3FD5F65F49F4}" srcOrd="0" destOrd="0" presId="urn:microsoft.com/office/officeart/2016/7/layout/RepeatingBendingProcessNew"/>
    <dgm:cxn modelId="{FDF3550B-8B6A-4A29-961B-3F562E83E1AA}" type="presParOf" srcId="{DB5C35ED-637A-4D20-B53F-0F71BDB6436D}" destId="{48AAC3A1-5B17-4EC8-B2DD-03110EC92C41}"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7B9759-9A4D-4095-9D07-E249FF601BDA}" type="doc">
      <dgm:prSet loTypeId="urn:microsoft.com/office/officeart/2018/2/layout/IconCircleList" loCatId="icon" qsTypeId="urn:microsoft.com/office/officeart/2005/8/quickstyle/simple1" qsCatId="simple" csTypeId="urn:microsoft.com/office/officeart/2018/5/colors/Iconchunking_neutralicon_accent1_2" csCatId="accent1" phldr="1"/>
      <dgm:spPr/>
      <dgm:t>
        <a:bodyPr/>
        <a:lstStyle/>
        <a:p>
          <a:endParaRPr lang="en-US"/>
        </a:p>
      </dgm:t>
    </dgm:pt>
    <dgm:pt modelId="{4752FE30-7DD5-4D00-BE39-60DC96DB0595}">
      <dgm:prSet custT="1"/>
      <dgm:spPr/>
      <dgm:t>
        <a:bodyPr/>
        <a:lstStyle/>
        <a:p>
          <a:r>
            <a:rPr lang="en-IE" sz="2400" dirty="0"/>
            <a:t>Agencies with similar remits and functions</a:t>
          </a:r>
          <a:endParaRPr lang="en-US" sz="2400" dirty="0"/>
        </a:p>
      </dgm:t>
    </dgm:pt>
    <dgm:pt modelId="{05BBD78A-98F2-4C5A-8D55-AA7A74F52759}" type="parTrans" cxnId="{CCB7C3E0-044D-454D-8400-B23391A6A56B}">
      <dgm:prSet/>
      <dgm:spPr/>
      <dgm:t>
        <a:bodyPr/>
        <a:lstStyle/>
        <a:p>
          <a:endParaRPr lang="en-US"/>
        </a:p>
      </dgm:t>
    </dgm:pt>
    <dgm:pt modelId="{0384F399-A16F-4C06-B5C9-663CF3CBEDEB}" type="sibTrans" cxnId="{CCB7C3E0-044D-454D-8400-B23391A6A56B}">
      <dgm:prSet/>
      <dgm:spPr/>
      <dgm:t>
        <a:bodyPr/>
        <a:lstStyle/>
        <a:p>
          <a:endParaRPr lang="en-US"/>
        </a:p>
      </dgm:t>
    </dgm:pt>
    <dgm:pt modelId="{796A8088-77F9-4F47-9B2F-997BC0B03BE1}">
      <dgm:prSet custT="1"/>
      <dgm:spPr/>
      <dgm:t>
        <a:bodyPr/>
        <a:lstStyle/>
        <a:p>
          <a:r>
            <a:rPr lang="en-IE" sz="2400" dirty="0"/>
            <a:t>Legislative similarities</a:t>
          </a:r>
          <a:endParaRPr lang="en-US" sz="2400" dirty="0"/>
        </a:p>
      </dgm:t>
    </dgm:pt>
    <dgm:pt modelId="{5CD0F685-3D35-4795-B7F0-E3BE0A3386AD}" type="parTrans" cxnId="{76800419-1DA9-432C-9CD0-4FEAE45D7839}">
      <dgm:prSet/>
      <dgm:spPr/>
      <dgm:t>
        <a:bodyPr/>
        <a:lstStyle/>
        <a:p>
          <a:endParaRPr lang="en-US"/>
        </a:p>
      </dgm:t>
    </dgm:pt>
    <dgm:pt modelId="{0DD8951B-D27F-4A89-92D4-F3A55793EF45}" type="sibTrans" cxnId="{76800419-1DA9-432C-9CD0-4FEAE45D7839}">
      <dgm:prSet/>
      <dgm:spPr/>
      <dgm:t>
        <a:bodyPr/>
        <a:lstStyle/>
        <a:p>
          <a:endParaRPr lang="en-US"/>
        </a:p>
      </dgm:t>
    </dgm:pt>
    <dgm:pt modelId="{5E224A84-3946-486D-8190-A9931CA6CE5D}">
      <dgm:prSet custT="1"/>
      <dgm:spPr/>
      <dgm:t>
        <a:bodyPr/>
        <a:lstStyle/>
        <a:p>
          <a:r>
            <a:rPr lang="en-IE" sz="2400" dirty="0"/>
            <a:t>Memorandum of Understanding (2019)</a:t>
          </a:r>
          <a:endParaRPr lang="en-US" sz="2400" dirty="0"/>
        </a:p>
      </dgm:t>
    </dgm:pt>
    <dgm:pt modelId="{C589EDBF-BE40-4702-8E00-88FF67BE94F8}" type="parTrans" cxnId="{AC659632-6AFE-4742-BEDF-4CDBB07B96AD}">
      <dgm:prSet/>
      <dgm:spPr/>
      <dgm:t>
        <a:bodyPr/>
        <a:lstStyle/>
        <a:p>
          <a:endParaRPr lang="en-US"/>
        </a:p>
      </dgm:t>
    </dgm:pt>
    <dgm:pt modelId="{637F78E5-52BD-4630-923F-B4DBF3F680A6}" type="sibTrans" cxnId="{AC659632-6AFE-4742-BEDF-4CDBB07B96AD}">
      <dgm:prSet/>
      <dgm:spPr/>
      <dgm:t>
        <a:bodyPr/>
        <a:lstStyle/>
        <a:p>
          <a:endParaRPr lang="en-US"/>
        </a:p>
      </dgm:t>
    </dgm:pt>
    <dgm:pt modelId="{0EE0257B-FDEC-460A-B173-64C798680F70}">
      <dgm:prSet custT="1"/>
      <dgm:spPr/>
      <dgm:t>
        <a:bodyPr/>
        <a:lstStyle/>
        <a:p>
          <a:r>
            <a:rPr lang="en-IE" sz="2400" dirty="0"/>
            <a:t>Information sharing and engagement established</a:t>
          </a:r>
          <a:endParaRPr lang="en-US" sz="2400" dirty="0"/>
        </a:p>
      </dgm:t>
    </dgm:pt>
    <dgm:pt modelId="{EDF755B5-E4CE-4646-B977-575EE5DD94BF}" type="parTrans" cxnId="{D62EE999-F452-4291-98F5-5DDABEEF29D2}">
      <dgm:prSet/>
      <dgm:spPr/>
      <dgm:t>
        <a:bodyPr/>
        <a:lstStyle/>
        <a:p>
          <a:endParaRPr lang="en-US"/>
        </a:p>
      </dgm:t>
    </dgm:pt>
    <dgm:pt modelId="{6DE293CB-6AD6-4941-BD78-AF1037CB52F0}" type="sibTrans" cxnId="{D62EE999-F452-4291-98F5-5DDABEEF29D2}">
      <dgm:prSet/>
      <dgm:spPr/>
      <dgm:t>
        <a:bodyPr/>
        <a:lstStyle/>
        <a:p>
          <a:endParaRPr lang="en-US"/>
        </a:p>
      </dgm:t>
    </dgm:pt>
    <dgm:pt modelId="{79386C1C-6CD6-4B64-99EC-AE98BCC5EE8F}">
      <dgm:prSet custT="1"/>
      <dgm:spPr/>
      <dgm:t>
        <a:bodyPr/>
        <a:lstStyle/>
        <a:p>
          <a:r>
            <a:rPr lang="en-IE" sz="2400" dirty="0"/>
            <a:t>Shared concerns about the future of academic integrity</a:t>
          </a:r>
          <a:endParaRPr lang="en-US" sz="2400" dirty="0"/>
        </a:p>
      </dgm:t>
    </dgm:pt>
    <dgm:pt modelId="{22B5D038-AF0B-464E-AD09-421BE811CDA9}" type="parTrans" cxnId="{1365E0E4-851D-4ED9-B76F-54F07F6897E2}">
      <dgm:prSet/>
      <dgm:spPr/>
      <dgm:t>
        <a:bodyPr/>
        <a:lstStyle/>
        <a:p>
          <a:endParaRPr lang="en-US"/>
        </a:p>
      </dgm:t>
    </dgm:pt>
    <dgm:pt modelId="{D46350A3-A9BB-4454-A01D-650C3921E80C}" type="sibTrans" cxnId="{1365E0E4-851D-4ED9-B76F-54F07F6897E2}">
      <dgm:prSet/>
      <dgm:spPr/>
      <dgm:t>
        <a:bodyPr/>
        <a:lstStyle/>
        <a:p>
          <a:endParaRPr lang="en-US"/>
        </a:p>
      </dgm:t>
    </dgm:pt>
    <dgm:pt modelId="{7AA70297-2714-4850-A53E-A008D340EA1D}">
      <dgm:prSet/>
      <dgm:spPr/>
      <dgm:t>
        <a:bodyPr/>
        <a:lstStyle/>
        <a:p>
          <a:r>
            <a:rPr lang="en-IE" dirty="0"/>
            <a:t>Shared challenges and a recognition that the issues were greater than any one jurisdiction could combat alone</a:t>
          </a:r>
          <a:endParaRPr lang="en-US" dirty="0"/>
        </a:p>
      </dgm:t>
    </dgm:pt>
    <dgm:pt modelId="{D934586F-0375-4791-91EC-66166230D4C9}" type="parTrans" cxnId="{8DF3D11B-FC7A-4548-A434-75B51F8367AC}">
      <dgm:prSet/>
      <dgm:spPr/>
      <dgm:t>
        <a:bodyPr/>
        <a:lstStyle/>
        <a:p>
          <a:endParaRPr lang="en-US"/>
        </a:p>
      </dgm:t>
    </dgm:pt>
    <dgm:pt modelId="{F4E770F6-7B8D-44E2-AAD8-3CCD5C092918}" type="sibTrans" cxnId="{8DF3D11B-FC7A-4548-A434-75B51F8367AC}">
      <dgm:prSet/>
      <dgm:spPr/>
      <dgm:t>
        <a:bodyPr/>
        <a:lstStyle/>
        <a:p>
          <a:endParaRPr lang="en-US"/>
        </a:p>
      </dgm:t>
    </dgm:pt>
    <dgm:pt modelId="{F1D7F25B-BA28-4A96-9451-F4D0D06A3962}" type="pres">
      <dgm:prSet presAssocID="{887B9759-9A4D-4095-9D07-E249FF601BDA}" presName="root" presStyleCnt="0">
        <dgm:presLayoutVars>
          <dgm:dir/>
          <dgm:resizeHandles val="exact"/>
        </dgm:presLayoutVars>
      </dgm:prSet>
      <dgm:spPr/>
    </dgm:pt>
    <dgm:pt modelId="{1C763282-C176-4CA4-952A-9CECE668B4A2}" type="pres">
      <dgm:prSet presAssocID="{887B9759-9A4D-4095-9D07-E249FF601BDA}" presName="container" presStyleCnt="0">
        <dgm:presLayoutVars>
          <dgm:dir/>
          <dgm:resizeHandles val="exact"/>
        </dgm:presLayoutVars>
      </dgm:prSet>
      <dgm:spPr/>
    </dgm:pt>
    <dgm:pt modelId="{15955FDE-39B6-4EB3-8769-5E1BA2995E63}" type="pres">
      <dgm:prSet presAssocID="{4752FE30-7DD5-4D00-BE39-60DC96DB0595}" presName="compNode" presStyleCnt="0"/>
      <dgm:spPr/>
    </dgm:pt>
    <dgm:pt modelId="{AD066B2E-79B3-4B88-B5AB-BAC63A51A041}" type="pres">
      <dgm:prSet presAssocID="{4752FE30-7DD5-4D00-BE39-60DC96DB0595}" presName="iconBgRect" presStyleLbl="bgShp" presStyleIdx="0" presStyleCnt="6"/>
      <dgm:spPr/>
    </dgm:pt>
    <dgm:pt modelId="{71A714AC-6F94-4921-BF6D-CA833678967F}" type="pres">
      <dgm:prSet presAssocID="{4752FE30-7DD5-4D00-BE39-60DC96DB0595}"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4DB1A1C9-34C8-4E49-A04E-B0B87C5B0309}" type="pres">
      <dgm:prSet presAssocID="{4752FE30-7DD5-4D00-BE39-60DC96DB0595}" presName="spaceRect" presStyleCnt="0"/>
      <dgm:spPr/>
    </dgm:pt>
    <dgm:pt modelId="{C369565B-9B6B-4DB5-ACEC-7B6DCA4FE802}" type="pres">
      <dgm:prSet presAssocID="{4752FE30-7DD5-4D00-BE39-60DC96DB0595}" presName="textRect" presStyleLbl="revTx" presStyleIdx="0" presStyleCnt="6" custScaleX="110529" custScaleY="143206">
        <dgm:presLayoutVars>
          <dgm:chMax val="1"/>
          <dgm:chPref val="1"/>
        </dgm:presLayoutVars>
      </dgm:prSet>
      <dgm:spPr/>
    </dgm:pt>
    <dgm:pt modelId="{22334CBB-C3CB-4981-B473-767534EE736B}" type="pres">
      <dgm:prSet presAssocID="{0384F399-A16F-4C06-B5C9-663CF3CBEDEB}" presName="sibTrans" presStyleLbl="sibTrans2D1" presStyleIdx="0" presStyleCnt="0"/>
      <dgm:spPr/>
    </dgm:pt>
    <dgm:pt modelId="{077FC358-92AD-43E9-99A9-0A6BB5F895A7}" type="pres">
      <dgm:prSet presAssocID="{796A8088-77F9-4F47-9B2F-997BC0B03BE1}" presName="compNode" presStyleCnt="0"/>
      <dgm:spPr/>
    </dgm:pt>
    <dgm:pt modelId="{A6F41F76-49F9-422C-A750-F25DD25A7C39}" type="pres">
      <dgm:prSet presAssocID="{796A8088-77F9-4F47-9B2F-997BC0B03BE1}" presName="iconBgRect" presStyleLbl="bgShp" presStyleIdx="1" presStyleCnt="6"/>
      <dgm:spPr/>
    </dgm:pt>
    <dgm:pt modelId="{FD4B00CC-F87A-4EA7-BC63-60DF326EF9A5}" type="pres">
      <dgm:prSet presAssocID="{796A8088-77F9-4F47-9B2F-997BC0B03BE1}"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004E835C-C467-4B7A-9544-4FF3AA556318}" type="pres">
      <dgm:prSet presAssocID="{796A8088-77F9-4F47-9B2F-997BC0B03BE1}" presName="spaceRect" presStyleCnt="0"/>
      <dgm:spPr/>
    </dgm:pt>
    <dgm:pt modelId="{1992E05A-7313-4CCB-93B5-18CBF4B9B38D}" type="pres">
      <dgm:prSet presAssocID="{796A8088-77F9-4F47-9B2F-997BC0B03BE1}" presName="textRect" presStyleLbl="revTx" presStyleIdx="1" presStyleCnt="6">
        <dgm:presLayoutVars>
          <dgm:chMax val="1"/>
          <dgm:chPref val="1"/>
        </dgm:presLayoutVars>
      </dgm:prSet>
      <dgm:spPr/>
    </dgm:pt>
    <dgm:pt modelId="{69CE9A90-5FE8-483C-92E2-538697D8C251}" type="pres">
      <dgm:prSet presAssocID="{0DD8951B-D27F-4A89-92D4-F3A55793EF45}" presName="sibTrans" presStyleLbl="sibTrans2D1" presStyleIdx="0" presStyleCnt="0"/>
      <dgm:spPr/>
    </dgm:pt>
    <dgm:pt modelId="{91785226-D221-4574-AE7A-43178509454E}" type="pres">
      <dgm:prSet presAssocID="{5E224A84-3946-486D-8190-A9931CA6CE5D}" presName="compNode" presStyleCnt="0"/>
      <dgm:spPr/>
    </dgm:pt>
    <dgm:pt modelId="{19132B28-4B28-44DE-87D0-8F8780D569AF}" type="pres">
      <dgm:prSet presAssocID="{5E224A84-3946-486D-8190-A9931CA6CE5D}" presName="iconBgRect" presStyleLbl="bgShp" presStyleIdx="2" presStyleCnt="6"/>
      <dgm:spPr/>
    </dgm:pt>
    <dgm:pt modelId="{F4D629CA-683E-46E6-9C24-A8C92B6024F2}" type="pres">
      <dgm:prSet presAssocID="{5E224A84-3946-486D-8190-A9931CA6CE5D}"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tract"/>
        </a:ext>
      </dgm:extLst>
    </dgm:pt>
    <dgm:pt modelId="{AB50178A-D1B3-40FF-832D-E54990004AA6}" type="pres">
      <dgm:prSet presAssocID="{5E224A84-3946-486D-8190-A9931CA6CE5D}" presName="spaceRect" presStyleCnt="0"/>
      <dgm:spPr/>
    </dgm:pt>
    <dgm:pt modelId="{9530A3C9-50B1-4573-882E-FEC930C9785D}" type="pres">
      <dgm:prSet presAssocID="{5E224A84-3946-486D-8190-A9931CA6CE5D}" presName="textRect" presStyleLbl="revTx" presStyleIdx="2" presStyleCnt="6">
        <dgm:presLayoutVars>
          <dgm:chMax val="1"/>
          <dgm:chPref val="1"/>
        </dgm:presLayoutVars>
      </dgm:prSet>
      <dgm:spPr/>
    </dgm:pt>
    <dgm:pt modelId="{26793642-A4A5-4DD4-9530-37F1D00E6DFB}" type="pres">
      <dgm:prSet presAssocID="{637F78E5-52BD-4630-923F-B4DBF3F680A6}" presName="sibTrans" presStyleLbl="sibTrans2D1" presStyleIdx="0" presStyleCnt="0"/>
      <dgm:spPr/>
    </dgm:pt>
    <dgm:pt modelId="{EC2511BA-D112-4981-B056-49624B2414D2}" type="pres">
      <dgm:prSet presAssocID="{0EE0257B-FDEC-460A-B173-64C798680F70}" presName="compNode" presStyleCnt="0"/>
      <dgm:spPr/>
    </dgm:pt>
    <dgm:pt modelId="{BC813234-86A6-4169-BE10-D6A28537A592}" type="pres">
      <dgm:prSet presAssocID="{0EE0257B-FDEC-460A-B173-64C798680F70}" presName="iconBgRect" presStyleLbl="bgShp" presStyleIdx="3" presStyleCnt="6"/>
      <dgm:spPr/>
    </dgm:pt>
    <dgm:pt modelId="{2E61776C-CC41-4C7C-B0F2-D71508669491}" type="pres">
      <dgm:prSet presAssocID="{0EE0257B-FDEC-460A-B173-64C798680F70}"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9C5DBB1B-DCBD-422C-BE30-A05AF320E161}" type="pres">
      <dgm:prSet presAssocID="{0EE0257B-FDEC-460A-B173-64C798680F70}" presName="spaceRect" presStyleCnt="0"/>
      <dgm:spPr/>
    </dgm:pt>
    <dgm:pt modelId="{C63AAB5F-779A-4576-98FF-E8C47AECF375}" type="pres">
      <dgm:prSet presAssocID="{0EE0257B-FDEC-460A-B173-64C798680F70}" presName="textRect" presStyleLbl="revTx" presStyleIdx="3" presStyleCnt="6">
        <dgm:presLayoutVars>
          <dgm:chMax val="1"/>
          <dgm:chPref val="1"/>
        </dgm:presLayoutVars>
      </dgm:prSet>
      <dgm:spPr/>
    </dgm:pt>
    <dgm:pt modelId="{E2169613-6CC7-4CAD-B40B-9A9B51A0B726}" type="pres">
      <dgm:prSet presAssocID="{6DE293CB-6AD6-4941-BD78-AF1037CB52F0}" presName="sibTrans" presStyleLbl="sibTrans2D1" presStyleIdx="0" presStyleCnt="0"/>
      <dgm:spPr/>
    </dgm:pt>
    <dgm:pt modelId="{D551D2FD-157A-4302-B9B6-FEC3BBA3D780}" type="pres">
      <dgm:prSet presAssocID="{79386C1C-6CD6-4B64-99EC-AE98BCC5EE8F}" presName="compNode" presStyleCnt="0"/>
      <dgm:spPr/>
    </dgm:pt>
    <dgm:pt modelId="{0AC18DCE-E4EA-4221-8600-BA46764DCD80}" type="pres">
      <dgm:prSet presAssocID="{79386C1C-6CD6-4B64-99EC-AE98BCC5EE8F}" presName="iconBgRect" presStyleLbl="bgShp" presStyleIdx="4" presStyleCnt="6"/>
      <dgm:spPr/>
    </dgm:pt>
    <dgm:pt modelId="{8CDC823A-7424-4FBC-AB50-7A51C8984CD6}" type="pres">
      <dgm:prSet presAssocID="{79386C1C-6CD6-4B64-99EC-AE98BCC5EE8F}"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oks"/>
        </a:ext>
      </dgm:extLst>
    </dgm:pt>
    <dgm:pt modelId="{904CE2C2-BC96-4E9E-B790-A435A4565D8C}" type="pres">
      <dgm:prSet presAssocID="{79386C1C-6CD6-4B64-99EC-AE98BCC5EE8F}" presName="spaceRect" presStyleCnt="0"/>
      <dgm:spPr/>
    </dgm:pt>
    <dgm:pt modelId="{CAEC9688-48BF-4157-A016-6D128036624C}" type="pres">
      <dgm:prSet presAssocID="{79386C1C-6CD6-4B64-99EC-AE98BCC5EE8F}" presName="textRect" presStyleLbl="revTx" presStyleIdx="4" presStyleCnt="6">
        <dgm:presLayoutVars>
          <dgm:chMax val="1"/>
          <dgm:chPref val="1"/>
        </dgm:presLayoutVars>
      </dgm:prSet>
      <dgm:spPr/>
    </dgm:pt>
    <dgm:pt modelId="{6E42F58F-6928-4EE7-9C16-D0115BD4F867}" type="pres">
      <dgm:prSet presAssocID="{D46350A3-A9BB-4454-A01D-650C3921E80C}" presName="sibTrans" presStyleLbl="sibTrans2D1" presStyleIdx="0" presStyleCnt="0"/>
      <dgm:spPr/>
    </dgm:pt>
    <dgm:pt modelId="{2E135E99-B405-4ECC-B18C-959860D3CADC}" type="pres">
      <dgm:prSet presAssocID="{7AA70297-2714-4850-A53E-A008D340EA1D}" presName="compNode" presStyleCnt="0"/>
      <dgm:spPr/>
    </dgm:pt>
    <dgm:pt modelId="{19D48320-7B9F-437B-81B8-DF9995A8C666}" type="pres">
      <dgm:prSet presAssocID="{7AA70297-2714-4850-A53E-A008D340EA1D}" presName="iconBgRect" presStyleLbl="bgShp" presStyleIdx="5" presStyleCnt="6"/>
      <dgm:spPr/>
    </dgm:pt>
    <dgm:pt modelId="{8828646C-3F8F-4D75-9514-FBFDB547A8B7}" type="pres">
      <dgm:prSet presAssocID="{7AA70297-2714-4850-A53E-A008D340EA1D}"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Judge"/>
        </a:ext>
      </dgm:extLst>
    </dgm:pt>
    <dgm:pt modelId="{8A7D2877-CB30-4BA6-89C5-56112C57B17E}" type="pres">
      <dgm:prSet presAssocID="{7AA70297-2714-4850-A53E-A008D340EA1D}" presName="spaceRect" presStyleCnt="0"/>
      <dgm:spPr/>
    </dgm:pt>
    <dgm:pt modelId="{C68CDCBA-476D-47B7-8522-5FE56410DAFA}" type="pres">
      <dgm:prSet presAssocID="{7AA70297-2714-4850-A53E-A008D340EA1D}" presName="textRect" presStyleLbl="revTx" presStyleIdx="5" presStyleCnt="6" custScaleX="109734" custScaleY="173499">
        <dgm:presLayoutVars>
          <dgm:chMax val="1"/>
          <dgm:chPref val="1"/>
        </dgm:presLayoutVars>
      </dgm:prSet>
      <dgm:spPr/>
    </dgm:pt>
  </dgm:ptLst>
  <dgm:cxnLst>
    <dgm:cxn modelId="{76800419-1DA9-432C-9CD0-4FEAE45D7839}" srcId="{887B9759-9A4D-4095-9D07-E249FF601BDA}" destId="{796A8088-77F9-4F47-9B2F-997BC0B03BE1}" srcOrd="1" destOrd="0" parTransId="{5CD0F685-3D35-4795-B7F0-E3BE0A3386AD}" sibTransId="{0DD8951B-D27F-4A89-92D4-F3A55793EF45}"/>
    <dgm:cxn modelId="{8DF3D11B-FC7A-4548-A434-75B51F8367AC}" srcId="{887B9759-9A4D-4095-9D07-E249FF601BDA}" destId="{7AA70297-2714-4850-A53E-A008D340EA1D}" srcOrd="5" destOrd="0" parTransId="{D934586F-0375-4791-91EC-66166230D4C9}" sibTransId="{F4E770F6-7B8D-44E2-AAD8-3CCD5C092918}"/>
    <dgm:cxn modelId="{B9DC8826-86B0-4413-BD4E-DEFDE431EA1F}" type="presOf" srcId="{637F78E5-52BD-4630-923F-B4DBF3F680A6}" destId="{26793642-A4A5-4DD4-9530-37F1D00E6DFB}" srcOrd="0" destOrd="0" presId="urn:microsoft.com/office/officeart/2018/2/layout/IconCircleList"/>
    <dgm:cxn modelId="{AC659632-6AFE-4742-BEDF-4CDBB07B96AD}" srcId="{887B9759-9A4D-4095-9D07-E249FF601BDA}" destId="{5E224A84-3946-486D-8190-A9931CA6CE5D}" srcOrd="2" destOrd="0" parTransId="{C589EDBF-BE40-4702-8E00-88FF67BE94F8}" sibTransId="{637F78E5-52BD-4630-923F-B4DBF3F680A6}"/>
    <dgm:cxn modelId="{267F745C-0B06-4237-AF14-80C3E421EA4E}" type="presOf" srcId="{0DD8951B-D27F-4A89-92D4-F3A55793EF45}" destId="{69CE9A90-5FE8-483C-92E2-538697D8C251}" srcOrd="0" destOrd="0" presId="urn:microsoft.com/office/officeart/2018/2/layout/IconCircleList"/>
    <dgm:cxn modelId="{CF01FD5C-4A03-4A8B-860A-E4D8205D52DB}" type="presOf" srcId="{796A8088-77F9-4F47-9B2F-997BC0B03BE1}" destId="{1992E05A-7313-4CCB-93B5-18CBF4B9B38D}" srcOrd="0" destOrd="0" presId="urn:microsoft.com/office/officeart/2018/2/layout/IconCircleList"/>
    <dgm:cxn modelId="{9556535F-DD18-4153-887B-D796CEF42077}" type="presOf" srcId="{6DE293CB-6AD6-4941-BD78-AF1037CB52F0}" destId="{E2169613-6CC7-4CAD-B40B-9A9B51A0B726}" srcOrd="0" destOrd="0" presId="urn:microsoft.com/office/officeart/2018/2/layout/IconCircleList"/>
    <dgm:cxn modelId="{F73C0863-445E-45D0-8B07-8E9723C36AFD}" type="presOf" srcId="{0384F399-A16F-4C06-B5C9-663CF3CBEDEB}" destId="{22334CBB-C3CB-4981-B473-767534EE736B}" srcOrd="0" destOrd="0" presId="urn:microsoft.com/office/officeart/2018/2/layout/IconCircleList"/>
    <dgm:cxn modelId="{7B8F4B70-D895-4CA6-B71B-B76783A9F986}" type="presOf" srcId="{D46350A3-A9BB-4454-A01D-650C3921E80C}" destId="{6E42F58F-6928-4EE7-9C16-D0115BD4F867}" srcOrd="0" destOrd="0" presId="urn:microsoft.com/office/officeart/2018/2/layout/IconCircleList"/>
    <dgm:cxn modelId="{5A884077-9152-4146-9E14-1E63F282FFFF}" type="presOf" srcId="{5E224A84-3946-486D-8190-A9931CA6CE5D}" destId="{9530A3C9-50B1-4573-882E-FEC930C9785D}" srcOrd="0" destOrd="0" presId="urn:microsoft.com/office/officeart/2018/2/layout/IconCircleList"/>
    <dgm:cxn modelId="{D62EE999-F452-4291-98F5-5DDABEEF29D2}" srcId="{887B9759-9A4D-4095-9D07-E249FF601BDA}" destId="{0EE0257B-FDEC-460A-B173-64C798680F70}" srcOrd="3" destOrd="0" parTransId="{EDF755B5-E4CE-4646-B977-575EE5DD94BF}" sibTransId="{6DE293CB-6AD6-4941-BD78-AF1037CB52F0}"/>
    <dgm:cxn modelId="{3A21B69D-B530-4800-833A-0FFDF1700274}" type="presOf" srcId="{4752FE30-7DD5-4D00-BE39-60DC96DB0595}" destId="{C369565B-9B6B-4DB5-ACEC-7B6DCA4FE802}" srcOrd="0" destOrd="0" presId="urn:microsoft.com/office/officeart/2018/2/layout/IconCircleList"/>
    <dgm:cxn modelId="{F4286BAA-39B9-4AC1-84E4-A24AC5265F62}" type="presOf" srcId="{887B9759-9A4D-4095-9D07-E249FF601BDA}" destId="{F1D7F25B-BA28-4A96-9451-F4D0D06A3962}" srcOrd="0" destOrd="0" presId="urn:microsoft.com/office/officeart/2018/2/layout/IconCircleList"/>
    <dgm:cxn modelId="{F47E34B3-951C-488A-A94A-1D2D3A8151D7}" type="presOf" srcId="{79386C1C-6CD6-4B64-99EC-AE98BCC5EE8F}" destId="{CAEC9688-48BF-4157-A016-6D128036624C}" srcOrd="0" destOrd="0" presId="urn:microsoft.com/office/officeart/2018/2/layout/IconCircleList"/>
    <dgm:cxn modelId="{C5FB76BE-B45A-4020-B79E-87060387ED17}" type="presOf" srcId="{0EE0257B-FDEC-460A-B173-64C798680F70}" destId="{C63AAB5F-779A-4576-98FF-E8C47AECF375}" srcOrd="0" destOrd="0" presId="urn:microsoft.com/office/officeart/2018/2/layout/IconCircleList"/>
    <dgm:cxn modelId="{944714CF-27B2-459F-B4BA-FCEBA2D1EFA7}" type="presOf" srcId="{7AA70297-2714-4850-A53E-A008D340EA1D}" destId="{C68CDCBA-476D-47B7-8522-5FE56410DAFA}" srcOrd="0" destOrd="0" presId="urn:microsoft.com/office/officeart/2018/2/layout/IconCircleList"/>
    <dgm:cxn modelId="{CCB7C3E0-044D-454D-8400-B23391A6A56B}" srcId="{887B9759-9A4D-4095-9D07-E249FF601BDA}" destId="{4752FE30-7DD5-4D00-BE39-60DC96DB0595}" srcOrd="0" destOrd="0" parTransId="{05BBD78A-98F2-4C5A-8D55-AA7A74F52759}" sibTransId="{0384F399-A16F-4C06-B5C9-663CF3CBEDEB}"/>
    <dgm:cxn modelId="{1365E0E4-851D-4ED9-B76F-54F07F6897E2}" srcId="{887B9759-9A4D-4095-9D07-E249FF601BDA}" destId="{79386C1C-6CD6-4B64-99EC-AE98BCC5EE8F}" srcOrd="4" destOrd="0" parTransId="{22B5D038-AF0B-464E-AD09-421BE811CDA9}" sibTransId="{D46350A3-A9BB-4454-A01D-650C3921E80C}"/>
    <dgm:cxn modelId="{FA7333E6-7586-4DBD-904F-414BEF3E8162}" type="presParOf" srcId="{F1D7F25B-BA28-4A96-9451-F4D0D06A3962}" destId="{1C763282-C176-4CA4-952A-9CECE668B4A2}" srcOrd="0" destOrd="0" presId="urn:microsoft.com/office/officeart/2018/2/layout/IconCircleList"/>
    <dgm:cxn modelId="{7A784EEC-A341-44C1-9A3D-059C84BAF662}" type="presParOf" srcId="{1C763282-C176-4CA4-952A-9CECE668B4A2}" destId="{15955FDE-39B6-4EB3-8769-5E1BA2995E63}" srcOrd="0" destOrd="0" presId="urn:microsoft.com/office/officeart/2018/2/layout/IconCircleList"/>
    <dgm:cxn modelId="{F2AA1708-5152-4220-8388-ACBCCA9E2043}" type="presParOf" srcId="{15955FDE-39B6-4EB3-8769-5E1BA2995E63}" destId="{AD066B2E-79B3-4B88-B5AB-BAC63A51A041}" srcOrd="0" destOrd="0" presId="urn:microsoft.com/office/officeart/2018/2/layout/IconCircleList"/>
    <dgm:cxn modelId="{462EDE60-E38E-4942-858E-3E4253CEB5C4}" type="presParOf" srcId="{15955FDE-39B6-4EB3-8769-5E1BA2995E63}" destId="{71A714AC-6F94-4921-BF6D-CA833678967F}" srcOrd="1" destOrd="0" presId="urn:microsoft.com/office/officeart/2018/2/layout/IconCircleList"/>
    <dgm:cxn modelId="{BEF03D2A-430A-4C67-9CC5-124AE39314E7}" type="presParOf" srcId="{15955FDE-39B6-4EB3-8769-5E1BA2995E63}" destId="{4DB1A1C9-34C8-4E49-A04E-B0B87C5B0309}" srcOrd="2" destOrd="0" presId="urn:microsoft.com/office/officeart/2018/2/layout/IconCircleList"/>
    <dgm:cxn modelId="{80960E09-EDB6-4C0C-AB5B-3A348CE644B9}" type="presParOf" srcId="{15955FDE-39B6-4EB3-8769-5E1BA2995E63}" destId="{C369565B-9B6B-4DB5-ACEC-7B6DCA4FE802}" srcOrd="3" destOrd="0" presId="urn:microsoft.com/office/officeart/2018/2/layout/IconCircleList"/>
    <dgm:cxn modelId="{E6D868FA-FE73-4A0A-874E-30D01FD6EB87}" type="presParOf" srcId="{1C763282-C176-4CA4-952A-9CECE668B4A2}" destId="{22334CBB-C3CB-4981-B473-767534EE736B}" srcOrd="1" destOrd="0" presId="urn:microsoft.com/office/officeart/2018/2/layout/IconCircleList"/>
    <dgm:cxn modelId="{F95856CD-7458-40B8-9707-7B08D39592BA}" type="presParOf" srcId="{1C763282-C176-4CA4-952A-9CECE668B4A2}" destId="{077FC358-92AD-43E9-99A9-0A6BB5F895A7}" srcOrd="2" destOrd="0" presId="urn:microsoft.com/office/officeart/2018/2/layout/IconCircleList"/>
    <dgm:cxn modelId="{B65CB5DD-1984-41A0-A91A-DA6F8326C97A}" type="presParOf" srcId="{077FC358-92AD-43E9-99A9-0A6BB5F895A7}" destId="{A6F41F76-49F9-422C-A750-F25DD25A7C39}" srcOrd="0" destOrd="0" presId="urn:microsoft.com/office/officeart/2018/2/layout/IconCircleList"/>
    <dgm:cxn modelId="{09CD4091-899C-4919-9FB4-9401C5633261}" type="presParOf" srcId="{077FC358-92AD-43E9-99A9-0A6BB5F895A7}" destId="{FD4B00CC-F87A-4EA7-BC63-60DF326EF9A5}" srcOrd="1" destOrd="0" presId="urn:microsoft.com/office/officeart/2018/2/layout/IconCircleList"/>
    <dgm:cxn modelId="{7B0F2AE4-2C0C-48BB-AE93-61DE3CDC56EF}" type="presParOf" srcId="{077FC358-92AD-43E9-99A9-0A6BB5F895A7}" destId="{004E835C-C467-4B7A-9544-4FF3AA556318}" srcOrd="2" destOrd="0" presId="urn:microsoft.com/office/officeart/2018/2/layout/IconCircleList"/>
    <dgm:cxn modelId="{9CFFAB51-312B-4417-BD34-F2A4B3405024}" type="presParOf" srcId="{077FC358-92AD-43E9-99A9-0A6BB5F895A7}" destId="{1992E05A-7313-4CCB-93B5-18CBF4B9B38D}" srcOrd="3" destOrd="0" presId="urn:microsoft.com/office/officeart/2018/2/layout/IconCircleList"/>
    <dgm:cxn modelId="{3A5A112A-B2C2-44EF-8971-7EF787C91E58}" type="presParOf" srcId="{1C763282-C176-4CA4-952A-9CECE668B4A2}" destId="{69CE9A90-5FE8-483C-92E2-538697D8C251}" srcOrd="3" destOrd="0" presId="urn:microsoft.com/office/officeart/2018/2/layout/IconCircleList"/>
    <dgm:cxn modelId="{FE3675CE-5641-4954-92B3-EFB2A5F44A1D}" type="presParOf" srcId="{1C763282-C176-4CA4-952A-9CECE668B4A2}" destId="{91785226-D221-4574-AE7A-43178509454E}" srcOrd="4" destOrd="0" presId="urn:microsoft.com/office/officeart/2018/2/layout/IconCircleList"/>
    <dgm:cxn modelId="{1434FECC-0C4D-416E-86B4-0359F524F8AB}" type="presParOf" srcId="{91785226-D221-4574-AE7A-43178509454E}" destId="{19132B28-4B28-44DE-87D0-8F8780D569AF}" srcOrd="0" destOrd="0" presId="urn:microsoft.com/office/officeart/2018/2/layout/IconCircleList"/>
    <dgm:cxn modelId="{75C416AE-BC7E-40FB-B592-84EF48627D1F}" type="presParOf" srcId="{91785226-D221-4574-AE7A-43178509454E}" destId="{F4D629CA-683E-46E6-9C24-A8C92B6024F2}" srcOrd="1" destOrd="0" presId="urn:microsoft.com/office/officeart/2018/2/layout/IconCircleList"/>
    <dgm:cxn modelId="{DF96C523-77F0-4B1C-A91A-44FF159C68A8}" type="presParOf" srcId="{91785226-D221-4574-AE7A-43178509454E}" destId="{AB50178A-D1B3-40FF-832D-E54990004AA6}" srcOrd="2" destOrd="0" presId="urn:microsoft.com/office/officeart/2018/2/layout/IconCircleList"/>
    <dgm:cxn modelId="{75992F9B-0669-4761-BA08-02B89EE04BE8}" type="presParOf" srcId="{91785226-D221-4574-AE7A-43178509454E}" destId="{9530A3C9-50B1-4573-882E-FEC930C9785D}" srcOrd="3" destOrd="0" presId="urn:microsoft.com/office/officeart/2018/2/layout/IconCircleList"/>
    <dgm:cxn modelId="{8AA7781C-773B-40FB-A91C-D27CCD3E65EE}" type="presParOf" srcId="{1C763282-C176-4CA4-952A-9CECE668B4A2}" destId="{26793642-A4A5-4DD4-9530-37F1D00E6DFB}" srcOrd="5" destOrd="0" presId="urn:microsoft.com/office/officeart/2018/2/layout/IconCircleList"/>
    <dgm:cxn modelId="{2CC86676-FFBF-422D-9725-AAE0A55B294B}" type="presParOf" srcId="{1C763282-C176-4CA4-952A-9CECE668B4A2}" destId="{EC2511BA-D112-4981-B056-49624B2414D2}" srcOrd="6" destOrd="0" presId="urn:microsoft.com/office/officeart/2018/2/layout/IconCircleList"/>
    <dgm:cxn modelId="{ED6A438D-A046-4B3D-B548-94F68BA98665}" type="presParOf" srcId="{EC2511BA-D112-4981-B056-49624B2414D2}" destId="{BC813234-86A6-4169-BE10-D6A28537A592}" srcOrd="0" destOrd="0" presId="urn:microsoft.com/office/officeart/2018/2/layout/IconCircleList"/>
    <dgm:cxn modelId="{A06C71C6-034E-4ED7-AF0F-9D5F8A8B9322}" type="presParOf" srcId="{EC2511BA-D112-4981-B056-49624B2414D2}" destId="{2E61776C-CC41-4C7C-B0F2-D71508669491}" srcOrd="1" destOrd="0" presId="urn:microsoft.com/office/officeart/2018/2/layout/IconCircleList"/>
    <dgm:cxn modelId="{3ED774DB-E2FB-4E04-A4BB-FD151CE0CBC5}" type="presParOf" srcId="{EC2511BA-D112-4981-B056-49624B2414D2}" destId="{9C5DBB1B-DCBD-422C-BE30-A05AF320E161}" srcOrd="2" destOrd="0" presId="urn:microsoft.com/office/officeart/2018/2/layout/IconCircleList"/>
    <dgm:cxn modelId="{BA3D0ACA-5C69-49E6-AAC5-D1CC0CA89007}" type="presParOf" srcId="{EC2511BA-D112-4981-B056-49624B2414D2}" destId="{C63AAB5F-779A-4576-98FF-E8C47AECF375}" srcOrd="3" destOrd="0" presId="urn:microsoft.com/office/officeart/2018/2/layout/IconCircleList"/>
    <dgm:cxn modelId="{837AFE28-E8C0-4F9D-9A3A-5FCA41CE9592}" type="presParOf" srcId="{1C763282-C176-4CA4-952A-9CECE668B4A2}" destId="{E2169613-6CC7-4CAD-B40B-9A9B51A0B726}" srcOrd="7" destOrd="0" presId="urn:microsoft.com/office/officeart/2018/2/layout/IconCircleList"/>
    <dgm:cxn modelId="{BF7091C8-303A-4D4D-AAB1-95312DFCFA92}" type="presParOf" srcId="{1C763282-C176-4CA4-952A-9CECE668B4A2}" destId="{D551D2FD-157A-4302-B9B6-FEC3BBA3D780}" srcOrd="8" destOrd="0" presId="urn:microsoft.com/office/officeart/2018/2/layout/IconCircleList"/>
    <dgm:cxn modelId="{4C6CD5D8-66D1-4AA2-8087-313473381588}" type="presParOf" srcId="{D551D2FD-157A-4302-B9B6-FEC3BBA3D780}" destId="{0AC18DCE-E4EA-4221-8600-BA46764DCD80}" srcOrd="0" destOrd="0" presId="urn:microsoft.com/office/officeart/2018/2/layout/IconCircleList"/>
    <dgm:cxn modelId="{E94C059D-2C25-427D-93F5-D17FAE992928}" type="presParOf" srcId="{D551D2FD-157A-4302-B9B6-FEC3BBA3D780}" destId="{8CDC823A-7424-4FBC-AB50-7A51C8984CD6}" srcOrd="1" destOrd="0" presId="urn:microsoft.com/office/officeart/2018/2/layout/IconCircleList"/>
    <dgm:cxn modelId="{CD67BB4F-AF38-4B6F-993B-FC85FD77DB3B}" type="presParOf" srcId="{D551D2FD-157A-4302-B9B6-FEC3BBA3D780}" destId="{904CE2C2-BC96-4E9E-B790-A435A4565D8C}" srcOrd="2" destOrd="0" presId="urn:microsoft.com/office/officeart/2018/2/layout/IconCircleList"/>
    <dgm:cxn modelId="{AF9824CB-5F49-4FCA-AA1A-35B9126B927F}" type="presParOf" srcId="{D551D2FD-157A-4302-B9B6-FEC3BBA3D780}" destId="{CAEC9688-48BF-4157-A016-6D128036624C}" srcOrd="3" destOrd="0" presId="urn:microsoft.com/office/officeart/2018/2/layout/IconCircleList"/>
    <dgm:cxn modelId="{4573A706-A8E8-4254-BC91-E36DBF2026D2}" type="presParOf" srcId="{1C763282-C176-4CA4-952A-9CECE668B4A2}" destId="{6E42F58F-6928-4EE7-9C16-D0115BD4F867}" srcOrd="9" destOrd="0" presId="urn:microsoft.com/office/officeart/2018/2/layout/IconCircleList"/>
    <dgm:cxn modelId="{76D289D7-7ABF-4DF6-BBE6-65DEB10A8EE8}" type="presParOf" srcId="{1C763282-C176-4CA4-952A-9CECE668B4A2}" destId="{2E135E99-B405-4ECC-B18C-959860D3CADC}" srcOrd="10" destOrd="0" presId="urn:microsoft.com/office/officeart/2018/2/layout/IconCircleList"/>
    <dgm:cxn modelId="{0EEE3AC3-5117-474D-9C6A-E0F9D0CD89B0}" type="presParOf" srcId="{2E135E99-B405-4ECC-B18C-959860D3CADC}" destId="{19D48320-7B9F-437B-81B8-DF9995A8C666}" srcOrd="0" destOrd="0" presId="urn:microsoft.com/office/officeart/2018/2/layout/IconCircleList"/>
    <dgm:cxn modelId="{18BB5CD4-B938-4EA1-815E-6E04082A686A}" type="presParOf" srcId="{2E135E99-B405-4ECC-B18C-959860D3CADC}" destId="{8828646C-3F8F-4D75-9514-FBFDB547A8B7}" srcOrd="1" destOrd="0" presId="urn:microsoft.com/office/officeart/2018/2/layout/IconCircleList"/>
    <dgm:cxn modelId="{4ACF303A-812D-4AA4-8259-13140F667417}" type="presParOf" srcId="{2E135E99-B405-4ECC-B18C-959860D3CADC}" destId="{8A7D2877-CB30-4BA6-89C5-56112C57B17E}" srcOrd="2" destOrd="0" presId="urn:microsoft.com/office/officeart/2018/2/layout/IconCircleList"/>
    <dgm:cxn modelId="{6583C630-5507-428E-8014-417807BFB829}" type="presParOf" srcId="{2E135E99-B405-4ECC-B18C-959860D3CADC}" destId="{C68CDCBA-476D-47B7-8522-5FE56410DAFA}"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69D20B-A645-40D9-893A-2812B1D45D3E}" type="doc">
      <dgm:prSet loTypeId="urn:microsoft.com/office/officeart/2009/3/layout/HorizontalOrganizationChart" loCatId="hierarchy" qsTypeId="urn:microsoft.com/office/officeart/2005/8/quickstyle/simple1" qsCatId="simple" csTypeId="urn:microsoft.com/office/officeart/2005/8/colors/accent1_2" csCatId="accent1"/>
      <dgm:spPr/>
      <dgm:t>
        <a:bodyPr/>
        <a:lstStyle/>
        <a:p>
          <a:endParaRPr lang="en-US"/>
        </a:p>
      </dgm:t>
    </dgm:pt>
    <dgm:pt modelId="{09BBD4B6-CB25-4BEC-938C-EE3B72BAC0B4}">
      <dgm:prSet/>
      <dgm:spPr/>
      <dgm:t>
        <a:bodyPr/>
        <a:lstStyle/>
        <a:p>
          <a:r>
            <a:rPr lang="en-US" b="1"/>
            <a:t>Establishing GAIN</a:t>
          </a:r>
          <a:endParaRPr lang="en-US"/>
        </a:p>
      </dgm:t>
    </dgm:pt>
    <dgm:pt modelId="{7113F8E8-4668-4915-A1E0-F58D9432B854}" type="parTrans" cxnId="{6B4E05BD-71B7-475E-8782-BCFE83CC84FD}">
      <dgm:prSet/>
      <dgm:spPr/>
      <dgm:t>
        <a:bodyPr/>
        <a:lstStyle/>
        <a:p>
          <a:endParaRPr lang="en-US"/>
        </a:p>
      </dgm:t>
    </dgm:pt>
    <dgm:pt modelId="{0B174B79-91EF-463F-8943-263D7121DFFB}" type="sibTrans" cxnId="{6B4E05BD-71B7-475E-8782-BCFE83CC84FD}">
      <dgm:prSet/>
      <dgm:spPr/>
      <dgm:t>
        <a:bodyPr/>
        <a:lstStyle/>
        <a:p>
          <a:endParaRPr lang="en-US"/>
        </a:p>
      </dgm:t>
    </dgm:pt>
    <dgm:pt modelId="{FDAD5459-EDC1-4F66-A1F1-8FF7E4CE58D8}">
      <dgm:prSet custT="1"/>
      <dgm:spPr/>
      <dgm:t>
        <a:bodyPr/>
        <a:lstStyle/>
        <a:p>
          <a:r>
            <a:rPr lang="en-US" sz="2400" b="1" dirty="0"/>
            <a:t>Image taken from: </a:t>
          </a:r>
          <a:r>
            <a:rPr lang="en-IE" sz="2400" dirty="0">
              <a:hlinkClick xmlns:r="http://schemas.openxmlformats.org/officeDocument/2006/relationships" r:id="rId1"/>
            </a:rPr>
            <a:t>International launch of the Global Academic Integrity Network | Quality and Qualifications Ireland</a:t>
          </a:r>
          <a:endParaRPr lang="en-US" sz="2400" dirty="0"/>
        </a:p>
      </dgm:t>
    </dgm:pt>
    <dgm:pt modelId="{A78BDEE8-45E7-4F2C-B5FC-4D084A7F6761}" type="parTrans" cxnId="{F1857A6A-F7E4-426B-869C-C4D20B128C94}">
      <dgm:prSet/>
      <dgm:spPr/>
      <dgm:t>
        <a:bodyPr/>
        <a:lstStyle/>
        <a:p>
          <a:endParaRPr lang="en-US"/>
        </a:p>
      </dgm:t>
    </dgm:pt>
    <dgm:pt modelId="{19F9E7EB-DC24-4132-8B10-408C4CA4AC3D}" type="sibTrans" cxnId="{F1857A6A-F7E4-426B-869C-C4D20B128C94}">
      <dgm:prSet/>
      <dgm:spPr/>
      <dgm:t>
        <a:bodyPr/>
        <a:lstStyle/>
        <a:p>
          <a:endParaRPr lang="en-US"/>
        </a:p>
      </dgm:t>
    </dgm:pt>
    <dgm:pt modelId="{75312892-276C-4BE8-8240-B6BBC8A22D4D}" type="pres">
      <dgm:prSet presAssocID="{3C69D20B-A645-40D9-893A-2812B1D45D3E}" presName="hierChild1" presStyleCnt="0">
        <dgm:presLayoutVars>
          <dgm:orgChart val="1"/>
          <dgm:chPref val="1"/>
          <dgm:dir/>
          <dgm:animOne val="branch"/>
          <dgm:animLvl val="lvl"/>
          <dgm:resizeHandles/>
        </dgm:presLayoutVars>
      </dgm:prSet>
      <dgm:spPr/>
    </dgm:pt>
    <dgm:pt modelId="{D5F88703-6E91-4AD2-95EB-670C6FEB91A3}" type="pres">
      <dgm:prSet presAssocID="{09BBD4B6-CB25-4BEC-938C-EE3B72BAC0B4}" presName="hierRoot1" presStyleCnt="0">
        <dgm:presLayoutVars>
          <dgm:hierBranch val="init"/>
        </dgm:presLayoutVars>
      </dgm:prSet>
      <dgm:spPr/>
    </dgm:pt>
    <dgm:pt modelId="{8FF4B581-E261-4D95-A1AE-C2BDCD39D272}" type="pres">
      <dgm:prSet presAssocID="{09BBD4B6-CB25-4BEC-938C-EE3B72BAC0B4}" presName="rootComposite1" presStyleCnt="0"/>
      <dgm:spPr/>
    </dgm:pt>
    <dgm:pt modelId="{7ECB32BD-B791-4580-BF67-0A8F1E996432}" type="pres">
      <dgm:prSet presAssocID="{09BBD4B6-CB25-4BEC-938C-EE3B72BAC0B4}" presName="rootText1" presStyleLbl="node0" presStyleIdx="0" presStyleCnt="2">
        <dgm:presLayoutVars>
          <dgm:chPref val="3"/>
        </dgm:presLayoutVars>
      </dgm:prSet>
      <dgm:spPr/>
    </dgm:pt>
    <dgm:pt modelId="{77401526-C568-45BB-972D-F8999B4B8174}" type="pres">
      <dgm:prSet presAssocID="{09BBD4B6-CB25-4BEC-938C-EE3B72BAC0B4}" presName="rootConnector1" presStyleLbl="node1" presStyleIdx="0" presStyleCnt="0"/>
      <dgm:spPr/>
    </dgm:pt>
    <dgm:pt modelId="{DBD5ED36-2273-48B5-A089-440DE678F04C}" type="pres">
      <dgm:prSet presAssocID="{09BBD4B6-CB25-4BEC-938C-EE3B72BAC0B4}" presName="hierChild2" presStyleCnt="0"/>
      <dgm:spPr/>
    </dgm:pt>
    <dgm:pt modelId="{9A487CEF-3B1C-4508-AEB6-F15557B630F0}" type="pres">
      <dgm:prSet presAssocID="{09BBD4B6-CB25-4BEC-938C-EE3B72BAC0B4}" presName="hierChild3" presStyleCnt="0"/>
      <dgm:spPr/>
    </dgm:pt>
    <dgm:pt modelId="{B219BF79-9ABB-4C3B-864F-12F7F6C09078}" type="pres">
      <dgm:prSet presAssocID="{FDAD5459-EDC1-4F66-A1F1-8FF7E4CE58D8}" presName="hierRoot1" presStyleCnt="0">
        <dgm:presLayoutVars>
          <dgm:hierBranch val="init"/>
        </dgm:presLayoutVars>
      </dgm:prSet>
      <dgm:spPr/>
    </dgm:pt>
    <dgm:pt modelId="{E01BD4D2-C9F9-4BD9-8E37-7D597F58423D}" type="pres">
      <dgm:prSet presAssocID="{FDAD5459-EDC1-4F66-A1F1-8FF7E4CE58D8}" presName="rootComposite1" presStyleCnt="0"/>
      <dgm:spPr/>
    </dgm:pt>
    <dgm:pt modelId="{A83D29B9-82FF-47FF-A2EC-807B4281E424}" type="pres">
      <dgm:prSet presAssocID="{FDAD5459-EDC1-4F66-A1F1-8FF7E4CE58D8}" presName="rootText1" presStyleLbl="node0" presStyleIdx="1" presStyleCnt="2">
        <dgm:presLayoutVars>
          <dgm:chPref val="3"/>
        </dgm:presLayoutVars>
      </dgm:prSet>
      <dgm:spPr/>
    </dgm:pt>
    <dgm:pt modelId="{2E3CA43B-5645-4277-AE4C-379B3CF98362}" type="pres">
      <dgm:prSet presAssocID="{FDAD5459-EDC1-4F66-A1F1-8FF7E4CE58D8}" presName="rootConnector1" presStyleLbl="node1" presStyleIdx="0" presStyleCnt="0"/>
      <dgm:spPr/>
    </dgm:pt>
    <dgm:pt modelId="{B17E8C87-5BCC-44CE-99DF-A634DE8FE60B}" type="pres">
      <dgm:prSet presAssocID="{FDAD5459-EDC1-4F66-A1F1-8FF7E4CE58D8}" presName="hierChild2" presStyleCnt="0"/>
      <dgm:spPr/>
    </dgm:pt>
    <dgm:pt modelId="{7277BE39-FE2E-4FD3-9D4E-3D1A790165B7}" type="pres">
      <dgm:prSet presAssocID="{FDAD5459-EDC1-4F66-A1F1-8FF7E4CE58D8}" presName="hierChild3" presStyleCnt="0"/>
      <dgm:spPr/>
    </dgm:pt>
  </dgm:ptLst>
  <dgm:cxnLst>
    <dgm:cxn modelId="{CC6DFA07-3121-40B1-8B13-8B9BAAB5A5FE}" type="presOf" srcId="{FDAD5459-EDC1-4F66-A1F1-8FF7E4CE58D8}" destId="{2E3CA43B-5645-4277-AE4C-379B3CF98362}" srcOrd="1" destOrd="0" presId="urn:microsoft.com/office/officeart/2009/3/layout/HorizontalOrganizationChart"/>
    <dgm:cxn modelId="{F1857A6A-F7E4-426B-869C-C4D20B128C94}" srcId="{3C69D20B-A645-40D9-893A-2812B1D45D3E}" destId="{FDAD5459-EDC1-4F66-A1F1-8FF7E4CE58D8}" srcOrd="1" destOrd="0" parTransId="{A78BDEE8-45E7-4F2C-B5FC-4D084A7F6761}" sibTransId="{19F9E7EB-DC24-4132-8B10-408C4CA4AC3D}"/>
    <dgm:cxn modelId="{6C7AA57A-87C7-44F5-847E-DAAAA401A2EC}" type="presOf" srcId="{09BBD4B6-CB25-4BEC-938C-EE3B72BAC0B4}" destId="{77401526-C568-45BB-972D-F8999B4B8174}" srcOrd="1" destOrd="0" presId="urn:microsoft.com/office/officeart/2009/3/layout/HorizontalOrganizationChart"/>
    <dgm:cxn modelId="{A52DB28E-9C60-4221-92C8-8F6242E3F592}" type="presOf" srcId="{3C69D20B-A645-40D9-893A-2812B1D45D3E}" destId="{75312892-276C-4BE8-8240-B6BBC8A22D4D}" srcOrd="0" destOrd="0" presId="urn:microsoft.com/office/officeart/2009/3/layout/HorizontalOrganizationChart"/>
    <dgm:cxn modelId="{C0A5FF8F-6420-4588-960E-1897E6AF48CB}" type="presOf" srcId="{FDAD5459-EDC1-4F66-A1F1-8FF7E4CE58D8}" destId="{A83D29B9-82FF-47FF-A2EC-807B4281E424}" srcOrd="0" destOrd="0" presId="urn:microsoft.com/office/officeart/2009/3/layout/HorizontalOrganizationChart"/>
    <dgm:cxn modelId="{97F5F7B4-0CDF-41B6-B9B2-1F180AB202B9}" type="presOf" srcId="{09BBD4B6-CB25-4BEC-938C-EE3B72BAC0B4}" destId="{7ECB32BD-B791-4580-BF67-0A8F1E996432}" srcOrd="0" destOrd="0" presId="urn:microsoft.com/office/officeart/2009/3/layout/HorizontalOrganizationChart"/>
    <dgm:cxn modelId="{6B4E05BD-71B7-475E-8782-BCFE83CC84FD}" srcId="{3C69D20B-A645-40D9-893A-2812B1D45D3E}" destId="{09BBD4B6-CB25-4BEC-938C-EE3B72BAC0B4}" srcOrd="0" destOrd="0" parTransId="{7113F8E8-4668-4915-A1E0-F58D9432B854}" sibTransId="{0B174B79-91EF-463F-8943-263D7121DFFB}"/>
    <dgm:cxn modelId="{E49A9C1A-DA55-4E2F-88CD-2CBEAF518158}" type="presParOf" srcId="{75312892-276C-4BE8-8240-B6BBC8A22D4D}" destId="{D5F88703-6E91-4AD2-95EB-670C6FEB91A3}" srcOrd="0" destOrd="0" presId="urn:microsoft.com/office/officeart/2009/3/layout/HorizontalOrganizationChart"/>
    <dgm:cxn modelId="{96C17D44-0A47-45E9-B4ED-805D458A468A}" type="presParOf" srcId="{D5F88703-6E91-4AD2-95EB-670C6FEB91A3}" destId="{8FF4B581-E261-4D95-A1AE-C2BDCD39D272}" srcOrd="0" destOrd="0" presId="urn:microsoft.com/office/officeart/2009/3/layout/HorizontalOrganizationChart"/>
    <dgm:cxn modelId="{31AABAB5-6DD5-4BBC-869E-D567498E4797}" type="presParOf" srcId="{8FF4B581-E261-4D95-A1AE-C2BDCD39D272}" destId="{7ECB32BD-B791-4580-BF67-0A8F1E996432}" srcOrd="0" destOrd="0" presId="urn:microsoft.com/office/officeart/2009/3/layout/HorizontalOrganizationChart"/>
    <dgm:cxn modelId="{B6AC1592-7F45-48A7-9D3C-316E606F0356}" type="presParOf" srcId="{8FF4B581-E261-4D95-A1AE-C2BDCD39D272}" destId="{77401526-C568-45BB-972D-F8999B4B8174}" srcOrd="1" destOrd="0" presId="urn:microsoft.com/office/officeart/2009/3/layout/HorizontalOrganizationChart"/>
    <dgm:cxn modelId="{437C884C-6927-4FD5-9D7E-204BCDA0C989}" type="presParOf" srcId="{D5F88703-6E91-4AD2-95EB-670C6FEB91A3}" destId="{DBD5ED36-2273-48B5-A089-440DE678F04C}" srcOrd="1" destOrd="0" presId="urn:microsoft.com/office/officeart/2009/3/layout/HorizontalOrganizationChart"/>
    <dgm:cxn modelId="{5C5CCBF0-AB52-4CED-9103-B7294F7063D8}" type="presParOf" srcId="{D5F88703-6E91-4AD2-95EB-670C6FEB91A3}" destId="{9A487CEF-3B1C-4508-AEB6-F15557B630F0}" srcOrd="2" destOrd="0" presId="urn:microsoft.com/office/officeart/2009/3/layout/HorizontalOrganizationChart"/>
    <dgm:cxn modelId="{C9F54D3B-57F3-469B-8773-B4B5CD5AD1D5}" type="presParOf" srcId="{75312892-276C-4BE8-8240-B6BBC8A22D4D}" destId="{B219BF79-9ABB-4C3B-864F-12F7F6C09078}" srcOrd="1" destOrd="0" presId="urn:microsoft.com/office/officeart/2009/3/layout/HorizontalOrganizationChart"/>
    <dgm:cxn modelId="{5A0625B0-DB6E-4FC1-906D-F2EFCD26503C}" type="presParOf" srcId="{B219BF79-9ABB-4C3B-864F-12F7F6C09078}" destId="{E01BD4D2-C9F9-4BD9-8E37-7D597F58423D}" srcOrd="0" destOrd="0" presId="urn:microsoft.com/office/officeart/2009/3/layout/HorizontalOrganizationChart"/>
    <dgm:cxn modelId="{E25D6224-05F0-4683-B1F5-03D762AD1C5C}" type="presParOf" srcId="{E01BD4D2-C9F9-4BD9-8E37-7D597F58423D}" destId="{A83D29B9-82FF-47FF-A2EC-807B4281E424}" srcOrd="0" destOrd="0" presId="urn:microsoft.com/office/officeart/2009/3/layout/HorizontalOrganizationChart"/>
    <dgm:cxn modelId="{9675FC5D-9857-4710-9A94-6039B6FADAC7}" type="presParOf" srcId="{E01BD4D2-C9F9-4BD9-8E37-7D597F58423D}" destId="{2E3CA43B-5645-4277-AE4C-379B3CF98362}" srcOrd="1" destOrd="0" presId="urn:microsoft.com/office/officeart/2009/3/layout/HorizontalOrganizationChart"/>
    <dgm:cxn modelId="{6E03AF9E-23CA-4372-A3C1-E9169B787B59}" type="presParOf" srcId="{B219BF79-9ABB-4C3B-864F-12F7F6C09078}" destId="{B17E8C87-5BCC-44CE-99DF-A634DE8FE60B}" srcOrd="1" destOrd="0" presId="urn:microsoft.com/office/officeart/2009/3/layout/HorizontalOrganizationChart"/>
    <dgm:cxn modelId="{85D554E1-14BF-4F34-8C31-40C0CA9FCD62}" type="presParOf" srcId="{B219BF79-9ABB-4C3B-864F-12F7F6C09078}" destId="{7277BE39-FE2E-4FD3-9D4E-3D1A790165B7}" srcOrd="2" destOrd="0" presId="urn:microsoft.com/office/officeart/2009/3/layout/HorizontalOrganizationChar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25A2CF-F2E1-4432-AB78-2B6E083B5348}">
      <dsp:nvSpPr>
        <dsp:cNvPr id="0" name=""/>
        <dsp:cNvSpPr/>
      </dsp:nvSpPr>
      <dsp:spPr>
        <a:xfrm>
          <a:off x="4752941" y="1323035"/>
          <a:ext cx="1016201" cy="91440"/>
        </a:xfrm>
        <a:custGeom>
          <a:avLst/>
          <a:gdLst/>
          <a:ahLst/>
          <a:cxnLst/>
          <a:rect l="0" t="0" r="0" b="0"/>
          <a:pathLst>
            <a:path>
              <a:moveTo>
                <a:pt x="0" y="45720"/>
              </a:moveTo>
              <a:lnTo>
                <a:pt x="1016201"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34872" y="1363521"/>
        <a:ext cx="52340" cy="10468"/>
      </dsp:txXfrm>
    </dsp:sp>
    <dsp:sp modelId="{7C51305E-B556-42CC-9183-C3DDEB602706}">
      <dsp:nvSpPr>
        <dsp:cNvPr id="0" name=""/>
        <dsp:cNvSpPr/>
      </dsp:nvSpPr>
      <dsp:spPr>
        <a:xfrm>
          <a:off x="203428" y="3361"/>
          <a:ext cx="4551312" cy="27307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018" tIns="234097" rIns="223018" bIns="234097" numCol="1" spcCol="1270" anchor="ctr" anchorCtr="0">
          <a:noAutofit/>
        </a:bodyPr>
        <a:lstStyle/>
        <a:p>
          <a:pPr marL="0" lvl="0" indent="0" algn="ctr" defTabSz="1778000">
            <a:lnSpc>
              <a:spcPct val="90000"/>
            </a:lnSpc>
            <a:spcBef>
              <a:spcPct val="0"/>
            </a:spcBef>
            <a:spcAft>
              <a:spcPct val="35000"/>
            </a:spcAft>
            <a:buNone/>
          </a:pPr>
          <a:r>
            <a:rPr lang="en-IE" sz="4000" kern="1200"/>
            <a:t>GAIN: a global response to a global issue</a:t>
          </a:r>
          <a:endParaRPr lang="en-US" sz="4000" kern="1200"/>
        </a:p>
      </dsp:txBody>
      <dsp:txXfrm>
        <a:off x="203428" y="3361"/>
        <a:ext cx="4551312" cy="2730787"/>
      </dsp:txXfrm>
    </dsp:sp>
    <dsp:sp modelId="{A71AA62F-629C-4470-88AA-6C27FA2DB858}">
      <dsp:nvSpPr>
        <dsp:cNvPr id="0" name=""/>
        <dsp:cNvSpPr/>
      </dsp:nvSpPr>
      <dsp:spPr>
        <a:xfrm>
          <a:off x="10351056" y="1323035"/>
          <a:ext cx="1016201" cy="91440"/>
        </a:xfrm>
        <a:custGeom>
          <a:avLst/>
          <a:gdLst/>
          <a:ahLst/>
          <a:cxnLst/>
          <a:rect l="0" t="0" r="0" b="0"/>
          <a:pathLst>
            <a:path>
              <a:moveTo>
                <a:pt x="0" y="45720"/>
              </a:moveTo>
              <a:lnTo>
                <a:pt x="1016201"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832987" y="1363521"/>
        <a:ext cx="52340" cy="10468"/>
      </dsp:txXfrm>
    </dsp:sp>
    <dsp:sp modelId="{C4912569-DC68-41CB-9194-45BEEE163F11}">
      <dsp:nvSpPr>
        <dsp:cNvPr id="0" name=""/>
        <dsp:cNvSpPr/>
      </dsp:nvSpPr>
      <dsp:spPr>
        <a:xfrm>
          <a:off x="5801543" y="3361"/>
          <a:ext cx="4551312" cy="27307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018" tIns="234097" rIns="223018" bIns="234097" numCol="1" spcCol="1270" anchor="ctr" anchorCtr="0">
          <a:noAutofit/>
        </a:bodyPr>
        <a:lstStyle/>
        <a:p>
          <a:pPr marL="0" lvl="0" indent="0" algn="ctr" defTabSz="1778000">
            <a:lnSpc>
              <a:spcPct val="90000"/>
            </a:lnSpc>
            <a:spcBef>
              <a:spcPct val="0"/>
            </a:spcBef>
            <a:spcAft>
              <a:spcPct val="35000"/>
            </a:spcAft>
            <a:buNone/>
          </a:pPr>
          <a:r>
            <a:rPr lang="en-IE" sz="4000" kern="1200"/>
            <a:t>Establishing the Global Academic Integrity Network (GAIN)</a:t>
          </a:r>
          <a:endParaRPr lang="en-US" sz="4000" kern="1200"/>
        </a:p>
      </dsp:txBody>
      <dsp:txXfrm>
        <a:off x="5801543" y="3361"/>
        <a:ext cx="4551312" cy="2730787"/>
      </dsp:txXfrm>
    </dsp:sp>
    <dsp:sp modelId="{251BB3B6-FE21-46DF-BAAB-F5AA02B382AA}">
      <dsp:nvSpPr>
        <dsp:cNvPr id="0" name=""/>
        <dsp:cNvSpPr/>
      </dsp:nvSpPr>
      <dsp:spPr>
        <a:xfrm>
          <a:off x="2479085" y="2732349"/>
          <a:ext cx="11196229" cy="1016201"/>
        </a:xfrm>
        <a:custGeom>
          <a:avLst/>
          <a:gdLst/>
          <a:ahLst/>
          <a:cxnLst/>
          <a:rect l="0" t="0" r="0" b="0"/>
          <a:pathLst>
            <a:path>
              <a:moveTo>
                <a:pt x="11196229" y="0"/>
              </a:moveTo>
              <a:lnTo>
                <a:pt x="11196229" y="525200"/>
              </a:lnTo>
              <a:lnTo>
                <a:pt x="0" y="525200"/>
              </a:lnTo>
              <a:lnTo>
                <a:pt x="0" y="1016201"/>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796073" y="3235215"/>
        <a:ext cx="562252" cy="10468"/>
      </dsp:txXfrm>
    </dsp:sp>
    <dsp:sp modelId="{26B884A0-84C3-4E3D-9902-0968D47A8702}">
      <dsp:nvSpPr>
        <dsp:cNvPr id="0" name=""/>
        <dsp:cNvSpPr/>
      </dsp:nvSpPr>
      <dsp:spPr>
        <a:xfrm>
          <a:off x="11399658" y="3361"/>
          <a:ext cx="4551312" cy="27307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018" tIns="234097" rIns="223018" bIns="234097" numCol="1" spcCol="1270" anchor="ctr" anchorCtr="0">
          <a:noAutofit/>
        </a:bodyPr>
        <a:lstStyle/>
        <a:p>
          <a:pPr marL="0" lvl="0" indent="0" algn="ctr" defTabSz="1778000">
            <a:lnSpc>
              <a:spcPct val="90000"/>
            </a:lnSpc>
            <a:spcBef>
              <a:spcPct val="0"/>
            </a:spcBef>
            <a:spcAft>
              <a:spcPct val="35000"/>
            </a:spcAft>
            <a:buNone/>
          </a:pPr>
          <a:r>
            <a:rPr lang="en-IE" sz="4000" kern="1200"/>
            <a:t>The purpose and objectives of GAIN</a:t>
          </a:r>
          <a:endParaRPr lang="en-US" sz="4000" kern="1200"/>
        </a:p>
      </dsp:txBody>
      <dsp:txXfrm>
        <a:off x="11399658" y="3361"/>
        <a:ext cx="4551312" cy="2730787"/>
      </dsp:txXfrm>
    </dsp:sp>
    <dsp:sp modelId="{6FDBA87E-8BCD-4920-8211-9749DBC7F8BD}">
      <dsp:nvSpPr>
        <dsp:cNvPr id="0" name=""/>
        <dsp:cNvSpPr/>
      </dsp:nvSpPr>
      <dsp:spPr>
        <a:xfrm>
          <a:off x="4752941" y="5100624"/>
          <a:ext cx="1016201" cy="91440"/>
        </a:xfrm>
        <a:custGeom>
          <a:avLst/>
          <a:gdLst/>
          <a:ahLst/>
          <a:cxnLst/>
          <a:rect l="0" t="0" r="0" b="0"/>
          <a:pathLst>
            <a:path>
              <a:moveTo>
                <a:pt x="0" y="45720"/>
              </a:moveTo>
              <a:lnTo>
                <a:pt x="1016201"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34872" y="5141110"/>
        <a:ext cx="52340" cy="10468"/>
      </dsp:txXfrm>
    </dsp:sp>
    <dsp:sp modelId="{55461E16-35A8-476E-B352-D4B4B6B0ACC4}">
      <dsp:nvSpPr>
        <dsp:cNvPr id="0" name=""/>
        <dsp:cNvSpPr/>
      </dsp:nvSpPr>
      <dsp:spPr>
        <a:xfrm>
          <a:off x="203428" y="3780950"/>
          <a:ext cx="4551312" cy="27307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018" tIns="234097" rIns="223018" bIns="234097" numCol="1" spcCol="1270" anchor="ctr" anchorCtr="0">
          <a:noAutofit/>
        </a:bodyPr>
        <a:lstStyle/>
        <a:p>
          <a:pPr marL="0" lvl="0" indent="0" algn="ctr" defTabSz="1778000">
            <a:lnSpc>
              <a:spcPct val="90000"/>
            </a:lnSpc>
            <a:spcBef>
              <a:spcPct val="0"/>
            </a:spcBef>
            <a:spcAft>
              <a:spcPct val="35000"/>
            </a:spcAft>
            <a:buNone/>
          </a:pPr>
          <a:r>
            <a:rPr lang="en-IE" sz="4000" kern="1200" dirty="0"/>
            <a:t>Membership and criteria</a:t>
          </a:r>
          <a:endParaRPr lang="en-US" sz="4000" kern="1200" dirty="0"/>
        </a:p>
      </dsp:txBody>
      <dsp:txXfrm>
        <a:off x="203428" y="3780950"/>
        <a:ext cx="4551312" cy="2730787"/>
      </dsp:txXfrm>
    </dsp:sp>
    <dsp:sp modelId="{18755620-5585-46F5-A1CB-9F2DE02BFACB}">
      <dsp:nvSpPr>
        <dsp:cNvPr id="0" name=""/>
        <dsp:cNvSpPr/>
      </dsp:nvSpPr>
      <dsp:spPr>
        <a:xfrm>
          <a:off x="10351056" y="5100624"/>
          <a:ext cx="1016201" cy="91440"/>
        </a:xfrm>
        <a:custGeom>
          <a:avLst/>
          <a:gdLst/>
          <a:ahLst/>
          <a:cxnLst/>
          <a:rect l="0" t="0" r="0" b="0"/>
          <a:pathLst>
            <a:path>
              <a:moveTo>
                <a:pt x="0" y="45720"/>
              </a:moveTo>
              <a:lnTo>
                <a:pt x="1016201"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832987" y="5141110"/>
        <a:ext cx="52340" cy="10468"/>
      </dsp:txXfrm>
    </dsp:sp>
    <dsp:sp modelId="{A81C2B7C-0226-4DFC-B9DD-801B05BFFB1F}">
      <dsp:nvSpPr>
        <dsp:cNvPr id="0" name=""/>
        <dsp:cNvSpPr/>
      </dsp:nvSpPr>
      <dsp:spPr>
        <a:xfrm>
          <a:off x="5801543" y="3780950"/>
          <a:ext cx="4551312" cy="27307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018" tIns="234097" rIns="223018" bIns="234097" numCol="1" spcCol="1270" anchor="ctr" anchorCtr="0">
          <a:noAutofit/>
        </a:bodyPr>
        <a:lstStyle/>
        <a:p>
          <a:pPr marL="0" lvl="0" indent="0" algn="ctr" defTabSz="1778000">
            <a:lnSpc>
              <a:spcPct val="90000"/>
            </a:lnSpc>
            <a:spcBef>
              <a:spcPct val="0"/>
            </a:spcBef>
            <a:spcAft>
              <a:spcPct val="35000"/>
            </a:spcAft>
            <a:buNone/>
          </a:pPr>
          <a:r>
            <a:rPr lang="en-IE" sz="4000" kern="1200" dirty="0"/>
            <a:t>How GAIN works</a:t>
          </a:r>
          <a:endParaRPr lang="en-US" sz="4000" kern="1200" dirty="0"/>
        </a:p>
      </dsp:txBody>
      <dsp:txXfrm>
        <a:off x="5801543" y="3780950"/>
        <a:ext cx="4551312" cy="2730787"/>
      </dsp:txXfrm>
    </dsp:sp>
    <dsp:sp modelId="{48AAC3A1-5B17-4EC8-B2DD-03110EC92C41}">
      <dsp:nvSpPr>
        <dsp:cNvPr id="0" name=""/>
        <dsp:cNvSpPr/>
      </dsp:nvSpPr>
      <dsp:spPr>
        <a:xfrm>
          <a:off x="11399658" y="3780950"/>
          <a:ext cx="4551312" cy="27307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018" tIns="234097" rIns="223018" bIns="234097" numCol="1" spcCol="1270" anchor="ctr" anchorCtr="0">
          <a:noAutofit/>
        </a:bodyPr>
        <a:lstStyle/>
        <a:p>
          <a:pPr marL="0" lvl="0" indent="0" algn="ctr" defTabSz="1778000">
            <a:lnSpc>
              <a:spcPct val="90000"/>
            </a:lnSpc>
            <a:spcBef>
              <a:spcPct val="0"/>
            </a:spcBef>
            <a:spcAft>
              <a:spcPct val="35000"/>
            </a:spcAft>
            <a:buNone/>
          </a:pPr>
          <a:r>
            <a:rPr lang="en-IE" sz="4000" kern="1200"/>
            <a:t>An invitation from GAIN to you</a:t>
          </a:r>
          <a:endParaRPr lang="en-US" sz="4000" kern="1200"/>
        </a:p>
      </dsp:txBody>
      <dsp:txXfrm>
        <a:off x="11399658" y="3780950"/>
        <a:ext cx="4551312" cy="27307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066B2E-79B3-4B88-B5AB-BAC63A51A041}">
      <dsp:nvSpPr>
        <dsp:cNvPr id="0" name=""/>
        <dsp:cNvSpPr/>
      </dsp:nvSpPr>
      <dsp:spPr>
        <a:xfrm>
          <a:off x="194122" y="905044"/>
          <a:ext cx="1319503" cy="1319503"/>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A714AC-6F94-4921-BF6D-CA833678967F}">
      <dsp:nvSpPr>
        <dsp:cNvPr id="0" name=""/>
        <dsp:cNvSpPr/>
      </dsp:nvSpPr>
      <dsp:spPr>
        <a:xfrm>
          <a:off x="471218" y="1182139"/>
          <a:ext cx="765312" cy="7653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369565B-9B6B-4DB5-ACEC-7B6DCA4FE802}">
      <dsp:nvSpPr>
        <dsp:cNvPr id="0" name=""/>
        <dsp:cNvSpPr/>
      </dsp:nvSpPr>
      <dsp:spPr>
        <a:xfrm>
          <a:off x="1632637" y="619991"/>
          <a:ext cx="3437737" cy="1889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IE" sz="2400" kern="1200" dirty="0"/>
            <a:t>Agencies with similar remits and functions</a:t>
          </a:r>
          <a:endParaRPr lang="en-US" sz="2400" kern="1200" dirty="0"/>
        </a:p>
      </dsp:txBody>
      <dsp:txXfrm>
        <a:off x="1632637" y="619991"/>
        <a:ext cx="3437737" cy="1889608"/>
      </dsp:txXfrm>
    </dsp:sp>
    <dsp:sp modelId="{A6F41F76-49F9-422C-A750-F25DD25A7C39}">
      <dsp:nvSpPr>
        <dsp:cNvPr id="0" name=""/>
        <dsp:cNvSpPr/>
      </dsp:nvSpPr>
      <dsp:spPr>
        <a:xfrm>
          <a:off x="5612313" y="905044"/>
          <a:ext cx="1319503" cy="1319503"/>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4B00CC-F87A-4EA7-BC63-60DF326EF9A5}">
      <dsp:nvSpPr>
        <dsp:cNvPr id="0" name=""/>
        <dsp:cNvSpPr/>
      </dsp:nvSpPr>
      <dsp:spPr>
        <a:xfrm>
          <a:off x="5889409" y="1182139"/>
          <a:ext cx="765312" cy="7653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992E05A-7313-4CCB-93B5-18CBF4B9B38D}">
      <dsp:nvSpPr>
        <dsp:cNvPr id="0" name=""/>
        <dsp:cNvSpPr/>
      </dsp:nvSpPr>
      <dsp:spPr>
        <a:xfrm>
          <a:off x="7214567" y="905044"/>
          <a:ext cx="3110258" cy="1319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IE" sz="2400" kern="1200" dirty="0"/>
            <a:t>Legislative similarities</a:t>
          </a:r>
          <a:endParaRPr lang="en-US" sz="2400" kern="1200" dirty="0"/>
        </a:p>
      </dsp:txBody>
      <dsp:txXfrm>
        <a:off x="7214567" y="905044"/>
        <a:ext cx="3110258" cy="1319503"/>
      </dsp:txXfrm>
    </dsp:sp>
    <dsp:sp modelId="{19132B28-4B28-44DE-87D0-8F8780D569AF}">
      <dsp:nvSpPr>
        <dsp:cNvPr id="0" name=""/>
        <dsp:cNvSpPr/>
      </dsp:nvSpPr>
      <dsp:spPr>
        <a:xfrm>
          <a:off x="10866764" y="905044"/>
          <a:ext cx="1319503" cy="1319503"/>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D629CA-683E-46E6-9C24-A8C92B6024F2}">
      <dsp:nvSpPr>
        <dsp:cNvPr id="0" name=""/>
        <dsp:cNvSpPr/>
      </dsp:nvSpPr>
      <dsp:spPr>
        <a:xfrm>
          <a:off x="11143860" y="1182139"/>
          <a:ext cx="765312" cy="7653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530A3C9-50B1-4573-882E-FEC930C9785D}">
      <dsp:nvSpPr>
        <dsp:cNvPr id="0" name=""/>
        <dsp:cNvSpPr/>
      </dsp:nvSpPr>
      <dsp:spPr>
        <a:xfrm>
          <a:off x="12469019" y="905044"/>
          <a:ext cx="3110258" cy="1319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IE" sz="2400" kern="1200" dirty="0"/>
            <a:t>Memorandum of Understanding (2019)</a:t>
          </a:r>
          <a:endParaRPr lang="en-US" sz="2400" kern="1200" dirty="0"/>
        </a:p>
      </dsp:txBody>
      <dsp:txXfrm>
        <a:off x="12469019" y="905044"/>
        <a:ext cx="3110258" cy="1319503"/>
      </dsp:txXfrm>
    </dsp:sp>
    <dsp:sp modelId="{BC813234-86A6-4169-BE10-D6A28537A592}">
      <dsp:nvSpPr>
        <dsp:cNvPr id="0" name=""/>
        <dsp:cNvSpPr/>
      </dsp:nvSpPr>
      <dsp:spPr>
        <a:xfrm>
          <a:off x="194122" y="4104409"/>
          <a:ext cx="1319503" cy="1319503"/>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61776C-CC41-4C7C-B0F2-D71508669491}">
      <dsp:nvSpPr>
        <dsp:cNvPr id="0" name=""/>
        <dsp:cNvSpPr/>
      </dsp:nvSpPr>
      <dsp:spPr>
        <a:xfrm>
          <a:off x="471218" y="4381505"/>
          <a:ext cx="765312" cy="76531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3AAB5F-779A-4576-98FF-E8C47AECF375}">
      <dsp:nvSpPr>
        <dsp:cNvPr id="0" name=""/>
        <dsp:cNvSpPr/>
      </dsp:nvSpPr>
      <dsp:spPr>
        <a:xfrm>
          <a:off x="1796376" y="4104409"/>
          <a:ext cx="3110258" cy="1319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IE" sz="2400" kern="1200" dirty="0"/>
            <a:t>Information sharing and engagement established</a:t>
          </a:r>
          <a:endParaRPr lang="en-US" sz="2400" kern="1200" dirty="0"/>
        </a:p>
      </dsp:txBody>
      <dsp:txXfrm>
        <a:off x="1796376" y="4104409"/>
        <a:ext cx="3110258" cy="1319503"/>
      </dsp:txXfrm>
    </dsp:sp>
    <dsp:sp modelId="{0AC18DCE-E4EA-4221-8600-BA46764DCD80}">
      <dsp:nvSpPr>
        <dsp:cNvPr id="0" name=""/>
        <dsp:cNvSpPr/>
      </dsp:nvSpPr>
      <dsp:spPr>
        <a:xfrm>
          <a:off x="5448573" y="4104409"/>
          <a:ext cx="1319503" cy="1319503"/>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DC823A-7424-4FBC-AB50-7A51C8984CD6}">
      <dsp:nvSpPr>
        <dsp:cNvPr id="0" name=""/>
        <dsp:cNvSpPr/>
      </dsp:nvSpPr>
      <dsp:spPr>
        <a:xfrm>
          <a:off x="5725669" y="4381505"/>
          <a:ext cx="765312" cy="76531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AEC9688-48BF-4157-A016-6D128036624C}">
      <dsp:nvSpPr>
        <dsp:cNvPr id="0" name=""/>
        <dsp:cNvSpPr/>
      </dsp:nvSpPr>
      <dsp:spPr>
        <a:xfrm>
          <a:off x="7050828" y="4104409"/>
          <a:ext cx="3110258" cy="1319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IE" sz="2400" kern="1200" dirty="0"/>
            <a:t>Shared concerns about the future of academic integrity</a:t>
          </a:r>
          <a:endParaRPr lang="en-US" sz="2400" kern="1200" dirty="0"/>
        </a:p>
      </dsp:txBody>
      <dsp:txXfrm>
        <a:off x="7050828" y="4104409"/>
        <a:ext cx="3110258" cy="1319503"/>
      </dsp:txXfrm>
    </dsp:sp>
    <dsp:sp modelId="{19D48320-7B9F-437B-81B8-DF9995A8C666}">
      <dsp:nvSpPr>
        <dsp:cNvPr id="0" name=""/>
        <dsp:cNvSpPr/>
      </dsp:nvSpPr>
      <dsp:spPr>
        <a:xfrm>
          <a:off x="10703025" y="4104409"/>
          <a:ext cx="1319503" cy="1319503"/>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28646C-3F8F-4D75-9514-FBFDB547A8B7}">
      <dsp:nvSpPr>
        <dsp:cNvPr id="0" name=""/>
        <dsp:cNvSpPr/>
      </dsp:nvSpPr>
      <dsp:spPr>
        <a:xfrm>
          <a:off x="10980121" y="4381505"/>
          <a:ext cx="765312" cy="76531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8CDCBA-476D-47B7-8522-5FE56410DAFA}">
      <dsp:nvSpPr>
        <dsp:cNvPr id="0" name=""/>
        <dsp:cNvSpPr/>
      </dsp:nvSpPr>
      <dsp:spPr>
        <a:xfrm>
          <a:off x="12153903" y="3619498"/>
          <a:ext cx="3413010" cy="2289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90000"/>
            </a:lnSpc>
            <a:spcBef>
              <a:spcPct val="0"/>
            </a:spcBef>
            <a:spcAft>
              <a:spcPct val="35000"/>
            </a:spcAft>
            <a:buNone/>
          </a:pPr>
          <a:r>
            <a:rPr lang="en-IE" sz="2300" kern="1200" dirty="0"/>
            <a:t>Shared challenges and a recognition that the issues were greater than any one jurisdiction could combat alone</a:t>
          </a:r>
          <a:endParaRPr lang="en-US" sz="2300" kern="1200" dirty="0"/>
        </a:p>
      </dsp:txBody>
      <dsp:txXfrm>
        <a:off x="12153903" y="3619498"/>
        <a:ext cx="3413010" cy="22893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CB32BD-B791-4580-BF67-0A8F1E996432}">
      <dsp:nvSpPr>
        <dsp:cNvPr id="0" name=""/>
        <dsp:cNvSpPr/>
      </dsp:nvSpPr>
      <dsp:spPr>
        <a:xfrm>
          <a:off x="882" y="492108"/>
          <a:ext cx="7227725" cy="22044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US" sz="6500" b="1" kern="1200"/>
            <a:t>Establishing GAIN</a:t>
          </a:r>
          <a:endParaRPr lang="en-US" sz="6500" kern="1200"/>
        </a:p>
      </dsp:txBody>
      <dsp:txXfrm>
        <a:off x="882" y="492108"/>
        <a:ext cx="7227725" cy="2204456"/>
      </dsp:txXfrm>
    </dsp:sp>
    <dsp:sp modelId="{A83D29B9-82FF-47FF-A2EC-807B4281E424}">
      <dsp:nvSpPr>
        <dsp:cNvPr id="0" name=""/>
        <dsp:cNvSpPr/>
      </dsp:nvSpPr>
      <dsp:spPr>
        <a:xfrm>
          <a:off x="882" y="3600030"/>
          <a:ext cx="7227725" cy="22044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Image taken from: </a:t>
          </a:r>
          <a:r>
            <a:rPr lang="en-IE" sz="2400" kern="1200" dirty="0">
              <a:hlinkClick xmlns:r="http://schemas.openxmlformats.org/officeDocument/2006/relationships" r:id="rId1"/>
            </a:rPr>
            <a:t>International launch of the Global Academic Integrity Network | Quality and Qualifications Ireland</a:t>
          </a:r>
          <a:endParaRPr lang="en-US" sz="2400" kern="1200" dirty="0"/>
        </a:p>
      </dsp:txBody>
      <dsp:txXfrm>
        <a:off x="882" y="3600030"/>
        <a:ext cx="7227725" cy="2204456"/>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26.09.2025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IE" dirty="0"/>
              <a:t>Contract cheating and other forms of academic fraud have the potential to cause significant damage to our national qualifications systems. These are global issues that require a collaborative, cross-border approach to combat. </a:t>
            </a:r>
          </a:p>
          <a:p>
            <a:r>
              <a:rPr lang="en-IE" dirty="0"/>
              <a:t>In recognition of this, the Global Academic Integrity Network (GAIN) was co-founded by Quality and Qualifications Ireland (QQI) and the Australian Tertiary Education Quality and Standards Agency (TEQSA) and launched by Simon Harris, Irish Minister for Further and Higher Education, Research, Innovation and Science in October 2022. </a:t>
            </a:r>
          </a:p>
          <a:p>
            <a:r>
              <a:rPr lang="en-IE" dirty="0"/>
              <a:t>GAIN is a collective of regulators and quality and integrity agencies that aims to maintain existing connections between regulators and to establish new ones. Through the network, members disseminate new developments and research on contract cheating and academic fraud across jurisdictions; members also consider how common, global approaches to combatting these challenges can be developed and implemented. </a:t>
            </a:r>
          </a:p>
        </p:txBody>
      </p:sp>
      <p:sp>
        <p:nvSpPr>
          <p:cNvPr id="4" name="Slide Number Placeholder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2172257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888081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IE" dirty="0"/>
              <a:t>Among the founding members of GAIN were the South African Qualifications Authority (SAQA) and Zambia’s Higher Education Authority. Other African organisations which have joined GAIN include Kenya’s Commission for University Education and the Namibia Qualifications Authority. </a:t>
            </a:r>
          </a:p>
        </p:txBody>
      </p:sp>
      <p:sp>
        <p:nvSpPr>
          <p:cNvPr id="4" name="Slide Number Placeholder 3"/>
          <p:cNvSpPr>
            <a:spLocks noGrp="1"/>
          </p:cNvSpPr>
          <p:nvPr>
            <p:ph type="sldNum" sz="quarter" idx="5"/>
          </p:nvPr>
        </p:nvSpPr>
        <p:spPr/>
        <p:txBody>
          <a:bodyPr/>
          <a:lstStyle/>
          <a:p>
            <a:fld id="{871B2431-D351-4C6E-A3CF-9DFAC0E3E050}" type="slidenum">
              <a:rPr lang="cs-CZ" smtClean="0"/>
              <a:t>10</a:t>
            </a:fld>
            <a:endParaRPr lang="cs-CZ"/>
          </a:p>
        </p:txBody>
      </p:sp>
    </p:spTree>
    <p:extLst>
      <p:ext uri="{BB962C8B-B14F-4D97-AF65-F5344CB8AC3E}">
        <p14:creationId xmlns:p14="http://schemas.microsoft.com/office/powerpoint/2010/main" val="3344032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a:t>
            </a:r>
          </a:p>
          <a:p>
            <a:r>
              <a:rPr lang="en-US"/>
              <a:t>​‌OFFICIAL‌​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mailto:cmarshall@qqi.ie" TargetMode="External"/><Relationship Id="rId4" Type="http://schemas.openxmlformats.org/officeDocument/2006/relationships/hyperlink" Target="mailto:lflynn@qqi.i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hyperlink" Target="https://www.mapchart.net/world-advanced.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globalacademicintegrity.network/" TargetMode="External"/><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hyperlink" Target="mailto:academicintegrity@qqi.i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qqi.ie/sites/default/files/2021-11/academic-integrity-national-principles-and-lexicon-of-common-terms.pdf" TargetMode="External"/><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hyperlink" Target="https://www.mapchart.net/world-advanced.html" TargetMode="External"/><Relationship Id="rId5" Type="http://schemas.openxmlformats.org/officeDocument/2006/relationships/hyperlink" Target="https://www.qqi.ie/news/international-launch-of-the-global-academic-integrity-network" TargetMode="External"/><Relationship Id="rId4" Type="http://schemas.openxmlformats.org/officeDocument/2006/relationships/hyperlink" Target="https://www.globalacademicintegrity.network/node/1594"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4.jpeg"/><Relationship Id="rId7" Type="http://schemas.openxmlformats.org/officeDocument/2006/relationships/diagramQuickStyle" Target="../diagrams/quickStyle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jpeg"/><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3" Type="http://schemas.openxmlformats.org/officeDocument/2006/relationships/hyperlink" Target="https://www.qqi.ie/news/international-launch-of-the-global-academic-integrity-network"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descr="A logo for a company  Description automatically generated"/>
          <p:cNvSpPr/>
          <p:nvPr/>
        </p:nvSpPr>
        <p:spPr>
          <a:xfrm>
            <a:off x="15240000" y="8842455"/>
            <a:ext cx="2319428" cy="1429107"/>
          </a:xfrm>
          <a:custGeom>
            <a:avLst/>
            <a:gdLst/>
            <a:ahLst/>
            <a:cxnLst/>
            <a:rect l="l" t="t" r="r" b="b"/>
            <a:pathLst>
              <a:path w="2319428" h="1429107">
                <a:moveTo>
                  <a:pt x="0" y="0"/>
                </a:moveTo>
                <a:lnTo>
                  <a:pt x="2319428" y="0"/>
                </a:lnTo>
                <a:lnTo>
                  <a:pt x="2319428" y="1429107"/>
                </a:lnTo>
                <a:lnTo>
                  <a:pt x="0" y="1429107"/>
                </a:lnTo>
                <a:lnTo>
                  <a:pt x="0" y="0"/>
                </a:lnTo>
                <a:close/>
              </a:path>
            </a:pathLst>
          </a:custGeom>
          <a:blipFill>
            <a:blip r:embed="rId3"/>
            <a:stretch>
              <a:fillRect/>
            </a:stretch>
          </a:blipFill>
        </p:spPr>
        <p:txBody>
          <a:bodyPr/>
          <a:lstStyle/>
          <a:p>
            <a:endParaRPr lang="en-IE"/>
          </a:p>
        </p:txBody>
      </p:sp>
      <p:sp>
        <p:nvSpPr>
          <p:cNvPr id="4" name="TextBox 4"/>
          <p:cNvSpPr txBox="1"/>
          <p:nvPr/>
        </p:nvSpPr>
        <p:spPr>
          <a:xfrm>
            <a:off x="1066800" y="495300"/>
            <a:ext cx="16764000" cy="9117881"/>
          </a:xfrm>
          <a:prstGeom prst="rect">
            <a:avLst/>
          </a:prstGeom>
        </p:spPr>
        <p:txBody>
          <a:bodyPr wrap="square" lIns="0" tIns="0" rIns="0" bIns="0" rtlCol="0" anchor="t">
            <a:spAutoFit/>
          </a:bodyPr>
          <a:lstStyle/>
          <a:p>
            <a:pPr>
              <a:lnSpc>
                <a:spcPts val="7200"/>
              </a:lnSpc>
            </a:pPr>
            <a:r>
              <a:rPr lang="en-US" sz="6000" dirty="0">
                <a:solidFill>
                  <a:srgbClr val="002060"/>
                </a:solidFill>
                <a:latin typeface="TT Rounds Condensed Bold" panose="020B0604020202020204" charset="0"/>
              </a:rPr>
              <a:t>Strengthening the international academic integrity community via the Global Academic Integrity Network (GAIN)</a:t>
            </a:r>
          </a:p>
          <a:p>
            <a:pPr>
              <a:lnSpc>
                <a:spcPts val="7200"/>
              </a:lnSpc>
            </a:pPr>
            <a:endParaRPr lang="en-US" sz="6000" spc="39" dirty="0">
              <a:solidFill>
                <a:srgbClr val="002060"/>
              </a:solidFill>
              <a:latin typeface="TT Rounds Condensed"/>
              <a:sym typeface="TT Rounds Condensed"/>
            </a:endParaRPr>
          </a:p>
          <a:p>
            <a:pPr>
              <a:lnSpc>
                <a:spcPts val="7200"/>
              </a:lnSpc>
            </a:pPr>
            <a:r>
              <a:rPr lang="en-US" sz="4400" i="1" dirty="0">
                <a:solidFill>
                  <a:srgbClr val="002060"/>
                </a:solidFill>
                <a:latin typeface="TT Rounds Condensed Bold" panose="020B0604020202020204" charset="0"/>
              </a:rPr>
              <a:t>6</a:t>
            </a:r>
            <a:r>
              <a:rPr lang="en-US" sz="4400" i="1" baseline="30000" dirty="0">
                <a:solidFill>
                  <a:srgbClr val="002060"/>
                </a:solidFill>
                <a:latin typeface="TT Rounds Condensed Bold" panose="020B0604020202020204" charset="0"/>
              </a:rPr>
              <a:t>th</a:t>
            </a:r>
            <a:r>
              <a:rPr lang="en-US" sz="4400" i="1" dirty="0">
                <a:solidFill>
                  <a:srgbClr val="002060"/>
                </a:solidFill>
                <a:latin typeface="TT Rounds Condensed Bold" panose="020B0604020202020204" charset="0"/>
              </a:rPr>
              <a:t> African Continental Qualifications Framework (ACQF) Continental Forum, 2</a:t>
            </a:r>
            <a:r>
              <a:rPr lang="en-US" sz="4400" i="1" baseline="30000" dirty="0">
                <a:solidFill>
                  <a:srgbClr val="002060"/>
                </a:solidFill>
                <a:latin typeface="TT Rounds Condensed Bold" panose="020B0604020202020204" charset="0"/>
              </a:rPr>
              <a:t>nd</a:t>
            </a:r>
            <a:r>
              <a:rPr lang="en-US" sz="4400" i="1" dirty="0">
                <a:solidFill>
                  <a:srgbClr val="002060"/>
                </a:solidFill>
                <a:latin typeface="TT Rounds Condensed Bold" panose="020B0604020202020204" charset="0"/>
              </a:rPr>
              <a:t> October 2025</a:t>
            </a:r>
          </a:p>
          <a:p>
            <a:pPr>
              <a:lnSpc>
                <a:spcPts val="7200"/>
              </a:lnSpc>
            </a:pPr>
            <a:br>
              <a:rPr lang="en-US" sz="4400" dirty="0">
                <a:solidFill>
                  <a:srgbClr val="002060"/>
                </a:solidFill>
              </a:rPr>
            </a:br>
            <a:r>
              <a:rPr lang="en-US" sz="3600" dirty="0">
                <a:solidFill>
                  <a:srgbClr val="002060"/>
                </a:solidFill>
                <a:latin typeface="TT Rounds Condensed Bold" panose="020B0604020202020204" charset="0"/>
              </a:rPr>
              <a:t>Laura Flynn, Head of Partnerships, </a:t>
            </a:r>
            <a:r>
              <a:rPr lang="en-US" sz="3600" dirty="0">
                <a:solidFill>
                  <a:srgbClr val="002060"/>
                </a:solidFill>
                <a:latin typeface="TT Rounds Condensed Bold" panose="020B0604020202020204" charset="0"/>
                <a:hlinkClick r:id="rId4"/>
              </a:rPr>
              <a:t>lflynn@qqi.ie</a:t>
            </a:r>
            <a:r>
              <a:rPr lang="en-US" sz="3600" dirty="0">
                <a:solidFill>
                  <a:srgbClr val="002060"/>
                </a:solidFill>
                <a:latin typeface="TT Rounds Condensed Bold" panose="020B0604020202020204" charset="0"/>
              </a:rPr>
              <a:t> </a:t>
            </a:r>
          </a:p>
          <a:p>
            <a:pPr>
              <a:lnSpc>
                <a:spcPts val="7200"/>
              </a:lnSpc>
            </a:pPr>
            <a:r>
              <a:rPr lang="en-US" sz="3600" dirty="0">
                <a:solidFill>
                  <a:srgbClr val="002060"/>
                </a:solidFill>
                <a:latin typeface="TT Rounds Condensed Bold" panose="020B0604020202020204" charset="0"/>
              </a:rPr>
              <a:t>Caoimhe Marshall, Manager, Partnerships, </a:t>
            </a:r>
            <a:r>
              <a:rPr lang="en-US" sz="3600" dirty="0">
                <a:solidFill>
                  <a:srgbClr val="002060"/>
                </a:solidFill>
                <a:latin typeface="TT Rounds Condensed Bold" panose="020B0604020202020204" charset="0"/>
                <a:hlinkClick r:id="rId5"/>
              </a:rPr>
              <a:t>cmarshall@qqi.ie</a:t>
            </a:r>
            <a:r>
              <a:rPr lang="en-US" sz="3600" dirty="0">
                <a:solidFill>
                  <a:srgbClr val="002060"/>
                </a:solidFill>
                <a:latin typeface="TT Rounds Condensed Bold" panose="020B0604020202020204" charset="0"/>
              </a:rPr>
              <a:t> </a:t>
            </a:r>
          </a:p>
          <a:p>
            <a:pPr>
              <a:lnSpc>
                <a:spcPts val="7200"/>
              </a:lnSpc>
            </a:pPr>
            <a:r>
              <a:rPr lang="en-US" sz="3600" dirty="0">
                <a:solidFill>
                  <a:srgbClr val="002060"/>
                </a:solidFill>
                <a:latin typeface="TT Rounds Condensed Bold" panose="020B0604020202020204" charset="0"/>
              </a:rPr>
              <a:t>Quality and Qualifications Ireland (QQI) </a:t>
            </a:r>
            <a:endParaRPr lang="en-US" sz="3600" spc="39" dirty="0">
              <a:solidFill>
                <a:srgbClr val="002060"/>
              </a:solidFill>
              <a:latin typeface="TT Rounds Condensed Bold" panose="020B0604020202020204" charset="0"/>
              <a:ea typeface="TT Rounds Condensed"/>
              <a:cs typeface="TT Rounds Condensed"/>
              <a:sym typeface="TT Rounds Condense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757312" y="8625770"/>
            <a:ext cx="2168727" cy="1336266"/>
          </a:xfrm>
          <a:custGeom>
            <a:avLst/>
            <a:gdLst/>
            <a:ahLst/>
            <a:cxnLst/>
            <a:rect l="l" t="t" r="r" b="b"/>
            <a:pathLst>
              <a:path w="2168727" h="1336266">
                <a:moveTo>
                  <a:pt x="0" y="0"/>
                </a:moveTo>
                <a:lnTo>
                  <a:pt x="2168728" y="0"/>
                </a:lnTo>
                <a:lnTo>
                  <a:pt x="2168728" y="1336266"/>
                </a:lnTo>
                <a:lnTo>
                  <a:pt x="0" y="1336266"/>
                </a:lnTo>
                <a:lnTo>
                  <a:pt x="0" y="0"/>
                </a:lnTo>
                <a:close/>
              </a:path>
            </a:pathLst>
          </a:custGeom>
          <a:blipFill>
            <a:blip r:embed="rId3"/>
            <a:stretch>
              <a:fillRect/>
            </a:stretch>
          </a:blipFill>
        </p:spPr>
        <p:txBody>
          <a:bodyPr/>
          <a:lstStyle/>
          <a:p>
            <a:endParaRPr lang="en-IE"/>
          </a:p>
        </p:txBody>
      </p:sp>
      <p:sp>
        <p:nvSpPr>
          <p:cNvPr id="4" name="TextBox 4"/>
          <p:cNvSpPr txBox="1"/>
          <p:nvPr/>
        </p:nvSpPr>
        <p:spPr>
          <a:xfrm>
            <a:off x="1348741" y="1106600"/>
            <a:ext cx="5433060" cy="1795363"/>
          </a:xfrm>
          <a:prstGeom prst="rect">
            <a:avLst/>
          </a:prstGeom>
        </p:spPr>
        <p:txBody>
          <a:bodyPr wrap="square" lIns="0" tIns="0" rIns="0" bIns="0" rtlCol="0" anchor="t">
            <a:spAutoFit/>
          </a:bodyPr>
          <a:lstStyle/>
          <a:p>
            <a:pPr algn="l">
              <a:lnSpc>
                <a:spcPts val="6988"/>
              </a:lnSpc>
            </a:pPr>
            <a:r>
              <a:rPr lang="en-US" sz="6470" b="1" spc="-39" dirty="0">
                <a:solidFill>
                  <a:srgbClr val="201783"/>
                </a:solidFill>
                <a:latin typeface="TT Rounds Condensed Bold"/>
                <a:ea typeface="TT Rounds Condensed Bold"/>
                <a:cs typeface="TT Rounds Condensed Bold"/>
                <a:sym typeface="TT Rounds Condensed Bold"/>
              </a:rPr>
              <a:t>Membership today</a:t>
            </a:r>
          </a:p>
        </p:txBody>
      </p:sp>
      <p:sp>
        <p:nvSpPr>
          <p:cNvPr id="5" name="TextBox 5"/>
          <p:cNvSpPr txBox="1"/>
          <p:nvPr/>
        </p:nvSpPr>
        <p:spPr>
          <a:xfrm>
            <a:off x="1143000" y="8267700"/>
            <a:ext cx="14232539" cy="2215350"/>
          </a:xfrm>
          <a:prstGeom prst="rect">
            <a:avLst/>
          </a:prstGeom>
        </p:spPr>
        <p:txBody>
          <a:bodyPr wrap="square" lIns="0" tIns="0" rIns="0" bIns="0" rtlCol="0" anchor="t">
            <a:spAutoFit/>
          </a:bodyPr>
          <a:lstStyle/>
          <a:p>
            <a:pPr algn="l">
              <a:lnSpc>
                <a:spcPts val="2879"/>
              </a:lnSpc>
            </a:pPr>
            <a:endParaRPr dirty="0"/>
          </a:p>
          <a:p>
            <a:pPr>
              <a:lnSpc>
                <a:spcPts val="2879"/>
              </a:lnSpc>
            </a:pPr>
            <a:r>
              <a:rPr lang="en-US" sz="2400" b="1" spc="22" dirty="0">
                <a:solidFill>
                  <a:srgbClr val="201783"/>
                </a:solidFill>
                <a:latin typeface="TT Rounds Condensed Bold"/>
                <a:ea typeface="TT Rounds Condensed Bold"/>
                <a:cs typeface="TT Rounds Condensed Bold"/>
                <a:sym typeface="TT Rounds Condensed Bold"/>
              </a:rPr>
              <a:t>Endorsed by European Association for Quality Assurance in Higher Education (ENQA), Council of Europe, European Network for Academic Integrity (ENAI), European Students Union (ESU)</a:t>
            </a:r>
          </a:p>
          <a:p>
            <a:pPr>
              <a:lnSpc>
                <a:spcPts val="2879"/>
              </a:lnSpc>
            </a:pPr>
            <a:endParaRPr lang="en-US" sz="2400" b="1" spc="22" dirty="0">
              <a:solidFill>
                <a:srgbClr val="201783"/>
              </a:solidFill>
              <a:latin typeface="TT Rounds Condensed Bold"/>
              <a:ea typeface="TT Rounds Condensed Bold"/>
              <a:cs typeface="TT Rounds Condensed Bold"/>
              <a:sym typeface="TT Rounds Condensed Bold"/>
            </a:endParaRPr>
          </a:p>
          <a:p>
            <a:pPr>
              <a:lnSpc>
                <a:spcPts val="2879"/>
              </a:lnSpc>
            </a:pPr>
            <a:r>
              <a:rPr lang="en-US" b="1" spc="22" dirty="0">
                <a:solidFill>
                  <a:srgbClr val="201783"/>
                </a:solidFill>
                <a:latin typeface="TT Rounds Condensed Bold"/>
                <a:ea typeface="TT Rounds Condensed Bold"/>
                <a:cs typeface="TT Rounds Condensed Bold"/>
                <a:sym typeface="TT Rounds Condensed Bold"/>
              </a:rPr>
              <a:t>Map created using </a:t>
            </a:r>
            <a:r>
              <a:rPr lang="en-IE" dirty="0">
                <a:hlinkClick r:id="rId4"/>
              </a:rPr>
              <a:t>World Map - Advanced | </a:t>
            </a:r>
            <a:r>
              <a:rPr lang="en-IE" dirty="0" err="1">
                <a:hlinkClick r:id="rId4"/>
              </a:rPr>
              <a:t>MapChart</a:t>
            </a:r>
            <a:endParaRPr lang="en-IE" dirty="0"/>
          </a:p>
          <a:p>
            <a:pPr>
              <a:lnSpc>
                <a:spcPts val="2879"/>
              </a:lnSpc>
            </a:pPr>
            <a:endParaRPr lang="en-US" sz="2400" b="1" spc="22" dirty="0">
              <a:solidFill>
                <a:srgbClr val="201783"/>
              </a:solidFill>
              <a:latin typeface="TT Rounds Condensed Bold"/>
              <a:ea typeface="TT Rounds Condensed Bold"/>
              <a:cs typeface="TT Rounds Condensed Bold"/>
              <a:sym typeface="TT Rounds Condensed Bold"/>
            </a:endParaRPr>
          </a:p>
        </p:txBody>
      </p:sp>
      <p:sp>
        <p:nvSpPr>
          <p:cNvPr id="6" name="TextBox 6"/>
          <p:cNvSpPr txBox="1"/>
          <p:nvPr/>
        </p:nvSpPr>
        <p:spPr>
          <a:xfrm>
            <a:off x="346673" y="3049373"/>
            <a:ext cx="5944195" cy="4951677"/>
          </a:xfrm>
          <a:prstGeom prst="rect">
            <a:avLst/>
          </a:prstGeom>
        </p:spPr>
        <p:txBody>
          <a:bodyPr lIns="0" tIns="0" rIns="0" bIns="0" rtlCol="0" anchor="t">
            <a:spAutoFit/>
          </a:bodyPr>
          <a:lstStyle/>
          <a:p>
            <a:pPr algn="ctr">
              <a:lnSpc>
                <a:spcPts val="4979"/>
              </a:lnSpc>
            </a:pPr>
            <a:r>
              <a:rPr lang="en-US" sz="4149" spc="37" dirty="0">
                <a:solidFill>
                  <a:srgbClr val="002060"/>
                </a:solidFill>
                <a:latin typeface="TT Rounds Condensed"/>
                <a:ea typeface="TT Rounds Condensed"/>
                <a:cs typeface="TT Rounds Condensed"/>
                <a:sym typeface="TT Rounds Condensed"/>
              </a:rPr>
              <a:t>47 members</a:t>
            </a:r>
          </a:p>
          <a:p>
            <a:pPr algn="ctr">
              <a:lnSpc>
                <a:spcPts val="4979"/>
              </a:lnSpc>
            </a:pPr>
            <a:endParaRPr lang="en-US" sz="4149" spc="37" dirty="0">
              <a:solidFill>
                <a:srgbClr val="002060"/>
              </a:solidFill>
              <a:latin typeface="TT Rounds Condensed"/>
              <a:ea typeface="TT Rounds Condensed"/>
              <a:cs typeface="TT Rounds Condensed"/>
              <a:sym typeface="TT Rounds Condensed"/>
            </a:endParaRPr>
          </a:p>
          <a:p>
            <a:pPr algn="ctr">
              <a:lnSpc>
                <a:spcPts val="4979"/>
              </a:lnSpc>
            </a:pPr>
            <a:r>
              <a:rPr lang="en-US" sz="4149" spc="37" dirty="0">
                <a:solidFill>
                  <a:srgbClr val="002060"/>
                </a:solidFill>
                <a:latin typeface="TT Rounds Condensed"/>
                <a:ea typeface="TT Rounds Condensed"/>
                <a:cs typeface="TT Rounds Condensed"/>
                <a:sym typeface="TT Rounds Condensed"/>
              </a:rPr>
              <a:t>36 countries</a:t>
            </a:r>
          </a:p>
          <a:p>
            <a:pPr algn="ctr">
              <a:lnSpc>
                <a:spcPts val="4979"/>
              </a:lnSpc>
            </a:pPr>
            <a:endParaRPr lang="en-US" sz="4149" spc="37" dirty="0">
              <a:solidFill>
                <a:srgbClr val="002060"/>
              </a:solidFill>
              <a:latin typeface="TT Rounds Condensed"/>
              <a:ea typeface="TT Rounds Condensed"/>
              <a:cs typeface="TT Rounds Condensed"/>
              <a:sym typeface="TT Rounds Condensed"/>
            </a:endParaRPr>
          </a:p>
          <a:p>
            <a:pPr algn="ctr">
              <a:lnSpc>
                <a:spcPts val="4979"/>
              </a:lnSpc>
            </a:pPr>
            <a:r>
              <a:rPr lang="en-US" sz="4149" spc="37" dirty="0">
                <a:solidFill>
                  <a:srgbClr val="002060"/>
                </a:solidFill>
                <a:latin typeface="TT Rounds Condensed"/>
                <a:ea typeface="TT Rounds Condensed"/>
                <a:cs typeface="TT Rounds Condensed"/>
                <a:sym typeface="TT Rounds Condensed"/>
              </a:rPr>
              <a:t>6 continents</a:t>
            </a:r>
          </a:p>
          <a:p>
            <a:pPr algn="ctr">
              <a:lnSpc>
                <a:spcPts val="4979"/>
              </a:lnSpc>
            </a:pPr>
            <a:endParaRPr lang="en-US" sz="4149" spc="37" dirty="0">
              <a:solidFill>
                <a:srgbClr val="002060"/>
              </a:solidFill>
              <a:latin typeface="TT Rounds Condensed"/>
              <a:ea typeface="TT Rounds Condensed"/>
              <a:cs typeface="TT Rounds Condensed"/>
              <a:sym typeface="TT Rounds Condensed"/>
            </a:endParaRPr>
          </a:p>
          <a:p>
            <a:pPr algn="ctr">
              <a:lnSpc>
                <a:spcPts val="3539"/>
              </a:lnSpc>
            </a:pPr>
            <a:r>
              <a:rPr lang="en-US" sz="2949" spc="26" dirty="0">
                <a:solidFill>
                  <a:srgbClr val="002060"/>
                </a:solidFill>
                <a:latin typeface="TT Rounds Condensed"/>
                <a:ea typeface="TT Rounds Condensed"/>
                <a:cs typeface="TT Rounds Condensed"/>
                <a:sym typeface="TT Rounds Condensed"/>
              </a:rPr>
              <a:t>www.globalacademicintegrity.network</a:t>
            </a:r>
          </a:p>
          <a:p>
            <a:pPr algn="ctr">
              <a:lnSpc>
                <a:spcPts val="2459"/>
              </a:lnSpc>
            </a:pPr>
            <a:endParaRPr lang="en-US" sz="2949" spc="26" dirty="0">
              <a:solidFill>
                <a:srgbClr val="000000"/>
              </a:solidFill>
              <a:latin typeface="TT Rounds Condensed"/>
              <a:ea typeface="TT Rounds Condensed"/>
              <a:cs typeface="TT Rounds Condensed"/>
              <a:sym typeface="TT Rounds Condensed"/>
            </a:endParaRPr>
          </a:p>
          <a:p>
            <a:pPr algn="ctr">
              <a:lnSpc>
                <a:spcPts val="2459"/>
              </a:lnSpc>
              <a:spcBef>
                <a:spcPct val="0"/>
              </a:spcBef>
            </a:pPr>
            <a:endParaRPr lang="en-US" sz="2949" spc="26" dirty="0">
              <a:solidFill>
                <a:srgbClr val="000000"/>
              </a:solidFill>
              <a:latin typeface="TT Rounds Condensed"/>
              <a:ea typeface="TT Rounds Condensed"/>
              <a:cs typeface="TT Rounds Condensed"/>
              <a:sym typeface="TT Rounds Condensed"/>
            </a:endParaRPr>
          </a:p>
        </p:txBody>
      </p:sp>
      <p:pic>
        <p:nvPicPr>
          <p:cNvPr id="8" name="Picture 7" descr="A map of the world&#10;&#10;AI-generated content may be incorrect.">
            <a:extLst>
              <a:ext uri="{FF2B5EF4-FFF2-40B4-BE49-F238E27FC236}">
                <a16:creationId xmlns:a16="http://schemas.microsoft.com/office/drawing/2014/main" id="{3A33DFB2-7185-17F6-D58B-FDD313C484F1}"/>
              </a:ext>
            </a:extLst>
          </p:cNvPr>
          <p:cNvPicPr>
            <a:picLocks noChangeAspect="1"/>
          </p:cNvPicPr>
          <p:nvPr/>
        </p:nvPicPr>
        <p:blipFill>
          <a:blip r:embed="rId5"/>
          <a:stretch>
            <a:fillRect/>
          </a:stretch>
        </p:blipFill>
        <p:spPr>
          <a:xfrm>
            <a:off x="6290868" y="1106600"/>
            <a:ext cx="10777931" cy="624872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353922"/>
            <a:ext cx="8705626" cy="782265"/>
          </a:xfrm>
          <a:prstGeom prst="rect">
            <a:avLst/>
          </a:prstGeom>
        </p:spPr>
        <p:txBody>
          <a:bodyPr lIns="0" tIns="0" rIns="0" bIns="0" rtlCol="0" anchor="t">
            <a:spAutoFit/>
          </a:bodyPr>
          <a:lstStyle/>
          <a:p>
            <a:pPr algn="l">
              <a:lnSpc>
                <a:spcPts val="6119"/>
              </a:lnSpc>
            </a:pPr>
            <a:r>
              <a:rPr lang="en-US" sz="5099" b="1" spc="47" dirty="0">
                <a:solidFill>
                  <a:srgbClr val="002060"/>
                </a:solidFill>
                <a:latin typeface="TT Rounds Condensed Bold"/>
                <a:ea typeface="TT Rounds Condensed Bold"/>
                <a:cs typeface="TT Rounds Condensed Bold"/>
                <a:sym typeface="TT Rounds Condensed Bold"/>
              </a:rPr>
              <a:t>Who can join GAIN? </a:t>
            </a:r>
          </a:p>
        </p:txBody>
      </p:sp>
      <p:grpSp>
        <p:nvGrpSpPr>
          <p:cNvPr id="3" name="Group 3"/>
          <p:cNvGrpSpPr/>
          <p:nvPr/>
        </p:nvGrpSpPr>
        <p:grpSpPr>
          <a:xfrm rot="-10800000">
            <a:off x="6883434" y="1364555"/>
            <a:ext cx="8485645" cy="2820734"/>
            <a:chOff x="0" y="0"/>
            <a:chExt cx="11314194" cy="3760978"/>
          </a:xfrm>
        </p:grpSpPr>
        <p:sp>
          <p:nvSpPr>
            <p:cNvPr id="4" name="Freeform 4"/>
            <p:cNvSpPr/>
            <p:nvPr/>
          </p:nvSpPr>
          <p:spPr>
            <a:xfrm>
              <a:off x="16249" y="12700"/>
              <a:ext cx="11281751" cy="3735578"/>
            </a:xfrm>
            <a:custGeom>
              <a:avLst/>
              <a:gdLst/>
              <a:ahLst/>
              <a:cxnLst/>
              <a:rect l="l" t="t" r="r" b="b"/>
              <a:pathLst>
                <a:path w="11281751" h="3735578">
                  <a:moveTo>
                    <a:pt x="0" y="0"/>
                  </a:moveTo>
                  <a:lnTo>
                    <a:pt x="8882605" y="0"/>
                  </a:lnTo>
                  <a:lnTo>
                    <a:pt x="11281751" y="1867789"/>
                  </a:lnTo>
                  <a:lnTo>
                    <a:pt x="8882605" y="3735578"/>
                  </a:lnTo>
                  <a:lnTo>
                    <a:pt x="0" y="3735578"/>
                  </a:lnTo>
                  <a:close/>
                </a:path>
              </a:pathLst>
            </a:custGeom>
            <a:solidFill>
              <a:srgbClr val="00C484">
                <a:alpha val="49804"/>
              </a:srgbClr>
            </a:solidFill>
          </p:spPr>
          <p:txBody>
            <a:bodyPr/>
            <a:lstStyle/>
            <a:p>
              <a:endParaRPr lang="en-IE"/>
            </a:p>
          </p:txBody>
        </p:sp>
        <p:sp>
          <p:nvSpPr>
            <p:cNvPr id="5" name="Freeform 5"/>
            <p:cNvSpPr/>
            <p:nvPr/>
          </p:nvSpPr>
          <p:spPr>
            <a:xfrm>
              <a:off x="0" y="0"/>
              <a:ext cx="11314086" cy="3760978"/>
            </a:xfrm>
            <a:custGeom>
              <a:avLst/>
              <a:gdLst/>
              <a:ahLst/>
              <a:cxnLst/>
              <a:rect l="l" t="t" r="r" b="b"/>
              <a:pathLst>
                <a:path w="11314086" h="3760978">
                  <a:moveTo>
                    <a:pt x="16249" y="0"/>
                  </a:moveTo>
                  <a:lnTo>
                    <a:pt x="8898854" y="0"/>
                  </a:lnTo>
                  <a:cubicBezTo>
                    <a:pt x="8903079" y="0"/>
                    <a:pt x="8907304" y="1270"/>
                    <a:pt x="8910392" y="3683"/>
                  </a:cubicBezTo>
                  <a:lnTo>
                    <a:pt x="11309375" y="1871472"/>
                  </a:lnTo>
                  <a:cubicBezTo>
                    <a:pt x="11312462" y="1873885"/>
                    <a:pt x="11314086" y="1877060"/>
                    <a:pt x="11314086" y="1880489"/>
                  </a:cubicBezTo>
                  <a:cubicBezTo>
                    <a:pt x="11314086" y="1883918"/>
                    <a:pt x="11312299" y="1887093"/>
                    <a:pt x="11309375" y="1889506"/>
                  </a:cubicBezTo>
                  <a:lnTo>
                    <a:pt x="8910392" y="3757295"/>
                  </a:lnTo>
                  <a:cubicBezTo>
                    <a:pt x="8907304" y="3759708"/>
                    <a:pt x="8903242" y="3760978"/>
                    <a:pt x="8898854" y="3760978"/>
                  </a:cubicBezTo>
                  <a:lnTo>
                    <a:pt x="16249" y="3760978"/>
                  </a:lnTo>
                  <a:cubicBezTo>
                    <a:pt x="7312" y="3760978"/>
                    <a:pt x="0" y="3755263"/>
                    <a:pt x="0" y="3748278"/>
                  </a:cubicBezTo>
                  <a:lnTo>
                    <a:pt x="0" y="12700"/>
                  </a:lnTo>
                  <a:cubicBezTo>
                    <a:pt x="0" y="5715"/>
                    <a:pt x="7312" y="0"/>
                    <a:pt x="16249" y="0"/>
                  </a:cubicBezTo>
                  <a:moveTo>
                    <a:pt x="16249" y="25400"/>
                  </a:moveTo>
                  <a:lnTo>
                    <a:pt x="16249" y="12700"/>
                  </a:lnTo>
                  <a:lnTo>
                    <a:pt x="32498" y="12700"/>
                  </a:lnTo>
                  <a:lnTo>
                    <a:pt x="32498" y="3748278"/>
                  </a:lnTo>
                  <a:lnTo>
                    <a:pt x="16249" y="3748278"/>
                  </a:lnTo>
                  <a:lnTo>
                    <a:pt x="16249" y="3735578"/>
                  </a:lnTo>
                  <a:lnTo>
                    <a:pt x="8898854" y="3735578"/>
                  </a:lnTo>
                  <a:lnTo>
                    <a:pt x="8898854" y="3748278"/>
                  </a:lnTo>
                  <a:lnTo>
                    <a:pt x="8887317" y="3739261"/>
                  </a:lnTo>
                  <a:lnTo>
                    <a:pt x="11286463" y="1871472"/>
                  </a:lnTo>
                  <a:lnTo>
                    <a:pt x="11298000" y="1880489"/>
                  </a:lnTo>
                  <a:lnTo>
                    <a:pt x="11286463" y="1889506"/>
                  </a:lnTo>
                  <a:lnTo>
                    <a:pt x="8887481" y="21717"/>
                  </a:lnTo>
                  <a:lnTo>
                    <a:pt x="8899018" y="12700"/>
                  </a:lnTo>
                  <a:lnTo>
                    <a:pt x="8899018" y="25400"/>
                  </a:lnTo>
                  <a:lnTo>
                    <a:pt x="16249" y="25400"/>
                  </a:lnTo>
                  <a:close/>
                </a:path>
              </a:pathLst>
            </a:custGeom>
            <a:solidFill>
              <a:srgbClr val="FFFFFF">
                <a:alpha val="49804"/>
              </a:srgbClr>
            </a:solidFill>
          </p:spPr>
          <p:txBody>
            <a:bodyPr/>
            <a:lstStyle/>
            <a:p>
              <a:endParaRPr lang="en-IE"/>
            </a:p>
          </p:txBody>
        </p:sp>
      </p:grpSp>
      <p:grpSp>
        <p:nvGrpSpPr>
          <p:cNvPr id="6" name="Group 6"/>
          <p:cNvGrpSpPr/>
          <p:nvPr/>
        </p:nvGrpSpPr>
        <p:grpSpPr>
          <a:xfrm>
            <a:off x="4848899" y="1604601"/>
            <a:ext cx="2600886" cy="2547097"/>
            <a:chOff x="0" y="0"/>
            <a:chExt cx="3467848" cy="3396130"/>
          </a:xfrm>
        </p:grpSpPr>
        <p:sp>
          <p:nvSpPr>
            <p:cNvPr id="7" name="Freeform 7"/>
            <p:cNvSpPr/>
            <p:nvPr/>
          </p:nvSpPr>
          <p:spPr>
            <a:xfrm>
              <a:off x="12700" y="12700"/>
              <a:ext cx="3442462" cy="3370707"/>
            </a:xfrm>
            <a:custGeom>
              <a:avLst/>
              <a:gdLst/>
              <a:ahLst/>
              <a:cxnLst/>
              <a:rect l="l" t="t" r="r" b="b"/>
              <a:pathLst>
                <a:path w="3442462" h="3370707">
                  <a:moveTo>
                    <a:pt x="0" y="1685417"/>
                  </a:moveTo>
                  <a:cubicBezTo>
                    <a:pt x="0" y="754507"/>
                    <a:pt x="770636" y="0"/>
                    <a:pt x="1721231" y="0"/>
                  </a:cubicBezTo>
                  <a:cubicBezTo>
                    <a:pt x="2671826" y="0"/>
                    <a:pt x="3442462" y="754507"/>
                    <a:pt x="3442462" y="1685417"/>
                  </a:cubicBezTo>
                  <a:cubicBezTo>
                    <a:pt x="3442462" y="2616327"/>
                    <a:pt x="2671826" y="3370707"/>
                    <a:pt x="1721231" y="3370707"/>
                  </a:cubicBezTo>
                  <a:cubicBezTo>
                    <a:pt x="770636" y="3370707"/>
                    <a:pt x="0" y="2616200"/>
                    <a:pt x="0" y="1685417"/>
                  </a:cubicBezTo>
                  <a:close/>
                </a:path>
              </a:pathLst>
            </a:custGeom>
            <a:solidFill>
              <a:srgbClr val="00C484"/>
            </a:solidFill>
          </p:spPr>
          <p:txBody>
            <a:bodyPr/>
            <a:lstStyle/>
            <a:p>
              <a:endParaRPr lang="en-IE"/>
            </a:p>
          </p:txBody>
        </p:sp>
        <p:sp>
          <p:nvSpPr>
            <p:cNvPr id="8" name="Freeform 8"/>
            <p:cNvSpPr/>
            <p:nvPr/>
          </p:nvSpPr>
          <p:spPr>
            <a:xfrm>
              <a:off x="0" y="0"/>
              <a:ext cx="3467862" cy="3396107"/>
            </a:xfrm>
            <a:custGeom>
              <a:avLst/>
              <a:gdLst/>
              <a:ahLst/>
              <a:cxnLst/>
              <a:rect l="l" t="t" r="r" b="b"/>
              <a:pathLst>
                <a:path w="3467862" h="3396107">
                  <a:moveTo>
                    <a:pt x="0" y="1698117"/>
                  </a:moveTo>
                  <a:cubicBezTo>
                    <a:pt x="0" y="759968"/>
                    <a:pt x="776605" y="0"/>
                    <a:pt x="1733931" y="0"/>
                  </a:cubicBezTo>
                  <a:lnTo>
                    <a:pt x="1733931" y="12700"/>
                  </a:lnTo>
                  <a:lnTo>
                    <a:pt x="1733931" y="0"/>
                  </a:lnTo>
                  <a:cubicBezTo>
                    <a:pt x="2691257" y="0"/>
                    <a:pt x="3467862" y="759968"/>
                    <a:pt x="3467862" y="1698117"/>
                  </a:cubicBezTo>
                  <a:cubicBezTo>
                    <a:pt x="3467862" y="2636266"/>
                    <a:pt x="2691257" y="3396107"/>
                    <a:pt x="1733931" y="3396107"/>
                  </a:cubicBezTo>
                  <a:lnTo>
                    <a:pt x="1733931" y="3383407"/>
                  </a:lnTo>
                  <a:lnTo>
                    <a:pt x="1733931" y="3396107"/>
                  </a:lnTo>
                  <a:cubicBezTo>
                    <a:pt x="776605" y="3396107"/>
                    <a:pt x="0" y="2636139"/>
                    <a:pt x="0" y="1698117"/>
                  </a:cubicBezTo>
                  <a:lnTo>
                    <a:pt x="12700" y="1698117"/>
                  </a:lnTo>
                  <a:lnTo>
                    <a:pt x="23368" y="1704975"/>
                  </a:lnTo>
                  <a:cubicBezTo>
                    <a:pt x="20320" y="1709674"/>
                    <a:pt x="14478" y="1711960"/>
                    <a:pt x="9144" y="1710309"/>
                  </a:cubicBezTo>
                  <a:cubicBezTo>
                    <a:pt x="3810" y="1708658"/>
                    <a:pt x="0" y="1703705"/>
                    <a:pt x="0" y="1698117"/>
                  </a:cubicBezTo>
                  <a:moveTo>
                    <a:pt x="25400" y="1698117"/>
                  </a:moveTo>
                  <a:lnTo>
                    <a:pt x="12700" y="1698117"/>
                  </a:lnTo>
                  <a:lnTo>
                    <a:pt x="2032" y="1691259"/>
                  </a:lnTo>
                  <a:cubicBezTo>
                    <a:pt x="5080" y="1686560"/>
                    <a:pt x="10922" y="1684274"/>
                    <a:pt x="16256" y="1685925"/>
                  </a:cubicBezTo>
                  <a:cubicBezTo>
                    <a:pt x="21590" y="1687576"/>
                    <a:pt x="25400" y="1692529"/>
                    <a:pt x="25400" y="1698117"/>
                  </a:cubicBezTo>
                  <a:cubicBezTo>
                    <a:pt x="25400" y="2621661"/>
                    <a:pt x="790067" y="3370834"/>
                    <a:pt x="1733931" y="3370834"/>
                  </a:cubicBezTo>
                  <a:cubicBezTo>
                    <a:pt x="2677795" y="3370834"/>
                    <a:pt x="3442462" y="2621661"/>
                    <a:pt x="3442462" y="1698117"/>
                  </a:cubicBezTo>
                  <a:lnTo>
                    <a:pt x="3455162" y="1698117"/>
                  </a:lnTo>
                  <a:lnTo>
                    <a:pt x="3442462" y="1698117"/>
                  </a:lnTo>
                  <a:cubicBezTo>
                    <a:pt x="3442462" y="774573"/>
                    <a:pt x="2677795" y="25400"/>
                    <a:pt x="1733931" y="25400"/>
                  </a:cubicBezTo>
                  <a:lnTo>
                    <a:pt x="1733931" y="12700"/>
                  </a:lnTo>
                  <a:lnTo>
                    <a:pt x="1733931" y="25400"/>
                  </a:lnTo>
                  <a:cubicBezTo>
                    <a:pt x="790067" y="25400"/>
                    <a:pt x="25400" y="774573"/>
                    <a:pt x="25400" y="1698117"/>
                  </a:cubicBezTo>
                  <a:close/>
                </a:path>
              </a:pathLst>
            </a:custGeom>
            <a:solidFill>
              <a:srgbClr val="2B4719"/>
            </a:solidFill>
          </p:spPr>
          <p:txBody>
            <a:bodyPr/>
            <a:lstStyle/>
            <a:p>
              <a:endParaRPr lang="en-IE"/>
            </a:p>
          </p:txBody>
        </p:sp>
      </p:grpSp>
      <p:sp>
        <p:nvSpPr>
          <p:cNvPr id="9" name="TextBox 9"/>
          <p:cNvSpPr txBox="1"/>
          <p:nvPr/>
        </p:nvSpPr>
        <p:spPr>
          <a:xfrm>
            <a:off x="8651600" y="1537973"/>
            <a:ext cx="6481906" cy="2838748"/>
          </a:xfrm>
          <a:prstGeom prst="rect">
            <a:avLst/>
          </a:prstGeom>
        </p:spPr>
        <p:txBody>
          <a:bodyPr lIns="0" tIns="0" rIns="0" bIns="0" rtlCol="0" anchor="t">
            <a:spAutoFit/>
          </a:bodyPr>
          <a:lstStyle/>
          <a:p>
            <a:pPr algn="l">
              <a:lnSpc>
                <a:spcPts val="2520"/>
              </a:lnSpc>
            </a:pPr>
            <a:r>
              <a:rPr lang="en-US" sz="2100" b="1" spc="19">
                <a:solidFill>
                  <a:srgbClr val="000000"/>
                </a:solidFill>
                <a:latin typeface="TT Rounds Condensed Bold"/>
                <a:ea typeface="TT Rounds Condensed Bold"/>
                <a:cs typeface="TT Rounds Condensed Bold"/>
                <a:sym typeface="TT Rounds Condensed Bold"/>
              </a:rPr>
              <a:t>Organisations* with an established legal basis, </a:t>
            </a:r>
          </a:p>
          <a:p>
            <a:pPr algn="l">
              <a:lnSpc>
                <a:spcPts val="2520"/>
              </a:lnSpc>
            </a:pPr>
            <a:r>
              <a:rPr lang="en-US" sz="2100" b="1" spc="19">
                <a:solidFill>
                  <a:srgbClr val="000000"/>
                </a:solidFill>
                <a:latin typeface="TT Rounds Condensed Bold"/>
                <a:ea typeface="TT Rounds Condensed Bold"/>
                <a:cs typeface="TT Rounds Condensed Bold"/>
                <a:sym typeface="TT Rounds Condensed Bold"/>
              </a:rPr>
              <a:t>which are formally recognised by the competent public authority, that have responsibility for external quality assurance, regulation AND/OR accreditation AND/OR qualifications systems or qualifications recognition across tertiary (higher and vocational/further) education</a:t>
            </a:r>
          </a:p>
          <a:p>
            <a:pPr algn="l">
              <a:lnSpc>
                <a:spcPts val="2520"/>
              </a:lnSpc>
            </a:pPr>
            <a:r>
              <a:rPr lang="en-US" sz="2100" b="1" spc="19">
                <a:solidFill>
                  <a:srgbClr val="000000"/>
                </a:solidFill>
                <a:latin typeface="TT Rounds Condensed Bold"/>
                <a:ea typeface="TT Rounds Condensed Bold"/>
                <a:cs typeface="TT Rounds Condensed Bold"/>
                <a:sym typeface="TT Rounds Condensed Bold"/>
              </a:rPr>
              <a:t> </a:t>
            </a:r>
          </a:p>
          <a:p>
            <a:pPr algn="l">
              <a:lnSpc>
                <a:spcPts val="2520"/>
              </a:lnSpc>
            </a:pPr>
            <a:endParaRPr lang="en-US" sz="2100" b="1" spc="19">
              <a:solidFill>
                <a:srgbClr val="000000"/>
              </a:solidFill>
              <a:latin typeface="TT Rounds Condensed Bold"/>
              <a:ea typeface="TT Rounds Condensed Bold"/>
              <a:cs typeface="TT Rounds Condensed Bold"/>
              <a:sym typeface="TT Rounds Condensed Bold"/>
            </a:endParaRPr>
          </a:p>
          <a:p>
            <a:pPr algn="l">
              <a:lnSpc>
                <a:spcPts val="2520"/>
              </a:lnSpc>
            </a:pPr>
            <a:r>
              <a:rPr lang="en-US" sz="2100" spc="19">
                <a:solidFill>
                  <a:srgbClr val="000000"/>
                </a:solidFill>
                <a:latin typeface="TT Rounds Condensed"/>
                <a:ea typeface="TT Rounds Condensed"/>
                <a:cs typeface="TT Rounds Condensed"/>
                <a:sym typeface="TT Rounds Condensed"/>
              </a:rPr>
              <a:t> </a:t>
            </a:r>
          </a:p>
        </p:txBody>
      </p:sp>
      <p:grpSp>
        <p:nvGrpSpPr>
          <p:cNvPr id="10" name="Group 10"/>
          <p:cNvGrpSpPr/>
          <p:nvPr/>
        </p:nvGrpSpPr>
        <p:grpSpPr>
          <a:xfrm rot="-10800000">
            <a:off x="6883437" y="4413438"/>
            <a:ext cx="8485643" cy="2439729"/>
            <a:chOff x="0" y="0"/>
            <a:chExt cx="11314190" cy="3252972"/>
          </a:xfrm>
        </p:grpSpPr>
        <p:sp>
          <p:nvSpPr>
            <p:cNvPr id="11" name="Freeform 11"/>
            <p:cNvSpPr/>
            <p:nvPr/>
          </p:nvSpPr>
          <p:spPr>
            <a:xfrm>
              <a:off x="16249" y="12700"/>
              <a:ext cx="11281589" cy="3227578"/>
            </a:xfrm>
            <a:custGeom>
              <a:avLst/>
              <a:gdLst/>
              <a:ahLst/>
              <a:cxnLst/>
              <a:rect l="l" t="t" r="r" b="b"/>
              <a:pathLst>
                <a:path w="11281589" h="3227578">
                  <a:moveTo>
                    <a:pt x="0" y="0"/>
                  </a:moveTo>
                  <a:lnTo>
                    <a:pt x="9206609" y="0"/>
                  </a:lnTo>
                  <a:lnTo>
                    <a:pt x="11281589" y="1613789"/>
                  </a:lnTo>
                  <a:lnTo>
                    <a:pt x="9206609" y="3227578"/>
                  </a:lnTo>
                  <a:lnTo>
                    <a:pt x="0" y="3227578"/>
                  </a:lnTo>
                  <a:close/>
                </a:path>
              </a:pathLst>
            </a:custGeom>
            <a:solidFill>
              <a:srgbClr val="FFD51E">
                <a:alpha val="49804"/>
              </a:srgbClr>
            </a:solidFill>
          </p:spPr>
          <p:txBody>
            <a:bodyPr/>
            <a:lstStyle/>
            <a:p>
              <a:endParaRPr lang="en-IE"/>
            </a:p>
          </p:txBody>
        </p:sp>
        <p:sp>
          <p:nvSpPr>
            <p:cNvPr id="12" name="Freeform 12"/>
            <p:cNvSpPr/>
            <p:nvPr/>
          </p:nvSpPr>
          <p:spPr>
            <a:xfrm>
              <a:off x="0" y="0"/>
              <a:ext cx="11314088" cy="3252978"/>
            </a:xfrm>
            <a:custGeom>
              <a:avLst/>
              <a:gdLst/>
              <a:ahLst/>
              <a:cxnLst/>
              <a:rect l="l" t="t" r="r" b="b"/>
              <a:pathLst>
                <a:path w="11314088" h="3252978">
                  <a:moveTo>
                    <a:pt x="16249" y="0"/>
                  </a:moveTo>
                  <a:lnTo>
                    <a:pt x="9222858" y="0"/>
                  </a:lnTo>
                  <a:cubicBezTo>
                    <a:pt x="9227083" y="0"/>
                    <a:pt x="9231308" y="1270"/>
                    <a:pt x="9234394" y="3683"/>
                  </a:cubicBezTo>
                  <a:lnTo>
                    <a:pt x="11309375" y="1617472"/>
                  </a:lnTo>
                  <a:cubicBezTo>
                    <a:pt x="11312462" y="1619885"/>
                    <a:pt x="11314088" y="1623060"/>
                    <a:pt x="11314088" y="1626489"/>
                  </a:cubicBezTo>
                  <a:cubicBezTo>
                    <a:pt x="11314088" y="1629918"/>
                    <a:pt x="11312300" y="1633093"/>
                    <a:pt x="11309375" y="1635506"/>
                  </a:cubicBezTo>
                  <a:lnTo>
                    <a:pt x="9234394" y="3249295"/>
                  </a:lnTo>
                  <a:cubicBezTo>
                    <a:pt x="9231308" y="3251708"/>
                    <a:pt x="9227245" y="3252978"/>
                    <a:pt x="9222858" y="3252978"/>
                  </a:cubicBezTo>
                  <a:lnTo>
                    <a:pt x="16249" y="3252978"/>
                  </a:lnTo>
                  <a:cubicBezTo>
                    <a:pt x="7312" y="3252978"/>
                    <a:pt x="0" y="3247263"/>
                    <a:pt x="0" y="3240278"/>
                  </a:cubicBezTo>
                  <a:lnTo>
                    <a:pt x="0" y="12700"/>
                  </a:lnTo>
                  <a:cubicBezTo>
                    <a:pt x="0" y="5715"/>
                    <a:pt x="7312" y="0"/>
                    <a:pt x="16249" y="0"/>
                  </a:cubicBezTo>
                  <a:moveTo>
                    <a:pt x="16249" y="25400"/>
                  </a:moveTo>
                  <a:lnTo>
                    <a:pt x="16249" y="12700"/>
                  </a:lnTo>
                  <a:lnTo>
                    <a:pt x="32498" y="12700"/>
                  </a:lnTo>
                  <a:lnTo>
                    <a:pt x="32498" y="3240278"/>
                  </a:lnTo>
                  <a:lnTo>
                    <a:pt x="16249" y="3240278"/>
                  </a:lnTo>
                  <a:lnTo>
                    <a:pt x="16249" y="3227578"/>
                  </a:lnTo>
                  <a:lnTo>
                    <a:pt x="9222858" y="3227578"/>
                  </a:lnTo>
                  <a:lnTo>
                    <a:pt x="9222858" y="3240278"/>
                  </a:lnTo>
                  <a:lnTo>
                    <a:pt x="9211321" y="3231261"/>
                  </a:lnTo>
                  <a:lnTo>
                    <a:pt x="11286464" y="1617472"/>
                  </a:lnTo>
                  <a:lnTo>
                    <a:pt x="11298001" y="1626489"/>
                  </a:lnTo>
                  <a:lnTo>
                    <a:pt x="11286464" y="1635506"/>
                  </a:lnTo>
                  <a:lnTo>
                    <a:pt x="9211484" y="21717"/>
                  </a:lnTo>
                  <a:lnTo>
                    <a:pt x="9222858" y="12700"/>
                  </a:lnTo>
                  <a:lnTo>
                    <a:pt x="9222858" y="25400"/>
                  </a:lnTo>
                  <a:lnTo>
                    <a:pt x="16249" y="25400"/>
                  </a:lnTo>
                  <a:close/>
                </a:path>
              </a:pathLst>
            </a:custGeom>
            <a:solidFill>
              <a:srgbClr val="FFFFFF">
                <a:alpha val="49804"/>
              </a:srgbClr>
            </a:solidFill>
          </p:spPr>
          <p:txBody>
            <a:bodyPr/>
            <a:lstStyle/>
            <a:p>
              <a:endParaRPr lang="en-IE"/>
            </a:p>
          </p:txBody>
        </p:sp>
      </p:grpSp>
      <p:sp>
        <p:nvSpPr>
          <p:cNvPr id="13" name="TextBox 13"/>
          <p:cNvSpPr txBox="1"/>
          <p:nvPr/>
        </p:nvSpPr>
        <p:spPr>
          <a:xfrm>
            <a:off x="8669483" y="4680703"/>
            <a:ext cx="6464023" cy="1581315"/>
          </a:xfrm>
          <a:prstGeom prst="rect">
            <a:avLst/>
          </a:prstGeom>
        </p:spPr>
        <p:txBody>
          <a:bodyPr lIns="0" tIns="0" rIns="0" bIns="0" rtlCol="0" anchor="t">
            <a:spAutoFit/>
          </a:bodyPr>
          <a:lstStyle/>
          <a:p>
            <a:pPr algn="just">
              <a:lnSpc>
                <a:spcPts val="2520"/>
              </a:lnSpc>
            </a:pPr>
            <a:r>
              <a:rPr lang="en-US" sz="2100" b="1" spc="19" dirty="0">
                <a:solidFill>
                  <a:srgbClr val="000000"/>
                </a:solidFill>
                <a:latin typeface="TT Rounds Condensed Bold"/>
                <a:ea typeface="TT Rounds Condensed Bold"/>
                <a:cs typeface="TT Rounds Condensed Bold"/>
                <a:sym typeface="TT Rounds Condensed Bold"/>
              </a:rPr>
              <a:t>Any applicant organisations that do not fit within the green or the red lane will be asked to demonstrate relevant interest or role in academic integrity or related activities through a supporting statement and documentation</a:t>
            </a:r>
          </a:p>
        </p:txBody>
      </p:sp>
      <p:grpSp>
        <p:nvGrpSpPr>
          <p:cNvPr id="14" name="Group 14"/>
          <p:cNvGrpSpPr/>
          <p:nvPr/>
        </p:nvGrpSpPr>
        <p:grpSpPr>
          <a:xfrm>
            <a:off x="4848898" y="4359754"/>
            <a:ext cx="2600886" cy="2547097"/>
            <a:chOff x="0" y="0"/>
            <a:chExt cx="3467848" cy="3396130"/>
          </a:xfrm>
        </p:grpSpPr>
        <p:sp>
          <p:nvSpPr>
            <p:cNvPr id="15" name="Freeform 15"/>
            <p:cNvSpPr/>
            <p:nvPr/>
          </p:nvSpPr>
          <p:spPr>
            <a:xfrm>
              <a:off x="12700" y="12700"/>
              <a:ext cx="3442462" cy="3370707"/>
            </a:xfrm>
            <a:custGeom>
              <a:avLst/>
              <a:gdLst/>
              <a:ahLst/>
              <a:cxnLst/>
              <a:rect l="l" t="t" r="r" b="b"/>
              <a:pathLst>
                <a:path w="3442462" h="3370707">
                  <a:moveTo>
                    <a:pt x="0" y="1685417"/>
                  </a:moveTo>
                  <a:cubicBezTo>
                    <a:pt x="0" y="754507"/>
                    <a:pt x="770636" y="0"/>
                    <a:pt x="1721231" y="0"/>
                  </a:cubicBezTo>
                  <a:cubicBezTo>
                    <a:pt x="2671826" y="0"/>
                    <a:pt x="3442462" y="754507"/>
                    <a:pt x="3442462" y="1685417"/>
                  </a:cubicBezTo>
                  <a:cubicBezTo>
                    <a:pt x="3442462" y="2616327"/>
                    <a:pt x="2671826" y="3370707"/>
                    <a:pt x="1721231" y="3370707"/>
                  </a:cubicBezTo>
                  <a:cubicBezTo>
                    <a:pt x="770636" y="3370707"/>
                    <a:pt x="0" y="2616200"/>
                    <a:pt x="0" y="1685417"/>
                  </a:cubicBezTo>
                  <a:close/>
                </a:path>
              </a:pathLst>
            </a:custGeom>
            <a:solidFill>
              <a:srgbClr val="FFD51E"/>
            </a:solidFill>
          </p:spPr>
          <p:txBody>
            <a:bodyPr/>
            <a:lstStyle/>
            <a:p>
              <a:endParaRPr lang="en-IE"/>
            </a:p>
          </p:txBody>
        </p:sp>
        <p:sp>
          <p:nvSpPr>
            <p:cNvPr id="16" name="Freeform 16"/>
            <p:cNvSpPr/>
            <p:nvPr/>
          </p:nvSpPr>
          <p:spPr>
            <a:xfrm>
              <a:off x="0" y="0"/>
              <a:ext cx="3467862" cy="3396107"/>
            </a:xfrm>
            <a:custGeom>
              <a:avLst/>
              <a:gdLst/>
              <a:ahLst/>
              <a:cxnLst/>
              <a:rect l="l" t="t" r="r" b="b"/>
              <a:pathLst>
                <a:path w="3467862" h="3396107">
                  <a:moveTo>
                    <a:pt x="0" y="1698117"/>
                  </a:moveTo>
                  <a:cubicBezTo>
                    <a:pt x="0" y="759968"/>
                    <a:pt x="776605" y="0"/>
                    <a:pt x="1733931" y="0"/>
                  </a:cubicBezTo>
                  <a:lnTo>
                    <a:pt x="1733931" y="12700"/>
                  </a:lnTo>
                  <a:lnTo>
                    <a:pt x="1733931" y="0"/>
                  </a:lnTo>
                  <a:cubicBezTo>
                    <a:pt x="2691257" y="0"/>
                    <a:pt x="3467862" y="759968"/>
                    <a:pt x="3467862" y="1698117"/>
                  </a:cubicBezTo>
                  <a:cubicBezTo>
                    <a:pt x="3467862" y="2636266"/>
                    <a:pt x="2691257" y="3396107"/>
                    <a:pt x="1733931" y="3396107"/>
                  </a:cubicBezTo>
                  <a:lnTo>
                    <a:pt x="1733931" y="3383407"/>
                  </a:lnTo>
                  <a:lnTo>
                    <a:pt x="1733931" y="3396107"/>
                  </a:lnTo>
                  <a:cubicBezTo>
                    <a:pt x="776605" y="3396107"/>
                    <a:pt x="0" y="2636139"/>
                    <a:pt x="0" y="1698117"/>
                  </a:cubicBezTo>
                  <a:lnTo>
                    <a:pt x="12700" y="1698117"/>
                  </a:lnTo>
                  <a:lnTo>
                    <a:pt x="23368" y="1704975"/>
                  </a:lnTo>
                  <a:cubicBezTo>
                    <a:pt x="20320" y="1709674"/>
                    <a:pt x="14478" y="1711960"/>
                    <a:pt x="9144" y="1710309"/>
                  </a:cubicBezTo>
                  <a:cubicBezTo>
                    <a:pt x="3810" y="1708658"/>
                    <a:pt x="0" y="1703705"/>
                    <a:pt x="0" y="1698117"/>
                  </a:cubicBezTo>
                  <a:moveTo>
                    <a:pt x="25400" y="1698117"/>
                  </a:moveTo>
                  <a:lnTo>
                    <a:pt x="12700" y="1698117"/>
                  </a:lnTo>
                  <a:lnTo>
                    <a:pt x="2032" y="1691259"/>
                  </a:lnTo>
                  <a:cubicBezTo>
                    <a:pt x="5080" y="1686560"/>
                    <a:pt x="10922" y="1684274"/>
                    <a:pt x="16256" y="1685925"/>
                  </a:cubicBezTo>
                  <a:cubicBezTo>
                    <a:pt x="21590" y="1687576"/>
                    <a:pt x="25400" y="1692529"/>
                    <a:pt x="25400" y="1698117"/>
                  </a:cubicBezTo>
                  <a:cubicBezTo>
                    <a:pt x="25400" y="2621661"/>
                    <a:pt x="790067" y="3370834"/>
                    <a:pt x="1733931" y="3370834"/>
                  </a:cubicBezTo>
                  <a:cubicBezTo>
                    <a:pt x="2677795" y="3370834"/>
                    <a:pt x="3442462" y="2621661"/>
                    <a:pt x="3442462" y="1698117"/>
                  </a:cubicBezTo>
                  <a:lnTo>
                    <a:pt x="3455162" y="1698117"/>
                  </a:lnTo>
                  <a:lnTo>
                    <a:pt x="3442462" y="1698117"/>
                  </a:lnTo>
                  <a:cubicBezTo>
                    <a:pt x="3442462" y="774573"/>
                    <a:pt x="2677795" y="25400"/>
                    <a:pt x="1733931" y="25400"/>
                  </a:cubicBezTo>
                  <a:lnTo>
                    <a:pt x="1733931" y="12700"/>
                  </a:lnTo>
                  <a:lnTo>
                    <a:pt x="1733931" y="25400"/>
                  </a:lnTo>
                  <a:cubicBezTo>
                    <a:pt x="790067" y="25400"/>
                    <a:pt x="25400" y="774573"/>
                    <a:pt x="25400" y="1698117"/>
                  </a:cubicBezTo>
                  <a:close/>
                </a:path>
              </a:pathLst>
            </a:custGeom>
            <a:solidFill>
              <a:srgbClr val="6C4F00"/>
            </a:solidFill>
          </p:spPr>
          <p:txBody>
            <a:bodyPr/>
            <a:lstStyle/>
            <a:p>
              <a:endParaRPr lang="en-IE"/>
            </a:p>
          </p:txBody>
        </p:sp>
      </p:grpSp>
      <p:grpSp>
        <p:nvGrpSpPr>
          <p:cNvPr id="17" name="Group 17"/>
          <p:cNvGrpSpPr/>
          <p:nvPr/>
        </p:nvGrpSpPr>
        <p:grpSpPr>
          <a:xfrm rot="-10800000">
            <a:off x="6855192" y="7273800"/>
            <a:ext cx="8513888" cy="2426144"/>
            <a:chOff x="0" y="0"/>
            <a:chExt cx="11351850" cy="3234858"/>
          </a:xfrm>
        </p:grpSpPr>
        <p:sp>
          <p:nvSpPr>
            <p:cNvPr id="18" name="Freeform 18"/>
            <p:cNvSpPr/>
            <p:nvPr/>
          </p:nvSpPr>
          <p:spPr>
            <a:xfrm>
              <a:off x="16303" y="12700"/>
              <a:ext cx="11319304" cy="3209417"/>
            </a:xfrm>
            <a:custGeom>
              <a:avLst/>
              <a:gdLst/>
              <a:ahLst/>
              <a:cxnLst/>
              <a:rect l="l" t="t" r="r" b="b"/>
              <a:pathLst>
                <a:path w="11319304" h="3209417">
                  <a:moveTo>
                    <a:pt x="0" y="0"/>
                  </a:moveTo>
                  <a:lnTo>
                    <a:pt x="9248992" y="0"/>
                  </a:lnTo>
                  <a:lnTo>
                    <a:pt x="11319304" y="1604772"/>
                  </a:lnTo>
                  <a:lnTo>
                    <a:pt x="9248992" y="3209417"/>
                  </a:lnTo>
                  <a:lnTo>
                    <a:pt x="0" y="3209417"/>
                  </a:lnTo>
                  <a:close/>
                </a:path>
              </a:pathLst>
            </a:custGeom>
            <a:solidFill>
              <a:srgbClr val="F8716B">
                <a:alpha val="49804"/>
              </a:srgbClr>
            </a:solidFill>
          </p:spPr>
          <p:txBody>
            <a:bodyPr/>
            <a:lstStyle/>
            <a:p>
              <a:endParaRPr lang="en-IE"/>
            </a:p>
          </p:txBody>
        </p:sp>
        <p:sp>
          <p:nvSpPr>
            <p:cNvPr id="19" name="Freeform 19"/>
            <p:cNvSpPr/>
            <p:nvPr/>
          </p:nvSpPr>
          <p:spPr>
            <a:xfrm>
              <a:off x="0" y="0"/>
              <a:ext cx="11351747" cy="3234817"/>
            </a:xfrm>
            <a:custGeom>
              <a:avLst/>
              <a:gdLst/>
              <a:ahLst/>
              <a:cxnLst/>
              <a:rect l="l" t="t" r="r" b="b"/>
              <a:pathLst>
                <a:path w="11351747" h="3234817">
                  <a:moveTo>
                    <a:pt x="16303" y="0"/>
                  </a:moveTo>
                  <a:lnTo>
                    <a:pt x="9265295" y="0"/>
                  </a:lnTo>
                  <a:cubicBezTo>
                    <a:pt x="9269534" y="0"/>
                    <a:pt x="9273773" y="1270"/>
                    <a:pt x="9276871" y="3683"/>
                  </a:cubicBezTo>
                  <a:lnTo>
                    <a:pt x="11347020" y="1608455"/>
                  </a:lnTo>
                  <a:cubicBezTo>
                    <a:pt x="11350117" y="1610868"/>
                    <a:pt x="11351747" y="1614043"/>
                    <a:pt x="11351747" y="1617472"/>
                  </a:cubicBezTo>
                  <a:cubicBezTo>
                    <a:pt x="11351747" y="1620901"/>
                    <a:pt x="11349954" y="1624076"/>
                    <a:pt x="11347020" y="1626489"/>
                  </a:cubicBezTo>
                  <a:lnTo>
                    <a:pt x="9276707" y="3231134"/>
                  </a:lnTo>
                  <a:cubicBezTo>
                    <a:pt x="9273610" y="3233547"/>
                    <a:pt x="9269534" y="3234817"/>
                    <a:pt x="9265132" y="3234817"/>
                  </a:cubicBezTo>
                  <a:lnTo>
                    <a:pt x="16303" y="3234817"/>
                  </a:lnTo>
                  <a:cubicBezTo>
                    <a:pt x="7336" y="3234817"/>
                    <a:pt x="0" y="3229102"/>
                    <a:pt x="0" y="3222117"/>
                  </a:cubicBezTo>
                  <a:lnTo>
                    <a:pt x="0" y="12700"/>
                  </a:lnTo>
                  <a:cubicBezTo>
                    <a:pt x="0" y="5715"/>
                    <a:pt x="7336" y="0"/>
                    <a:pt x="16303" y="0"/>
                  </a:cubicBezTo>
                  <a:moveTo>
                    <a:pt x="16303" y="25400"/>
                  </a:moveTo>
                  <a:lnTo>
                    <a:pt x="16303" y="12700"/>
                  </a:lnTo>
                  <a:lnTo>
                    <a:pt x="32606" y="12700"/>
                  </a:lnTo>
                  <a:lnTo>
                    <a:pt x="32606" y="3222117"/>
                  </a:lnTo>
                  <a:lnTo>
                    <a:pt x="16303" y="3222117"/>
                  </a:lnTo>
                  <a:lnTo>
                    <a:pt x="16303" y="3209417"/>
                  </a:lnTo>
                  <a:lnTo>
                    <a:pt x="9265295" y="3209417"/>
                  </a:lnTo>
                  <a:lnTo>
                    <a:pt x="9265295" y="3222117"/>
                  </a:lnTo>
                  <a:lnTo>
                    <a:pt x="9253720" y="3213100"/>
                  </a:lnTo>
                  <a:lnTo>
                    <a:pt x="11324032" y="1608455"/>
                  </a:lnTo>
                  <a:lnTo>
                    <a:pt x="11335607" y="1617472"/>
                  </a:lnTo>
                  <a:lnTo>
                    <a:pt x="11324032" y="1626489"/>
                  </a:lnTo>
                  <a:lnTo>
                    <a:pt x="9253720" y="21717"/>
                  </a:lnTo>
                  <a:lnTo>
                    <a:pt x="9265295" y="12700"/>
                  </a:lnTo>
                  <a:lnTo>
                    <a:pt x="9265295" y="25400"/>
                  </a:lnTo>
                  <a:lnTo>
                    <a:pt x="16303" y="25400"/>
                  </a:lnTo>
                  <a:close/>
                </a:path>
              </a:pathLst>
            </a:custGeom>
            <a:solidFill>
              <a:srgbClr val="FFFFFF">
                <a:alpha val="49804"/>
              </a:srgbClr>
            </a:solidFill>
          </p:spPr>
          <p:txBody>
            <a:bodyPr/>
            <a:lstStyle/>
            <a:p>
              <a:endParaRPr lang="en-IE"/>
            </a:p>
          </p:txBody>
        </p:sp>
      </p:grpSp>
      <p:grpSp>
        <p:nvGrpSpPr>
          <p:cNvPr id="20" name="Group 20"/>
          <p:cNvGrpSpPr/>
          <p:nvPr/>
        </p:nvGrpSpPr>
        <p:grpSpPr>
          <a:xfrm>
            <a:off x="4848899" y="7273800"/>
            <a:ext cx="2600886" cy="2547097"/>
            <a:chOff x="0" y="0"/>
            <a:chExt cx="3467848" cy="3396130"/>
          </a:xfrm>
        </p:grpSpPr>
        <p:sp>
          <p:nvSpPr>
            <p:cNvPr id="21" name="Freeform 21"/>
            <p:cNvSpPr/>
            <p:nvPr/>
          </p:nvSpPr>
          <p:spPr>
            <a:xfrm>
              <a:off x="12700" y="12700"/>
              <a:ext cx="3442462" cy="3370707"/>
            </a:xfrm>
            <a:custGeom>
              <a:avLst/>
              <a:gdLst/>
              <a:ahLst/>
              <a:cxnLst/>
              <a:rect l="l" t="t" r="r" b="b"/>
              <a:pathLst>
                <a:path w="3442462" h="3370707">
                  <a:moveTo>
                    <a:pt x="0" y="1685417"/>
                  </a:moveTo>
                  <a:cubicBezTo>
                    <a:pt x="0" y="754507"/>
                    <a:pt x="770636" y="0"/>
                    <a:pt x="1721231" y="0"/>
                  </a:cubicBezTo>
                  <a:cubicBezTo>
                    <a:pt x="2671826" y="0"/>
                    <a:pt x="3442462" y="754507"/>
                    <a:pt x="3442462" y="1685417"/>
                  </a:cubicBezTo>
                  <a:cubicBezTo>
                    <a:pt x="3442462" y="2616327"/>
                    <a:pt x="2671826" y="3370707"/>
                    <a:pt x="1721231" y="3370707"/>
                  </a:cubicBezTo>
                  <a:cubicBezTo>
                    <a:pt x="770636" y="3370707"/>
                    <a:pt x="0" y="2616200"/>
                    <a:pt x="0" y="1685417"/>
                  </a:cubicBezTo>
                  <a:close/>
                </a:path>
              </a:pathLst>
            </a:custGeom>
            <a:solidFill>
              <a:srgbClr val="F8716B"/>
            </a:solidFill>
          </p:spPr>
          <p:txBody>
            <a:bodyPr/>
            <a:lstStyle/>
            <a:p>
              <a:endParaRPr lang="en-IE"/>
            </a:p>
          </p:txBody>
        </p:sp>
        <p:sp>
          <p:nvSpPr>
            <p:cNvPr id="22" name="Freeform 22"/>
            <p:cNvSpPr/>
            <p:nvPr/>
          </p:nvSpPr>
          <p:spPr>
            <a:xfrm>
              <a:off x="0" y="0"/>
              <a:ext cx="3467862" cy="3396107"/>
            </a:xfrm>
            <a:custGeom>
              <a:avLst/>
              <a:gdLst/>
              <a:ahLst/>
              <a:cxnLst/>
              <a:rect l="l" t="t" r="r" b="b"/>
              <a:pathLst>
                <a:path w="3467862" h="3396107">
                  <a:moveTo>
                    <a:pt x="0" y="1698117"/>
                  </a:moveTo>
                  <a:cubicBezTo>
                    <a:pt x="0" y="759968"/>
                    <a:pt x="776605" y="0"/>
                    <a:pt x="1733931" y="0"/>
                  </a:cubicBezTo>
                  <a:lnTo>
                    <a:pt x="1733931" y="12700"/>
                  </a:lnTo>
                  <a:lnTo>
                    <a:pt x="1733931" y="0"/>
                  </a:lnTo>
                  <a:cubicBezTo>
                    <a:pt x="2691257" y="0"/>
                    <a:pt x="3467862" y="759968"/>
                    <a:pt x="3467862" y="1698117"/>
                  </a:cubicBezTo>
                  <a:cubicBezTo>
                    <a:pt x="3467862" y="2636266"/>
                    <a:pt x="2691257" y="3396107"/>
                    <a:pt x="1733931" y="3396107"/>
                  </a:cubicBezTo>
                  <a:lnTo>
                    <a:pt x="1733931" y="3383407"/>
                  </a:lnTo>
                  <a:lnTo>
                    <a:pt x="1733931" y="3396107"/>
                  </a:lnTo>
                  <a:cubicBezTo>
                    <a:pt x="776605" y="3396107"/>
                    <a:pt x="0" y="2636139"/>
                    <a:pt x="0" y="1698117"/>
                  </a:cubicBezTo>
                  <a:lnTo>
                    <a:pt x="12700" y="1698117"/>
                  </a:lnTo>
                  <a:lnTo>
                    <a:pt x="23368" y="1704975"/>
                  </a:lnTo>
                  <a:cubicBezTo>
                    <a:pt x="20320" y="1709674"/>
                    <a:pt x="14478" y="1711960"/>
                    <a:pt x="9144" y="1710309"/>
                  </a:cubicBezTo>
                  <a:cubicBezTo>
                    <a:pt x="3810" y="1708658"/>
                    <a:pt x="0" y="1703705"/>
                    <a:pt x="0" y="1698117"/>
                  </a:cubicBezTo>
                  <a:moveTo>
                    <a:pt x="25400" y="1698117"/>
                  </a:moveTo>
                  <a:lnTo>
                    <a:pt x="12700" y="1698117"/>
                  </a:lnTo>
                  <a:lnTo>
                    <a:pt x="2032" y="1691259"/>
                  </a:lnTo>
                  <a:cubicBezTo>
                    <a:pt x="5080" y="1686560"/>
                    <a:pt x="10922" y="1684274"/>
                    <a:pt x="16256" y="1685925"/>
                  </a:cubicBezTo>
                  <a:cubicBezTo>
                    <a:pt x="21590" y="1687576"/>
                    <a:pt x="25400" y="1692529"/>
                    <a:pt x="25400" y="1698117"/>
                  </a:cubicBezTo>
                  <a:cubicBezTo>
                    <a:pt x="25400" y="2621661"/>
                    <a:pt x="790067" y="3370834"/>
                    <a:pt x="1733931" y="3370834"/>
                  </a:cubicBezTo>
                  <a:cubicBezTo>
                    <a:pt x="2677795" y="3370834"/>
                    <a:pt x="3442462" y="2621661"/>
                    <a:pt x="3442462" y="1698117"/>
                  </a:cubicBezTo>
                  <a:lnTo>
                    <a:pt x="3455162" y="1698117"/>
                  </a:lnTo>
                  <a:lnTo>
                    <a:pt x="3442462" y="1698117"/>
                  </a:lnTo>
                  <a:cubicBezTo>
                    <a:pt x="3442462" y="774573"/>
                    <a:pt x="2677795" y="25400"/>
                    <a:pt x="1733931" y="25400"/>
                  </a:cubicBezTo>
                  <a:lnTo>
                    <a:pt x="1733931" y="12700"/>
                  </a:lnTo>
                  <a:lnTo>
                    <a:pt x="1733931" y="25400"/>
                  </a:lnTo>
                  <a:cubicBezTo>
                    <a:pt x="790067" y="25400"/>
                    <a:pt x="25400" y="774573"/>
                    <a:pt x="25400" y="1698117"/>
                  </a:cubicBezTo>
                  <a:close/>
                </a:path>
              </a:pathLst>
            </a:custGeom>
            <a:solidFill>
              <a:srgbClr val="172C51"/>
            </a:solidFill>
          </p:spPr>
          <p:txBody>
            <a:bodyPr/>
            <a:lstStyle/>
            <a:p>
              <a:endParaRPr lang="en-IE"/>
            </a:p>
          </p:txBody>
        </p:sp>
      </p:grpSp>
      <p:sp>
        <p:nvSpPr>
          <p:cNvPr id="23" name="TextBox 23"/>
          <p:cNvSpPr txBox="1"/>
          <p:nvPr/>
        </p:nvSpPr>
        <p:spPr>
          <a:xfrm>
            <a:off x="8528290" y="7264275"/>
            <a:ext cx="6605215" cy="2210032"/>
          </a:xfrm>
          <a:prstGeom prst="rect">
            <a:avLst/>
          </a:prstGeom>
        </p:spPr>
        <p:txBody>
          <a:bodyPr lIns="0" tIns="0" rIns="0" bIns="0" rtlCol="0" anchor="t">
            <a:spAutoFit/>
          </a:bodyPr>
          <a:lstStyle/>
          <a:p>
            <a:pPr algn="l">
              <a:lnSpc>
                <a:spcPts val="2520"/>
              </a:lnSpc>
            </a:pPr>
            <a:endParaRPr/>
          </a:p>
          <a:p>
            <a:pPr algn="l">
              <a:lnSpc>
                <a:spcPts val="2520"/>
              </a:lnSpc>
            </a:pPr>
            <a:r>
              <a:rPr lang="en-US" sz="2100" b="1" spc="19">
                <a:solidFill>
                  <a:srgbClr val="000000"/>
                </a:solidFill>
                <a:latin typeface="TT Rounds Condensed Bold"/>
                <a:ea typeface="TT Rounds Condensed Bold"/>
                <a:cs typeface="TT Rounds Condensed Bold"/>
                <a:sym typeface="TT Rounds Condensed Bold"/>
              </a:rPr>
              <a:t>For profit entity OR</a:t>
            </a:r>
          </a:p>
          <a:p>
            <a:pPr algn="l">
              <a:lnSpc>
                <a:spcPts val="2520"/>
              </a:lnSpc>
            </a:pPr>
            <a:r>
              <a:rPr lang="en-US" sz="2100" b="1" spc="19">
                <a:solidFill>
                  <a:srgbClr val="000000"/>
                </a:solidFill>
                <a:latin typeface="TT Rounds Condensed Bold"/>
                <a:ea typeface="TT Rounds Condensed Bold"/>
                <a:cs typeface="TT Rounds Condensed Bold"/>
                <a:sym typeface="TT Rounds Condensed Bold"/>
              </a:rPr>
              <a:t>Entity unable to evidence a legitimate interest or role in academic integrity and related matters OR</a:t>
            </a:r>
          </a:p>
          <a:p>
            <a:pPr algn="l">
              <a:lnSpc>
                <a:spcPts val="2520"/>
              </a:lnSpc>
            </a:pPr>
            <a:r>
              <a:rPr lang="en-US" sz="2100" b="1" spc="19">
                <a:solidFill>
                  <a:srgbClr val="000000"/>
                </a:solidFill>
                <a:latin typeface="TT Rounds Condensed Bold"/>
                <a:ea typeface="TT Rounds Condensed Bold"/>
                <a:cs typeface="TT Rounds Condensed Bold"/>
                <a:sym typeface="TT Rounds Condensed Bold"/>
              </a:rPr>
              <a:t>Individual institution of higher education OR individuals OR </a:t>
            </a:r>
          </a:p>
          <a:p>
            <a:pPr algn="l">
              <a:lnSpc>
                <a:spcPts val="2520"/>
              </a:lnSpc>
            </a:pPr>
            <a:r>
              <a:rPr lang="en-US" sz="2100" b="1" spc="19">
                <a:solidFill>
                  <a:srgbClr val="000000"/>
                </a:solidFill>
                <a:latin typeface="TT Rounds Condensed Bold"/>
                <a:ea typeface="TT Rounds Condensed Bold"/>
                <a:cs typeface="TT Rounds Condensed Bold"/>
                <a:sym typeface="TT Rounds Condensed Bold"/>
              </a:rPr>
              <a:t>networks of education providers</a:t>
            </a:r>
          </a:p>
        </p:txBody>
      </p:sp>
      <p:sp>
        <p:nvSpPr>
          <p:cNvPr id="24" name="Freeform 24"/>
          <p:cNvSpPr/>
          <p:nvPr/>
        </p:nvSpPr>
        <p:spPr>
          <a:xfrm>
            <a:off x="15369080" y="8622345"/>
            <a:ext cx="2129134" cy="1186027"/>
          </a:xfrm>
          <a:custGeom>
            <a:avLst/>
            <a:gdLst/>
            <a:ahLst/>
            <a:cxnLst/>
            <a:rect l="l" t="t" r="r" b="b"/>
            <a:pathLst>
              <a:path w="2129134" h="1186027">
                <a:moveTo>
                  <a:pt x="0" y="0"/>
                </a:moveTo>
                <a:lnTo>
                  <a:pt x="2129134" y="0"/>
                </a:lnTo>
                <a:lnTo>
                  <a:pt x="2129134" y="1186027"/>
                </a:lnTo>
                <a:lnTo>
                  <a:pt x="0" y="1186027"/>
                </a:lnTo>
                <a:lnTo>
                  <a:pt x="0" y="0"/>
                </a:lnTo>
                <a:close/>
              </a:path>
            </a:pathLst>
          </a:custGeom>
          <a:blipFill>
            <a:blip r:embed="rId3"/>
            <a:stretch>
              <a:fillRect/>
            </a:stretch>
          </a:blipFill>
        </p:spPr>
        <p:txBody>
          <a:bodyPr/>
          <a:lstStyle/>
          <a:p>
            <a:endParaRPr lang="en-IE"/>
          </a:p>
        </p:txBody>
      </p:sp>
      <p:sp>
        <p:nvSpPr>
          <p:cNvPr id="25" name="TextBox 25"/>
          <p:cNvSpPr txBox="1"/>
          <p:nvPr/>
        </p:nvSpPr>
        <p:spPr>
          <a:xfrm>
            <a:off x="6149342" y="9570725"/>
            <a:ext cx="5989320" cy="465773"/>
          </a:xfrm>
          <a:prstGeom prst="rect">
            <a:avLst/>
          </a:prstGeom>
        </p:spPr>
        <p:txBody>
          <a:bodyPr lIns="0" tIns="0" rIns="0" bIns="0" rtlCol="0" anchor="t">
            <a:spAutoFit/>
          </a:bodyPr>
          <a:lstStyle/>
          <a:p>
            <a:pPr algn="ctr">
              <a:lnSpc>
                <a:spcPts val="2160"/>
              </a:lnSpc>
            </a:pPr>
            <a:r>
              <a:rPr lang="en-US" sz="1800" b="1" spc="-4">
                <a:solidFill>
                  <a:srgbClr val="FF0000"/>
                </a:solidFill>
                <a:latin typeface="Nanum Square Bold"/>
                <a:ea typeface="Nanum Square Bold"/>
                <a:cs typeface="Nanum Square Bold"/>
                <a:sym typeface="Nanum Square Bold"/>
              </a:rPr>
              <a:t>​</a:t>
            </a:r>
          </a:p>
        </p:txBody>
      </p:sp>
      <p:sp>
        <p:nvSpPr>
          <p:cNvPr id="26" name="TextBox 26"/>
          <p:cNvSpPr txBox="1"/>
          <p:nvPr/>
        </p:nvSpPr>
        <p:spPr>
          <a:xfrm>
            <a:off x="8669483" y="3498773"/>
            <a:ext cx="6464023" cy="609798"/>
          </a:xfrm>
          <a:prstGeom prst="rect">
            <a:avLst/>
          </a:prstGeom>
        </p:spPr>
        <p:txBody>
          <a:bodyPr lIns="0" tIns="0" rIns="0" bIns="0" rtlCol="0" anchor="t">
            <a:spAutoFit/>
          </a:bodyPr>
          <a:lstStyle/>
          <a:p>
            <a:pPr algn="l">
              <a:lnSpc>
                <a:spcPts val="1620"/>
              </a:lnSpc>
            </a:pPr>
            <a:r>
              <a:rPr lang="en-US" sz="1350" b="1" spc="12">
                <a:solidFill>
                  <a:srgbClr val="000000"/>
                </a:solidFill>
                <a:latin typeface="TT Rounds Condensed Bold"/>
                <a:ea typeface="TT Rounds Condensed Bold"/>
                <a:cs typeface="TT Rounds Condensed Bold"/>
                <a:sym typeface="TT Rounds Condensed Bold"/>
              </a:rPr>
              <a:t>*We recognise the important role that professional standards bodies play in external QA and welcome endorsements from such bodies.</a:t>
            </a:r>
          </a:p>
          <a:p>
            <a:pPr algn="l">
              <a:lnSpc>
                <a:spcPts val="1620"/>
              </a:lnSpc>
            </a:pPr>
            <a:endParaRPr lang="en-US" sz="1350" b="1" spc="12">
              <a:solidFill>
                <a:srgbClr val="000000"/>
              </a:solidFill>
              <a:latin typeface="TT Rounds Condensed Bold"/>
              <a:ea typeface="TT Rounds Condensed Bold"/>
              <a:cs typeface="TT Rounds Condensed Bold"/>
              <a:sym typeface="TT Rounds Condensed 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69866" cy="10287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D5B6175F-0112-9B48-676F-D4A8D4F58D16}"/>
              </a:ext>
            </a:extLst>
          </p:cNvPr>
          <p:cNvSpPr>
            <a:spLocks noGrp="1"/>
          </p:cNvSpPr>
          <p:nvPr>
            <p:ph type="title"/>
          </p:nvPr>
        </p:nvSpPr>
        <p:spPr>
          <a:xfrm>
            <a:off x="1782103" y="572902"/>
            <a:ext cx="6012875" cy="8961621"/>
          </a:xfrm>
        </p:spPr>
        <p:txBody>
          <a:bodyPr anchor="ctr">
            <a:normAutofit/>
          </a:bodyPr>
          <a:lstStyle/>
          <a:p>
            <a:r>
              <a:rPr lang="en-IE" sz="12000" dirty="0">
                <a:solidFill>
                  <a:srgbClr val="FFFFFF"/>
                </a:solidFill>
              </a:rPr>
              <a:t>How GAIN works</a:t>
            </a:r>
          </a:p>
        </p:txBody>
      </p:sp>
      <p:grpSp>
        <p:nvGrpSpPr>
          <p:cNvPr id="23" name="Group 22">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836" y="831230"/>
            <a:ext cx="861263" cy="1613803"/>
            <a:chOff x="613892" y="554152"/>
            <a:chExt cx="574177" cy="1075866"/>
          </a:xfrm>
          <a:solidFill>
            <a:srgbClr val="FFFFFF"/>
          </a:solidFill>
        </p:grpSpPr>
        <p:sp>
          <p:nvSpPr>
            <p:cNvPr id="1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2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F9033E22-46B3-7A3F-4086-8E22E48944CC}"/>
              </a:ext>
            </a:extLst>
          </p:cNvPr>
          <p:cNvSpPr>
            <a:spLocks noGrp="1"/>
          </p:cNvSpPr>
          <p:nvPr>
            <p:ph idx="1"/>
          </p:nvPr>
        </p:nvSpPr>
        <p:spPr>
          <a:xfrm>
            <a:off x="8669866" y="13317"/>
            <a:ext cx="9618133" cy="10286999"/>
          </a:xfrm>
        </p:spPr>
        <p:txBody>
          <a:bodyPr anchor="ctr">
            <a:normAutofit/>
          </a:bodyPr>
          <a:lstStyle/>
          <a:p>
            <a:pPr>
              <a:lnSpc>
                <a:spcPct val="90000"/>
              </a:lnSpc>
            </a:pPr>
            <a:endParaRPr lang="en-IE" sz="2300" dirty="0">
              <a:solidFill>
                <a:schemeClr val="tx1">
                  <a:alpha val="80000"/>
                </a:schemeClr>
              </a:solidFill>
            </a:endParaRPr>
          </a:p>
          <a:p>
            <a:pPr marL="0" indent="0">
              <a:lnSpc>
                <a:spcPct val="90000"/>
              </a:lnSpc>
              <a:buNone/>
            </a:pPr>
            <a:r>
              <a:rPr lang="en-IE" sz="2800" dirty="0">
                <a:solidFill>
                  <a:srgbClr val="002060">
                    <a:alpha val="80000"/>
                  </a:srgbClr>
                </a:solidFill>
                <a:latin typeface="TT Rounds Condensed Bold" panose="020B0604020202020204" charset="0"/>
              </a:rPr>
              <a:t>Logistics:</a:t>
            </a:r>
          </a:p>
          <a:p>
            <a:pPr>
              <a:lnSpc>
                <a:spcPct val="90000"/>
              </a:lnSpc>
            </a:pPr>
            <a:r>
              <a:rPr lang="en-IE" sz="2800" dirty="0">
                <a:solidFill>
                  <a:srgbClr val="002060">
                    <a:alpha val="80000"/>
                  </a:srgbClr>
                </a:solidFill>
                <a:latin typeface="TT Rounds Condensed Bold" panose="020B0604020202020204" charset="0"/>
              </a:rPr>
              <a:t>Quarterly online meetings for members</a:t>
            </a:r>
          </a:p>
          <a:p>
            <a:pPr>
              <a:lnSpc>
                <a:spcPct val="90000"/>
              </a:lnSpc>
            </a:pPr>
            <a:r>
              <a:rPr lang="en-IE" sz="2800" dirty="0">
                <a:solidFill>
                  <a:srgbClr val="002060">
                    <a:alpha val="80000"/>
                  </a:srgbClr>
                </a:solidFill>
                <a:latin typeface="TT Rounds Condensed Bold" panose="020B0604020202020204" charset="0"/>
              </a:rPr>
              <a:t>QQI and TEQSA share secretariat</a:t>
            </a:r>
          </a:p>
          <a:p>
            <a:pPr>
              <a:lnSpc>
                <a:spcPct val="90000"/>
              </a:lnSpc>
            </a:pPr>
            <a:r>
              <a:rPr lang="en-IE" sz="2800" dirty="0">
                <a:solidFill>
                  <a:srgbClr val="002060">
                    <a:alpha val="80000"/>
                  </a:srgbClr>
                </a:solidFill>
                <a:latin typeface="TT Rounds Condensed Bold" panose="020B0604020202020204" charset="0"/>
              </a:rPr>
              <a:t>Chairing of meetings rotates between members</a:t>
            </a:r>
          </a:p>
          <a:p>
            <a:pPr>
              <a:lnSpc>
                <a:spcPct val="90000"/>
              </a:lnSpc>
            </a:pPr>
            <a:r>
              <a:rPr lang="en-IE" sz="2800" dirty="0">
                <a:solidFill>
                  <a:srgbClr val="002060">
                    <a:alpha val="80000"/>
                  </a:srgbClr>
                </a:solidFill>
                <a:latin typeface="TT Rounds Condensed Bold" panose="020B0604020202020204" charset="0"/>
              </a:rPr>
              <a:t>Members may suggest agenda items</a:t>
            </a:r>
          </a:p>
          <a:p>
            <a:pPr>
              <a:lnSpc>
                <a:spcPct val="90000"/>
              </a:lnSpc>
            </a:pPr>
            <a:r>
              <a:rPr lang="en-IE" sz="2800" dirty="0">
                <a:solidFill>
                  <a:srgbClr val="002060">
                    <a:alpha val="80000"/>
                  </a:srgbClr>
                </a:solidFill>
                <a:latin typeface="TT Rounds Condensed Bold" panose="020B0604020202020204" charset="0"/>
              </a:rPr>
              <a:t>Meetings recorded for sharing with members who are unavailable to attend</a:t>
            </a:r>
          </a:p>
          <a:p>
            <a:pPr>
              <a:lnSpc>
                <a:spcPct val="90000"/>
              </a:lnSpc>
            </a:pPr>
            <a:r>
              <a:rPr lang="en-IE" sz="2800" dirty="0">
                <a:solidFill>
                  <a:srgbClr val="002060">
                    <a:alpha val="80000"/>
                  </a:srgbClr>
                </a:solidFill>
                <a:latin typeface="TT Rounds Condensed Bold" panose="020B0604020202020204" charset="0"/>
              </a:rPr>
              <a:t>Meeting times alternated to suit time zones</a:t>
            </a:r>
          </a:p>
          <a:p>
            <a:pPr marL="0" indent="0">
              <a:lnSpc>
                <a:spcPct val="90000"/>
              </a:lnSpc>
              <a:buNone/>
            </a:pPr>
            <a:endParaRPr lang="en-IE" sz="2800" dirty="0">
              <a:solidFill>
                <a:srgbClr val="002060">
                  <a:alpha val="80000"/>
                </a:srgbClr>
              </a:solidFill>
              <a:latin typeface="TT Rounds Condensed Bold" panose="020B0604020202020204" charset="0"/>
            </a:endParaRPr>
          </a:p>
          <a:p>
            <a:pPr marL="0" indent="0">
              <a:lnSpc>
                <a:spcPct val="90000"/>
              </a:lnSpc>
              <a:buNone/>
            </a:pPr>
            <a:r>
              <a:rPr lang="en-IE" sz="2800" dirty="0">
                <a:solidFill>
                  <a:srgbClr val="002060">
                    <a:alpha val="80000"/>
                  </a:srgbClr>
                </a:solidFill>
                <a:latin typeface="TT Rounds Condensed Bold" panose="020B0604020202020204" charset="0"/>
              </a:rPr>
              <a:t>Meeting content:</a:t>
            </a:r>
          </a:p>
          <a:p>
            <a:pPr>
              <a:lnSpc>
                <a:spcPct val="90000"/>
              </a:lnSpc>
            </a:pPr>
            <a:r>
              <a:rPr lang="en-IE" sz="2800" dirty="0">
                <a:solidFill>
                  <a:srgbClr val="002060">
                    <a:alpha val="80000"/>
                  </a:srgbClr>
                </a:solidFill>
                <a:latin typeface="TT Rounds Condensed Bold" panose="020B0604020202020204" charset="0"/>
              </a:rPr>
              <a:t>New members introduce their organisations</a:t>
            </a:r>
          </a:p>
          <a:p>
            <a:pPr>
              <a:lnSpc>
                <a:spcPct val="90000"/>
              </a:lnSpc>
            </a:pPr>
            <a:r>
              <a:rPr lang="en-IE" sz="2800" dirty="0">
                <a:solidFill>
                  <a:srgbClr val="002060">
                    <a:alpha val="80000"/>
                  </a:srgbClr>
                </a:solidFill>
                <a:latin typeface="TT Rounds Condensed Bold" panose="020B0604020202020204" charset="0"/>
              </a:rPr>
              <a:t>Members share updates</a:t>
            </a:r>
          </a:p>
          <a:p>
            <a:pPr>
              <a:lnSpc>
                <a:spcPct val="90000"/>
              </a:lnSpc>
            </a:pPr>
            <a:r>
              <a:rPr lang="en-IE" sz="2800" dirty="0">
                <a:solidFill>
                  <a:srgbClr val="002060">
                    <a:alpha val="80000"/>
                  </a:srgbClr>
                </a:solidFill>
                <a:latin typeface="TT Rounds Condensed Bold" panose="020B0604020202020204" charset="0"/>
              </a:rPr>
              <a:t>International academic integrity experts share research </a:t>
            </a:r>
          </a:p>
          <a:p>
            <a:pPr>
              <a:lnSpc>
                <a:spcPct val="90000"/>
              </a:lnSpc>
            </a:pPr>
            <a:r>
              <a:rPr lang="en-IE" sz="2800" dirty="0">
                <a:solidFill>
                  <a:srgbClr val="002060">
                    <a:alpha val="80000"/>
                  </a:srgbClr>
                </a:solidFill>
                <a:latin typeface="TT Rounds Condensed Bold" panose="020B0604020202020204" charset="0"/>
              </a:rPr>
              <a:t>Collective statements created, agreed and voted upon </a:t>
            </a:r>
          </a:p>
          <a:p>
            <a:pPr>
              <a:lnSpc>
                <a:spcPct val="90000"/>
              </a:lnSpc>
            </a:pPr>
            <a:endParaRPr lang="en-IE" sz="2800" dirty="0">
              <a:solidFill>
                <a:srgbClr val="002060">
                  <a:alpha val="80000"/>
                </a:srgbClr>
              </a:solidFill>
              <a:latin typeface="TT Rounds Condensed Bold" panose="020B0604020202020204" charset="0"/>
            </a:endParaRPr>
          </a:p>
          <a:p>
            <a:pPr marL="0" indent="0">
              <a:lnSpc>
                <a:spcPct val="90000"/>
              </a:lnSpc>
              <a:buNone/>
            </a:pPr>
            <a:r>
              <a:rPr lang="en-IE" sz="2800" dirty="0">
                <a:solidFill>
                  <a:srgbClr val="002060">
                    <a:alpha val="80000"/>
                  </a:srgbClr>
                </a:solidFill>
                <a:latin typeface="TT Rounds Condensed Bold" panose="020B0604020202020204" charset="0"/>
              </a:rPr>
              <a:t>GAIN communications:</a:t>
            </a:r>
          </a:p>
          <a:p>
            <a:pPr>
              <a:lnSpc>
                <a:spcPct val="90000"/>
              </a:lnSpc>
            </a:pPr>
            <a:r>
              <a:rPr lang="en-IE" sz="2800" dirty="0">
                <a:solidFill>
                  <a:srgbClr val="002060">
                    <a:alpha val="80000"/>
                  </a:srgbClr>
                </a:solidFill>
                <a:latin typeface="TT Rounds Condensed Bold" panose="020B0604020202020204" charset="0"/>
              </a:rPr>
              <a:t>Publication and promotion of collective statements on </a:t>
            </a:r>
          </a:p>
          <a:p>
            <a:pPr marL="0" indent="0">
              <a:lnSpc>
                <a:spcPct val="90000"/>
              </a:lnSpc>
              <a:buNone/>
            </a:pPr>
            <a:r>
              <a:rPr lang="en-IE" sz="2800" dirty="0">
                <a:solidFill>
                  <a:srgbClr val="002060">
                    <a:alpha val="80000"/>
                  </a:srgbClr>
                </a:solidFill>
                <a:latin typeface="TT Rounds Condensed Bold" panose="020B0604020202020204" charset="0"/>
              </a:rPr>
              <a:t>GAIN website and other media</a:t>
            </a:r>
          </a:p>
          <a:p>
            <a:pPr>
              <a:lnSpc>
                <a:spcPct val="90000"/>
              </a:lnSpc>
            </a:pPr>
            <a:r>
              <a:rPr lang="en-IE" sz="2800" dirty="0">
                <a:solidFill>
                  <a:srgbClr val="002060">
                    <a:alpha val="80000"/>
                  </a:srgbClr>
                </a:solidFill>
                <a:latin typeface="TT Rounds Condensed Bold" panose="020B0604020202020204" charset="0"/>
              </a:rPr>
              <a:t>Members provide content for country pages on website</a:t>
            </a:r>
          </a:p>
          <a:p>
            <a:pPr>
              <a:lnSpc>
                <a:spcPct val="90000"/>
              </a:lnSpc>
            </a:pPr>
            <a:r>
              <a:rPr lang="en-IE" sz="2800" dirty="0">
                <a:solidFill>
                  <a:srgbClr val="002060">
                    <a:alpha val="80000"/>
                  </a:srgbClr>
                </a:solidFill>
                <a:latin typeface="TT Rounds Condensed Bold" panose="020B0604020202020204" charset="0"/>
              </a:rPr>
              <a:t>Members only LinkedIn page for sharing updates and </a:t>
            </a:r>
          </a:p>
          <a:p>
            <a:pPr marL="0" indent="0">
              <a:lnSpc>
                <a:spcPct val="90000"/>
              </a:lnSpc>
              <a:buNone/>
            </a:pPr>
            <a:r>
              <a:rPr lang="en-IE" sz="2800" dirty="0">
                <a:solidFill>
                  <a:srgbClr val="002060">
                    <a:alpha val="80000"/>
                  </a:srgbClr>
                </a:solidFill>
                <a:latin typeface="TT Rounds Condensed Bold" panose="020B0604020202020204" charset="0"/>
              </a:rPr>
              <a:t>research</a:t>
            </a:r>
          </a:p>
          <a:p>
            <a:pPr>
              <a:lnSpc>
                <a:spcPct val="90000"/>
              </a:lnSpc>
            </a:pPr>
            <a:endParaRPr lang="en-IE" sz="2300" dirty="0">
              <a:solidFill>
                <a:schemeClr val="tx1">
                  <a:alpha val="80000"/>
                </a:schemeClr>
              </a:solidFill>
            </a:endParaRPr>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379243" y="5415591"/>
            <a:ext cx="0" cy="4858092"/>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
        <p:nvSpPr>
          <p:cNvPr id="4" name="Freeform 3" descr="A logo for a company  Description automatically generated">
            <a:extLst>
              <a:ext uri="{FF2B5EF4-FFF2-40B4-BE49-F238E27FC236}">
                <a16:creationId xmlns:a16="http://schemas.microsoft.com/office/drawing/2014/main" id="{D83C9925-8F12-24FC-C86A-26A5BA575DBF}"/>
              </a:ext>
            </a:extLst>
          </p:cNvPr>
          <p:cNvSpPr/>
          <p:nvPr/>
        </p:nvSpPr>
        <p:spPr>
          <a:xfrm>
            <a:off x="15346183" y="245312"/>
            <a:ext cx="2319428" cy="1429107"/>
          </a:xfrm>
          <a:custGeom>
            <a:avLst/>
            <a:gdLst/>
            <a:ahLst/>
            <a:cxnLst/>
            <a:rect l="l" t="t" r="r" b="b"/>
            <a:pathLst>
              <a:path w="2319428" h="1429107">
                <a:moveTo>
                  <a:pt x="0" y="0"/>
                </a:moveTo>
                <a:lnTo>
                  <a:pt x="2319428" y="0"/>
                </a:lnTo>
                <a:lnTo>
                  <a:pt x="2319428" y="1429107"/>
                </a:lnTo>
                <a:lnTo>
                  <a:pt x="0" y="1429107"/>
                </a:lnTo>
                <a:lnTo>
                  <a:pt x="0" y="0"/>
                </a:lnTo>
                <a:close/>
              </a:path>
            </a:pathLst>
          </a:custGeom>
          <a:blipFill>
            <a:blip r:embed="rId2"/>
            <a:stretch>
              <a:fillRect/>
            </a:stretch>
          </a:blipFill>
        </p:spPr>
        <p:txBody>
          <a:bodyPr/>
          <a:lstStyle/>
          <a:p>
            <a:endParaRPr lang="en-IE"/>
          </a:p>
        </p:txBody>
      </p:sp>
    </p:spTree>
    <p:extLst>
      <p:ext uri="{BB962C8B-B14F-4D97-AF65-F5344CB8AC3E}">
        <p14:creationId xmlns:p14="http://schemas.microsoft.com/office/powerpoint/2010/main" val="2076112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39783" y="1036028"/>
            <a:ext cx="17756777" cy="853506"/>
          </a:xfrm>
          <a:prstGeom prst="rect">
            <a:avLst/>
          </a:prstGeom>
        </p:spPr>
        <p:txBody>
          <a:bodyPr lIns="0" tIns="0" rIns="0" bIns="0" rtlCol="0" anchor="t">
            <a:spAutoFit/>
          </a:bodyPr>
          <a:lstStyle/>
          <a:p>
            <a:pPr algn="l">
              <a:lnSpc>
                <a:spcPts val="6480"/>
              </a:lnSpc>
            </a:pPr>
            <a:r>
              <a:rPr lang="en-US" sz="6000" b="1" spc="-36" dirty="0">
                <a:solidFill>
                  <a:srgbClr val="201783"/>
                </a:solidFill>
                <a:latin typeface="TT Rounds Condensed Bold"/>
                <a:ea typeface="TT Rounds Condensed Bold"/>
                <a:cs typeface="TT Rounds Condensed Bold"/>
                <a:sym typeface="TT Rounds Condensed Bold"/>
              </a:rPr>
              <a:t>GAIN Collective Statement, September 2024</a:t>
            </a:r>
          </a:p>
        </p:txBody>
      </p:sp>
      <p:sp>
        <p:nvSpPr>
          <p:cNvPr id="3" name="TextBox 3"/>
          <p:cNvSpPr txBox="1"/>
          <p:nvPr/>
        </p:nvSpPr>
        <p:spPr>
          <a:xfrm>
            <a:off x="600189" y="2160878"/>
            <a:ext cx="16224771" cy="1102866"/>
          </a:xfrm>
          <a:prstGeom prst="rect">
            <a:avLst/>
          </a:prstGeom>
        </p:spPr>
        <p:txBody>
          <a:bodyPr lIns="0" tIns="0" rIns="0" bIns="0" rtlCol="0" anchor="t">
            <a:spAutoFit/>
          </a:bodyPr>
          <a:lstStyle/>
          <a:p>
            <a:pPr marL="325755" lvl="1" algn="l">
              <a:lnSpc>
                <a:spcPts val="4320"/>
              </a:lnSpc>
            </a:pPr>
            <a:r>
              <a:rPr lang="en-US" sz="3600" spc="33" dirty="0">
                <a:solidFill>
                  <a:srgbClr val="002060"/>
                </a:solidFill>
                <a:latin typeface="TT Rounds Condensed"/>
                <a:ea typeface="TT Rounds Condensed"/>
                <a:cs typeface="TT Rounds Condensed"/>
                <a:sym typeface="TT Rounds Condensed"/>
              </a:rPr>
              <a:t>Open letter to social media and online platforms to take a stand against academic dishonesty and stop the advertisement of contract cheating services</a:t>
            </a:r>
          </a:p>
        </p:txBody>
      </p:sp>
      <p:sp>
        <p:nvSpPr>
          <p:cNvPr id="4" name="Freeform 4"/>
          <p:cNvSpPr/>
          <p:nvPr/>
        </p:nvSpPr>
        <p:spPr>
          <a:xfrm>
            <a:off x="15757312" y="8625770"/>
            <a:ext cx="2168727" cy="1336266"/>
          </a:xfrm>
          <a:custGeom>
            <a:avLst/>
            <a:gdLst/>
            <a:ahLst/>
            <a:cxnLst/>
            <a:rect l="l" t="t" r="r" b="b"/>
            <a:pathLst>
              <a:path w="2168727" h="1336266">
                <a:moveTo>
                  <a:pt x="0" y="0"/>
                </a:moveTo>
                <a:lnTo>
                  <a:pt x="2168728" y="0"/>
                </a:lnTo>
                <a:lnTo>
                  <a:pt x="2168728" y="1336266"/>
                </a:lnTo>
                <a:lnTo>
                  <a:pt x="0" y="1336266"/>
                </a:lnTo>
                <a:lnTo>
                  <a:pt x="0" y="0"/>
                </a:lnTo>
                <a:close/>
              </a:path>
            </a:pathLst>
          </a:custGeom>
          <a:blipFill>
            <a:blip r:embed="rId2"/>
            <a:stretch>
              <a:fillRect/>
            </a:stretch>
          </a:blipFill>
        </p:spPr>
        <p:txBody>
          <a:bodyPr/>
          <a:lstStyle/>
          <a:p>
            <a:endParaRPr lang="en-IE"/>
          </a:p>
        </p:txBody>
      </p:sp>
      <p:sp>
        <p:nvSpPr>
          <p:cNvPr id="5" name="Freeform 5"/>
          <p:cNvSpPr/>
          <p:nvPr/>
        </p:nvSpPr>
        <p:spPr>
          <a:xfrm>
            <a:off x="908301" y="3342931"/>
            <a:ext cx="6918448" cy="2329566"/>
          </a:xfrm>
          <a:custGeom>
            <a:avLst/>
            <a:gdLst/>
            <a:ahLst/>
            <a:cxnLst/>
            <a:rect l="l" t="t" r="r" b="b"/>
            <a:pathLst>
              <a:path w="6918448" h="2329566">
                <a:moveTo>
                  <a:pt x="0" y="0"/>
                </a:moveTo>
                <a:lnTo>
                  <a:pt x="6918449" y="0"/>
                </a:lnTo>
                <a:lnTo>
                  <a:pt x="6918449" y="2329566"/>
                </a:lnTo>
                <a:lnTo>
                  <a:pt x="0" y="2329566"/>
                </a:lnTo>
                <a:lnTo>
                  <a:pt x="0" y="0"/>
                </a:lnTo>
                <a:close/>
              </a:path>
            </a:pathLst>
          </a:custGeom>
          <a:blipFill>
            <a:blip r:embed="rId3"/>
            <a:stretch>
              <a:fillRect l="-1591" r="-1591"/>
            </a:stretch>
          </a:blipFill>
        </p:spPr>
        <p:txBody>
          <a:bodyPr/>
          <a:lstStyle/>
          <a:p>
            <a:endParaRPr lang="en-IE"/>
          </a:p>
        </p:txBody>
      </p:sp>
      <p:sp>
        <p:nvSpPr>
          <p:cNvPr id="6" name="Freeform 6"/>
          <p:cNvSpPr/>
          <p:nvPr/>
        </p:nvSpPr>
        <p:spPr>
          <a:xfrm>
            <a:off x="8267272" y="3342932"/>
            <a:ext cx="9334928" cy="4301076"/>
          </a:xfrm>
          <a:custGeom>
            <a:avLst/>
            <a:gdLst/>
            <a:ahLst/>
            <a:cxnLst/>
            <a:rect l="l" t="t" r="r" b="b"/>
            <a:pathLst>
              <a:path w="9334928" h="4301076">
                <a:moveTo>
                  <a:pt x="0" y="0"/>
                </a:moveTo>
                <a:lnTo>
                  <a:pt x="9334928" y="0"/>
                </a:lnTo>
                <a:lnTo>
                  <a:pt x="9334928" y="4301075"/>
                </a:lnTo>
                <a:lnTo>
                  <a:pt x="0" y="4301075"/>
                </a:lnTo>
                <a:lnTo>
                  <a:pt x="0" y="0"/>
                </a:lnTo>
                <a:close/>
              </a:path>
            </a:pathLst>
          </a:custGeom>
          <a:blipFill>
            <a:blip r:embed="rId4"/>
            <a:stretch>
              <a:fillRect/>
            </a:stretch>
          </a:blipFill>
        </p:spPr>
        <p:txBody>
          <a:bodyPr/>
          <a:lstStyle/>
          <a:p>
            <a:endParaRPr lang="en-IE"/>
          </a:p>
        </p:txBody>
      </p:sp>
      <p:sp>
        <p:nvSpPr>
          <p:cNvPr id="7" name="Freeform 7"/>
          <p:cNvSpPr/>
          <p:nvPr/>
        </p:nvSpPr>
        <p:spPr>
          <a:xfrm>
            <a:off x="1083474" y="5514566"/>
            <a:ext cx="9569043" cy="3268794"/>
          </a:xfrm>
          <a:custGeom>
            <a:avLst/>
            <a:gdLst/>
            <a:ahLst/>
            <a:cxnLst/>
            <a:rect l="l" t="t" r="r" b="b"/>
            <a:pathLst>
              <a:path w="9569043" h="3268794">
                <a:moveTo>
                  <a:pt x="0" y="0"/>
                </a:moveTo>
                <a:lnTo>
                  <a:pt x="9569043" y="0"/>
                </a:lnTo>
                <a:lnTo>
                  <a:pt x="9569043" y="3268794"/>
                </a:lnTo>
                <a:lnTo>
                  <a:pt x="0" y="3268794"/>
                </a:lnTo>
                <a:lnTo>
                  <a:pt x="0" y="0"/>
                </a:lnTo>
                <a:close/>
              </a:path>
            </a:pathLst>
          </a:custGeom>
          <a:blipFill>
            <a:blip r:embed="rId5"/>
            <a:stretch>
              <a:fillRect/>
            </a:stretch>
          </a:blipFill>
        </p:spPr>
        <p:txBody>
          <a:bodyPr/>
          <a:lstStyle/>
          <a:p>
            <a:endParaRPr lang="en-IE"/>
          </a:p>
        </p:txBody>
      </p:sp>
      <p:sp>
        <p:nvSpPr>
          <p:cNvPr id="8" name="Freeform 8"/>
          <p:cNvSpPr/>
          <p:nvPr/>
        </p:nvSpPr>
        <p:spPr>
          <a:xfrm>
            <a:off x="5993970" y="7825410"/>
            <a:ext cx="9667440" cy="2429170"/>
          </a:xfrm>
          <a:custGeom>
            <a:avLst/>
            <a:gdLst/>
            <a:ahLst/>
            <a:cxnLst/>
            <a:rect l="l" t="t" r="r" b="b"/>
            <a:pathLst>
              <a:path w="9667440" h="2429170">
                <a:moveTo>
                  <a:pt x="0" y="0"/>
                </a:moveTo>
                <a:lnTo>
                  <a:pt x="9667440" y="0"/>
                </a:lnTo>
                <a:lnTo>
                  <a:pt x="9667440" y="2429170"/>
                </a:lnTo>
                <a:lnTo>
                  <a:pt x="0" y="2429170"/>
                </a:lnTo>
                <a:lnTo>
                  <a:pt x="0" y="0"/>
                </a:lnTo>
                <a:close/>
              </a:path>
            </a:pathLst>
          </a:custGeom>
          <a:blipFill>
            <a:blip r:embed="rId6"/>
            <a:stretch>
              <a:fillRect/>
            </a:stretch>
          </a:blipFill>
        </p:spPr>
        <p:txBody>
          <a:bodyPr/>
          <a:lstStyle/>
          <a:p>
            <a:endParaRPr lang="en-IE"/>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828799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783669" cy="3428998"/>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CE9B18-466C-5C3A-1E52-57FC26058EB4}"/>
              </a:ext>
            </a:extLst>
          </p:cNvPr>
          <p:cNvSpPr>
            <a:spLocks noGrp="1"/>
          </p:cNvSpPr>
          <p:nvPr>
            <p:ph type="title"/>
          </p:nvPr>
        </p:nvSpPr>
        <p:spPr>
          <a:xfrm>
            <a:off x="1142704" y="525294"/>
            <a:ext cx="6970356" cy="2436780"/>
          </a:xfrm>
        </p:spPr>
        <p:txBody>
          <a:bodyPr anchor="ctr">
            <a:normAutofit/>
          </a:bodyPr>
          <a:lstStyle/>
          <a:p>
            <a:r>
              <a:rPr lang="en-IE" sz="6000" dirty="0">
                <a:solidFill>
                  <a:srgbClr val="002060"/>
                </a:solidFill>
                <a:latin typeface="TT Rounds Condensed Bold" panose="020B0604020202020204" charset="0"/>
              </a:rPr>
              <a:t>Our invitation to you!</a:t>
            </a:r>
          </a:p>
        </p:txBody>
      </p:sp>
      <p:sp>
        <p:nvSpPr>
          <p:cNvPr id="3" name="Content Placeholder 2">
            <a:extLst>
              <a:ext uri="{FF2B5EF4-FFF2-40B4-BE49-F238E27FC236}">
                <a16:creationId xmlns:a16="http://schemas.microsoft.com/office/drawing/2014/main" id="{40D5AAD4-2BA1-D1D0-BFCC-00659F3D83BA}"/>
              </a:ext>
            </a:extLst>
          </p:cNvPr>
          <p:cNvSpPr>
            <a:spLocks noGrp="1"/>
          </p:cNvSpPr>
          <p:nvPr>
            <p:ph idx="1"/>
          </p:nvPr>
        </p:nvSpPr>
        <p:spPr>
          <a:xfrm>
            <a:off x="1142703" y="4114800"/>
            <a:ext cx="6970357" cy="5419723"/>
          </a:xfrm>
        </p:spPr>
        <p:txBody>
          <a:bodyPr anchor="ctr">
            <a:normAutofit/>
          </a:bodyPr>
          <a:lstStyle/>
          <a:p>
            <a:pPr marL="0" indent="0">
              <a:buNone/>
            </a:pPr>
            <a:endParaRPr lang="en-IE" sz="3000" dirty="0"/>
          </a:p>
          <a:p>
            <a:pPr marL="0" indent="0">
              <a:buNone/>
            </a:pPr>
            <a:r>
              <a:rPr lang="en-IE" sz="3000" dirty="0">
                <a:solidFill>
                  <a:srgbClr val="002060"/>
                </a:solidFill>
                <a:latin typeface="TT Rounds Condensed Bold" panose="020B0604020202020204" charset="0"/>
              </a:rPr>
              <a:t>Please join us in collaborating to mitigate threats to academic integrity and continue to drive a positive culture of academic integrity that supports our education and qualifications systems, our graduates, employers and wider society!</a:t>
            </a:r>
          </a:p>
          <a:p>
            <a:pPr marL="0" indent="0">
              <a:buNone/>
            </a:pPr>
            <a:endParaRPr lang="en-IE" sz="3000" dirty="0"/>
          </a:p>
        </p:txBody>
      </p:sp>
      <p:pic>
        <p:nvPicPr>
          <p:cNvPr id="5" name="Picture 4" descr="High angle view of a rolled paper, brown notebook, and black notepad on a wooden table">
            <a:extLst>
              <a:ext uri="{FF2B5EF4-FFF2-40B4-BE49-F238E27FC236}">
                <a16:creationId xmlns:a16="http://schemas.microsoft.com/office/drawing/2014/main" id="{9614B379-D63E-DAF6-445E-2B57215D61FF}"/>
              </a:ext>
            </a:extLst>
          </p:cNvPr>
          <p:cNvPicPr>
            <a:picLocks noChangeAspect="1"/>
          </p:cNvPicPr>
          <p:nvPr/>
        </p:nvPicPr>
        <p:blipFill>
          <a:blip r:embed="rId2"/>
          <a:srcRect r="40600"/>
          <a:stretch>
            <a:fillRect/>
          </a:stretch>
        </p:blipFill>
        <p:spPr>
          <a:xfrm>
            <a:off x="9144000" y="1"/>
            <a:ext cx="9154237" cy="10287000"/>
          </a:xfrm>
          <a:prstGeom prst="rect">
            <a:avLst/>
          </a:prstGeom>
        </p:spPr>
      </p:pic>
    </p:spTree>
    <p:extLst>
      <p:ext uri="{BB962C8B-B14F-4D97-AF65-F5344CB8AC3E}">
        <p14:creationId xmlns:p14="http://schemas.microsoft.com/office/powerpoint/2010/main" val="125914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808080">
                <a:alpha val="29804"/>
              </a:srgbClr>
            </a:solidFill>
          </p:spPr>
          <p:txBody>
            <a:bodyPr/>
            <a:lstStyle/>
            <a:p>
              <a:endParaRPr lang="en-IE"/>
            </a:p>
          </p:txBody>
        </p:sp>
      </p:grpSp>
      <p:grpSp>
        <p:nvGrpSpPr>
          <p:cNvPr id="4" name="Group 4"/>
          <p:cNvGrpSpPr/>
          <p:nvPr/>
        </p:nvGrpSpPr>
        <p:grpSpPr>
          <a:xfrm>
            <a:off x="715518" y="720090"/>
            <a:ext cx="16856964" cy="8846820"/>
            <a:chOff x="0" y="0"/>
            <a:chExt cx="22475952" cy="11795760"/>
          </a:xfrm>
        </p:grpSpPr>
        <p:sp>
          <p:nvSpPr>
            <p:cNvPr id="5" name="Freeform 5"/>
            <p:cNvSpPr/>
            <p:nvPr/>
          </p:nvSpPr>
          <p:spPr>
            <a:xfrm>
              <a:off x="0" y="0"/>
              <a:ext cx="22475952" cy="11795760"/>
            </a:xfrm>
            <a:custGeom>
              <a:avLst/>
              <a:gdLst/>
              <a:ahLst/>
              <a:cxnLst/>
              <a:rect l="l" t="t" r="r" b="b"/>
              <a:pathLst>
                <a:path w="22475952" h="11795760">
                  <a:moveTo>
                    <a:pt x="0" y="0"/>
                  </a:moveTo>
                  <a:lnTo>
                    <a:pt x="22475952" y="0"/>
                  </a:lnTo>
                  <a:lnTo>
                    <a:pt x="22475952" y="11795760"/>
                  </a:lnTo>
                  <a:lnTo>
                    <a:pt x="0" y="11795760"/>
                  </a:lnTo>
                  <a:close/>
                </a:path>
              </a:pathLst>
            </a:custGeom>
            <a:solidFill>
              <a:srgbClr val="FFFFFF"/>
            </a:solidFill>
          </p:spPr>
          <p:txBody>
            <a:bodyPr/>
            <a:lstStyle/>
            <a:p>
              <a:endParaRPr lang="en-IE"/>
            </a:p>
          </p:txBody>
        </p:sp>
      </p:grpSp>
      <p:sp>
        <p:nvSpPr>
          <p:cNvPr id="6" name="AutoShape 6"/>
          <p:cNvSpPr/>
          <p:nvPr/>
        </p:nvSpPr>
        <p:spPr>
          <a:xfrm rot="5395231">
            <a:off x="5686171" y="5143500"/>
            <a:ext cx="6867532" cy="0"/>
          </a:xfrm>
          <a:prstGeom prst="line">
            <a:avLst/>
          </a:prstGeom>
          <a:ln w="9525" cap="rnd">
            <a:solidFill>
              <a:srgbClr val="4E4E4E"/>
            </a:solidFill>
            <a:prstDash val="solid"/>
            <a:headEnd type="none" w="sm" len="sm"/>
            <a:tailEnd type="none" w="sm" len="sm"/>
          </a:ln>
        </p:spPr>
        <p:txBody>
          <a:bodyPr/>
          <a:lstStyle/>
          <a:p>
            <a:endParaRPr lang="en-IE"/>
          </a:p>
        </p:txBody>
      </p:sp>
      <p:sp>
        <p:nvSpPr>
          <p:cNvPr id="7" name="Freeform 7"/>
          <p:cNvSpPr/>
          <p:nvPr/>
        </p:nvSpPr>
        <p:spPr>
          <a:xfrm>
            <a:off x="9380725" y="2701312"/>
            <a:ext cx="7942072" cy="4884374"/>
          </a:xfrm>
          <a:custGeom>
            <a:avLst/>
            <a:gdLst/>
            <a:ahLst/>
            <a:cxnLst/>
            <a:rect l="l" t="t" r="r" b="b"/>
            <a:pathLst>
              <a:path w="7942072" h="4884374">
                <a:moveTo>
                  <a:pt x="0" y="0"/>
                </a:moveTo>
                <a:lnTo>
                  <a:pt x="7942073" y="0"/>
                </a:lnTo>
                <a:lnTo>
                  <a:pt x="7942073" y="4884374"/>
                </a:lnTo>
                <a:lnTo>
                  <a:pt x="0" y="4884374"/>
                </a:lnTo>
                <a:lnTo>
                  <a:pt x="0" y="0"/>
                </a:lnTo>
                <a:close/>
              </a:path>
            </a:pathLst>
          </a:custGeom>
          <a:blipFill>
            <a:blip r:embed="rId2"/>
            <a:stretch>
              <a:fillRect t="-93" b="-93"/>
            </a:stretch>
          </a:blipFill>
        </p:spPr>
        <p:txBody>
          <a:bodyPr/>
          <a:lstStyle/>
          <a:p>
            <a:endParaRPr lang="en-IE"/>
          </a:p>
        </p:txBody>
      </p:sp>
      <p:sp>
        <p:nvSpPr>
          <p:cNvPr id="8" name="TextBox 8"/>
          <p:cNvSpPr txBox="1"/>
          <p:nvPr/>
        </p:nvSpPr>
        <p:spPr>
          <a:xfrm>
            <a:off x="1463040" y="3576819"/>
            <a:ext cx="7233307" cy="2381349"/>
          </a:xfrm>
          <a:prstGeom prst="rect">
            <a:avLst/>
          </a:prstGeom>
        </p:spPr>
        <p:txBody>
          <a:bodyPr lIns="0" tIns="0" rIns="0" bIns="0" rtlCol="0" anchor="t">
            <a:spAutoFit/>
          </a:bodyPr>
          <a:lstStyle/>
          <a:p>
            <a:pPr algn="l">
              <a:lnSpc>
                <a:spcPts val="7920"/>
              </a:lnSpc>
            </a:pPr>
            <a:r>
              <a:rPr lang="en-US" sz="6600" b="1" spc="-39">
                <a:solidFill>
                  <a:srgbClr val="201783"/>
                </a:solidFill>
                <a:latin typeface="TT Rounds Condensed Bold"/>
                <a:ea typeface="TT Rounds Condensed Bold"/>
                <a:cs typeface="TT Rounds Condensed Bold"/>
                <a:sym typeface="TT Rounds Condensed Bold"/>
              </a:rPr>
              <a:t>Get involved</a:t>
            </a:r>
          </a:p>
          <a:p>
            <a:pPr algn="l">
              <a:lnSpc>
                <a:spcPts val="3600"/>
              </a:lnSpc>
            </a:pPr>
            <a:endParaRPr lang="en-US" sz="6600" b="1" spc="-39">
              <a:solidFill>
                <a:srgbClr val="201783"/>
              </a:solidFill>
              <a:latin typeface="TT Rounds Condensed Bold"/>
              <a:ea typeface="TT Rounds Condensed Bold"/>
              <a:cs typeface="TT Rounds Condensed Bold"/>
              <a:sym typeface="TT Rounds Condensed Bold"/>
            </a:endParaRPr>
          </a:p>
          <a:p>
            <a:pPr algn="l">
              <a:lnSpc>
                <a:spcPts val="3600"/>
              </a:lnSpc>
            </a:pPr>
            <a:r>
              <a:rPr lang="en-US" sz="3000" spc="28">
                <a:solidFill>
                  <a:srgbClr val="201783"/>
                </a:solidFill>
                <a:latin typeface="TT Rounds Condensed"/>
                <a:ea typeface="TT Rounds Condensed"/>
                <a:cs typeface="TT Rounds Condensed"/>
                <a:sym typeface="TT Rounds Condensed"/>
              </a:rPr>
              <a:t>W: </a:t>
            </a:r>
            <a:r>
              <a:rPr lang="en-US" sz="3000" u="sng" spc="28">
                <a:solidFill>
                  <a:srgbClr val="201783"/>
                </a:solidFill>
                <a:latin typeface="TT Rounds Condensed"/>
                <a:ea typeface="TT Rounds Condensed"/>
                <a:cs typeface="TT Rounds Condensed"/>
                <a:sym typeface="TT Rounds Condensed"/>
                <a:hlinkClick r:id="rId3" tooltip="https://globalacademicintegrity.network/"/>
              </a:rPr>
              <a:t>https://globalacademicintegrity.network/</a:t>
            </a:r>
          </a:p>
          <a:p>
            <a:pPr algn="l">
              <a:lnSpc>
                <a:spcPts val="3600"/>
              </a:lnSpc>
            </a:pPr>
            <a:r>
              <a:rPr lang="en-US" sz="3000" spc="28">
                <a:solidFill>
                  <a:srgbClr val="201783"/>
                </a:solidFill>
                <a:latin typeface="TT Rounds Condensed"/>
                <a:ea typeface="TT Rounds Condensed"/>
                <a:cs typeface="TT Rounds Condensed"/>
                <a:sym typeface="TT Rounds Condensed"/>
              </a:rPr>
              <a:t>E: gain</a:t>
            </a:r>
            <a:r>
              <a:rPr lang="en-US" sz="3000" u="sng" spc="28">
                <a:solidFill>
                  <a:srgbClr val="201783"/>
                </a:solidFill>
                <a:latin typeface="TT Rounds Condensed"/>
                <a:ea typeface="TT Rounds Condensed"/>
                <a:cs typeface="TT Rounds Condensed"/>
                <a:sym typeface="TT Rounds Condensed"/>
                <a:hlinkClick r:id="rId4" tooltip="mailto:academicintegrity@qqi.ie"/>
              </a:rPr>
              <a:t>@qqi.ie</a:t>
            </a:r>
            <a:r>
              <a:rPr lang="en-US" sz="3000" spc="28">
                <a:solidFill>
                  <a:srgbClr val="201783"/>
                </a:solidFill>
                <a:latin typeface="TT Rounds Condensed"/>
                <a:ea typeface="TT Rounds Condensed"/>
                <a:cs typeface="TT Rounds Condensed"/>
                <a:sym typeface="TT Rounds Condensed"/>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02952-FF98-58C2-02F4-E431F2C87AD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B9CE86B-C039-598C-C300-3876B63DBCD5}"/>
              </a:ext>
            </a:extLst>
          </p:cNvPr>
          <p:cNvGrpSpPr/>
          <p:nvPr/>
        </p:nvGrpSpPr>
        <p:grpSpPr>
          <a:xfrm>
            <a:off x="0" y="0"/>
            <a:ext cx="18288000" cy="10287000"/>
            <a:chOff x="0" y="0"/>
            <a:chExt cx="24384000" cy="13716000"/>
          </a:xfrm>
        </p:grpSpPr>
        <p:sp>
          <p:nvSpPr>
            <p:cNvPr id="3" name="Freeform 3">
              <a:extLst>
                <a:ext uri="{FF2B5EF4-FFF2-40B4-BE49-F238E27FC236}">
                  <a16:creationId xmlns:a16="http://schemas.microsoft.com/office/drawing/2014/main" id="{BFC2AD2C-6333-83D8-EED9-BD26423324B8}"/>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808080">
                <a:alpha val="29804"/>
              </a:srgbClr>
            </a:solidFill>
          </p:spPr>
          <p:txBody>
            <a:bodyPr/>
            <a:lstStyle/>
            <a:p>
              <a:endParaRPr lang="en-IE"/>
            </a:p>
          </p:txBody>
        </p:sp>
      </p:grpSp>
      <p:grpSp>
        <p:nvGrpSpPr>
          <p:cNvPr id="4" name="Group 4">
            <a:extLst>
              <a:ext uri="{FF2B5EF4-FFF2-40B4-BE49-F238E27FC236}">
                <a16:creationId xmlns:a16="http://schemas.microsoft.com/office/drawing/2014/main" id="{7D6B0132-190D-A8E8-D396-1855B29FE1FC}"/>
              </a:ext>
            </a:extLst>
          </p:cNvPr>
          <p:cNvGrpSpPr/>
          <p:nvPr/>
        </p:nvGrpSpPr>
        <p:grpSpPr>
          <a:xfrm>
            <a:off x="715518" y="720090"/>
            <a:ext cx="16856964" cy="8846820"/>
            <a:chOff x="0" y="0"/>
            <a:chExt cx="22475952" cy="11795760"/>
          </a:xfrm>
        </p:grpSpPr>
        <p:sp>
          <p:nvSpPr>
            <p:cNvPr id="5" name="Freeform 5">
              <a:extLst>
                <a:ext uri="{FF2B5EF4-FFF2-40B4-BE49-F238E27FC236}">
                  <a16:creationId xmlns:a16="http://schemas.microsoft.com/office/drawing/2014/main" id="{2A05875F-F5A3-33E0-0B3F-69EC1404F9DE}"/>
                </a:ext>
              </a:extLst>
            </p:cNvPr>
            <p:cNvSpPr/>
            <p:nvPr/>
          </p:nvSpPr>
          <p:spPr>
            <a:xfrm>
              <a:off x="0" y="0"/>
              <a:ext cx="22475952" cy="11795760"/>
            </a:xfrm>
            <a:custGeom>
              <a:avLst/>
              <a:gdLst/>
              <a:ahLst/>
              <a:cxnLst/>
              <a:rect l="l" t="t" r="r" b="b"/>
              <a:pathLst>
                <a:path w="22475952" h="11795760">
                  <a:moveTo>
                    <a:pt x="0" y="0"/>
                  </a:moveTo>
                  <a:lnTo>
                    <a:pt x="22475952" y="0"/>
                  </a:lnTo>
                  <a:lnTo>
                    <a:pt x="22475952" y="11795760"/>
                  </a:lnTo>
                  <a:lnTo>
                    <a:pt x="0" y="11795760"/>
                  </a:lnTo>
                  <a:close/>
                </a:path>
              </a:pathLst>
            </a:custGeom>
            <a:solidFill>
              <a:srgbClr val="FFFFFF"/>
            </a:solidFill>
          </p:spPr>
          <p:txBody>
            <a:bodyPr/>
            <a:lstStyle/>
            <a:p>
              <a:endParaRPr lang="en-IE"/>
            </a:p>
          </p:txBody>
        </p:sp>
      </p:grpSp>
      <p:sp>
        <p:nvSpPr>
          <p:cNvPr id="7" name="Freeform 7">
            <a:extLst>
              <a:ext uri="{FF2B5EF4-FFF2-40B4-BE49-F238E27FC236}">
                <a16:creationId xmlns:a16="http://schemas.microsoft.com/office/drawing/2014/main" id="{F37D9A4F-27BC-1BC2-FF09-1B1E3E3391D0}"/>
              </a:ext>
            </a:extLst>
          </p:cNvPr>
          <p:cNvSpPr/>
          <p:nvPr/>
        </p:nvSpPr>
        <p:spPr>
          <a:xfrm>
            <a:off x="14249400" y="7429500"/>
            <a:ext cx="2844797" cy="1832586"/>
          </a:xfrm>
          <a:custGeom>
            <a:avLst/>
            <a:gdLst/>
            <a:ahLst/>
            <a:cxnLst/>
            <a:rect l="l" t="t" r="r" b="b"/>
            <a:pathLst>
              <a:path w="7942072" h="4884374">
                <a:moveTo>
                  <a:pt x="0" y="0"/>
                </a:moveTo>
                <a:lnTo>
                  <a:pt x="7942073" y="0"/>
                </a:lnTo>
                <a:lnTo>
                  <a:pt x="7942073" y="4884374"/>
                </a:lnTo>
                <a:lnTo>
                  <a:pt x="0" y="4884374"/>
                </a:lnTo>
                <a:lnTo>
                  <a:pt x="0" y="0"/>
                </a:lnTo>
                <a:close/>
              </a:path>
            </a:pathLst>
          </a:custGeom>
          <a:blipFill>
            <a:blip r:embed="rId2"/>
            <a:stretch>
              <a:fillRect t="-93" b="-93"/>
            </a:stretch>
          </a:blipFill>
        </p:spPr>
        <p:txBody>
          <a:bodyPr/>
          <a:lstStyle/>
          <a:p>
            <a:endParaRPr lang="en-IE"/>
          </a:p>
        </p:txBody>
      </p:sp>
      <p:sp>
        <p:nvSpPr>
          <p:cNvPr id="8" name="TextBox 8">
            <a:extLst>
              <a:ext uri="{FF2B5EF4-FFF2-40B4-BE49-F238E27FC236}">
                <a16:creationId xmlns:a16="http://schemas.microsoft.com/office/drawing/2014/main" id="{E317ECE6-0FB2-A793-12EE-48EE8D6FDE23}"/>
              </a:ext>
            </a:extLst>
          </p:cNvPr>
          <p:cNvSpPr txBox="1"/>
          <p:nvPr/>
        </p:nvSpPr>
        <p:spPr>
          <a:xfrm>
            <a:off x="965204" y="1028701"/>
            <a:ext cx="16607278" cy="7806624"/>
          </a:xfrm>
          <a:prstGeom prst="rect">
            <a:avLst/>
          </a:prstGeom>
        </p:spPr>
        <p:txBody>
          <a:bodyPr wrap="square" lIns="0" tIns="0" rIns="0" bIns="0" rtlCol="0" anchor="t">
            <a:spAutoFit/>
          </a:bodyPr>
          <a:lstStyle/>
          <a:p>
            <a:pPr algn="l">
              <a:lnSpc>
                <a:spcPts val="7920"/>
              </a:lnSpc>
            </a:pPr>
            <a:r>
              <a:rPr lang="en-US" sz="6600" b="1" spc="-39" dirty="0">
                <a:solidFill>
                  <a:srgbClr val="201783"/>
                </a:solidFill>
                <a:latin typeface="TT Rounds Condensed Bold"/>
                <a:ea typeface="TT Rounds Condensed Bold"/>
                <a:cs typeface="TT Rounds Condensed Bold"/>
                <a:sym typeface="TT Rounds Condensed Bold"/>
              </a:rPr>
              <a:t>References:</a:t>
            </a:r>
          </a:p>
          <a:p>
            <a:pPr>
              <a:lnSpc>
                <a:spcPct val="200000"/>
              </a:lnSpc>
            </a:pPr>
            <a:r>
              <a:rPr lang="en-IE" sz="3200" dirty="0">
                <a:solidFill>
                  <a:srgbClr val="002060"/>
                </a:solidFill>
                <a:latin typeface="TT Rounds Condensed Bold" panose="020B0604020202020204" charset="0"/>
                <a:hlinkClick r:id="rId3">
                  <a:extLst>
                    <a:ext uri="{A12FA001-AC4F-418D-AE19-62706E023703}">
                      <ahyp:hlinkClr xmlns:ahyp="http://schemas.microsoft.com/office/drawing/2018/hyperlinkcolor" val="tx"/>
                    </a:ext>
                  </a:extLst>
                </a:hlinkClick>
              </a:rPr>
              <a:t>academic-integrity-national-principles-and-lexicon-of-common-terms.pdf</a:t>
            </a:r>
            <a:endParaRPr lang="en-IE" sz="3200" dirty="0">
              <a:solidFill>
                <a:srgbClr val="002060"/>
              </a:solidFill>
              <a:latin typeface="TT Rounds Condensed Bold" panose="020B0604020202020204" charset="0"/>
            </a:endParaRPr>
          </a:p>
          <a:p>
            <a:pPr>
              <a:lnSpc>
                <a:spcPct val="200000"/>
              </a:lnSpc>
            </a:pPr>
            <a:r>
              <a:rPr lang="en-IE" sz="3200" b="1" spc="-39" dirty="0">
                <a:solidFill>
                  <a:srgbClr val="002060"/>
                </a:solidFill>
                <a:latin typeface="TT Rounds Condensed Bold" panose="020B0604020202020204" charset="0"/>
                <a:ea typeface="TT Rounds Condensed Bold"/>
                <a:cs typeface="TT Rounds Condensed Bold"/>
                <a:sym typeface="TT Rounds Condensed Bold"/>
              </a:rPr>
              <a:t>GAIN Terms of Reference (2023)</a:t>
            </a:r>
          </a:p>
          <a:p>
            <a:pPr>
              <a:lnSpc>
                <a:spcPct val="200000"/>
              </a:lnSpc>
            </a:pPr>
            <a:r>
              <a:rPr lang="en-IE" sz="3200" dirty="0">
                <a:hlinkClick r:id="rId4"/>
              </a:rPr>
              <a:t>GAIN Collective Statement | Global Academic Integrity Network</a:t>
            </a:r>
            <a:endParaRPr lang="en-US" sz="3200" b="1" spc="-39" dirty="0">
              <a:solidFill>
                <a:srgbClr val="002060"/>
              </a:solidFill>
              <a:latin typeface="TT Rounds Condensed Bold" panose="020B0604020202020204" charset="0"/>
              <a:ea typeface="TT Rounds Condensed Bold"/>
              <a:cs typeface="TT Rounds Condensed Bold"/>
              <a:sym typeface="TT Rounds Condensed Bold"/>
            </a:endParaRPr>
          </a:p>
          <a:p>
            <a:pPr>
              <a:lnSpc>
                <a:spcPct val="200000"/>
              </a:lnSpc>
            </a:pPr>
            <a:r>
              <a:rPr lang="en-IE" sz="3200" dirty="0">
                <a:solidFill>
                  <a:srgbClr val="002060"/>
                </a:solidFill>
                <a:latin typeface="TT Rounds Condensed Bold" panose="020B0604020202020204" charset="0"/>
                <a:hlinkClick r:id="rId5">
                  <a:extLst>
                    <a:ext uri="{A12FA001-AC4F-418D-AE19-62706E023703}">
                      <ahyp:hlinkClr xmlns:ahyp="http://schemas.microsoft.com/office/drawing/2018/hyperlinkcolor" val="tx"/>
                    </a:ext>
                  </a:extLst>
                </a:hlinkClick>
              </a:rPr>
              <a:t>International launch of the Global Academic Integrity Network | Quality and Qualifications Ireland</a:t>
            </a:r>
            <a:endParaRPr lang="en-IE" sz="3200" dirty="0">
              <a:solidFill>
                <a:srgbClr val="002060"/>
              </a:solidFill>
              <a:latin typeface="TT Rounds Condensed Bold" panose="020B0604020202020204" charset="0"/>
              <a:hlinkClick r:id="rId6">
                <a:extLst>
                  <a:ext uri="{A12FA001-AC4F-418D-AE19-62706E023703}">
                    <ahyp:hlinkClr xmlns:ahyp="http://schemas.microsoft.com/office/drawing/2018/hyperlinkcolor" val="tx"/>
                  </a:ext>
                </a:extLst>
              </a:hlinkClick>
            </a:endParaRPr>
          </a:p>
          <a:p>
            <a:pPr>
              <a:lnSpc>
                <a:spcPct val="200000"/>
              </a:lnSpc>
            </a:pPr>
            <a:r>
              <a:rPr lang="en-IE" sz="3200" dirty="0">
                <a:solidFill>
                  <a:srgbClr val="002060"/>
                </a:solidFill>
                <a:latin typeface="TT Rounds Condensed Bold" panose="020B0604020202020204" charset="0"/>
                <a:hlinkClick r:id="rId6">
                  <a:extLst>
                    <a:ext uri="{A12FA001-AC4F-418D-AE19-62706E023703}">
                      <ahyp:hlinkClr xmlns:ahyp="http://schemas.microsoft.com/office/drawing/2018/hyperlinkcolor" val="tx"/>
                    </a:ext>
                  </a:extLst>
                </a:hlinkClick>
              </a:rPr>
              <a:t>World Map - Advanced | </a:t>
            </a:r>
            <a:r>
              <a:rPr lang="en-IE" sz="3200" dirty="0" err="1">
                <a:solidFill>
                  <a:srgbClr val="002060"/>
                </a:solidFill>
                <a:latin typeface="TT Rounds Condensed Bold" panose="020B0604020202020204" charset="0"/>
                <a:hlinkClick r:id="rId6">
                  <a:extLst>
                    <a:ext uri="{A12FA001-AC4F-418D-AE19-62706E023703}">
                      <ahyp:hlinkClr xmlns:ahyp="http://schemas.microsoft.com/office/drawing/2018/hyperlinkcolor" val="tx"/>
                    </a:ext>
                  </a:extLst>
                </a:hlinkClick>
              </a:rPr>
              <a:t>MapChart</a:t>
            </a:r>
            <a:endParaRPr lang="en-IE" sz="3200" dirty="0">
              <a:solidFill>
                <a:srgbClr val="002060"/>
              </a:solidFill>
              <a:latin typeface="TT Rounds Condensed Bold" panose="020B0604020202020204" charset="0"/>
            </a:endParaRPr>
          </a:p>
          <a:p>
            <a:pPr algn="l">
              <a:lnSpc>
                <a:spcPts val="7920"/>
              </a:lnSpc>
            </a:pPr>
            <a:endParaRPr lang="en-US" sz="6600" b="1" spc="-39" dirty="0">
              <a:solidFill>
                <a:srgbClr val="201783"/>
              </a:solidFill>
              <a:latin typeface="TT Rounds Condensed Bold"/>
              <a:ea typeface="TT Rounds Condensed Bold"/>
              <a:cs typeface="TT Rounds Condensed Bold"/>
              <a:sym typeface="TT Rounds Condensed Bold"/>
            </a:endParaRPr>
          </a:p>
          <a:p>
            <a:pPr algn="l">
              <a:lnSpc>
                <a:spcPts val="7920"/>
              </a:lnSpc>
            </a:pPr>
            <a:endParaRPr lang="en-US" sz="3000" spc="28" dirty="0">
              <a:solidFill>
                <a:srgbClr val="201783"/>
              </a:solidFill>
              <a:latin typeface="TT Rounds Condensed"/>
              <a:ea typeface="TT Rounds Condensed"/>
              <a:cs typeface="TT Rounds Condensed"/>
              <a:sym typeface="TT Rounds Condensed"/>
            </a:endParaRPr>
          </a:p>
        </p:txBody>
      </p:sp>
    </p:spTree>
    <p:extLst>
      <p:ext uri="{BB962C8B-B14F-4D97-AF65-F5344CB8AC3E}">
        <p14:creationId xmlns:p14="http://schemas.microsoft.com/office/powerpoint/2010/main" val="1781112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011465B-104A-403E-1C96-B9C1DBF72A12}"/>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Freeform 3" descr="A logo for a company  Description automatically generated">
            <a:extLst>
              <a:ext uri="{FF2B5EF4-FFF2-40B4-BE49-F238E27FC236}">
                <a16:creationId xmlns:a16="http://schemas.microsoft.com/office/drawing/2014/main" id="{2B12F6F7-BE6A-6CBC-BACA-6AE76A60E1B9}"/>
              </a:ext>
            </a:extLst>
          </p:cNvPr>
          <p:cNvSpPr/>
          <p:nvPr/>
        </p:nvSpPr>
        <p:spPr>
          <a:xfrm>
            <a:off x="14749372" y="8535490"/>
            <a:ext cx="2319428" cy="1429107"/>
          </a:xfrm>
          <a:custGeom>
            <a:avLst/>
            <a:gdLst/>
            <a:ahLst/>
            <a:cxnLst/>
            <a:rect l="l" t="t" r="r" b="b"/>
            <a:pathLst>
              <a:path w="2319428" h="1429107">
                <a:moveTo>
                  <a:pt x="0" y="0"/>
                </a:moveTo>
                <a:lnTo>
                  <a:pt x="2319428" y="0"/>
                </a:lnTo>
                <a:lnTo>
                  <a:pt x="2319428" y="1429107"/>
                </a:lnTo>
                <a:lnTo>
                  <a:pt x="0" y="1429107"/>
                </a:lnTo>
                <a:lnTo>
                  <a:pt x="0" y="0"/>
                </a:lnTo>
                <a:close/>
              </a:path>
            </a:pathLst>
          </a:custGeom>
          <a:blipFill>
            <a:blip r:embed="rId2"/>
            <a:stretch>
              <a:fillRect/>
            </a:stretch>
          </a:blipFill>
        </p:spPr>
        <p:txBody>
          <a:bodyPr/>
          <a:lstStyle/>
          <a:p>
            <a:endParaRPr lang="en-IE"/>
          </a:p>
        </p:txBody>
      </p:sp>
      <p:sp>
        <p:nvSpPr>
          <p:cNvPr id="2" name="Title 1">
            <a:extLst>
              <a:ext uri="{FF2B5EF4-FFF2-40B4-BE49-F238E27FC236}">
                <a16:creationId xmlns:a16="http://schemas.microsoft.com/office/drawing/2014/main" id="{21BD5F8C-9711-0D4F-1E0C-54C10842636C}"/>
              </a:ext>
            </a:extLst>
          </p:cNvPr>
          <p:cNvSpPr>
            <a:spLocks noGrp="1"/>
          </p:cNvSpPr>
          <p:nvPr>
            <p:ph type="title"/>
          </p:nvPr>
        </p:nvSpPr>
        <p:spPr>
          <a:xfrm>
            <a:off x="457200" y="274638"/>
            <a:ext cx="16611600" cy="1143000"/>
          </a:xfrm>
        </p:spPr>
        <p:txBody>
          <a:bodyPr>
            <a:noAutofit/>
          </a:bodyPr>
          <a:lstStyle/>
          <a:p>
            <a:r>
              <a:rPr lang="en-IE" sz="5400">
                <a:solidFill>
                  <a:srgbClr val="002060"/>
                </a:solidFill>
                <a:latin typeface="TT Rounds Condensed Bold" panose="020B0604020202020204" charset="0"/>
              </a:rPr>
              <a:t>Today we will talk about..</a:t>
            </a:r>
            <a:endParaRPr lang="en-IE" sz="5400" dirty="0">
              <a:solidFill>
                <a:srgbClr val="002060"/>
              </a:solidFill>
              <a:latin typeface="TT Rounds Condensed Bold" panose="020B0604020202020204" charset="0"/>
            </a:endParaRPr>
          </a:p>
        </p:txBody>
      </p:sp>
      <p:graphicFrame>
        <p:nvGraphicFramePr>
          <p:cNvPr id="8" name="Content Placeholder 2">
            <a:extLst>
              <a:ext uri="{FF2B5EF4-FFF2-40B4-BE49-F238E27FC236}">
                <a16:creationId xmlns:a16="http://schemas.microsoft.com/office/drawing/2014/main" id="{45FA176F-96A0-B4FC-E17B-FE9D55D08BE2}"/>
              </a:ext>
            </a:extLst>
          </p:cNvPr>
          <p:cNvGraphicFramePr>
            <a:graphicFrameLocks noGrp="1"/>
          </p:cNvGraphicFramePr>
          <p:nvPr>
            <p:ph idx="1"/>
            <p:extLst>
              <p:ext uri="{D42A27DB-BD31-4B8C-83A1-F6EECF244321}">
                <p14:modId xmlns:p14="http://schemas.microsoft.com/office/powerpoint/2010/main" val="3325576837"/>
              </p:ext>
            </p:extLst>
          </p:nvPr>
        </p:nvGraphicFramePr>
        <p:xfrm>
          <a:off x="457200" y="1600200"/>
          <a:ext cx="16154400" cy="6515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5326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EB95B-8A43-1C4B-1099-34017DFDF1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03BC2A-973D-A086-B3E9-B7C3FA9CD996}"/>
              </a:ext>
            </a:extLst>
          </p:cNvPr>
          <p:cNvSpPr>
            <a:spLocks noGrp="1"/>
          </p:cNvSpPr>
          <p:nvPr>
            <p:ph type="title"/>
          </p:nvPr>
        </p:nvSpPr>
        <p:spPr>
          <a:xfrm>
            <a:off x="457200" y="274638"/>
            <a:ext cx="16611600" cy="1143000"/>
          </a:xfrm>
        </p:spPr>
        <p:txBody>
          <a:bodyPr>
            <a:noAutofit/>
          </a:bodyPr>
          <a:lstStyle/>
          <a:p>
            <a:r>
              <a:rPr lang="en-IE" sz="5400" dirty="0">
                <a:solidFill>
                  <a:srgbClr val="002060"/>
                </a:solidFill>
                <a:latin typeface="TT Rounds Condensed Bold" panose="020B0604020202020204" charset="0"/>
              </a:rPr>
              <a:t>Academic integrity: a shared responsibility</a:t>
            </a:r>
          </a:p>
        </p:txBody>
      </p:sp>
      <p:sp>
        <p:nvSpPr>
          <p:cNvPr id="3" name="Content Placeholder 2">
            <a:extLst>
              <a:ext uri="{FF2B5EF4-FFF2-40B4-BE49-F238E27FC236}">
                <a16:creationId xmlns:a16="http://schemas.microsoft.com/office/drawing/2014/main" id="{E019CED8-9229-51BF-BF78-387AA65BF25D}"/>
              </a:ext>
            </a:extLst>
          </p:cNvPr>
          <p:cNvSpPr>
            <a:spLocks noGrp="1"/>
          </p:cNvSpPr>
          <p:nvPr>
            <p:ph idx="1"/>
          </p:nvPr>
        </p:nvSpPr>
        <p:spPr>
          <a:xfrm>
            <a:off x="457200" y="1600200"/>
            <a:ext cx="16154400" cy="6515100"/>
          </a:xfrm>
        </p:spPr>
        <p:txBody>
          <a:bodyPr>
            <a:normAutofit/>
          </a:bodyPr>
          <a:lstStyle/>
          <a:p>
            <a:pPr marL="0" indent="0">
              <a:buNone/>
            </a:pPr>
            <a:endParaRPr lang="en-IE" dirty="0">
              <a:solidFill>
                <a:srgbClr val="002060"/>
              </a:solidFill>
              <a:latin typeface="TT Rounds Condensed Bold" panose="020B0604020202020204" charset="0"/>
            </a:endParaRPr>
          </a:p>
          <a:p>
            <a:pPr marL="0" indent="0">
              <a:buNone/>
            </a:pPr>
            <a:endParaRPr lang="en-IE" dirty="0">
              <a:solidFill>
                <a:srgbClr val="002060"/>
              </a:solidFill>
              <a:latin typeface="TT Rounds Condensed Bold" panose="020B0604020202020204" charset="0"/>
            </a:endParaRPr>
          </a:p>
          <a:p>
            <a:pPr marL="0" indent="0">
              <a:buNone/>
            </a:pPr>
            <a:r>
              <a:rPr lang="en-IE" sz="4800" dirty="0">
                <a:solidFill>
                  <a:srgbClr val="002060"/>
                </a:solidFill>
                <a:latin typeface="TT Rounds Condensed Bold" panose="020B0604020202020204" charset="0"/>
              </a:rPr>
              <a:t>“Maintaining academic integrity is critical to the reputation of higher education, and to the recognition of a graduate’s academic learning and resulting qualifications.“ </a:t>
            </a:r>
          </a:p>
          <a:p>
            <a:pPr marL="0" indent="0">
              <a:buNone/>
            </a:pPr>
            <a:endParaRPr lang="en-IE" sz="4800" dirty="0">
              <a:solidFill>
                <a:srgbClr val="002060"/>
              </a:solidFill>
              <a:latin typeface="TT Rounds Condensed Bold" panose="020B0604020202020204" charset="0"/>
            </a:endParaRPr>
          </a:p>
          <a:p>
            <a:pPr marL="0" indent="0">
              <a:buNone/>
            </a:pPr>
            <a:r>
              <a:rPr lang="en-IE" sz="3600" dirty="0">
                <a:solidFill>
                  <a:srgbClr val="002060"/>
                </a:solidFill>
                <a:latin typeface="TT Rounds Condensed Bold" panose="020B0604020202020204" charset="0"/>
              </a:rPr>
              <a:t>(QQI, (2021), </a:t>
            </a:r>
            <a:r>
              <a:rPr lang="en-IE" b="1" i="1" dirty="0">
                <a:solidFill>
                  <a:srgbClr val="002060"/>
                </a:solidFill>
                <a:latin typeface="TT Rounds Condensed Bold" panose="020B0604020202020204" charset="0"/>
              </a:rPr>
              <a:t>Academic Integrity: National Principles and Lexicon of Common Terms</a:t>
            </a:r>
            <a:r>
              <a:rPr lang="en-IE" b="1" dirty="0">
                <a:solidFill>
                  <a:srgbClr val="002060"/>
                </a:solidFill>
                <a:latin typeface="TT Rounds Condensed Bold" panose="020B0604020202020204" charset="0"/>
              </a:rPr>
              <a:t>)</a:t>
            </a:r>
            <a:endParaRPr lang="en-IE" sz="3600" dirty="0">
              <a:solidFill>
                <a:srgbClr val="002060"/>
              </a:solidFill>
              <a:latin typeface="TT Rounds Condensed Bold" panose="020B0604020202020204" charset="0"/>
            </a:endParaRPr>
          </a:p>
        </p:txBody>
      </p:sp>
      <p:sp>
        <p:nvSpPr>
          <p:cNvPr id="4" name="Freeform 3" descr="A logo for a company  Description automatically generated">
            <a:extLst>
              <a:ext uri="{FF2B5EF4-FFF2-40B4-BE49-F238E27FC236}">
                <a16:creationId xmlns:a16="http://schemas.microsoft.com/office/drawing/2014/main" id="{90DDD6B4-9926-B9DD-3FC7-83B6757EC66D}"/>
              </a:ext>
            </a:extLst>
          </p:cNvPr>
          <p:cNvSpPr/>
          <p:nvPr/>
        </p:nvSpPr>
        <p:spPr>
          <a:xfrm>
            <a:off x="14935200" y="7886700"/>
            <a:ext cx="2319428" cy="1429107"/>
          </a:xfrm>
          <a:custGeom>
            <a:avLst/>
            <a:gdLst/>
            <a:ahLst/>
            <a:cxnLst/>
            <a:rect l="l" t="t" r="r" b="b"/>
            <a:pathLst>
              <a:path w="2319428" h="1429107">
                <a:moveTo>
                  <a:pt x="0" y="0"/>
                </a:moveTo>
                <a:lnTo>
                  <a:pt x="2319428" y="0"/>
                </a:lnTo>
                <a:lnTo>
                  <a:pt x="2319428" y="1429107"/>
                </a:lnTo>
                <a:lnTo>
                  <a:pt x="0" y="1429107"/>
                </a:lnTo>
                <a:lnTo>
                  <a:pt x="0" y="0"/>
                </a:lnTo>
                <a:close/>
              </a:path>
            </a:pathLst>
          </a:custGeom>
          <a:blipFill>
            <a:blip r:embed="rId2"/>
            <a:stretch>
              <a:fillRect/>
            </a:stretch>
          </a:blipFill>
        </p:spPr>
        <p:txBody>
          <a:bodyPr/>
          <a:lstStyle/>
          <a:p>
            <a:endParaRPr lang="en-IE"/>
          </a:p>
        </p:txBody>
      </p:sp>
    </p:spTree>
    <p:extLst>
      <p:ext uri="{BB962C8B-B14F-4D97-AF65-F5344CB8AC3E}">
        <p14:creationId xmlns:p14="http://schemas.microsoft.com/office/powerpoint/2010/main" val="2345675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934F1F-99A2-ADC8-8A2F-9F18F3175090}"/>
            </a:ext>
          </a:extLst>
        </p:cNvPr>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3427"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4528FC-E5AC-C8F4-ED63-6D6ADAE5D30A}"/>
              </a:ext>
            </a:extLst>
          </p:cNvPr>
          <p:cNvSpPr>
            <a:spLocks noGrp="1"/>
          </p:cNvSpPr>
          <p:nvPr>
            <p:ph type="title"/>
          </p:nvPr>
        </p:nvSpPr>
        <p:spPr>
          <a:xfrm>
            <a:off x="533400" y="835782"/>
            <a:ext cx="16497300" cy="2478918"/>
          </a:xfrm>
        </p:spPr>
        <p:txBody>
          <a:bodyPr>
            <a:normAutofit/>
          </a:bodyPr>
          <a:lstStyle/>
          <a:p>
            <a:pPr>
              <a:lnSpc>
                <a:spcPct val="90000"/>
              </a:lnSpc>
            </a:pPr>
            <a:br>
              <a:rPr lang="en-US" sz="2500" b="1" spc="-40" dirty="0">
                <a:latin typeface="TT Rounds Condensed Bold"/>
                <a:ea typeface="TT Rounds Condensed Bold"/>
                <a:cs typeface="TT Rounds Condensed Bold"/>
                <a:sym typeface="TT Rounds Condensed Bold"/>
              </a:rPr>
            </a:br>
            <a:br>
              <a:rPr lang="en-US" sz="2500" b="1" spc="-40" dirty="0">
                <a:latin typeface="TT Rounds Condensed Bold"/>
                <a:ea typeface="TT Rounds Condensed Bold"/>
                <a:cs typeface="TT Rounds Condensed Bold"/>
                <a:sym typeface="TT Rounds Condensed Bold"/>
              </a:rPr>
            </a:br>
            <a:r>
              <a:rPr lang="en-US" sz="3600" b="1" spc="-40" dirty="0">
                <a:solidFill>
                  <a:srgbClr val="002060"/>
                </a:solidFill>
                <a:latin typeface="TT Rounds Condensed Bold" panose="020B0604020202020204" charset="0"/>
                <a:ea typeface="TT Rounds Condensed Bold"/>
                <a:cs typeface="TT Rounds Condensed Bold"/>
                <a:sym typeface="TT Rounds Condensed Bold"/>
              </a:rPr>
              <a:t>Common Ground among GAIN founders: </a:t>
            </a:r>
            <a:br>
              <a:rPr lang="en-US" sz="3600" b="1" spc="-40" dirty="0">
                <a:solidFill>
                  <a:srgbClr val="002060"/>
                </a:solidFill>
                <a:latin typeface="TT Rounds Condensed Bold" panose="020B0604020202020204" charset="0"/>
                <a:ea typeface="TT Rounds Condensed Bold"/>
                <a:cs typeface="TT Rounds Condensed Bold"/>
                <a:sym typeface="TT Rounds Condensed Bold"/>
              </a:rPr>
            </a:br>
            <a:r>
              <a:rPr lang="en-US" sz="3600" b="1" spc="-40" dirty="0">
                <a:solidFill>
                  <a:srgbClr val="002060"/>
                </a:solidFill>
                <a:latin typeface="TT Rounds Condensed Bold" panose="020B0604020202020204" charset="0"/>
                <a:ea typeface="TT Rounds Condensed Bold"/>
                <a:cs typeface="TT Rounds Condensed Bold"/>
                <a:sym typeface="TT Rounds Condensed Bold"/>
              </a:rPr>
              <a:t>Quality and Qualifications Ireland (QQI) &amp; Tertiary Education Quality and Standards Agency (TEQSA)</a:t>
            </a:r>
          </a:p>
        </p:txBody>
      </p:sp>
      <p:sp>
        <p:nvSpPr>
          <p:cNvPr id="4" name="Freeform 3" descr="A logo for a company  Description automatically generated">
            <a:extLst>
              <a:ext uri="{FF2B5EF4-FFF2-40B4-BE49-F238E27FC236}">
                <a16:creationId xmlns:a16="http://schemas.microsoft.com/office/drawing/2014/main" id="{DE32AA02-9641-9C9C-B164-A79BE5B2E23C}"/>
              </a:ext>
            </a:extLst>
          </p:cNvPr>
          <p:cNvSpPr/>
          <p:nvPr/>
        </p:nvSpPr>
        <p:spPr>
          <a:xfrm>
            <a:off x="15011400" y="8244542"/>
            <a:ext cx="2319428" cy="1429107"/>
          </a:xfrm>
          <a:custGeom>
            <a:avLst/>
            <a:gdLst/>
            <a:ahLst/>
            <a:cxnLst/>
            <a:rect l="l" t="t" r="r" b="b"/>
            <a:pathLst>
              <a:path w="2319428" h="1429107">
                <a:moveTo>
                  <a:pt x="0" y="0"/>
                </a:moveTo>
                <a:lnTo>
                  <a:pt x="2319428" y="0"/>
                </a:lnTo>
                <a:lnTo>
                  <a:pt x="2319428" y="1429107"/>
                </a:lnTo>
                <a:lnTo>
                  <a:pt x="0" y="1429107"/>
                </a:lnTo>
                <a:lnTo>
                  <a:pt x="0" y="0"/>
                </a:lnTo>
                <a:close/>
              </a:path>
            </a:pathLst>
          </a:custGeom>
          <a:blipFill>
            <a:blip r:embed="rId2"/>
            <a:stretch>
              <a:fillRect/>
            </a:stretch>
          </a:blipFill>
        </p:spPr>
        <p:txBody>
          <a:bodyPr/>
          <a:lstStyle/>
          <a:p>
            <a:endParaRPr lang="en-IE" dirty="0"/>
          </a:p>
        </p:txBody>
      </p:sp>
      <p:graphicFrame>
        <p:nvGraphicFramePr>
          <p:cNvPr id="31" name="Content Placeholder 2">
            <a:extLst>
              <a:ext uri="{FF2B5EF4-FFF2-40B4-BE49-F238E27FC236}">
                <a16:creationId xmlns:a16="http://schemas.microsoft.com/office/drawing/2014/main" id="{6FDFF714-0F31-65C0-61B3-C5C959BAC4C4}"/>
              </a:ext>
            </a:extLst>
          </p:cNvPr>
          <p:cNvGraphicFramePr>
            <a:graphicFrameLocks noGrp="1"/>
          </p:cNvGraphicFramePr>
          <p:nvPr>
            <p:ph idx="1"/>
            <p:extLst>
              <p:ext uri="{D42A27DB-BD31-4B8C-83A1-F6EECF244321}">
                <p14:modId xmlns:p14="http://schemas.microsoft.com/office/powerpoint/2010/main" val="883088665"/>
              </p:ext>
            </p:extLst>
          </p:nvPr>
        </p:nvGraphicFramePr>
        <p:xfrm>
          <a:off x="1257300" y="2743200"/>
          <a:ext cx="15773400" cy="6528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0108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E68C1-AD63-A624-A778-7CBA0CE40A6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663FDAD-E551-CD6D-BA0A-3E0DAAC7ED97}"/>
              </a:ext>
            </a:extLst>
          </p:cNvPr>
          <p:cNvGrpSpPr/>
          <p:nvPr/>
        </p:nvGrpSpPr>
        <p:grpSpPr>
          <a:xfrm>
            <a:off x="0" y="0"/>
            <a:ext cx="18288000" cy="10287000"/>
            <a:chOff x="0" y="0"/>
            <a:chExt cx="24384000" cy="13716000"/>
          </a:xfrm>
        </p:grpSpPr>
        <p:sp>
          <p:nvSpPr>
            <p:cNvPr id="3" name="Freeform 3">
              <a:extLst>
                <a:ext uri="{FF2B5EF4-FFF2-40B4-BE49-F238E27FC236}">
                  <a16:creationId xmlns:a16="http://schemas.microsoft.com/office/drawing/2014/main" id="{30830466-6770-1638-CF26-A6D3375F7CD4}"/>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808080">
                <a:alpha val="29804"/>
              </a:srgbClr>
            </a:solidFill>
          </p:spPr>
          <p:txBody>
            <a:bodyPr/>
            <a:lstStyle/>
            <a:p>
              <a:endParaRPr lang="en-IE"/>
            </a:p>
          </p:txBody>
        </p:sp>
      </p:grpSp>
      <p:grpSp>
        <p:nvGrpSpPr>
          <p:cNvPr id="4" name="Group 4">
            <a:extLst>
              <a:ext uri="{FF2B5EF4-FFF2-40B4-BE49-F238E27FC236}">
                <a16:creationId xmlns:a16="http://schemas.microsoft.com/office/drawing/2014/main" id="{9ABC8D6A-CBD3-082F-E076-8DBF7A7F2B8F}"/>
              </a:ext>
            </a:extLst>
          </p:cNvPr>
          <p:cNvGrpSpPr/>
          <p:nvPr/>
        </p:nvGrpSpPr>
        <p:grpSpPr>
          <a:xfrm>
            <a:off x="686691" y="720090"/>
            <a:ext cx="16856964" cy="8846820"/>
            <a:chOff x="-38436" y="0"/>
            <a:chExt cx="22475952" cy="11795760"/>
          </a:xfrm>
        </p:grpSpPr>
        <p:sp>
          <p:nvSpPr>
            <p:cNvPr id="5" name="Freeform 5">
              <a:extLst>
                <a:ext uri="{FF2B5EF4-FFF2-40B4-BE49-F238E27FC236}">
                  <a16:creationId xmlns:a16="http://schemas.microsoft.com/office/drawing/2014/main" id="{B9E24C15-9E72-DDCE-3E56-E07AFDE0E69D}"/>
                </a:ext>
              </a:extLst>
            </p:cNvPr>
            <p:cNvSpPr/>
            <p:nvPr/>
          </p:nvSpPr>
          <p:spPr>
            <a:xfrm>
              <a:off x="-38436" y="0"/>
              <a:ext cx="22475952" cy="11795760"/>
            </a:xfrm>
            <a:custGeom>
              <a:avLst/>
              <a:gdLst/>
              <a:ahLst/>
              <a:cxnLst/>
              <a:rect l="l" t="t" r="r" b="b"/>
              <a:pathLst>
                <a:path w="22475952" h="11795760">
                  <a:moveTo>
                    <a:pt x="0" y="0"/>
                  </a:moveTo>
                  <a:lnTo>
                    <a:pt x="22475952" y="0"/>
                  </a:lnTo>
                  <a:lnTo>
                    <a:pt x="22475952" y="11795760"/>
                  </a:lnTo>
                  <a:lnTo>
                    <a:pt x="0" y="11795760"/>
                  </a:lnTo>
                  <a:close/>
                </a:path>
              </a:pathLst>
            </a:custGeom>
            <a:solidFill>
              <a:srgbClr val="FFFFFF"/>
            </a:solidFill>
          </p:spPr>
          <p:txBody>
            <a:bodyPr/>
            <a:lstStyle/>
            <a:p>
              <a:endParaRPr lang="en-IE"/>
            </a:p>
          </p:txBody>
        </p:sp>
      </p:grpSp>
      <p:sp>
        <p:nvSpPr>
          <p:cNvPr id="6" name="AutoShape 6">
            <a:extLst>
              <a:ext uri="{FF2B5EF4-FFF2-40B4-BE49-F238E27FC236}">
                <a16:creationId xmlns:a16="http://schemas.microsoft.com/office/drawing/2014/main" id="{4A6A3B78-B500-D500-DE1D-6A149982480E}"/>
              </a:ext>
            </a:extLst>
          </p:cNvPr>
          <p:cNvSpPr/>
          <p:nvPr/>
        </p:nvSpPr>
        <p:spPr>
          <a:xfrm rot="5395231">
            <a:off x="5686171" y="5143500"/>
            <a:ext cx="6867532" cy="0"/>
          </a:xfrm>
          <a:prstGeom prst="line">
            <a:avLst/>
          </a:prstGeom>
          <a:ln w="9525" cap="rnd">
            <a:solidFill>
              <a:srgbClr val="4E4E4E"/>
            </a:solidFill>
            <a:prstDash val="solid"/>
            <a:headEnd type="none" w="sm" len="sm"/>
            <a:tailEnd type="none" w="sm" len="sm"/>
          </a:ln>
        </p:spPr>
        <p:txBody>
          <a:bodyPr/>
          <a:lstStyle/>
          <a:p>
            <a:endParaRPr lang="en-IE"/>
          </a:p>
        </p:txBody>
      </p:sp>
      <p:pic>
        <p:nvPicPr>
          <p:cNvPr id="1026" name="Picture 2" descr="A group of people posing for a picture&#10;&#10;Description automatically generated">
            <a:extLst>
              <a:ext uri="{FF2B5EF4-FFF2-40B4-BE49-F238E27FC236}">
                <a16:creationId xmlns:a16="http://schemas.microsoft.com/office/drawing/2014/main" id="{3369C605-5813-AA8C-515F-3088D6CC17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2696" y="1673409"/>
            <a:ext cx="7496175" cy="6429375"/>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3" descr="A logo for a company  Description automatically generated">
            <a:extLst>
              <a:ext uri="{FF2B5EF4-FFF2-40B4-BE49-F238E27FC236}">
                <a16:creationId xmlns:a16="http://schemas.microsoft.com/office/drawing/2014/main" id="{F80C58F9-FDF7-79DC-393D-F3F8CB2F8222}"/>
              </a:ext>
            </a:extLst>
          </p:cNvPr>
          <p:cNvSpPr/>
          <p:nvPr/>
        </p:nvSpPr>
        <p:spPr>
          <a:xfrm>
            <a:off x="1109572" y="856680"/>
            <a:ext cx="2319428" cy="1429107"/>
          </a:xfrm>
          <a:custGeom>
            <a:avLst/>
            <a:gdLst/>
            <a:ahLst/>
            <a:cxnLst/>
            <a:rect l="l" t="t" r="r" b="b"/>
            <a:pathLst>
              <a:path w="2319428" h="1429107">
                <a:moveTo>
                  <a:pt x="0" y="0"/>
                </a:moveTo>
                <a:lnTo>
                  <a:pt x="2319428" y="0"/>
                </a:lnTo>
                <a:lnTo>
                  <a:pt x="2319428" y="1429107"/>
                </a:lnTo>
                <a:lnTo>
                  <a:pt x="0" y="1429107"/>
                </a:lnTo>
                <a:lnTo>
                  <a:pt x="0" y="0"/>
                </a:lnTo>
                <a:close/>
              </a:path>
            </a:pathLst>
          </a:custGeom>
          <a:blipFill>
            <a:blip r:embed="rId4"/>
            <a:stretch>
              <a:fillRect/>
            </a:stretch>
          </a:blipFill>
        </p:spPr>
        <p:txBody>
          <a:bodyPr/>
          <a:lstStyle/>
          <a:p>
            <a:endParaRPr lang="en-IE"/>
          </a:p>
        </p:txBody>
      </p:sp>
      <p:graphicFrame>
        <p:nvGraphicFramePr>
          <p:cNvPr id="1028" name="TextBox 8">
            <a:extLst>
              <a:ext uri="{FF2B5EF4-FFF2-40B4-BE49-F238E27FC236}">
                <a16:creationId xmlns:a16="http://schemas.microsoft.com/office/drawing/2014/main" id="{F78D940B-89B8-2529-3444-955C9A602432}"/>
              </a:ext>
            </a:extLst>
          </p:cNvPr>
          <p:cNvGraphicFramePr/>
          <p:nvPr>
            <p:extLst>
              <p:ext uri="{D42A27DB-BD31-4B8C-83A1-F6EECF244321}">
                <p14:modId xmlns:p14="http://schemas.microsoft.com/office/powerpoint/2010/main" val="4240262119"/>
              </p:ext>
            </p:extLst>
          </p:nvPr>
        </p:nvGraphicFramePr>
        <p:xfrm>
          <a:off x="1466856" y="2552701"/>
          <a:ext cx="7229491" cy="62965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109806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73B2DE-8FED-2F2A-3082-8615FE6EE5C0}"/>
              </a:ext>
            </a:extLst>
          </p:cNvPr>
          <p:cNvSpPr txBox="1"/>
          <p:nvPr/>
        </p:nvSpPr>
        <p:spPr>
          <a:xfrm>
            <a:off x="1371600" y="1333500"/>
            <a:ext cx="15697200" cy="6617196"/>
          </a:xfrm>
          <a:prstGeom prst="rect">
            <a:avLst/>
          </a:prstGeom>
          <a:noFill/>
        </p:spPr>
        <p:txBody>
          <a:bodyPr wrap="square">
            <a:spAutoFit/>
          </a:bodyPr>
          <a:lstStyle/>
          <a:p>
            <a:endParaRPr lang="en-IE" sz="4400" dirty="0"/>
          </a:p>
          <a:p>
            <a:r>
              <a:rPr lang="en-IE" sz="4400" dirty="0">
                <a:solidFill>
                  <a:srgbClr val="002060"/>
                </a:solidFill>
                <a:latin typeface="TT Rounds Condensed Bold" panose="020B0604020202020204" charset="0"/>
              </a:rPr>
              <a:t>“While individual jurisdictions are taking enormous strides in combatting cheating, many of these large operations are international and working together will give us the best chance of breaking their business models. GAIN will share intelligence on cheating operators and insights to help different jurisdictions tighten their anti-cheating detection, laws and penalties.” </a:t>
            </a:r>
          </a:p>
          <a:p>
            <a:endParaRPr lang="en-IE" sz="4400" dirty="0">
              <a:solidFill>
                <a:srgbClr val="002060"/>
              </a:solidFill>
              <a:latin typeface="TT Rounds Condensed Bold" panose="020B0604020202020204" charset="0"/>
            </a:endParaRPr>
          </a:p>
          <a:p>
            <a:r>
              <a:rPr lang="en-AU" sz="3600" b="1" i="1" dirty="0">
                <a:solidFill>
                  <a:srgbClr val="002060"/>
                </a:solidFill>
                <a:latin typeface="TT Rounds Condensed Bold" panose="020B0604020202020204" charset="0"/>
              </a:rPr>
              <a:t>TEQSA Chief Commissioner Peter </a:t>
            </a:r>
            <a:r>
              <a:rPr lang="en-AU" sz="3600" b="1" i="1" dirty="0" err="1">
                <a:solidFill>
                  <a:srgbClr val="002060"/>
                </a:solidFill>
                <a:latin typeface="TT Rounds Condensed Bold" panose="020B0604020202020204" charset="0"/>
              </a:rPr>
              <a:t>Coaldrake</a:t>
            </a:r>
            <a:r>
              <a:rPr lang="en-AU" sz="3600" b="1" i="1" dirty="0">
                <a:solidFill>
                  <a:srgbClr val="002060"/>
                </a:solidFill>
                <a:latin typeface="TT Rounds Condensed Bold" panose="020B0604020202020204" charset="0"/>
              </a:rPr>
              <a:t> (2022, </a:t>
            </a:r>
            <a:r>
              <a:rPr lang="en-IE" sz="3600" dirty="0">
                <a:latin typeface="TT Rounds Condensed Bold" panose="020B0604020202020204" charset="0"/>
                <a:hlinkClick r:id="rId3"/>
              </a:rPr>
              <a:t>International launch of the Global Academic Integrity Network | Quality and Qualifications Ireland</a:t>
            </a:r>
            <a:r>
              <a:rPr lang="en-IE" sz="3600" dirty="0">
                <a:latin typeface="TT Rounds Condensed Bold" panose="020B0604020202020204" charset="0"/>
              </a:rPr>
              <a:t>)</a:t>
            </a:r>
            <a:endParaRPr lang="en-US" sz="3600" i="1" dirty="0">
              <a:latin typeface="TT Rounds Condensed Bold" panose="020B0604020202020204" charset="0"/>
            </a:endParaRPr>
          </a:p>
        </p:txBody>
      </p:sp>
      <p:sp>
        <p:nvSpPr>
          <p:cNvPr id="4" name="Freeform 3" descr="A logo for a company  Description automatically generated">
            <a:extLst>
              <a:ext uri="{FF2B5EF4-FFF2-40B4-BE49-F238E27FC236}">
                <a16:creationId xmlns:a16="http://schemas.microsoft.com/office/drawing/2014/main" id="{FF889B4D-C3B4-9A44-7E88-6B4591275844}"/>
              </a:ext>
            </a:extLst>
          </p:cNvPr>
          <p:cNvSpPr/>
          <p:nvPr/>
        </p:nvSpPr>
        <p:spPr>
          <a:xfrm>
            <a:off x="14735195" y="7734300"/>
            <a:ext cx="2319428" cy="1429107"/>
          </a:xfrm>
          <a:custGeom>
            <a:avLst/>
            <a:gdLst/>
            <a:ahLst/>
            <a:cxnLst/>
            <a:rect l="l" t="t" r="r" b="b"/>
            <a:pathLst>
              <a:path w="2319428" h="1429107">
                <a:moveTo>
                  <a:pt x="0" y="0"/>
                </a:moveTo>
                <a:lnTo>
                  <a:pt x="2319428" y="0"/>
                </a:lnTo>
                <a:lnTo>
                  <a:pt x="2319428" y="1429107"/>
                </a:lnTo>
                <a:lnTo>
                  <a:pt x="0" y="1429107"/>
                </a:lnTo>
                <a:lnTo>
                  <a:pt x="0" y="0"/>
                </a:lnTo>
                <a:close/>
              </a:path>
            </a:pathLst>
          </a:custGeom>
          <a:blipFill>
            <a:blip r:embed="rId4"/>
            <a:stretch>
              <a:fillRect/>
            </a:stretch>
          </a:blipFill>
        </p:spPr>
        <p:txBody>
          <a:bodyPr/>
          <a:lstStyle/>
          <a:p>
            <a:endParaRPr lang="en-IE"/>
          </a:p>
        </p:txBody>
      </p:sp>
    </p:spTree>
    <p:extLst>
      <p:ext uri="{BB962C8B-B14F-4D97-AF65-F5344CB8AC3E}">
        <p14:creationId xmlns:p14="http://schemas.microsoft.com/office/powerpoint/2010/main" val="569352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D93D1-2801-E9B1-881E-3E5EAF12D993}"/>
              </a:ext>
            </a:extLst>
          </p:cNvPr>
          <p:cNvSpPr>
            <a:spLocks noGrp="1"/>
          </p:cNvSpPr>
          <p:nvPr>
            <p:ph type="title"/>
          </p:nvPr>
        </p:nvSpPr>
        <p:spPr>
          <a:xfrm>
            <a:off x="533400" y="274637"/>
            <a:ext cx="8153400" cy="1565319"/>
          </a:xfrm>
        </p:spPr>
        <p:txBody>
          <a:bodyPr/>
          <a:lstStyle/>
          <a:p>
            <a:r>
              <a:rPr lang="en-IE" dirty="0">
                <a:solidFill>
                  <a:srgbClr val="002060"/>
                </a:solidFill>
                <a:latin typeface="TT Rounds Condensed Bold" panose="020B0604020202020204" charset="0"/>
              </a:rPr>
              <a:t>Founding members of GAIN</a:t>
            </a:r>
          </a:p>
        </p:txBody>
      </p:sp>
      <p:pic>
        <p:nvPicPr>
          <p:cNvPr id="5" name="Content Placeholder 4">
            <a:extLst>
              <a:ext uri="{FF2B5EF4-FFF2-40B4-BE49-F238E27FC236}">
                <a16:creationId xmlns:a16="http://schemas.microsoft.com/office/drawing/2014/main" id="{CE2D6806-3234-52EA-7078-AE15BB88DA08}"/>
              </a:ext>
            </a:extLst>
          </p:cNvPr>
          <p:cNvPicPr>
            <a:picLocks noGrp="1" noChangeAspect="1"/>
          </p:cNvPicPr>
          <p:nvPr>
            <p:ph idx="1"/>
          </p:nvPr>
        </p:nvPicPr>
        <p:blipFill>
          <a:blip r:embed="rId2"/>
          <a:stretch>
            <a:fillRect/>
          </a:stretch>
        </p:blipFill>
        <p:spPr>
          <a:xfrm>
            <a:off x="1447800" y="1790700"/>
            <a:ext cx="2848373" cy="4239217"/>
          </a:xfrm>
          <a:prstGeom prst="rect">
            <a:avLst/>
          </a:prstGeom>
        </p:spPr>
      </p:pic>
      <p:pic>
        <p:nvPicPr>
          <p:cNvPr id="7" name="Picture 6">
            <a:extLst>
              <a:ext uri="{FF2B5EF4-FFF2-40B4-BE49-F238E27FC236}">
                <a16:creationId xmlns:a16="http://schemas.microsoft.com/office/drawing/2014/main" id="{0661CCE3-4D29-6D2C-D808-0EA4EB65FA08}"/>
              </a:ext>
            </a:extLst>
          </p:cNvPr>
          <p:cNvPicPr>
            <a:picLocks noChangeAspect="1"/>
          </p:cNvPicPr>
          <p:nvPr/>
        </p:nvPicPr>
        <p:blipFill>
          <a:blip r:embed="rId3"/>
          <a:stretch>
            <a:fillRect/>
          </a:stretch>
        </p:blipFill>
        <p:spPr>
          <a:xfrm>
            <a:off x="5065178" y="1790700"/>
            <a:ext cx="2819794" cy="4496427"/>
          </a:xfrm>
          <a:prstGeom prst="rect">
            <a:avLst/>
          </a:prstGeom>
        </p:spPr>
      </p:pic>
      <p:pic>
        <p:nvPicPr>
          <p:cNvPr id="9" name="Picture 8">
            <a:extLst>
              <a:ext uri="{FF2B5EF4-FFF2-40B4-BE49-F238E27FC236}">
                <a16:creationId xmlns:a16="http://schemas.microsoft.com/office/drawing/2014/main" id="{F085FF0B-E338-FA40-4648-752880A41856}"/>
              </a:ext>
            </a:extLst>
          </p:cNvPr>
          <p:cNvPicPr>
            <a:picLocks noChangeAspect="1"/>
          </p:cNvPicPr>
          <p:nvPr/>
        </p:nvPicPr>
        <p:blipFill>
          <a:blip r:embed="rId4"/>
          <a:stretch>
            <a:fillRect/>
          </a:stretch>
        </p:blipFill>
        <p:spPr>
          <a:xfrm>
            <a:off x="2512847" y="6057310"/>
            <a:ext cx="2953162" cy="4229690"/>
          </a:xfrm>
          <a:prstGeom prst="rect">
            <a:avLst/>
          </a:prstGeom>
        </p:spPr>
      </p:pic>
      <p:pic>
        <p:nvPicPr>
          <p:cNvPr id="11" name="Picture 10">
            <a:extLst>
              <a:ext uri="{FF2B5EF4-FFF2-40B4-BE49-F238E27FC236}">
                <a16:creationId xmlns:a16="http://schemas.microsoft.com/office/drawing/2014/main" id="{07D85AF9-ABCE-69C8-7E7C-038AA210376C}"/>
              </a:ext>
            </a:extLst>
          </p:cNvPr>
          <p:cNvPicPr>
            <a:picLocks noChangeAspect="1"/>
          </p:cNvPicPr>
          <p:nvPr/>
        </p:nvPicPr>
        <p:blipFill>
          <a:blip r:embed="rId5"/>
          <a:stretch>
            <a:fillRect/>
          </a:stretch>
        </p:blipFill>
        <p:spPr>
          <a:xfrm>
            <a:off x="7253108" y="5839830"/>
            <a:ext cx="2829320" cy="4172532"/>
          </a:xfrm>
          <a:prstGeom prst="rect">
            <a:avLst/>
          </a:prstGeom>
        </p:spPr>
      </p:pic>
      <p:pic>
        <p:nvPicPr>
          <p:cNvPr id="13" name="Picture 12">
            <a:extLst>
              <a:ext uri="{FF2B5EF4-FFF2-40B4-BE49-F238E27FC236}">
                <a16:creationId xmlns:a16="http://schemas.microsoft.com/office/drawing/2014/main" id="{647655C0-5A20-5B14-9EB4-E4C1901954A1}"/>
              </a:ext>
            </a:extLst>
          </p:cNvPr>
          <p:cNvPicPr>
            <a:picLocks noChangeAspect="1"/>
          </p:cNvPicPr>
          <p:nvPr/>
        </p:nvPicPr>
        <p:blipFill>
          <a:blip r:embed="rId6"/>
          <a:stretch>
            <a:fillRect/>
          </a:stretch>
        </p:blipFill>
        <p:spPr>
          <a:xfrm>
            <a:off x="12039600" y="5929890"/>
            <a:ext cx="2905530" cy="3934374"/>
          </a:xfrm>
          <a:prstGeom prst="rect">
            <a:avLst/>
          </a:prstGeom>
        </p:spPr>
      </p:pic>
      <p:pic>
        <p:nvPicPr>
          <p:cNvPr id="15" name="Picture 14">
            <a:extLst>
              <a:ext uri="{FF2B5EF4-FFF2-40B4-BE49-F238E27FC236}">
                <a16:creationId xmlns:a16="http://schemas.microsoft.com/office/drawing/2014/main" id="{EDD1FDF3-2530-15F6-71EC-CD5577A06E5A}"/>
              </a:ext>
            </a:extLst>
          </p:cNvPr>
          <p:cNvPicPr>
            <a:picLocks noChangeAspect="1"/>
          </p:cNvPicPr>
          <p:nvPr/>
        </p:nvPicPr>
        <p:blipFill>
          <a:blip r:embed="rId7"/>
          <a:stretch>
            <a:fillRect/>
          </a:stretch>
        </p:blipFill>
        <p:spPr>
          <a:xfrm>
            <a:off x="12855846" y="1689988"/>
            <a:ext cx="2857899" cy="4467849"/>
          </a:xfrm>
          <a:prstGeom prst="rect">
            <a:avLst/>
          </a:prstGeom>
        </p:spPr>
      </p:pic>
      <p:pic>
        <p:nvPicPr>
          <p:cNvPr id="17" name="Picture 16">
            <a:extLst>
              <a:ext uri="{FF2B5EF4-FFF2-40B4-BE49-F238E27FC236}">
                <a16:creationId xmlns:a16="http://schemas.microsoft.com/office/drawing/2014/main" id="{C6EC621E-5301-027B-8297-8DB98BC0EB81}"/>
              </a:ext>
            </a:extLst>
          </p:cNvPr>
          <p:cNvPicPr>
            <a:picLocks noChangeAspect="1"/>
          </p:cNvPicPr>
          <p:nvPr/>
        </p:nvPicPr>
        <p:blipFill>
          <a:blip r:embed="rId8"/>
          <a:stretch>
            <a:fillRect/>
          </a:stretch>
        </p:blipFill>
        <p:spPr>
          <a:xfrm>
            <a:off x="8948559" y="1657331"/>
            <a:ext cx="2886478" cy="4153480"/>
          </a:xfrm>
          <a:prstGeom prst="rect">
            <a:avLst/>
          </a:prstGeom>
        </p:spPr>
      </p:pic>
      <p:sp>
        <p:nvSpPr>
          <p:cNvPr id="18" name="Freeform 3" descr="A logo for a company  Description automatically generated">
            <a:extLst>
              <a:ext uri="{FF2B5EF4-FFF2-40B4-BE49-F238E27FC236}">
                <a16:creationId xmlns:a16="http://schemas.microsoft.com/office/drawing/2014/main" id="{AC968C01-9252-3A27-E609-94D04C1CF0C7}"/>
              </a:ext>
            </a:extLst>
          </p:cNvPr>
          <p:cNvSpPr/>
          <p:nvPr/>
        </p:nvSpPr>
        <p:spPr>
          <a:xfrm>
            <a:off x="15643373" y="8435157"/>
            <a:ext cx="2319428" cy="1429107"/>
          </a:xfrm>
          <a:custGeom>
            <a:avLst/>
            <a:gdLst/>
            <a:ahLst/>
            <a:cxnLst/>
            <a:rect l="l" t="t" r="r" b="b"/>
            <a:pathLst>
              <a:path w="2319428" h="1429107">
                <a:moveTo>
                  <a:pt x="0" y="0"/>
                </a:moveTo>
                <a:lnTo>
                  <a:pt x="2319428" y="0"/>
                </a:lnTo>
                <a:lnTo>
                  <a:pt x="2319428" y="1429107"/>
                </a:lnTo>
                <a:lnTo>
                  <a:pt x="0" y="1429107"/>
                </a:lnTo>
                <a:lnTo>
                  <a:pt x="0" y="0"/>
                </a:lnTo>
                <a:close/>
              </a:path>
            </a:pathLst>
          </a:custGeom>
          <a:blipFill>
            <a:blip r:embed="rId9"/>
            <a:stretch>
              <a:fillRect/>
            </a:stretch>
          </a:blipFill>
        </p:spPr>
        <p:txBody>
          <a:bodyPr/>
          <a:lstStyle/>
          <a:p>
            <a:endParaRPr lang="en-IE"/>
          </a:p>
        </p:txBody>
      </p:sp>
    </p:spTree>
    <p:extLst>
      <p:ext uri="{BB962C8B-B14F-4D97-AF65-F5344CB8AC3E}">
        <p14:creationId xmlns:p14="http://schemas.microsoft.com/office/powerpoint/2010/main" val="375896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1CD70-C5BE-615C-BF9E-74CEB46FC1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A64910-D1ED-FF04-66DB-F1B2B4967F19}"/>
              </a:ext>
            </a:extLst>
          </p:cNvPr>
          <p:cNvSpPr>
            <a:spLocks noGrp="1"/>
          </p:cNvSpPr>
          <p:nvPr>
            <p:ph type="title"/>
          </p:nvPr>
        </p:nvSpPr>
        <p:spPr>
          <a:xfrm>
            <a:off x="457200" y="274638"/>
            <a:ext cx="16611600" cy="1143000"/>
          </a:xfrm>
        </p:spPr>
        <p:txBody>
          <a:bodyPr>
            <a:noAutofit/>
          </a:bodyPr>
          <a:lstStyle/>
          <a:p>
            <a:r>
              <a:rPr lang="en-IE" sz="5400" dirty="0">
                <a:solidFill>
                  <a:srgbClr val="002060"/>
                </a:solidFill>
                <a:latin typeface="TT Rounds Condensed Bold" panose="020B0604020202020204" charset="0"/>
              </a:rPr>
              <a:t>The role of GAIN in combatting threats to academic integrity</a:t>
            </a:r>
          </a:p>
        </p:txBody>
      </p:sp>
      <p:sp>
        <p:nvSpPr>
          <p:cNvPr id="3" name="Content Placeholder 2">
            <a:extLst>
              <a:ext uri="{FF2B5EF4-FFF2-40B4-BE49-F238E27FC236}">
                <a16:creationId xmlns:a16="http://schemas.microsoft.com/office/drawing/2014/main" id="{650A8121-260E-91D6-7DB7-E93FEF96EF85}"/>
              </a:ext>
            </a:extLst>
          </p:cNvPr>
          <p:cNvSpPr>
            <a:spLocks noGrp="1"/>
          </p:cNvSpPr>
          <p:nvPr>
            <p:ph idx="1"/>
          </p:nvPr>
        </p:nvSpPr>
        <p:spPr>
          <a:xfrm>
            <a:off x="457200" y="1600200"/>
            <a:ext cx="16154400" cy="6515100"/>
          </a:xfrm>
        </p:spPr>
        <p:txBody>
          <a:bodyPr>
            <a:normAutofit lnSpcReduction="10000"/>
          </a:bodyPr>
          <a:lstStyle/>
          <a:p>
            <a:pPr marL="0" indent="0">
              <a:buNone/>
            </a:pPr>
            <a:endParaRPr lang="en-IE" dirty="0">
              <a:solidFill>
                <a:srgbClr val="002060"/>
              </a:solidFill>
              <a:latin typeface="TT Rounds Condensed Bold" panose="020B0604020202020204" charset="0"/>
            </a:endParaRPr>
          </a:p>
          <a:p>
            <a:pPr marL="0" indent="0">
              <a:buNone/>
            </a:pPr>
            <a:endParaRPr lang="en-IE" dirty="0">
              <a:solidFill>
                <a:srgbClr val="002060"/>
              </a:solidFill>
              <a:latin typeface="TT Rounds Condensed Bold" panose="020B0604020202020204" charset="0"/>
            </a:endParaRPr>
          </a:p>
          <a:p>
            <a:pPr marL="0" indent="0">
              <a:buNone/>
            </a:pPr>
            <a:endParaRPr lang="en-IE" dirty="0">
              <a:solidFill>
                <a:srgbClr val="002060"/>
              </a:solidFill>
              <a:latin typeface="TT Rounds Condensed Bold" panose="020B0604020202020204" charset="0"/>
            </a:endParaRPr>
          </a:p>
          <a:p>
            <a:pPr marL="0" indent="0">
              <a:buNone/>
            </a:pPr>
            <a:r>
              <a:rPr lang="en-IE" sz="4800" dirty="0">
                <a:solidFill>
                  <a:srgbClr val="002060"/>
                </a:solidFill>
                <a:latin typeface="TT Rounds Condensed Bold" panose="020B0604020202020204" charset="0"/>
              </a:rPr>
              <a:t>“</a:t>
            </a:r>
            <a:r>
              <a:rPr lang="en-IE" sz="4800" i="1" dirty="0">
                <a:solidFill>
                  <a:srgbClr val="002060"/>
                </a:solidFill>
                <a:latin typeface="TT Rounds Condensed Bold" panose="020B0604020202020204" charset="0"/>
              </a:rPr>
              <a:t>The purpose of the Global Academic Integrity Network is to provide an international platform and coordinating structure for discussion, collaboration and information-sharing in relation to commercial contract cheating services and other threats to integrity</a:t>
            </a:r>
            <a:r>
              <a:rPr lang="en-IE" sz="4800" dirty="0">
                <a:solidFill>
                  <a:srgbClr val="002060"/>
                </a:solidFill>
                <a:latin typeface="TT Rounds Condensed Bold" panose="020B0604020202020204" charset="0"/>
              </a:rPr>
              <a:t>. “ </a:t>
            </a:r>
          </a:p>
          <a:p>
            <a:pPr marL="0" indent="0">
              <a:buNone/>
            </a:pPr>
            <a:endParaRPr lang="en-IE" sz="4800" dirty="0">
              <a:solidFill>
                <a:srgbClr val="002060"/>
              </a:solidFill>
              <a:latin typeface="TT Rounds Condensed Bold" panose="020B0604020202020204" charset="0"/>
            </a:endParaRPr>
          </a:p>
          <a:p>
            <a:pPr marL="0" indent="0">
              <a:buNone/>
            </a:pPr>
            <a:r>
              <a:rPr lang="en-IE" sz="3600" dirty="0">
                <a:solidFill>
                  <a:srgbClr val="002060"/>
                </a:solidFill>
                <a:latin typeface="TT Rounds Condensed Bold" panose="020B0604020202020204" charset="0"/>
              </a:rPr>
              <a:t>GAIN Terms of Reference, (2023) </a:t>
            </a:r>
          </a:p>
        </p:txBody>
      </p:sp>
      <p:sp>
        <p:nvSpPr>
          <p:cNvPr id="4" name="Freeform 3" descr="A logo for a company  Description automatically generated">
            <a:extLst>
              <a:ext uri="{FF2B5EF4-FFF2-40B4-BE49-F238E27FC236}">
                <a16:creationId xmlns:a16="http://schemas.microsoft.com/office/drawing/2014/main" id="{A939FA7D-A812-FA9F-1B4A-8D0B6EA448EB}"/>
              </a:ext>
            </a:extLst>
          </p:cNvPr>
          <p:cNvSpPr/>
          <p:nvPr/>
        </p:nvSpPr>
        <p:spPr>
          <a:xfrm>
            <a:off x="14935200" y="7886700"/>
            <a:ext cx="2319428" cy="1429107"/>
          </a:xfrm>
          <a:custGeom>
            <a:avLst/>
            <a:gdLst/>
            <a:ahLst/>
            <a:cxnLst/>
            <a:rect l="l" t="t" r="r" b="b"/>
            <a:pathLst>
              <a:path w="2319428" h="1429107">
                <a:moveTo>
                  <a:pt x="0" y="0"/>
                </a:moveTo>
                <a:lnTo>
                  <a:pt x="2319428" y="0"/>
                </a:lnTo>
                <a:lnTo>
                  <a:pt x="2319428" y="1429107"/>
                </a:lnTo>
                <a:lnTo>
                  <a:pt x="0" y="1429107"/>
                </a:lnTo>
                <a:lnTo>
                  <a:pt x="0" y="0"/>
                </a:lnTo>
                <a:close/>
              </a:path>
            </a:pathLst>
          </a:custGeom>
          <a:blipFill>
            <a:blip r:embed="rId2"/>
            <a:stretch>
              <a:fillRect/>
            </a:stretch>
          </a:blipFill>
        </p:spPr>
        <p:txBody>
          <a:bodyPr/>
          <a:lstStyle/>
          <a:p>
            <a:endParaRPr lang="en-IE"/>
          </a:p>
        </p:txBody>
      </p:sp>
    </p:spTree>
    <p:extLst>
      <p:ext uri="{BB962C8B-B14F-4D97-AF65-F5344CB8AC3E}">
        <p14:creationId xmlns:p14="http://schemas.microsoft.com/office/powerpoint/2010/main" val="3172317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26" y="2115123"/>
            <a:ext cx="10287000" cy="6056754"/>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28" y="2130329"/>
            <a:ext cx="10286999" cy="605675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1885" y="5382128"/>
            <a:ext cx="3752969" cy="6056762"/>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752605" y="1454577"/>
            <a:ext cx="5850535" cy="6268437"/>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40" y="2099915"/>
            <a:ext cx="10287005" cy="6056753"/>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111B56-35D4-2593-4C0D-8CD18E15E21E}"/>
              </a:ext>
            </a:extLst>
          </p:cNvPr>
          <p:cNvSpPr>
            <a:spLocks noGrp="1"/>
          </p:cNvSpPr>
          <p:nvPr>
            <p:ph type="title"/>
          </p:nvPr>
        </p:nvSpPr>
        <p:spPr>
          <a:xfrm>
            <a:off x="700083" y="880282"/>
            <a:ext cx="4802049" cy="5081246"/>
          </a:xfrm>
        </p:spPr>
        <p:txBody>
          <a:bodyPr anchor="b">
            <a:normAutofit/>
          </a:bodyPr>
          <a:lstStyle/>
          <a:p>
            <a:pPr algn="r"/>
            <a:r>
              <a:rPr lang="en-IE" sz="6000" dirty="0">
                <a:solidFill>
                  <a:srgbClr val="FFFFFF"/>
                </a:solidFill>
                <a:latin typeface="TT Rounds Condensed Bold" panose="020B0604020202020204" charset="0"/>
              </a:rPr>
              <a:t>GAIN’s Objectives</a:t>
            </a:r>
          </a:p>
        </p:txBody>
      </p:sp>
      <p:sp>
        <p:nvSpPr>
          <p:cNvPr id="3" name="Content Placeholder 2">
            <a:extLst>
              <a:ext uri="{FF2B5EF4-FFF2-40B4-BE49-F238E27FC236}">
                <a16:creationId xmlns:a16="http://schemas.microsoft.com/office/drawing/2014/main" id="{19C99B62-7AE3-DA80-BA11-A698C6F7439D}"/>
              </a:ext>
            </a:extLst>
          </p:cNvPr>
          <p:cNvSpPr>
            <a:spLocks noGrp="1"/>
          </p:cNvSpPr>
          <p:nvPr>
            <p:ph idx="1"/>
          </p:nvPr>
        </p:nvSpPr>
        <p:spPr>
          <a:xfrm>
            <a:off x="6056739" y="15206"/>
            <a:ext cx="12226689" cy="10256586"/>
          </a:xfrm>
        </p:spPr>
        <p:txBody>
          <a:bodyPr anchor="ctr">
            <a:normAutofit/>
          </a:bodyPr>
          <a:lstStyle/>
          <a:p>
            <a:pPr marL="0" indent="0">
              <a:lnSpc>
                <a:spcPct val="90000"/>
              </a:lnSpc>
              <a:buNone/>
            </a:pPr>
            <a:endParaRPr lang="en-IE" sz="2600" dirty="0">
              <a:latin typeface="TT Rounds Condensed Bold" panose="020B0604020202020204" charset="0"/>
            </a:endParaRPr>
          </a:p>
          <a:p>
            <a:pPr>
              <a:lnSpc>
                <a:spcPct val="90000"/>
              </a:lnSpc>
            </a:pPr>
            <a:r>
              <a:rPr lang="en-IE" dirty="0">
                <a:solidFill>
                  <a:srgbClr val="002060"/>
                </a:solidFill>
                <a:latin typeface="TT Rounds Condensed Bold" panose="020B0604020202020204" charset="0"/>
              </a:rPr>
              <a:t>Sharing information about commercial contract cheating</a:t>
            </a:r>
          </a:p>
          <a:p>
            <a:pPr>
              <a:lnSpc>
                <a:spcPct val="90000"/>
              </a:lnSpc>
            </a:pPr>
            <a:r>
              <a:rPr lang="en-IE" dirty="0">
                <a:solidFill>
                  <a:srgbClr val="002060"/>
                </a:solidFill>
                <a:latin typeface="TT Rounds Condensed Bold" panose="020B0604020202020204" charset="0"/>
              </a:rPr>
              <a:t>Exploring approaches to disrupting and preventing commercial contract cheating services</a:t>
            </a:r>
          </a:p>
          <a:p>
            <a:pPr>
              <a:lnSpc>
                <a:spcPct val="90000"/>
              </a:lnSpc>
            </a:pPr>
            <a:r>
              <a:rPr lang="en-IE" dirty="0">
                <a:solidFill>
                  <a:srgbClr val="002060"/>
                </a:solidFill>
                <a:latin typeface="TT Rounds Condensed Bold" panose="020B0604020202020204" charset="0"/>
              </a:rPr>
              <a:t>Sharing information about emerging threats to academic integrity</a:t>
            </a:r>
          </a:p>
          <a:p>
            <a:pPr>
              <a:lnSpc>
                <a:spcPct val="90000"/>
              </a:lnSpc>
            </a:pPr>
            <a:r>
              <a:rPr lang="en-IE" dirty="0">
                <a:solidFill>
                  <a:srgbClr val="002060"/>
                </a:solidFill>
                <a:latin typeface="TT Rounds Condensed Bold" panose="020B0604020202020204" charset="0"/>
              </a:rPr>
              <a:t>Highlight the risks these services to stakeholders e.g. learners, education providers, enterprise, professional and regulatory bodies</a:t>
            </a:r>
          </a:p>
          <a:p>
            <a:pPr>
              <a:lnSpc>
                <a:spcPct val="90000"/>
              </a:lnSpc>
            </a:pPr>
            <a:r>
              <a:rPr lang="en-IE" dirty="0">
                <a:solidFill>
                  <a:srgbClr val="002060"/>
                </a:solidFill>
                <a:latin typeface="TT Rounds Condensed Bold" panose="020B0604020202020204" charset="0"/>
              </a:rPr>
              <a:t>Agree and publish joint collective statements to mitigate threats to academic integrity</a:t>
            </a:r>
          </a:p>
          <a:p>
            <a:pPr>
              <a:lnSpc>
                <a:spcPct val="90000"/>
              </a:lnSpc>
            </a:pPr>
            <a:r>
              <a:rPr lang="en-IE" dirty="0">
                <a:solidFill>
                  <a:srgbClr val="002060"/>
                </a:solidFill>
                <a:latin typeface="TT Rounds Condensed Bold" panose="020B0604020202020204" charset="0"/>
              </a:rPr>
              <a:t>Develop a shared communications strategy to expose threats and promote academic integrity</a:t>
            </a:r>
          </a:p>
          <a:p>
            <a:pPr>
              <a:lnSpc>
                <a:spcPct val="90000"/>
              </a:lnSpc>
            </a:pPr>
            <a:r>
              <a:rPr lang="en-IE" dirty="0">
                <a:solidFill>
                  <a:srgbClr val="002060"/>
                </a:solidFill>
                <a:latin typeface="TT Rounds Condensed Bold" panose="020B0604020202020204" charset="0"/>
              </a:rPr>
              <a:t>Disrupt contract cheating services’ business models</a:t>
            </a:r>
          </a:p>
          <a:p>
            <a:pPr>
              <a:lnSpc>
                <a:spcPct val="90000"/>
              </a:lnSpc>
            </a:pPr>
            <a:r>
              <a:rPr lang="en-IE" dirty="0">
                <a:solidFill>
                  <a:srgbClr val="002060"/>
                </a:solidFill>
                <a:latin typeface="TT Rounds Condensed Bold" panose="020B0604020202020204" charset="0"/>
              </a:rPr>
              <a:t>Encourage digital intermediary services e.g. social media platforms to support GAIN’s work</a:t>
            </a:r>
          </a:p>
          <a:p>
            <a:pPr>
              <a:lnSpc>
                <a:spcPct val="90000"/>
              </a:lnSpc>
            </a:pPr>
            <a:r>
              <a:rPr lang="en-IE" dirty="0">
                <a:solidFill>
                  <a:srgbClr val="002060"/>
                </a:solidFill>
                <a:latin typeface="TT Rounds Condensed Bold" panose="020B0604020202020204" charset="0"/>
              </a:rPr>
              <a:t>Share positive engagements with organisations responsive to legislative compliance</a:t>
            </a:r>
          </a:p>
          <a:p>
            <a:pPr>
              <a:lnSpc>
                <a:spcPct val="90000"/>
              </a:lnSpc>
            </a:pPr>
            <a:r>
              <a:rPr lang="en-IE" dirty="0">
                <a:solidFill>
                  <a:srgbClr val="002060"/>
                </a:solidFill>
                <a:latin typeface="TT Rounds Condensed Bold" panose="020B0604020202020204" charset="0"/>
              </a:rPr>
              <a:t>Highlight potential threats to the integrity of national education &amp; qualifications systems</a:t>
            </a:r>
          </a:p>
          <a:p>
            <a:pPr>
              <a:lnSpc>
                <a:spcPct val="90000"/>
              </a:lnSpc>
            </a:pPr>
            <a:endParaRPr lang="en-IE" sz="2600" dirty="0">
              <a:solidFill>
                <a:srgbClr val="002060"/>
              </a:solidFill>
              <a:latin typeface="TT Rounds Condensed Bold" panose="020B0604020202020204" charset="0"/>
            </a:endParaRPr>
          </a:p>
          <a:p>
            <a:pPr marL="0" indent="0">
              <a:lnSpc>
                <a:spcPct val="90000"/>
              </a:lnSpc>
              <a:buNone/>
            </a:pPr>
            <a:r>
              <a:rPr lang="en-IE" sz="2600" dirty="0">
                <a:solidFill>
                  <a:srgbClr val="002060"/>
                </a:solidFill>
                <a:latin typeface="TT Rounds Condensed Bold" panose="020B0604020202020204" charset="0"/>
              </a:rPr>
              <a:t>GAIN Terms of Reference</a:t>
            </a:r>
            <a:r>
              <a:rPr lang="en-IE" sz="2600" i="1" dirty="0">
                <a:solidFill>
                  <a:srgbClr val="002060"/>
                </a:solidFill>
                <a:latin typeface="TT Rounds Condensed Bold" panose="020B0604020202020204" charset="0"/>
              </a:rPr>
              <a:t>, </a:t>
            </a:r>
            <a:r>
              <a:rPr lang="en-IE" sz="2600" dirty="0">
                <a:solidFill>
                  <a:srgbClr val="002060"/>
                </a:solidFill>
                <a:latin typeface="TT Rounds Condensed Bold" panose="020B0604020202020204" charset="0"/>
              </a:rPr>
              <a:t>(2023) </a:t>
            </a:r>
          </a:p>
          <a:p>
            <a:pPr>
              <a:lnSpc>
                <a:spcPct val="90000"/>
              </a:lnSpc>
            </a:pPr>
            <a:endParaRPr lang="en-IE" sz="2600" dirty="0">
              <a:latin typeface="TT Rounds Condensed Bold" panose="020B0604020202020204" charset="0"/>
            </a:endParaRPr>
          </a:p>
          <a:p>
            <a:pPr>
              <a:lnSpc>
                <a:spcPct val="90000"/>
              </a:lnSpc>
            </a:pPr>
            <a:endParaRPr lang="en-IE" sz="2600" dirty="0">
              <a:latin typeface="TT Rounds Condensed Bold" panose="020B0604020202020204" charset="0"/>
            </a:endParaRPr>
          </a:p>
        </p:txBody>
      </p:sp>
      <p:sp>
        <p:nvSpPr>
          <p:cNvPr id="4" name="Freeform 3" descr="A logo for a company  Description automatically generated">
            <a:extLst>
              <a:ext uri="{FF2B5EF4-FFF2-40B4-BE49-F238E27FC236}">
                <a16:creationId xmlns:a16="http://schemas.microsoft.com/office/drawing/2014/main" id="{128046E0-0438-3127-6886-29281B33BA50}"/>
              </a:ext>
            </a:extLst>
          </p:cNvPr>
          <p:cNvSpPr/>
          <p:nvPr/>
        </p:nvSpPr>
        <p:spPr>
          <a:xfrm>
            <a:off x="15163800" y="8572500"/>
            <a:ext cx="2319428" cy="1429107"/>
          </a:xfrm>
          <a:custGeom>
            <a:avLst/>
            <a:gdLst/>
            <a:ahLst/>
            <a:cxnLst/>
            <a:rect l="l" t="t" r="r" b="b"/>
            <a:pathLst>
              <a:path w="2319428" h="1429107">
                <a:moveTo>
                  <a:pt x="0" y="0"/>
                </a:moveTo>
                <a:lnTo>
                  <a:pt x="2319428" y="0"/>
                </a:lnTo>
                <a:lnTo>
                  <a:pt x="2319428" y="1429107"/>
                </a:lnTo>
                <a:lnTo>
                  <a:pt x="0" y="1429107"/>
                </a:lnTo>
                <a:lnTo>
                  <a:pt x="0" y="0"/>
                </a:lnTo>
                <a:close/>
              </a:path>
            </a:pathLst>
          </a:custGeom>
          <a:blipFill>
            <a:blip r:embed="rId2"/>
            <a:stretch>
              <a:fillRect/>
            </a:stretch>
          </a:blipFill>
        </p:spPr>
        <p:txBody>
          <a:bodyPr/>
          <a:lstStyle/>
          <a:p>
            <a:endParaRPr lang="en-IE"/>
          </a:p>
        </p:txBody>
      </p:sp>
    </p:spTree>
    <p:extLst>
      <p:ext uri="{BB962C8B-B14F-4D97-AF65-F5344CB8AC3E}">
        <p14:creationId xmlns:p14="http://schemas.microsoft.com/office/powerpoint/2010/main" val="5561034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2203B17F16D040A1E444A021DFF119" ma:contentTypeVersion="13" ma:contentTypeDescription="Create a new document." ma:contentTypeScope="" ma:versionID="a4477b7aaefebf49d9f3fa8c19f258ff">
  <xsd:schema xmlns:xsd="http://www.w3.org/2001/XMLSchema" xmlns:xs="http://www.w3.org/2001/XMLSchema" xmlns:p="http://schemas.microsoft.com/office/2006/metadata/properties" xmlns:ns2="05ef24fd-2dda-45b0-83fd-a9e6f5cd7406" xmlns:ns3="9cf1f23c-94c0-4dcc-a7fa-999e323c9245" targetNamespace="http://schemas.microsoft.com/office/2006/metadata/properties" ma:root="true" ma:fieldsID="b45f155593f15e42cc3a772c45272010" ns2:_="" ns3:_="">
    <xsd:import namespace="05ef24fd-2dda-45b0-83fd-a9e6f5cd7406"/>
    <xsd:import namespace="9cf1f23c-94c0-4dcc-a7fa-999e323c924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ef24fd-2dda-45b0-83fd-a9e6f5cd74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10ffe1f-c839-4a66-9ae8-9a2945e4919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f1f23c-94c0-4dcc-a7fa-999e323c924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c3438c5-9aa0-4ee5-85a2-9e811049bc4c}" ma:internalName="TaxCatchAll" ma:showField="CatchAllData" ma:web="9cf1f23c-94c0-4dcc-a7fa-999e323c92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5ef24fd-2dda-45b0-83fd-a9e6f5cd7406">
      <Terms xmlns="http://schemas.microsoft.com/office/infopath/2007/PartnerControls"/>
    </lcf76f155ced4ddcb4097134ff3c332f>
    <TaxCatchAll xmlns="9cf1f23c-94c0-4dcc-a7fa-999e323c924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D84EC7-B0B6-45FE-A48D-A0CE2D2189C2}"/>
</file>

<file path=customXml/itemProps2.xml><?xml version="1.0" encoding="utf-8"?>
<ds:datastoreItem xmlns:ds="http://schemas.openxmlformats.org/officeDocument/2006/customXml" ds:itemID="{65147E1F-58B3-4656-B47B-C13C0274506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4CA405C-BBF1-4C1E-9D2A-4447553422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528</TotalTime>
  <Words>1135</Words>
  <Application>Microsoft Office PowerPoint</Application>
  <PresentationFormat>Custom</PresentationFormat>
  <Paragraphs>131</Paragraphs>
  <Slides>16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Arial</vt:lpstr>
      <vt:lpstr>TT Rounds Condensed Bold</vt:lpstr>
      <vt:lpstr>TT Rounds Condensed</vt:lpstr>
      <vt:lpstr>Nanum Square Bold</vt:lpstr>
      <vt:lpstr>Office Theme</vt:lpstr>
      <vt:lpstr>PowerPoint Presentation</vt:lpstr>
      <vt:lpstr>Today we will talk about..</vt:lpstr>
      <vt:lpstr>Academic integrity: a shared responsibility</vt:lpstr>
      <vt:lpstr>  Common Ground among GAIN founders:  Quality and Qualifications Ireland (QQI) &amp; Tertiary Education Quality and Standards Agency (TEQSA)</vt:lpstr>
      <vt:lpstr>PowerPoint Presentation</vt:lpstr>
      <vt:lpstr>PowerPoint Presentation</vt:lpstr>
      <vt:lpstr>Founding members of GAIN</vt:lpstr>
      <vt:lpstr>The role of GAIN in combatting threats to academic integrity</vt:lpstr>
      <vt:lpstr>GAIN’s Objectives</vt:lpstr>
      <vt:lpstr>PowerPoint Presentation</vt:lpstr>
      <vt:lpstr>PowerPoint Presentation</vt:lpstr>
      <vt:lpstr>How GAIN works</vt:lpstr>
      <vt:lpstr>PowerPoint Presentation</vt:lpstr>
      <vt:lpstr>Our invitation to you!</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BFUG GAIN 28-11-24.pptx</dc:title>
  <cp:lastModifiedBy>Laura Flynn</cp:lastModifiedBy>
  <cp:revision>2</cp:revision>
  <dcterms:created xsi:type="dcterms:W3CDTF">2006-08-16T00:00:00Z</dcterms:created>
  <dcterms:modified xsi:type="dcterms:W3CDTF">2025-09-26T17:07:25Z</dcterms:modified>
  <dc:identifier>DAGXCY9JC18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0x0101009B2203B17F16D040A1E444A021DFF119</vt:lpwstr>
  </property>
  <property fmtid="{D5CDD505-2E9C-101B-9397-08002B2CF9AE}" pid="3" name="Order">
    <vt:lpwstr>315600.000000000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ies>
</file>