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5"/>
  </p:sldMasterIdLst>
  <p:notesMasterIdLst>
    <p:notesMasterId r:id="rId20"/>
  </p:notesMasterIdLst>
  <p:handoutMasterIdLst>
    <p:handoutMasterId r:id="rId21"/>
  </p:handoutMasterIdLst>
  <p:sldIdLst>
    <p:sldId id="485" r:id="rId6"/>
    <p:sldId id="369" r:id="rId7"/>
    <p:sldId id="371" r:id="rId8"/>
    <p:sldId id="520" r:id="rId9"/>
    <p:sldId id="521" r:id="rId10"/>
    <p:sldId id="341" r:id="rId11"/>
    <p:sldId id="343" r:id="rId12"/>
    <p:sldId id="348" r:id="rId13"/>
    <p:sldId id="522" r:id="rId14"/>
    <p:sldId id="526" r:id="rId15"/>
    <p:sldId id="523" r:id="rId16"/>
    <p:sldId id="524" r:id="rId17"/>
    <p:sldId id="525" r:id="rId18"/>
    <p:sldId id="519"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9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kai, Leticia" initials="SL" lastIdx="7" clrIdx="0">
    <p:extLst>
      <p:ext uri="{19B8F6BF-5375-455C-9EA6-DF929625EA0E}">
        <p15:presenceInfo xmlns:p15="http://schemas.microsoft.com/office/powerpoint/2012/main" userId="S::l.sakai@unesco.org::75882be5-8d1c-411f-8cc0-212d4f307a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24" autoAdjust="0"/>
    <p:restoredTop sz="81378" autoAdjust="0"/>
  </p:normalViewPr>
  <p:slideViewPr>
    <p:cSldViewPr snapToGrid="0" showGuides="1">
      <p:cViewPr>
        <p:scale>
          <a:sx n="95" d="100"/>
          <a:sy n="95" d="100"/>
        </p:scale>
        <p:origin x="1224" y="176"/>
      </p:cViewPr>
      <p:guideLst>
        <p:guide orient="horz" pos="2137"/>
        <p:guide pos="2948"/>
      </p:guideLst>
    </p:cSldViewPr>
  </p:slideViewPr>
  <p:outlineViewPr>
    <p:cViewPr>
      <p:scale>
        <a:sx n="100" d="100"/>
        <a:sy n="100" d="100"/>
      </p:scale>
      <p:origin x="0" y="-414762"/>
    </p:cViewPr>
  </p:outlineViewPr>
  <p:notesTextViewPr>
    <p:cViewPr>
      <p:scale>
        <a:sx n="1" d="1"/>
        <a:sy n="1" d="1"/>
      </p:scale>
      <p:origin x="0" y="0"/>
    </p:cViewPr>
  </p:notesTextViewPr>
  <p:notesViewPr>
    <p:cSldViewPr snapToGrid="0">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0" Type="http://schemas.openxmlformats.org/officeDocument/2006/relationships/notesMaster" Target="notesMasters/notesMaster1.xml"/><Relationship Id="rId1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61FD38-86B9-4FE6-B463-870B0F828B5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F041D2AB-150F-4B55-9DFA-78E80B3AABA9}">
      <dgm:prSet phldrT="[Text]"/>
      <dgm:spPr/>
      <dgm:t>
        <a:bodyPr/>
        <a:lstStyle/>
        <a:p>
          <a:r>
            <a:rPr lang="en-AU"/>
            <a:t>Facilitate mobility through </a:t>
          </a:r>
          <a:r>
            <a:rPr lang="en-AU" b="1"/>
            <a:t>international cooperation</a:t>
          </a:r>
          <a:endParaRPr lang="en-US" b="1" dirty="0"/>
        </a:p>
      </dgm:t>
    </dgm:pt>
    <dgm:pt modelId="{9D7CFE09-C274-41F1-B1F9-4AE46EB5EDD9}" type="sibTrans" cxnId="{D6BBB651-7C8A-4BB0-872F-CAE135E89BB5}">
      <dgm:prSet/>
      <dgm:spPr/>
      <dgm:t>
        <a:bodyPr/>
        <a:lstStyle/>
        <a:p>
          <a:endParaRPr lang="en-US"/>
        </a:p>
      </dgm:t>
    </dgm:pt>
    <dgm:pt modelId="{9B3A20B8-2AF8-4524-A118-AB1BD77A723A}" type="parTrans" cxnId="{D6BBB651-7C8A-4BB0-872F-CAE135E89BB5}">
      <dgm:prSet/>
      <dgm:spPr/>
      <dgm:t>
        <a:bodyPr/>
        <a:lstStyle/>
        <a:p>
          <a:endParaRPr lang="en-US"/>
        </a:p>
      </dgm:t>
    </dgm:pt>
    <dgm:pt modelId="{F2E3C032-A5FF-4326-90C4-131EA7E62656}">
      <dgm:prSet/>
      <dgm:spPr/>
      <dgm:t>
        <a:bodyPr/>
        <a:lstStyle/>
        <a:p>
          <a:r>
            <a:rPr lang="en-AU"/>
            <a:t>Provide an </a:t>
          </a:r>
          <a:r>
            <a:rPr lang="en-AU" b="1"/>
            <a:t>inclusive</a:t>
          </a:r>
          <a:r>
            <a:rPr lang="en-AU"/>
            <a:t> framework for </a:t>
          </a:r>
          <a:r>
            <a:rPr lang="en-AU" b="1"/>
            <a:t>fair</a:t>
          </a:r>
          <a:r>
            <a:rPr lang="en-AU"/>
            <a:t> recognition </a:t>
          </a:r>
          <a:endParaRPr lang="en-AU" dirty="0"/>
        </a:p>
      </dgm:t>
    </dgm:pt>
    <dgm:pt modelId="{A3C22DF6-E6BF-4293-90FD-969E2F5CF3D4}" type="sibTrans" cxnId="{DAE430CE-D39C-4F15-9148-1B11DD2024FA}">
      <dgm:prSet/>
      <dgm:spPr/>
      <dgm:t>
        <a:bodyPr/>
        <a:lstStyle/>
        <a:p>
          <a:endParaRPr lang="en-US"/>
        </a:p>
      </dgm:t>
    </dgm:pt>
    <dgm:pt modelId="{BFACFCC9-263C-4B0C-AF68-0A7DAC9A1A71}" type="parTrans" cxnId="{DAE430CE-D39C-4F15-9148-1B11DD2024FA}">
      <dgm:prSet/>
      <dgm:spPr/>
      <dgm:t>
        <a:bodyPr/>
        <a:lstStyle/>
        <a:p>
          <a:endParaRPr lang="en-US"/>
        </a:p>
      </dgm:t>
    </dgm:pt>
    <dgm:pt modelId="{AEF2BFF2-3B56-4A93-813C-690246176058}">
      <dgm:prSet/>
      <dgm:spPr/>
      <dgm:t>
        <a:bodyPr/>
        <a:lstStyle/>
        <a:p>
          <a:r>
            <a:rPr lang="en-AU"/>
            <a:t>Respect for </a:t>
          </a:r>
          <a:r>
            <a:rPr lang="en-AU" b="1"/>
            <a:t>domestic</a:t>
          </a:r>
          <a:r>
            <a:rPr lang="en-AU"/>
            <a:t> laws and </a:t>
          </a:r>
          <a:r>
            <a:rPr lang="en-AU" b="1"/>
            <a:t>institutional autonomy</a:t>
          </a:r>
          <a:endParaRPr lang="en-AU" b="1" dirty="0"/>
        </a:p>
      </dgm:t>
    </dgm:pt>
    <dgm:pt modelId="{81AC1F5A-F01E-4051-9045-5DBBC2490B52}" type="sibTrans" cxnId="{FF7C6231-F31B-42E3-AEFB-B5171CEE365D}">
      <dgm:prSet/>
      <dgm:spPr/>
      <dgm:t>
        <a:bodyPr/>
        <a:lstStyle/>
        <a:p>
          <a:endParaRPr lang="en-US"/>
        </a:p>
      </dgm:t>
    </dgm:pt>
    <dgm:pt modelId="{5811692F-7084-44AB-9DD1-9D36DAF0925B}" type="parTrans" cxnId="{FF7C6231-F31B-42E3-AEFB-B5171CEE365D}">
      <dgm:prSet/>
      <dgm:spPr/>
      <dgm:t>
        <a:bodyPr/>
        <a:lstStyle/>
        <a:p>
          <a:endParaRPr lang="en-US"/>
        </a:p>
      </dgm:t>
    </dgm:pt>
    <dgm:pt modelId="{45DC0689-67A3-440F-A73B-FDBFCB58244D}">
      <dgm:prSet/>
      <dgm:spPr/>
      <dgm:t>
        <a:bodyPr/>
        <a:lstStyle/>
        <a:p>
          <a:r>
            <a:rPr lang="en-AU" b="1"/>
            <a:t>Does not</a:t>
          </a:r>
          <a:r>
            <a:rPr lang="en-AU"/>
            <a:t>  </a:t>
          </a:r>
        </a:p>
        <a:p>
          <a:r>
            <a:rPr lang="en-AU"/>
            <a:t>-mean </a:t>
          </a:r>
          <a:r>
            <a:rPr lang="en-AU" b="1"/>
            <a:t>automatic recognition</a:t>
          </a:r>
        </a:p>
        <a:p>
          <a:r>
            <a:rPr lang="en-AU"/>
            <a:t>-specify </a:t>
          </a:r>
          <a:r>
            <a:rPr lang="en-AU" b="1"/>
            <a:t>how</a:t>
          </a:r>
          <a:r>
            <a:rPr lang="en-AU"/>
            <a:t> to recognise</a:t>
          </a:r>
          <a:endParaRPr lang="en-AU" dirty="0"/>
        </a:p>
      </dgm:t>
    </dgm:pt>
    <dgm:pt modelId="{E87C11D2-FB55-4C89-B775-95CDEB0EDDB3}" type="sibTrans" cxnId="{212B5943-6E86-45FF-8F6A-740013E159F4}">
      <dgm:prSet/>
      <dgm:spPr/>
      <dgm:t>
        <a:bodyPr/>
        <a:lstStyle/>
        <a:p>
          <a:endParaRPr lang="en-US"/>
        </a:p>
      </dgm:t>
    </dgm:pt>
    <dgm:pt modelId="{E1B6895C-6FDC-4A0E-A7E4-A3BE550C1D0F}" type="parTrans" cxnId="{212B5943-6E86-45FF-8F6A-740013E159F4}">
      <dgm:prSet/>
      <dgm:spPr/>
      <dgm:t>
        <a:bodyPr/>
        <a:lstStyle/>
        <a:p>
          <a:endParaRPr lang="en-US"/>
        </a:p>
      </dgm:t>
    </dgm:pt>
    <dgm:pt modelId="{011879D7-D3C5-DF4F-85B0-C092FF8DEBD3}" type="pres">
      <dgm:prSet presAssocID="{EA61FD38-86B9-4FE6-B463-870B0F828B54}" presName="matrix" presStyleCnt="0">
        <dgm:presLayoutVars>
          <dgm:chMax val="1"/>
          <dgm:dir/>
          <dgm:resizeHandles val="exact"/>
        </dgm:presLayoutVars>
      </dgm:prSet>
      <dgm:spPr/>
    </dgm:pt>
    <dgm:pt modelId="{DF3A2B3D-55E3-C34E-A9E2-25482408594E}" type="pres">
      <dgm:prSet presAssocID="{EA61FD38-86B9-4FE6-B463-870B0F828B54}" presName="diamond" presStyleLbl="bgShp" presStyleIdx="0" presStyleCnt="1"/>
      <dgm:spPr/>
    </dgm:pt>
    <dgm:pt modelId="{E316BCAE-71D6-6A44-A3A2-1F3C586A0600}" type="pres">
      <dgm:prSet presAssocID="{EA61FD38-86B9-4FE6-B463-870B0F828B54}" presName="quad1" presStyleLbl="node1" presStyleIdx="0" presStyleCnt="4">
        <dgm:presLayoutVars>
          <dgm:chMax val="0"/>
          <dgm:chPref val="0"/>
          <dgm:bulletEnabled val="1"/>
        </dgm:presLayoutVars>
      </dgm:prSet>
      <dgm:spPr/>
    </dgm:pt>
    <dgm:pt modelId="{59EC8710-47DC-0346-B461-6DC5C7FAB677}" type="pres">
      <dgm:prSet presAssocID="{EA61FD38-86B9-4FE6-B463-870B0F828B54}" presName="quad2" presStyleLbl="node1" presStyleIdx="1" presStyleCnt="4">
        <dgm:presLayoutVars>
          <dgm:chMax val="0"/>
          <dgm:chPref val="0"/>
          <dgm:bulletEnabled val="1"/>
        </dgm:presLayoutVars>
      </dgm:prSet>
      <dgm:spPr/>
    </dgm:pt>
    <dgm:pt modelId="{A3DB2257-1CA9-9546-B099-74E65FABCB15}" type="pres">
      <dgm:prSet presAssocID="{EA61FD38-86B9-4FE6-B463-870B0F828B54}" presName="quad3" presStyleLbl="node1" presStyleIdx="2" presStyleCnt="4">
        <dgm:presLayoutVars>
          <dgm:chMax val="0"/>
          <dgm:chPref val="0"/>
          <dgm:bulletEnabled val="1"/>
        </dgm:presLayoutVars>
      </dgm:prSet>
      <dgm:spPr/>
    </dgm:pt>
    <dgm:pt modelId="{48FF1F0E-A456-CE4F-B2A5-CDDAB3C3C9B4}" type="pres">
      <dgm:prSet presAssocID="{EA61FD38-86B9-4FE6-B463-870B0F828B54}" presName="quad4" presStyleLbl="node1" presStyleIdx="3" presStyleCnt="4">
        <dgm:presLayoutVars>
          <dgm:chMax val="0"/>
          <dgm:chPref val="0"/>
          <dgm:bulletEnabled val="1"/>
        </dgm:presLayoutVars>
      </dgm:prSet>
      <dgm:spPr/>
    </dgm:pt>
  </dgm:ptLst>
  <dgm:cxnLst>
    <dgm:cxn modelId="{02B60B14-3424-4B46-A4C7-542579A011B1}" type="presOf" srcId="{F041D2AB-150F-4B55-9DFA-78E80B3AABA9}" destId="{E316BCAE-71D6-6A44-A3A2-1F3C586A0600}" srcOrd="0" destOrd="0" presId="urn:microsoft.com/office/officeart/2005/8/layout/matrix3"/>
    <dgm:cxn modelId="{FF7C6231-F31B-42E3-AEFB-B5171CEE365D}" srcId="{EA61FD38-86B9-4FE6-B463-870B0F828B54}" destId="{AEF2BFF2-3B56-4A93-813C-690246176058}" srcOrd="2" destOrd="0" parTransId="{5811692F-7084-44AB-9DD1-9D36DAF0925B}" sibTransId="{81AC1F5A-F01E-4051-9045-5DBBC2490B52}"/>
    <dgm:cxn modelId="{212B5943-6E86-45FF-8F6A-740013E159F4}" srcId="{EA61FD38-86B9-4FE6-B463-870B0F828B54}" destId="{45DC0689-67A3-440F-A73B-FDBFCB58244D}" srcOrd="3" destOrd="0" parTransId="{E1B6895C-6FDC-4A0E-A7E4-A3BE550C1D0F}" sibTransId="{E87C11D2-FB55-4C89-B775-95CDEB0EDDB3}"/>
    <dgm:cxn modelId="{D6BBB651-7C8A-4BB0-872F-CAE135E89BB5}" srcId="{EA61FD38-86B9-4FE6-B463-870B0F828B54}" destId="{F041D2AB-150F-4B55-9DFA-78E80B3AABA9}" srcOrd="0" destOrd="0" parTransId="{9B3A20B8-2AF8-4524-A118-AB1BD77A723A}" sibTransId="{9D7CFE09-C274-41F1-B1F9-4AE46EB5EDD9}"/>
    <dgm:cxn modelId="{7A891876-88F6-7041-9C59-6BB59E36E894}" type="presOf" srcId="{45DC0689-67A3-440F-A73B-FDBFCB58244D}" destId="{48FF1F0E-A456-CE4F-B2A5-CDDAB3C3C9B4}" srcOrd="0" destOrd="0" presId="urn:microsoft.com/office/officeart/2005/8/layout/matrix3"/>
    <dgm:cxn modelId="{B3AFB88B-AA43-0C42-9C49-02C372E706EE}" type="presOf" srcId="{AEF2BFF2-3B56-4A93-813C-690246176058}" destId="{A3DB2257-1CA9-9546-B099-74E65FABCB15}" srcOrd="0" destOrd="0" presId="urn:microsoft.com/office/officeart/2005/8/layout/matrix3"/>
    <dgm:cxn modelId="{57EE4EB1-0361-7B47-83F4-AE9415B4DC71}" type="presOf" srcId="{EA61FD38-86B9-4FE6-B463-870B0F828B54}" destId="{011879D7-D3C5-DF4F-85B0-C092FF8DEBD3}" srcOrd="0" destOrd="0" presId="urn:microsoft.com/office/officeart/2005/8/layout/matrix3"/>
    <dgm:cxn modelId="{DAE430CE-D39C-4F15-9148-1B11DD2024FA}" srcId="{EA61FD38-86B9-4FE6-B463-870B0F828B54}" destId="{F2E3C032-A5FF-4326-90C4-131EA7E62656}" srcOrd="1" destOrd="0" parTransId="{BFACFCC9-263C-4B0C-AF68-0A7DAC9A1A71}" sibTransId="{A3C22DF6-E6BF-4293-90FD-969E2F5CF3D4}"/>
    <dgm:cxn modelId="{71E630EC-20FC-E542-A6C2-3244055FA206}" type="presOf" srcId="{F2E3C032-A5FF-4326-90C4-131EA7E62656}" destId="{59EC8710-47DC-0346-B461-6DC5C7FAB677}" srcOrd="0" destOrd="0" presId="urn:microsoft.com/office/officeart/2005/8/layout/matrix3"/>
    <dgm:cxn modelId="{1E67013B-F85A-3647-A400-0441B3BDFBD1}" type="presParOf" srcId="{011879D7-D3C5-DF4F-85B0-C092FF8DEBD3}" destId="{DF3A2B3D-55E3-C34E-A9E2-25482408594E}" srcOrd="0" destOrd="0" presId="urn:microsoft.com/office/officeart/2005/8/layout/matrix3"/>
    <dgm:cxn modelId="{8113B988-0783-5F45-BC4C-7C69E5FAC7D9}" type="presParOf" srcId="{011879D7-D3C5-DF4F-85B0-C092FF8DEBD3}" destId="{E316BCAE-71D6-6A44-A3A2-1F3C586A0600}" srcOrd="1" destOrd="0" presId="urn:microsoft.com/office/officeart/2005/8/layout/matrix3"/>
    <dgm:cxn modelId="{B3B0418B-8E8F-204D-9DB6-0FFD666BD348}" type="presParOf" srcId="{011879D7-D3C5-DF4F-85B0-C092FF8DEBD3}" destId="{59EC8710-47DC-0346-B461-6DC5C7FAB677}" srcOrd="2" destOrd="0" presId="urn:microsoft.com/office/officeart/2005/8/layout/matrix3"/>
    <dgm:cxn modelId="{FA093E19-92E4-924E-9708-40D42CB3313C}" type="presParOf" srcId="{011879D7-D3C5-DF4F-85B0-C092FF8DEBD3}" destId="{A3DB2257-1CA9-9546-B099-74E65FABCB15}" srcOrd="3" destOrd="0" presId="urn:microsoft.com/office/officeart/2005/8/layout/matrix3"/>
    <dgm:cxn modelId="{ABE968F3-B638-3548-B15C-74F2F6BFDE2D}" type="presParOf" srcId="{011879D7-D3C5-DF4F-85B0-C092FF8DEBD3}" destId="{48FF1F0E-A456-CE4F-B2A5-CDDAB3C3C9B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020FA7-3A96-49E2-974B-4E26BF27F2DD}" type="doc">
      <dgm:prSet loTypeId="urn:microsoft.com/office/officeart/2005/8/layout/hProcess9" loCatId="process" qsTypeId="urn:microsoft.com/office/officeart/2005/8/quickstyle/simple1" qsCatId="simple" csTypeId="urn:microsoft.com/office/officeart/2005/8/colors/colorful1" csCatId="colorful" phldr="1"/>
      <dgm:spPr/>
    </dgm:pt>
    <dgm:pt modelId="{7BBB70FA-9DA6-4667-BD25-8CEC1E5A1A48}">
      <dgm:prSet custT="1"/>
      <dgm:spPr>
        <a:solidFill>
          <a:schemeClr val="accent5">
            <a:lumMod val="75000"/>
          </a:schemeClr>
        </a:solidFill>
      </dgm:spPr>
      <dgm:t>
        <a:bodyPr/>
        <a:lstStyle/>
        <a:p>
          <a:pPr marL="0" indent="0"/>
          <a:r>
            <a:rPr lang="en-AU" sz="1650" dirty="0"/>
            <a:t>Transparent, fair, non-discriminatory and timely assessment</a:t>
          </a:r>
        </a:p>
      </dgm:t>
    </dgm:pt>
    <dgm:pt modelId="{1A8EE411-719D-4C87-9780-30A0211E3A88}" type="parTrans" cxnId="{4EBC835C-7997-4607-8B78-42C9A74B2F8A}">
      <dgm:prSet/>
      <dgm:spPr/>
      <dgm:t>
        <a:bodyPr/>
        <a:lstStyle/>
        <a:p>
          <a:endParaRPr lang="en-US" sz="1800"/>
        </a:p>
      </dgm:t>
    </dgm:pt>
    <dgm:pt modelId="{7EF78B5A-B5C4-4807-82DE-F9AFB020FDB5}" type="sibTrans" cxnId="{4EBC835C-7997-4607-8B78-42C9A74B2F8A}">
      <dgm:prSet/>
      <dgm:spPr/>
      <dgm:t>
        <a:bodyPr/>
        <a:lstStyle/>
        <a:p>
          <a:endParaRPr lang="en-US" sz="1800"/>
        </a:p>
      </dgm:t>
    </dgm:pt>
    <dgm:pt modelId="{BCC79EC8-3A24-4DB0-9D31-C818C78F8D95}">
      <dgm:prSet custT="1"/>
      <dgm:spPr/>
      <dgm:t>
        <a:bodyPr/>
        <a:lstStyle/>
        <a:p>
          <a:r>
            <a:rPr lang="en-AU" sz="1650" dirty="0"/>
            <a:t>Decisions based on quality information from  competent authorities </a:t>
          </a:r>
        </a:p>
      </dgm:t>
    </dgm:pt>
    <dgm:pt modelId="{BDDAA6F1-352F-4375-AA40-FFCCD2CD4973}" type="parTrans" cxnId="{90EC49DB-29E7-4B62-85CF-7834D50469FE}">
      <dgm:prSet/>
      <dgm:spPr/>
      <dgm:t>
        <a:bodyPr/>
        <a:lstStyle/>
        <a:p>
          <a:endParaRPr lang="en-US" sz="1800"/>
        </a:p>
      </dgm:t>
    </dgm:pt>
    <dgm:pt modelId="{1D64E80C-7D17-410D-BD79-285DC83F8FC0}" type="sibTrans" cxnId="{90EC49DB-29E7-4B62-85CF-7834D50469FE}">
      <dgm:prSet/>
      <dgm:spPr/>
      <dgm:t>
        <a:bodyPr/>
        <a:lstStyle/>
        <a:p>
          <a:endParaRPr lang="en-US" sz="1800"/>
        </a:p>
      </dgm:t>
    </dgm:pt>
    <dgm:pt modelId="{3FC7EC62-6CCB-4B34-B7FA-7ECA85D85BCB}">
      <dgm:prSet custT="1"/>
      <dgm:spPr>
        <a:solidFill>
          <a:schemeClr val="accent1"/>
        </a:solidFill>
      </dgm:spPr>
      <dgm:t>
        <a:bodyPr/>
        <a:lstStyle/>
        <a:p>
          <a:r>
            <a:rPr lang="en-AU" sz="1650" dirty="0"/>
            <a:t>Appeal mechanisms </a:t>
          </a:r>
        </a:p>
      </dgm:t>
    </dgm:pt>
    <dgm:pt modelId="{460D6892-A857-4E68-B09F-D2B59B8476A7}" type="parTrans" cxnId="{6C1E45B9-75DE-425C-ADF7-73C4A8C333A0}">
      <dgm:prSet/>
      <dgm:spPr/>
      <dgm:t>
        <a:bodyPr/>
        <a:lstStyle/>
        <a:p>
          <a:endParaRPr lang="en-US" sz="1800"/>
        </a:p>
      </dgm:t>
    </dgm:pt>
    <dgm:pt modelId="{4DA5DDF5-5BBA-4F01-9138-88AAB3A0BE33}" type="sibTrans" cxnId="{6C1E45B9-75DE-425C-ADF7-73C4A8C333A0}">
      <dgm:prSet/>
      <dgm:spPr/>
      <dgm:t>
        <a:bodyPr/>
        <a:lstStyle/>
        <a:p>
          <a:endParaRPr lang="en-US" sz="1800"/>
        </a:p>
      </dgm:t>
    </dgm:pt>
    <dgm:pt modelId="{52AE2F4D-AB26-4A8A-A2CC-AC79ED8F7DBC}">
      <dgm:prSet phldrT="[Text]" custT="1"/>
      <dgm:spPr/>
      <dgm:t>
        <a:bodyPr/>
        <a:lstStyle/>
        <a:p>
          <a:r>
            <a:rPr lang="en-AU" sz="1650" dirty="0"/>
            <a:t>Individual has right to assessment</a:t>
          </a:r>
          <a:endParaRPr lang="en-US" sz="1650" dirty="0"/>
        </a:p>
      </dgm:t>
    </dgm:pt>
    <dgm:pt modelId="{D82E100E-C68B-4928-87B7-DC8044DA8DCC}" type="parTrans" cxnId="{B6542C53-5BE9-44E1-BFFF-FD5132168170}">
      <dgm:prSet/>
      <dgm:spPr/>
      <dgm:t>
        <a:bodyPr/>
        <a:lstStyle/>
        <a:p>
          <a:endParaRPr lang="en-US"/>
        </a:p>
      </dgm:t>
    </dgm:pt>
    <dgm:pt modelId="{239BF84D-E8C4-4CD4-B6F1-8DFC01E17CF0}" type="sibTrans" cxnId="{B6542C53-5BE9-44E1-BFFF-FD5132168170}">
      <dgm:prSet/>
      <dgm:spPr/>
      <dgm:t>
        <a:bodyPr/>
        <a:lstStyle/>
        <a:p>
          <a:endParaRPr lang="en-US"/>
        </a:p>
      </dgm:t>
    </dgm:pt>
    <dgm:pt modelId="{A898A4EC-2884-4DEC-AD88-2CA9376D8EFB}">
      <dgm:prSet phldrT="[Text]" custT="1"/>
      <dgm:spPr>
        <a:solidFill>
          <a:srgbClr val="33ABA8"/>
        </a:solidFill>
      </dgm:spPr>
      <dgm:t>
        <a:bodyPr/>
        <a:lstStyle/>
        <a:p>
          <a:r>
            <a:rPr lang="en-US" sz="1650" dirty="0"/>
            <a:t>Recognition may lead to further study, use of academic title, and  employment</a:t>
          </a:r>
          <a:endParaRPr lang="en-AU" sz="1650" dirty="0"/>
        </a:p>
      </dgm:t>
    </dgm:pt>
    <dgm:pt modelId="{24AB89B1-C303-434D-9A89-E27AE3D7049D}" type="parTrans" cxnId="{E484F579-A5F2-4D55-B720-8CFB62A94F18}">
      <dgm:prSet/>
      <dgm:spPr/>
      <dgm:t>
        <a:bodyPr/>
        <a:lstStyle/>
        <a:p>
          <a:endParaRPr lang="en-US"/>
        </a:p>
      </dgm:t>
    </dgm:pt>
    <dgm:pt modelId="{EF3D09BE-D7DE-432C-AB5D-AB999FEA54D0}" type="sibTrans" cxnId="{E484F579-A5F2-4D55-B720-8CFB62A94F18}">
      <dgm:prSet/>
      <dgm:spPr/>
      <dgm:t>
        <a:bodyPr/>
        <a:lstStyle/>
        <a:p>
          <a:endParaRPr lang="en-US"/>
        </a:p>
      </dgm:t>
    </dgm:pt>
    <dgm:pt modelId="{4B9F6632-C9E6-49AF-A24F-99A81CA11096}" type="pres">
      <dgm:prSet presAssocID="{13020FA7-3A96-49E2-974B-4E26BF27F2DD}" presName="CompostProcess" presStyleCnt="0">
        <dgm:presLayoutVars>
          <dgm:dir/>
          <dgm:resizeHandles val="exact"/>
        </dgm:presLayoutVars>
      </dgm:prSet>
      <dgm:spPr/>
    </dgm:pt>
    <dgm:pt modelId="{68C6D30C-31F2-4939-9004-1081515942EA}" type="pres">
      <dgm:prSet presAssocID="{13020FA7-3A96-49E2-974B-4E26BF27F2DD}" presName="arrow" presStyleLbl="bgShp" presStyleIdx="0" presStyleCnt="1" custScaleX="107057" custLinFactNeighborX="1030"/>
      <dgm:spPr/>
    </dgm:pt>
    <dgm:pt modelId="{7C41BC7E-D6AC-4629-9081-FECCE4336E70}" type="pres">
      <dgm:prSet presAssocID="{13020FA7-3A96-49E2-974B-4E26BF27F2DD}" presName="linearProcess" presStyleCnt="0"/>
      <dgm:spPr/>
    </dgm:pt>
    <dgm:pt modelId="{A916E8C5-E184-48EB-AB6B-F97853985BB3}" type="pres">
      <dgm:prSet presAssocID="{52AE2F4D-AB26-4A8A-A2CC-AC79ED8F7DBC}" presName="textNode" presStyleLbl="node1" presStyleIdx="0" presStyleCnt="5" custScaleX="87744" custScaleY="147296">
        <dgm:presLayoutVars>
          <dgm:bulletEnabled val="1"/>
        </dgm:presLayoutVars>
      </dgm:prSet>
      <dgm:spPr/>
    </dgm:pt>
    <dgm:pt modelId="{B76C0372-F9DA-4785-A0A5-48C71F33071A}" type="pres">
      <dgm:prSet presAssocID="{239BF84D-E8C4-4CD4-B6F1-8DFC01E17CF0}" presName="sibTrans" presStyleCnt="0"/>
      <dgm:spPr/>
    </dgm:pt>
    <dgm:pt modelId="{FD25F3AF-F132-4A19-955F-F68F02770812}" type="pres">
      <dgm:prSet presAssocID="{7BBB70FA-9DA6-4667-BD25-8CEC1E5A1A48}" presName="textNode" presStyleLbl="node1" presStyleIdx="1" presStyleCnt="5" custScaleX="100273" custScaleY="147296">
        <dgm:presLayoutVars>
          <dgm:bulletEnabled val="1"/>
        </dgm:presLayoutVars>
      </dgm:prSet>
      <dgm:spPr/>
    </dgm:pt>
    <dgm:pt modelId="{75107B4E-82DE-455B-896E-7B3AB83E2304}" type="pres">
      <dgm:prSet presAssocID="{7EF78B5A-B5C4-4807-82DE-F9AFB020FDB5}" presName="sibTrans" presStyleCnt="0"/>
      <dgm:spPr/>
    </dgm:pt>
    <dgm:pt modelId="{4E4E1C49-7314-4BB6-881C-1A02A114C0D9}" type="pres">
      <dgm:prSet presAssocID="{BCC79EC8-3A24-4DB0-9D31-C818C78F8D95}" presName="textNode" presStyleLbl="node1" presStyleIdx="2" presStyleCnt="5" custScaleX="94450" custScaleY="147296">
        <dgm:presLayoutVars>
          <dgm:bulletEnabled val="1"/>
        </dgm:presLayoutVars>
      </dgm:prSet>
      <dgm:spPr/>
    </dgm:pt>
    <dgm:pt modelId="{2FEBA246-17F3-4075-9A1E-9E3CD836EDC2}" type="pres">
      <dgm:prSet presAssocID="{1D64E80C-7D17-410D-BD79-285DC83F8FC0}" presName="sibTrans" presStyleCnt="0"/>
      <dgm:spPr/>
    </dgm:pt>
    <dgm:pt modelId="{EC09A28F-E23B-486F-BB3F-F098B537B16F}" type="pres">
      <dgm:prSet presAssocID="{3FC7EC62-6CCB-4B34-B7FA-7ECA85D85BCB}" presName="textNode" presStyleLbl="node1" presStyleIdx="3" presStyleCnt="5" custScaleX="85553" custScaleY="147296">
        <dgm:presLayoutVars>
          <dgm:bulletEnabled val="1"/>
        </dgm:presLayoutVars>
      </dgm:prSet>
      <dgm:spPr/>
    </dgm:pt>
    <dgm:pt modelId="{DB56730F-99F9-4F27-8724-ACB62680F887}" type="pres">
      <dgm:prSet presAssocID="{4DA5DDF5-5BBA-4F01-9138-88AAB3A0BE33}" presName="sibTrans" presStyleCnt="0"/>
      <dgm:spPr/>
    </dgm:pt>
    <dgm:pt modelId="{CF03973A-3EDD-4571-84CD-C4674DE1944C}" type="pres">
      <dgm:prSet presAssocID="{A898A4EC-2884-4DEC-AD88-2CA9376D8EFB}" presName="textNode" presStyleLbl="node1" presStyleIdx="4" presStyleCnt="5" custScaleX="85791" custScaleY="147296">
        <dgm:presLayoutVars>
          <dgm:bulletEnabled val="1"/>
        </dgm:presLayoutVars>
      </dgm:prSet>
      <dgm:spPr/>
    </dgm:pt>
  </dgm:ptLst>
  <dgm:cxnLst>
    <dgm:cxn modelId="{C789300A-13AC-421E-981F-3267E1CDB3C7}" type="presOf" srcId="{52AE2F4D-AB26-4A8A-A2CC-AC79ED8F7DBC}" destId="{A916E8C5-E184-48EB-AB6B-F97853985BB3}" srcOrd="0" destOrd="0" presId="urn:microsoft.com/office/officeart/2005/8/layout/hProcess9"/>
    <dgm:cxn modelId="{2FAF1048-EF6A-49A9-9143-76E6667CC2B2}" type="presOf" srcId="{13020FA7-3A96-49E2-974B-4E26BF27F2DD}" destId="{4B9F6632-C9E6-49AF-A24F-99A81CA11096}" srcOrd="0" destOrd="0" presId="urn:microsoft.com/office/officeart/2005/8/layout/hProcess9"/>
    <dgm:cxn modelId="{B6542C53-5BE9-44E1-BFFF-FD5132168170}" srcId="{13020FA7-3A96-49E2-974B-4E26BF27F2DD}" destId="{52AE2F4D-AB26-4A8A-A2CC-AC79ED8F7DBC}" srcOrd="0" destOrd="0" parTransId="{D82E100E-C68B-4928-87B7-DC8044DA8DCC}" sibTransId="{239BF84D-E8C4-4CD4-B6F1-8DFC01E17CF0}"/>
    <dgm:cxn modelId="{74359F5B-E43F-4B70-BDE0-381EB8570C79}" type="presOf" srcId="{7BBB70FA-9DA6-4667-BD25-8CEC1E5A1A48}" destId="{FD25F3AF-F132-4A19-955F-F68F02770812}" srcOrd="0" destOrd="0" presId="urn:microsoft.com/office/officeart/2005/8/layout/hProcess9"/>
    <dgm:cxn modelId="{4EBC835C-7997-4607-8B78-42C9A74B2F8A}" srcId="{13020FA7-3A96-49E2-974B-4E26BF27F2DD}" destId="{7BBB70FA-9DA6-4667-BD25-8CEC1E5A1A48}" srcOrd="1" destOrd="0" parTransId="{1A8EE411-719D-4C87-9780-30A0211E3A88}" sibTransId="{7EF78B5A-B5C4-4807-82DE-F9AFB020FDB5}"/>
    <dgm:cxn modelId="{E484F579-A5F2-4D55-B720-8CFB62A94F18}" srcId="{13020FA7-3A96-49E2-974B-4E26BF27F2DD}" destId="{A898A4EC-2884-4DEC-AD88-2CA9376D8EFB}" srcOrd="4" destOrd="0" parTransId="{24AB89B1-C303-434D-9A89-E27AE3D7049D}" sibTransId="{EF3D09BE-D7DE-432C-AB5D-AB999FEA54D0}"/>
    <dgm:cxn modelId="{15C8218C-37E6-49B6-8ADD-DE487D38ED9D}" type="presOf" srcId="{BCC79EC8-3A24-4DB0-9D31-C818C78F8D95}" destId="{4E4E1C49-7314-4BB6-881C-1A02A114C0D9}" srcOrd="0" destOrd="0" presId="urn:microsoft.com/office/officeart/2005/8/layout/hProcess9"/>
    <dgm:cxn modelId="{6C1E45B9-75DE-425C-ADF7-73C4A8C333A0}" srcId="{13020FA7-3A96-49E2-974B-4E26BF27F2DD}" destId="{3FC7EC62-6CCB-4B34-B7FA-7ECA85D85BCB}" srcOrd="3" destOrd="0" parTransId="{460D6892-A857-4E68-B09F-D2B59B8476A7}" sibTransId="{4DA5DDF5-5BBA-4F01-9138-88AAB3A0BE33}"/>
    <dgm:cxn modelId="{90EC49DB-29E7-4B62-85CF-7834D50469FE}" srcId="{13020FA7-3A96-49E2-974B-4E26BF27F2DD}" destId="{BCC79EC8-3A24-4DB0-9D31-C818C78F8D95}" srcOrd="2" destOrd="0" parTransId="{BDDAA6F1-352F-4375-AA40-FFCCD2CD4973}" sibTransId="{1D64E80C-7D17-410D-BD79-285DC83F8FC0}"/>
    <dgm:cxn modelId="{61C751E6-DD37-4404-A7CD-AC298FF52AA3}" type="presOf" srcId="{3FC7EC62-6CCB-4B34-B7FA-7ECA85D85BCB}" destId="{EC09A28F-E23B-486F-BB3F-F098B537B16F}" srcOrd="0" destOrd="0" presId="urn:microsoft.com/office/officeart/2005/8/layout/hProcess9"/>
    <dgm:cxn modelId="{AEF65EF0-1E3C-4022-9BA0-619638C1D7DF}" type="presOf" srcId="{A898A4EC-2884-4DEC-AD88-2CA9376D8EFB}" destId="{CF03973A-3EDD-4571-84CD-C4674DE1944C}" srcOrd="0" destOrd="0" presId="urn:microsoft.com/office/officeart/2005/8/layout/hProcess9"/>
    <dgm:cxn modelId="{E5A150E3-8AB8-442B-B686-F42296B956DE}" type="presParOf" srcId="{4B9F6632-C9E6-49AF-A24F-99A81CA11096}" destId="{68C6D30C-31F2-4939-9004-1081515942EA}" srcOrd="0" destOrd="0" presId="urn:microsoft.com/office/officeart/2005/8/layout/hProcess9"/>
    <dgm:cxn modelId="{7117089F-042D-477F-B2FD-4BBE894992FF}" type="presParOf" srcId="{4B9F6632-C9E6-49AF-A24F-99A81CA11096}" destId="{7C41BC7E-D6AC-4629-9081-FECCE4336E70}" srcOrd="1" destOrd="0" presId="urn:microsoft.com/office/officeart/2005/8/layout/hProcess9"/>
    <dgm:cxn modelId="{C1109885-3835-4A63-9FB0-F3D3E7CF2352}" type="presParOf" srcId="{7C41BC7E-D6AC-4629-9081-FECCE4336E70}" destId="{A916E8C5-E184-48EB-AB6B-F97853985BB3}" srcOrd="0" destOrd="0" presId="urn:microsoft.com/office/officeart/2005/8/layout/hProcess9"/>
    <dgm:cxn modelId="{A3BD20D4-545F-4162-A213-FF1C410C95BD}" type="presParOf" srcId="{7C41BC7E-D6AC-4629-9081-FECCE4336E70}" destId="{B76C0372-F9DA-4785-A0A5-48C71F33071A}" srcOrd="1" destOrd="0" presId="urn:microsoft.com/office/officeart/2005/8/layout/hProcess9"/>
    <dgm:cxn modelId="{F61DBF8C-1546-4CD4-AA18-FCF4E425FC47}" type="presParOf" srcId="{7C41BC7E-D6AC-4629-9081-FECCE4336E70}" destId="{FD25F3AF-F132-4A19-955F-F68F02770812}" srcOrd="2" destOrd="0" presId="urn:microsoft.com/office/officeart/2005/8/layout/hProcess9"/>
    <dgm:cxn modelId="{E782A0FA-4228-4247-A7E7-518A98CE8BF5}" type="presParOf" srcId="{7C41BC7E-D6AC-4629-9081-FECCE4336E70}" destId="{75107B4E-82DE-455B-896E-7B3AB83E2304}" srcOrd="3" destOrd="0" presId="urn:microsoft.com/office/officeart/2005/8/layout/hProcess9"/>
    <dgm:cxn modelId="{22D48EFB-9916-4FE0-B22D-D721983720DD}" type="presParOf" srcId="{7C41BC7E-D6AC-4629-9081-FECCE4336E70}" destId="{4E4E1C49-7314-4BB6-881C-1A02A114C0D9}" srcOrd="4" destOrd="0" presId="urn:microsoft.com/office/officeart/2005/8/layout/hProcess9"/>
    <dgm:cxn modelId="{8E6BE545-23AA-427B-8831-9906C0F5B0C7}" type="presParOf" srcId="{7C41BC7E-D6AC-4629-9081-FECCE4336E70}" destId="{2FEBA246-17F3-4075-9A1E-9E3CD836EDC2}" srcOrd="5" destOrd="0" presId="urn:microsoft.com/office/officeart/2005/8/layout/hProcess9"/>
    <dgm:cxn modelId="{1218550D-8B99-4C35-8D47-2FCF2CF49FC8}" type="presParOf" srcId="{7C41BC7E-D6AC-4629-9081-FECCE4336E70}" destId="{EC09A28F-E23B-486F-BB3F-F098B537B16F}" srcOrd="6" destOrd="0" presId="urn:microsoft.com/office/officeart/2005/8/layout/hProcess9"/>
    <dgm:cxn modelId="{4F87551D-4ED6-4634-87DF-2DC01FC82D6F}" type="presParOf" srcId="{7C41BC7E-D6AC-4629-9081-FECCE4336E70}" destId="{DB56730F-99F9-4F27-8724-ACB62680F887}" srcOrd="7" destOrd="0" presId="urn:microsoft.com/office/officeart/2005/8/layout/hProcess9"/>
    <dgm:cxn modelId="{CB872724-FF93-4059-9B84-FE8A0579B030}" type="presParOf" srcId="{7C41BC7E-D6AC-4629-9081-FECCE4336E70}" destId="{CF03973A-3EDD-4571-84CD-C4674DE1944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75CB7D-3391-417B-80A5-A341703C58D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532CC28-FF46-4388-9077-3F4B9C90AC1C}">
      <dgm:prSet phldrT="[Text]" custT="1"/>
      <dgm:spPr/>
      <dgm:t>
        <a:bodyPr/>
        <a:lstStyle/>
        <a:p>
          <a:r>
            <a:rPr lang="en-AU" sz="1800" dirty="0"/>
            <a:t>Does not replace or modify regional conventions</a:t>
          </a:r>
          <a:endParaRPr lang="en-US" sz="1800" dirty="0"/>
        </a:p>
      </dgm:t>
    </dgm:pt>
    <dgm:pt modelId="{6E909AB0-9539-4BC3-9B9F-8F15AEC10D6C}" type="parTrans" cxnId="{5E848559-7EF3-4442-A258-2BE55639253A}">
      <dgm:prSet/>
      <dgm:spPr/>
      <dgm:t>
        <a:bodyPr/>
        <a:lstStyle/>
        <a:p>
          <a:endParaRPr lang="en-US" sz="1800"/>
        </a:p>
      </dgm:t>
    </dgm:pt>
    <dgm:pt modelId="{1FB67F38-DE3C-4D7B-A3AA-277D63DAFF13}" type="sibTrans" cxnId="{5E848559-7EF3-4442-A258-2BE55639253A}">
      <dgm:prSet/>
      <dgm:spPr/>
      <dgm:t>
        <a:bodyPr/>
        <a:lstStyle/>
        <a:p>
          <a:endParaRPr lang="en-US" sz="1800"/>
        </a:p>
      </dgm:t>
    </dgm:pt>
    <dgm:pt modelId="{7D1E2DA5-8897-4BD0-BEE5-874765DC9653}">
      <dgm:prSet custT="1"/>
      <dgm:spPr/>
      <dgm:t>
        <a:bodyPr/>
        <a:lstStyle/>
        <a:p>
          <a:r>
            <a:rPr lang="en-AU" sz="1800" dirty="0"/>
            <a:t>Do not have to be party to regional conventions to be party to the </a:t>
          </a:r>
          <a:br>
            <a:rPr lang="en-AU" sz="1800" dirty="0"/>
          </a:br>
          <a:r>
            <a:rPr lang="en-AU" sz="1800" dirty="0"/>
            <a:t>Global Convention</a:t>
          </a:r>
        </a:p>
      </dgm:t>
    </dgm:pt>
    <dgm:pt modelId="{75F1E3DF-3921-4FCC-B7C2-B6463BBF88D7}" type="parTrans" cxnId="{DD10A501-CEF7-4F42-83B7-A0896D090E21}">
      <dgm:prSet/>
      <dgm:spPr/>
      <dgm:t>
        <a:bodyPr/>
        <a:lstStyle/>
        <a:p>
          <a:endParaRPr lang="en-US" sz="1800"/>
        </a:p>
      </dgm:t>
    </dgm:pt>
    <dgm:pt modelId="{297075F4-F318-4377-ACE7-61F61B5E1CC9}" type="sibTrans" cxnId="{DD10A501-CEF7-4F42-83B7-A0896D090E21}">
      <dgm:prSet/>
      <dgm:spPr/>
      <dgm:t>
        <a:bodyPr/>
        <a:lstStyle/>
        <a:p>
          <a:endParaRPr lang="en-US" sz="1800"/>
        </a:p>
      </dgm:t>
    </dgm:pt>
    <dgm:pt modelId="{7E44A563-859B-4690-BE9D-7E8B61C61B48}">
      <dgm:prSet custT="1"/>
      <dgm:spPr/>
      <dgm:t>
        <a:bodyPr/>
        <a:lstStyle/>
        <a:p>
          <a:r>
            <a:rPr lang="en-AU" sz="1800" dirty="0"/>
            <a:t>Open to UN members and specific territories</a:t>
          </a:r>
        </a:p>
      </dgm:t>
    </dgm:pt>
    <dgm:pt modelId="{8A3114C7-B24D-48FA-ABA6-4C9E5171DC09}" type="parTrans" cxnId="{40C0F3B6-0B58-4E94-9313-B413CF75A5FC}">
      <dgm:prSet/>
      <dgm:spPr/>
      <dgm:t>
        <a:bodyPr/>
        <a:lstStyle/>
        <a:p>
          <a:endParaRPr lang="en-US" sz="1800"/>
        </a:p>
      </dgm:t>
    </dgm:pt>
    <dgm:pt modelId="{25BB46B9-F44F-4AA4-936F-8204BB080E28}" type="sibTrans" cxnId="{40C0F3B6-0B58-4E94-9313-B413CF75A5FC}">
      <dgm:prSet/>
      <dgm:spPr/>
      <dgm:t>
        <a:bodyPr/>
        <a:lstStyle/>
        <a:p>
          <a:endParaRPr lang="en-US" sz="1800"/>
        </a:p>
      </dgm:t>
    </dgm:pt>
    <dgm:pt modelId="{FFB832DC-557F-452D-9D60-F647728C9B35}" type="pres">
      <dgm:prSet presAssocID="{EF75CB7D-3391-417B-80A5-A341703C58DC}" presName="Name0" presStyleCnt="0">
        <dgm:presLayoutVars>
          <dgm:chMax val="7"/>
          <dgm:chPref val="7"/>
          <dgm:dir/>
        </dgm:presLayoutVars>
      </dgm:prSet>
      <dgm:spPr/>
    </dgm:pt>
    <dgm:pt modelId="{3DD7F8E4-2A16-44DF-A767-B6BEAF2DB537}" type="pres">
      <dgm:prSet presAssocID="{EF75CB7D-3391-417B-80A5-A341703C58DC}" presName="Name1" presStyleCnt="0"/>
      <dgm:spPr/>
    </dgm:pt>
    <dgm:pt modelId="{B245B866-6F75-45B1-8AFB-D81CE7A07723}" type="pres">
      <dgm:prSet presAssocID="{EF75CB7D-3391-417B-80A5-A341703C58DC}" presName="cycle" presStyleCnt="0"/>
      <dgm:spPr/>
    </dgm:pt>
    <dgm:pt modelId="{587A4CFC-E729-46D6-BE28-866F3E0B141D}" type="pres">
      <dgm:prSet presAssocID="{EF75CB7D-3391-417B-80A5-A341703C58DC}" presName="srcNode" presStyleLbl="node1" presStyleIdx="0" presStyleCnt="3"/>
      <dgm:spPr/>
    </dgm:pt>
    <dgm:pt modelId="{056987CE-551F-4841-A9EF-6FE6A4FA2B6C}" type="pres">
      <dgm:prSet presAssocID="{EF75CB7D-3391-417B-80A5-A341703C58DC}" presName="conn" presStyleLbl="parChTrans1D2" presStyleIdx="0" presStyleCnt="1"/>
      <dgm:spPr/>
    </dgm:pt>
    <dgm:pt modelId="{60CE4D7F-B877-4826-A386-D3CAD5595367}" type="pres">
      <dgm:prSet presAssocID="{EF75CB7D-3391-417B-80A5-A341703C58DC}" presName="extraNode" presStyleLbl="node1" presStyleIdx="0" presStyleCnt="3"/>
      <dgm:spPr/>
    </dgm:pt>
    <dgm:pt modelId="{BDF6AC18-BB1F-43D9-B21D-BC2B90262345}" type="pres">
      <dgm:prSet presAssocID="{EF75CB7D-3391-417B-80A5-A341703C58DC}" presName="dstNode" presStyleLbl="node1" presStyleIdx="0" presStyleCnt="3"/>
      <dgm:spPr/>
    </dgm:pt>
    <dgm:pt modelId="{3676E9A5-966F-45AB-B22F-EC029A06FD6F}" type="pres">
      <dgm:prSet presAssocID="{1532CC28-FF46-4388-9077-3F4B9C90AC1C}" presName="text_1" presStyleLbl="node1" presStyleIdx="0" presStyleCnt="3" custScaleY="118432">
        <dgm:presLayoutVars>
          <dgm:bulletEnabled val="1"/>
        </dgm:presLayoutVars>
      </dgm:prSet>
      <dgm:spPr/>
    </dgm:pt>
    <dgm:pt modelId="{707E6B3B-23E8-4E9B-83D6-FF4E8681F538}" type="pres">
      <dgm:prSet presAssocID="{1532CC28-FF46-4388-9077-3F4B9C90AC1C}" presName="accent_1" presStyleCnt="0"/>
      <dgm:spPr/>
    </dgm:pt>
    <dgm:pt modelId="{569F0F19-EFF5-4F7B-BFF9-4EC60C9B741D}" type="pres">
      <dgm:prSet presAssocID="{1532CC28-FF46-4388-9077-3F4B9C90AC1C}" presName="accentRepeatNode" presStyleLbl="solidFgAcc1" presStyleIdx="0" presStyleCnt="3" custScaleX="49595" custScaleY="49595"/>
      <dgm:spPr/>
    </dgm:pt>
    <dgm:pt modelId="{0CE5A993-28DB-4638-A639-289F1A4DAFD9}" type="pres">
      <dgm:prSet presAssocID="{7D1E2DA5-8897-4BD0-BEE5-874765DC9653}" presName="text_2" presStyleLbl="node1" presStyleIdx="1" presStyleCnt="3" custScaleY="118432">
        <dgm:presLayoutVars>
          <dgm:bulletEnabled val="1"/>
        </dgm:presLayoutVars>
      </dgm:prSet>
      <dgm:spPr/>
    </dgm:pt>
    <dgm:pt modelId="{DC13C0F0-2E3D-49CF-9623-4B430A035C74}" type="pres">
      <dgm:prSet presAssocID="{7D1E2DA5-8897-4BD0-BEE5-874765DC9653}" presName="accent_2" presStyleCnt="0"/>
      <dgm:spPr/>
    </dgm:pt>
    <dgm:pt modelId="{60FEDA95-312F-4087-9E0F-76AD3D3C35D7}" type="pres">
      <dgm:prSet presAssocID="{7D1E2DA5-8897-4BD0-BEE5-874765DC9653}" presName="accentRepeatNode" presStyleLbl="solidFgAcc1" presStyleIdx="1" presStyleCnt="3" custScaleX="49595" custScaleY="49595"/>
      <dgm:spPr/>
    </dgm:pt>
    <dgm:pt modelId="{773A352C-F3FA-475B-98C4-EE819492763C}" type="pres">
      <dgm:prSet presAssocID="{7E44A563-859B-4690-BE9D-7E8B61C61B48}" presName="text_3" presStyleLbl="node1" presStyleIdx="2" presStyleCnt="3" custScaleY="118432">
        <dgm:presLayoutVars>
          <dgm:bulletEnabled val="1"/>
        </dgm:presLayoutVars>
      </dgm:prSet>
      <dgm:spPr/>
    </dgm:pt>
    <dgm:pt modelId="{F72E14B2-E7A1-4050-B299-6492319500A5}" type="pres">
      <dgm:prSet presAssocID="{7E44A563-859B-4690-BE9D-7E8B61C61B48}" presName="accent_3" presStyleCnt="0"/>
      <dgm:spPr/>
    </dgm:pt>
    <dgm:pt modelId="{9E4315E5-9BF3-4D05-BAA9-829FE20F9102}" type="pres">
      <dgm:prSet presAssocID="{7E44A563-859B-4690-BE9D-7E8B61C61B48}" presName="accentRepeatNode" presStyleLbl="solidFgAcc1" presStyleIdx="2" presStyleCnt="3" custScaleX="49595" custScaleY="49595"/>
      <dgm:spPr/>
    </dgm:pt>
  </dgm:ptLst>
  <dgm:cxnLst>
    <dgm:cxn modelId="{DD10A501-CEF7-4F42-83B7-A0896D090E21}" srcId="{EF75CB7D-3391-417B-80A5-A341703C58DC}" destId="{7D1E2DA5-8897-4BD0-BEE5-874765DC9653}" srcOrd="1" destOrd="0" parTransId="{75F1E3DF-3921-4FCC-B7C2-B6463BBF88D7}" sibTransId="{297075F4-F318-4377-ACE7-61F61B5E1CC9}"/>
    <dgm:cxn modelId="{80541E17-1059-429D-B524-7FBCE405490A}" type="presOf" srcId="{1FB67F38-DE3C-4D7B-A3AA-277D63DAFF13}" destId="{056987CE-551F-4841-A9EF-6FE6A4FA2B6C}" srcOrd="0" destOrd="0" presId="urn:microsoft.com/office/officeart/2008/layout/VerticalCurvedList"/>
    <dgm:cxn modelId="{B18FF727-0776-4CE3-AE96-57128B51283D}" type="presOf" srcId="{7E44A563-859B-4690-BE9D-7E8B61C61B48}" destId="{773A352C-F3FA-475B-98C4-EE819492763C}" srcOrd="0" destOrd="0" presId="urn:microsoft.com/office/officeart/2008/layout/VerticalCurvedList"/>
    <dgm:cxn modelId="{72293654-61A2-4CEA-A511-F84E78765DC7}" type="presOf" srcId="{7D1E2DA5-8897-4BD0-BEE5-874765DC9653}" destId="{0CE5A993-28DB-4638-A639-289F1A4DAFD9}" srcOrd="0" destOrd="0" presId="urn:microsoft.com/office/officeart/2008/layout/VerticalCurvedList"/>
    <dgm:cxn modelId="{5E848559-7EF3-4442-A258-2BE55639253A}" srcId="{EF75CB7D-3391-417B-80A5-A341703C58DC}" destId="{1532CC28-FF46-4388-9077-3F4B9C90AC1C}" srcOrd="0" destOrd="0" parTransId="{6E909AB0-9539-4BC3-9B9F-8F15AEC10D6C}" sibTransId="{1FB67F38-DE3C-4D7B-A3AA-277D63DAFF13}"/>
    <dgm:cxn modelId="{90778891-B768-487C-8F0F-C9C3C3D56584}" type="presOf" srcId="{1532CC28-FF46-4388-9077-3F4B9C90AC1C}" destId="{3676E9A5-966F-45AB-B22F-EC029A06FD6F}" srcOrd="0" destOrd="0" presId="urn:microsoft.com/office/officeart/2008/layout/VerticalCurvedList"/>
    <dgm:cxn modelId="{BBE9829F-B07D-4C78-8AAC-B3B8285CCDFC}" type="presOf" srcId="{EF75CB7D-3391-417B-80A5-A341703C58DC}" destId="{FFB832DC-557F-452D-9D60-F647728C9B35}" srcOrd="0" destOrd="0" presId="urn:microsoft.com/office/officeart/2008/layout/VerticalCurvedList"/>
    <dgm:cxn modelId="{40C0F3B6-0B58-4E94-9313-B413CF75A5FC}" srcId="{EF75CB7D-3391-417B-80A5-A341703C58DC}" destId="{7E44A563-859B-4690-BE9D-7E8B61C61B48}" srcOrd="2" destOrd="0" parTransId="{8A3114C7-B24D-48FA-ABA6-4C9E5171DC09}" sibTransId="{25BB46B9-F44F-4AA4-936F-8204BB080E28}"/>
    <dgm:cxn modelId="{3D2A7817-A79C-4110-B134-6FDBCF4482A5}" type="presParOf" srcId="{FFB832DC-557F-452D-9D60-F647728C9B35}" destId="{3DD7F8E4-2A16-44DF-A767-B6BEAF2DB537}" srcOrd="0" destOrd="0" presId="urn:microsoft.com/office/officeart/2008/layout/VerticalCurvedList"/>
    <dgm:cxn modelId="{8AF891B7-BB26-4082-98BD-15B18693BE01}" type="presParOf" srcId="{3DD7F8E4-2A16-44DF-A767-B6BEAF2DB537}" destId="{B245B866-6F75-45B1-8AFB-D81CE7A07723}" srcOrd="0" destOrd="0" presId="urn:microsoft.com/office/officeart/2008/layout/VerticalCurvedList"/>
    <dgm:cxn modelId="{8D818582-DA11-4681-B47A-F1F0796B6E48}" type="presParOf" srcId="{B245B866-6F75-45B1-8AFB-D81CE7A07723}" destId="{587A4CFC-E729-46D6-BE28-866F3E0B141D}" srcOrd="0" destOrd="0" presId="urn:microsoft.com/office/officeart/2008/layout/VerticalCurvedList"/>
    <dgm:cxn modelId="{25B275F9-6B5B-435F-AF00-9BD39F71C736}" type="presParOf" srcId="{B245B866-6F75-45B1-8AFB-D81CE7A07723}" destId="{056987CE-551F-4841-A9EF-6FE6A4FA2B6C}" srcOrd="1" destOrd="0" presId="urn:microsoft.com/office/officeart/2008/layout/VerticalCurvedList"/>
    <dgm:cxn modelId="{EBA31791-16B8-49D8-ACFF-B152090946D4}" type="presParOf" srcId="{B245B866-6F75-45B1-8AFB-D81CE7A07723}" destId="{60CE4D7F-B877-4826-A386-D3CAD5595367}" srcOrd="2" destOrd="0" presId="urn:microsoft.com/office/officeart/2008/layout/VerticalCurvedList"/>
    <dgm:cxn modelId="{354462FF-6A93-4E58-B5EF-7DFE951D5BC1}" type="presParOf" srcId="{B245B866-6F75-45B1-8AFB-D81CE7A07723}" destId="{BDF6AC18-BB1F-43D9-B21D-BC2B90262345}" srcOrd="3" destOrd="0" presId="urn:microsoft.com/office/officeart/2008/layout/VerticalCurvedList"/>
    <dgm:cxn modelId="{7ADF46E2-7D13-4429-AAD8-0A0303304448}" type="presParOf" srcId="{3DD7F8E4-2A16-44DF-A767-B6BEAF2DB537}" destId="{3676E9A5-966F-45AB-B22F-EC029A06FD6F}" srcOrd="1" destOrd="0" presId="urn:microsoft.com/office/officeart/2008/layout/VerticalCurvedList"/>
    <dgm:cxn modelId="{11C77B94-5BBB-4D9A-B95F-0D82EE19C09C}" type="presParOf" srcId="{3DD7F8E4-2A16-44DF-A767-B6BEAF2DB537}" destId="{707E6B3B-23E8-4E9B-83D6-FF4E8681F538}" srcOrd="2" destOrd="0" presId="urn:microsoft.com/office/officeart/2008/layout/VerticalCurvedList"/>
    <dgm:cxn modelId="{1D97E982-2359-42D4-8E86-73C8A1E5E07E}" type="presParOf" srcId="{707E6B3B-23E8-4E9B-83D6-FF4E8681F538}" destId="{569F0F19-EFF5-4F7B-BFF9-4EC60C9B741D}" srcOrd="0" destOrd="0" presId="urn:microsoft.com/office/officeart/2008/layout/VerticalCurvedList"/>
    <dgm:cxn modelId="{4F1588D5-B21E-490C-96C2-4A60DA6CB0FF}" type="presParOf" srcId="{3DD7F8E4-2A16-44DF-A767-B6BEAF2DB537}" destId="{0CE5A993-28DB-4638-A639-289F1A4DAFD9}" srcOrd="3" destOrd="0" presId="urn:microsoft.com/office/officeart/2008/layout/VerticalCurvedList"/>
    <dgm:cxn modelId="{DC0997D9-F731-41D6-A612-5DBFDBF798F6}" type="presParOf" srcId="{3DD7F8E4-2A16-44DF-A767-B6BEAF2DB537}" destId="{DC13C0F0-2E3D-49CF-9623-4B430A035C74}" srcOrd="4" destOrd="0" presId="urn:microsoft.com/office/officeart/2008/layout/VerticalCurvedList"/>
    <dgm:cxn modelId="{AF1986EF-B8CB-45FE-A3B2-D365855E8F0C}" type="presParOf" srcId="{DC13C0F0-2E3D-49CF-9623-4B430A035C74}" destId="{60FEDA95-312F-4087-9E0F-76AD3D3C35D7}" srcOrd="0" destOrd="0" presId="urn:microsoft.com/office/officeart/2008/layout/VerticalCurvedList"/>
    <dgm:cxn modelId="{A17F6275-F6D4-4624-965E-08FCB0657F0D}" type="presParOf" srcId="{3DD7F8E4-2A16-44DF-A767-B6BEAF2DB537}" destId="{773A352C-F3FA-475B-98C4-EE819492763C}" srcOrd="5" destOrd="0" presId="urn:microsoft.com/office/officeart/2008/layout/VerticalCurvedList"/>
    <dgm:cxn modelId="{302F68E4-1518-470D-9988-EA9E4624A26B}" type="presParOf" srcId="{3DD7F8E4-2A16-44DF-A767-B6BEAF2DB537}" destId="{F72E14B2-E7A1-4050-B299-6492319500A5}" srcOrd="6" destOrd="0" presId="urn:microsoft.com/office/officeart/2008/layout/VerticalCurvedList"/>
    <dgm:cxn modelId="{32D445AB-F6A6-4C1C-9AD2-EF7F220CF4D4}" type="presParOf" srcId="{F72E14B2-E7A1-4050-B299-6492319500A5}" destId="{9E4315E5-9BF3-4D05-BAA9-829FE20F910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A2B3D-55E3-C34E-A9E2-25482408594E}">
      <dsp:nvSpPr>
        <dsp:cNvPr id="0" name=""/>
        <dsp:cNvSpPr/>
      </dsp:nvSpPr>
      <dsp:spPr>
        <a:xfrm>
          <a:off x="1779814" y="0"/>
          <a:ext cx="4920342" cy="492034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6BCAE-71D6-6A44-A3A2-1F3C586A0600}">
      <dsp:nvSpPr>
        <dsp:cNvPr id="0" name=""/>
        <dsp:cNvSpPr/>
      </dsp:nvSpPr>
      <dsp:spPr>
        <a:xfrm>
          <a:off x="2247246" y="467432"/>
          <a:ext cx="1918933" cy="19189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a:t>Facilitate mobility through </a:t>
          </a:r>
          <a:r>
            <a:rPr lang="en-AU" sz="1700" b="1" kern="1200"/>
            <a:t>international cooperation</a:t>
          </a:r>
          <a:endParaRPr lang="en-US" sz="1700" b="1" kern="1200" dirty="0"/>
        </a:p>
      </dsp:txBody>
      <dsp:txXfrm>
        <a:off x="2340921" y="561107"/>
        <a:ext cx="1731583" cy="1731583"/>
      </dsp:txXfrm>
    </dsp:sp>
    <dsp:sp modelId="{59EC8710-47DC-0346-B461-6DC5C7FAB677}">
      <dsp:nvSpPr>
        <dsp:cNvPr id="0" name=""/>
        <dsp:cNvSpPr/>
      </dsp:nvSpPr>
      <dsp:spPr>
        <a:xfrm>
          <a:off x="4313790" y="467432"/>
          <a:ext cx="1918933" cy="19189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a:t>Provide an </a:t>
          </a:r>
          <a:r>
            <a:rPr lang="en-AU" sz="1700" b="1" kern="1200"/>
            <a:t>inclusive</a:t>
          </a:r>
          <a:r>
            <a:rPr lang="en-AU" sz="1700" kern="1200"/>
            <a:t> framework for </a:t>
          </a:r>
          <a:r>
            <a:rPr lang="en-AU" sz="1700" b="1" kern="1200"/>
            <a:t>fair</a:t>
          </a:r>
          <a:r>
            <a:rPr lang="en-AU" sz="1700" kern="1200"/>
            <a:t> recognition </a:t>
          </a:r>
          <a:endParaRPr lang="en-AU" sz="1700" kern="1200" dirty="0"/>
        </a:p>
      </dsp:txBody>
      <dsp:txXfrm>
        <a:off x="4407465" y="561107"/>
        <a:ext cx="1731583" cy="1731583"/>
      </dsp:txXfrm>
    </dsp:sp>
    <dsp:sp modelId="{A3DB2257-1CA9-9546-B099-74E65FABCB15}">
      <dsp:nvSpPr>
        <dsp:cNvPr id="0" name=""/>
        <dsp:cNvSpPr/>
      </dsp:nvSpPr>
      <dsp:spPr>
        <a:xfrm>
          <a:off x="2247246" y="2533976"/>
          <a:ext cx="1918933" cy="19189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a:t>Respect for </a:t>
          </a:r>
          <a:r>
            <a:rPr lang="en-AU" sz="1700" b="1" kern="1200"/>
            <a:t>domestic</a:t>
          </a:r>
          <a:r>
            <a:rPr lang="en-AU" sz="1700" kern="1200"/>
            <a:t> laws and </a:t>
          </a:r>
          <a:r>
            <a:rPr lang="en-AU" sz="1700" b="1" kern="1200"/>
            <a:t>institutional autonomy</a:t>
          </a:r>
          <a:endParaRPr lang="en-AU" sz="1700" b="1" kern="1200" dirty="0"/>
        </a:p>
      </dsp:txBody>
      <dsp:txXfrm>
        <a:off x="2340921" y="2627651"/>
        <a:ext cx="1731583" cy="1731583"/>
      </dsp:txXfrm>
    </dsp:sp>
    <dsp:sp modelId="{48FF1F0E-A456-CE4F-B2A5-CDDAB3C3C9B4}">
      <dsp:nvSpPr>
        <dsp:cNvPr id="0" name=""/>
        <dsp:cNvSpPr/>
      </dsp:nvSpPr>
      <dsp:spPr>
        <a:xfrm>
          <a:off x="4313790" y="2533976"/>
          <a:ext cx="1918933" cy="19189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b="1" kern="1200"/>
            <a:t>Does not</a:t>
          </a:r>
          <a:r>
            <a:rPr lang="en-AU" sz="1700" kern="1200"/>
            <a:t>  </a:t>
          </a:r>
        </a:p>
        <a:p>
          <a:pPr marL="0" lvl="0" indent="0" algn="ctr" defTabSz="755650">
            <a:lnSpc>
              <a:spcPct val="90000"/>
            </a:lnSpc>
            <a:spcBef>
              <a:spcPct val="0"/>
            </a:spcBef>
            <a:spcAft>
              <a:spcPct val="35000"/>
            </a:spcAft>
            <a:buNone/>
          </a:pPr>
          <a:r>
            <a:rPr lang="en-AU" sz="1700" kern="1200"/>
            <a:t>-mean </a:t>
          </a:r>
          <a:r>
            <a:rPr lang="en-AU" sz="1700" b="1" kern="1200"/>
            <a:t>automatic recognition</a:t>
          </a:r>
        </a:p>
        <a:p>
          <a:pPr marL="0" lvl="0" indent="0" algn="ctr" defTabSz="755650">
            <a:lnSpc>
              <a:spcPct val="90000"/>
            </a:lnSpc>
            <a:spcBef>
              <a:spcPct val="0"/>
            </a:spcBef>
            <a:spcAft>
              <a:spcPct val="35000"/>
            </a:spcAft>
            <a:buNone/>
          </a:pPr>
          <a:r>
            <a:rPr lang="en-AU" sz="1700" kern="1200"/>
            <a:t>-specify </a:t>
          </a:r>
          <a:r>
            <a:rPr lang="en-AU" sz="1700" b="1" kern="1200"/>
            <a:t>how</a:t>
          </a:r>
          <a:r>
            <a:rPr lang="en-AU" sz="1700" kern="1200"/>
            <a:t> to recognise</a:t>
          </a:r>
          <a:endParaRPr lang="en-AU" sz="1700" kern="1200" dirty="0"/>
        </a:p>
      </dsp:txBody>
      <dsp:txXfrm>
        <a:off x="4407465" y="2627651"/>
        <a:ext cx="1731583" cy="1731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6D30C-31F2-4939-9004-1081515942EA}">
      <dsp:nvSpPr>
        <dsp:cNvPr id="0" name=""/>
        <dsp:cNvSpPr/>
      </dsp:nvSpPr>
      <dsp:spPr>
        <a:xfrm>
          <a:off x="442445" y="0"/>
          <a:ext cx="7488808" cy="381476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16E8C5-E184-48EB-AB6B-F97853985BB3}">
      <dsp:nvSpPr>
        <dsp:cNvPr id="0" name=""/>
        <dsp:cNvSpPr/>
      </dsp:nvSpPr>
      <dsp:spPr>
        <a:xfrm>
          <a:off x="1240" y="783582"/>
          <a:ext cx="1396887" cy="22475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33425">
            <a:lnSpc>
              <a:spcPct val="90000"/>
            </a:lnSpc>
            <a:spcBef>
              <a:spcPct val="0"/>
            </a:spcBef>
            <a:spcAft>
              <a:spcPct val="35000"/>
            </a:spcAft>
            <a:buNone/>
          </a:pPr>
          <a:r>
            <a:rPr lang="en-AU" sz="1650" kern="1200" dirty="0"/>
            <a:t>Individual has right to assessment</a:t>
          </a:r>
          <a:endParaRPr lang="en-US" sz="1650" kern="1200" dirty="0"/>
        </a:p>
      </dsp:txBody>
      <dsp:txXfrm>
        <a:off x="69430" y="851772"/>
        <a:ext cx="1260507" cy="2111216"/>
      </dsp:txXfrm>
    </dsp:sp>
    <dsp:sp modelId="{FD25F3AF-F132-4A19-955F-F68F02770812}">
      <dsp:nvSpPr>
        <dsp:cNvPr id="0" name=""/>
        <dsp:cNvSpPr/>
      </dsp:nvSpPr>
      <dsp:spPr>
        <a:xfrm>
          <a:off x="1648736" y="783582"/>
          <a:ext cx="1596349" cy="2247596"/>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33425">
            <a:lnSpc>
              <a:spcPct val="90000"/>
            </a:lnSpc>
            <a:spcBef>
              <a:spcPct val="0"/>
            </a:spcBef>
            <a:spcAft>
              <a:spcPct val="35000"/>
            </a:spcAft>
            <a:buNone/>
          </a:pPr>
          <a:r>
            <a:rPr lang="en-AU" sz="1650" kern="1200" dirty="0"/>
            <a:t>Transparent, fair, non-discriminatory and timely assessment</a:t>
          </a:r>
        </a:p>
      </dsp:txBody>
      <dsp:txXfrm>
        <a:off x="1726663" y="861509"/>
        <a:ext cx="1440495" cy="2091742"/>
      </dsp:txXfrm>
    </dsp:sp>
    <dsp:sp modelId="{4E4E1C49-7314-4BB6-881C-1A02A114C0D9}">
      <dsp:nvSpPr>
        <dsp:cNvPr id="0" name=""/>
        <dsp:cNvSpPr/>
      </dsp:nvSpPr>
      <dsp:spPr>
        <a:xfrm>
          <a:off x="3495693" y="783582"/>
          <a:ext cx="1503647" cy="224759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33425">
            <a:lnSpc>
              <a:spcPct val="90000"/>
            </a:lnSpc>
            <a:spcBef>
              <a:spcPct val="0"/>
            </a:spcBef>
            <a:spcAft>
              <a:spcPct val="35000"/>
            </a:spcAft>
            <a:buNone/>
          </a:pPr>
          <a:r>
            <a:rPr lang="en-AU" sz="1650" kern="1200" dirty="0"/>
            <a:t>Decisions based on quality information from  competent authorities </a:t>
          </a:r>
        </a:p>
      </dsp:txBody>
      <dsp:txXfrm>
        <a:off x="3569095" y="856984"/>
        <a:ext cx="1356843" cy="2100792"/>
      </dsp:txXfrm>
    </dsp:sp>
    <dsp:sp modelId="{EC09A28F-E23B-486F-BB3F-F098B537B16F}">
      <dsp:nvSpPr>
        <dsp:cNvPr id="0" name=""/>
        <dsp:cNvSpPr/>
      </dsp:nvSpPr>
      <dsp:spPr>
        <a:xfrm>
          <a:off x="5249948" y="783582"/>
          <a:ext cx="1362006" cy="224759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33425">
            <a:lnSpc>
              <a:spcPct val="90000"/>
            </a:lnSpc>
            <a:spcBef>
              <a:spcPct val="0"/>
            </a:spcBef>
            <a:spcAft>
              <a:spcPct val="35000"/>
            </a:spcAft>
            <a:buNone/>
          </a:pPr>
          <a:r>
            <a:rPr lang="en-AU" sz="1650" kern="1200" dirty="0"/>
            <a:t>Appeal mechanisms </a:t>
          </a:r>
        </a:p>
      </dsp:txBody>
      <dsp:txXfrm>
        <a:off x="5316436" y="850070"/>
        <a:ext cx="1229030" cy="2114620"/>
      </dsp:txXfrm>
    </dsp:sp>
    <dsp:sp modelId="{CF03973A-3EDD-4571-84CD-C4674DE1944C}">
      <dsp:nvSpPr>
        <dsp:cNvPr id="0" name=""/>
        <dsp:cNvSpPr/>
      </dsp:nvSpPr>
      <dsp:spPr>
        <a:xfrm>
          <a:off x="6862563" y="783582"/>
          <a:ext cx="1365795" cy="2247596"/>
        </a:xfrm>
        <a:prstGeom prst="roundRect">
          <a:avLst/>
        </a:prstGeom>
        <a:solidFill>
          <a:srgbClr val="33AB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33425">
            <a:lnSpc>
              <a:spcPct val="90000"/>
            </a:lnSpc>
            <a:spcBef>
              <a:spcPct val="0"/>
            </a:spcBef>
            <a:spcAft>
              <a:spcPct val="35000"/>
            </a:spcAft>
            <a:buNone/>
          </a:pPr>
          <a:r>
            <a:rPr lang="en-US" sz="1650" kern="1200" dirty="0"/>
            <a:t>Recognition may lead to further study, use of academic title, and  employment</a:t>
          </a:r>
          <a:endParaRPr lang="en-AU" sz="1650" kern="1200" dirty="0"/>
        </a:p>
      </dsp:txBody>
      <dsp:txXfrm>
        <a:off x="6929236" y="850255"/>
        <a:ext cx="1232449" cy="2114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987CE-551F-4841-A9EF-6FE6A4FA2B6C}">
      <dsp:nvSpPr>
        <dsp:cNvPr id="0" name=""/>
        <dsp:cNvSpPr/>
      </dsp:nvSpPr>
      <dsp:spPr>
        <a:xfrm>
          <a:off x="-3554624" y="-546344"/>
          <a:ext cx="4237713" cy="4237713"/>
        </a:xfrm>
        <a:prstGeom prst="blockArc">
          <a:avLst>
            <a:gd name="adj1" fmla="val 18900000"/>
            <a:gd name="adj2" fmla="val 2700000"/>
            <a:gd name="adj3" fmla="val 51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76E9A5-966F-45AB-B22F-EC029A06FD6F}">
      <dsp:nvSpPr>
        <dsp:cNvPr id="0" name=""/>
        <dsp:cNvSpPr/>
      </dsp:nvSpPr>
      <dsp:spPr>
        <a:xfrm>
          <a:off x="439258" y="256533"/>
          <a:ext cx="7529692" cy="7449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9273"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Does not replace or modify regional conventions</a:t>
          </a:r>
          <a:endParaRPr lang="en-US" sz="1800" kern="1200" dirty="0"/>
        </a:p>
      </dsp:txBody>
      <dsp:txXfrm>
        <a:off x="439258" y="256533"/>
        <a:ext cx="7529692" cy="744943"/>
      </dsp:txXfrm>
    </dsp:sp>
    <dsp:sp modelId="{569F0F19-EFF5-4F7B-BFF9-4EC60C9B741D}">
      <dsp:nvSpPr>
        <dsp:cNvPr id="0" name=""/>
        <dsp:cNvSpPr/>
      </dsp:nvSpPr>
      <dsp:spPr>
        <a:xfrm>
          <a:off x="244286" y="434033"/>
          <a:ext cx="389943" cy="3899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E5A993-28DB-4638-A639-289F1A4DAFD9}">
      <dsp:nvSpPr>
        <dsp:cNvPr id="0" name=""/>
        <dsp:cNvSpPr/>
      </dsp:nvSpPr>
      <dsp:spPr>
        <a:xfrm>
          <a:off x="667901" y="1200040"/>
          <a:ext cx="7301048" cy="7449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9273"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Do not have to be party to regional conventions to be party to the </a:t>
          </a:r>
          <a:br>
            <a:rPr lang="en-AU" sz="1800" kern="1200" dirty="0"/>
          </a:br>
          <a:r>
            <a:rPr lang="en-AU" sz="1800" kern="1200" dirty="0"/>
            <a:t>Global Convention</a:t>
          </a:r>
        </a:p>
      </dsp:txBody>
      <dsp:txXfrm>
        <a:off x="667901" y="1200040"/>
        <a:ext cx="7301048" cy="744943"/>
      </dsp:txXfrm>
    </dsp:sp>
    <dsp:sp modelId="{60FEDA95-312F-4087-9E0F-76AD3D3C35D7}">
      <dsp:nvSpPr>
        <dsp:cNvPr id="0" name=""/>
        <dsp:cNvSpPr/>
      </dsp:nvSpPr>
      <dsp:spPr>
        <a:xfrm>
          <a:off x="472929" y="1377540"/>
          <a:ext cx="389943" cy="3899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3A352C-F3FA-475B-98C4-EE819492763C}">
      <dsp:nvSpPr>
        <dsp:cNvPr id="0" name=""/>
        <dsp:cNvSpPr/>
      </dsp:nvSpPr>
      <dsp:spPr>
        <a:xfrm>
          <a:off x="439258" y="2143548"/>
          <a:ext cx="7529692" cy="7449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9273"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Open to UN members and specific territories</a:t>
          </a:r>
        </a:p>
      </dsp:txBody>
      <dsp:txXfrm>
        <a:off x="439258" y="2143548"/>
        <a:ext cx="7529692" cy="744943"/>
      </dsp:txXfrm>
    </dsp:sp>
    <dsp:sp modelId="{9E4315E5-9BF3-4D05-BAA9-829FE20F9102}">
      <dsp:nvSpPr>
        <dsp:cNvPr id="0" name=""/>
        <dsp:cNvSpPr/>
      </dsp:nvSpPr>
      <dsp:spPr>
        <a:xfrm>
          <a:off x="244286" y="2321048"/>
          <a:ext cx="389943" cy="3899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F44D37D-97F2-475C-A1E2-537E803ECE88}" type="datetimeFigureOut">
              <a:rPr lang="en-US" smtClean="0"/>
              <a:t>9/22/25</a:t>
            </a:fld>
            <a:endParaRPr lang="en-US"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92CE3AA-5C90-4B1E-BB30-5DBE87DD2812}" type="slidenum">
              <a:rPr lang="en-US" smtClean="0"/>
              <a:t>‹#›</a:t>
            </a:fld>
            <a:endParaRPr lang="en-US" dirty="0"/>
          </a:p>
        </p:txBody>
      </p:sp>
    </p:spTree>
    <p:extLst>
      <p:ext uri="{BB962C8B-B14F-4D97-AF65-F5344CB8AC3E}">
        <p14:creationId xmlns:p14="http://schemas.microsoft.com/office/powerpoint/2010/main" val="3878900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FF0453-48F6-41C1-944E-EB020FF094E5}" type="datetimeFigureOut">
              <a:rPr lang="fr-FR" smtClean="0"/>
              <a:t>22/09/2025</a:t>
            </a:fld>
            <a:endParaRPr lang="fr-FR" dirty="0"/>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DE205E-CD73-4305-88CF-892B440D76AC}" type="slidenum">
              <a:rPr lang="fr-FR" smtClean="0"/>
              <a:t>‹#›</a:t>
            </a:fld>
            <a:endParaRPr lang="fr-FR" dirty="0"/>
          </a:p>
        </p:txBody>
      </p:sp>
    </p:spTree>
    <p:extLst>
      <p:ext uri="{BB962C8B-B14F-4D97-AF65-F5344CB8AC3E}">
        <p14:creationId xmlns:p14="http://schemas.microsoft.com/office/powerpoint/2010/main" val="240174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1</a:t>
            </a:fld>
            <a:endParaRPr lang="fr-FR" dirty="0"/>
          </a:p>
        </p:txBody>
      </p:sp>
    </p:spTree>
    <p:extLst>
      <p:ext uri="{BB962C8B-B14F-4D97-AF65-F5344CB8AC3E}">
        <p14:creationId xmlns:p14="http://schemas.microsoft.com/office/powerpoint/2010/main" val="329841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2</a:t>
            </a:fld>
            <a:endParaRPr lang="fr-FR" dirty="0"/>
          </a:p>
        </p:txBody>
      </p:sp>
    </p:spTree>
    <p:extLst>
      <p:ext uri="{BB962C8B-B14F-4D97-AF65-F5344CB8AC3E}">
        <p14:creationId xmlns:p14="http://schemas.microsoft.com/office/powerpoint/2010/main" val="320883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DE205E-CD73-4305-88CF-892B440D76AC}" type="slidenum">
              <a:rPr lang="fr-FR" smtClean="0"/>
              <a:t>3</a:t>
            </a:fld>
            <a:endParaRPr lang="fr-FR" dirty="0"/>
          </a:p>
        </p:txBody>
      </p:sp>
    </p:spTree>
    <p:extLst>
      <p:ext uri="{BB962C8B-B14F-4D97-AF65-F5344CB8AC3E}">
        <p14:creationId xmlns:p14="http://schemas.microsoft.com/office/powerpoint/2010/main" val="429387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4</a:t>
            </a:fld>
            <a:endParaRPr lang="fr-FR" dirty="0"/>
          </a:p>
        </p:txBody>
      </p:sp>
    </p:spTree>
    <p:extLst>
      <p:ext uri="{BB962C8B-B14F-4D97-AF65-F5344CB8AC3E}">
        <p14:creationId xmlns:p14="http://schemas.microsoft.com/office/powerpoint/2010/main" val="3173254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DE205E-CD73-4305-88CF-892B440D76AC}" type="slidenum">
              <a:rPr lang="fr-FR" smtClean="0"/>
              <a:t>6</a:t>
            </a:fld>
            <a:endParaRPr lang="fr-FR" dirty="0"/>
          </a:p>
        </p:txBody>
      </p:sp>
    </p:spTree>
    <p:extLst>
      <p:ext uri="{BB962C8B-B14F-4D97-AF65-F5344CB8AC3E}">
        <p14:creationId xmlns:p14="http://schemas.microsoft.com/office/powerpoint/2010/main" val="16431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DE205E-CD73-4305-88CF-892B440D76AC}" type="slidenum">
              <a:rPr lang="fr-FR" smtClean="0"/>
              <a:t>7</a:t>
            </a:fld>
            <a:endParaRPr lang="fr-FR" dirty="0"/>
          </a:p>
        </p:txBody>
      </p:sp>
    </p:spTree>
    <p:extLst>
      <p:ext uri="{BB962C8B-B14F-4D97-AF65-F5344CB8AC3E}">
        <p14:creationId xmlns:p14="http://schemas.microsoft.com/office/powerpoint/2010/main" val="303737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DE205E-CD73-4305-88CF-892B440D76AC}" type="slidenum">
              <a:rPr lang="fr-FR" smtClean="0"/>
              <a:t>8</a:t>
            </a:fld>
            <a:endParaRPr lang="fr-FR" dirty="0"/>
          </a:p>
        </p:txBody>
      </p:sp>
    </p:spTree>
    <p:extLst>
      <p:ext uri="{BB962C8B-B14F-4D97-AF65-F5344CB8AC3E}">
        <p14:creationId xmlns:p14="http://schemas.microsoft.com/office/powerpoint/2010/main" val="410168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www.unesco.org/education" TargetMode="External"/><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www.unesco.org/education" TargetMode="External"/><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able of Content">
    <p:spTree>
      <p:nvGrpSpPr>
        <p:cNvPr id="1" name=""/>
        <p:cNvGrpSpPr/>
        <p:nvPr/>
      </p:nvGrpSpPr>
      <p:grpSpPr>
        <a:xfrm>
          <a:off x="0" y="0"/>
          <a:ext cx="0" cy="0"/>
          <a:chOff x="0" y="0"/>
          <a:chExt cx="0" cy="0"/>
        </a:xfrm>
      </p:grpSpPr>
      <p:sp>
        <p:nvSpPr>
          <p:cNvPr id="36" name="Rectangle 35"/>
          <p:cNvSpPr/>
          <p:nvPr userDrawn="1"/>
        </p:nvSpPr>
        <p:spPr>
          <a:xfrm>
            <a:off x="-13862" y="0"/>
            <a:ext cx="3084432"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342" name="Text Placeholder 13"/>
          <p:cNvSpPr>
            <a:spLocks noGrp="1"/>
          </p:cNvSpPr>
          <p:nvPr>
            <p:ph type="body" sz="quarter" idx="29" hasCustomPrompt="1"/>
          </p:nvPr>
        </p:nvSpPr>
        <p:spPr>
          <a:xfrm>
            <a:off x="2472145" y="1904387"/>
            <a:ext cx="588918" cy="312738"/>
          </a:xfrm>
          <a:prstGeom prst="rect">
            <a:avLst/>
          </a:prstGeom>
          <a:effectLst/>
        </p:spPr>
        <p:txBody>
          <a:bodyPr/>
          <a:lstStyle>
            <a:lvl1pPr marL="0" indent="0">
              <a:buNone/>
              <a:defRPr sz="1500" b="1" baseline="0">
                <a:solidFill>
                  <a:srgbClr val="EEF3FA"/>
                </a:solidFill>
              </a:defRPr>
            </a:lvl1pPr>
          </a:lstStyle>
          <a:p>
            <a:pPr lvl="0"/>
            <a:r>
              <a:rPr lang="fr-FR" dirty="0"/>
              <a:t>2</a:t>
            </a:r>
          </a:p>
        </p:txBody>
      </p:sp>
      <p:sp>
        <p:nvSpPr>
          <p:cNvPr id="343" name="Text Placeholder 13"/>
          <p:cNvSpPr>
            <a:spLocks noGrp="1"/>
          </p:cNvSpPr>
          <p:nvPr>
            <p:ph type="body" sz="quarter" idx="30" hasCustomPrompt="1"/>
          </p:nvPr>
        </p:nvSpPr>
        <p:spPr>
          <a:xfrm>
            <a:off x="3209110" y="1904387"/>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2</a:t>
            </a:r>
          </a:p>
        </p:txBody>
      </p:sp>
      <p:sp>
        <p:nvSpPr>
          <p:cNvPr id="344" name="Text Placeholder 13"/>
          <p:cNvSpPr>
            <a:spLocks noGrp="1"/>
          </p:cNvSpPr>
          <p:nvPr>
            <p:ph type="body" sz="quarter" idx="31" hasCustomPrompt="1"/>
          </p:nvPr>
        </p:nvSpPr>
        <p:spPr>
          <a:xfrm>
            <a:off x="7005607" y="1901409"/>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47" name="Text Placeholder 13"/>
          <p:cNvSpPr>
            <a:spLocks noGrp="1"/>
          </p:cNvSpPr>
          <p:nvPr>
            <p:ph type="body" sz="quarter" idx="32" hasCustomPrompt="1"/>
          </p:nvPr>
        </p:nvSpPr>
        <p:spPr>
          <a:xfrm>
            <a:off x="2467792" y="2479562"/>
            <a:ext cx="588918" cy="312738"/>
          </a:xfrm>
          <a:prstGeom prst="rect">
            <a:avLst/>
          </a:prstGeom>
          <a:effectLst/>
        </p:spPr>
        <p:txBody>
          <a:bodyPr/>
          <a:lstStyle>
            <a:lvl1pPr marL="0" indent="0">
              <a:buNone/>
              <a:defRPr sz="1500" b="1" baseline="0">
                <a:solidFill>
                  <a:srgbClr val="EEF3FA"/>
                </a:solidFill>
              </a:defRPr>
            </a:lvl1pPr>
          </a:lstStyle>
          <a:p>
            <a:pPr lvl="0"/>
            <a:r>
              <a:rPr lang="fr-FR" dirty="0"/>
              <a:t>3</a:t>
            </a:r>
          </a:p>
        </p:txBody>
      </p:sp>
      <p:sp>
        <p:nvSpPr>
          <p:cNvPr id="348" name="Text Placeholder 13"/>
          <p:cNvSpPr>
            <a:spLocks noGrp="1"/>
          </p:cNvSpPr>
          <p:nvPr>
            <p:ph type="body" sz="quarter" idx="33" hasCustomPrompt="1"/>
          </p:nvPr>
        </p:nvSpPr>
        <p:spPr>
          <a:xfrm>
            <a:off x="3204757" y="2479562"/>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3</a:t>
            </a:r>
          </a:p>
        </p:txBody>
      </p:sp>
      <p:sp>
        <p:nvSpPr>
          <p:cNvPr id="349" name="Text Placeholder 13"/>
          <p:cNvSpPr>
            <a:spLocks noGrp="1"/>
          </p:cNvSpPr>
          <p:nvPr>
            <p:ph type="body" sz="quarter" idx="34" hasCustomPrompt="1"/>
          </p:nvPr>
        </p:nvSpPr>
        <p:spPr>
          <a:xfrm>
            <a:off x="7001254" y="2476584"/>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57" name="Text Placeholder 13"/>
          <p:cNvSpPr>
            <a:spLocks noGrp="1"/>
          </p:cNvSpPr>
          <p:nvPr>
            <p:ph type="body" sz="quarter" idx="35" hasCustomPrompt="1"/>
          </p:nvPr>
        </p:nvSpPr>
        <p:spPr>
          <a:xfrm>
            <a:off x="2472146" y="3051759"/>
            <a:ext cx="588918" cy="312738"/>
          </a:xfrm>
          <a:prstGeom prst="rect">
            <a:avLst/>
          </a:prstGeom>
          <a:effectLst/>
        </p:spPr>
        <p:txBody>
          <a:bodyPr/>
          <a:lstStyle>
            <a:lvl1pPr marL="0" indent="0">
              <a:buNone/>
              <a:defRPr sz="1500" b="1" baseline="0">
                <a:solidFill>
                  <a:srgbClr val="EEF3FA"/>
                </a:solidFill>
              </a:defRPr>
            </a:lvl1pPr>
          </a:lstStyle>
          <a:p>
            <a:pPr lvl="0"/>
            <a:r>
              <a:rPr lang="fr-FR" dirty="0"/>
              <a:t>4</a:t>
            </a:r>
          </a:p>
        </p:txBody>
      </p:sp>
      <p:sp>
        <p:nvSpPr>
          <p:cNvPr id="358" name="Text Placeholder 13"/>
          <p:cNvSpPr>
            <a:spLocks noGrp="1"/>
          </p:cNvSpPr>
          <p:nvPr>
            <p:ph type="body" sz="quarter" idx="36" hasCustomPrompt="1"/>
          </p:nvPr>
        </p:nvSpPr>
        <p:spPr>
          <a:xfrm>
            <a:off x="3209113" y="3051759"/>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4</a:t>
            </a:r>
          </a:p>
        </p:txBody>
      </p:sp>
      <p:sp>
        <p:nvSpPr>
          <p:cNvPr id="359" name="Text Placeholder 13"/>
          <p:cNvSpPr>
            <a:spLocks noGrp="1"/>
          </p:cNvSpPr>
          <p:nvPr>
            <p:ph type="body" sz="quarter" idx="37" hasCustomPrompt="1"/>
          </p:nvPr>
        </p:nvSpPr>
        <p:spPr>
          <a:xfrm>
            <a:off x="7005608" y="3048781"/>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67" name="Text Placeholder 13"/>
          <p:cNvSpPr>
            <a:spLocks noGrp="1"/>
          </p:cNvSpPr>
          <p:nvPr>
            <p:ph type="body" sz="quarter" idx="38" hasCustomPrompt="1"/>
          </p:nvPr>
        </p:nvSpPr>
        <p:spPr>
          <a:xfrm>
            <a:off x="2467791" y="3627901"/>
            <a:ext cx="588918" cy="312738"/>
          </a:xfrm>
          <a:prstGeom prst="rect">
            <a:avLst/>
          </a:prstGeom>
          <a:effectLst/>
        </p:spPr>
        <p:txBody>
          <a:bodyPr/>
          <a:lstStyle>
            <a:lvl1pPr marL="0" indent="0">
              <a:buNone/>
              <a:defRPr sz="1500" b="1" baseline="0">
                <a:solidFill>
                  <a:srgbClr val="EEF3FA"/>
                </a:solidFill>
              </a:defRPr>
            </a:lvl1pPr>
          </a:lstStyle>
          <a:p>
            <a:pPr lvl="0"/>
            <a:r>
              <a:rPr lang="fr-FR" dirty="0"/>
              <a:t>5</a:t>
            </a:r>
          </a:p>
        </p:txBody>
      </p:sp>
      <p:sp>
        <p:nvSpPr>
          <p:cNvPr id="368" name="Text Placeholder 13"/>
          <p:cNvSpPr>
            <a:spLocks noGrp="1"/>
          </p:cNvSpPr>
          <p:nvPr>
            <p:ph type="body" sz="quarter" idx="39" hasCustomPrompt="1"/>
          </p:nvPr>
        </p:nvSpPr>
        <p:spPr>
          <a:xfrm>
            <a:off x="3204757" y="3627901"/>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5</a:t>
            </a:r>
          </a:p>
        </p:txBody>
      </p:sp>
      <p:sp>
        <p:nvSpPr>
          <p:cNvPr id="369" name="Text Placeholder 13"/>
          <p:cNvSpPr>
            <a:spLocks noGrp="1"/>
          </p:cNvSpPr>
          <p:nvPr>
            <p:ph type="body" sz="quarter" idx="40" hasCustomPrompt="1"/>
          </p:nvPr>
        </p:nvSpPr>
        <p:spPr>
          <a:xfrm>
            <a:off x="7001253" y="3624923"/>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2" name="Text Placeholder 13"/>
          <p:cNvSpPr>
            <a:spLocks noGrp="1"/>
          </p:cNvSpPr>
          <p:nvPr>
            <p:ph type="body" sz="quarter" idx="41" hasCustomPrompt="1"/>
          </p:nvPr>
        </p:nvSpPr>
        <p:spPr>
          <a:xfrm>
            <a:off x="2472147" y="4193212"/>
            <a:ext cx="588918" cy="312738"/>
          </a:xfrm>
          <a:prstGeom prst="rect">
            <a:avLst/>
          </a:prstGeom>
          <a:effectLst/>
        </p:spPr>
        <p:txBody>
          <a:bodyPr/>
          <a:lstStyle>
            <a:lvl1pPr marL="0" indent="0">
              <a:buNone/>
              <a:defRPr sz="1500" b="1" baseline="0">
                <a:solidFill>
                  <a:srgbClr val="EEF3FA"/>
                </a:solidFill>
              </a:defRPr>
            </a:lvl1pPr>
          </a:lstStyle>
          <a:p>
            <a:pPr lvl="0"/>
            <a:r>
              <a:rPr lang="fr-FR" dirty="0"/>
              <a:t>6</a:t>
            </a:r>
          </a:p>
        </p:txBody>
      </p:sp>
      <p:sp>
        <p:nvSpPr>
          <p:cNvPr id="373" name="Text Placeholder 13"/>
          <p:cNvSpPr>
            <a:spLocks noGrp="1"/>
          </p:cNvSpPr>
          <p:nvPr>
            <p:ph type="body" sz="quarter" idx="42" hasCustomPrompt="1"/>
          </p:nvPr>
        </p:nvSpPr>
        <p:spPr>
          <a:xfrm>
            <a:off x="3209113" y="4193212"/>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6</a:t>
            </a:r>
          </a:p>
        </p:txBody>
      </p:sp>
      <p:sp>
        <p:nvSpPr>
          <p:cNvPr id="374" name="Text Placeholder 13"/>
          <p:cNvSpPr>
            <a:spLocks noGrp="1"/>
          </p:cNvSpPr>
          <p:nvPr>
            <p:ph type="body" sz="quarter" idx="43" hasCustomPrompt="1"/>
          </p:nvPr>
        </p:nvSpPr>
        <p:spPr>
          <a:xfrm>
            <a:off x="7005609" y="4190234"/>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7" name="Text Placeholder 13"/>
          <p:cNvSpPr>
            <a:spLocks noGrp="1"/>
          </p:cNvSpPr>
          <p:nvPr>
            <p:ph type="body" sz="quarter" idx="44" hasCustomPrompt="1"/>
          </p:nvPr>
        </p:nvSpPr>
        <p:spPr>
          <a:xfrm>
            <a:off x="2476498" y="1363921"/>
            <a:ext cx="588918" cy="312738"/>
          </a:xfrm>
          <a:prstGeom prst="rect">
            <a:avLst/>
          </a:prstGeom>
          <a:effectLst/>
        </p:spPr>
        <p:txBody>
          <a:bodyPr/>
          <a:lstStyle>
            <a:lvl1pPr marL="0" indent="0">
              <a:buNone/>
              <a:defRPr sz="1500" b="1" baseline="0">
                <a:solidFill>
                  <a:srgbClr val="EEF3FA"/>
                </a:solidFill>
              </a:defRPr>
            </a:lvl1pPr>
          </a:lstStyle>
          <a:p>
            <a:pPr lvl="0"/>
            <a:r>
              <a:rPr lang="fr-FR" dirty="0"/>
              <a:t>1</a:t>
            </a:r>
          </a:p>
        </p:txBody>
      </p:sp>
      <p:sp>
        <p:nvSpPr>
          <p:cNvPr id="378" name="Text Placeholder 13"/>
          <p:cNvSpPr>
            <a:spLocks noGrp="1"/>
          </p:cNvSpPr>
          <p:nvPr>
            <p:ph type="body" sz="quarter" idx="45" hasCustomPrompt="1"/>
          </p:nvPr>
        </p:nvSpPr>
        <p:spPr>
          <a:xfrm>
            <a:off x="3213463" y="1363921"/>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1</a:t>
            </a:r>
          </a:p>
        </p:txBody>
      </p:sp>
      <p:sp>
        <p:nvSpPr>
          <p:cNvPr id="379" name="Text Placeholder 13"/>
          <p:cNvSpPr>
            <a:spLocks noGrp="1"/>
          </p:cNvSpPr>
          <p:nvPr>
            <p:ph type="body" sz="quarter" idx="46" hasCustomPrompt="1"/>
          </p:nvPr>
        </p:nvSpPr>
        <p:spPr>
          <a:xfrm>
            <a:off x="7009960" y="1360943"/>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pic>
        <p:nvPicPr>
          <p:cNvPr id="35" name="Image 15">
            <a:extLst>
              <a:ext uri="{FF2B5EF4-FFF2-40B4-BE49-F238E27FC236}">
                <a16:creationId xmlns:a16="http://schemas.microsoft.com/office/drawing/2014/main" id="{4F7A0481-C718-4D3E-ADF2-36ADBDF51F23}"/>
              </a:ext>
            </a:extLst>
          </p:cNvPr>
          <p:cNvPicPr preferRelativeResize="0">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5670" y="6389009"/>
            <a:ext cx="1576800" cy="416059"/>
          </a:xfrm>
          <a:prstGeom prst="rect">
            <a:avLst/>
          </a:prstGeom>
        </p:spPr>
      </p:pic>
      <p:pic>
        <p:nvPicPr>
          <p:cNvPr id="39" name="Picture 37">
            <a:extLst>
              <a:ext uri="{FF2B5EF4-FFF2-40B4-BE49-F238E27FC236}">
                <a16:creationId xmlns:a16="http://schemas.microsoft.com/office/drawing/2014/main" id="{EF29920A-2CF8-4D2F-A667-D7E2664146D2}"/>
              </a:ext>
            </a:extLst>
          </p:cNvPr>
          <p:cNvPicPr>
            <a:picLocks noChangeAspect="1"/>
          </p:cNvPicPr>
          <p:nvPr userDrawn="1"/>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143288" y="6393179"/>
            <a:ext cx="773785" cy="426150"/>
          </a:xfrm>
          <a:prstGeom prst="rect">
            <a:avLst/>
          </a:prstGeom>
        </p:spPr>
      </p:pic>
    </p:spTree>
    <p:extLst>
      <p:ext uri="{BB962C8B-B14F-4D97-AF65-F5344CB8AC3E}">
        <p14:creationId xmlns:p14="http://schemas.microsoft.com/office/powerpoint/2010/main" val="2614230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hank you 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A0008D9-C6FD-4824-A2C9-CC0555A4E37A}"/>
              </a:ext>
            </a:extLst>
          </p:cNvPr>
          <p:cNvSpPr/>
          <p:nvPr userDrawn="1"/>
        </p:nvSpPr>
        <p:spPr>
          <a:xfrm>
            <a:off x="-798" y="34"/>
            <a:ext cx="9143998"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baseline="-25000" dirty="0">
              <a:ln>
                <a:solidFill>
                  <a:srgbClr val="363636"/>
                </a:solidFill>
              </a:ln>
              <a:solidFill>
                <a:schemeClr val="tx1"/>
              </a:solidFill>
            </a:endParaRPr>
          </a:p>
        </p:txBody>
      </p:sp>
      <p:cxnSp>
        <p:nvCxnSpPr>
          <p:cNvPr id="25" name="Straight Connector 14">
            <a:extLst>
              <a:ext uri="{FF2B5EF4-FFF2-40B4-BE49-F238E27FC236}">
                <a16:creationId xmlns:a16="http://schemas.microsoft.com/office/drawing/2014/main" id="{A9EBAC2D-9312-4A68-8BB3-1DB25802C369}"/>
              </a:ext>
            </a:extLst>
          </p:cNvPr>
          <p:cNvCxnSpPr/>
          <p:nvPr userDrawn="1"/>
        </p:nvCxnSpPr>
        <p:spPr>
          <a:xfrm>
            <a:off x="2296103" y="6324870"/>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14">
            <a:extLst>
              <a:ext uri="{FF2B5EF4-FFF2-40B4-BE49-F238E27FC236}">
                <a16:creationId xmlns:a16="http://schemas.microsoft.com/office/drawing/2014/main" id="{6A0B8AAE-2554-4F6F-AB8C-76934783612C}"/>
              </a:ext>
            </a:extLst>
          </p:cNvPr>
          <p:cNvCxnSpPr/>
          <p:nvPr userDrawn="1"/>
        </p:nvCxnSpPr>
        <p:spPr>
          <a:xfrm>
            <a:off x="7920389" y="6314543"/>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Content Placeholder 2"/>
          <p:cNvSpPr txBox="1">
            <a:spLocks/>
          </p:cNvSpPr>
          <p:nvPr userDrawn="1"/>
        </p:nvSpPr>
        <p:spPr>
          <a:xfrm>
            <a:off x="0" y="1065816"/>
            <a:ext cx="9144000" cy="1672262"/>
          </a:xfrm>
          <a:prstGeom prst="rect">
            <a:avLst/>
          </a:prstGeom>
        </p:spPr>
        <p:txBody>
          <a:bodyPr wrap="squar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sz="8250" dirty="0">
                <a:solidFill>
                  <a:schemeClr val="bg1"/>
                </a:solidFill>
              </a:rPr>
              <a:t>Thank you</a:t>
            </a:r>
          </a:p>
        </p:txBody>
      </p:sp>
      <p:grpSp>
        <p:nvGrpSpPr>
          <p:cNvPr id="13" name="Group 12"/>
          <p:cNvGrpSpPr/>
          <p:nvPr userDrawn="1"/>
        </p:nvGrpSpPr>
        <p:grpSpPr>
          <a:xfrm>
            <a:off x="2268211" y="3610968"/>
            <a:ext cx="4607582" cy="1089940"/>
            <a:chOff x="2268209" y="2796770"/>
            <a:chExt cx="4607582" cy="1089940"/>
          </a:xfrm>
        </p:grpSpPr>
        <p:sp>
          <p:nvSpPr>
            <p:cNvPr id="14" name="TextBox 13"/>
            <p:cNvSpPr txBox="1"/>
            <p:nvPr/>
          </p:nvSpPr>
          <p:spPr>
            <a:xfrm>
              <a:off x="2268209" y="2796770"/>
              <a:ext cx="4607582" cy="253916"/>
            </a:xfrm>
            <a:prstGeom prst="rect">
              <a:avLst/>
            </a:prstGeom>
            <a:noFill/>
          </p:spPr>
          <p:txBody>
            <a:bodyPr wrap="square" lIns="0" tIns="0" rIns="0" bIns="0" rtlCol="0">
              <a:spAutoFit/>
            </a:bodyPr>
            <a:lstStyle/>
            <a:p>
              <a:pPr algn="ctr">
                <a:spcAft>
                  <a:spcPts val="900"/>
                </a:spcAft>
              </a:pPr>
              <a:r>
                <a:rPr lang="en-US" sz="1650" dirty="0"/>
                <a:t>Learn more: </a:t>
              </a:r>
              <a:r>
                <a:rPr lang="en-US" sz="1650" dirty="0">
                  <a:hlinkClick r:id="rId2"/>
                </a:rPr>
                <a:t>www.unesco.org/education</a:t>
              </a:r>
              <a:endParaRPr lang="en-US" sz="1650" dirty="0"/>
            </a:p>
          </p:txBody>
        </p:sp>
        <p:pic>
          <p:nvPicPr>
            <p:cNvPr id="15" name="Picture 14" descr="twitter-logo.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1555" y="3183044"/>
              <a:ext cx="746594" cy="668462"/>
            </a:xfrm>
            <a:prstGeom prst="rect">
              <a:avLst/>
            </a:prstGeom>
          </p:spPr>
        </p:pic>
        <p:sp>
          <p:nvSpPr>
            <p:cNvPr id="16" name="TextBox 15"/>
            <p:cNvSpPr txBox="1"/>
            <p:nvPr/>
          </p:nvSpPr>
          <p:spPr>
            <a:xfrm>
              <a:off x="4106925" y="3286546"/>
              <a:ext cx="2768866" cy="600164"/>
            </a:xfrm>
            <a:prstGeom prst="rect">
              <a:avLst/>
            </a:prstGeom>
            <a:noFill/>
          </p:spPr>
          <p:txBody>
            <a:bodyPr wrap="square" rtlCol="0">
              <a:spAutoFit/>
            </a:bodyPr>
            <a:lstStyle/>
            <a:p>
              <a:pPr>
                <a:spcAft>
                  <a:spcPts val="900"/>
                </a:spcAft>
              </a:pPr>
              <a:r>
                <a:rPr lang="en-US" sz="1650" dirty="0"/>
                <a:t>@UNESCO</a:t>
              </a:r>
              <a:br>
                <a:rPr lang="en-US" sz="1650" dirty="0"/>
              </a:br>
              <a:endParaRPr lang="en-US" sz="1650" dirty="0"/>
            </a:p>
          </p:txBody>
        </p:sp>
      </p:grpSp>
      <p:pic>
        <p:nvPicPr>
          <p:cNvPr id="12" name="Picture 11" descr="Logo&#10;&#10;Description automatically generated">
            <a:extLst>
              <a:ext uri="{FF2B5EF4-FFF2-40B4-BE49-F238E27FC236}">
                <a16:creationId xmlns:a16="http://schemas.microsoft.com/office/drawing/2014/main" id="{0DC8F4A4-D1E9-A846-A3A5-A05C243029C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50373" y="6323959"/>
            <a:ext cx="772713" cy="567077"/>
          </a:xfrm>
          <a:prstGeom prst="rect">
            <a:avLst/>
          </a:prstGeom>
        </p:spPr>
      </p:pic>
      <p:pic>
        <p:nvPicPr>
          <p:cNvPr id="6" name="Picture 5" descr="Logo&#10;&#10;Description automatically generated">
            <a:extLst>
              <a:ext uri="{FF2B5EF4-FFF2-40B4-BE49-F238E27FC236}">
                <a16:creationId xmlns:a16="http://schemas.microsoft.com/office/drawing/2014/main" id="{ED2DDE3A-4CF3-7347-853E-2611284371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085" y="4770752"/>
            <a:ext cx="1601934" cy="2062621"/>
          </a:xfrm>
          <a:prstGeom prst="rect">
            <a:avLst/>
          </a:prstGeom>
        </p:spPr>
      </p:pic>
    </p:spTree>
    <p:extLst>
      <p:ext uri="{BB962C8B-B14F-4D97-AF65-F5344CB8AC3E}">
        <p14:creationId xmlns:p14="http://schemas.microsoft.com/office/powerpoint/2010/main" val="219447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7" name="Rectangle 6"/>
          <p:cNvSpPr/>
          <p:nvPr userDrawn="1"/>
        </p:nvSpPr>
        <p:spPr>
          <a:xfrm>
            <a:off x="-799" y="30"/>
            <a:ext cx="9143998" cy="3335383"/>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8" name="Text Placeholder 24"/>
          <p:cNvSpPr>
            <a:spLocks noGrp="1"/>
          </p:cNvSpPr>
          <p:nvPr>
            <p:ph type="body" sz="quarter" idx="11" hasCustomPrompt="1"/>
          </p:nvPr>
        </p:nvSpPr>
        <p:spPr>
          <a:xfrm>
            <a:off x="1609718" y="3655002"/>
            <a:ext cx="5922963" cy="606692"/>
          </a:xfrm>
          <a:prstGeom prst="rect">
            <a:avLst/>
          </a:prstGeom>
          <a:effectLst/>
        </p:spPr>
        <p:txBody>
          <a:bodyPr/>
          <a:lstStyle>
            <a:lvl1pPr marL="0" indent="0">
              <a:buNone/>
              <a:defRPr b="1" baseline="0">
                <a:solidFill>
                  <a:srgbClr val="0077D4"/>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1609718" y="4444580"/>
            <a:ext cx="5922963" cy="606692"/>
          </a:xfrm>
          <a:prstGeom prst="rect">
            <a:avLst/>
          </a:prstGeom>
        </p:spPr>
        <p:txBody>
          <a:bodyPr/>
          <a:lstStyle>
            <a:lvl1pPr marL="0" indent="0">
              <a:buNone/>
              <a:defRPr sz="1500" b="1" baseline="0">
                <a:solidFill>
                  <a:srgbClr val="363636"/>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1609718" y="1845099"/>
            <a:ext cx="1124397" cy="1155593"/>
          </a:xfrm>
          <a:prstGeom prst="rect">
            <a:avLst/>
          </a:prstGeom>
          <a:effectLst/>
        </p:spPr>
        <p:txBody>
          <a:bodyPr/>
          <a:lstStyle>
            <a:lvl1pPr marL="0" indent="0" algn="l">
              <a:buNone/>
              <a:defRPr sz="6000" b="1" baseline="0">
                <a:solidFill>
                  <a:schemeClr val="bg1"/>
                </a:solidFill>
              </a:defRPr>
            </a:lvl1pPr>
          </a:lstStyle>
          <a:p>
            <a:pPr lvl="0"/>
            <a:r>
              <a:rPr lang="en-US" dirty="0"/>
              <a:t>X.</a:t>
            </a:r>
            <a:endParaRPr lang="fr-FR" dirty="0"/>
          </a:p>
        </p:txBody>
      </p:sp>
      <p:sp>
        <p:nvSpPr>
          <p:cNvPr id="18" name="TextBox 24">
            <a:extLst>
              <a:ext uri="{FF2B5EF4-FFF2-40B4-BE49-F238E27FC236}">
                <a16:creationId xmlns:a16="http://schemas.microsoft.com/office/drawing/2014/main" id="{32CB077F-C1D5-4E1E-BAAD-0EEA4B0940FC}"/>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0" name="TextBox 24">
            <a:extLst>
              <a:ext uri="{FF2B5EF4-FFF2-40B4-BE49-F238E27FC236}">
                <a16:creationId xmlns:a16="http://schemas.microsoft.com/office/drawing/2014/main" id="{08F0A3B2-AC19-4C50-99B8-8ED9D3AC1147}"/>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cxnSp>
        <p:nvCxnSpPr>
          <p:cNvPr id="31" name="Straight Connector 14">
            <a:extLst>
              <a:ext uri="{FF2B5EF4-FFF2-40B4-BE49-F238E27FC236}">
                <a16:creationId xmlns:a16="http://schemas.microsoft.com/office/drawing/2014/main" id="{EB745C22-0374-44D0-9FFA-C71B9E5A5145}"/>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1" name="Picture 37">
            <a:extLst>
              <a:ext uri="{FF2B5EF4-FFF2-40B4-BE49-F238E27FC236}">
                <a16:creationId xmlns:a16="http://schemas.microsoft.com/office/drawing/2014/main" id="{EF29920A-2CF8-4D2F-A667-D7E2664146D2}"/>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143288" y="6393179"/>
            <a:ext cx="773785" cy="426150"/>
          </a:xfrm>
          <a:prstGeom prst="rect">
            <a:avLst/>
          </a:prstGeom>
        </p:spPr>
      </p:pic>
      <p:pic>
        <p:nvPicPr>
          <p:cNvPr id="13" name="Image 24">
            <a:extLst>
              <a:ext uri="{FF2B5EF4-FFF2-40B4-BE49-F238E27FC236}">
                <a16:creationId xmlns:a16="http://schemas.microsoft.com/office/drawing/2014/main" id="{7110CDD9-0E4C-4B78-B0E0-3D9B8D26CA6E}"/>
              </a:ext>
            </a:extLst>
          </p:cNvPr>
          <p:cNvPicPr preferRelativeResize="0">
            <a:picLocks noChangeAspect="1"/>
          </p:cNvPicPr>
          <p:nvPr userDrawn="1"/>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artisticGlowEdges/>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315670" y="6389009"/>
            <a:ext cx="1576800" cy="416059"/>
          </a:xfrm>
          <a:prstGeom prst="rect">
            <a:avLst/>
          </a:prstGeom>
        </p:spPr>
      </p:pic>
      <p:sp>
        <p:nvSpPr>
          <p:cNvPr id="14" name="Espace réservé du texte 4">
            <a:extLst>
              <a:ext uri="{FF2B5EF4-FFF2-40B4-BE49-F238E27FC236}">
                <a16:creationId xmlns:a16="http://schemas.microsoft.com/office/drawing/2014/main" id="{095B87B6-6F0C-4D5E-90BD-8E421833DB88}"/>
              </a:ext>
            </a:extLst>
          </p:cNvPr>
          <p:cNvSpPr>
            <a:spLocks noGrp="1"/>
          </p:cNvSpPr>
          <p:nvPr>
            <p:ph type="body" sz="quarter" idx="17" hasCustomPrompt="1"/>
          </p:nvPr>
        </p:nvSpPr>
        <p:spPr>
          <a:xfrm>
            <a:off x="3350457" y="6488752"/>
            <a:ext cx="2441485" cy="223515"/>
          </a:xfrm>
          <a:prstGeom prst="rect">
            <a:avLst/>
          </a:prstGeom>
        </p:spPr>
        <p:txBody>
          <a:bodyPr/>
          <a:lstStyle>
            <a:lvl1pPr marL="0" indent="0" algn="ctr">
              <a:buNone/>
              <a:defRPr sz="900">
                <a:solidFill>
                  <a:schemeClr val="accent5">
                    <a:lumMod val="75000"/>
                  </a:schemeClr>
                </a:solidFill>
              </a:defRPr>
            </a:lvl1pPr>
          </a:lstStyle>
          <a:p>
            <a:pPr lvl="0"/>
            <a:r>
              <a:rPr lang="fr-FR" dirty="0"/>
              <a:t>Insert the </a:t>
            </a:r>
            <a:r>
              <a:rPr lang="fr-FR" dirty="0" err="1"/>
              <a:t>title</a:t>
            </a:r>
            <a:r>
              <a:rPr lang="fr-FR" dirty="0"/>
              <a:t> of the </a:t>
            </a:r>
            <a:r>
              <a:rPr lang="fr-FR" dirty="0" err="1"/>
              <a:t>presentation</a:t>
            </a:r>
            <a:endParaRPr lang="fr-FR" dirty="0"/>
          </a:p>
        </p:txBody>
      </p:sp>
      <p:cxnSp>
        <p:nvCxnSpPr>
          <p:cNvPr id="15"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cxnSp>
        <p:nvCxnSpPr>
          <p:cNvPr id="16" name="Straight Connector 14">
            <a:extLst>
              <a:ext uri="{FF2B5EF4-FFF2-40B4-BE49-F238E27FC236}">
                <a16:creationId xmlns:a16="http://schemas.microsoft.com/office/drawing/2014/main" id="{6A0B8AAE-2554-4F6F-AB8C-76934783612C}"/>
              </a:ext>
            </a:extLst>
          </p:cNvPr>
          <p:cNvCxnSpPr/>
          <p:nvPr userDrawn="1"/>
        </p:nvCxnSpPr>
        <p:spPr>
          <a:xfrm>
            <a:off x="2296101"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userDrawn="1"/>
        </p:nvCxnSpPr>
        <p:spPr>
          <a:xfrm>
            <a:off x="0" y="6312669"/>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30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821C45-9C17-4B09-A58B-94A9B8A2058C}"/>
              </a:ext>
            </a:extLst>
          </p:cNvPr>
          <p:cNvSpPr/>
          <p:nvPr userDrawn="1"/>
        </p:nvSpPr>
        <p:spPr>
          <a:xfrm>
            <a:off x="0" y="6336079"/>
            <a:ext cx="9144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7D9E65D-2E58-4CF1-80D7-A1321325AF62}"/>
              </a:ext>
            </a:extLst>
          </p:cNvPr>
          <p:cNvSpPr/>
          <p:nvPr userDrawn="1"/>
        </p:nvSpPr>
        <p:spPr>
          <a:xfrm>
            <a:off x="-799" y="27"/>
            <a:ext cx="9143998"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1"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315670" y="151609"/>
            <a:ext cx="8512645" cy="455408"/>
          </a:xfrm>
          <a:prstGeom prst="rect">
            <a:avLst/>
          </a:prstGeom>
        </p:spPr>
        <p:txBody>
          <a:bodyPr lIns="0" tIns="0" rIns="0" bIns="0"/>
          <a:lstStyle>
            <a:lvl1pPr algn="l">
              <a:lnSpc>
                <a:spcPts val="2775"/>
              </a:lnSpc>
              <a:defRPr sz="2400">
                <a:solidFill>
                  <a:schemeClr val="bg1"/>
                </a:solidFill>
              </a:defRPr>
            </a:lvl1pPr>
          </a:lstStyle>
          <a:p>
            <a:r>
              <a:rPr lang="en-GB" dirty="0"/>
              <a:t>Insert title of the slide</a:t>
            </a:r>
            <a:endParaRPr lang="en-US" dirty="0"/>
          </a:p>
        </p:txBody>
      </p:sp>
      <p:sp>
        <p:nvSpPr>
          <p:cNvPr id="23" name="Text Placeholder 2">
            <a:extLst>
              <a:ext uri="{FF2B5EF4-FFF2-40B4-BE49-F238E27FC236}">
                <a16:creationId xmlns:a16="http://schemas.microsoft.com/office/drawing/2014/main" id="{57C7FD5E-15F4-43A5-8E6C-29529CD2A767}"/>
              </a:ext>
            </a:extLst>
          </p:cNvPr>
          <p:cNvSpPr>
            <a:spLocks noGrp="1"/>
          </p:cNvSpPr>
          <p:nvPr>
            <p:ph type="body" sz="quarter" idx="16"/>
          </p:nvPr>
        </p:nvSpPr>
        <p:spPr>
          <a:xfrm>
            <a:off x="315659" y="959561"/>
            <a:ext cx="8512656" cy="5140820"/>
          </a:xfrm>
          <a:prstGeom prst="rect">
            <a:avLst/>
          </a:prstGeom>
          <a:effectLst/>
        </p:spPr>
        <p:txBody>
          <a:bodyPr/>
          <a:lstStyle>
            <a:lvl1pPr marL="0" indent="0" algn="l">
              <a:buClr>
                <a:srgbClr val="024A84"/>
              </a:buClr>
              <a:buFont typeface="Arial" panose="020B0604020202020204" pitchFamily="34" charset="0"/>
              <a:buNone/>
              <a:defRPr sz="1350" b="1">
                <a:solidFill>
                  <a:schemeClr val="bg2">
                    <a:lumMod val="10000"/>
                  </a:schemeClr>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1" name="TextBox 24">
            <a:extLst>
              <a:ext uri="{FF2B5EF4-FFF2-40B4-BE49-F238E27FC236}">
                <a16:creationId xmlns:a16="http://schemas.microsoft.com/office/drawing/2014/main" id="{17336C9A-B076-4656-8BBA-963E90A9405C}"/>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2" name="TextBox 24">
            <a:extLst>
              <a:ext uri="{FF2B5EF4-FFF2-40B4-BE49-F238E27FC236}">
                <a16:creationId xmlns:a16="http://schemas.microsoft.com/office/drawing/2014/main" id="{AA8FC206-02A5-43F9-849D-DC76261D0734}"/>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5" name="Espace réservé du texte 4">
            <a:extLst>
              <a:ext uri="{FF2B5EF4-FFF2-40B4-BE49-F238E27FC236}">
                <a16:creationId xmlns:a16="http://schemas.microsoft.com/office/drawing/2014/main" id="{EEA29732-7844-43C8-8145-B8D9665017DA}"/>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6" name="Image 15">
            <a:extLst>
              <a:ext uri="{FF2B5EF4-FFF2-40B4-BE49-F238E27FC236}">
                <a16:creationId xmlns:a16="http://schemas.microsoft.com/office/drawing/2014/main" id="{4F7A0481-C718-4D3E-ADF2-36ADBDF51F23}"/>
              </a:ext>
            </a:extLst>
          </p:cNvPr>
          <p:cNvPicPr preferRelativeResize="0">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5670" y="6389009"/>
            <a:ext cx="1576800" cy="416059"/>
          </a:xfrm>
          <a:prstGeom prst="rect">
            <a:avLst/>
          </a:prstGeom>
        </p:spPr>
      </p:pic>
      <p:cxnSp>
        <p:nvCxnSpPr>
          <p:cNvPr id="17" name="Straight Connector 14">
            <a:extLst>
              <a:ext uri="{FF2B5EF4-FFF2-40B4-BE49-F238E27FC236}">
                <a16:creationId xmlns:a16="http://schemas.microsoft.com/office/drawing/2014/main" id="{CEFD72A5-9B1F-46BA-8C17-7161752D4FB7}"/>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9" name="Picture 37">
            <a:extLst>
              <a:ext uri="{FF2B5EF4-FFF2-40B4-BE49-F238E27FC236}">
                <a16:creationId xmlns:a16="http://schemas.microsoft.com/office/drawing/2014/main" id="{EF29920A-2CF8-4D2F-A667-D7E2664146D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43161" y="6393179"/>
            <a:ext cx="774039" cy="426150"/>
          </a:xfrm>
          <a:prstGeom prst="rect">
            <a:avLst/>
          </a:prstGeom>
        </p:spPr>
      </p:pic>
      <p:cxnSp>
        <p:nvCxnSpPr>
          <p:cNvPr id="22"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216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7821C45-9C17-4B09-A58B-94A9B8A2058C}"/>
              </a:ext>
            </a:extLst>
          </p:cNvPr>
          <p:cNvSpPr/>
          <p:nvPr userDrawn="1"/>
        </p:nvSpPr>
        <p:spPr>
          <a:xfrm>
            <a:off x="0" y="6336079"/>
            <a:ext cx="9144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 name="Picture 37">
            <a:extLst>
              <a:ext uri="{FF2B5EF4-FFF2-40B4-BE49-F238E27FC236}">
                <a16:creationId xmlns:a16="http://schemas.microsoft.com/office/drawing/2014/main" id="{EF29920A-2CF8-4D2F-A667-D7E2664146D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43161" y="6393179"/>
            <a:ext cx="774039" cy="426150"/>
          </a:xfrm>
          <a:prstGeom prst="rect">
            <a:avLst/>
          </a:prstGeom>
        </p:spPr>
      </p:pic>
      <p:cxnSp>
        <p:nvCxnSpPr>
          <p:cNvPr id="32"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4" name="Picture Placeholder 7">
            <a:extLst>
              <a:ext uri="{FF2B5EF4-FFF2-40B4-BE49-F238E27FC236}">
                <a16:creationId xmlns:a16="http://schemas.microsoft.com/office/drawing/2014/main" id="{C8B59B52-C699-4CE7-97BA-027ACF8FB42E}"/>
              </a:ext>
            </a:extLst>
          </p:cNvPr>
          <p:cNvSpPr>
            <a:spLocks noGrp="1" noChangeAspect="1"/>
          </p:cNvSpPr>
          <p:nvPr>
            <p:ph type="pic" sz="quarter" idx="17" hasCustomPrompt="1"/>
          </p:nvPr>
        </p:nvSpPr>
        <p:spPr>
          <a:xfrm>
            <a:off x="5168157" y="971034"/>
            <a:ext cx="3533776" cy="5129355"/>
          </a:xfrm>
          <a:prstGeom prst="rect">
            <a:avLst/>
          </a:prstGeom>
          <a:solidFill>
            <a:schemeClr val="bg1">
              <a:lumMod val="95000"/>
            </a:schemeClr>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5" name="Rectangle 14">
            <a:extLst>
              <a:ext uri="{FF2B5EF4-FFF2-40B4-BE49-F238E27FC236}">
                <a16:creationId xmlns:a16="http://schemas.microsoft.com/office/drawing/2014/main" id="{2CFE5920-4B6F-486E-9F0D-C1AE18D062F5}"/>
              </a:ext>
            </a:extLst>
          </p:cNvPr>
          <p:cNvSpPr/>
          <p:nvPr userDrawn="1"/>
        </p:nvSpPr>
        <p:spPr>
          <a:xfrm>
            <a:off x="-799" y="27"/>
            <a:ext cx="9143998"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9" name="Text Placeholder 2">
            <a:extLst>
              <a:ext uri="{FF2B5EF4-FFF2-40B4-BE49-F238E27FC236}">
                <a16:creationId xmlns:a16="http://schemas.microsoft.com/office/drawing/2014/main" id="{B82461B7-A290-474F-927F-9060159C8956}"/>
              </a:ext>
            </a:extLst>
          </p:cNvPr>
          <p:cNvSpPr>
            <a:spLocks noGrp="1"/>
          </p:cNvSpPr>
          <p:nvPr>
            <p:ph type="body" sz="quarter" idx="16"/>
          </p:nvPr>
        </p:nvSpPr>
        <p:spPr>
          <a:xfrm>
            <a:off x="315658" y="959561"/>
            <a:ext cx="4256342" cy="5140820"/>
          </a:xfrm>
          <a:prstGeom prst="rect">
            <a:avLst/>
          </a:prstGeom>
          <a:effectLst/>
        </p:spPr>
        <p:txBody>
          <a:bodyPr/>
          <a:lstStyle>
            <a:lvl1pPr marL="0" indent="0" algn="l">
              <a:buClr>
                <a:srgbClr val="024A84"/>
              </a:buClr>
              <a:buFont typeface="Arial" panose="020B0604020202020204" pitchFamily="34" charset="0"/>
              <a:buNone/>
              <a:defRPr sz="1350" b="1">
                <a:solidFill>
                  <a:schemeClr val="tx1"/>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22" name="Title 1">
            <a:extLst>
              <a:ext uri="{FF2B5EF4-FFF2-40B4-BE49-F238E27FC236}">
                <a16:creationId xmlns:a16="http://schemas.microsoft.com/office/drawing/2014/main" id="{A00971C8-FA64-4742-8A38-BC2A6D7AB16A}"/>
              </a:ext>
            </a:extLst>
          </p:cNvPr>
          <p:cNvSpPr>
            <a:spLocks noGrp="1"/>
          </p:cNvSpPr>
          <p:nvPr>
            <p:ph type="ctrTitle" hasCustomPrompt="1"/>
          </p:nvPr>
        </p:nvSpPr>
        <p:spPr>
          <a:xfrm>
            <a:off x="315670" y="151609"/>
            <a:ext cx="8512645" cy="455408"/>
          </a:xfrm>
          <a:prstGeom prst="rect">
            <a:avLst/>
          </a:prstGeom>
        </p:spPr>
        <p:txBody>
          <a:bodyPr lIns="0" tIns="0" rIns="0" bIns="0"/>
          <a:lstStyle>
            <a:lvl1pPr algn="l">
              <a:lnSpc>
                <a:spcPts val="2775"/>
              </a:lnSpc>
              <a:defRPr sz="2400">
                <a:solidFill>
                  <a:schemeClr val="bg1"/>
                </a:solidFill>
              </a:defRPr>
            </a:lvl1pPr>
          </a:lstStyle>
          <a:p>
            <a:r>
              <a:rPr lang="en-GB" dirty="0"/>
              <a:t>Insert title of the slide</a:t>
            </a:r>
            <a:endParaRPr lang="en-US" dirty="0"/>
          </a:p>
        </p:txBody>
      </p:sp>
      <p:sp>
        <p:nvSpPr>
          <p:cNvPr id="13" name="TextBox 24">
            <a:extLst>
              <a:ext uri="{FF2B5EF4-FFF2-40B4-BE49-F238E27FC236}">
                <a16:creationId xmlns:a16="http://schemas.microsoft.com/office/drawing/2014/main" id="{DD1032CB-C952-47D3-91F1-1B8184F497BD}"/>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6" name="TextBox 24">
            <a:extLst>
              <a:ext uri="{FF2B5EF4-FFF2-40B4-BE49-F238E27FC236}">
                <a16:creationId xmlns:a16="http://schemas.microsoft.com/office/drawing/2014/main" id="{1B16DB7F-771E-420A-851F-0FA465E115CA}"/>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4" name="Espace réservé du texte 4">
            <a:extLst>
              <a:ext uri="{FF2B5EF4-FFF2-40B4-BE49-F238E27FC236}">
                <a16:creationId xmlns:a16="http://schemas.microsoft.com/office/drawing/2014/main" id="{62C62350-66C0-43CB-B125-42F2FF7750AA}"/>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25" name="Image 24">
            <a:extLst>
              <a:ext uri="{FF2B5EF4-FFF2-40B4-BE49-F238E27FC236}">
                <a16:creationId xmlns:a16="http://schemas.microsoft.com/office/drawing/2014/main" id="{7110CDD9-0E4C-4B78-B0E0-3D9B8D26CA6E}"/>
              </a:ext>
            </a:extLst>
          </p:cNvPr>
          <p:cNvPicPr preferRelativeResize="0">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5670" y="6389009"/>
            <a:ext cx="1576800" cy="416059"/>
          </a:xfrm>
          <a:prstGeom prst="rect">
            <a:avLst/>
          </a:prstGeom>
        </p:spPr>
      </p:pic>
      <p:cxnSp>
        <p:nvCxnSpPr>
          <p:cNvPr id="26" name="Straight Connector 14">
            <a:extLst>
              <a:ext uri="{FF2B5EF4-FFF2-40B4-BE49-F238E27FC236}">
                <a16:creationId xmlns:a16="http://schemas.microsoft.com/office/drawing/2014/main" id="{6A0B8AAE-2554-4F6F-AB8C-76934783612C}"/>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817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SLide BLUE">
    <p:spTree>
      <p:nvGrpSpPr>
        <p:cNvPr id="1" name=""/>
        <p:cNvGrpSpPr/>
        <p:nvPr/>
      </p:nvGrpSpPr>
      <p:grpSpPr>
        <a:xfrm>
          <a:off x="0" y="0"/>
          <a:ext cx="0" cy="0"/>
          <a:chOff x="0" y="0"/>
          <a:chExt cx="0" cy="0"/>
        </a:xfrm>
      </p:grpSpPr>
      <p:sp>
        <p:nvSpPr>
          <p:cNvPr id="9" name="Rectangle 8"/>
          <p:cNvSpPr/>
          <p:nvPr userDrawn="1"/>
        </p:nvSpPr>
        <p:spPr>
          <a:xfrm>
            <a:off x="-799" y="0"/>
            <a:ext cx="9144799" cy="6858000"/>
          </a:xfrm>
          <a:prstGeom prst="rect">
            <a:avLst/>
          </a:prstGeom>
          <a:gradFill>
            <a:gsLst>
              <a:gs pos="0">
                <a:srgbClr val="004983"/>
              </a:gs>
              <a:gs pos="100000">
                <a:srgbClr val="0077D4"/>
              </a:gs>
            </a:gsLst>
            <a:lin ang="135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0" name="Text Placeholder 9"/>
          <p:cNvSpPr>
            <a:spLocks noGrp="1"/>
          </p:cNvSpPr>
          <p:nvPr>
            <p:ph type="body" sz="quarter" idx="11" hasCustomPrompt="1"/>
          </p:nvPr>
        </p:nvSpPr>
        <p:spPr>
          <a:xfrm>
            <a:off x="1196338" y="1777527"/>
            <a:ext cx="6887984" cy="2978286"/>
          </a:xfrm>
          <a:prstGeom prst="rect">
            <a:avLst/>
          </a:prstGeom>
          <a:noFill/>
          <a:ln w="19050">
            <a:noFill/>
          </a:ln>
          <a:effectLst/>
        </p:spPr>
        <p:txBody>
          <a:bodyPr/>
          <a:lstStyle>
            <a:lvl1pPr marL="0" indent="0" algn="l">
              <a:buNone/>
              <a:defRPr sz="2700">
                <a:solidFill>
                  <a:srgbClr val="EEF3FA"/>
                </a:solidFill>
              </a:defRPr>
            </a:lvl1pPr>
            <a:lvl2pPr marL="342848" indent="0" algn="r">
              <a:buNone/>
              <a:defRPr sz="1800">
                <a:solidFill>
                  <a:srgbClr val="EEF3FA"/>
                </a:solidFill>
              </a:defRPr>
            </a:lvl2pPr>
          </a:lstStyle>
          <a:p>
            <a:pPr lvl="0"/>
            <a:r>
              <a:rPr lang="en-US" dirty="0"/>
              <a:t>Quotations are commonly printed as a means for inspiration and to invoke philosophical thoughts from the reader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a:p>
            <a:pPr lvl="1"/>
            <a:r>
              <a:rPr lang="fr-FR" dirty="0"/>
              <a:t>					</a:t>
            </a:r>
          </a:p>
        </p:txBody>
      </p:sp>
      <p:sp>
        <p:nvSpPr>
          <p:cNvPr id="27" name="Text Placeholder 26"/>
          <p:cNvSpPr>
            <a:spLocks noGrp="1"/>
          </p:cNvSpPr>
          <p:nvPr>
            <p:ph type="body" sz="quarter" idx="14" hasCustomPrompt="1"/>
          </p:nvPr>
        </p:nvSpPr>
        <p:spPr>
          <a:xfrm>
            <a:off x="5589321" y="5003641"/>
            <a:ext cx="2495002" cy="547688"/>
          </a:xfrm>
          <a:prstGeom prst="rect">
            <a:avLst/>
          </a:prstGeom>
          <a:effectLst/>
        </p:spPr>
        <p:txBody>
          <a:bodyPr/>
          <a:lstStyle>
            <a:lvl1pPr marL="0" indent="0" algn="r">
              <a:buNone/>
              <a:defRPr sz="1500" baseline="0">
                <a:solidFill>
                  <a:srgbClr val="EEF3FA"/>
                </a:solidFill>
              </a:defRPr>
            </a:lvl1pPr>
          </a:lstStyle>
          <a:p>
            <a:pPr lvl="0"/>
            <a:r>
              <a:rPr lang="fr-FR" dirty="0"/>
              <a:t>Source Name</a:t>
            </a:r>
          </a:p>
        </p:txBody>
      </p:sp>
      <p:sp>
        <p:nvSpPr>
          <p:cNvPr id="44" name="TextBox 43"/>
          <p:cNvSpPr txBox="1"/>
          <p:nvPr userDrawn="1"/>
        </p:nvSpPr>
        <p:spPr>
          <a:xfrm>
            <a:off x="526425" y="1433373"/>
            <a:ext cx="564022" cy="1200329"/>
          </a:xfrm>
          <a:prstGeom prst="rect">
            <a:avLst/>
          </a:prstGeom>
          <a:noFill/>
          <a:effectLst/>
        </p:spPr>
        <p:txBody>
          <a:bodyPr wrap="square" rtlCol="0">
            <a:spAutoFit/>
          </a:bodyPr>
          <a:lstStyle/>
          <a:p>
            <a:r>
              <a:rPr lang="fr-FR" sz="7200" dirty="0">
                <a:solidFill>
                  <a:srgbClr val="EEF3FA"/>
                </a:solidFill>
                <a:latin typeface="Arial" panose="020B0604020202020204" pitchFamily="34" charset="0"/>
                <a:cs typeface="Arial" panose="020B0604020202020204" pitchFamily="34" charset="0"/>
              </a:rPr>
              <a:t>“</a:t>
            </a:r>
          </a:p>
        </p:txBody>
      </p:sp>
      <p:cxnSp>
        <p:nvCxnSpPr>
          <p:cNvPr id="12" name="Straight Connector 14">
            <a:extLst>
              <a:ext uri="{FF2B5EF4-FFF2-40B4-BE49-F238E27FC236}">
                <a16:creationId xmlns:a16="http://schemas.microsoft.com/office/drawing/2014/main" id="{6A0B8AAE-2554-4F6F-AB8C-76934783612C}"/>
              </a:ext>
            </a:extLst>
          </p:cNvPr>
          <p:cNvCxnSpPr/>
          <p:nvPr userDrawn="1"/>
        </p:nvCxnSpPr>
        <p:spPr>
          <a:xfrm>
            <a:off x="2296101"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cxnSp>
        <p:nvCxnSpPr>
          <p:cNvPr id="14"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sp>
        <p:nvSpPr>
          <p:cNvPr id="20" name="Espace réservé du texte 4">
            <a:extLst>
              <a:ext uri="{FF2B5EF4-FFF2-40B4-BE49-F238E27FC236}">
                <a16:creationId xmlns:a16="http://schemas.microsoft.com/office/drawing/2014/main" id="{095B87B6-6F0C-4D5E-90BD-8E421833DB88}"/>
              </a:ext>
            </a:extLst>
          </p:cNvPr>
          <p:cNvSpPr>
            <a:spLocks noGrp="1"/>
          </p:cNvSpPr>
          <p:nvPr>
            <p:ph type="body" sz="quarter" idx="15"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5" name="Image 25">
            <a:extLst>
              <a:ext uri="{FF2B5EF4-FFF2-40B4-BE49-F238E27FC236}">
                <a16:creationId xmlns:a16="http://schemas.microsoft.com/office/drawing/2014/main" id="{3BC56948-583A-483E-87F5-14C23D4225AC}"/>
              </a:ext>
            </a:extLst>
          </p:cNvPr>
          <p:cNvPicPr preferRelativeResize="0">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5670" y="6389009"/>
            <a:ext cx="1576800" cy="416059"/>
          </a:xfrm>
          <a:prstGeom prst="rect">
            <a:avLst/>
          </a:prstGeom>
        </p:spPr>
      </p:pic>
      <p:pic>
        <p:nvPicPr>
          <p:cNvPr id="17" name="Picture 37">
            <a:extLst>
              <a:ext uri="{FF2B5EF4-FFF2-40B4-BE49-F238E27FC236}">
                <a16:creationId xmlns:a16="http://schemas.microsoft.com/office/drawing/2014/main" id="{EF29920A-2CF8-4D2F-A667-D7E2664146D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43161" y="6393179"/>
            <a:ext cx="774039" cy="426150"/>
          </a:xfrm>
          <a:prstGeom prst="rect">
            <a:avLst/>
          </a:prstGeom>
        </p:spPr>
      </p:pic>
      <p:cxnSp>
        <p:nvCxnSpPr>
          <p:cNvPr id="11" name="Straight Connector 10"/>
          <p:cNvCxnSpPr/>
          <p:nvPr userDrawn="1"/>
        </p:nvCxnSpPr>
        <p:spPr>
          <a:xfrm>
            <a:off x="0" y="6312669"/>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98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mber Slide WHITE">
    <p:spTree>
      <p:nvGrpSpPr>
        <p:cNvPr id="1" name=""/>
        <p:cNvGrpSpPr/>
        <p:nvPr/>
      </p:nvGrpSpPr>
      <p:grpSpPr>
        <a:xfrm>
          <a:off x="0" y="0"/>
          <a:ext cx="0" cy="0"/>
          <a:chOff x="0" y="0"/>
          <a:chExt cx="0" cy="0"/>
        </a:xfrm>
      </p:grpSpPr>
      <p:sp>
        <p:nvSpPr>
          <p:cNvPr id="27" name="Text Placeholder 26"/>
          <p:cNvSpPr>
            <a:spLocks noGrp="1"/>
          </p:cNvSpPr>
          <p:nvPr>
            <p:ph type="body" sz="quarter" idx="14" hasCustomPrompt="1"/>
          </p:nvPr>
        </p:nvSpPr>
        <p:spPr>
          <a:xfrm>
            <a:off x="5289461" y="4627245"/>
            <a:ext cx="2495002" cy="547688"/>
          </a:xfrm>
          <a:prstGeom prst="rect">
            <a:avLst/>
          </a:prstGeom>
        </p:spPr>
        <p:txBody>
          <a:bodyPr/>
          <a:lstStyle>
            <a:lvl1pPr marL="0" indent="0" algn="r">
              <a:buNone/>
              <a:defRPr sz="1500" baseline="0">
                <a:solidFill>
                  <a:srgbClr val="0077D4"/>
                </a:solidFill>
              </a:defRPr>
            </a:lvl1pPr>
          </a:lstStyle>
          <a:p>
            <a:pPr lvl="0"/>
            <a:r>
              <a:rPr lang="fr-FR" dirty="0"/>
              <a:t>Source Name</a:t>
            </a:r>
          </a:p>
        </p:txBody>
      </p:sp>
      <p:sp>
        <p:nvSpPr>
          <p:cNvPr id="3" name="Text Placeholder 2"/>
          <p:cNvSpPr>
            <a:spLocks noGrp="1"/>
          </p:cNvSpPr>
          <p:nvPr>
            <p:ph type="body" sz="quarter" idx="15" hasCustomPrompt="1"/>
          </p:nvPr>
        </p:nvSpPr>
        <p:spPr>
          <a:xfrm>
            <a:off x="1196352" y="1860094"/>
            <a:ext cx="6588125" cy="581321"/>
          </a:xfrm>
          <a:prstGeom prst="rect">
            <a:avLst/>
          </a:prstGeom>
        </p:spPr>
        <p:txBody>
          <a:bodyPr/>
          <a:lstStyle>
            <a:lvl1pPr marL="0" indent="0" algn="ctr">
              <a:buNone/>
              <a:defRPr baseline="0">
                <a:solidFill>
                  <a:srgbClr val="0077D4"/>
                </a:solidFill>
              </a:defRPr>
            </a:lvl1pPr>
          </a:lstStyle>
          <a:p>
            <a:pPr lvl="0"/>
            <a:r>
              <a:rPr lang="fr-FR" dirty="0"/>
              <a:t>USE BIG NUMBERS FOR BIG IMPACT</a:t>
            </a:r>
          </a:p>
        </p:txBody>
      </p:sp>
      <p:sp>
        <p:nvSpPr>
          <p:cNvPr id="9" name="Text Placeholder 2"/>
          <p:cNvSpPr>
            <a:spLocks noGrp="1"/>
          </p:cNvSpPr>
          <p:nvPr>
            <p:ph type="body" sz="quarter" idx="16" hasCustomPrompt="1"/>
          </p:nvPr>
        </p:nvSpPr>
        <p:spPr>
          <a:xfrm>
            <a:off x="863140" y="2700940"/>
            <a:ext cx="7204105" cy="1401071"/>
          </a:xfrm>
          <a:prstGeom prst="rect">
            <a:avLst/>
          </a:prstGeom>
          <a:effectLst/>
        </p:spPr>
        <p:txBody>
          <a:bodyPr/>
          <a:lstStyle>
            <a:lvl1pPr marL="0" indent="0" algn="ctr">
              <a:buNone/>
              <a:defRPr lang="fr-FR" sz="7200" b="1" kern="1200" baseline="0" dirty="0" smtClean="0">
                <a:solidFill>
                  <a:srgbClr val="0077D4"/>
                </a:solidFill>
                <a:latin typeface="+mn-lt"/>
                <a:ea typeface="+mn-ea"/>
                <a:cs typeface="+mn-cs"/>
              </a:defRPr>
            </a:lvl1pPr>
          </a:lstStyle>
          <a:p>
            <a:pPr lvl="0"/>
            <a:r>
              <a:rPr lang="fr-FR" dirty="0"/>
              <a:t>$ 500.030.001</a:t>
            </a:r>
          </a:p>
        </p:txBody>
      </p:sp>
      <p:sp>
        <p:nvSpPr>
          <p:cNvPr id="7" name="Rectangle 6">
            <a:extLst>
              <a:ext uri="{FF2B5EF4-FFF2-40B4-BE49-F238E27FC236}">
                <a16:creationId xmlns:a16="http://schemas.microsoft.com/office/drawing/2014/main" id="{17821C45-9C17-4B09-A58B-94A9B8A2058C}"/>
              </a:ext>
            </a:extLst>
          </p:cNvPr>
          <p:cNvSpPr/>
          <p:nvPr userDrawn="1"/>
        </p:nvSpPr>
        <p:spPr>
          <a:xfrm>
            <a:off x="0" y="6336079"/>
            <a:ext cx="9144000" cy="521921"/>
          </a:xfrm>
          <a:prstGeom prst="rect">
            <a:avLst/>
          </a:prstGeom>
          <a:gradFill flip="none" rotWithShape="1">
            <a:gsLst>
              <a:gs pos="0">
                <a:schemeClr val="bg1"/>
              </a:gs>
              <a:gs pos="100000">
                <a:schemeClr val="bg1"/>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37">
            <a:extLst>
              <a:ext uri="{FF2B5EF4-FFF2-40B4-BE49-F238E27FC236}">
                <a16:creationId xmlns:a16="http://schemas.microsoft.com/office/drawing/2014/main" id="{EF29920A-2CF8-4D2F-A667-D7E2664146D2}"/>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143288" y="6393179"/>
            <a:ext cx="773785" cy="426150"/>
          </a:xfrm>
          <a:prstGeom prst="rect">
            <a:avLst/>
          </a:prstGeom>
        </p:spPr>
      </p:pic>
      <p:pic>
        <p:nvPicPr>
          <p:cNvPr id="11" name="Image 24">
            <a:extLst>
              <a:ext uri="{FF2B5EF4-FFF2-40B4-BE49-F238E27FC236}">
                <a16:creationId xmlns:a16="http://schemas.microsoft.com/office/drawing/2014/main" id="{7110CDD9-0E4C-4B78-B0E0-3D9B8D26CA6E}"/>
              </a:ext>
            </a:extLst>
          </p:cNvPr>
          <p:cNvPicPr preferRelativeResize="0">
            <a:picLocks noChangeAspect="1"/>
          </p:cNvPicPr>
          <p:nvPr userDrawn="1"/>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artisticGlowEdges/>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315670" y="6389009"/>
            <a:ext cx="1576800" cy="416059"/>
          </a:xfrm>
          <a:prstGeom prst="rect">
            <a:avLst/>
          </a:prstGeom>
        </p:spPr>
      </p:pic>
      <p:sp>
        <p:nvSpPr>
          <p:cNvPr id="14" name="Espace réservé du texte 4">
            <a:extLst>
              <a:ext uri="{FF2B5EF4-FFF2-40B4-BE49-F238E27FC236}">
                <a16:creationId xmlns:a16="http://schemas.microsoft.com/office/drawing/2014/main" id="{095B87B6-6F0C-4D5E-90BD-8E421833DB88}"/>
              </a:ext>
            </a:extLst>
          </p:cNvPr>
          <p:cNvSpPr>
            <a:spLocks noGrp="1"/>
          </p:cNvSpPr>
          <p:nvPr>
            <p:ph type="body" sz="quarter" idx="17" hasCustomPrompt="1"/>
          </p:nvPr>
        </p:nvSpPr>
        <p:spPr>
          <a:xfrm>
            <a:off x="3350457" y="6488752"/>
            <a:ext cx="2441485" cy="223515"/>
          </a:xfrm>
          <a:prstGeom prst="rect">
            <a:avLst/>
          </a:prstGeom>
        </p:spPr>
        <p:txBody>
          <a:bodyPr/>
          <a:lstStyle>
            <a:lvl1pPr marL="0" indent="0" algn="ctr">
              <a:buNone/>
              <a:defRPr sz="900">
                <a:solidFill>
                  <a:schemeClr val="accent5">
                    <a:lumMod val="75000"/>
                  </a:schemeClr>
                </a:solidFill>
              </a:defRPr>
            </a:lvl1pPr>
          </a:lstStyle>
          <a:p>
            <a:pPr lvl="0"/>
            <a:r>
              <a:rPr lang="fr-FR" dirty="0"/>
              <a:t>Insert the </a:t>
            </a:r>
            <a:r>
              <a:rPr lang="fr-FR" dirty="0" err="1"/>
              <a:t>title</a:t>
            </a:r>
            <a:r>
              <a:rPr lang="fr-FR" dirty="0"/>
              <a:t> of the </a:t>
            </a:r>
            <a:r>
              <a:rPr lang="fr-FR" dirty="0" err="1"/>
              <a:t>presentation</a:t>
            </a:r>
            <a:endParaRPr lang="fr-FR" dirty="0"/>
          </a:p>
        </p:txBody>
      </p:sp>
      <p:cxnSp>
        <p:nvCxnSpPr>
          <p:cNvPr id="13"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cxnSp>
        <p:nvCxnSpPr>
          <p:cNvPr id="17" name="Straight Connector 14">
            <a:extLst>
              <a:ext uri="{FF2B5EF4-FFF2-40B4-BE49-F238E27FC236}">
                <a16:creationId xmlns:a16="http://schemas.microsoft.com/office/drawing/2014/main" id="{6A0B8AAE-2554-4F6F-AB8C-76934783612C}"/>
              </a:ext>
            </a:extLst>
          </p:cNvPr>
          <p:cNvCxnSpPr/>
          <p:nvPr userDrawn="1"/>
        </p:nvCxnSpPr>
        <p:spPr>
          <a:xfrm>
            <a:off x="2296101"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0" y="6312669"/>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6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821C45-9C17-4B09-A58B-94A9B8A2058C}"/>
              </a:ext>
            </a:extLst>
          </p:cNvPr>
          <p:cNvSpPr/>
          <p:nvPr userDrawn="1"/>
        </p:nvSpPr>
        <p:spPr>
          <a:xfrm>
            <a:off x="0" y="6336079"/>
            <a:ext cx="9144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7D9E65D-2E58-4CF1-80D7-A1321325AF62}"/>
              </a:ext>
            </a:extLst>
          </p:cNvPr>
          <p:cNvSpPr/>
          <p:nvPr userDrawn="1"/>
        </p:nvSpPr>
        <p:spPr>
          <a:xfrm>
            <a:off x="-799" y="27"/>
            <a:ext cx="9143998"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1"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315670" y="151609"/>
            <a:ext cx="8512645" cy="455408"/>
          </a:xfrm>
          <a:prstGeom prst="rect">
            <a:avLst/>
          </a:prstGeom>
        </p:spPr>
        <p:txBody>
          <a:bodyPr lIns="0" tIns="0" rIns="0" bIns="0"/>
          <a:lstStyle>
            <a:lvl1pPr algn="l">
              <a:lnSpc>
                <a:spcPts val="2775"/>
              </a:lnSpc>
              <a:defRPr sz="2400">
                <a:solidFill>
                  <a:schemeClr val="bg1"/>
                </a:solidFill>
              </a:defRPr>
            </a:lvl1pPr>
          </a:lstStyle>
          <a:p>
            <a:r>
              <a:rPr lang="en-GB" dirty="0"/>
              <a:t>Insert title of the slide</a:t>
            </a:r>
            <a:endParaRPr lang="en-US" dirty="0"/>
          </a:p>
        </p:txBody>
      </p:sp>
      <p:sp>
        <p:nvSpPr>
          <p:cNvPr id="23" name="Text Placeholder 2">
            <a:extLst>
              <a:ext uri="{FF2B5EF4-FFF2-40B4-BE49-F238E27FC236}">
                <a16:creationId xmlns:a16="http://schemas.microsoft.com/office/drawing/2014/main" id="{57C7FD5E-15F4-43A5-8E6C-29529CD2A767}"/>
              </a:ext>
            </a:extLst>
          </p:cNvPr>
          <p:cNvSpPr>
            <a:spLocks noGrp="1"/>
          </p:cNvSpPr>
          <p:nvPr>
            <p:ph type="body" sz="quarter" idx="16"/>
          </p:nvPr>
        </p:nvSpPr>
        <p:spPr>
          <a:xfrm>
            <a:off x="315659" y="959561"/>
            <a:ext cx="8512656" cy="971789"/>
          </a:xfrm>
          <a:prstGeom prst="rect">
            <a:avLst/>
          </a:prstGeom>
          <a:effectLst/>
        </p:spPr>
        <p:txBody>
          <a:bodyPr/>
          <a:lstStyle>
            <a:lvl1pPr marL="0" indent="0" algn="l">
              <a:buClr>
                <a:srgbClr val="024A84"/>
              </a:buClr>
              <a:buFont typeface="Arial" panose="020B0604020202020204" pitchFamily="34" charset="0"/>
              <a:buNone/>
              <a:defRPr sz="1350" b="1">
                <a:solidFill>
                  <a:schemeClr val="bg2">
                    <a:lumMod val="10000"/>
                  </a:schemeClr>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1" name="TextBox 24">
            <a:extLst>
              <a:ext uri="{FF2B5EF4-FFF2-40B4-BE49-F238E27FC236}">
                <a16:creationId xmlns:a16="http://schemas.microsoft.com/office/drawing/2014/main" id="{17336C9A-B076-4656-8BBA-963E90A9405C}"/>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2" name="TextBox 24">
            <a:extLst>
              <a:ext uri="{FF2B5EF4-FFF2-40B4-BE49-F238E27FC236}">
                <a16:creationId xmlns:a16="http://schemas.microsoft.com/office/drawing/2014/main" id="{AA8FC206-02A5-43F9-849D-DC76261D0734}"/>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5" name="Espace réservé du texte 4">
            <a:extLst>
              <a:ext uri="{FF2B5EF4-FFF2-40B4-BE49-F238E27FC236}">
                <a16:creationId xmlns:a16="http://schemas.microsoft.com/office/drawing/2014/main" id="{EEA29732-7844-43C8-8145-B8D9665017DA}"/>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6" name="Image 15">
            <a:extLst>
              <a:ext uri="{FF2B5EF4-FFF2-40B4-BE49-F238E27FC236}">
                <a16:creationId xmlns:a16="http://schemas.microsoft.com/office/drawing/2014/main" id="{4F7A0481-C718-4D3E-ADF2-36ADBDF51F23}"/>
              </a:ext>
            </a:extLst>
          </p:cNvPr>
          <p:cNvPicPr preferRelativeResize="0">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5670" y="6389009"/>
            <a:ext cx="1576800" cy="416059"/>
          </a:xfrm>
          <a:prstGeom prst="rect">
            <a:avLst/>
          </a:prstGeom>
        </p:spPr>
      </p:pic>
      <p:cxnSp>
        <p:nvCxnSpPr>
          <p:cNvPr id="17" name="Straight Connector 14">
            <a:extLst>
              <a:ext uri="{FF2B5EF4-FFF2-40B4-BE49-F238E27FC236}">
                <a16:creationId xmlns:a16="http://schemas.microsoft.com/office/drawing/2014/main" id="{CEFD72A5-9B1F-46BA-8C17-7161752D4FB7}"/>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9" name="Picture 37">
            <a:extLst>
              <a:ext uri="{FF2B5EF4-FFF2-40B4-BE49-F238E27FC236}">
                <a16:creationId xmlns:a16="http://schemas.microsoft.com/office/drawing/2014/main" id="{EF29920A-2CF8-4D2F-A667-D7E2664146D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43161" y="6393179"/>
            <a:ext cx="774039" cy="426150"/>
          </a:xfrm>
          <a:prstGeom prst="rect">
            <a:avLst/>
          </a:prstGeom>
        </p:spPr>
      </p:pic>
      <p:cxnSp>
        <p:nvCxnSpPr>
          <p:cNvPr id="22"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256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slide OPTION 2">
    <p:spTree>
      <p:nvGrpSpPr>
        <p:cNvPr id="1" name=""/>
        <p:cNvGrpSpPr/>
        <p:nvPr/>
      </p:nvGrpSpPr>
      <p:grpSpPr>
        <a:xfrm>
          <a:off x="0" y="0"/>
          <a:ext cx="0" cy="0"/>
          <a:chOff x="0" y="0"/>
          <a:chExt cx="0" cy="0"/>
        </a:xfrm>
      </p:grpSpPr>
      <p:cxnSp>
        <p:nvCxnSpPr>
          <p:cNvPr id="25" name="Straight Connector 14">
            <a:extLst>
              <a:ext uri="{FF2B5EF4-FFF2-40B4-BE49-F238E27FC236}">
                <a16:creationId xmlns:a16="http://schemas.microsoft.com/office/drawing/2014/main" id="{A9EBAC2D-9312-4A68-8BB3-1DB25802C369}"/>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Content Placeholder 2"/>
          <p:cNvSpPr txBox="1">
            <a:spLocks/>
          </p:cNvSpPr>
          <p:nvPr userDrawn="1"/>
        </p:nvSpPr>
        <p:spPr>
          <a:xfrm>
            <a:off x="0" y="1065816"/>
            <a:ext cx="9144000" cy="1672262"/>
          </a:xfrm>
          <a:prstGeom prst="rect">
            <a:avLst/>
          </a:prstGeom>
        </p:spPr>
        <p:txBody>
          <a:bodyPr wrap="squar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sz="11000" dirty="0">
                <a:solidFill>
                  <a:srgbClr val="C5192D"/>
                </a:solidFill>
              </a:rPr>
              <a:t>Thank you</a:t>
            </a:r>
          </a:p>
        </p:txBody>
      </p:sp>
      <p:grpSp>
        <p:nvGrpSpPr>
          <p:cNvPr id="13" name="Group 12"/>
          <p:cNvGrpSpPr/>
          <p:nvPr userDrawn="1"/>
        </p:nvGrpSpPr>
        <p:grpSpPr>
          <a:xfrm>
            <a:off x="2268209" y="3111344"/>
            <a:ext cx="4607582" cy="1259217"/>
            <a:chOff x="2268209" y="2796770"/>
            <a:chExt cx="4607582" cy="1259217"/>
          </a:xfrm>
        </p:grpSpPr>
        <p:sp>
          <p:nvSpPr>
            <p:cNvPr id="14" name="TextBox 13"/>
            <p:cNvSpPr txBox="1"/>
            <p:nvPr/>
          </p:nvSpPr>
          <p:spPr>
            <a:xfrm>
              <a:off x="2268209" y="2796770"/>
              <a:ext cx="4607582" cy="338554"/>
            </a:xfrm>
            <a:prstGeom prst="rect">
              <a:avLst/>
            </a:prstGeom>
            <a:noFill/>
          </p:spPr>
          <p:txBody>
            <a:bodyPr wrap="square" lIns="0" tIns="0" rIns="0" bIns="0" rtlCol="0">
              <a:spAutoFit/>
            </a:bodyPr>
            <a:lstStyle/>
            <a:p>
              <a:pPr algn="ctr">
                <a:spcAft>
                  <a:spcPts val="1200"/>
                </a:spcAft>
              </a:pPr>
              <a:r>
                <a:rPr lang="en-US" sz="2200" dirty="0"/>
                <a:t>Learn more: </a:t>
              </a:r>
              <a:r>
                <a:rPr lang="en-US" sz="2200" dirty="0">
                  <a:hlinkClick r:id="rId2"/>
                </a:rPr>
                <a:t>www.unesco.org/education</a:t>
              </a:r>
              <a:endParaRPr lang="en-US" sz="2200" dirty="0"/>
            </a:p>
          </p:txBody>
        </p:sp>
        <p:pic>
          <p:nvPicPr>
            <p:cNvPr id="15" name="Picture 14" descr="twitter-logo.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1555" y="3183044"/>
              <a:ext cx="746594" cy="668462"/>
            </a:xfrm>
            <a:prstGeom prst="rect">
              <a:avLst/>
            </a:prstGeom>
          </p:spPr>
        </p:pic>
        <p:sp>
          <p:nvSpPr>
            <p:cNvPr id="16" name="TextBox 15"/>
            <p:cNvSpPr txBox="1"/>
            <p:nvPr/>
          </p:nvSpPr>
          <p:spPr>
            <a:xfrm>
              <a:off x="4106925" y="3286546"/>
              <a:ext cx="2768866" cy="769441"/>
            </a:xfrm>
            <a:prstGeom prst="rect">
              <a:avLst/>
            </a:prstGeom>
            <a:noFill/>
          </p:spPr>
          <p:txBody>
            <a:bodyPr wrap="square" rtlCol="0">
              <a:spAutoFit/>
            </a:bodyPr>
            <a:lstStyle/>
            <a:p>
              <a:pPr>
                <a:spcAft>
                  <a:spcPts val="1200"/>
                </a:spcAft>
              </a:pPr>
              <a:r>
                <a:rPr lang="en-US" sz="2200" dirty="0"/>
                <a:t>@UNESCO</a:t>
              </a:r>
              <a:br>
                <a:rPr lang="en-US" sz="2200" dirty="0"/>
              </a:br>
              <a:endParaRPr lang="en-US" sz="2200" dirty="0"/>
            </a:p>
          </p:txBody>
        </p:sp>
      </p:grpSp>
      <p:pic>
        <p:nvPicPr>
          <p:cNvPr id="17" name="Picture 37">
            <a:extLst>
              <a:ext uri="{FF2B5EF4-FFF2-40B4-BE49-F238E27FC236}">
                <a16:creationId xmlns:a16="http://schemas.microsoft.com/office/drawing/2014/main" id="{EF29920A-2CF8-4D2F-A667-D7E2664146D2}"/>
              </a:ext>
            </a:extLst>
          </p:cNvPr>
          <p:cNvPicPr>
            <a:picLocks noChangeAspect="1"/>
          </p:cNvPicPr>
          <p:nvPr userDrawn="1"/>
        </p:nvPicPr>
        <p:blipFill>
          <a:blip r:embed="rId4"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143288" y="6393179"/>
            <a:ext cx="773785" cy="426150"/>
          </a:xfrm>
          <a:prstGeom prst="rect">
            <a:avLst/>
          </a:prstGeom>
        </p:spPr>
      </p:pic>
      <p:pic>
        <p:nvPicPr>
          <p:cNvPr id="18" name="Image 24">
            <a:extLst>
              <a:ext uri="{FF2B5EF4-FFF2-40B4-BE49-F238E27FC236}">
                <a16:creationId xmlns:a16="http://schemas.microsoft.com/office/drawing/2014/main" id="{7110CDD9-0E4C-4B78-B0E0-3D9B8D26CA6E}"/>
              </a:ext>
            </a:extLst>
          </p:cNvPr>
          <p:cNvPicPr preferRelativeResize="0">
            <a:picLocks noChangeAspect="1"/>
          </p:cNvPicPr>
          <p:nvPr userDrawn="1"/>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artisticGlowEdges/>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315670" y="6389009"/>
            <a:ext cx="1576800" cy="416059"/>
          </a:xfrm>
          <a:prstGeom prst="rect">
            <a:avLst/>
          </a:prstGeom>
        </p:spPr>
      </p:pic>
      <p:cxnSp>
        <p:nvCxnSpPr>
          <p:cNvPr id="27" name="Straight Connector 14">
            <a:extLst>
              <a:ext uri="{FF2B5EF4-FFF2-40B4-BE49-F238E27FC236}">
                <a16:creationId xmlns:a16="http://schemas.microsoft.com/office/drawing/2014/main" id="{6A0B8AAE-2554-4F6F-AB8C-76934783612C}"/>
              </a:ext>
            </a:extLst>
          </p:cNvPr>
          <p:cNvCxnSpPr/>
          <p:nvPr userDrawn="1"/>
        </p:nvCxnSpPr>
        <p:spPr>
          <a:xfrm>
            <a:off x="2296101"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cxnSp>
        <p:nvCxnSpPr>
          <p:cNvPr id="28"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sp>
        <p:nvSpPr>
          <p:cNvPr id="29" name="Espace réservé du texte 4">
            <a:extLst>
              <a:ext uri="{FF2B5EF4-FFF2-40B4-BE49-F238E27FC236}">
                <a16:creationId xmlns:a16="http://schemas.microsoft.com/office/drawing/2014/main" id="{095B87B6-6F0C-4D5E-90BD-8E421833DB88}"/>
              </a:ext>
            </a:extLst>
          </p:cNvPr>
          <p:cNvSpPr>
            <a:spLocks noGrp="1"/>
          </p:cNvSpPr>
          <p:nvPr>
            <p:ph type="body" sz="quarter" idx="15" hasCustomPrompt="1"/>
          </p:nvPr>
        </p:nvSpPr>
        <p:spPr>
          <a:xfrm>
            <a:off x="3350457" y="6488752"/>
            <a:ext cx="2441485" cy="223515"/>
          </a:xfrm>
          <a:prstGeom prst="rect">
            <a:avLst/>
          </a:prstGeom>
        </p:spPr>
        <p:txBody>
          <a:bodyPr/>
          <a:lstStyle>
            <a:lvl1pPr marL="0" indent="0" algn="ctr">
              <a:buNone/>
              <a:defRPr sz="900">
                <a:solidFill>
                  <a:schemeClr val="accent5">
                    <a:lumMod val="75000"/>
                  </a:schemeClr>
                </a:solidFill>
              </a:defRPr>
            </a:lvl1pPr>
          </a:lstStyle>
          <a:p>
            <a:pPr lvl="0"/>
            <a:r>
              <a:rPr lang="fr-FR" dirty="0"/>
              <a:t>Insert the </a:t>
            </a:r>
            <a:r>
              <a:rPr lang="fr-FR" dirty="0" err="1"/>
              <a:t>title</a:t>
            </a:r>
            <a:r>
              <a:rPr lang="fr-FR" dirty="0"/>
              <a:t> of the </a:t>
            </a:r>
            <a:r>
              <a:rPr lang="fr-FR" dirty="0" err="1"/>
              <a:t>presentation</a:t>
            </a:r>
            <a:endParaRPr lang="fr-FR" dirty="0"/>
          </a:p>
        </p:txBody>
      </p:sp>
      <p:cxnSp>
        <p:nvCxnSpPr>
          <p:cNvPr id="19" name="Straight Connector 18"/>
          <p:cNvCxnSpPr/>
          <p:nvPr userDrawn="1"/>
        </p:nvCxnSpPr>
        <p:spPr>
          <a:xfrm>
            <a:off x="0" y="6312669"/>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72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0"/>
            <a:ext cx="9144000" cy="6858000"/>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321337" y="2988881"/>
            <a:ext cx="8385782" cy="397532"/>
          </a:xfrm>
          <a:prstGeom prst="rect">
            <a:avLst/>
          </a:prstGeom>
        </p:spPr>
        <p:txBody>
          <a:bodyPr lIns="0" tIns="0" rIns="0" bIns="0"/>
          <a:lstStyle>
            <a:lvl1pPr marL="0" indent="0" algn="l">
              <a:buNone/>
              <a:defRPr sz="160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pic>
        <p:nvPicPr>
          <p:cNvPr id="9" name="Picture 8" descr="A black and white logo&#10;&#10;Description automatically generated with medium confidence">
            <a:extLst>
              <a:ext uri="{FF2B5EF4-FFF2-40B4-BE49-F238E27FC236}">
                <a16:creationId xmlns:a16="http://schemas.microsoft.com/office/drawing/2014/main" id="{3B92DCAA-B458-4038-950D-347C9768126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21339" y="181924"/>
            <a:ext cx="2181802" cy="459711"/>
          </a:xfrm>
          <a:prstGeom prst="rect">
            <a:avLst/>
          </a:prstGeom>
        </p:spPr>
      </p:pic>
      <p:pic>
        <p:nvPicPr>
          <p:cNvPr id="7" name="Picture 37">
            <a:extLst>
              <a:ext uri="{FF2B5EF4-FFF2-40B4-BE49-F238E27FC236}">
                <a16:creationId xmlns:a16="http://schemas.microsoft.com/office/drawing/2014/main" id="{D72C8BF3-15CB-4391-B223-0B989C2A5AA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43161" y="6393179"/>
            <a:ext cx="774039" cy="426150"/>
          </a:xfrm>
          <a:prstGeom prst="rect">
            <a:avLst/>
          </a:prstGeom>
        </p:spPr>
      </p:pic>
      <p:sp>
        <p:nvSpPr>
          <p:cNvPr id="8" name="Title 1">
            <a:extLst>
              <a:ext uri="{FF2B5EF4-FFF2-40B4-BE49-F238E27FC236}">
                <a16:creationId xmlns:a16="http://schemas.microsoft.com/office/drawing/2014/main" id="{94F2B0D6-214A-7C4E-BB84-C6D81C152C3C}"/>
              </a:ext>
            </a:extLst>
          </p:cNvPr>
          <p:cNvSpPr>
            <a:spLocks noGrp="1"/>
          </p:cNvSpPr>
          <p:nvPr>
            <p:ph type="ctrTitle" hasCustomPrompt="1"/>
          </p:nvPr>
        </p:nvSpPr>
        <p:spPr>
          <a:xfrm>
            <a:off x="321337" y="2289813"/>
            <a:ext cx="8365463" cy="459711"/>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spTree>
    <p:extLst>
      <p:ext uri="{BB962C8B-B14F-4D97-AF65-F5344CB8AC3E}">
        <p14:creationId xmlns:p14="http://schemas.microsoft.com/office/powerpoint/2010/main" val="174243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285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54" r:id="rId3"/>
    <p:sldLayoutId id="2147483775" r:id="rId4"/>
    <p:sldLayoutId id="2147483779" r:id="rId5"/>
    <p:sldLayoutId id="2147483780" r:id="rId6"/>
    <p:sldLayoutId id="2147483777" r:id="rId7"/>
    <p:sldLayoutId id="2147483776" r:id="rId8"/>
    <p:sldLayoutId id="2147483783" r:id="rId9"/>
    <p:sldLayoutId id="214748378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video" Target="https://www.youtube.com/embed/A9pEd6RvCxU?feature=oembed" TargetMode="Externa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7">
            <a:extLst>
              <a:ext uri="{FF2B5EF4-FFF2-40B4-BE49-F238E27FC236}">
                <a16:creationId xmlns:a16="http://schemas.microsoft.com/office/drawing/2014/main" id="{7B1B2492-2768-E857-8284-F17335F7B728}"/>
              </a:ext>
            </a:extLst>
          </p:cNvPr>
          <p:cNvSpPr txBox="1">
            <a:spLocks/>
          </p:cNvSpPr>
          <p:nvPr/>
        </p:nvSpPr>
        <p:spPr>
          <a:xfrm>
            <a:off x="292428" y="479908"/>
            <a:ext cx="8723982" cy="1470233"/>
          </a:xfrm>
          <a:prstGeom prst="rect">
            <a:avLst/>
          </a:prstGeom>
        </p:spPr>
        <p:txBody>
          <a:bodyPr lIns="0" tIns="0" rIns="0" bIns="0"/>
          <a:lstStyle>
            <a:lvl1pPr algn="l" defTabSz="914400" rtl="0" eaLnBrk="1" latinLnBrk="0" hangingPunct="1">
              <a:lnSpc>
                <a:spcPts val="2775"/>
              </a:lnSpc>
              <a:spcBef>
                <a:spcPct val="0"/>
              </a:spcBef>
              <a:buNone/>
              <a:defRPr sz="2625" b="1" kern="1200">
                <a:solidFill>
                  <a:schemeClr val="bg1"/>
                </a:solidFill>
                <a:latin typeface="+mj-lt"/>
                <a:ea typeface="+mj-ea"/>
                <a:cs typeface="+mj-cs"/>
              </a:defRPr>
            </a:lvl1pPr>
          </a:lstStyle>
          <a:p>
            <a:pPr algn="r"/>
            <a:br>
              <a:rPr lang="en-GB" sz="1800" dirty="0">
                <a:solidFill>
                  <a:srgbClr val="002060"/>
                </a:solidFill>
              </a:rPr>
            </a:br>
            <a:r>
              <a:rPr lang="en-GB" sz="2800" dirty="0">
                <a:latin typeface="+mn-lt"/>
              </a:rPr>
              <a:t>The UNESCO Higher Education Conventions</a:t>
            </a:r>
            <a:r>
              <a:rPr lang="en-GB" sz="2800" dirty="0"/>
              <a:t>: </a:t>
            </a:r>
          </a:p>
          <a:p>
            <a:pPr algn="r"/>
            <a:r>
              <a:rPr lang="en-GB" sz="2800" i="1" dirty="0"/>
              <a:t>A Triple Helix of Recognition, Cooperation and Quality</a:t>
            </a:r>
            <a:endParaRPr lang="en-GB" sz="2800" i="1" dirty="0">
              <a:latin typeface="Abadi" panose="020B0604020104020204" pitchFamily="34" charset="0"/>
            </a:endParaRPr>
          </a:p>
          <a:p>
            <a:pPr algn="r"/>
            <a:r>
              <a:rPr lang="en-US" sz="1800" dirty="0">
                <a:solidFill>
                  <a:srgbClr val="FF0000"/>
                </a:solidFill>
              </a:rPr>
              <a:t>6</a:t>
            </a:r>
            <a:r>
              <a:rPr lang="en-US" sz="1800" baseline="30000" dirty="0">
                <a:solidFill>
                  <a:srgbClr val="FF0000"/>
                </a:solidFill>
              </a:rPr>
              <a:t>th</a:t>
            </a:r>
            <a:r>
              <a:rPr lang="en-US" sz="1800" dirty="0">
                <a:solidFill>
                  <a:srgbClr val="FF0000"/>
                </a:solidFill>
              </a:rPr>
              <a:t> ACQF Continental Forum, October 2025</a:t>
            </a:r>
          </a:p>
          <a:p>
            <a:pPr algn="r"/>
            <a:endParaRPr lang="fr-FR" sz="2800" dirty="0">
              <a:latin typeface="Abadi" panose="020B0604020104020204" pitchFamily="34" charset="0"/>
            </a:endParaRPr>
          </a:p>
        </p:txBody>
      </p:sp>
      <p:pic>
        <p:nvPicPr>
          <p:cNvPr id="8" name="Picture 7" descr="A dna model with colorful strands&#10;&#10;AI-generated content may be incorrect.">
            <a:extLst>
              <a:ext uri="{FF2B5EF4-FFF2-40B4-BE49-F238E27FC236}">
                <a16:creationId xmlns:a16="http://schemas.microsoft.com/office/drawing/2014/main" id="{A14A7801-AAB8-1A2B-E5B7-4AC665FBD7B6}"/>
              </a:ext>
            </a:extLst>
          </p:cNvPr>
          <p:cNvPicPr>
            <a:picLocks noChangeAspect="1"/>
          </p:cNvPicPr>
          <p:nvPr/>
        </p:nvPicPr>
        <p:blipFill>
          <a:blip r:embed="rId3">
            <a:extLst>
              <a:ext uri="{28A0092B-C50C-407E-A947-70E740481C1C}">
                <a14:useLocalDpi xmlns:a14="http://schemas.microsoft.com/office/drawing/2010/main" val="0"/>
              </a:ext>
            </a:extLst>
          </a:blip>
          <a:srcRect b="15909"/>
          <a:stretch>
            <a:fillRect/>
          </a:stretch>
        </p:blipFill>
        <p:spPr>
          <a:xfrm>
            <a:off x="0" y="2064509"/>
            <a:ext cx="2704584" cy="4313583"/>
          </a:xfrm>
          <a:prstGeom prst="rect">
            <a:avLst/>
          </a:prstGeom>
        </p:spPr>
      </p:pic>
      <p:pic>
        <p:nvPicPr>
          <p:cNvPr id="10" name="Picture 9" descr="A group of people standing outside&#10;&#10;AI-generated content may be incorrect.">
            <a:extLst>
              <a:ext uri="{FF2B5EF4-FFF2-40B4-BE49-F238E27FC236}">
                <a16:creationId xmlns:a16="http://schemas.microsoft.com/office/drawing/2014/main" id="{BFAB9342-319D-D115-7963-9A5939DE7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2092" y="2064509"/>
            <a:ext cx="6534756" cy="4313583"/>
          </a:xfrm>
          <a:prstGeom prst="rect">
            <a:avLst/>
          </a:prstGeom>
        </p:spPr>
      </p:pic>
      <p:sp>
        <p:nvSpPr>
          <p:cNvPr id="2" name="Subtitle 1">
            <a:extLst>
              <a:ext uri="{FF2B5EF4-FFF2-40B4-BE49-F238E27FC236}">
                <a16:creationId xmlns:a16="http://schemas.microsoft.com/office/drawing/2014/main" id="{1EAD35D8-2B66-31D5-4451-DB15B1728F4A}"/>
              </a:ext>
            </a:extLst>
          </p:cNvPr>
          <p:cNvSpPr>
            <a:spLocks noGrp="1"/>
          </p:cNvSpPr>
          <p:nvPr>
            <p:ph type="subTitle" idx="1"/>
          </p:nvPr>
        </p:nvSpPr>
        <p:spPr>
          <a:xfrm>
            <a:off x="3446656" y="5464748"/>
            <a:ext cx="5569754" cy="1027712"/>
          </a:xfrm>
        </p:spPr>
        <p:txBody>
          <a:bodyPr/>
          <a:lstStyle/>
          <a:p>
            <a:pPr algn="r"/>
            <a:r>
              <a:rPr lang="en-US" sz="1400" dirty="0">
                <a:solidFill>
                  <a:schemeClr val="bg1"/>
                </a:solidFill>
              </a:rPr>
              <a:t>Peter J. Wells</a:t>
            </a:r>
          </a:p>
          <a:p>
            <a:pPr algn="r"/>
            <a:r>
              <a:rPr lang="en-US" sz="1400" dirty="0">
                <a:solidFill>
                  <a:schemeClr val="bg1"/>
                </a:solidFill>
              </a:rPr>
              <a:t>Head of Education </a:t>
            </a:r>
          </a:p>
          <a:p>
            <a:pPr algn="r"/>
            <a:r>
              <a:rPr lang="en-US" sz="1400" dirty="0">
                <a:solidFill>
                  <a:schemeClr val="bg1"/>
                </a:solidFill>
              </a:rPr>
              <a:t>Regional Officer for Southern Africa</a:t>
            </a:r>
          </a:p>
          <a:p>
            <a:endParaRPr lang="en-US" sz="1400" dirty="0">
              <a:solidFill>
                <a:schemeClr val="bg1"/>
              </a:solidFill>
            </a:endParaRPr>
          </a:p>
          <a:p>
            <a:endParaRPr lang="en-US" sz="1400" dirty="0">
              <a:solidFill>
                <a:schemeClr val="bg1"/>
              </a:solidFill>
            </a:endParaRPr>
          </a:p>
          <a:p>
            <a:endParaRPr lang="en-US" sz="1400" dirty="0">
              <a:solidFill>
                <a:schemeClr val="tx1">
                  <a:lumMod val="85000"/>
                  <a:lumOff val="15000"/>
                </a:schemeClr>
              </a:solidFill>
            </a:endParaRPr>
          </a:p>
        </p:txBody>
      </p:sp>
    </p:spTree>
    <p:extLst>
      <p:ext uri="{BB962C8B-B14F-4D97-AF65-F5344CB8AC3E}">
        <p14:creationId xmlns:p14="http://schemas.microsoft.com/office/powerpoint/2010/main" val="2466628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B4476-EC0B-EA7A-5BE2-108ACDB9B3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0804EB-DBAE-2780-E742-58284F4908BB}"/>
              </a:ext>
            </a:extLst>
          </p:cNvPr>
          <p:cNvSpPr>
            <a:spLocks noGrp="1"/>
          </p:cNvSpPr>
          <p:nvPr>
            <p:ph type="ctrTitle"/>
          </p:nvPr>
        </p:nvSpPr>
        <p:spPr>
          <a:xfrm>
            <a:off x="1502693" y="202289"/>
            <a:ext cx="8512645" cy="455408"/>
          </a:xfrm>
        </p:spPr>
        <p:txBody>
          <a:bodyPr/>
          <a:lstStyle/>
          <a:p>
            <a:r>
              <a:rPr lang="en-US" b="1" dirty="0">
                <a:solidFill>
                  <a:srgbClr val="00B0F0"/>
                </a:solidFill>
                <a:latin typeface="+mn-lt"/>
              </a:rPr>
              <a:t>COOPERATION:</a:t>
            </a:r>
            <a:r>
              <a:rPr lang="en-US" b="1" dirty="0">
                <a:solidFill>
                  <a:srgbClr val="FF0000"/>
                </a:solidFill>
                <a:latin typeface="+mn-lt"/>
              </a:rPr>
              <a:t> </a:t>
            </a:r>
            <a:r>
              <a:rPr lang="en-US" dirty="0">
                <a:latin typeface="+mn-lt"/>
              </a:rPr>
              <a:t>The DNA of international HE</a:t>
            </a:r>
          </a:p>
        </p:txBody>
      </p:sp>
      <p:sp>
        <p:nvSpPr>
          <p:cNvPr id="5" name="Title 1">
            <a:extLst>
              <a:ext uri="{FF2B5EF4-FFF2-40B4-BE49-F238E27FC236}">
                <a16:creationId xmlns:a16="http://schemas.microsoft.com/office/drawing/2014/main" id="{6B503FBB-E1C2-7412-7982-B79C2BE15459}"/>
              </a:ext>
            </a:extLst>
          </p:cNvPr>
          <p:cNvSpPr txBox="1">
            <a:spLocks/>
          </p:cNvSpPr>
          <p:nvPr/>
        </p:nvSpPr>
        <p:spPr>
          <a:xfrm>
            <a:off x="131092" y="4196884"/>
            <a:ext cx="3311525" cy="2559050"/>
          </a:xfrm>
          <a:prstGeom prst="rect">
            <a:avLst/>
          </a:prstGeom>
        </p:spPr>
        <p:txBody>
          <a:bodyPr lIns="0" tIns="0" rIns="0" bIns="0" rtlCol="0">
            <a:normAutofit/>
          </a:bodyPr>
          <a:lstStyle>
            <a:lvl1pPr algn="l" defTabSz="914400" rtl="0" eaLnBrk="1" latinLnBrk="0" hangingPunct="1">
              <a:lnSpc>
                <a:spcPts val="2775"/>
              </a:lnSpc>
              <a:spcBef>
                <a:spcPct val="0"/>
              </a:spcBef>
              <a:buNone/>
              <a:defRPr sz="2400" kern="1200">
                <a:solidFill>
                  <a:schemeClr val="bg1"/>
                </a:solidFill>
                <a:latin typeface="+mj-lt"/>
                <a:ea typeface="+mj-ea"/>
                <a:cs typeface="+mj-cs"/>
              </a:defRPr>
            </a:lvl1pPr>
          </a:lstStyle>
          <a:p>
            <a:pPr algn="r">
              <a:defRPr/>
            </a:pPr>
            <a:endParaRPr lang="en-US" sz="2000" dirty="0">
              <a:solidFill>
                <a:schemeClr val="tx2">
                  <a:lumMod val="60000"/>
                  <a:lumOff val="40000"/>
                </a:schemeClr>
              </a:solidFill>
            </a:endParaRPr>
          </a:p>
        </p:txBody>
      </p:sp>
      <p:pic>
        <p:nvPicPr>
          <p:cNvPr id="3" name="Picture 2" descr="A dna model with colorful strands&#10;&#10;AI-generated content may be incorrect.">
            <a:extLst>
              <a:ext uri="{FF2B5EF4-FFF2-40B4-BE49-F238E27FC236}">
                <a16:creationId xmlns:a16="http://schemas.microsoft.com/office/drawing/2014/main" id="{E234D1BE-B9A6-D204-3085-545072ED0191}"/>
              </a:ext>
            </a:extLst>
          </p:cNvPr>
          <p:cNvPicPr>
            <a:picLocks noChangeAspect="1"/>
          </p:cNvPicPr>
          <p:nvPr/>
        </p:nvPicPr>
        <p:blipFill>
          <a:blip r:embed="rId2">
            <a:extLst>
              <a:ext uri="{28A0092B-C50C-407E-A947-70E740481C1C}">
                <a14:useLocalDpi xmlns:a14="http://schemas.microsoft.com/office/drawing/2010/main" val="0"/>
              </a:ext>
            </a:extLst>
          </a:blip>
          <a:srcRect b="15909"/>
          <a:stretch>
            <a:fillRect/>
          </a:stretch>
        </p:blipFill>
        <p:spPr>
          <a:xfrm rot="5400000">
            <a:off x="238255" y="-238252"/>
            <a:ext cx="800966" cy="1277473"/>
          </a:xfrm>
          <a:prstGeom prst="rect">
            <a:avLst/>
          </a:prstGeom>
        </p:spPr>
      </p:pic>
      <p:sp>
        <p:nvSpPr>
          <p:cNvPr id="4" name="TextBox 3">
            <a:extLst>
              <a:ext uri="{FF2B5EF4-FFF2-40B4-BE49-F238E27FC236}">
                <a16:creationId xmlns:a16="http://schemas.microsoft.com/office/drawing/2014/main" id="{25AF9B6E-F1D0-13CE-4C23-D6E77A7D72FD}"/>
              </a:ext>
            </a:extLst>
          </p:cNvPr>
          <p:cNvSpPr txBox="1"/>
          <p:nvPr/>
        </p:nvSpPr>
        <p:spPr>
          <a:xfrm>
            <a:off x="3063579" y="6432769"/>
            <a:ext cx="4656596" cy="646331"/>
          </a:xfrm>
          <a:prstGeom prst="rect">
            <a:avLst/>
          </a:prstGeom>
          <a:noFill/>
        </p:spPr>
        <p:txBody>
          <a:bodyPr wrap="square" rtlCol="0">
            <a:spAutoFit/>
          </a:bodyPr>
          <a:lstStyle/>
          <a:p>
            <a:r>
              <a:rPr lang="en-US" dirty="0">
                <a:solidFill>
                  <a:schemeClr val="bg1"/>
                </a:solidFill>
              </a:rPr>
              <a:t>6</a:t>
            </a:r>
            <a:r>
              <a:rPr lang="en-US" baseline="30000" dirty="0">
                <a:solidFill>
                  <a:schemeClr val="bg1"/>
                </a:solidFill>
              </a:rPr>
              <a:t>th</a:t>
            </a:r>
            <a:r>
              <a:rPr lang="en-US" dirty="0">
                <a:solidFill>
                  <a:schemeClr val="bg1"/>
                </a:solidFill>
              </a:rPr>
              <a:t> ACQF Continental Forum, October 2025</a:t>
            </a:r>
          </a:p>
          <a:p>
            <a:endParaRPr lang="en-US" dirty="0"/>
          </a:p>
        </p:txBody>
      </p:sp>
      <p:pic>
        <p:nvPicPr>
          <p:cNvPr id="8" name="Picture 7" descr="A close up of a ferris wheel&#10;&#10;AI-generated content may be incorrect.">
            <a:extLst>
              <a:ext uri="{FF2B5EF4-FFF2-40B4-BE49-F238E27FC236}">
                <a16:creationId xmlns:a16="http://schemas.microsoft.com/office/drawing/2014/main" id="{151A0A3B-B835-6D88-3E8E-2529C0DB6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0968"/>
            <a:ext cx="9134916" cy="2775950"/>
          </a:xfrm>
          <a:prstGeom prst="rect">
            <a:avLst/>
          </a:prstGeom>
        </p:spPr>
      </p:pic>
      <p:sp>
        <p:nvSpPr>
          <p:cNvPr id="10" name="TextBox 9">
            <a:extLst>
              <a:ext uri="{FF2B5EF4-FFF2-40B4-BE49-F238E27FC236}">
                <a16:creationId xmlns:a16="http://schemas.microsoft.com/office/drawing/2014/main" id="{D70E2EB1-058F-F3E6-29C1-EC368CBB87A0}"/>
              </a:ext>
            </a:extLst>
          </p:cNvPr>
          <p:cNvSpPr txBox="1"/>
          <p:nvPr/>
        </p:nvSpPr>
        <p:spPr>
          <a:xfrm>
            <a:off x="403411" y="4058477"/>
            <a:ext cx="8377518" cy="1477328"/>
          </a:xfrm>
          <a:prstGeom prst="rect">
            <a:avLst/>
          </a:prstGeom>
          <a:noFill/>
        </p:spPr>
        <p:txBody>
          <a:bodyPr wrap="square">
            <a:spAutoFit/>
          </a:bodyPr>
          <a:lstStyle/>
          <a:p>
            <a:r>
              <a:rPr lang="en-US" b="0" i="0" u="none" strike="noStrike" dirty="0">
                <a:solidFill>
                  <a:srgbClr val="212121"/>
                </a:solidFill>
                <a:effectLst/>
                <a:latin typeface="Inter"/>
              </a:rPr>
              <a:t>1000 Chairs and 45 networks across 125 countries. This network of universities around the world supports UNESCO’s work in education, the natural and social sciences, culture and communication, to help address pressing challenges and contribute to the development of their societies. They also bring together partners in academia, civil society, local communities and policy-makers in dialogue for project implementation.</a:t>
            </a:r>
            <a:endParaRPr lang="en-US" dirty="0"/>
          </a:p>
        </p:txBody>
      </p:sp>
    </p:spTree>
    <p:extLst>
      <p:ext uri="{BB962C8B-B14F-4D97-AF65-F5344CB8AC3E}">
        <p14:creationId xmlns:p14="http://schemas.microsoft.com/office/powerpoint/2010/main" val="323149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C087E-F911-C919-8B29-14076E017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B0E78B-79D5-3478-51F9-FA90912CF8CF}"/>
              </a:ext>
            </a:extLst>
          </p:cNvPr>
          <p:cNvSpPr>
            <a:spLocks noGrp="1"/>
          </p:cNvSpPr>
          <p:nvPr>
            <p:ph type="ctrTitle"/>
          </p:nvPr>
        </p:nvSpPr>
        <p:spPr>
          <a:xfrm>
            <a:off x="1502693" y="202289"/>
            <a:ext cx="8512645" cy="455408"/>
          </a:xfrm>
        </p:spPr>
        <p:txBody>
          <a:bodyPr/>
          <a:lstStyle/>
          <a:p>
            <a:r>
              <a:rPr lang="en-US" b="1" dirty="0">
                <a:solidFill>
                  <a:srgbClr val="00B0F0"/>
                </a:solidFill>
                <a:latin typeface="+mn-lt"/>
              </a:rPr>
              <a:t>QUALITY: </a:t>
            </a:r>
            <a:r>
              <a:rPr lang="en-US" dirty="0">
                <a:latin typeface="+mn-lt"/>
              </a:rPr>
              <a:t>The Foundations of Cooperation and Trust</a:t>
            </a:r>
          </a:p>
        </p:txBody>
      </p:sp>
      <p:sp>
        <p:nvSpPr>
          <p:cNvPr id="6" name="Rectangle 6">
            <a:extLst>
              <a:ext uri="{FF2B5EF4-FFF2-40B4-BE49-F238E27FC236}">
                <a16:creationId xmlns:a16="http://schemas.microsoft.com/office/drawing/2014/main" id="{31F12B01-200C-A283-6AC5-820DD01B2EA0}"/>
              </a:ext>
            </a:extLst>
          </p:cNvPr>
          <p:cNvSpPr>
            <a:spLocks noChangeArrowheads="1"/>
          </p:cNvSpPr>
          <p:nvPr/>
        </p:nvSpPr>
        <p:spPr bwMode="auto">
          <a:xfrm>
            <a:off x="619739" y="1796414"/>
            <a:ext cx="7904521" cy="3801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lvl="1">
              <a:spcBef>
                <a:spcPts val="1200"/>
              </a:spcBef>
              <a:spcAft>
                <a:spcPts val="600"/>
              </a:spcAft>
              <a:defRPr/>
            </a:pPr>
            <a:endParaRPr lang="en-US" sz="800" dirty="0">
              <a:solidFill>
                <a:srgbClr val="002060"/>
              </a:solidFill>
              <a:latin typeface="Calibri" charset="0"/>
              <a:ea typeface="ＭＳ Ｐゴシック" charset="0"/>
              <a:cs typeface="ＭＳ Ｐゴシック" charset="0"/>
            </a:endParaRPr>
          </a:p>
          <a:p>
            <a:pPr marL="285750" indent="-285750">
              <a:buFont typeface="Arial" panose="020B0604020202020204" pitchFamily="34" charset="0"/>
              <a:buChar char="•"/>
            </a:pPr>
            <a:r>
              <a:rPr lang="en-US" dirty="0"/>
              <a:t>Establishment of QA Agencies/bodies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External and Peer Review Processes for HEIs and study </a:t>
            </a:r>
            <a:r>
              <a:rPr lang="en-US" dirty="0" err="1"/>
              <a:t>Programmes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Reliable/Publicly available Information on QA Procedures and Outcomes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Reliable/Publicly available information on Recognized HEIs operating in the territory (competent authorities)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Robust Internal QA Procedures at the institutional level</a:t>
            </a:r>
          </a:p>
          <a:p>
            <a:endParaRPr lang="en-US" sz="2400" dirty="0">
              <a:solidFill>
                <a:srgbClr val="000000"/>
              </a:solidFill>
              <a:latin typeface="Calibri Light" charset="0"/>
              <a:ea typeface="ＭＳ Ｐゴシック" charset="0"/>
              <a:cs typeface="Arial" charset="0"/>
            </a:endParaRPr>
          </a:p>
          <a:p>
            <a:endParaRPr lang="en-US" sz="2400" dirty="0">
              <a:solidFill>
                <a:srgbClr val="000000"/>
              </a:solidFill>
              <a:latin typeface="Calibri Light" charset="0"/>
              <a:ea typeface="ＭＳ Ｐゴシック" charset="0"/>
              <a:cs typeface="Arial" charset="0"/>
            </a:endParaRPr>
          </a:p>
        </p:txBody>
      </p:sp>
      <p:pic>
        <p:nvPicPr>
          <p:cNvPr id="3" name="Picture 2" descr="A dna model with colorful strands&#10;&#10;AI-generated content may be incorrect.">
            <a:extLst>
              <a:ext uri="{FF2B5EF4-FFF2-40B4-BE49-F238E27FC236}">
                <a16:creationId xmlns:a16="http://schemas.microsoft.com/office/drawing/2014/main" id="{6268F112-E208-C747-5D98-17D6277E5C65}"/>
              </a:ext>
            </a:extLst>
          </p:cNvPr>
          <p:cNvPicPr>
            <a:picLocks noChangeAspect="1"/>
          </p:cNvPicPr>
          <p:nvPr/>
        </p:nvPicPr>
        <p:blipFill>
          <a:blip r:embed="rId2">
            <a:extLst>
              <a:ext uri="{28A0092B-C50C-407E-A947-70E740481C1C}">
                <a14:useLocalDpi xmlns:a14="http://schemas.microsoft.com/office/drawing/2010/main" val="0"/>
              </a:ext>
            </a:extLst>
          </a:blip>
          <a:srcRect b="15909"/>
          <a:stretch>
            <a:fillRect/>
          </a:stretch>
        </p:blipFill>
        <p:spPr>
          <a:xfrm rot="5400000">
            <a:off x="240764" y="-240758"/>
            <a:ext cx="809396" cy="1290918"/>
          </a:xfrm>
          <a:prstGeom prst="rect">
            <a:avLst/>
          </a:prstGeom>
        </p:spPr>
      </p:pic>
      <p:sp>
        <p:nvSpPr>
          <p:cNvPr id="4" name="TextBox 3">
            <a:extLst>
              <a:ext uri="{FF2B5EF4-FFF2-40B4-BE49-F238E27FC236}">
                <a16:creationId xmlns:a16="http://schemas.microsoft.com/office/drawing/2014/main" id="{450F83F5-05BA-FA23-11F3-AF59791AC92C}"/>
              </a:ext>
            </a:extLst>
          </p:cNvPr>
          <p:cNvSpPr txBox="1"/>
          <p:nvPr/>
        </p:nvSpPr>
        <p:spPr>
          <a:xfrm>
            <a:off x="3063579" y="6432769"/>
            <a:ext cx="4656596" cy="646331"/>
          </a:xfrm>
          <a:prstGeom prst="rect">
            <a:avLst/>
          </a:prstGeom>
          <a:noFill/>
        </p:spPr>
        <p:txBody>
          <a:bodyPr wrap="square" rtlCol="0">
            <a:spAutoFit/>
          </a:bodyPr>
          <a:lstStyle/>
          <a:p>
            <a:r>
              <a:rPr lang="en-US" dirty="0">
                <a:solidFill>
                  <a:schemeClr val="bg1"/>
                </a:solidFill>
              </a:rPr>
              <a:t>6</a:t>
            </a:r>
            <a:r>
              <a:rPr lang="en-US" baseline="30000" dirty="0">
                <a:solidFill>
                  <a:schemeClr val="bg1"/>
                </a:solidFill>
              </a:rPr>
              <a:t>th</a:t>
            </a:r>
            <a:r>
              <a:rPr lang="en-US" dirty="0">
                <a:solidFill>
                  <a:schemeClr val="bg1"/>
                </a:solidFill>
              </a:rPr>
              <a:t> ACQF Continental Forum, October 2025</a:t>
            </a:r>
          </a:p>
          <a:p>
            <a:endParaRPr lang="en-US" dirty="0"/>
          </a:p>
        </p:txBody>
      </p:sp>
    </p:spTree>
    <p:extLst>
      <p:ext uri="{BB962C8B-B14F-4D97-AF65-F5344CB8AC3E}">
        <p14:creationId xmlns:p14="http://schemas.microsoft.com/office/powerpoint/2010/main" val="280264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6AA9B-5A17-9088-1FBD-97194EB0B0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513A8-36C4-8A9F-4B8C-EEE9BAF2ED07}"/>
              </a:ext>
            </a:extLst>
          </p:cNvPr>
          <p:cNvSpPr>
            <a:spLocks noGrp="1"/>
          </p:cNvSpPr>
          <p:nvPr>
            <p:ph type="ctrTitle"/>
          </p:nvPr>
        </p:nvSpPr>
        <p:spPr>
          <a:xfrm>
            <a:off x="1502693" y="202289"/>
            <a:ext cx="8512645" cy="455408"/>
          </a:xfrm>
        </p:spPr>
        <p:txBody>
          <a:bodyPr/>
          <a:lstStyle/>
          <a:p>
            <a:r>
              <a:rPr lang="en-US" b="1" dirty="0">
                <a:solidFill>
                  <a:srgbClr val="00B0F0"/>
                </a:solidFill>
                <a:latin typeface="+mn-lt"/>
              </a:rPr>
              <a:t>QUALITY:</a:t>
            </a:r>
            <a:r>
              <a:rPr lang="en-US" b="1" dirty="0">
                <a:solidFill>
                  <a:srgbClr val="FF0000"/>
                </a:solidFill>
                <a:latin typeface="+mn-lt"/>
              </a:rPr>
              <a:t> </a:t>
            </a:r>
            <a:r>
              <a:rPr lang="en-US" dirty="0">
                <a:latin typeface="+mn-lt"/>
              </a:rPr>
              <a:t>Developing an</a:t>
            </a:r>
            <a:r>
              <a:rPr lang="en-US" b="1" dirty="0">
                <a:latin typeface="+mn-lt"/>
              </a:rPr>
              <a:t> </a:t>
            </a:r>
            <a:r>
              <a:rPr lang="en-US" dirty="0">
                <a:latin typeface="+mn-lt"/>
              </a:rPr>
              <a:t>Internal QA Culture</a:t>
            </a:r>
          </a:p>
        </p:txBody>
      </p:sp>
      <p:sp>
        <p:nvSpPr>
          <p:cNvPr id="5" name="Title 1">
            <a:extLst>
              <a:ext uri="{FF2B5EF4-FFF2-40B4-BE49-F238E27FC236}">
                <a16:creationId xmlns:a16="http://schemas.microsoft.com/office/drawing/2014/main" id="{257CA931-3164-2675-5538-82E9F03B3F51}"/>
              </a:ext>
            </a:extLst>
          </p:cNvPr>
          <p:cNvSpPr txBox="1">
            <a:spLocks/>
          </p:cNvSpPr>
          <p:nvPr/>
        </p:nvSpPr>
        <p:spPr>
          <a:xfrm>
            <a:off x="184880" y="1276546"/>
            <a:ext cx="6041108" cy="809397"/>
          </a:xfrm>
          <a:prstGeom prst="rect">
            <a:avLst/>
          </a:prstGeom>
        </p:spPr>
        <p:txBody>
          <a:bodyPr lIns="0" tIns="0" rIns="0" bIns="0" rtlCol="0">
            <a:normAutofit/>
          </a:bodyPr>
          <a:lstStyle>
            <a:lvl1pPr algn="l" defTabSz="914400" rtl="0" eaLnBrk="1" latinLnBrk="0" hangingPunct="1">
              <a:lnSpc>
                <a:spcPts val="2775"/>
              </a:lnSpc>
              <a:spcBef>
                <a:spcPct val="0"/>
              </a:spcBef>
              <a:buNone/>
              <a:defRPr sz="2400" kern="1200">
                <a:solidFill>
                  <a:schemeClr val="bg1"/>
                </a:solidFill>
                <a:latin typeface="+mj-lt"/>
                <a:ea typeface="+mj-ea"/>
                <a:cs typeface="+mj-cs"/>
              </a:defRPr>
            </a:lvl1pPr>
          </a:lstStyle>
          <a:p>
            <a:pPr algn="r">
              <a:defRPr/>
            </a:pPr>
            <a:endParaRPr lang="en-US" sz="2000" dirty="0">
              <a:solidFill>
                <a:schemeClr val="tx2">
                  <a:lumMod val="60000"/>
                  <a:lumOff val="40000"/>
                </a:schemeClr>
              </a:solidFill>
            </a:endParaRPr>
          </a:p>
        </p:txBody>
      </p:sp>
      <p:sp>
        <p:nvSpPr>
          <p:cNvPr id="6" name="Rectangle 6">
            <a:extLst>
              <a:ext uri="{FF2B5EF4-FFF2-40B4-BE49-F238E27FC236}">
                <a16:creationId xmlns:a16="http://schemas.microsoft.com/office/drawing/2014/main" id="{45AD41F1-BA95-F7B6-DA80-C6ACE4C9CDC9}"/>
              </a:ext>
            </a:extLst>
          </p:cNvPr>
          <p:cNvSpPr>
            <a:spLocks noChangeArrowheads="1"/>
          </p:cNvSpPr>
          <p:nvPr/>
        </p:nvSpPr>
        <p:spPr bwMode="auto">
          <a:xfrm>
            <a:off x="645462" y="1183048"/>
            <a:ext cx="7904521" cy="4724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spcBef>
                <a:spcPts val="1200"/>
              </a:spcBef>
              <a:spcAft>
                <a:spcPts val="600"/>
              </a:spcAft>
              <a:defRPr/>
            </a:pPr>
            <a:endParaRPr lang="en-US" sz="800" dirty="0">
              <a:solidFill>
                <a:srgbClr val="002060"/>
              </a:solidFill>
              <a:latin typeface="Calibri" charset="0"/>
              <a:ea typeface="ＭＳ Ｐゴシック" charset="0"/>
              <a:cs typeface="ＭＳ Ｐゴシック" charset="0"/>
            </a:endParaRPr>
          </a:p>
          <a:p>
            <a:r>
              <a:rPr lang="en-US" dirty="0"/>
              <a:t>UNESCO Capacity-building Workshops</a:t>
            </a:r>
          </a:p>
          <a:p>
            <a:endParaRPr lang="en-US" dirty="0"/>
          </a:p>
          <a:p>
            <a:r>
              <a:rPr lang="en-US" dirty="0"/>
              <a:t>• </a:t>
            </a:r>
            <a:r>
              <a:rPr lang="en-US" b="1" dirty="0"/>
              <a:t>Module 1 </a:t>
            </a:r>
            <a:r>
              <a:rPr lang="en-US" b="1" i="1" dirty="0"/>
              <a:t>Foundations of QA in Higher Education </a:t>
            </a:r>
            <a:r>
              <a:rPr lang="en-US" dirty="0"/>
              <a:t>introduces key QA dimensions, functions and principles. </a:t>
            </a:r>
          </a:p>
          <a:p>
            <a:r>
              <a:rPr lang="en-US" dirty="0"/>
              <a:t>• </a:t>
            </a:r>
            <a:r>
              <a:rPr lang="en-US" b="1" dirty="0"/>
              <a:t>Module 2 </a:t>
            </a:r>
            <a:r>
              <a:rPr lang="en-US" b="1" i="1" dirty="0"/>
              <a:t>National, Regional, and International QA Frameworks and Standards </a:t>
            </a:r>
            <a:r>
              <a:rPr lang="en-US" dirty="0"/>
              <a:t>stresses the need to harmonize QA standards for better student mobility and qualification recognition. </a:t>
            </a:r>
          </a:p>
          <a:p>
            <a:r>
              <a:rPr lang="en-US" dirty="0"/>
              <a:t>• </a:t>
            </a:r>
            <a:r>
              <a:rPr lang="en-US" b="1" dirty="0"/>
              <a:t>Module 3 </a:t>
            </a:r>
            <a:r>
              <a:rPr lang="en-US" b="1" i="1" dirty="0"/>
              <a:t>QA in Digital Transformation </a:t>
            </a:r>
            <a:r>
              <a:rPr lang="en-US" dirty="0"/>
              <a:t>focuses on how digital tools and AI can enhance learning and QA processes. </a:t>
            </a:r>
          </a:p>
          <a:p>
            <a:r>
              <a:rPr lang="en-US" dirty="0"/>
              <a:t>• </a:t>
            </a:r>
            <a:r>
              <a:rPr lang="en-US" b="1" dirty="0"/>
              <a:t>Module 4 </a:t>
            </a:r>
            <a:r>
              <a:rPr lang="en-US" b="1" i="1" dirty="0"/>
              <a:t>QA of Assessment Methods </a:t>
            </a:r>
            <a:r>
              <a:rPr lang="en-US" dirty="0"/>
              <a:t>stresses the importance of data collection and effective assessment strategies. </a:t>
            </a:r>
          </a:p>
          <a:p>
            <a:r>
              <a:rPr lang="en-US" dirty="0"/>
              <a:t>• </a:t>
            </a:r>
            <a:r>
              <a:rPr lang="en-US" b="1" dirty="0"/>
              <a:t>Module 5 </a:t>
            </a:r>
            <a:r>
              <a:rPr lang="en-US" b="1" i="1" dirty="0"/>
              <a:t>QA in Curriculum Design, Development and Evaluation </a:t>
            </a:r>
            <a:r>
              <a:rPr lang="en-US" dirty="0"/>
              <a:t>highlights the need for aligning curricula with industry demands</a:t>
            </a:r>
          </a:p>
          <a:p>
            <a:r>
              <a:rPr lang="en-US" dirty="0"/>
              <a:t>• </a:t>
            </a:r>
            <a:r>
              <a:rPr lang="en-US" b="1" dirty="0"/>
              <a:t>Module 6 </a:t>
            </a:r>
            <a:r>
              <a:rPr lang="en-US" b="1" i="1" dirty="0"/>
              <a:t>Internationalization and QA </a:t>
            </a:r>
            <a:r>
              <a:rPr lang="en-US" dirty="0"/>
              <a:t>explores the role of internationalization in improving education quality, focusing on university-industry partnerships, and student mobility. </a:t>
            </a:r>
            <a:endParaRPr lang="en-US" sz="2400" dirty="0">
              <a:solidFill>
                <a:srgbClr val="000000"/>
              </a:solidFill>
              <a:latin typeface="Calibri Light" charset="0"/>
              <a:ea typeface="ＭＳ Ｐゴシック" charset="0"/>
              <a:cs typeface="Arial" charset="0"/>
            </a:endParaRPr>
          </a:p>
        </p:txBody>
      </p:sp>
      <p:pic>
        <p:nvPicPr>
          <p:cNvPr id="3" name="Picture 2" descr="A dna model with colorful strands&#10;&#10;AI-generated content may be incorrect.">
            <a:extLst>
              <a:ext uri="{FF2B5EF4-FFF2-40B4-BE49-F238E27FC236}">
                <a16:creationId xmlns:a16="http://schemas.microsoft.com/office/drawing/2014/main" id="{9772BC2E-696D-3D54-5311-0AD843747AD7}"/>
              </a:ext>
            </a:extLst>
          </p:cNvPr>
          <p:cNvPicPr>
            <a:picLocks noChangeAspect="1"/>
          </p:cNvPicPr>
          <p:nvPr/>
        </p:nvPicPr>
        <p:blipFill>
          <a:blip r:embed="rId2">
            <a:extLst>
              <a:ext uri="{28A0092B-C50C-407E-A947-70E740481C1C}">
                <a14:useLocalDpi xmlns:a14="http://schemas.microsoft.com/office/drawing/2010/main" val="0"/>
              </a:ext>
            </a:extLst>
          </a:blip>
          <a:srcRect b="15909"/>
          <a:stretch>
            <a:fillRect/>
          </a:stretch>
        </p:blipFill>
        <p:spPr>
          <a:xfrm rot="5400000">
            <a:off x="240764" y="-240758"/>
            <a:ext cx="809396" cy="1290918"/>
          </a:xfrm>
          <a:prstGeom prst="rect">
            <a:avLst/>
          </a:prstGeom>
        </p:spPr>
      </p:pic>
      <p:sp>
        <p:nvSpPr>
          <p:cNvPr id="4" name="TextBox 3">
            <a:extLst>
              <a:ext uri="{FF2B5EF4-FFF2-40B4-BE49-F238E27FC236}">
                <a16:creationId xmlns:a16="http://schemas.microsoft.com/office/drawing/2014/main" id="{9083F0A8-26AA-7C80-08FB-F809B7DF7CA5}"/>
              </a:ext>
            </a:extLst>
          </p:cNvPr>
          <p:cNvSpPr txBox="1"/>
          <p:nvPr/>
        </p:nvSpPr>
        <p:spPr>
          <a:xfrm>
            <a:off x="3063579" y="6432769"/>
            <a:ext cx="4656596" cy="646331"/>
          </a:xfrm>
          <a:prstGeom prst="rect">
            <a:avLst/>
          </a:prstGeom>
          <a:noFill/>
        </p:spPr>
        <p:txBody>
          <a:bodyPr wrap="square" rtlCol="0">
            <a:spAutoFit/>
          </a:bodyPr>
          <a:lstStyle/>
          <a:p>
            <a:r>
              <a:rPr lang="en-US" dirty="0">
                <a:solidFill>
                  <a:schemeClr val="bg1"/>
                </a:solidFill>
              </a:rPr>
              <a:t>6</a:t>
            </a:r>
            <a:r>
              <a:rPr lang="en-US" baseline="30000" dirty="0">
                <a:solidFill>
                  <a:schemeClr val="bg1"/>
                </a:solidFill>
              </a:rPr>
              <a:t>th</a:t>
            </a:r>
            <a:r>
              <a:rPr lang="en-US" dirty="0">
                <a:solidFill>
                  <a:schemeClr val="bg1"/>
                </a:solidFill>
              </a:rPr>
              <a:t> ACQF Continental Forum, October 2025</a:t>
            </a:r>
          </a:p>
          <a:p>
            <a:endParaRPr lang="en-US" dirty="0"/>
          </a:p>
        </p:txBody>
      </p:sp>
    </p:spTree>
    <p:extLst>
      <p:ext uri="{BB962C8B-B14F-4D97-AF65-F5344CB8AC3E}">
        <p14:creationId xmlns:p14="http://schemas.microsoft.com/office/powerpoint/2010/main" val="215717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9C434-BBE2-21CC-BC1B-7D6F86EA8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E34A85-8522-FB47-7277-C102DE7EEA85}"/>
              </a:ext>
            </a:extLst>
          </p:cNvPr>
          <p:cNvSpPr>
            <a:spLocks noGrp="1"/>
          </p:cNvSpPr>
          <p:nvPr>
            <p:ph type="ctrTitle"/>
          </p:nvPr>
        </p:nvSpPr>
        <p:spPr>
          <a:xfrm>
            <a:off x="1502693" y="202289"/>
            <a:ext cx="8512645" cy="455408"/>
          </a:xfrm>
        </p:spPr>
        <p:txBody>
          <a:bodyPr/>
          <a:lstStyle/>
          <a:p>
            <a:r>
              <a:rPr lang="en-US" b="1" dirty="0">
                <a:solidFill>
                  <a:srgbClr val="00B0F0"/>
                </a:solidFill>
                <a:latin typeface="+mn-lt"/>
              </a:rPr>
              <a:t>QUALITY: </a:t>
            </a:r>
            <a:r>
              <a:rPr lang="en-US" dirty="0">
                <a:latin typeface="+mn-lt"/>
              </a:rPr>
              <a:t>UNESCO WORKSHOPS</a:t>
            </a:r>
          </a:p>
        </p:txBody>
      </p:sp>
      <p:sp>
        <p:nvSpPr>
          <p:cNvPr id="5" name="Title 1">
            <a:extLst>
              <a:ext uri="{FF2B5EF4-FFF2-40B4-BE49-F238E27FC236}">
                <a16:creationId xmlns:a16="http://schemas.microsoft.com/office/drawing/2014/main" id="{5EED8ECC-343B-8375-6DDF-3F0EB2A9FFC9}"/>
              </a:ext>
            </a:extLst>
          </p:cNvPr>
          <p:cNvSpPr txBox="1">
            <a:spLocks/>
          </p:cNvSpPr>
          <p:nvPr/>
        </p:nvSpPr>
        <p:spPr>
          <a:xfrm>
            <a:off x="184880" y="1276546"/>
            <a:ext cx="6041108" cy="809397"/>
          </a:xfrm>
          <a:prstGeom prst="rect">
            <a:avLst/>
          </a:prstGeom>
        </p:spPr>
        <p:txBody>
          <a:bodyPr lIns="0" tIns="0" rIns="0" bIns="0" rtlCol="0">
            <a:normAutofit/>
          </a:bodyPr>
          <a:lstStyle>
            <a:lvl1pPr algn="l" defTabSz="914400" rtl="0" eaLnBrk="1" latinLnBrk="0" hangingPunct="1">
              <a:lnSpc>
                <a:spcPts val="2775"/>
              </a:lnSpc>
              <a:spcBef>
                <a:spcPct val="0"/>
              </a:spcBef>
              <a:buNone/>
              <a:defRPr sz="2400" kern="1200">
                <a:solidFill>
                  <a:schemeClr val="bg1"/>
                </a:solidFill>
                <a:latin typeface="+mj-lt"/>
                <a:ea typeface="+mj-ea"/>
                <a:cs typeface="+mj-cs"/>
              </a:defRPr>
            </a:lvl1pPr>
          </a:lstStyle>
          <a:p>
            <a:pPr algn="r">
              <a:defRPr/>
            </a:pPr>
            <a:endParaRPr lang="en-US" sz="2000" dirty="0">
              <a:solidFill>
                <a:schemeClr val="tx2">
                  <a:lumMod val="60000"/>
                  <a:lumOff val="40000"/>
                </a:schemeClr>
              </a:solidFill>
            </a:endParaRPr>
          </a:p>
        </p:txBody>
      </p:sp>
      <p:pic>
        <p:nvPicPr>
          <p:cNvPr id="3" name="Picture 2" descr="A dna model with colorful strands&#10;&#10;AI-generated content may be incorrect.">
            <a:extLst>
              <a:ext uri="{FF2B5EF4-FFF2-40B4-BE49-F238E27FC236}">
                <a16:creationId xmlns:a16="http://schemas.microsoft.com/office/drawing/2014/main" id="{3A415210-3FAE-550C-2B5F-73AB67A7F187}"/>
              </a:ext>
            </a:extLst>
          </p:cNvPr>
          <p:cNvPicPr>
            <a:picLocks noChangeAspect="1"/>
          </p:cNvPicPr>
          <p:nvPr/>
        </p:nvPicPr>
        <p:blipFill>
          <a:blip r:embed="rId3">
            <a:extLst>
              <a:ext uri="{28A0092B-C50C-407E-A947-70E740481C1C}">
                <a14:useLocalDpi xmlns:a14="http://schemas.microsoft.com/office/drawing/2010/main" val="0"/>
              </a:ext>
            </a:extLst>
          </a:blip>
          <a:srcRect b="15909"/>
          <a:stretch>
            <a:fillRect/>
          </a:stretch>
        </p:blipFill>
        <p:spPr>
          <a:xfrm rot="5400000">
            <a:off x="240764" y="-240758"/>
            <a:ext cx="809396" cy="1290918"/>
          </a:xfrm>
          <a:prstGeom prst="rect">
            <a:avLst/>
          </a:prstGeom>
        </p:spPr>
      </p:pic>
      <p:sp>
        <p:nvSpPr>
          <p:cNvPr id="4" name="TextBox 3">
            <a:extLst>
              <a:ext uri="{FF2B5EF4-FFF2-40B4-BE49-F238E27FC236}">
                <a16:creationId xmlns:a16="http://schemas.microsoft.com/office/drawing/2014/main" id="{6FAF2FA0-24D0-B5E8-9678-04C8E836F91C}"/>
              </a:ext>
            </a:extLst>
          </p:cNvPr>
          <p:cNvSpPr txBox="1"/>
          <p:nvPr/>
        </p:nvSpPr>
        <p:spPr>
          <a:xfrm>
            <a:off x="3063579" y="6432769"/>
            <a:ext cx="4656596" cy="646331"/>
          </a:xfrm>
          <a:prstGeom prst="rect">
            <a:avLst/>
          </a:prstGeom>
          <a:noFill/>
        </p:spPr>
        <p:txBody>
          <a:bodyPr wrap="square" rtlCol="0">
            <a:spAutoFit/>
          </a:bodyPr>
          <a:lstStyle/>
          <a:p>
            <a:r>
              <a:rPr lang="en-US" dirty="0">
                <a:solidFill>
                  <a:schemeClr val="bg1"/>
                </a:solidFill>
              </a:rPr>
              <a:t>6</a:t>
            </a:r>
            <a:r>
              <a:rPr lang="en-US" baseline="30000" dirty="0">
                <a:solidFill>
                  <a:schemeClr val="bg1"/>
                </a:solidFill>
              </a:rPr>
              <a:t>th</a:t>
            </a:r>
            <a:r>
              <a:rPr lang="en-US" dirty="0">
                <a:solidFill>
                  <a:schemeClr val="bg1"/>
                </a:solidFill>
              </a:rPr>
              <a:t> ACQF Continental Forum, October 2025</a:t>
            </a:r>
          </a:p>
          <a:p>
            <a:endParaRPr lang="en-US" dirty="0"/>
          </a:p>
        </p:txBody>
      </p:sp>
      <p:pic>
        <p:nvPicPr>
          <p:cNvPr id="7" name="Online Media 6" descr="UNESCO boosts quality in African higher education">
            <a:hlinkClick r:id="" action="ppaction://media"/>
            <a:extLst>
              <a:ext uri="{FF2B5EF4-FFF2-40B4-BE49-F238E27FC236}">
                <a16:creationId xmlns:a16="http://schemas.microsoft.com/office/drawing/2014/main" id="{26B55770-B982-D1C8-9841-746F231AC30F}"/>
              </a:ext>
            </a:extLst>
          </p:cNvPr>
          <p:cNvPicPr>
            <a:picLocks noRot="1" noChangeAspect="1"/>
          </p:cNvPicPr>
          <p:nvPr>
            <a:videoFile r:link="rId1"/>
          </p:nvPr>
        </p:nvPicPr>
        <p:blipFill>
          <a:blip r:embed="rId4"/>
          <a:stretch>
            <a:fillRect/>
          </a:stretch>
        </p:blipFill>
        <p:spPr>
          <a:xfrm>
            <a:off x="192781" y="1164918"/>
            <a:ext cx="8386443" cy="4738341"/>
          </a:xfrm>
          <a:prstGeom prst="rect">
            <a:avLst/>
          </a:prstGeom>
        </p:spPr>
      </p:pic>
    </p:spTree>
    <p:extLst>
      <p:ext uri="{BB962C8B-B14F-4D97-AF65-F5344CB8AC3E}">
        <p14:creationId xmlns:p14="http://schemas.microsoft.com/office/powerpoint/2010/main" val="97160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7"/>
                </p:tgtEl>
              </p:cMediaNode>
            </p:video>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7"/>
                                        </p:tgtEl>
                                      </p:cBhvr>
                                    </p:cmd>
                                  </p:childTnLst>
                                </p:cTn>
                              </p:par>
                            </p:childTnLst>
                          </p:cTn>
                        </p:par>
                      </p:childTnLst>
                    </p:cTn>
                  </p:par>
                </p:childTnLst>
              </p:cTn>
              <p:nextCondLst>
                <p:cond evt="onClick" delay="0">
                  <p:tgtEl>
                    <p:spTgt spid="7"/>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7A971D-C865-3B03-06B7-8386F617DE6E}"/>
              </a:ext>
            </a:extLst>
          </p:cNvPr>
          <p:cNvSpPr txBox="1"/>
          <p:nvPr/>
        </p:nvSpPr>
        <p:spPr>
          <a:xfrm>
            <a:off x="1783613" y="4727248"/>
            <a:ext cx="6338411" cy="1408078"/>
          </a:xfrm>
          <a:prstGeom prst="rect">
            <a:avLst/>
          </a:prstGeom>
          <a:solidFill>
            <a:schemeClr val="bg1"/>
          </a:solidFill>
        </p:spPr>
        <p:txBody>
          <a:bodyPr wrap="square" rtlCol="0">
            <a:spAutoFit/>
          </a:bodyPr>
          <a:lstStyle/>
          <a:p>
            <a:pPr algn="r"/>
            <a:r>
              <a:rPr lang="en-US" sz="2400" b="1" dirty="0">
                <a:solidFill>
                  <a:srgbClr val="0077D4"/>
                </a:solidFill>
              </a:rPr>
              <a:t>Questions?</a:t>
            </a:r>
          </a:p>
          <a:p>
            <a:pPr algn="r"/>
            <a:r>
              <a:rPr lang="en-US" sz="2400" b="1" dirty="0">
                <a:solidFill>
                  <a:srgbClr val="0077D4"/>
                </a:solidFill>
              </a:rPr>
              <a:t>Comments?</a:t>
            </a:r>
          </a:p>
          <a:p>
            <a:pPr algn="r"/>
            <a:r>
              <a:rPr lang="en-US" sz="2400" b="1" dirty="0">
                <a:solidFill>
                  <a:srgbClr val="0077D4"/>
                </a:solidFill>
              </a:rPr>
              <a:t>Reflections?</a:t>
            </a:r>
            <a:endParaRPr lang="en-US" sz="2400" dirty="0">
              <a:solidFill>
                <a:srgbClr val="0077D4"/>
              </a:solidFill>
            </a:endParaRPr>
          </a:p>
          <a:p>
            <a:endParaRPr lang="en-US" sz="1350" dirty="0"/>
          </a:p>
        </p:txBody>
      </p:sp>
      <p:sp>
        <p:nvSpPr>
          <p:cNvPr id="2" name="Subtitle 1">
            <a:extLst>
              <a:ext uri="{FF2B5EF4-FFF2-40B4-BE49-F238E27FC236}">
                <a16:creationId xmlns:a16="http://schemas.microsoft.com/office/drawing/2014/main" id="{ED21E34F-23FA-0874-8BE6-75DE97289EC9}"/>
              </a:ext>
            </a:extLst>
          </p:cNvPr>
          <p:cNvSpPr txBox="1">
            <a:spLocks/>
          </p:cNvSpPr>
          <p:nvPr/>
        </p:nvSpPr>
        <p:spPr>
          <a:xfrm>
            <a:off x="2396391" y="6433830"/>
            <a:ext cx="5569754" cy="10277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solidFill>
                  <a:schemeClr val="tx1">
                    <a:lumMod val="85000"/>
                    <a:lumOff val="15000"/>
                  </a:schemeClr>
                </a:solidFill>
              </a:rPr>
              <a:t>Peter J. Wells: </a:t>
            </a:r>
            <a:r>
              <a:rPr lang="en-US" sz="1400" dirty="0" err="1">
                <a:solidFill>
                  <a:schemeClr val="tx1">
                    <a:lumMod val="85000"/>
                    <a:lumOff val="15000"/>
                  </a:schemeClr>
                </a:solidFill>
              </a:rPr>
              <a:t>p.wells@unesco.org</a:t>
            </a:r>
            <a:endParaRPr lang="en-US" sz="1400" dirty="0">
              <a:solidFill>
                <a:schemeClr val="tx1">
                  <a:lumMod val="85000"/>
                  <a:lumOff val="15000"/>
                </a:schemeClr>
              </a:solidFill>
            </a:endParaRPr>
          </a:p>
          <a:p>
            <a:pPr marL="0" indent="0" algn="r">
              <a:buNone/>
            </a:pPr>
            <a:endParaRPr lang="en-US" sz="1400" dirty="0">
              <a:solidFill>
                <a:schemeClr val="tx1">
                  <a:lumMod val="85000"/>
                  <a:lumOff val="15000"/>
                </a:schemeClr>
              </a:solidFill>
            </a:endParaRPr>
          </a:p>
          <a:p>
            <a:pPr marL="0" indent="0" algn="r">
              <a:buNone/>
            </a:pPr>
            <a:endParaRPr lang="en-US" sz="1400" dirty="0">
              <a:solidFill>
                <a:schemeClr val="tx1">
                  <a:lumMod val="85000"/>
                  <a:lumOff val="15000"/>
                </a:schemeClr>
              </a:solidFill>
            </a:endParaRPr>
          </a:p>
          <a:p>
            <a:pPr marL="0" indent="0" algn="ctr">
              <a:buNone/>
            </a:pPr>
            <a:endParaRPr lang="en-US" sz="1400" dirty="0">
              <a:solidFill>
                <a:schemeClr val="tx1">
                  <a:lumMod val="85000"/>
                  <a:lumOff val="15000"/>
                </a:schemeClr>
              </a:solidFill>
            </a:endParaRPr>
          </a:p>
        </p:txBody>
      </p:sp>
      <p:pic>
        <p:nvPicPr>
          <p:cNvPr id="11" name="Picture 10" descr="A large island with a mountain in the background&#10;&#10;AI-generated content may be incorrect.">
            <a:extLst>
              <a:ext uri="{FF2B5EF4-FFF2-40B4-BE49-F238E27FC236}">
                <a16:creationId xmlns:a16="http://schemas.microsoft.com/office/drawing/2014/main" id="{BED0C72E-AA12-77CC-8F96-E302381E2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165"/>
            <a:ext cx="9143999" cy="4485919"/>
          </a:xfrm>
          <a:prstGeom prst="rect">
            <a:avLst/>
          </a:prstGeom>
        </p:spPr>
      </p:pic>
      <p:pic>
        <p:nvPicPr>
          <p:cNvPr id="12" name="Picture 11" descr="A dna model with colorful strands&#10;&#10;AI-generated content may be incorrect.">
            <a:extLst>
              <a:ext uri="{FF2B5EF4-FFF2-40B4-BE49-F238E27FC236}">
                <a16:creationId xmlns:a16="http://schemas.microsoft.com/office/drawing/2014/main" id="{DC694BEE-A8F3-A0F8-0360-747030297313}"/>
              </a:ext>
            </a:extLst>
          </p:cNvPr>
          <p:cNvPicPr>
            <a:picLocks noChangeAspect="1"/>
          </p:cNvPicPr>
          <p:nvPr/>
        </p:nvPicPr>
        <p:blipFill>
          <a:blip r:embed="rId3">
            <a:extLst>
              <a:ext uri="{28A0092B-C50C-407E-A947-70E740481C1C}">
                <a14:useLocalDpi xmlns:a14="http://schemas.microsoft.com/office/drawing/2010/main" val="0"/>
              </a:ext>
            </a:extLst>
          </a:blip>
          <a:srcRect b="15909"/>
          <a:stretch>
            <a:fillRect/>
          </a:stretch>
        </p:blipFill>
        <p:spPr>
          <a:xfrm>
            <a:off x="5654993" y="4727248"/>
            <a:ext cx="800966" cy="1277473"/>
          </a:xfrm>
          <a:prstGeom prst="rect">
            <a:avLst/>
          </a:prstGeom>
        </p:spPr>
      </p:pic>
    </p:spTree>
    <p:extLst>
      <p:ext uri="{BB962C8B-B14F-4D97-AF65-F5344CB8AC3E}">
        <p14:creationId xmlns:p14="http://schemas.microsoft.com/office/powerpoint/2010/main" val="290568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9DFA-250D-8F8B-BF30-8BB6FAB12367}"/>
              </a:ext>
            </a:extLst>
          </p:cNvPr>
          <p:cNvSpPr>
            <a:spLocks noGrp="1"/>
          </p:cNvSpPr>
          <p:nvPr>
            <p:ph type="ctrTitle"/>
          </p:nvPr>
        </p:nvSpPr>
        <p:spPr>
          <a:xfrm>
            <a:off x="1472364" y="208540"/>
            <a:ext cx="7133753" cy="455408"/>
          </a:xfrm>
        </p:spPr>
        <p:txBody>
          <a:bodyPr/>
          <a:lstStyle/>
          <a:p>
            <a:r>
              <a:rPr lang="en-US" b="1" dirty="0">
                <a:solidFill>
                  <a:srgbClr val="00B0F0"/>
                </a:solidFill>
                <a:latin typeface="+mn-lt"/>
              </a:rPr>
              <a:t>RECOGNITION:</a:t>
            </a:r>
            <a:r>
              <a:rPr lang="en-US" b="1" dirty="0">
                <a:solidFill>
                  <a:srgbClr val="FF0000"/>
                </a:solidFill>
                <a:latin typeface="+mn-lt"/>
              </a:rPr>
              <a:t> </a:t>
            </a:r>
            <a:r>
              <a:rPr lang="en-US" dirty="0">
                <a:latin typeface="+mn-lt"/>
              </a:rPr>
              <a:t>The Basis for international collaboration </a:t>
            </a:r>
          </a:p>
        </p:txBody>
      </p:sp>
      <p:sp>
        <p:nvSpPr>
          <p:cNvPr id="5" name="Title 1">
            <a:extLst>
              <a:ext uri="{FF2B5EF4-FFF2-40B4-BE49-F238E27FC236}">
                <a16:creationId xmlns:a16="http://schemas.microsoft.com/office/drawing/2014/main" id="{BA4B8859-5B43-10B3-574B-7DE5A981F2DD}"/>
              </a:ext>
            </a:extLst>
          </p:cNvPr>
          <p:cNvSpPr txBox="1">
            <a:spLocks/>
          </p:cNvSpPr>
          <p:nvPr/>
        </p:nvSpPr>
        <p:spPr>
          <a:xfrm>
            <a:off x="420494" y="2430416"/>
            <a:ext cx="3311525" cy="2559050"/>
          </a:xfrm>
          <a:prstGeom prst="rect">
            <a:avLst/>
          </a:prstGeom>
        </p:spPr>
        <p:txBody>
          <a:bodyPr lIns="0" tIns="0" rIns="0" bIns="0" rtlCol="0">
            <a:normAutofit/>
          </a:bodyPr>
          <a:lstStyle>
            <a:lvl1pPr algn="l" defTabSz="914400" rtl="0" eaLnBrk="1" latinLnBrk="0" hangingPunct="1">
              <a:lnSpc>
                <a:spcPts val="2775"/>
              </a:lnSpc>
              <a:spcBef>
                <a:spcPct val="0"/>
              </a:spcBef>
              <a:buNone/>
              <a:defRPr sz="2400" kern="1200">
                <a:solidFill>
                  <a:schemeClr val="bg1"/>
                </a:solidFill>
                <a:latin typeface="+mj-lt"/>
                <a:ea typeface="+mj-ea"/>
                <a:cs typeface="+mj-cs"/>
              </a:defRPr>
            </a:lvl1pPr>
          </a:lstStyle>
          <a:p>
            <a:pPr algn="r">
              <a:defRPr/>
            </a:pPr>
            <a:r>
              <a:rPr lang="en-US" sz="2900" b="1" dirty="0">
                <a:solidFill>
                  <a:schemeClr val="tx2">
                    <a:lumMod val="60000"/>
                    <a:lumOff val="40000"/>
                  </a:schemeClr>
                </a:solidFill>
              </a:rPr>
              <a:t>A </a:t>
            </a:r>
            <a:r>
              <a:rPr lang="en-US" sz="2900" b="1" dirty="0">
                <a:solidFill>
                  <a:srgbClr val="FF0000"/>
                </a:solidFill>
              </a:rPr>
              <a:t>Second </a:t>
            </a:r>
            <a:br>
              <a:rPr lang="en-US" sz="2900" b="1" dirty="0">
                <a:solidFill>
                  <a:srgbClr val="FF0000"/>
                </a:solidFill>
              </a:rPr>
            </a:br>
            <a:r>
              <a:rPr lang="en-US" sz="2900" b="1" dirty="0">
                <a:solidFill>
                  <a:srgbClr val="FF0000"/>
                </a:solidFill>
              </a:rPr>
              <a:t>Generation </a:t>
            </a:r>
            <a:r>
              <a:rPr lang="en-US" sz="2900" b="1" dirty="0">
                <a:solidFill>
                  <a:schemeClr val="tx2">
                    <a:lumMod val="60000"/>
                    <a:lumOff val="40000"/>
                  </a:schemeClr>
                </a:solidFill>
              </a:rPr>
              <a:t>of </a:t>
            </a:r>
            <a:br>
              <a:rPr lang="en-US" sz="2900" b="1" dirty="0">
                <a:solidFill>
                  <a:schemeClr val="tx2">
                    <a:lumMod val="60000"/>
                    <a:lumOff val="40000"/>
                  </a:schemeClr>
                </a:solidFill>
              </a:rPr>
            </a:br>
            <a:r>
              <a:rPr lang="en-US" sz="2900" b="1" dirty="0">
                <a:solidFill>
                  <a:schemeClr val="tx2">
                    <a:lumMod val="60000"/>
                    <a:lumOff val="40000"/>
                  </a:schemeClr>
                </a:solidFill>
              </a:rPr>
              <a:t>Updated </a:t>
            </a:r>
            <a:br>
              <a:rPr lang="en-US" sz="2900" b="1" dirty="0">
                <a:solidFill>
                  <a:schemeClr val="tx2">
                    <a:lumMod val="60000"/>
                    <a:lumOff val="40000"/>
                  </a:schemeClr>
                </a:solidFill>
              </a:rPr>
            </a:br>
            <a:r>
              <a:rPr lang="en-US" sz="2900" b="1" dirty="0">
                <a:solidFill>
                  <a:schemeClr val="tx2">
                    <a:lumMod val="60000"/>
                    <a:lumOff val="40000"/>
                  </a:schemeClr>
                </a:solidFill>
              </a:rPr>
              <a:t>Regional Recognition Conventions</a:t>
            </a:r>
            <a:br>
              <a:rPr lang="en-US" sz="2000" b="1" dirty="0">
                <a:solidFill>
                  <a:schemeClr val="tx2">
                    <a:lumMod val="60000"/>
                    <a:lumOff val="40000"/>
                  </a:schemeClr>
                </a:solidFill>
              </a:rPr>
            </a:br>
            <a:endParaRPr lang="en-US" sz="2000" dirty="0">
              <a:solidFill>
                <a:schemeClr val="tx2">
                  <a:lumMod val="60000"/>
                  <a:lumOff val="40000"/>
                </a:schemeClr>
              </a:solidFill>
            </a:endParaRPr>
          </a:p>
        </p:txBody>
      </p:sp>
      <p:sp>
        <p:nvSpPr>
          <p:cNvPr id="6" name="Rectangle 6">
            <a:extLst>
              <a:ext uri="{FF2B5EF4-FFF2-40B4-BE49-F238E27FC236}">
                <a16:creationId xmlns:a16="http://schemas.microsoft.com/office/drawing/2014/main" id="{D4E79354-E8FD-F74D-3DD9-2A2D210C1AC6}"/>
              </a:ext>
            </a:extLst>
          </p:cNvPr>
          <p:cNvSpPr>
            <a:spLocks noChangeArrowheads="1"/>
          </p:cNvSpPr>
          <p:nvPr/>
        </p:nvSpPr>
        <p:spPr bwMode="auto">
          <a:xfrm>
            <a:off x="3732019" y="2109503"/>
            <a:ext cx="4656596" cy="320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spcBef>
                <a:spcPts val="1200"/>
              </a:spcBef>
              <a:spcAft>
                <a:spcPts val="600"/>
              </a:spcAft>
              <a:defRPr/>
            </a:pPr>
            <a:endParaRPr lang="en-US" sz="800" dirty="0">
              <a:solidFill>
                <a:srgbClr val="002060"/>
              </a:solidFill>
              <a:latin typeface="Calibri" charset="0"/>
              <a:ea typeface="ＭＳ Ｐゴシック" charset="0"/>
              <a:cs typeface="ＭＳ Ｐゴシック" charset="0"/>
            </a:endParaRPr>
          </a:p>
          <a:p>
            <a:pPr marL="800100" lvl="1" indent="-342900">
              <a:spcBef>
                <a:spcPts val="1200"/>
              </a:spcBef>
              <a:spcAft>
                <a:spcPts val="600"/>
              </a:spcAft>
              <a:buFont typeface="Arial" charset="0"/>
              <a:buChar char="•"/>
              <a:defRPr/>
            </a:pPr>
            <a:r>
              <a:rPr lang="en-US" b="1" dirty="0">
                <a:solidFill>
                  <a:schemeClr val="tx1">
                    <a:lumMod val="85000"/>
                    <a:lumOff val="15000"/>
                  </a:schemeClr>
                </a:solidFill>
                <a:latin typeface="Calibri" charset="0"/>
                <a:ea typeface="ＭＳ Ｐゴシック" charset="0"/>
                <a:cs typeface="ＭＳ Ｐゴシック" charset="0"/>
              </a:rPr>
              <a:t>Lisbon Convention (1997)</a:t>
            </a:r>
            <a:endParaRPr lang="fr-FR" sz="800" b="1" dirty="0">
              <a:solidFill>
                <a:schemeClr val="tx1">
                  <a:lumMod val="85000"/>
                  <a:lumOff val="15000"/>
                </a:schemeClr>
              </a:solidFill>
              <a:latin typeface="Calibri" charset="0"/>
              <a:ea typeface="ＭＳ Ｐゴシック" charset="0"/>
              <a:cs typeface="ＭＳ Ｐゴシック" charset="0"/>
            </a:endParaRPr>
          </a:p>
          <a:p>
            <a:pPr marL="800100" lvl="1" indent="-342900">
              <a:spcBef>
                <a:spcPts val="1200"/>
              </a:spcBef>
              <a:spcAft>
                <a:spcPts val="600"/>
              </a:spcAft>
              <a:buFont typeface="Arial" charset="0"/>
              <a:buChar char="•"/>
              <a:defRPr/>
            </a:pPr>
            <a:r>
              <a:rPr lang="en-US" b="1" dirty="0">
                <a:solidFill>
                  <a:schemeClr val="tx1">
                    <a:lumMod val="85000"/>
                    <a:lumOff val="15000"/>
                  </a:schemeClr>
                </a:solidFill>
                <a:latin typeface="Calibri" charset="0"/>
                <a:ea typeface="ＭＳ Ｐゴシック" charset="0"/>
                <a:cs typeface="ＭＳ Ｐゴシック" charset="0"/>
              </a:rPr>
              <a:t>Tokyo Convention (2011)</a:t>
            </a:r>
            <a:endParaRPr lang="fr-FR" sz="800" b="1" dirty="0">
              <a:solidFill>
                <a:schemeClr val="tx1">
                  <a:lumMod val="85000"/>
                  <a:lumOff val="15000"/>
                </a:schemeClr>
              </a:solidFill>
              <a:latin typeface="Calibri" charset="0"/>
              <a:ea typeface="ＭＳ Ｐゴシック" charset="0"/>
              <a:cs typeface="ＭＳ Ｐゴシック" charset="0"/>
            </a:endParaRPr>
          </a:p>
          <a:p>
            <a:pPr marL="800100" lvl="1" indent="-342900">
              <a:spcBef>
                <a:spcPts val="1200"/>
              </a:spcBef>
              <a:spcAft>
                <a:spcPts val="600"/>
              </a:spcAft>
              <a:buFont typeface="Arial" charset="0"/>
              <a:buChar char="•"/>
              <a:defRPr/>
            </a:pPr>
            <a:r>
              <a:rPr lang="en-US" b="1" dirty="0">
                <a:solidFill>
                  <a:schemeClr val="tx1">
                    <a:lumMod val="85000"/>
                    <a:lumOff val="15000"/>
                  </a:schemeClr>
                </a:solidFill>
                <a:latin typeface="Calibri" charset="0"/>
                <a:ea typeface="ＭＳ Ｐゴシック" charset="0"/>
                <a:cs typeface="ＭＳ Ｐゴシック" charset="0"/>
              </a:rPr>
              <a:t>Addis Convention (2014)</a:t>
            </a:r>
            <a:endParaRPr lang="en-US" sz="800" b="1" dirty="0">
              <a:solidFill>
                <a:schemeClr val="tx1">
                  <a:lumMod val="85000"/>
                  <a:lumOff val="15000"/>
                </a:schemeClr>
              </a:solidFill>
              <a:latin typeface="Calibri" charset="0"/>
              <a:ea typeface="ＭＳ Ｐゴシック" charset="0"/>
              <a:cs typeface="ＭＳ Ｐゴシック" charset="0"/>
            </a:endParaRPr>
          </a:p>
          <a:p>
            <a:pPr marL="800100" lvl="1" indent="-342900">
              <a:spcBef>
                <a:spcPts val="1200"/>
              </a:spcBef>
              <a:spcAft>
                <a:spcPts val="600"/>
              </a:spcAft>
              <a:buFont typeface="Arial" charset="0"/>
              <a:buChar char="•"/>
              <a:defRPr/>
            </a:pPr>
            <a:r>
              <a:rPr lang="en-US" b="1" dirty="0">
                <a:solidFill>
                  <a:schemeClr val="tx1">
                    <a:lumMod val="85000"/>
                    <a:lumOff val="15000"/>
                  </a:schemeClr>
                </a:solidFill>
                <a:latin typeface="Calibri" charset="0"/>
                <a:ea typeface="ＭＳ Ｐゴシック" charset="0"/>
                <a:cs typeface="ＭＳ Ｐゴシック" charset="0"/>
              </a:rPr>
              <a:t>Buenos Aires Convention (2019)</a:t>
            </a:r>
            <a:endParaRPr lang="en-US" sz="800" b="1" dirty="0">
              <a:solidFill>
                <a:schemeClr val="tx1">
                  <a:lumMod val="85000"/>
                  <a:lumOff val="15000"/>
                </a:schemeClr>
              </a:solidFill>
              <a:latin typeface="Calibri" charset="0"/>
              <a:ea typeface="ＭＳ Ｐゴシック" charset="0"/>
              <a:cs typeface="ＭＳ Ｐゴシック" charset="0"/>
            </a:endParaRPr>
          </a:p>
          <a:p>
            <a:pPr marL="800100" lvl="1" indent="-342900">
              <a:spcBef>
                <a:spcPts val="1200"/>
              </a:spcBef>
              <a:spcAft>
                <a:spcPts val="600"/>
              </a:spcAft>
              <a:buFont typeface="Arial" charset="0"/>
              <a:buChar char="•"/>
              <a:defRPr/>
            </a:pPr>
            <a:r>
              <a:rPr lang="en-US" b="1" dirty="0">
                <a:solidFill>
                  <a:schemeClr val="tx1">
                    <a:lumMod val="85000"/>
                    <a:lumOff val="15000"/>
                  </a:schemeClr>
                </a:solidFill>
                <a:latin typeface="Calibri" charset="0"/>
                <a:ea typeface="ＭＳ Ｐゴシック" charset="0"/>
                <a:cs typeface="ＭＳ Ｐゴシック" charset="0"/>
              </a:rPr>
              <a:t>Arab States Convention (Paris, 2022)</a:t>
            </a:r>
          </a:p>
          <a:p>
            <a:pPr marL="285750" indent="-285750">
              <a:buFont typeface="Arial" charset="0"/>
              <a:buChar char="•"/>
              <a:defRPr/>
            </a:pPr>
            <a:endParaRPr lang="en-US" sz="2400" dirty="0">
              <a:solidFill>
                <a:srgbClr val="000000"/>
              </a:solidFill>
              <a:latin typeface="Calibri Light" charset="0"/>
              <a:ea typeface="ＭＳ Ｐゴシック" charset="0"/>
              <a:cs typeface="Arial" charset="0"/>
            </a:endParaRPr>
          </a:p>
        </p:txBody>
      </p:sp>
      <p:pic>
        <p:nvPicPr>
          <p:cNvPr id="3" name="Picture 2" descr="A dna model with colorful strands&#10;&#10;AI-generated content may be incorrect.">
            <a:extLst>
              <a:ext uri="{FF2B5EF4-FFF2-40B4-BE49-F238E27FC236}">
                <a16:creationId xmlns:a16="http://schemas.microsoft.com/office/drawing/2014/main" id="{22CC94B9-7DBD-FF4C-412A-D5BEB227865D}"/>
              </a:ext>
            </a:extLst>
          </p:cNvPr>
          <p:cNvPicPr>
            <a:picLocks noChangeAspect="1"/>
          </p:cNvPicPr>
          <p:nvPr/>
        </p:nvPicPr>
        <p:blipFill>
          <a:blip r:embed="rId3">
            <a:extLst>
              <a:ext uri="{28A0092B-C50C-407E-A947-70E740481C1C}">
                <a14:useLocalDpi xmlns:a14="http://schemas.microsoft.com/office/drawing/2010/main" val="0"/>
              </a:ext>
            </a:extLst>
          </a:blip>
          <a:srcRect b="15909"/>
          <a:stretch>
            <a:fillRect/>
          </a:stretch>
        </p:blipFill>
        <p:spPr>
          <a:xfrm rot="5400000">
            <a:off x="240762" y="-240760"/>
            <a:ext cx="809397" cy="1290920"/>
          </a:xfrm>
          <a:prstGeom prst="rect">
            <a:avLst/>
          </a:prstGeom>
        </p:spPr>
      </p:pic>
      <p:sp>
        <p:nvSpPr>
          <p:cNvPr id="4" name="TextBox 3">
            <a:extLst>
              <a:ext uri="{FF2B5EF4-FFF2-40B4-BE49-F238E27FC236}">
                <a16:creationId xmlns:a16="http://schemas.microsoft.com/office/drawing/2014/main" id="{0C9BF84A-0F84-C262-99C1-08B0EE4D1EE7}"/>
              </a:ext>
            </a:extLst>
          </p:cNvPr>
          <p:cNvSpPr txBox="1"/>
          <p:nvPr/>
        </p:nvSpPr>
        <p:spPr>
          <a:xfrm>
            <a:off x="3063579" y="6432769"/>
            <a:ext cx="4656596" cy="646331"/>
          </a:xfrm>
          <a:prstGeom prst="rect">
            <a:avLst/>
          </a:prstGeom>
          <a:noFill/>
        </p:spPr>
        <p:txBody>
          <a:bodyPr wrap="square" rtlCol="0">
            <a:spAutoFit/>
          </a:bodyPr>
          <a:lstStyle/>
          <a:p>
            <a:r>
              <a:rPr lang="en-US" dirty="0">
                <a:solidFill>
                  <a:schemeClr val="bg1"/>
                </a:solidFill>
              </a:rPr>
              <a:t>6</a:t>
            </a:r>
            <a:r>
              <a:rPr lang="en-US" baseline="30000" dirty="0">
                <a:solidFill>
                  <a:schemeClr val="bg1"/>
                </a:solidFill>
              </a:rPr>
              <a:t>th</a:t>
            </a:r>
            <a:r>
              <a:rPr lang="en-US" dirty="0">
                <a:solidFill>
                  <a:schemeClr val="bg1"/>
                </a:solidFill>
              </a:rPr>
              <a:t> ACQF Continental Forum, October 2025</a:t>
            </a:r>
          </a:p>
          <a:p>
            <a:endParaRPr lang="en-US" dirty="0"/>
          </a:p>
        </p:txBody>
      </p:sp>
    </p:spTree>
    <p:extLst>
      <p:ext uri="{BB962C8B-B14F-4D97-AF65-F5344CB8AC3E}">
        <p14:creationId xmlns:p14="http://schemas.microsoft.com/office/powerpoint/2010/main" val="312195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85B7613E-D7A8-4EF3-842A-E9733E29C373}"/>
              </a:ext>
            </a:extLst>
          </p:cNvPr>
          <p:cNvSpPr>
            <a:spLocks noGrp="1"/>
          </p:cNvSpPr>
          <p:nvPr>
            <p:ph type="ctrTitle"/>
          </p:nvPr>
        </p:nvSpPr>
        <p:spPr>
          <a:xfrm>
            <a:off x="315677" y="203803"/>
            <a:ext cx="8512645" cy="492883"/>
          </a:xfrm>
        </p:spPr>
        <p:txBody>
          <a:bodyPr/>
          <a:lstStyle/>
          <a:p>
            <a:r>
              <a:rPr lang="en-GB" dirty="0">
                <a:latin typeface="+mn-lt"/>
              </a:rPr>
              <a:t>Why revised Regional Conventions and  Global Convention?</a:t>
            </a:r>
            <a:br>
              <a:rPr lang="en-GB" dirty="0">
                <a:latin typeface="+mn-lt"/>
              </a:rPr>
            </a:br>
            <a:endParaRPr lang="fr-FR" b="1" dirty="0">
              <a:solidFill>
                <a:srgbClr val="C00000"/>
              </a:solidFill>
              <a:latin typeface="+mn-lt"/>
            </a:endParaRPr>
          </a:p>
        </p:txBody>
      </p:sp>
      <p:sp>
        <p:nvSpPr>
          <p:cNvPr id="2" name="Rectangle 1"/>
          <p:cNvSpPr/>
          <p:nvPr/>
        </p:nvSpPr>
        <p:spPr>
          <a:xfrm>
            <a:off x="3010226" y="3244334"/>
            <a:ext cx="3752713" cy="369332"/>
          </a:xfrm>
          <a:prstGeom prst="rect">
            <a:avLst/>
          </a:prstGeom>
        </p:spPr>
        <p:txBody>
          <a:bodyPr wrap="square">
            <a:spAutoFit/>
          </a:bodyPr>
          <a:lstStyle/>
          <a:p>
            <a:endParaRPr lang="en-US" dirty="0"/>
          </a:p>
        </p:txBody>
      </p:sp>
      <p:sp>
        <p:nvSpPr>
          <p:cNvPr id="10" name="Rectangle 1">
            <a:extLst>
              <a:ext uri="{FF2B5EF4-FFF2-40B4-BE49-F238E27FC236}">
                <a16:creationId xmlns:a16="http://schemas.microsoft.com/office/drawing/2014/main" id="{9B3B7E09-AF27-1545-A37D-30F568207DAC}"/>
              </a:ext>
            </a:extLst>
          </p:cNvPr>
          <p:cNvSpPr>
            <a:spLocks noChangeArrowheads="1"/>
          </p:cNvSpPr>
          <p:nvPr/>
        </p:nvSpPr>
        <p:spPr bwMode="auto">
          <a:xfrm>
            <a:off x="732932" y="1636201"/>
            <a:ext cx="7678134"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1800"/>
              </a:spcBef>
              <a:spcAft>
                <a:spcPts val="1200"/>
              </a:spcAft>
              <a:buFont typeface="Arial" panose="020B0604020202020204" pitchFamily="34" charset="0"/>
              <a:buChar char="•"/>
            </a:pPr>
            <a:r>
              <a:rPr lang="en-US" altLang="en-FR" sz="1800" dirty="0"/>
              <a:t>International </a:t>
            </a:r>
            <a:r>
              <a:rPr lang="en-US" altLang="en-FR" b="1" dirty="0"/>
              <a:t>coherence in recognition </a:t>
            </a:r>
            <a:r>
              <a:rPr lang="en-US" altLang="en-FR" sz="1800" dirty="0"/>
              <a:t>processes</a:t>
            </a:r>
          </a:p>
          <a:p>
            <a:pPr eaLnBrk="1" hangingPunct="1">
              <a:spcBef>
                <a:spcPts val="1800"/>
              </a:spcBef>
              <a:spcAft>
                <a:spcPts val="1200"/>
              </a:spcAft>
              <a:buFont typeface="Arial" panose="020B0604020202020204" pitchFamily="34" charset="0"/>
              <a:buChar char="•"/>
            </a:pPr>
            <a:r>
              <a:rPr lang="en-US" altLang="en-FR" sz="1800" dirty="0"/>
              <a:t> </a:t>
            </a:r>
            <a:r>
              <a:rPr lang="en-US" altLang="en-FR" b="1" dirty="0"/>
              <a:t>Normative framework </a:t>
            </a:r>
            <a:r>
              <a:rPr lang="en-US" altLang="en-FR" sz="1800" dirty="0"/>
              <a:t>for the sharing of information on higher education systems </a:t>
            </a:r>
          </a:p>
          <a:p>
            <a:pPr eaLnBrk="1" hangingPunct="1">
              <a:spcBef>
                <a:spcPts val="1800"/>
              </a:spcBef>
              <a:spcAft>
                <a:spcPts val="1200"/>
              </a:spcAft>
              <a:buFont typeface="Arial" panose="020B0604020202020204" pitchFamily="34" charset="0"/>
              <a:buChar char="•"/>
            </a:pPr>
            <a:r>
              <a:rPr lang="en-US" altLang="en-FR" sz="1800" dirty="0"/>
              <a:t>Intra- and inter-regional </a:t>
            </a:r>
            <a:r>
              <a:rPr lang="en-US" altLang="en-FR" b="1" dirty="0"/>
              <a:t>university collaboration </a:t>
            </a:r>
            <a:r>
              <a:rPr lang="en-US" altLang="en-FR" sz="1800" dirty="0"/>
              <a:t>and </a:t>
            </a:r>
            <a:r>
              <a:rPr lang="en-US" altLang="en-FR" b="1" dirty="0"/>
              <a:t>academic mobility</a:t>
            </a:r>
            <a:endParaRPr lang="en-US" altLang="en-FR" dirty="0"/>
          </a:p>
          <a:p>
            <a:pPr eaLnBrk="1" hangingPunct="1">
              <a:spcBef>
                <a:spcPts val="1800"/>
              </a:spcBef>
              <a:spcAft>
                <a:spcPts val="1200"/>
              </a:spcAft>
              <a:buFont typeface="Arial" panose="020B0604020202020204" pitchFamily="34" charset="0"/>
              <a:buChar char="•"/>
            </a:pPr>
            <a:r>
              <a:rPr lang="en-US" altLang="en-FR" sz="1800" dirty="0"/>
              <a:t>Facilitate </a:t>
            </a:r>
            <a:r>
              <a:rPr lang="en-US" altLang="en-FR" b="1" dirty="0"/>
              <a:t>intra- and inter-regional good practices </a:t>
            </a:r>
            <a:r>
              <a:rPr lang="en-US" altLang="en-FR" sz="1800" dirty="0"/>
              <a:t>in quality assurance mechanisms in higher education</a:t>
            </a:r>
            <a:endParaRPr lang="en-US" altLang="en-FR" sz="2000" dirty="0"/>
          </a:p>
        </p:txBody>
      </p:sp>
      <p:sp>
        <p:nvSpPr>
          <p:cNvPr id="3" name="TextBox 2">
            <a:extLst>
              <a:ext uri="{FF2B5EF4-FFF2-40B4-BE49-F238E27FC236}">
                <a16:creationId xmlns:a16="http://schemas.microsoft.com/office/drawing/2014/main" id="{CDB0B471-4831-F377-7398-1E63FA70BBE3}"/>
              </a:ext>
            </a:extLst>
          </p:cNvPr>
          <p:cNvSpPr txBox="1"/>
          <p:nvPr/>
        </p:nvSpPr>
        <p:spPr>
          <a:xfrm>
            <a:off x="3063579" y="6432769"/>
            <a:ext cx="4656596" cy="646331"/>
          </a:xfrm>
          <a:prstGeom prst="rect">
            <a:avLst/>
          </a:prstGeom>
          <a:noFill/>
        </p:spPr>
        <p:txBody>
          <a:bodyPr wrap="square" rtlCol="0">
            <a:spAutoFit/>
          </a:bodyPr>
          <a:lstStyle/>
          <a:p>
            <a:r>
              <a:rPr lang="en-US" dirty="0">
                <a:solidFill>
                  <a:schemeClr val="bg1"/>
                </a:solidFill>
              </a:rPr>
              <a:t>6</a:t>
            </a:r>
            <a:r>
              <a:rPr lang="en-US" baseline="30000" dirty="0">
                <a:solidFill>
                  <a:schemeClr val="bg1"/>
                </a:solidFill>
              </a:rPr>
              <a:t>th</a:t>
            </a:r>
            <a:r>
              <a:rPr lang="en-US" dirty="0">
                <a:solidFill>
                  <a:schemeClr val="bg1"/>
                </a:solidFill>
              </a:rPr>
              <a:t> ACQF Continental Forum, October 2025</a:t>
            </a:r>
          </a:p>
          <a:p>
            <a:endParaRPr lang="en-US" dirty="0"/>
          </a:p>
        </p:txBody>
      </p:sp>
    </p:spTree>
    <p:extLst>
      <p:ext uri="{BB962C8B-B14F-4D97-AF65-F5344CB8AC3E}">
        <p14:creationId xmlns:p14="http://schemas.microsoft.com/office/powerpoint/2010/main" val="3309292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7">
            <a:extLst>
              <a:ext uri="{FF2B5EF4-FFF2-40B4-BE49-F238E27FC236}">
                <a16:creationId xmlns:a16="http://schemas.microsoft.com/office/drawing/2014/main" id="{0C838437-674F-B7AF-9C28-504A3D5698CA}"/>
              </a:ext>
            </a:extLst>
          </p:cNvPr>
          <p:cNvSpPr txBox="1">
            <a:spLocks/>
          </p:cNvSpPr>
          <p:nvPr/>
        </p:nvSpPr>
        <p:spPr>
          <a:xfrm>
            <a:off x="315677" y="153680"/>
            <a:ext cx="8512645" cy="492883"/>
          </a:xfrm>
          <a:prstGeom prst="rect">
            <a:avLst/>
          </a:prstGeom>
        </p:spPr>
        <p:txBody>
          <a:bodyPr lIns="0" tIns="0" rIns="0" bIns="0"/>
          <a:lstStyle>
            <a:lvl1pPr algn="l" defTabSz="914400" rtl="0" eaLnBrk="1" latinLnBrk="0" hangingPunct="1">
              <a:lnSpc>
                <a:spcPts val="2775"/>
              </a:lnSpc>
              <a:spcBef>
                <a:spcPct val="0"/>
              </a:spcBef>
              <a:buNone/>
              <a:defRPr sz="2400" kern="1200">
                <a:solidFill>
                  <a:schemeClr val="bg1"/>
                </a:solidFill>
                <a:latin typeface="+mj-lt"/>
                <a:ea typeface="+mj-ea"/>
                <a:cs typeface="+mj-cs"/>
              </a:defRPr>
            </a:lvl1pPr>
          </a:lstStyle>
          <a:p>
            <a:r>
              <a:rPr lang="en-GB" b="1">
                <a:latin typeface="+mn-lt"/>
              </a:rPr>
              <a:t>Addis Convention</a:t>
            </a:r>
            <a:br>
              <a:rPr lang="en-GB">
                <a:latin typeface="+mn-lt"/>
              </a:rPr>
            </a:br>
            <a:endParaRPr lang="fr-FR" b="1" dirty="0">
              <a:solidFill>
                <a:srgbClr val="C00000"/>
              </a:solidFill>
              <a:latin typeface="+mn-lt"/>
            </a:endParaRPr>
          </a:p>
        </p:txBody>
      </p:sp>
      <p:sp>
        <p:nvSpPr>
          <p:cNvPr id="6" name="Content Placeholder 2">
            <a:extLst>
              <a:ext uri="{FF2B5EF4-FFF2-40B4-BE49-F238E27FC236}">
                <a16:creationId xmlns:a16="http://schemas.microsoft.com/office/drawing/2014/main" id="{67E6D003-2009-2DEE-D8F1-0BC41C78F95D}"/>
              </a:ext>
            </a:extLst>
          </p:cNvPr>
          <p:cNvSpPr txBox="1">
            <a:spLocks/>
          </p:cNvSpPr>
          <p:nvPr/>
        </p:nvSpPr>
        <p:spPr>
          <a:xfrm>
            <a:off x="3010226" y="1632690"/>
            <a:ext cx="5587204" cy="4104231"/>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400"/>
              </a:lnSpc>
              <a:spcBef>
                <a:spcPts val="0"/>
              </a:spcBef>
              <a:spcAft>
                <a:spcPts val="1400"/>
              </a:spcAft>
              <a:buClr>
                <a:srgbClr val="7FBBE9"/>
              </a:buClr>
              <a:buSzPct val="130000"/>
            </a:pPr>
            <a:r>
              <a:rPr lang="en-GB" sz="1800" b="1" i="1" u="none" strike="noStrike" dirty="0">
                <a:solidFill>
                  <a:srgbClr val="001D35"/>
                </a:solidFill>
                <a:effectLst/>
                <a:latin typeface="Helvetica Neue" panose="02000503000000020004" pitchFamily="2" charset="0"/>
              </a:rPr>
              <a:t>Revised Convention on the Recognition of Studies, Certificates, Diplomas, Degrees, and Other Academic Qualifications in Higher Education in African States</a:t>
            </a:r>
            <a:endParaRPr lang="en-GB" sz="1800" b="1" i="1" dirty="0"/>
          </a:p>
          <a:p>
            <a:pPr>
              <a:lnSpc>
                <a:spcPts val="2400"/>
              </a:lnSpc>
              <a:spcBef>
                <a:spcPts val="0"/>
              </a:spcBef>
              <a:spcAft>
                <a:spcPts val="1400"/>
              </a:spcAft>
              <a:buClr>
                <a:srgbClr val="7FBBE9"/>
              </a:buClr>
              <a:buSzPct val="130000"/>
            </a:pPr>
            <a:r>
              <a:rPr lang="en-GB" sz="2000" b="1" dirty="0"/>
              <a:t>Entry into Force: 15 December 2019</a:t>
            </a:r>
            <a:endParaRPr lang="fr-FR" sz="2000" b="1" dirty="0"/>
          </a:p>
          <a:p>
            <a:pPr>
              <a:lnSpc>
                <a:spcPts val="2400"/>
              </a:lnSpc>
              <a:spcBef>
                <a:spcPts val="0"/>
              </a:spcBef>
              <a:spcAft>
                <a:spcPts val="1400"/>
              </a:spcAft>
              <a:buClr>
                <a:srgbClr val="7FBBE9"/>
              </a:buClr>
              <a:buSzPct val="130000"/>
            </a:pPr>
            <a:r>
              <a:rPr lang="fr-FR" sz="2000" dirty="0">
                <a:solidFill>
                  <a:srgbClr val="262626"/>
                </a:solidFill>
              </a:rPr>
              <a:t>14 State Parties: </a:t>
            </a:r>
          </a:p>
          <a:p>
            <a:pPr>
              <a:lnSpc>
                <a:spcPts val="2400"/>
              </a:lnSpc>
              <a:spcBef>
                <a:spcPts val="0"/>
              </a:spcBef>
              <a:spcAft>
                <a:spcPts val="1400"/>
              </a:spcAft>
              <a:buClr>
                <a:srgbClr val="7FBBE9"/>
              </a:buClr>
              <a:buSzPct val="130000"/>
            </a:pPr>
            <a:r>
              <a:rPr lang="en-US" sz="2000" dirty="0">
                <a:solidFill>
                  <a:srgbClr val="0070C0"/>
                </a:solidFill>
              </a:rPr>
              <a:t>Burkina Faso, Cabo Verde, Congo, Djibouti, Gambia, Guinea, Holy See, Mauritania, Mauritius, Senegal, Seychelles, South Africa, Togo, </a:t>
            </a:r>
            <a:r>
              <a:rPr lang="en-US" sz="2000" b="1" dirty="0">
                <a:solidFill>
                  <a:srgbClr val="0070C0"/>
                </a:solidFill>
              </a:rPr>
              <a:t>Zambia</a:t>
            </a:r>
            <a:r>
              <a:rPr lang="en-US" sz="2000" dirty="0">
                <a:solidFill>
                  <a:srgbClr val="0070C0"/>
                </a:solidFill>
              </a:rPr>
              <a:t>.</a:t>
            </a:r>
          </a:p>
          <a:p>
            <a:pPr>
              <a:lnSpc>
                <a:spcPts val="2400"/>
              </a:lnSpc>
              <a:spcBef>
                <a:spcPts val="0"/>
              </a:spcBef>
              <a:spcAft>
                <a:spcPts val="1400"/>
              </a:spcAft>
              <a:buClr>
                <a:srgbClr val="7FBBE9"/>
              </a:buClr>
              <a:buSzPct val="130000"/>
            </a:pPr>
            <a:endParaRPr lang="fr-FR" sz="2000" dirty="0">
              <a:solidFill>
                <a:srgbClr val="262626"/>
              </a:solidFill>
            </a:endParaRPr>
          </a:p>
          <a:p>
            <a:pPr marL="0" indent="0">
              <a:lnSpc>
                <a:spcPts val="2400"/>
              </a:lnSpc>
              <a:spcBef>
                <a:spcPts val="0"/>
              </a:spcBef>
              <a:spcAft>
                <a:spcPts val="1400"/>
              </a:spcAft>
              <a:buClr>
                <a:srgbClr val="7FBBE9"/>
              </a:buClr>
              <a:buSzPct val="130000"/>
              <a:buNone/>
            </a:pPr>
            <a:endParaRPr lang="fr-FR" sz="2000" dirty="0">
              <a:solidFill>
                <a:srgbClr val="262626"/>
              </a:solidFill>
            </a:endParaRPr>
          </a:p>
          <a:p>
            <a:pPr marL="0" indent="0">
              <a:lnSpc>
                <a:spcPts val="2400"/>
              </a:lnSpc>
              <a:spcBef>
                <a:spcPts val="0"/>
              </a:spcBef>
              <a:spcAft>
                <a:spcPts val="1400"/>
              </a:spcAft>
              <a:buClr>
                <a:srgbClr val="7FBBE9"/>
              </a:buClr>
              <a:buSzPct val="130000"/>
              <a:buNone/>
            </a:pPr>
            <a:endParaRPr lang="fr-FR" sz="2400" dirty="0">
              <a:solidFill>
                <a:srgbClr val="262626"/>
              </a:solidFill>
            </a:endParaRPr>
          </a:p>
        </p:txBody>
      </p:sp>
      <p:pic>
        <p:nvPicPr>
          <p:cNvPr id="7" name="Picture 6" descr="A map of africa with colorful lines&#10;&#10;Description automatically generated">
            <a:extLst>
              <a:ext uri="{FF2B5EF4-FFF2-40B4-BE49-F238E27FC236}">
                <a16:creationId xmlns:a16="http://schemas.microsoft.com/office/drawing/2014/main" id="{3176457C-7603-E8D3-F413-6B0CA2935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77" y="1463518"/>
            <a:ext cx="2833132" cy="3619649"/>
          </a:xfrm>
          <a:prstGeom prst="rect">
            <a:avLst/>
          </a:prstGeom>
        </p:spPr>
      </p:pic>
      <p:sp>
        <p:nvSpPr>
          <p:cNvPr id="3" name="TextBox 2">
            <a:extLst>
              <a:ext uri="{FF2B5EF4-FFF2-40B4-BE49-F238E27FC236}">
                <a16:creationId xmlns:a16="http://schemas.microsoft.com/office/drawing/2014/main" id="{EA757E92-A426-454D-8A80-536AA1550773}"/>
              </a:ext>
            </a:extLst>
          </p:cNvPr>
          <p:cNvSpPr txBox="1"/>
          <p:nvPr/>
        </p:nvSpPr>
        <p:spPr>
          <a:xfrm>
            <a:off x="3063579" y="6432769"/>
            <a:ext cx="4656596" cy="646331"/>
          </a:xfrm>
          <a:prstGeom prst="rect">
            <a:avLst/>
          </a:prstGeom>
          <a:noFill/>
        </p:spPr>
        <p:txBody>
          <a:bodyPr wrap="square" rtlCol="0">
            <a:spAutoFit/>
          </a:bodyPr>
          <a:lstStyle/>
          <a:p>
            <a:r>
              <a:rPr lang="en-US" dirty="0">
                <a:solidFill>
                  <a:schemeClr val="bg1"/>
                </a:solidFill>
              </a:rPr>
              <a:t>6</a:t>
            </a:r>
            <a:r>
              <a:rPr lang="en-US" baseline="30000" dirty="0">
                <a:solidFill>
                  <a:schemeClr val="bg1"/>
                </a:solidFill>
              </a:rPr>
              <a:t>th</a:t>
            </a:r>
            <a:r>
              <a:rPr lang="en-US" dirty="0">
                <a:solidFill>
                  <a:schemeClr val="bg1"/>
                </a:solidFill>
              </a:rPr>
              <a:t> ACQF Continental Forum, October 2025</a:t>
            </a:r>
          </a:p>
          <a:p>
            <a:endParaRPr lang="en-US" dirty="0"/>
          </a:p>
        </p:txBody>
      </p:sp>
    </p:spTree>
    <p:extLst>
      <p:ext uri="{BB962C8B-B14F-4D97-AF65-F5344CB8AC3E}">
        <p14:creationId xmlns:p14="http://schemas.microsoft.com/office/powerpoint/2010/main" val="403427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9547D-8C1B-08A7-5FBF-A3346C78A15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74E0813-F8E2-1F2E-A3B3-4C765AAA8576}"/>
              </a:ext>
            </a:extLst>
          </p:cNvPr>
          <p:cNvSpPr>
            <a:spLocks noGrp="1"/>
          </p:cNvSpPr>
          <p:nvPr>
            <p:ph type="body" sz="quarter" idx="14"/>
          </p:nvPr>
        </p:nvSpPr>
        <p:spPr/>
        <p:txBody>
          <a:bodyPr/>
          <a:lstStyle/>
          <a:p>
            <a:endParaRPr lang="en-FR"/>
          </a:p>
        </p:txBody>
      </p:sp>
      <p:sp>
        <p:nvSpPr>
          <p:cNvPr id="8" name="Titre 7">
            <a:extLst>
              <a:ext uri="{FF2B5EF4-FFF2-40B4-BE49-F238E27FC236}">
                <a16:creationId xmlns:a16="http://schemas.microsoft.com/office/drawing/2014/main" id="{9D339072-F2AF-C9F5-745B-ACF3D29F3B26}"/>
              </a:ext>
            </a:extLst>
          </p:cNvPr>
          <p:cNvSpPr>
            <a:spLocks noGrp="1"/>
          </p:cNvSpPr>
          <p:nvPr>
            <p:ph type="ctrTitle"/>
          </p:nvPr>
        </p:nvSpPr>
        <p:spPr>
          <a:xfrm>
            <a:off x="165364" y="233265"/>
            <a:ext cx="9144000" cy="492883"/>
          </a:xfrm>
        </p:spPr>
        <p:txBody>
          <a:bodyPr/>
          <a:lstStyle/>
          <a:p>
            <a:r>
              <a:rPr lang="fr-FR" b="1" dirty="0"/>
              <a:t>Global Convention </a:t>
            </a:r>
            <a:r>
              <a:rPr lang="fr-FR" sz="1800" b="1" dirty="0"/>
              <a:t>on the Recognition of Qualifications </a:t>
            </a:r>
            <a:r>
              <a:rPr lang="fr-FR" sz="1800" b="1" dirty="0" err="1"/>
              <a:t>concerning</a:t>
            </a:r>
            <a:r>
              <a:rPr lang="fr-FR" sz="1800" b="1" dirty="0"/>
              <a:t> </a:t>
            </a:r>
            <a:r>
              <a:rPr lang="fr-FR" sz="1800" b="1" dirty="0" err="1"/>
              <a:t>Higher</a:t>
            </a:r>
            <a:r>
              <a:rPr lang="fr-FR" sz="1800" b="1" dirty="0"/>
              <a:t> Education </a:t>
            </a:r>
            <a:br>
              <a:rPr lang="fr-FR" sz="2400" dirty="0">
                <a:solidFill>
                  <a:srgbClr val="262626"/>
                </a:solidFill>
              </a:rPr>
            </a:br>
            <a:br>
              <a:rPr lang="en-GB" dirty="0">
                <a:latin typeface="+mn-lt"/>
              </a:rPr>
            </a:br>
            <a:endParaRPr lang="fr-FR" b="1" dirty="0">
              <a:solidFill>
                <a:srgbClr val="C00000"/>
              </a:solidFill>
              <a:latin typeface="+mn-lt"/>
            </a:endParaRPr>
          </a:p>
        </p:txBody>
      </p:sp>
      <p:pic>
        <p:nvPicPr>
          <p:cNvPr id="9" name="Picture 8">
            <a:extLst>
              <a:ext uri="{FF2B5EF4-FFF2-40B4-BE49-F238E27FC236}">
                <a16:creationId xmlns:a16="http://schemas.microsoft.com/office/drawing/2014/main" id="{5AF41ED5-6395-E062-884E-95A258DA4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7448"/>
            <a:ext cx="9144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E92BCCEB-726E-6114-F21C-E62911DD7769}"/>
              </a:ext>
            </a:extLst>
          </p:cNvPr>
          <p:cNvSpPr txBox="1">
            <a:spLocks/>
          </p:cNvSpPr>
          <p:nvPr/>
        </p:nvSpPr>
        <p:spPr>
          <a:xfrm>
            <a:off x="315677" y="3995448"/>
            <a:ext cx="8512639" cy="202556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0"/>
              </a:spcBef>
              <a:spcAft>
                <a:spcPts val="1050"/>
              </a:spcAft>
              <a:buClr>
                <a:srgbClr val="7FBBE9"/>
              </a:buClr>
              <a:buSzPct val="130000"/>
              <a:buNone/>
            </a:pPr>
            <a:endParaRPr lang="en-US" sz="1500" dirty="0">
              <a:solidFill>
                <a:srgbClr val="0070C0"/>
              </a:solidFill>
            </a:endParaRPr>
          </a:p>
          <a:p>
            <a:pPr>
              <a:lnSpc>
                <a:spcPts val="1800"/>
              </a:lnSpc>
              <a:spcBef>
                <a:spcPts val="0"/>
              </a:spcBef>
              <a:spcAft>
                <a:spcPts val="1050"/>
              </a:spcAft>
              <a:buClr>
                <a:srgbClr val="7FBBE9"/>
              </a:buClr>
              <a:buSzPct val="130000"/>
            </a:pPr>
            <a:r>
              <a:rPr lang="fr-FR" sz="1800" b="1" dirty="0">
                <a:solidFill>
                  <a:srgbClr val="262626"/>
                </a:solidFill>
              </a:rPr>
              <a:t>Entry </a:t>
            </a:r>
            <a:r>
              <a:rPr lang="fr-FR" sz="1800" b="1" dirty="0" err="1">
                <a:solidFill>
                  <a:srgbClr val="262626"/>
                </a:solidFill>
              </a:rPr>
              <a:t>into</a:t>
            </a:r>
            <a:r>
              <a:rPr lang="fr-FR" sz="1800" b="1" dirty="0">
                <a:solidFill>
                  <a:srgbClr val="262626"/>
                </a:solidFill>
              </a:rPr>
              <a:t> Force: 5 March 2023 </a:t>
            </a:r>
          </a:p>
          <a:p>
            <a:pPr>
              <a:lnSpc>
                <a:spcPts val="1800"/>
              </a:lnSpc>
              <a:spcBef>
                <a:spcPts val="0"/>
              </a:spcBef>
              <a:spcAft>
                <a:spcPts val="1050"/>
              </a:spcAft>
              <a:buClr>
                <a:srgbClr val="7FBBE9"/>
              </a:buClr>
              <a:buSzPct val="130000"/>
            </a:pPr>
            <a:r>
              <a:rPr lang="fr-FR" sz="1800" b="1" dirty="0">
                <a:solidFill>
                  <a:srgbClr val="262626"/>
                </a:solidFill>
              </a:rPr>
              <a:t>States Parties </a:t>
            </a:r>
            <a:r>
              <a:rPr lang="fr-FR" sz="1800" dirty="0">
                <a:solidFill>
                  <a:srgbClr val="262626"/>
                </a:solidFill>
              </a:rPr>
              <a:t>(38 as of April 2025, of </a:t>
            </a:r>
            <a:r>
              <a:rPr lang="fr-FR" sz="1800" dirty="0" err="1">
                <a:solidFill>
                  <a:srgbClr val="262626"/>
                </a:solidFill>
              </a:rPr>
              <a:t>which</a:t>
            </a:r>
            <a:r>
              <a:rPr lang="fr-FR" sz="1800" dirty="0">
                <a:solidFill>
                  <a:srgbClr val="262626"/>
                </a:solidFill>
              </a:rPr>
              <a:t> 6 in </a:t>
            </a:r>
            <a:r>
              <a:rPr lang="fr-FR" sz="1800" dirty="0" err="1">
                <a:solidFill>
                  <a:srgbClr val="262626"/>
                </a:solidFill>
              </a:rPr>
              <a:t>Africa</a:t>
            </a:r>
            <a:r>
              <a:rPr lang="fr-FR" sz="1800" dirty="0">
                <a:solidFill>
                  <a:srgbClr val="262626"/>
                </a:solidFill>
              </a:rPr>
              <a:t>): </a:t>
            </a:r>
          </a:p>
          <a:p>
            <a:pPr>
              <a:lnSpc>
                <a:spcPts val="1800"/>
              </a:lnSpc>
              <a:spcBef>
                <a:spcPts val="0"/>
              </a:spcBef>
              <a:spcAft>
                <a:spcPts val="1050"/>
              </a:spcAft>
              <a:buClr>
                <a:srgbClr val="7FBBE9"/>
              </a:buClr>
              <a:buSzPct val="130000"/>
            </a:pPr>
            <a:r>
              <a:rPr lang="en-GB" sz="1350" dirty="0">
                <a:solidFill>
                  <a:schemeClr val="accent1"/>
                </a:solidFill>
                <a:latin typeface="DeepSeek-CJK-patch"/>
              </a:rPr>
              <a:t>Andorra, Armenia, Australia, Bosnia and Herzegovina, </a:t>
            </a:r>
            <a:r>
              <a:rPr lang="en-GB" sz="1350" b="1" dirty="0">
                <a:solidFill>
                  <a:schemeClr val="accent1"/>
                </a:solidFill>
                <a:latin typeface="DeepSeek-CJK-patch"/>
              </a:rPr>
              <a:t>Cabo Verde</a:t>
            </a:r>
            <a:r>
              <a:rPr lang="en-GB" sz="1350" dirty="0">
                <a:solidFill>
                  <a:schemeClr val="accent1"/>
                </a:solidFill>
                <a:latin typeface="DeepSeek-CJK-patch"/>
              </a:rPr>
              <a:t>, </a:t>
            </a:r>
            <a:r>
              <a:rPr lang="en-GB" sz="1350" b="1" dirty="0">
                <a:solidFill>
                  <a:schemeClr val="accent1"/>
                </a:solidFill>
                <a:latin typeface="DeepSeek-CJK-patch"/>
              </a:rPr>
              <a:t>Côte d'Ivoire</a:t>
            </a:r>
            <a:r>
              <a:rPr lang="en-GB" sz="1350" dirty="0">
                <a:solidFill>
                  <a:schemeClr val="accent1"/>
                </a:solidFill>
                <a:latin typeface="DeepSeek-CJK-patch"/>
              </a:rPr>
              <a:t>, Croatia, Cuba, </a:t>
            </a:r>
            <a:r>
              <a:rPr lang="en-GB" sz="1350" b="1" dirty="0">
                <a:solidFill>
                  <a:schemeClr val="accent1"/>
                </a:solidFill>
                <a:latin typeface="DeepSeek-CJK-patch"/>
              </a:rPr>
              <a:t>Djibouti</a:t>
            </a:r>
            <a:r>
              <a:rPr lang="en-GB" sz="1350" dirty="0">
                <a:solidFill>
                  <a:schemeClr val="accent1"/>
                </a:solidFill>
                <a:latin typeface="DeepSeek-CJK-patch"/>
              </a:rPr>
              <a:t>, Ecuador, Estonia, Finland, France, Georgia, </a:t>
            </a:r>
            <a:r>
              <a:rPr lang="en-GB" sz="1350" b="1" dirty="0">
                <a:solidFill>
                  <a:schemeClr val="accent1"/>
                </a:solidFill>
                <a:latin typeface="DeepSeek-CJK-patch"/>
              </a:rPr>
              <a:t>Guinea</a:t>
            </a:r>
            <a:r>
              <a:rPr lang="en-GB" sz="1350" dirty="0">
                <a:solidFill>
                  <a:schemeClr val="accent1"/>
                </a:solidFill>
                <a:latin typeface="DeepSeek-CJK-patch"/>
              </a:rPr>
              <a:t>, Holy See, Hungary, Iceland, Japan, Lithuania, Luxembourg, Mongolia, New Zealand, Nicaragua, Norway, Republic of Korea, Republic of Moldova, Romania, San Marino, </a:t>
            </a:r>
            <a:r>
              <a:rPr lang="en-GB" sz="1350" b="1" dirty="0">
                <a:solidFill>
                  <a:schemeClr val="accent1"/>
                </a:solidFill>
                <a:latin typeface="DeepSeek-CJK-patch"/>
              </a:rPr>
              <a:t>Senegal</a:t>
            </a:r>
            <a:r>
              <a:rPr lang="en-GB" sz="1350" dirty="0">
                <a:solidFill>
                  <a:schemeClr val="accent1"/>
                </a:solidFill>
                <a:latin typeface="DeepSeek-CJK-patch"/>
              </a:rPr>
              <a:t>, Slovakia, </a:t>
            </a:r>
            <a:r>
              <a:rPr lang="en-GB" sz="1350" b="1" dirty="0">
                <a:solidFill>
                  <a:schemeClr val="accent1"/>
                </a:solidFill>
                <a:latin typeface="DeepSeek-CJK-patch"/>
              </a:rPr>
              <a:t>South Africa</a:t>
            </a:r>
            <a:r>
              <a:rPr lang="en-GB" sz="1350" dirty="0">
                <a:solidFill>
                  <a:schemeClr val="accent1"/>
                </a:solidFill>
                <a:latin typeface="DeepSeek-CJK-patch"/>
              </a:rPr>
              <a:t>, State of Palestine, Sweden, Tunisia, United Kingdom of Great Britain and Northern Ireland, Uruguay, Yemen</a:t>
            </a:r>
            <a:endParaRPr lang="fr-FR" sz="1500" dirty="0">
              <a:solidFill>
                <a:schemeClr val="accent1"/>
              </a:solidFill>
            </a:endParaRPr>
          </a:p>
          <a:p>
            <a:pPr marL="0" indent="0">
              <a:lnSpc>
                <a:spcPts val="1800"/>
              </a:lnSpc>
              <a:spcBef>
                <a:spcPts val="0"/>
              </a:spcBef>
              <a:spcAft>
                <a:spcPts val="1050"/>
              </a:spcAft>
              <a:buClr>
                <a:srgbClr val="7FBBE9"/>
              </a:buClr>
              <a:buSzPct val="130000"/>
              <a:buNone/>
            </a:pPr>
            <a:endParaRPr lang="fr-FR" sz="1500" dirty="0">
              <a:solidFill>
                <a:srgbClr val="262626"/>
              </a:solidFill>
            </a:endParaRPr>
          </a:p>
          <a:p>
            <a:pPr>
              <a:lnSpc>
                <a:spcPts val="1800"/>
              </a:lnSpc>
              <a:spcBef>
                <a:spcPts val="0"/>
              </a:spcBef>
              <a:spcAft>
                <a:spcPts val="1050"/>
              </a:spcAft>
              <a:buClr>
                <a:srgbClr val="7FBBE9"/>
              </a:buClr>
              <a:buSzPct val="130000"/>
            </a:pPr>
            <a:endParaRPr lang="fr-FR" sz="1500" dirty="0">
              <a:solidFill>
                <a:srgbClr val="262626"/>
              </a:solidFill>
            </a:endParaRPr>
          </a:p>
          <a:p>
            <a:pPr marL="204788" indent="-204788">
              <a:lnSpc>
                <a:spcPts val="1800"/>
              </a:lnSpc>
              <a:spcBef>
                <a:spcPts val="0"/>
              </a:spcBef>
              <a:spcAft>
                <a:spcPts val="1050"/>
              </a:spcAft>
              <a:buClr>
                <a:srgbClr val="7FBBE9"/>
              </a:buClr>
              <a:buSzPct val="130000"/>
            </a:pPr>
            <a:endParaRPr lang="fr-FR" sz="1800" dirty="0">
              <a:solidFill>
                <a:srgbClr val="262626"/>
              </a:solidFill>
            </a:endParaRPr>
          </a:p>
          <a:p>
            <a:pPr marL="204788" indent="-204788">
              <a:lnSpc>
                <a:spcPts val="1800"/>
              </a:lnSpc>
              <a:spcBef>
                <a:spcPts val="0"/>
              </a:spcBef>
              <a:spcAft>
                <a:spcPts val="1050"/>
              </a:spcAft>
              <a:buClr>
                <a:srgbClr val="7FBBE9"/>
              </a:buClr>
              <a:buSzPct val="130000"/>
            </a:pPr>
            <a:endParaRPr lang="fr-FR" sz="1800" dirty="0">
              <a:solidFill>
                <a:srgbClr val="262626"/>
              </a:solidFill>
              <a:highlight>
                <a:srgbClr val="00FF00"/>
              </a:highlight>
            </a:endParaRPr>
          </a:p>
          <a:p>
            <a:pPr marL="0" indent="0">
              <a:lnSpc>
                <a:spcPts val="1800"/>
              </a:lnSpc>
              <a:spcBef>
                <a:spcPts val="0"/>
              </a:spcBef>
              <a:spcAft>
                <a:spcPts val="1050"/>
              </a:spcAft>
              <a:buClr>
                <a:srgbClr val="7FBBE9"/>
              </a:buClr>
              <a:buSzPct val="130000"/>
              <a:buNone/>
            </a:pPr>
            <a:endParaRPr lang="en-US" sz="1800" dirty="0">
              <a:solidFill>
                <a:srgbClr val="262626"/>
              </a:solidFill>
            </a:endParaRPr>
          </a:p>
        </p:txBody>
      </p:sp>
    </p:spTree>
    <p:extLst>
      <p:ext uri="{BB962C8B-B14F-4D97-AF65-F5344CB8AC3E}">
        <p14:creationId xmlns:p14="http://schemas.microsoft.com/office/powerpoint/2010/main" val="321535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C5FD104E-E849-482F-9760-5FDA7CF6E847}"/>
              </a:ext>
            </a:extLst>
          </p:cNvPr>
          <p:cNvSpPr>
            <a:spLocks noGrp="1"/>
          </p:cNvSpPr>
          <p:nvPr>
            <p:ph type="body" sz="quarter" idx="16"/>
          </p:nvPr>
        </p:nvSpPr>
        <p:spPr>
          <a:xfrm>
            <a:off x="212554" y="145733"/>
            <a:ext cx="4880222" cy="572478"/>
          </a:xfrm>
        </p:spPr>
        <p:txBody>
          <a:bodyPr/>
          <a:lstStyle/>
          <a:p>
            <a:r>
              <a:rPr lang="en-AU" sz="2400" dirty="0">
                <a:solidFill>
                  <a:schemeClr val="bg1"/>
                </a:solidFill>
              </a:rPr>
              <a:t>Principles of the Conventions</a:t>
            </a:r>
            <a:endParaRPr lang="fr-FR" sz="2400" dirty="0">
              <a:solidFill>
                <a:schemeClr val="bg1"/>
              </a:solidFill>
            </a:endParaRPr>
          </a:p>
        </p:txBody>
      </p:sp>
      <p:sp>
        <p:nvSpPr>
          <p:cNvPr id="2" name="Rectangle 1"/>
          <p:cNvSpPr/>
          <p:nvPr/>
        </p:nvSpPr>
        <p:spPr>
          <a:xfrm>
            <a:off x="3010226" y="3244334"/>
            <a:ext cx="3752713" cy="369332"/>
          </a:xfrm>
          <a:prstGeom prst="rect">
            <a:avLst/>
          </a:prstGeom>
        </p:spPr>
        <p:txBody>
          <a:bodyPr wrap="square">
            <a:spAutoFit/>
          </a:bodyPr>
          <a:lstStyle/>
          <a:p>
            <a:endParaRPr lang="en-US" dirty="0"/>
          </a:p>
        </p:txBody>
      </p:sp>
      <p:graphicFrame>
        <p:nvGraphicFramePr>
          <p:cNvPr id="6" name="Content Placeholder 2">
            <a:extLst>
              <a:ext uri="{FF2B5EF4-FFF2-40B4-BE49-F238E27FC236}">
                <a16:creationId xmlns:a16="http://schemas.microsoft.com/office/drawing/2014/main" id="{D3C97A71-7B0A-4B03-89F7-A82DAFD09E04}"/>
              </a:ext>
            </a:extLst>
          </p:cNvPr>
          <p:cNvGraphicFramePr>
            <a:graphicFrameLocks noGrp="1"/>
          </p:cNvGraphicFramePr>
          <p:nvPr>
            <p:ph idx="1"/>
            <p:extLst>
              <p:ext uri="{D42A27DB-BD31-4B8C-83A1-F6EECF244321}">
                <p14:modId xmlns:p14="http://schemas.microsoft.com/office/powerpoint/2010/main" val="3283824677"/>
              </p:ext>
            </p:extLst>
          </p:nvPr>
        </p:nvGraphicFramePr>
        <p:xfrm>
          <a:off x="424542" y="1066799"/>
          <a:ext cx="8479971" cy="4920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E371004-EC81-231E-7234-B72EFC94F0B2}"/>
              </a:ext>
            </a:extLst>
          </p:cNvPr>
          <p:cNvSpPr txBox="1"/>
          <p:nvPr/>
        </p:nvSpPr>
        <p:spPr>
          <a:xfrm>
            <a:off x="3063579" y="6432769"/>
            <a:ext cx="4656596" cy="646331"/>
          </a:xfrm>
          <a:prstGeom prst="rect">
            <a:avLst/>
          </a:prstGeom>
          <a:noFill/>
        </p:spPr>
        <p:txBody>
          <a:bodyPr wrap="square" rtlCol="0">
            <a:spAutoFit/>
          </a:bodyPr>
          <a:lstStyle/>
          <a:p>
            <a:r>
              <a:rPr lang="en-US" dirty="0">
                <a:solidFill>
                  <a:schemeClr val="bg1"/>
                </a:solidFill>
              </a:rPr>
              <a:t>6</a:t>
            </a:r>
            <a:r>
              <a:rPr lang="en-US" baseline="30000" dirty="0">
                <a:solidFill>
                  <a:schemeClr val="bg1"/>
                </a:solidFill>
              </a:rPr>
              <a:t>th</a:t>
            </a:r>
            <a:r>
              <a:rPr lang="en-US" dirty="0">
                <a:solidFill>
                  <a:schemeClr val="bg1"/>
                </a:solidFill>
              </a:rPr>
              <a:t> ACQF Continental Forum, October 2025</a:t>
            </a:r>
          </a:p>
          <a:p>
            <a:endParaRPr lang="en-US" dirty="0"/>
          </a:p>
        </p:txBody>
      </p:sp>
    </p:spTree>
    <p:extLst>
      <p:ext uri="{BB962C8B-B14F-4D97-AF65-F5344CB8AC3E}">
        <p14:creationId xmlns:p14="http://schemas.microsoft.com/office/powerpoint/2010/main" val="193611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C5FD104E-E849-482F-9760-5FDA7CF6E847}"/>
              </a:ext>
            </a:extLst>
          </p:cNvPr>
          <p:cNvSpPr>
            <a:spLocks noGrp="1"/>
          </p:cNvSpPr>
          <p:nvPr>
            <p:ph type="body" sz="quarter" idx="16"/>
          </p:nvPr>
        </p:nvSpPr>
        <p:spPr>
          <a:xfrm>
            <a:off x="-584791" y="188264"/>
            <a:ext cx="3191548" cy="455516"/>
          </a:xfrm>
        </p:spPr>
        <p:txBody>
          <a:bodyPr/>
          <a:lstStyle/>
          <a:p>
            <a:pPr algn="ctr"/>
            <a:r>
              <a:rPr lang="en-AU" sz="2400" dirty="0">
                <a:solidFill>
                  <a:schemeClr val="bg1"/>
                </a:solidFill>
              </a:rPr>
              <a:t>Recognition</a:t>
            </a:r>
          </a:p>
          <a:p>
            <a:pPr algn="ctr"/>
            <a:endParaRPr lang="en-AU" sz="2000" dirty="0">
              <a:solidFill>
                <a:srgbClr val="C00000"/>
              </a:solidFill>
            </a:endParaRPr>
          </a:p>
          <a:p>
            <a:pPr algn="ctr"/>
            <a:endParaRPr lang="fr-FR" sz="2000" dirty="0">
              <a:solidFill>
                <a:srgbClr val="C00000"/>
              </a:solidFill>
            </a:endParaRPr>
          </a:p>
        </p:txBody>
      </p:sp>
      <p:sp>
        <p:nvSpPr>
          <p:cNvPr id="2" name="Rectangle 1"/>
          <p:cNvSpPr/>
          <p:nvPr/>
        </p:nvSpPr>
        <p:spPr>
          <a:xfrm>
            <a:off x="3010226" y="3244334"/>
            <a:ext cx="3752713" cy="369332"/>
          </a:xfrm>
          <a:prstGeom prst="rect">
            <a:avLst/>
          </a:prstGeom>
        </p:spPr>
        <p:txBody>
          <a:bodyPr wrap="square">
            <a:spAutoFit/>
          </a:bodyPr>
          <a:lstStyle/>
          <a:p>
            <a:endParaRPr lang="en-US" dirty="0"/>
          </a:p>
        </p:txBody>
      </p:sp>
      <p:graphicFrame>
        <p:nvGraphicFramePr>
          <p:cNvPr id="6" name="Content Placeholder 1">
            <a:extLst>
              <a:ext uri="{FF2B5EF4-FFF2-40B4-BE49-F238E27FC236}">
                <a16:creationId xmlns:a16="http://schemas.microsoft.com/office/drawing/2014/main" id="{923221D8-1AFA-4D8B-BF74-C5D8874FEFA5}"/>
              </a:ext>
            </a:extLst>
          </p:cNvPr>
          <p:cNvGraphicFramePr>
            <a:graphicFrameLocks/>
          </p:cNvGraphicFramePr>
          <p:nvPr>
            <p:extLst>
              <p:ext uri="{D42A27DB-BD31-4B8C-83A1-F6EECF244321}">
                <p14:modId xmlns:p14="http://schemas.microsoft.com/office/powerpoint/2010/main" val="258654688"/>
              </p:ext>
            </p:extLst>
          </p:nvPr>
        </p:nvGraphicFramePr>
        <p:xfrm>
          <a:off x="457199" y="1706285"/>
          <a:ext cx="8229600" cy="3814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1FFF74F-9C67-267E-5B97-60CE5BE58F0C}"/>
              </a:ext>
            </a:extLst>
          </p:cNvPr>
          <p:cNvSpPr txBox="1"/>
          <p:nvPr/>
        </p:nvSpPr>
        <p:spPr>
          <a:xfrm>
            <a:off x="3063579" y="6432769"/>
            <a:ext cx="4656596" cy="646331"/>
          </a:xfrm>
          <a:prstGeom prst="rect">
            <a:avLst/>
          </a:prstGeom>
          <a:noFill/>
        </p:spPr>
        <p:txBody>
          <a:bodyPr wrap="square" rtlCol="0">
            <a:spAutoFit/>
          </a:bodyPr>
          <a:lstStyle/>
          <a:p>
            <a:r>
              <a:rPr lang="en-US" dirty="0">
                <a:solidFill>
                  <a:schemeClr val="bg1"/>
                </a:solidFill>
              </a:rPr>
              <a:t>6</a:t>
            </a:r>
            <a:r>
              <a:rPr lang="en-US" baseline="30000" dirty="0">
                <a:solidFill>
                  <a:schemeClr val="bg1"/>
                </a:solidFill>
              </a:rPr>
              <a:t>th</a:t>
            </a:r>
            <a:r>
              <a:rPr lang="en-US" dirty="0">
                <a:solidFill>
                  <a:schemeClr val="bg1"/>
                </a:solidFill>
              </a:rPr>
              <a:t> ACQF Continental Forum, October 2025</a:t>
            </a:r>
          </a:p>
          <a:p>
            <a:endParaRPr lang="en-US" dirty="0"/>
          </a:p>
        </p:txBody>
      </p:sp>
    </p:spTree>
    <p:extLst>
      <p:ext uri="{BB962C8B-B14F-4D97-AF65-F5344CB8AC3E}">
        <p14:creationId xmlns:p14="http://schemas.microsoft.com/office/powerpoint/2010/main" val="18278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0226" y="3244334"/>
            <a:ext cx="3752713" cy="369332"/>
          </a:xfrm>
          <a:prstGeom prst="rect">
            <a:avLst/>
          </a:prstGeom>
        </p:spPr>
        <p:txBody>
          <a:bodyPr wrap="square">
            <a:spAutoFit/>
          </a:bodyPr>
          <a:lstStyle/>
          <a:p>
            <a:endParaRPr lang="en-US" dirty="0"/>
          </a:p>
        </p:txBody>
      </p:sp>
      <p:sp>
        <p:nvSpPr>
          <p:cNvPr id="3" name="Rectangle 2">
            <a:extLst>
              <a:ext uri="{FF2B5EF4-FFF2-40B4-BE49-F238E27FC236}">
                <a16:creationId xmlns:a16="http://schemas.microsoft.com/office/drawing/2014/main" id="{F46C64CE-531C-4BFC-9EC5-7672E8DF2EAB}"/>
              </a:ext>
            </a:extLst>
          </p:cNvPr>
          <p:cNvSpPr/>
          <p:nvPr/>
        </p:nvSpPr>
        <p:spPr>
          <a:xfrm>
            <a:off x="191386" y="145733"/>
            <a:ext cx="6375610" cy="461665"/>
          </a:xfrm>
          <a:prstGeom prst="rect">
            <a:avLst/>
          </a:prstGeom>
        </p:spPr>
        <p:txBody>
          <a:bodyPr wrap="square">
            <a:spAutoFit/>
          </a:bodyPr>
          <a:lstStyle/>
          <a:p>
            <a:r>
              <a:rPr lang="en-AU" sz="2400" b="1" dirty="0">
                <a:solidFill>
                  <a:schemeClr val="bg1"/>
                </a:solidFill>
              </a:rPr>
              <a:t>Implementation of the Conventions</a:t>
            </a:r>
            <a:endParaRPr lang="fr-FR" sz="2400" b="1" dirty="0">
              <a:solidFill>
                <a:schemeClr val="bg1"/>
              </a:solidFill>
            </a:endParaRPr>
          </a:p>
        </p:txBody>
      </p:sp>
      <p:graphicFrame>
        <p:nvGraphicFramePr>
          <p:cNvPr id="7" name="Content Placeholder 1">
            <a:extLst>
              <a:ext uri="{FF2B5EF4-FFF2-40B4-BE49-F238E27FC236}">
                <a16:creationId xmlns:a16="http://schemas.microsoft.com/office/drawing/2014/main" id="{D0FCDAD8-4579-445E-A073-45A5C4372FB0}"/>
              </a:ext>
            </a:extLst>
          </p:cNvPr>
          <p:cNvGraphicFramePr>
            <a:graphicFrameLocks/>
          </p:cNvGraphicFramePr>
          <p:nvPr>
            <p:extLst>
              <p:ext uri="{D42A27DB-BD31-4B8C-83A1-F6EECF244321}">
                <p14:modId xmlns:p14="http://schemas.microsoft.com/office/powerpoint/2010/main" val="3742521884"/>
              </p:ext>
            </p:extLst>
          </p:nvPr>
        </p:nvGraphicFramePr>
        <p:xfrm>
          <a:off x="567188" y="1856487"/>
          <a:ext cx="8009623" cy="3145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BE806E3-0E47-B38E-4616-6531E20C2DCE}"/>
              </a:ext>
            </a:extLst>
          </p:cNvPr>
          <p:cNvSpPr txBox="1"/>
          <p:nvPr/>
        </p:nvSpPr>
        <p:spPr>
          <a:xfrm>
            <a:off x="3063579" y="6432769"/>
            <a:ext cx="4656596" cy="646331"/>
          </a:xfrm>
          <a:prstGeom prst="rect">
            <a:avLst/>
          </a:prstGeom>
          <a:noFill/>
        </p:spPr>
        <p:txBody>
          <a:bodyPr wrap="square" rtlCol="0">
            <a:spAutoFit/>
          </a:bodyPr>
          <a:lstStyle/>
          <a:p>
            <a:r>
              <a:rPr lang="en-US" dirty="0">
                <a:solidFill>
                  <a:schemeClr val="bg1"/>
                </a:solidFill>
              </a:rPr>
              <a:t>6</a:t>
            </a:r>
            <a:r>
              <a:rPr lang="en-US" baseline="30000" dirty="0">
                <a:solidFill>
                  <a:schemeClr val="bg1"/>
                </a:solidFill>
              </a:rPr>
              <a:t>th</a:t>
            </a:r>
            <a:r>
              <a:rPr lang="en-US" dirty="0">
                <a:solidFill>
                  <a:schemeClr val="bg1"/>
                </a:solidFill>
              </a:rPr>
              <a:t> ACQF Continental Forum, October 2025</a:t>
            </a:r>
          </a:p>
          <a:p>
            <a:endParaRPr lang="en-US" dirty="0"/>
          </a:p>
        </p:txBody>
      </p:sp>
    </p:spTree>
    <p:extLst>
      <p:ext uri="{BB962C8B-B14F-4D97-AF65-F5344CB8AC3E}">
        <p14:creationId xmlns:p14="http://schemas.microsoft.com/office/powerpoint/2010/main" val="212893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07B49-6B09-100A-10E7-E1F200FC91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349C5-F0AB-5298-1C7C-BB05C4CB7FFB}"/>
              </a:ext>
            </a:extLst>
          </p:cNvPr>
          <p:cNvSpPr>
            <a:spLocks noGrp="1"/>
          </p:cNvSpPr>
          <p:nvPr>
            <p:ph type="ctrTitle"/>
          </p:nvPr>
        </p:nvSpPr>
        <p:spPr>
          <a:xfrm>
            <a:off x="1502693" y="202289"/>
            <a:ext cx="8512645" cy="455408"/>
          </a:xfrm>
        </p:spPr>
        <p:txBody>
          <a:bodyPr/>
          <a:lstStyle/>
          <a:p>
            <a:r>
              <a:rPr lang="en-US" b="1" dirty="0">
                <a:solidFill>
                  <a:srgbClr val="00B0F0"/>
                </a:solidFill>
                <a:latin typeface="+mn-lt"/>
              </a:rPr>
              <a:t>COOPERATION:</a:t>
            </a:r>
            <a:r>
              <a:rPr lang="en-US" b="1" dirty="0">
                <a:solidFill>
                  <a:srgbClr val="FF0000"/>
                </a:solidFill>
                <a:latin typeface="+mn-lt"/>
              </a:rPr>
              <a:t> </a:t>
            </a:r>
            <a:r>
              <a:rPr lang="en-US" dirty="0">
                <a:latin typeface="+mn-lt"/>
              </a:rPr>
              <a:t>The DNA of international HE</a:t>
            </a:r>
          </a:p>
        </p:txBody>
      </p:sp>
      <p:sp>
        <p:nvSpPr>
          <p:cNvPr id="6" name="Rectangle 6">
            <a:extLst>
              <a:ext uri="{FF2B5EF4-FFF2-40B4-BE49-F238E27FC236}">
                <a16:creationId xmlns:a16="http://schemas.microsoft.com/office/drawing/2014/main" id="{E563BEEE-4F99-C2AB-B565-756D3B627E86}"/>
              </a:ext>
            </a:extLst>
          </p:cNvPr>
          <p:cNvSpPr>
            <a:spLocks noChangeArrowheads="1"/>
          </p:cNvSpPr>
          <p:nvPr/>
        </p:nvSpPr>
        <p:spPr bwMode="auto">
          <a:xfrm>
            <a:off x="5056094" y="1720840"/>
            <a:ext cx="3792071"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85750" indent="-285750">
              <a:buFont typeface="Arial" charset="0"/>
              <a:buChar char="•"/>
              <a:defRPr/>
            </a:pPr>
            <a:r>
              <a:rPr lang="en-US" sz="2400" dirty="0">
                <a:solidFill>
                  <a:srgbClr val="000000"/>
                </a:solidFill>
                <a:latin typeface="Calibri Light" charset="0"/>
                <a:ea typeface="ＭＳ Ｐゴシック" charset="0"/>
                <a:cs typeface="Arial" charset="0"/>
              </a:rPr>
              <a:t>Study Abroad </a:t>
            </a:r>
            <a:r>
              <a:rPr lang="en-US" sz="2400" dirty="0" err="1">
                <a:solidFill>
                  <a:srgbClr val="000000"/>
                </a:solidFill>
                <a:latin typeface="Calibri Light" charset="0"/>
                <a:ea typeface="ＭＳ Ｐゴシック" charset="0"/>
                <a:cs typeface="Arial" charset="0"/>
              </a:rPr>
              <a:t>Programmes</a:t>
            </a:r>
            <a:endParaRPr lang="en-US" sz="2400" dirty="0">
              <a:solidFill>
                <a:srgbClr val="000000"/>
              </a:solidFill>
              <a:latin typeface="Calibri Light" charset="0"/>
              <a:ea typeface="ＭＳ Ｐゴシック" charset="0"/>
              <a:cs typeface="Arial" charset="0"/>
            </a:endParaRPr>
          </a:p>
          <a:p>
            <a:pPr marL="285750" indent="-285750">
              <a:buFont typeface="Arial" charset="0"/>
              <a:buChar char="•"/>
              <a:defRPr/>
            </a:pPr>
            <a:r>
              <a:rPr lang="en-US" sz="2400" dirty="0">
                <a:solidFill>
                  <a:srgbClr val="000000"/>
                </a:solidFill>
                <a:latin typeface="Calibri Light" charset="0"/>
                <a:ea typeface="ＭＳ Ｐゴシック" charset="0"/>
                <a:cs typeface="Arial" charset="0"/>
              </a:rPr>
              <a:t>Student Exchange Initiatives</a:t>
            </a:r>
          </a:p>
          <a:p>
            <a:pPr marL="285750" indent="-285750">
              <a:buFont typeface="Arial" charset="0"/>
              <a:buChar char="•"/>
              <a:defRPr/>
            </a:pPr>
            <a:r>
              <a:rPr lang="en-US" sz="2400" dirty="0">
                <a:solidFill>
                  <a:srgbClr val="000000"/>
                </a:solidFill>
                <a:latin typeface="Calibri Light" charset="0"/>
                <a:ea typeface="ＭＳ Ｐゴシック" charset="0"/>
                <a:cs typeface="Arial" charset="0"/>
              </a:rPr>
              <a:t>Faculty Exchange / Visiting Scholars</a:t>
            </a:r>
          </a:p>
          <a:p>
            <a:pPr marL="285750" indent="-285750">
              <a:buFont typeface="Arial" charset="0"/>
              <a:buChar char="•"/>
              <a:defRPr/>
            </a:pPr>
            <a:r>
              <a:rPr lang="en-US" sz="2400" dirty="0">
                <a:solidFill>
                  <a:srgbClr val="000000"/>
                </a:solidFill>
                <a:latin typeface="Calibri Light" charset="0"/>
                <a:ea typeface="ＭＳ Ｐゴシック" charset="0"/>
                <a:cs typeface="Arial" charset="0"/>
              </a:rPr>
              <a:t>Joint or Dual/Double Degrees/Courses</a:t>
            </a:r>
          </a:p>
          <a:p>
            <a:pPr marL="285750" indent="-285750">
              <a:buFont typeface="Arial" charset="0"/>
              <a:buChar char="•"/>
              <a:defRPr/>
            </a:pPr>
            <a:r>
              <a:rPr lang="en-US" sz="2400" dirty="0">
                <a:solidFill>
                  <a:srgbClr val="000000"/>
                </a:solidFill>
                <a:latin typeface="Calibri Light" charset="0"/>
                <a:ea typeface="ＭＳ Ｐゴシック" charset="0"/>
                <a:cs typeface="Arial" charset="0"/>
              </a:rPr>
              <a:t>Scholarship </a:t>
            </a:r>
            <a:r>
              <a:rPr lang="en-US" sz="2400" dirty="0" err="1">
                <a:solidFill>
                  <a:srgbClr val="000000"/>
                </a:solidFill>
                <a:latin typeface="Calibri Light" charset="0"/>
                <a:ea typeface="ＭＳ Ｐゴシック" charset="0"/>
                <a:cs typeface="Arial" charset="0"/>
              </a:rPr>
              <a:t>Programmes</a:t>
            </a:r>
            <a:endParaRPr lang="en-US" sz="2400" dirty="0">
              <a:solidFill>
                <a:srgbClr val="000000"/>
              </a:solidFill>
              <a:latin typeface="Calibri Light" charset="0"/>
              <a:ea typeface="ＭＳ Ｐゴシック" charset="0"/>
              <a:cs typeface="Arial" charset="0"/>
            </a:endParaRPr>
          </a:p>
          <a:p>
            <a:pPr marL="285750" indent="-285750">
              <a:buFont typeface="Arial" charset="0"/>
              <a:buChar char="•"/>
              <a:defRPr/>
            </a:pPr>
            <a:r>
              <a:rPr lang="en-US" sz="2400" dirty="0">
                <a:solidFill>
                  <a:srgbClr val="000000"/>
                </a:solidFill>
                <a:latin typeface="Calibri Light" charset="0"/>
                <a:ea typeface="ＭＳ Ｐゴシック" charset="0"/>
                <a:cs typeface="Arial" charset="0"/>
              </a:rPr>
              <a:t>Joint Research/collaboration</a:t>
            </a:r>
          </a:p>
          <a:p>
            <a:pPr marL="285750" indent="-285750">
              <a:buFont typeface="Arial" charset="0"/>
              <a:buChar char="•"/>
              <a:defRPr/>
            </a:pPr>
            <a:endParaRPr lang="en-US" sz="2400" dirty="0">
              <a:solidFill>
                <a:srgbClr val="000000"/>
              </a:solidFill>
              <a:latin typeface="Calibri Light" charset="0"/>
              <a:ea typeface="ＭＳ Ｐゴシック" charset="0"/>
              <a:cs typeface="Arial" charset="0"/>
            </a:endParaRPr>
          </a:p>
        </p:txBody>
      </p:sp>
      <p:pic>
        <p:nvPicPr>
          <p:cNvPr id="3" name="Picture 2" descr="A dna model with colorful strands&#10;&#10;AI-generated content may be incorrect.">
            <a:extLst>
              <a:ext uri="{FF2B5EF4-FFF2-40B4-BE49-F238E27FC236}">
                <a16:creationId xmlns:a16="http://schemas.microsoft.com/office/drawing/2014/main" id="{76E46D93-BFB7-CA43-BFB4-875D34025365}"/>
              </a:ext>
            </a:extLst>
          </p:cNvPr>
          <p:cNvPicPr>
            <a:picLocks noChangeAspect="1"/>
          </p:cNvPicPr>
          <p:nvPr/>
        </p:nvPicPr>
        <p:blipFill>
          <a:blip r:embed="rId2">
            <a:extLst>
              <a:ext uri="{28A0092B-C50C-407E-A947-70E740481C1C}">
                <a14:useLocalDpi xmlns:a14="http://schemas.microsoft.com/office/drawing/2010/main" val="0"/>
              </a:ext>
            </a:extLst>
          </a:blip>
          <a:srcRect b="15909"/>
          <a:stretch>
            <a:fillRect/>
          </a:stretch>
        </p:blipFill>
        <p:spPr>
          <a:xfrm rot="5400000">
            <a:off x="238255" y="-238252"/>
            <a:ext cx="800966" cy="1277473"/>
          </a:xfrm>
          <a:prstGeom prst="rect">
            <a:avLst/>
          </a:prstGeom>
        </p:spPr>
      </p:pic>
      <p:sp>
        <p:nvSpPr>
          <p:cNvPr id="4" name="TextBox 3">
            <a:extLst>
              <a:ext uri="{FF2B5EF4-FFF2-40B4-BE49-F238E27FC236}">
                <a16:creationId xmlns:a16="http://schemas.microsoft.com/office/drawing/2014/main" id="{8CED25E8-F222-F2FF-EA1D-F0A05D396B03}"/>
              </a:ext>
            </a:extLst>
          </p:cNvPr>
          <p:cNvSpPr txBox="1"/>
          <p:nvPr/>
        </p:nvSpPr>
        <p:spPr>
          <a:xfrm>
            <a:off x="3063579" y="6432769"/>
            <a:ext cx="4656596" cy="646331"/>
          </a:xfrm>
          <a:prstGeom prst="rect">
            <a:avLst/>
          </a:prstGeom>
          <a:noFill/>
        </p:spPr>
        <p:txBody>
          <a:bodyPr wrap="square" rtlCol="0">
            <a:spAutoFit/>
          </a:bodyPr>
          <a:lstStyle/>
          <a:p>
            <a:r>
              <a:rPr lang="en-US" dirty="0">
                <a:solidFill>
                  <a:schemeClr val="bg1"/>
                </a:solidFill>
              </a:rPr>
              <a:t>6</a:t>
            </a:r>
            <a:r>
              <a:rPr lang="en-US" baseline="30000" dirty="0">
                <a:solidFill>
                  <a:schemeClr val="bg1"/>
                </a:solidFill>
              </a:rPr>
              <a:t>th</a:t>
            </a:r>
            <a:r>
              <a:rPr lang="en-US" dirty="0">
                <a:solidFill>
                  <a:schemeClr val="bg1"/>
                </a:solidFill>
              </a:rPr>
              <a:t> ACQF Continental Forum, October 2025</a:t>
            </a:r>
          </a:p>
          <a:p>
            <a:endParaRPr lang="en-US" dirty="0"/>
          </a:p>
        </p:txBody>
      </p:sp>
      <p:pic>
        <p:nvPicPr>
          <p:cNvPr id="7" name="Picture 6">
            <a:extLst>
              <a:ext uri="{FF2B5EF4-FFF2-40B4-BE49-F238E27FC236}">
                <a16:creationId xmlns:a16="http://schemas.microsoft.com/office/drawing/2014/main" id="{F239621E-48AB-DD94-8F5D-1354BCD65301}"/>
              </a:ext>
            </a:extLst>
          </p:cNvPr>
          <p:cNvPicPr>
            <a:picLocks noChangeAspect="1"/>
          </p:cNvPicPr>
          <p:nvPr/>
        </p:nvPicPr>
        <p:blipFill>
          <a:blip r:embed="rId3"/>
          <a:stretch>
            <a:fillRect/>
          </a:stretch>
        </p:blipFill>
        <p:spPr>
          <a:xfrm>
            <a:off x="295835" y="2101645"/>
            <a:ext cx="4572000" cy="2654709"/>
          </a:xfrm>
          <a:prstGeom prst="rect">
            <a:avLst/>
          </a:prstGeom>
        </p:spPr>
      </p:pic>
    </p:spTree>
    <p:extLst>
      <p:ext uri="{BB962C8B-B14F-4D97-AF65-F5344CB8AC3E}">
        <p14:creationId xmlns:p14="http://schemas.microsoft.com/office/powerpoint/2010/main" val="12749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A62075-B3C9-4A3A-AE06-3BDCC332E1E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8e932d1-8919-4331-b239-5cc8cbf973ca"/>
    <ds:schemaRef ds:uri="http://www.w3.org/XML/1998/namespace"/>
    <ds:schemaRef ds:uri="http://purl.org/dc/dcmitype/"/>
  </ds:schemaRefs>
</ds:datastoreItem>
</file>

<file path=customXml/itemProps2.xml><?xml version="1.0" encoding="utf-8"?>
<ds:datastoreItem xmlns:ds="http://schemas.openxmlformats.org/officeDocument/2006/customXml" ds:itemID="{78AD50B8-1FF2-49FB-946E-CE13000D1415}">
  <ds:schemaRefs>
    <ds:schemaRef ds:uri="http://schemas.microsoft.com/sharepoint/events"/>
  </ds:schemaRefs>
</ds:datastoreItem>
</file>

<file path=customXml/itemProps3.xml><?xml version="1.0" encoding="utf-8"?>
<ds:datastoreItem xmlns:ds="http://schemas.openxmlformats.org/officeDocument/2006/customXml" ds:itemID="{C8F50DAD-9451-4C39-9583-23F064520AA1}"/>
</file>

<file path=customXml/itemProps4.xml><?xml version="1.0" encoding="utf-8"?>
<ds:datastoreItem xmlns:ds="http://schemas.openxmlformats.org/officeDocument/2006/customXml" ds:itemID="{1429E140-4202-49FB-A08E-3710CA2F3A8A}">
  <ds:schemaRefs>
    <ds:schemaRef ds:uri="http://schemas.microsoft.com/sharepoint/v3/contenttype/forms"/>
  </ds:schemaRefs>
</ds:datastoreItem>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
  <TotalTime>23452</TotalTime>
  <Words>847</Words>
  <Application>Microsoft Macintosh PowerPoint</Application>
  <PresentationFormat>On-screen Show (4:3)</PresentationFormat>
  <Paragraphs>105</Paragraphs>
  <Slides>14</Slides>
  <Notes>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Abadi</vt:lpstr>
      <vt:lpstr>Arial</vt:lpstr>
      <vt:lpstr>Calibri</vt:lpstr>
      <vt:lpstr>Calibri Light</vt:lpstr>
      <vt:lpstr>DeepSeek-CJK-patch</vt:lpstr>
      <vt:lpstr>Helvetica Neue</vt:lpstr>
      <vt:lpstr>Inter</vt:lpstr>
      <vt:lpstr>Thème Office</vt:lpstr>
      <vt:lpstr>PowerPoint Presentation</vt:lpstr>
      <vt:lpstr>RECOGNITION: The Basis for international collaboration </vt:lpstr>
      <vt:lpstr>Why revised Regional Conventions and  Global Convention? </vt:lpstr>
      <vt:lpstr>PowerPoint Presentation</vt:lpstr>
      <vt:lpstr>Global Convention on the Recognition of Qualifications concerning Higher Education   </vt:lpstr>
      <vt:lpstr>PowerPoint Presentation</vt:lpstr>
      <vt:lpstr>PowerPoint Presentation</vt:lpstr>
      <vt:lpstr>PowerPoint Presentation</vt:lpstr>
      <vt:lpstr>COOPERATION: The DNA of international HE</vt:lpstr>
      <vt:lpstr>COOPERATION: The DNA of international HE</vt:lpstr>
      <vt:lpstr>QUALITY: The Foundations of Cooperation and Trust</vt:lpstr>
      <vt:lpstr>QUALITY: Developing an Internal QA Culture</vt:lpstr>
      <vt:lpstr>QUALITY: UNESCO WORKSHOPS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 W</dc:creator>
  <cp:lastModifiedBy>Wells, Peter</cp:lastModifiedBy>
  <cp:revision>491</cp:revision>
  <cp:lastPrinted>2020-02-10T10:24:48Z</cp:lastPrinted>
  <dcterms:created xsi:type="dcterms:W3CDTF">2019-03-22T15:49:46Z</dcterms:created>
  <dcterms:modified xsi:type="dcterms:W3CDTF">2025-09-29T02:16:31Z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0x0101009B2203B17F16D040A1E444A021DFF119</vt:lpwstr>
  </property>
  <property fmtid="{D5CDD505-2E9C-101B-9397-08002B2CF9AE}" pid="3" name="_dlc_DocIdItemGuid">
    <vt:lpwstr>91354b7a-ff5c-47c7-814e-1e825abd6c8e</vt:lpwstr>
  </property>
</Properties>
</file>