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1"/>
  </p:notesMasterIdLst>
  <p:sldIdLst>
    <p:sldId id="256" r:id="rId5"/>
    <p:sldId id="273" r:id="rId6"/>
    <p:sldId id="272" r:id="rId7"/>
    <p:sldId id="276" r:id="rId8"/>
    <p:sldId id="269" r:id="rId9"/>
    <p:sldId id="266" r:id="rId10"/>
    <p:sldId id="277" r:id="rId11"/>
    <p:sldId id="274" r:id="rId12"/>
    <p:sldId id="271" r:id="rId13"/>
    <p:sldId id="259" r:id="rId14"/>
    <p:sldId id="258" r:id="rId15"/>
    <p:sldId id="279" r:id="rId16"/>
    <p:sldId id="263" r:id="rId17"/>
    <p:sldId id="281" r:id="rId18"/>
    <p:sldId id="265" r:id="rId19"/>
    <p:sldId id="267" r:id="rId20"/>
  </p:sldIdLst>
  <p:sldSz cx="18288000" cy="10287000"/>
  <p:notesSz cx="6858000" cy="9144000"/>
  <p:embeddedFontLst>
    <p:embeddedFont>
      <p:font typeface="TT Rounds Condensed" panose="020B0604020202020204" charset="0"/>
      <p:regular r:id="rId22"/>
    </p:embeddedFont>
    <p:embeddedFont>
      <p:font typeface="TT Rounds Condensed Bold" panose="020B0604020202020204" charset="0"/>
      <p:regular r:id="rId23"/>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3447" autoAdjust="0"/>
  </p:normalViewPr>
  <p:slideViewPr>
    <p:cSldViewPr>
      <p:cViewPr varScale="1">
        <p:scale>
          <a:sx n="74" d="100"/>
          <a:sy n="74" d="100"/>
        </p:scale>
        <p:origin x="5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Flynn" userId="e8e08cb8-6e5d-4a41-b877-ad8947085eb0" providerId="ADAL" clId="{6472DCBD-C041-45F6-8130-2198DB432B84}"/>
    <pc:docChg chg="undo custSel addSld delSld modSld sldOrd">
      <pc:chgData name="Laura Flynn" userId="e8e08cb8-6e5d-4a41-b877-ad8947085eb0" providerId="ADAL" clId="{6472DCBD-C041-45F6-8130-2198DB432B84}" dt="2025-09-26T17:07:17.226" v="5341" actId="20577"/>
      <pc:docMkLst>
        <pc:docMk/>
      </pc:docMkLst>
      <pc:sldChg chg="delSp modSp mod modNotes">
        <pc:chgData name="Laura Flynn" userId="e8e08cb8-6e5d-4a41-b877-ad8947085eb0" providerId="ADAL" clId="{6472DCBD-C041-45F6-8130-2198DB432B84}" dt="2025-09-26T16:54:22.489" v="5030" actId="20577"/>
        <pc:sldMkLst>
          <pc:docMk/>
          <pc:sldMk cId="0" sldId="256"/>
        </pc:sldMkLst>
        <pc:spChg chg="mod">
          <ac:chgData name="Laura Flynn" userId="e8e08cb8-6e5d-4a41-b877-ad8947085eb0" providerId="ADAL" clId="{6472DCBD-C041-45F6-8130-2198DB432B84}" dt="2025-09-26T16:52:26.308" v="5008" actId="1076"/>
          <ac:spMkLst>
            <pc:docMk/>
            <pc:sldMk cId="0" sldId="256"/>
            <ac:spMk id="3" creationId="{00000000-0000-0000-0000-000000000000}"/>
          </ac:spMkLst>
        </pc:spChg>
        <pc:spChg chg="mod">
          <ac:chgData name="Laura Flynn" userId="e8e08cb8-6e5d-4a41-b877-ad8947085eb0" providerId="ADAL" clId="{6472DCBD-C041-45F6-8130-2198DB432B84}" dt="2025-09-26T16:54:22.489" v="5030" actId="20577"/>
          <ac:spMkLst>
            <pc:docMk/>
            <pc:sldMk cId="0" sldId="256"/>
            <ac:spMk id="4" creationId="{00000000-0000-0000-0000-000000000000}"/>
          </ac:spMkLst>
        </pc:spChg>
      </pc:sldChg>
      <pc:sldChg chg="modSp del mod ord">
        <pc:chgData name="Laura Flynn" userId="e8e08cb8-6e5d-4a41-b877-ad8947085eb0" providerId="ADAL" clId="{6472DCBD-C041-45F6-8130-2198DB432B84}" dt="2025-09-26T15:12:32.821" v="2013" actId="2696"/>
        <pc:sldMkLst>
          <pc:docMk/>
          <pc:sldMk cId="0" sldId="257"/>
        </pc:sldMkLst>
      </pc:sldChg>
      <pc:sldChg chg="modSp mod ord modNotes">
        <pc:chgData name="Laura Flynn" userId="e8e08cb8-6e5d-4a41-b877-ad8947085eb0" providerId="ADAL" clId="{6472DCBD-C041-45F6-8130-2198DB432B84}" dt="2025-09-26T16:10:49.868" v="3461"/>
        <pc:sldMkLst>
          <pc:docMk/>
          <pc:sldMk cId="0" sldId="258"/>
        </pc:sldMkLst>
        <pc:spChg chg="mod">
          <ac:chgData name="Laura Flynn" userId="e8e08cb8-6e5d-4a41-b877-ad8947085eb0" providerId="ADAL" clId="{6472DCBD-C041-45F6-8130-2198DB432B84}" dt="2025-09-26T15:43:44.215" v="2428" actId="20577"/>
          <ac:spMkLst>
            <pc:docMk/>
            <pc:sldMk cId="0" sldId="258"/>
            <ac:spMk id="2" creationId="{00000000-0000-0000-0000-000000000000}"/>
          </ac:spMkLst>
        </pc:spChg>
      </pc:sldChg>
      <pc:sldChg chg="addSp delSp modSp mod modNotesTx">
        <pc:chgData name="Laura Flynn" userId="e8e08cb8-6e5d-4a41-b877-ad8947085eb0" providerId="ADAL" clId="{6472DCBD-C041-45F6-8130-2198DB432B84}" dt="2025-09-26T16:12:34.903" v="3463" actId="207"/>
        <pc:sldMkLst>
          <pc:docMk/>
          <pc:sldMk cId="0" sldId="259"/>
        </pc:sldMkLst>
        <pc:spChg chg="mod">
          <ac:chgData name="Laura Flynn" userId="e8e08cb8-6e5d-4a41-b877-ad8947085eb0" providerId="ADAL" clId="{6472DCBD-C041-45F6-8130-2198DB432B84}" dt="2025-09-26T16:10:17.279" v="3456" actId="14100"/>
          <ac:spMkLst>
            <pc:docMk/>
            <pc:sldMk cId="0" sldId="259"/>
            <ac:spMk id="4" creationId="{00000000-0000-0000-0000-000000000000}"/>
          </ac:spMkLst>
        </pc:spChg>
        <pc:spChg chg="mod">
          <ac:chgData name="Laura Flynn" userId="e8e08cb8-6e5d-4a41-b877-ad8947085eb0" providerId="ADAL" clId="{6472DCBD-C041-45F6-8130-2198DB432B84}" dt="2025-09-24T20:41:00.695" v="651" actId="255"/>
          <ac:spMkLst>
            <pc:docMk/>
            <pc:sldMk cId="0" sldId="259"/>
            <ac:spMk id="5" creationId="{00000000-0000-0000-0000-000000000000}"/>
          </ac:spMkLst>
        </pc:spChg>
        <pc:spChg chg="mod">
          <ac:chgData name="Laura Flynn" userId="e8e08cb8-6e5d-4a41-b877-ad8947085eb0" providerId="ADAL" clId="{6472DCBD-C041-45F6-8130-2198DB432B84}" dt="2025-09-26T16:12:34.903" v="3463" actId="207"/>
          <ac:spMkLst>
            <pc:docMk/>
            <pc:sldMk cId="0" sldId="259"/>
            <ac:spMk id="6" creationId="{00000000-0000-0000-0000-000000000000}"/>
          </ac:spMkLst>
        </pc:spChg>
        <pc:picChg chg="add mod">
          <ac:chgData name="Laura Flynn" userId="e8e08cb8-6e5d-4a41-b877-ad8947085eb0" providerId="ADAL" clId="{6472DCBD-C041-45F6-8130-2198DB432B84}" dt="2025-09-26T16:10:32.323" v="3459" actId="14100"/>
          <ac:picMkLst>
            <pc:docMk/>
            <pc:sldMk cId="0" sldId="259"/>
            <ac:picMk id="8" creationId="{3A33DFB2-7185-17F6-D58B-FDD313C484F1}"/>
          </ac:picMkLst>
        </pc:picChg>
      </pc:sldChg>
      <pc:sldChg chg="del ord">
        <pc:chgData name="Laura Flynn" userId="e8e08cb8-6e5d-4a41-b877-ad8947085eb0" providerId="ADAL" clId="{6472DCBD-C041-45F6-8130-2198DB432B84}" dt="2025-09-26T16:11:17.234" v="3462" actId="2696"/>
        <pc:sldMkLst>
          <pc:docMk/>
          <pc:sldMk cId="0" sldId="260"/>
        </pc:sldMkLst>
      </pc:sldChg>
      <pc:sldChg chg="del">
        <pc:chgData name="Laura Flynn" userId="e8e08cb8-6e5d-4a41-b877-ad8947085eb0" providerId="ADAL" clId="{6472DCBD-C041-45F6-8130-2198DB432B84}" dt="2025-09-26T16:46:38.507" v="4519" actId="2696"/>
        <pc:sldMkLst>
          <pc:docMk/>
          <pc:sldMk cId="0" sldId="261"/>
        </pc:sldMkLst>
      </pc:sldChg>
      <pc:sldChg chg="del">
        <pc:chgData name="Laura Flynn" userId="e8e08cb8-6e5d-4a41-b877-ad8947085eb0" providerId="ADAL" clId="{6472DCBD-C041-45F6-8130-2198DB432B84}" dt="2025-09-26T16:45:23.148" v="4475" actId="2696"/>
        <pc:sldMkLst>
          <pc:docMk/>
          <pc:sldMk cId="0" sldId="262"/>
        </pc:sldMkLst>
      </pc:sldChg>
      <pc:sldChg chg="modSp mod">
        <pc:chgData name="Laura Flynn" userId="e8e08cb8-6e5d-4a41-b877-ad8947085eb0" providerId="ADAL" clId="{6472DCBD-C041-45F6-8130-2198DB432B84}" dt="2025-09-26T17:04:57.084" v="5290" actId="20577"/>
        <pc:sldMkLst>
          <pc:docMk/>
          <pc:sldMk cId="0" sldId="263"/>
        </pc:sldMkLst>
        <pc:spChg chg="mod">
          <ac:chgData name="Laura Flynn" userId="e8e08cb8-6e5d-4a41-b877-ad8947085eb0" providerId="ADAL" clId="{6472DCBD-C041-45F6-8130-2198DB432B84}" dt="2025-09-26T16:59:48.263" v="5150" actId="20577"/>
          <ac:spMkLst>
            <pc:docMk/>
            <pc:sldMk cId="0" sldId="263"/>
            <ac:spMk id="2" creationId="{00000000-0000-0000-0000-000000000000}"/>
          </ac:spMkLst>
        </pc:spChg>
        <pc:spChg chg="mod">
          <ac:chgData name="Laura Flynn" userId="e8e08cb8-6e5d-4a41-b877-ad8947085eb0" providerId="ADAL" clId="{6472DCBD-C041-45F6-8130-2198DB432B84}" dt="2025-09-26T17:04:57.084" v="5290" actId="20577"/>
          <ac:spMkLst>
            <pc:docMk/>
            <pc:sldMk cId="0" sldId="263"/>
            <ac:spMk id="3" creationId="{00000000-0000-0000-0000-000000000000}"/>
          </ac:spMkLst>
        </pc:spChg>
      </pc:sldChg>
      <pc:sldChg chg="del">
        <pc:chgData name="Laura Flynn" userId="e8e08cb8-6e5d-4a41-b877-ad8947085eb0" providerId="ADAL" clId="{6472DCBD-C041-45F6-8130-2198DB432B84}" dt="2025-09-26T17:00:56.811" v="5181" actId="2696"/>
        <pc:sldMkLst>
          <pc:docMk/>
          <pc:sldMk cId="0" sldId="264"/>
        </pc:sldMkLst>
      </pc:sldChg>
      <pc:sldChg chg="addSp modSp new mod ord">
        <pc:chgData name="Laura Flynn" userId="e8e08cb8-6e5d-4a41-b877-ad8947085eb0" providerId="ADAL" clId="{6472DCBD-C041-45F6-8130-2198DB432B84}" dt="2025-09-26T15:42:25.286" v="2388"/>
        <pc:sldMkLst>
          <pc:docMk/>
          <pc:sldMk cId="569352701" sldId="266"/>
        </pc:sldMkLst>
        <pc:spChg chg="add mod">
          <ac:chgData name="Laura Flynn" userId="e8e08cb8-6e5d-4a41-b877-ad8947085eb0" providerId="ADAL" clId="{6472DCBD-C041-45F6-8130-2198DB432B84}" dt="2025-09-26T14:00:47.850" v="1516" actId="2711"/>
          <ac:spMkLst>
            <pc:docMk/>
            <pc:sldMk cId="569352701" sldId="266"/>
            <ac:spMk id="3" creationId="{7B73B2DE-8FED-2F2A-3082-8615FE6EE5C0}"/>
          </ac:spMkLst>
        </pc:spChg>
        <pc:spChg chg="add mod">
          <ac:chgData name="Laura Flynn" userId="e8e08cb8-6e5d-4a41-b877-ad8947085eb0" providerId="ADAL" clId="{6472DCBD-C041-45F6-8130-2198DB432B84}" dt="2025-09-24T20:21:54.984" v="505" actId="1076"/>
          <ac:spMkLst>
            <pc:docMk/>
            <pc:sldMk cId="569352701" sldId="266"/>
            <ac:spMk id="4" creationId="{FF889B4D-C3B4-9A44-7E88-6B4591275844}"/>
          </ac:spMkLst>
        </pc:spChg>
      </pc:sldChg>
      <pc:sldChg chg="delSp modSp add mod">
        <pc:chgData name="Laura Flynn" userId="e8e08cb8-6e5d-4a41-b877-ad8947085eb0" providerId="ADAL" clId="{6472DCBD-C041-45F6-8130-2198DB432B84}" dt="2025-09-26T17:04:30.917" v="5285" actId="20577"/>
        <pc:sldMkLst>
          <pc:docMk/>
          <pc:sldMk cId="1781112977" sldId="267"/>
        </pc:sldMkLst>
        <pc:spChg chg="mod">
          <ac:chgData name="Laura Flynn" userId="e8e08cb8-6e5d-4a41-b877-ad8947085eb0" providerId="ADAL" clId="{6472DCBD-C041-45F6-8130-2198DB432B84}" dt="2025-09-26T09:32:09.477" v="658" actId="14100"/>
          <ac:spMkLst>
            <pc:docMk/>
            <pc:sldMk cId="1781112977" sldId="267"/>
            <ac:spMk id="7" creationId="{F37D9A4F-27BC-1BC2-FF09-1B1E3E3391D0}"/>
          </ac:spMkLst>
        </pc:spChg>
        <pc:spChg chg="mod">
          <ac:chgData name="Laura Flynn" userId="e8e08cb8-6e5d-4a41-b877-ad8947085eb0" providerId="ADAL" clId="{6472DCBD-C041-45F6-8130-2198DB432B84}" dt="2025-09-26T17:04:30.917" v="5285" actId="20577"/>
          <ac:spMkLst>
            <pc:docMk/>
            <pc:sldMk cId="1781112977" sldId="267"/>
            <ac:spMk id="8" creationId="{E317ECE6-0FB2-A793-12EE-48EE8D6FDE23}"/>
          </ac:spMkLst>
        </pc:spChg>
      </pc:sldChg>
      <pc:sldChg chg="new del">
        <pc:chgData name="Laura Flynn" userId="e8e08cb8-6e5d-4a41-b877-ad8947085eb0" providerId="ADAL" clId="{6472DCBD-C041-45F6-8130-2198DB432B84}" dt="2025-09-24T20:34:45.542" v="538" actId="2696"/>
        <pc:sldMkLst>
          <pc:docMk/>
          <pc:sldMk cId="1928990963" sldId="268"/>
        </pc:sldMkLst>
      </pc:sldChg>
      <pc:sldChg chg="addSp delSp modSp add mod ord modNotesTx">
        <pc:chgData name="Laura Flynn" userId="e8e08cb8-6e5d-4a41-b877-ad8947085eb0" providerId="ADAL" clId="{6472DCBD-C041-45F6-8130-2198DB432B84}" dt="2025-09-26T15:36:36.053" v="2353" actId="255"/>
        <pc:sldMkLst>
          <pc:docMk/>
          <pc:sldMk cId="3109806085" sldId="269"/>
        </pc:sldMkLst>
        <pc:spChg chg="mod">
          <ac:chgData name="Laura Flynn" userId="e8e08cb8-6e5d-4a41-b877-ad8947085eb0" providerId="ADAL" clId="{6472DCBD-C041-45F6-8130-2198DB432B84}" dt="2025-09-24T20:37:18.916" v="563" actId="1076"/>
          <ac:spMkLst>
            <pc:docMk/>
            <pc:sldMk cId="3109806085" sldId="269"/>
            <ac:spMk id="5" creationId="{B9E24C15-9E72-DDCE-3E56-E07AFDE0E69D}"/>
          </ac:spMkLst>
        </pc:spChg>
        <pc:spChg chg="add mod">
          <ac:chgData name="Laura Flynn" userId="e8e08cb8-6e5d-4a41-b877-ad8947085eb0" providerId="ADAL" clId="{6472DCBD-C041-45F6-8130-2198DB432B84}" dt="2025-09-24T20:41:46.227" v="652"/>
          <ac:spMkLst>
            <pc:docMk/>
            <pc:sldMk cId="3109806085" sldId="269"/>
            <ac:spMk id="11" creationId="{F80C58F9-FDF7-79DC-393D-F3F8CB2F8222}"/>
          </ac:spMkLst>
        </pc:spChg>
        <pc:graphicFrameChg chg="add mod">
          <ac:chgData name="Laura Flynn" userId="e8e08cb8-6e5d-4a41-b877-ad8947085eb0" providerId="ADAL" clId="{6472DCBD-C041-45F6-8130-2198DB432B84}" dt="2025-09-26T15:36:36.053" v="2353" actId="255"/>
          <ac:graphicFrameMkLst>
            <pc:docMk/>
            <pc:sldMk cId="3109806085" sldId="269"/>
            <ac:graphicFrameMk id="1028" creationId="{F78D940B-89B8-2529-3444-955C9A602432}"/>
          </ac:graphicFrameMkLst>
        </pc:graphicFrameChg>
        <pc:picChg chg="add mod">
          <ac:chgData name="Laura Flynn" userId="e8e08cb8-6e5d-4a41-b877-ad8947085eb0" providerId="ADAL" clId="{6472DCBD-C041-45F6-8130-2198DB432B84}" dt="2025-09-24T20:38:07.692" v="574" actId="1076"/>
          <ac:picMkLst>
            <pc:docMk/>
            <pc:sldMk cId="3109806085" sldId="269"/>
            <ac:picMk id="1026" creationId="{3369C605-5813-AA8C-515F-3088D6CC1770}"/>
          </ac:picMkLst>
        </pc:picChg>
      </pc:sldChg>
      <pc:sldChg chg="addSp modSp new del ord">
        <pc:chgData name="Laura Flynn" userId="e8e08cb8-6e5d-4a41-b877-ad8947085eb0" providerId="ADAL" clId="{6472DCBD-C041-45F6-8130-2198DB432B84}" dt="2025-09-26T11:56:58.898" v="790" actId="2696"/>
        <pc:sldMkLst>
          <pc:docMk/>
          <pc:sldMk cId="3026660505" sldId="270"/>
        </pc:sldMkLst>
      </pc:sldChg>
      <pc:sldChg chg="addSp delSp modSp new mod ord setBg">
        <pc:chgData name="Laura Flynn" userId="e8e08cb8-6e5d-4a41-b877-ad8947085eb0" providerId="ADAL" clId="{6472DCBD-C041-45F6-8130-2198DB432B84}" dt="2025-09-26T17:07:17.226" v="5341" actId="20577"/>
        <pc:sldMkLst>
          <pc:docMk/>
          <pc:sldMk cId="556103491" sldId="271"/>
        </pc:sldMkLst>
        <pc:spChg chg="mod">
          <ac:chgData name="Laura Flynn" userId="e8e08cb8-6e5d-4a41-b877-ad8947085eb0" providerId="ADAL" clId="{6472DCBD-C041-45F6-8130-2198DB432B84}" dt="2025-09-26T17:07:17.226" v="5341" actId="20577"/>
          <ac:spMkLst>
            <pc:docMk/>
            <pc:sldMk cId="556103491" sldId="271"/>
            <ac:spMk id="2" creationId="{C2111B56-35D4-2593-4C0D-8CD18E15E21E}"/>
          </ac:spMkLst>
        </pc:spChg>
        <pc:spChg chg="add del mod">
          <ac:chgData name="Laura Flynn" userId="e8e08cb8-6e5d-4a41-b877-ad8947085eb0" providerId="ADAL" clId="{6472DCBD-C041-45F6-8130-2198DB432B84}" dt="2025-09-26T16:55:47.102" v="5040" actId="255"/>
          <ac:spMkLst>
            <pc:docMk/>
            <pc:sldMk cId="556103491" sldId="271"/>
            <ac:spMk id="3" creationId="{19C99B62-7AE3-DA80-BA11-A698C6F7439D}"/>
          </ac:spMkLst>
        </pc:spChg>
        <pc:spChg chg="add mod">
          <ac:chgData name="Laura Flynn" userId="e8e08cb8-6e5d-4a41-b877-ad8947085eb0" providerId="ADAL" clId="{6472DCBD-C041-45F6-8130-2198DB432B84}" dt="2025-09-26T16:55:51.613" v="5041" actId="1076"/>
          <ac:spMkLst>
            <pc:docMk/>
            <pc:sldMk cId="556103491" sldId="271"/>
            <ac:spMk id="4" creationId="{128046E0-0438-3127-6886-29281B33BA50}"/>
          </ac:spMkLst>
        </pc:spChg>
        <pc:spChg chg="add del">
          <ac:chgData name="Laura Flynn" userId="e8e08cb8-6e5d-4a41-b877-ad8947085eb0" providerId="ADAL" clId="{6472DCBD-C041-45F6-8130-2198DB432B84}" dt="2025-09-26T16:05:34.973" v="3440" actId="26606"/>
          <ac:spMkLst>
            <pc:docMk/>
            <pc:sldMk cId="556103491" sldId="271"/>
            <ac:spMk id="9" creationId="{09588DA8-065E-4F6F-8EFD-43104AB2E0CF}"/>
          </ac:spMkLst>
        </pc:spChg>
        <pc:spChg chg="add del">
          <ac:chgData name="Laura Flynn" userId="e8e08cb8-6e5d-4a41-b877-ad8947085eb0" providerId="ADAL" clId="{6472DCBD-C041-45F6-8130-2198DB432B84}" dt="2025-09-26T16:06:09.302" v="3446" actId="26606"/>
          <ac:spMkLst>
            <pc:docMk/>
            <pc:sldMk cId="556103491" sldId="271"/>
            <ac:spMk id="11" creationId="{C4285719-470E-454C-AF62-8323075F1F5B}"/>
          </ac:spMkLst>
        </pc:spChg>
        <pc:spChg chg="add del">
          <ac:chgData name="Laura Flynn" userId="e8e08cb8-6e5d-4a41-b877-ad8947085eb0" providerId="ADAL" clId="{6472DCBD-C041-45F6-8130-2198DB432B84}" dt="2025-09-26T16:06:09.302" v="3446" actId="26606"/>
          <ac:spMkLst>
            <pc:docMk/>
            <pc:sldMk cId="556103491" sldId="271"/>
            <ac:spMk id="13" creationId="{CD9FE4EF-C4D8-49A0-B2FF-81D8DB7D8A24}"/>
          </ac:spMkLst>
        </pc:spChg>
        <pc:spChg chg="add del">
          <ac:chgData name="Laura Flynn" userId="e8e08cb8-6e5d-4a41-b877-ad8947085eb0" providerId="ADAL" clId="{6472DCBD-C041-45F6-8130-2198DB432B84}" dt="2025-09-26T16:06:09.302" v="3446" actId="26606"/>
          <ac:spMkLst>
            <pc:docMk/>
            <pc:sldMk cId="556103491" sldId="271"/>
            <ac:spMk id="15" creationId="{4300840D-0A0B-4512-BACA-B439D5B9C57C}"/>
          </ac:spMkLst>
        </pc:spChg>
        <pc:spChg chg="add del">
          <ac:chgData name="Laura Flynn" userId="e8e08cb8-6e5d-4a41-b877-ad8947085eb0" providerId="ADAL" clId="{6472DCBD-C041-45F6-8130-2198DB432B84}" dt="2025-09-26T16:05:30.983" v="3438" actId="26606"/>
          <ac:spMkLst>
            <pc:docMk/>
            <pc:sldMk cId="556103491" sldId="271"/>
            <ac:spMk id="17" creationId="{D2B78728-A580-49A7-84F9-6EF6F583ADE0}"/>
          </ac:spMkLst>
        </pc:spChg>
        <pc:spChg chg="add del">
          <ac:chgData name="Laura Flynn" userId="e8e08cb8-6e5d-4a41-b877-ad8947085eb0" providerId="ADAL" clId="{6472DCBD-C041-45F6-8130-2198DB432B84}" dt="2025-09-26T16:05:34.973" v="3440" actId="26606"/>
          <ac:spMkLst>
            <pc:docMk/>
            <pc:sldMk cId="556103491" sldId="271"/>
            <ac:spMk id="19" creationId="{38FAA1A1-D861-433F-88FA-1E9D6FD31D11}"/>
          </ac:spMkLst>
        </pc:spChg>
        <pc:spChg chg="add del">
          <ac:chgData name="Laura Flynn" userId="e8e08cb8-6e5d-4a41-b877-ad8947085eb0" providerId="ADAL" clId="{6472DCBD-C041-45F6-8130-2198DB432B84}" dt="2025-09-26T16:06:09.302" v="3446" actId="26606"/>
          <ac:spMkLst>
            <pc:docMk/>
            <pc:sldMk cId="556103491" sldId="271"/>
            <ac:spMk id="21" creationId="{8D71EDA1-87BF-4D5D-AB79-F346FD19278A}"/>
          </ac:spMkLst>
        </pc:spChg>
      </pc:sldChg>
      <pc:sldChg chg="modSp add mod ord">
        <pc:chgData name="Laura Flynn" userId="e8e08cb8-6e5d-4a41-b877-ad8947085eb0" providerId="ADAL" clId="{6472DCBD-C041-45F6-8130-2198DB432B84}" dt="2025-09-26T14:46:01.816" v="1633" actId="114"/>
        <pc:sldMkLst>
          <pc:docMk/>
          <pc:sldMk cId="2345675136" sldId="272"/>
        </pc:sldMkLst>
        <pc:spChg chg="mod">
          <ac:chgData name="Laura Flynn" userId="e8e08cb8-6e5d-4a41-b877-ad8947085eb0" providerId="ADAL" clId="{6472DCBD-C041-45F6-8130-2198DB432B84}" dt="2025-09-26T14:45:32.908" v="1627" actId="20577"/>
          <ac:spMkLst>
            <pc:docMk/>
            <pc:sldMk cId="2345675136" sldId="272"/>
            <ac:spMk id="2" creationId="{EF03BC2A-973D-A086-B3E9-B7C3FA9CD996}"/>
          </ac:spMkLst>
        </pc:spChg>
        <pc:spChg chg="mod">
          <ac:chgData name="Laura Flynn" userId="e8e08cb8-6e5d-4a41-b877-ad8947085eb0" providerId="ADAL" clId="{6472DCBD-C041-45F6-8130-2198DB432B84}" dt="2025-09-26T14:46:01.816" v="1633" actId="114"/>
          <ac:spMkLst>
            <pc:docMk/>
            <pc:sldMk cId="2345675136" sldId="272"/>
            <ac:spMk id="3" creationId="{E019CED8-9229-51BF-BF78-387AA65BF25D}"/>
          </ac:spMkLst>
        </pc:spChg>
      </pc:sldChg>
      <pc:sldChg chg="addSp delSp modSp add mod setBg">
        <pc:chgData name="Laura Flynn" userId="e8e08cb8-6e5d-4a41-b877-ad8947085eb0" providerId="ADAL" clId="{6472DCBD-C041-45F6-8130-2198DB432B84}" dt="2025-09-26T16:27:07.208" v="3498" actId="26606"/>
        <pc:sldMkLst>
          <pc:docMk/>
          <pc:sldMk cId="985326339" sldId="273"/>
        </pc:sldMkLst>
        <pc:spChg chg="mod">
          <ac:chgData name="Laura Flynn" userId="e8e08cb8-6e5d-4a41-b877-ad8947085eb0" providerId="ADAL" clId="{6472DCBD-C041-45F6-8130-2198DB432B84}" dt="2025-09-26T16:27:07.208" v="3497" actId="26606"/>
          <ac:spMkLst>
            <pc:docMk/>
            <pc:sldMk cId="985326339" sldId="273"/>
            <ac:spMk id="2" creationId="{21BD5F8C-9711-0D4F-1E0C-54C10842636C}"/>
          </ac:spMkLst>
        </pc:spChg>
        <pc:spChg chg="mod ord">
          <ac:chgData name="Laura Flynn" userId="e8e08cb8-6e5d-4a41-b877-ad8947085eb0" providerId="ADAL" clId="{6472DCBD-C041-45F6-8130-2198DB432B84}" dt="2025-09-26T16:27:07.208" v="3498" actId="26606"/>
          <ac:spMkLst>
            <pc:docMk/>
            <pc:sldMk cId="985326339" sldId="273"/>
            <ac:spMk id="4" creationId="{2B12F6F7-BE6A-6CBC-BACA-6AE76A60E1B9}"/>
          </ac:spMkLst>
        </pc:spChg>
        <pc:spChg chg="add">
          <ac:chgData name="Laura Flynn" userId="e8e08cb8-6e5d-4a41-b877-ad8947085eb0" providerId="ADAL" clId="{6472DCBD-C041-45F6-8130-2198DB432B84}" dt="2025-09-26T16:27:07.208" v="3498" actId="26606"/>
          <ac:spMkLst>
            <pc:docMk/>
            <pc:sldMk cId="985326339" sldId="273"/>
            <ac:spMk id="18" creationId="{42A4FC2C-047E-45A5-965D-8E1E3BF09BC6}"/>
          </ac:spMkLst>
        </pc:spChg>
        <pc:graphicFrameChg chg="add mod ord modGraphic">
          <ac:chgData name="Laura Flynn" userId="e8e08cb8-6e5d-4a41-b877-ad8947085eb0" providerId="ADAL" clId="{6472DCBD-C041-45F6-8130-2198DB432B84}" dt="2025-09-26T16:27:07.208" v="3497" actId="26606"/>
          <ac:graphicFrameMkLst>
            <pc:docMk/>
            <pc:sldMk cId="985326339" sldId="273"/>
            <ac:graphicFrameMk id="8" creationId="{45FA176F-96A0-B4FC-E17B-FE9D55D08BE2}"/>
          </ac:graphicFrameMkLst>
        </pc:graphicFrameChg>
      </pc:sldChg>
      <pc:sldChg chg="modSp add mod ord">
        <pc:chgData name="Laura Flynn" userId="e8e08cb8-6e5d-4a41-b877-ad8947085eb0" providerId="ADAL" clId="{6472DCBD-C041-45F6-8130-2198DB432B84}" dt="2025-09-26T16:55:08.148" v="5032" actId="113"/>
        <pc:sldMkLst>
          <pc:docMk/>
          <pc:sldMk cId="3172317346" sldId="274"/>
        </pc:sldMkLst>
        <pc:spChg chg="mod">
          <ac:chgData name="Laura Flynn" userId="e8e08cb8-6e5d-4a41-b877-ad8947085eb0" providerId="ADAL" clId="{6472DCBD-C041-45F6-8130-2198DB432B84}" dt="2025-09-26T16:55:08.148" v="5032" actId="113"/>
          <ac:spMkLst>
            <pc:docMk/>
            <pc:sldMk cId="3172317346" sldId="274"/>
            <ac:spMk id="3" creationId="{650A8121-260E-91D6-7DB7-E93FEF96EF85}"/>
          </ac:spMkLst>
        </pc:spChg>
      </pc:sldChg>
      <pc:sldChg chg="add del">
        <pc:chgData name="Laura Flynn" userId="e8e08cb8-6e5d-4a41-b877-ad8947085eb0" providerId="ADAL" clId="{6472DCBD-C041-45F6-8130-2198DB432B84}" dt="2025-09-26T15:27:39.825" v="2291" actId="2696"/>
        <pc:sldMkLst>
          <pc:docMk/>
          <pc:sldMk cId="3375937703" sldId="275"/>
        </pc:sldMkLst>
      </pc:sldChg>
      <pc:sldChg chg="addSp delSp modSp add mod setBg">
        <pc:chgData name="Laura Flynn" userId="e8e08cb8-6e5d-4a41-b877-ad8947085eb0" providerId="ADAL" clId="{6472DCBD-C041-45F6-8130-2198DB432B84}" dt="2025-09-26T16:57:47.374" v="5072"/>
        <pc:sldMkLst>
          <pc:docMk/>
          <pc:sldMk cId="2280108060" sldId="276"/>
        </pc:sldMkLst>
        <pc:spChg chg="mod">
          <ac:chgData name="Laura Flynn" userId="e8e08cb8-6e5d-4a41-b877-ad8947085eb0" providerId="ADAL" clId="{6472DCBD-C041-45F6-8130-2198DB432B84}" dt="2025-09-26T16:56:27.887" v="5064" actId="20577"/>
          <ac:spMkLst>
            <pc:docMk/>
            <pc:sldMk cId="2280108060" sldId="276"/>
            <ac:spMk id="2" creationId="{5B4528FC-E5AC-C8F4-ED63-6D6ADAE5D30A}"/>
          </ac:spMkLst>
        </pc:spChg>
        <pc:spChg chg="mod">
          <ac:chgData name="Laura Flynn" userId="e8e08cb8-6e5d-4a41-b877-ad8947085eb0" providerId="ADAL" clId="{6472DCBD-C041-45F6-8130-2198DB432B84}" dt="2025-09-26T15:39:54.146" v="2375" actId="1076"/>
          <ac:spMkLst>
            <pc:docMk/>
            <pc:sldMk cId="2280108060" sldId="276"/>
            <ac:spMk id="4" creationId="{DE32AA02-9641-9C9C-B164-A79BE5B2E23C}"/>
          </ac:spMkLst>
        </pc:spChg>
        <pc:spChg chg="add">
          <ac:chgData name="Laura Flynn" userId="e8e08cb8-6e5d-4a41-b877-ad8947085eb0" providerId="ADAL" clId="{6472DCBD-C041-45F6-8130-2198DB432B84}" dt="2025-09-26T15:40:01.357" v="2376" actId="26606"/>
          <ac:spMkLst>
            <pc:docMk/>
            <pc:sldMk cId="2280108060" sldId="276"/>
            <ac:spMk id="41" creationId="{955A2079-FA98-4876-80F0-72364A7D2EA4}"/>
          </ac:spMkLst>
        </pc:spChg>
        <pc:graphicFrameChg chg="add mod ord modGraphic">
          <ac:chgData name="Laura Flynn" userId="e8e08cb8-6e5d-4a41-b877-ad8947085eb0" providerId="ADAL" clId="{6472DCBD-C041-45F6-8130-2198DB432B84}" dt="2025-09-26T16:57:47.374" v="5072"/>
          <ac:graphicFrameMkLst>
            <pc:docMk/>
            <pc:sldMk cId="2280108060" sldId="276"/>
            <ac:graphicFrameMk id="31" creationId="{6FDFF714-0F31-65C0-61B3-C5C959BAC4C4}"/>
          </ac:graphicFrameMkLst>
        </pc:graphicFrameChg>
      </pc:sldChg>
      <pc:sldChg chg="addSp delSp modSp new mod ord">
        <pc:chgData name="Laura Flynn" userId="e8e08cb8-6e5d-4a41-b877-ad8947085eb0" providerId="ADAL" clId="{6472DCBD-C041-45F6-8130-2198DB432B84}" dt="2025-09-26T16:28:04.462" v="3510" actId="1076"/>
        <pc:sldMkLst>
          <pc:docMk/>
          <pc:sldMk cId="375896704" sldId="277"/>
        </pc:sldMkLst>
        <pc:spChg chg="mod">
          <ac:chgData name="Laura Flynn" userId="e8e08cb8-6e5d-4a41-b877-ad8947085eb0" providerId="ADAL" clId="{6472DCBD-C041-45F6-8130-2198DB432B84}" dt="2025-09-26T16:27:41.112" v="3507" actId="20577"/>
          <ac:spMkLst>
            <pc:docMk/>
            <pc:sldMk cId="375896704" sldId="277"/>
            <ac:spMk id="2" creationId="{230D93D1-2801-E9B1-881E-3E5EAF12D993}"/>
          </ac:spMkLst>
        </pc:spChg>
        <pc:spChg chg="add mod">
          <ac:chgData name="Laura Flynn" userId="e8e08cb8-6e5d-4a41-b877-ad8947085eb0" providerId="ADAL" clId="{6472DCBD-C041-45F6-8130-2198DB432B84}" dt="2025-09-26T16:28:04.462" v="3510" actId="1076"/>
          <ac:spMkLst>
            <pc:docMk/>
            <pc:sldMk cId="375896704" sldId="277"/>
            <ac:spMk id="18" creationId="{AC968C01-9252-3A27-E609-94D04C1CF0C7}"/>
          </ac:spMkLst>
        </pc:spChg>
        <pc:picChg chg="add mod ord">
          <ac:chgData name="Laura Flynn" userId="e8e08cb8-6e5d-4a41-b877-ad8947085eb0" providerId="ADAL" clId="{6472DCBD-C041-45F6-8130-2198DB432B84}" dt="2025-09-26T15:30:39.707" v="2324" actId="1076"/>
          <ac:picMkLst>
            <pc:docMk/>
            <pc:sldMk cId="375896704" sldId="277"/>
            <ac:picMk id="5" creationId="{CE2D6806-3234-52EA-7078-AE15BB88DA08}"/>
          </ac:picMkLst>
        </pc:picChg>
        <pc:picChg chg="add mod">
          <ac:chgData name="Laura Flynn" userId="e8e08cb8-6e5d-4a41-b877-ad8947085eb0" providerId="ADAL" clId="{6472DCBD-C041-45F6-8130-2198DB432B84}" dt="2025-09-26T15:45:04.624" v="2432" actId="1076"/>
          <ac:picMkLst>
            <pc:docMk/>
            <pc:sldMk cId="375896704" sldId="277"/>
            <ac:picMk id="7" creationId="{0661CCE3-4D29-6D2C-D808-0EA4EB65FA08}"/>
          </ac:picMkLst>
        </pc:picChg>
        <pc:picChg chg="add mod">
          <ac:chgData name="Laura Flynn" userId="e8e08cb8-6e5d-4a41-b877-ad8947085eb0" providerId="ADAL" clId="{6472DCBD-C041-45F6-8130-2198DB432B84}" dt="2025-09-26T15:35:52.593" v="2351" actId="1076"/>
          <ac:picMkLst>
            <pc:docMk/>
            <pc:sldMk cId="375896704" sldId="277"/>
            <ac:picMk id="9" creationId="{F085FF0B-E338-FA40-4648-752880A41856}"/>
          </ac:picMkLst>
        </pc:picChg>
        <pc:picChg chg="add mod">
          <ac:chgData name="Laura Flynn" userId="e8e08cb8-6e5d-4a41-b877-ad8947085eb0" providerId="ADAL" clId="{6472DCBD-C041-45F6-8130-2198DB432B84}" dt="2025-09-26T15:35:50.825" v="2350" actId="1076"/>
          <ac:picMkLst>
            <pc:docMk/>
            <pc:sldMk cId="375896704" sldId="277"/>
            <ac:picMk id="11" creationId="{07D85AF9-ABCE-69C8-7E7C-038AA210376C}"/>
          </ac:picMkLst>
        </pc:picChg>
        <pc:picChg chg="add mod">
          <ac:chgData name="Laura Flynn" userId="e8e08cb8-6e5d-4a41-b877-ad8947085eb0" providerId="ADAL" clId="{6472DCBD-C041-45F6-8130-2198DB432B84}" dt="2025-09-26T15:35:49.151" v="2349" actId="1076"/>
          <ac:picMkLst>
            <pc:docMk/>
            <pc:sldMk cId="375896704" sldId="277"/>
            <ac:picMk id="13" creationId="{647655C0-5A20-5B14-9EB4-E4C1901954A1}"/>
          </ac:picMkLst>
        </pc:picChg>
        <pc:picChg chg="add mod">
          <ac:chgData name="Laura Flynn" userId="e8e08cb8-6e5d-4a41-b877-ad8947085eb0" providerId="ADAL" clId="{6472DCBD-C041-45F6-8130-2198DB432B84}" dt="2025-09-26T15:35:37.003" v="2346" actId="1076"/>
          <ac:picMkLst>
            <pc:docMk/>
            <pc:sldMk cId="375896704" sldId="277"/>
            <ac:picMk id="15" creationId="{EDD1FDF3-2530-15F6-71EC-CD5577A06E5A}"/>
          </ac:picMkLst>
        </pc:picChg>
        <pc:picChg chg="add mod">
          <ac:chgData name="Laura Flynn" userId="e8e08cb8-6e5d-4a41-b877-ad8947085eb0" providerId="ADAL" clId="{6472DCBD-C041-45F6-8130-2198DB432B84}" dt="2025-09-26T15:35:35.007" v="2345" actId="1076"/>
          <ac:picMkLst>
            <pc:docMk/>
            <pc:sldMk cId="375896704" sldId="277"/>
            <ac:picMk id="17" creationId="{C6EC621E-5301-027B-8297-8DB98BC0EB81}"/>
          </ac:picMkLst>
        </pc:picChg>
      </pc:sldChg>
      <pc:sldChg chg="delSp modSp add del mod setBg delDesignElem">
        <pc:chgData name="Laura Flynn" userId="e8e08cb8-6e5d-4a41-b877-ad8947085eb0" providerId="ADAL" clId="{6472DCBD-C041-45F6-8130-2198DB432B84}" dt="2025-09-26T16:15:26.087" v="3469" actId="2696"/>
        <pc:sldMkLst>
          <pc:docMk/>
          <pc:sldMk cId="1779001490" sldId="278"/>
        </pc:sldMkLst>
      </pc:sldChg>
      <pc:sldChg chg="addSp delSp modSp new mod setBg">
        <pc:chgData name="Laura Flynn" userId="e8e08cb8-6e5d-4a41-b877-ad8947085eb0" providerId="ADAL" clId="{6472DCBD-C041-45F6-8130-2198DB432B84}" dt="2025-09-26T17:06:41.791" v="5337" actId="20577"/>
        <pc:sldMkLst>
          <pc:docMk/>
          <pc:sldMk cId="2076112852" sldId="279"/>
        </pc:sldMkLst>
        <pc:spChg chg="mod">
          <ac:chgData name="Laura Flynn" userId="e8e08cb8-6e5d-4a41-b877-ad8947085eb0" providerId="ADAL" clId="{6472DCBD-C041-45F6-8130-2198DB432B84}" dt="2025-09-26T16:43:47.725" v="4461" actId="26606"/>
          <ac:spMkLst>
            <pc:docMk/>
            <pc:sldMk cId="2076112852" sldId="279"/>
            <ac:spMk id="2" creationId="{D5B6175F-0112-9B48-676F-D4A8D4F58D16}"/>
          </ac:spMkLst>
        </pc:spChg>
        <pc:spChg chg="add del mod">
          <ac:chgData name="Laura Flynn" userId="e8e08cb8-6e5d-4a41-b877-ad8947085eb0" providerId="ADAL" clId="{6472DCBD-C041-45F6-8130-2198DB432B84}" dt="2025-09-26T17:06:41.791" v="5337" actId="20577"/>
          <ac:spMkLst>
            <pc:docMk/>
            <pc:sldMk cId="2076112852" sldId="279"/>
            <ac:spMk id="3" creationId="{F9033E22-46B3-7A3F-4086-8E22E48944CC}"/>
          </ac:spMkLst>
        </pc:spChg>
        <pc:spChg chg="add mod">
          <ac:chgData name="Laura Flynn" userId="e8e08cb8-6e5d-4a41-b877-ad8947085eb0" providerId="ADAL" clId="{6472DCBD-C041-45F6-8130-2198DB432B84}" dt="2025-09-26T16:44:23.723" v="4470" actId="1076"/>
          <ac:spMkLst>
            <pc:docMk/>
            <pc:sldMk cId="2076112852" sldId="279"/>
            <ac:spMk id="4" creationId="{D83C9925-8F12-24FC-C86A-26A5BA575DBF}"/>
          </ac:spMkLst>
        </pc:spChg>
        <pc:spChg chg="add">
          <ac:chgData name="Laura Flynn" userId="e8e08cb8-6e5d-4a41-b877-ad8947085eb0" providerId="ADAL" clId="{6472DCBD-C041-45F6-8130-2198DB432B84}" dt="2025-09-26T16:43:47.725" v="4461" actId="26606"/>
          <ac:spMkLst>
            <pc:docMk/>
            <pc:sldMk cId="2076112852" sldId="279"/>
            <ac:spMk id="21" creationId="{A2679492-7988-4050-9056-542444452411}"/>
          </ac:spMkLst>
        </pc:spChg>
        <pc:spChg chg="add">
          <ac:chgData name="Laura Flynn" userId="e8e08cb8-6e5d-4a41-b877-ad8947085eb0" providerId="ADAL" clId="{6472DCBD-C041-45F6-8130-2198DB432B84}" dt="2025-09-26T16:43:47.725" v="4461" actId="26606"/>
          <ac:spMkLst>
            <pc:docMk/>
            <pc:sldMk cId="2076112852" sldId="279"/>
            <ac:spMk id="22" creationId="{B091B163-7D61-4891-ABCF-5C13D9C418D0}"/>
          </ac:spMkLst>
        </pc:spChg>
        <pc:grpChg chg="add">
          <ac:chgData name="Laura Flynn" userId="e8e08cb8-6e5d-4a41-b877-ad8947085eb0" providerId="ADAL" clId="{6472DCBD-C041-45F6-8130-2198DB432B84}" dt="2025-09-26T16:43:47.725" v="4461" actId="26606"/>
          <ac:grpSpMkLst>
            <pc:docMk/>
            <pc:sldMk cId="2076112852" sldId="279"/>
            <ac:grpSpMk id="23" creationId="{0474DF76-993E-44DE-AFB0-C416182ACECF}"/>
          </ac:grpSpMkLst>
        </pc:grpChg>
        <pc:cxnChg chg="add">
          <ac:chgData name="Laura Flynn" userId="e8e08cb8-6e5d-4a41-b877-ad8947085eb0" providerId="ADAL" clId="{6472DCBD-C041-45F6-8130-2198DB432B84}" dt="2025-09-26T16:43:47.725" v="4461" actId="26606"/>
          <ac:cxnSpMkLst>
            <pc:docMk/>
            <pc:sldMk cId="2076112852" sldId="279"/>
            <ac:cxnSpMk id="18" creationId="{C49DA8F6-BCC1-4447-B54C-57856834B94B}"/>
          </ac:cxnSpMkLst>
        </pc:cxnChg>
      </pc:sldChg>
      <pc:sldChg chg="new del">
        <pc:chgData name="Laura Flynn" userId="e8e08cb8-6e5d-4a41-b877-ad8947085eb0" providerId="ADAL" clId="{6472DCBD-C041-45F6-8130-2198DB432B84}" dt="2025-09-26T16:47:53.643" v="4522" actId="2696"/>
        <pc:sldMkLst>
          <pc:docMk/>
          <pc:sldMk cId="873845019" sldId="280"/>
        </pc:sldMkLst>
      </pc:sldChg>
      <pc:sldChg chg="addSp modSp new mod setBg">
        <pc:chgData name="Laura Flynn" userId="e8e08cb8-6e5d-4a41-b877-ad8947085eb0" providerId="ADAL" clId="{6472DCBD-C041-45F6-8130-2198DB432B84}" dt="2025-09-26T17:05:29.237" v="5301" actId="20577"/>
        <pc:sldMkLst>
          <pc:docMk/>
          <pc:sldMk cId="125914230" sldId="281"/>
        </pc:sldMkLst>
        <pc:spChg chg="mod">
          <ac:chgData name="Laura Flynn" userId="e8e08cb8-6e5d-4a41-b877-ad8947085eb0" providerId="ADAL" clId="{6472DCBD-C041-45F6-8130-2198DB432B84}" dt="2025-09-26T17:02:03.334" v="5188" actId="207"/>
          <ac:spMkLst>
            <pc:docMk/>
            <pc:sldMk cId="125914230" sldId="281"/>
            <ac:spMk id="2" creationId="{B7CE9B18-466C-5C3A-1E52-57FC26058EB4}"/>
          </ac:spMkLst>
        </pc:spChg>
        <pc:spChg chg="mod">
          <ac:chgData name="Laura Flynn" userId="e8e08cb8-6e5d-4a41-b877-ad8947085eb0" providerId="ADAL" clId="{6472DCBD-C041-45F6-8130-2198DB432B84}" dt="2025-09-26T17:05:29.237" v="5301" actId="20577"/>
          <ac:spMkLst>
            <pc:docMk/>
            <pc:sldMk cId="125914230" sldId="281"/>
            <ac:spMk id="3" creationId="{40D5AAD4-2BA1-D1D0-BFCC-00659F3D83BA}"/>
          </ac:spMkLst>
        </pc:spChg>
        <pc:spChg chg="add">
          <ac:chgData name="Laura Flynn" userId="e8e08cb8-6e5d-4a41-b877-ad8947085eb0" providerId="ADAL" clId="{6472DCBD-C041-45F6-8130-2198DB432B84}" dt="2025-09-26T17:01:55.169" v="5187" actId="26606"/>
          <ac:spMkLst>
            <pc:docMk/>
            <pc:sldMk cId="125914230" sldId="281"/>
            <ac:spMk id="9" creationId="{C0763A76-9F1C-4FC5-82B7-DD475DA461B2}"/>
          </ac:spMkLst>
        </pc:spChg>
        <pc:spChg chg="add">
          <ac:chgData name="Laura Flynn" userId="e8e08cb8-6e5d-4a41-b877-ad8947085eb0" providerId="ADAL" clId="{6472DCBD-C041-45F6-8130-2198DB432B84}" dt="2025-09-26T17:01:55.169" v="5187" actId="26606"/>
          <ac:spMkLst>
            <pc:docMk/>
            <pc:sldMk cId="125914230" sldId="281"/>
            <ac:spMk id="11" creationId="{E81BF4F6-F2CF-4984-9D14-D6966D92F99F}"/>
          </ac:spMkLst>
        </pc:spChg>
        <pc:picChg chg="add">
          <ac:chgData name="Laura Flynn" userId="e8e08cb8-6e5d-4a41-b877-ad8947085eb0" providerId="ADAL" clId="{6472DCBD-C041-45F6-8130-2198DB432B84}" dt="2025-09-26T17:01:55.169" v="5187" actId="26606"/>
          <ac:picMkLst>
            <pc:docMk/>
            <pc:sldMk cId="125914230" sldId="281"/>
            <ac:picMk id="5" creationId="{9614B379-D63E-DAF6-445E-2B57215D61FF}"/>
          </ac:picMkLst>
        </pc:picChg>
      </pc:sldChg>
    </pc:docChg>
  </pc:docChgLst>
  <pc:docChgLst>
    <pc:chgData name="Amaya Lyne (ETF)" userId="254d19ee-a2a4-46f8-97d7-ce61c0481289" providerId="ADAL" clId="{B9FB3D3A-DDCA-4CF3-90CF-10C91849447D}"/>
    <pc:docChg chg="custSel modSld">
      <pc:chgData name="Amaya Lyne (ETF)" userId="254d19ee-a2a4-46f8-97d7-ce61c0481289" providerId="ADAL" clId="{B9FB3D3A-DDCA-4CF3-90CF-10C91849447D}" dt="2025-10-14T10:00:59.982" v="50" actId="20577"/>
      <pc:docMkLst>
        <pc:docMk/>
      </pc:docMkLst>
      <pc:sldChg chg="modSp mod">
        <pc:chgData name="Amaya Lyne (ETF)" userId="254d19ee-a2a4-46f8-97d7-ce61c0481289" providerId="ADAL" clId="{B9FB3D3A-DDCA-4CF3-90CF-10C91849447D}" dt="2025-10-14T09:59:21.925" v="28" actId="255"/>
        <pc:sldMkLst>
          <pc:docMk/>
          <pc:sldMk cId="0" sldId="258"/>
        </pc:sldMkLst>
        <pc:spChg chg="mod">
          <ac:chgData name="Amaya Lyne (ETF)" userId="254d19ee-a2a4-46f8-97d7-ce61c0481289" providerId="ADAL" clId="{B9FB3D3A-DDCA-4CF3-90CF-10C91849447D}" dt="2025-10-14T09:59:21.925" v="28" actId="255"/>
          <ac:spMkLst>
            <pc:docMk/>
            <pc:sldMk cId="0" sldId="258"/>
            <ac:spMk id="9" creationId="{00000000-0000-0000-0000-000000000000}"/>
          </ac:spMkLst>
        </pc:spChg>
      </pc:sldChg>
      <pc:sldChg chg="modSp mod">
        <pc:chgData name="Amaya Lyne (ETF)" userId="254d19ee-a2a4-46f8-97d7-ce61c0481289" providerId="ADAL" clId="{B9FB3D3A-DDCA-4CF3-90CF-10C91849447D}" dt="2025-10-14T09:57:49.065" v="15" actId="20577"/>
        <pc:sldMkLst>
          <pc:docMk/>
          <pc:sldMk cId="569352701" sldId="266"/>
        </pc:sldMkLst>
        <pc:spChg chg="mod">
          <ac:chgData name="Amaya Lyne (ETF)" userId="254d19ee-a2a4-46f8-97d7-ce61c0481289" providerId="ADAL" clId="{B9FB3D3A-DDCA-4CF3-90CF-10C91849447D}" dt="2025-10-14T09:57:49.065" v="15" actId="20577"/>
          <ac:spMkLst>
            <pc:docMk/>
            <pc:sldMk cId="569352701" sldId="266"/>
            <ac:spMk id="3" creationId="{7B73B2DE-8FED-2F2A-3082-8615FE6EE5C0}"/>
          </ac:spMkLst>
        </pc:spChg>
      </pc:sldChg>
      <pc:sldChg chg="modSp mod">
        <pc:chgData name="Amaya Lyne (ETF)" userId="254d19ee-a2a4-46f8-97d7-ce61c0481289" providerId="ADAL" clId="{B9FB3D3A-DDCA-4CF3-90CF-10C91849447D}" dt="2025-10-14T10:00:59.982" v="50" actId="20577"/>
        <pc:sldMkLst>
          <pc:docMk/>
          <pc:sldMk cId="1781112977" sldId="267"/>
        </pc:sldMkLst>
        <pc:spChg chg="mod">
          <ac:chgData name="Amaya Lyne (ETF)" userId="254d19ee-a2a4-46f8-97d7-ce61c0481289" providerId="ADAL" clId="{B9FB3D3A-DDCA-4CF3-90CF-10C91849447D}" dt="2025-10-14T10:00:59.982" v="50" actId="20577"/>
          <ac:spMkLst>
            <pc:docMk/>
            <pc:sldMk cId="1781112977" sldId="267"/>
            <ac:spMk id="8" creationId="{E317ECE6-0FB2-A793-12EE-48EE8D6FDE23}"/>
          </ac:spMkLst>
        </pc:spChg>
      </pc:sldChg>
      <pc:sldChg chg="modSp mod">
        <pc:chgData name="Amaya Lyne (ETF)" userId="254d19ee-a2a4-46f8-97d7-ce61c0481289" providerId="ADAL" clId="{B9FB3D3A-DDCA-4CF3-90CF-10C91849447D}" dt="2025-10-14T09:57:10.671" v="11" actId="20577"/>
        <pc:sldMkLst>
          <pc:docMk/>
          <pc:sldMk cId="3109806085" sldId="269"/>
        </pc:sldMkLst>
        <pc:graphicFrameChg chg="modGraphic">
          <ac:chgData name="Amaya Lyne (ETF)" userId="254d19ee-a2a4-46f8-97d7-ce61c0481289" providerId="ADAL" clId="{B9FB3D3A-DDCA-4CF3-90CF-10C91849447D}" dt="2025-10-14T09:57:10.671" v="11" actId="20577"/>
          <ac:graphicFrameMkLst>
            <pc:docMk/>
            <pc:sldMk cId="3109806085" sldId="269"/>
            <ac:graphicFrameMk id="1028" creationId="{F78D940B-89B8-2529-3444-955C9A602432}"/>
          </ac:graphicFrameMkLst>
        </pc:graphicFrameChg>
      </pc:sldChg>
      <pc:sldChg chg="modSp mod">
        <pc:chgData name="Amaya Lyne (ETF)" userId="254d19ee-a2a4-46f8-97d7-ce61c0481289" providerId="ADAL" clId="{B9FB3D3A-DDCA-4CF3-90CF-10C91849447D}" dt="2025-10-14T09:58:14.022" v="21" actId="404"/>
        <pc:sldMkLst>
          <pc:docMk/>
          <pc:sldMk cId="556103491" sldId="271"/>
        </pc:sldMkLst>
        <pc:spChg chg="mod">
          <ac:chgData name="Amaya Lyne (ETF)" userId="254d19ee-a2a4-46f8-97d7-ce61c0481289" providerId="ADAL" clId="{B9FB3D3A-DDCA-4CF3-90CF-10C91849447D}" dt="2025-10-14T09:58:14.022" v="21" actId="404"/>
          <ac:spMkLst>
            <pc:docMk/>
            <pc:sldMk cId="556103491" sldId="271"/>
            <ac:spMk id="3" creationId="{19C99B62-7AE3-DA80-BA11-A698C6F7439D}"/>
          </ac:spMkLst>
        </pc:spChg>
      </pc:sldChg>
      <pc:sldChg chg="modSp mod">
        <pc:chgData name="Amaya Lyne (ETF)" userId="254d19ee-a2a4-46f8-97d7-ce61c0481289" providerId="ADAL" clId="{B9FB3D3A-DDCA-4CF3-90CF-10C91849447D}" dt="2025-10-14T09:55:45.727" v="6" actId="20577"/>
        <pc:sldMkLst>
          <pc:docMk/>
          <pc:sldMk cId="985326339" sldId="273"/>
        </pc:sldMkLst>
        <pc:spChg chg="mod">
          <ac:chgData name="Amaya Lyne (ETF)" userId="254d19ee-a2a4-46f8-97d7-ce61c0481289" providerId="ADAL" clId="{B9FB3D3A-DDCA-4CF3-90CF-10C91849447D}" dt="2025-10-14T09:55:45.727" v="6" actId="20577"/>
          <ac:spMkLst>
            <pc:docMk/>
            <pc:sldMk cId="985326339" sldId="273"/>
            <ac:spMk id="2" creationId="{21BD5F8C-9711-0D4F-1E0C-54C10842636C}"/>
          </ac:spMkLst>
        </pc:spChg>
      </pc:sldChg>
      <pc:sldChg chg="modSp mod">
        <pc:chgData name="Amaya Lyne (ETF)" userId="254d19ee-a2a4-46f8-97d7-ce61c0481289" providerId="ADAL" clId="{B9FB3D3A-DDCA-4CF3-90CF-10C91849447D}" dt="2025-10-14T09:58:06.056" v="20" actId="20577"/>
        <pc:sldMkLst>
          <pc:docMk/>
          <pc:sldMk cId="3172317346" sldId="274"/>
        </pc:sldMkLst>
        <pc:spChg chg="mod">
          <ac:chgData name="Amaya Lyne (ETF)" userId="254d19ee-a2a4-46f8-97d7-ce61c0481289" providerId="ADAL" clId="{B9FB3D3A-DDCA-4CF3-90CF-10C91849447D}" dt="2025-10-14T09:58:06.056" v="20" actId="20577"/>
          <ac:spMkLst>
            <pc:docMk/>
            <pc:sldMk cId="3172317346" sldId="274"/>
            <ac:spMk id="3" creationId="{650A8121-260E-91D6-7DB7-E93FEF96EF85}"/>
          </ac:spMkLst>
        </pc:spChg>
      </pc:sldChg>
      <pc:sldChg chg="modSp mod">
        <pc:chgData name="Amaya Lyne (ETF)" userId="254d19ee-a2a4-46f8-97d7-ce61c0481289" providerId="ADAL" clId="{B9FB3D3A-DDCA-4CF3-90CF-10C91849447D}" dt="2025-10-14T09:59:58.349" v="34" actId="403"/>
        <pc:sldMkLst>
          <pc:docMk/>
          <pc:sldMk cId="2076112852" sldId="279"/>
        </pc:sldMkLst>
        <pc:spChg chg="mod">
          <ac:chgData name="Amaya Lyne (ETF)" userId="254d19ee-a2a4-46f8-97d7-ce61c0481289" providerId="ADAL" clId="{B9FB3D3A-DDCA-4CF3-90CF-10C91849447D}" dt="2025-10-14T09:59:52.925" v="31" actId="255"/>
          <ac:spMkLst>
            <pc:docMk/>
            <pc:sldMk cId="2076112852" sldId="279"/>
            <ac:spMk id="2" creationId="{D5B6175F-0112-9B48-676F-D4A8D4F58D16}"/>
          </ac:spMkLst>
        </pc:spChg>
        <pc:spChg chg="mod">
          <ac:chgData name="Amaya Lyne (ETF)" userId="254d19ee-a2a4-46f8-97d7-ce61c0481289" providerId="ADAL" clId="{B9FB3D3A-DDCA-4CF3-90CF-10C91849447D}" dt="2025-10-14T09:59:58.349" v="34" actId="403"/>
          <ac:spMkLst>
            <pc:docMk/>
            <pc:sldMk cId="2076112852" sldId="279"/>
            <ac:spMk id="3" creationId="{F9033E22-46B3-7A3F-4086-8E22E48944CC}"/>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3.xml.rels><?xml version="1.0" encoding="UTF-8" standalone="yes"?>
<Relationships xmlns="http://schemas.openxmlformats.org/package/2006/relationships"><Relationship Id="rId1" Type="http://schemas.openxmlformats.org/officeDocument/2006/relationships/hyperlink" Target="https://www.qqi.ie/news/international-launch-of-the-global-academic-integrity-network"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1" Type="http://schemas.openxmlformats.org/officeDocument/2006/relationships/hyperlink" Target="https://www.qqi.ie/news/international-launch-of-the-global-academic-integrity-network"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551933-FCAA-4DE1-9779-F0566748671C}"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a:p>
      </dgm:t>
    </dgm:pt>
    <dgm:pt modelId="{FD4E0471-2846-4C38-BB00-2EC4C97A56DE}">
      <dgm:prSet/>
      <dgm:spPr/>
      <dgm:t>
        <a:bodyPr/>
        <a:lstStyle/>
        <a:p>
          <a:r>
            <a:t>GAIN : une réponse mondiale à un problème mondial</a:t>
          </a:r>
        </a:p>
      </dgm:t>
    </dgm:pt>
    <dgm:pt modelId="{9AF76C6D-68F5-4BDC-9433-241A9E0EFC12}" type="parTrans" cxnId="{B8AA1EDD-E2AE-45BB-A749-AFBA435AE6C3}">
      <dgm:prSet/>
      <dgm:spPr/>
      <dgm:t>
        <a:bodyPr/>
        <a:lstStyle/>
        <a:p>
          <a:endParaRPr/>
        </a:p>
      </dgm:t>
    </dgm:pt>
    <dgm:pt modelId="{B93E0C59-8914-48D7-A00F-ED1C8D82F3C9}" type="sibTrans" cxnId="{B8AA1EDD-E2AE-45BB-A749-AFBA435AE6C3}">
      <dgm:prSet/>
      <dgm:spPr/>
      <dgm:t>
        <a:bodyPr/>
        <a:lstStyle/>
        <a:p>
          <a:endParaRPr/>
        </a:p>
      </dgm:t>
    </dgm:pt>
    <dgm:pt modelId="{16908F6A-8CE6-418F-8FFA-A9204DFD4C53}">
      <dgm:prSet/>
      <dgm:spPr/>
      <dgm:t>
        <a:bodyPr/>
        <a:lstStyle/>
        <a:p>
          <a:r>
            <a:t>Création du Global Academic Integrity Network (GAIN)</a:t>
          </a:r>
        </a:p>
      </dgm:t>
    </dgm:pt>
    <dgm:pt modelId="{95EEF53E-3937-4F7A-A469-5D28D37360B6}" type="parTrans" cxnId="{3F575C0C-66EA-42B0-A099-E53ED2A2F0D5}">
      <dgm:prSet/>
      <dgm:spPr/>
      <dgm:t>
        <a:bodyPr/>
        <a:lstStyle/>
        <a:p>
          <a:endParaRPr/>
        </a:p>
      </dgm:t>
    </dgm:pt>
    <dgm:pt modelId="{82289A2F-E601-4652-B6F0-657FA595A3FE}" type="sibTrans" cxnId="{3F575C0C-66EA-42B0-A099-E53ED2A2F0D5}">
      <dgm:prSet/>
      <dgm:spPr/>
      <dgm:t>
        <a:bodyPr/>
        <a:lstStyle/>
        <a:p>
          <a:endParaRPr/>
        </a:p>
      </dgm:t>
    </dgm:pt>
    <dgm:pt modelId="{D309CB75-A13F-4C3F-BAB9-8F75EE9F2CEE}">
      <dgm:prSet/>
      <dgm:spPr/>
      <dgm:t>
        <a:bodyPr/>
        <a:lstStyle/>
        <a:p>
          <a:r>
            <a:t>Le but et les objectifs de GAIN</a:t>
          </a:r>
        </a:p>
      </dgm:t>
    </dgm:pt>
    <dgm:pt modelId="{F69A43AF-A37E-47C0-AEB0-546EB5D6437C}" type="parTrans" cxnId="{B61F0CC0-5479-4F40-928A-1E13FA7D9DD4}">
      <dgm:prSet/>
      <dgm:spPr/>
      <dgm:t>
        <a:bodyPr/>
        <a:lstStyle/>
        <a:p>
          <a:endParaRPr/>
        </a:p>
      </dgm:t>
    </dgm:pt>
    <dgm:pt modelId="{6F8BB540-5CCA-4E30-BFC4-D3065B09DF5B}" type="sibTrans" cxnId="{B61F0CC0-5479-4F40-928A-1E13FA7D9DD4}">
      <dgm:prSet/>
      <dgm:spPr/>
      <dgm:t>
        <a:bodyPr/>
        <a:lstStyle/>
        <a:p>
          <a:endParaRPr/>
        </a:p>
      </dgm:t>
    </dgm:pt>
    <dgm:pt modelId="{3783C940-1DE1-49ED-AD40-90C423B5337E}">
      <dgm:prSet/>
      <dgm:spPr/>
      <dgm:t>
        <a:bodyPr/>
        <a:lstStyle/>
        <a:p>
          <a:r>
            <a:t>Adhésion et critères</a:t>
          </a:r>
        </a:p>
      </dgm:t>
    </dgm:pt>
    <dgm:pt modelId="{FC5EBD62-3687-4770-AB75-72CDAB010326}" type="parTrans" cxnId="{A332EA9C-A2B2-4BF0-8AC9-E65D8F162A64}">
      <dgm:prSet/>
      <dgm:spPr/>
      <dgm:t>
        <a:bodyPr/>
        <a:lstStyle/>
        <a:p>
          <a:endParaRPr/>
        </a:p>
      </dgm:t>
    </dgm:pt>
    <dgm:pt modelId="{C0701C30-65B9-4014-BBA8-4878CC8CD3C2}" type="sibTrans" cxnId="{A332EA9C-A2B2-4BF0-8AC9-E65D8F162A64}">
      <dgm:prSet/>
      <dgm:spPr/>
      <dgm:t>
        <a:bodyPr/>
        <a:lstStyle/>
        <a:p>
          <a:endParaRPr/>
        </a:p>
      </dgm:t>
    </dgm:pt>
    <dgm:pt modelId="{8B3A1107-DA79-47DE-B75F-D6076A4C6756}">
      <dgm:prSet/>
      <dgm:spPr/>
      <dgm:t>
        <a:bodyPr/>
        <a:lstStyle/>
        <a:p>
          <a:r>
            <a:t>Comment fonctionne GAIN</a:t>
          </a:r>
        </a:p>
      </dgm:t>
    </dgm:pt>
    <dgm:pt modelId="{367CF87C-A1E5-4975-9A45-01A4EDBFBEC4}" type="parTrans" cxnId="{85864B96-4A49-445D-BF21-5C2FEF886668}">
      <dgm:prSet/>
      <dgm:spPr/>
      <dgm:t>
        <a:bodyPr/>
        <a:lstStyle/>
        <a:p>
          <a:endParaRPr/>
        </a:p>
      </dgm:t>
    </dgm:pt>
    <dgm:pt modelId="{35C2AAFD-4C09-42B3-A488-01CB1B186DC2}" type="sibTrans" cxnId="{85864B96-4A49-445D-BF21-5C2FEF886668}">
      <dgm:prSet/>
      <dgm:spPr/>
      <dgm:t>
        <a:bodyPr/>
        <a:lstStyle/>
        <a:p>
          <a:endParaRPr/>
        </a:p>
      </dgm:t>
    </dgm:pt>
    <dgm:pt modelId="{7DA4B5B6-D45D-4E2B-B960-681793950E71}">
      <dgm:prSet/>
      <dgm:spPr/>
      <dgm:t>
        <a:bodyPr/>
        <a:lstStyle/>
        <a:p>
          <a:r>
            <a:t>Une invitation de GAIN à vous</a:t>
          </a:r>
        </a:p>
      </dgm:t>
    </dgm:pt>
    <dgm:pt modelId="{25EEEA2F-03BC-4621-AADB-EE7938FDC041}" type="parTrans" cxnId="{32A6FAAE-CCDB-4F0D-8EC3-A6C272328EFB}">
      <dgm:prSet/>
      <dgm:spPr/>
      <dgm:t>
        <a:bodyPr/>
        <a:lstStyle/>
        <a:p>
          <a:endParaRPr/>
        </a:p>
      </dgm:t>
    </dgm:pt>
    <dgm:pt modelId="{E6258767-A9BB-40F7-BB30-71F85A3970CB}" type="sibTrans" cxnId="{32A6FAAE-CCDB-4F0D-8EC3-A6C272328EFB}">
      <dgm:prSet/>
      <dgm:spPr/>
      <dgm:t>
        <a:bodyPr/>
        <a:lstStyle/>
        <a:p>
          <a:endParaRPr/>
        </a:p>
      </dgm:t>
    </dgm:pt>
    <dgm:pt modelId="{DB5C35ED-637A-4D20-B53F-0F71BDB6436D}" type="pres">
      <dgm:prSet presAssocID="{DE551933-FCAA-4DE1-9779-F0566748671C}" presName="Name0" presStyleCnt="0">
        <dgm:presLayoutVars>
          <dgm:dir/>
          <dgm:resizeHandles val="exact"/>
        </dgm:presLayoutVars>
      </dgm:prSet>
      <dgm:spPr/>
    </dgm:pt>
    <dgm:pt modelId="{7C51305E-B556-42CC-9183-C3DDEB602706}" type="pres">
      <dgm:prSet presAssocID="{FD4E0471-2846-4C38-BB00-2EC4C97A56DE}" presName="node" presStyleLbl="node1" presStyleIdx="0" presStyleCnt="6">
        <dgm:presLayoutVars>
          <dgm:bulletEnabled val="1"/>
        </dgm:presLayoutVars>
      </dgm:prSet>
      <dgm:spPr/>
    </dgm:pt>
    <dgm:pt modelId="{CC25A2CF-F2E1-4432-AB78-2B6E083B5348}" type="pres">
      <dgm:prSet presAssocID="{B93E0C59-8914-48D7-A00F-ED1C8D82F3C9}" presName="sibTrans" presStyleLbl="sibTrans1D1" presStyleIdx="0" presStyleCnt="5"/>
      <dgm:spPr/>
    </dgm:pt>
    <dgm:pt modelId="{89768FD3-8AE1-42E2-9275-A020E0727C3F}" type="pres">
      <dgm:prSet presAssocID="{B93E0C59-8914-48D7-A00F-ED1C8D82F3C9}" presName="connectorText" presStyleLbl="sibTrans1D1" presStyleIdx="0" presStyleCnt="5"/>
      <dgm:spPr/>
    </dgm:pt>
    <dgm:pt modelId="{C4912569-DC68-41CB-9194-45BEEE163F11}" type="pres">
      <dgm:prSet presAssocID="{16908F6A-8CE6-418F-8FFA-A9204DFD4C53}" presName="node" presStyleLbl="node1" presStyleIdx="1" presStyleCnt="6">
        <dgm:presLayoutVars>
          <dgm:bulletEnabled val="1"/>
        </dgm:presLayoutVars>
      </dgm:prSet>
      <dgm:spPr/>
    </dgm:pt>
    <dgm:pt modelId="{A71AA62F-629C-4470-88AA-6C27FA2DB858}" type="pres">
      <dgm:prSet presAssocID="{82289A2F-E601-4652-B6F0-657FA595A3FE}" presName="sibTrans" presStyleLbl="sibTrans1D1" presStyleIdx="1" presStyleCnt="5"/>
      <dgm:spPr/>
    </dgm:pt>
    <dgm:pt modelId="{055343FF-2852-486E-86C6-6039EF0DE33B}" type="pres">
      <dgm:prSet presAssocID="{82289A2F-E601-4652-B6F0-657FA595A3FE}" presName="connectorText" presStyleLbl="sibTrans1D1" presStyleIdx="1" presStyleCnt="5"/>
      <dgm:spPr/>
    </dgm:pt>
    <dgm:pt modelId="{26B884A0-84C3-4E3D-9902-0968D47A8702}" type="pres">
      <dgm:prSet presAssocID="{D309CB75-A13F-4C3F-BAB9-8F75EE9F2CEE}" presName="node" presStyleLbl="node1" presStyleIdx="2" presStyleCnt="6">
        <dgm:presLayoutVars>
          <dgm:bulletEnabled val="1"/>
        </dgm:presLayoutVars>
      </dgm:prSet>
      <dgm:spPr/>
    </dgm:pt>
    <dgm:pt modelId="{251BB3B6-FE21-46DF-BAAB-F5AA02B382AA}" type="pres">
      <dgm:prSet presAssocID="{6F8BB540-5CCA-4E30-BFC4-D3065B09DF5B}" presName="sibTrans" presStyleLbl="sibTrans1D1" presStyleIdx="2" presStyleCnt="5"/>
      <dgm:spPr/>
    </dgm:pt>
    <dgm:pt modelId="{9938A8E8-1AB6-41A2-AF86-CB8F2EF9FEEF}" type="pres">
      <dgm:prSet presAssocID="{6F8BB540-5CCA-4E30-BFC4-D3065B09DF5B}" presName="connectorText" presStyleLbl="sibTrans1D1" presStyleIdx="2" presStyleCnt="5"/>
      <dgm:spPr/>
    </dgm:pt>
    <dgm:pt modelId="{55461E16-35A8-476E-B352-D4B4B6B0ACC4}" type="pres">
      <dgm:prSet presAssocID="{3783C940-1DE1-49ED-AD40-90C423B5337E}" presName="node" presStyleLbl="node1" presStyleIdx="3" presStyleCnt="6">
        <dgm:presLayoutVars>
          <dgm:bulletEnabled val="1"/>
        </dgm:presLayoutVars>
      </dgm:prSet>
      <dgm:spPr/>
    </dgm:pt>
    <dgm:pt modelId="{6FDBA87E-8BCD-4920-8211-9749DBC7F8BD}" type="pres">
      <dgm:prSet presAssocID="{C0701C30-65B9-4014-BBA8-4878CC8CD3C2}" presName="sibTrans" presStyleLbl="sibTrans1D1" presStyleIdx="3" presStyleCnt="5"/>
      <dgm:spPr/>
    </dgm:pt>
    <dgm:pt modelId="{719E46BB-B862-4DA5-952C-5726829AB85E}" type="pres">
      <dgm:prSet presAssocID="{C0701C30-65B9-4014-BBA8-4878CC8CD3C2}" presName="connectorText" presStyleLbl="sibTrans1D1" presStyleIdx="3" presStyleCnt="5"/>
      <dgm:spPr/>
    </dgm:pt>
    <dgm:pt modelId="{A81C2B7C-0226-4DFC-B9DD-801B05BFFB1F}" type="pres">
      <dgm:prSet presAssocID="{8B3A1107-DA79-47DE-B75F-D6076A4C6756}" presName="node" presStyleLbl="node1" presStyleIdx="4" presStyleCnt="6">
        <dgm:presLayoutVars>
          <dgm:bulletEnabled val="1"/>
        </dgm:presLayoutVars>
      </dgm:prSet>
      <dgm:spPr/>
    </dgm:pt>
    <dgm:pt modelId="{18755620-5585-46F5-A1CB-9F2DE02BFACB}" type="pres">
      <dgm:prSet presAssocID="{35C2AAFD-4C09-42B3-A488-01CB1B186DC2}" presName="sibTrans" presStyleLbl="sibTrans1D1" presStyleIdx="4" presStyleCnt="5"/>
      <dgm:spPr/>
    </dgm:pt>
    <dgm:pt modelId="{CCCDF2DA-8DF3-4C7F-8024-3FD5F65F49F4}" type="pres">
      <dgm:prSet presAssocID="{35C2AAFD-4C09-42B3-A488-01CB1B186DC2}" presName="connectorText" presStyleLbl="sibTrans1D1" presStyleIdx="4" presStyleCnt="5"/>
      <dgm:spPr/>
    </dgm:pt>
    <dgm:pt modelId="{48AAC3A1-5B17-4EC8-B2DD-03110EC92C41}" type="pres">
      <dgm:prSet presAssocID="{7DA4B5B6-D45D-4E2B-B960-681793950E71}" presName="node" presStyleLbl="node1" presStyleIdx="5" presStyleCnt="6">
        <dgm:presLayoutVars>
          <dgm:bulletEnabled val="1"/>
        </dgm:presLayoutVars>
      </dgm:prSet>
      <dgm:spPr/>
    </dgm:pt>
  </dgm:ptLst>
  <dgm:cxnLst>
    <dgm:cxn modelId="{DCB67708-BB34-4764-BEBB-43077934932F}" type="presOf" srcId="{8B3A1107-DA79-47DE-B75F-D6076A4C6756}" destId="{A81C2B7C-0226-4DFC-B9DD-801B05BFFB1F}" srcOrd="0" destOrd="0" presId="urn:microsoft.com/office/officeart/2016/7/layout/RepeatingBendingProcessNew"/>
    <dgm:cxn modelId="{3F575C0C-66EA-42B0-A099-E53ED2A2F0D5}" srcId="{DE551933-FCAA-4DE1-9779-F0566748671C}" destId="{16908F6A-8CE6-418F-8FFA-A9204DFD4C53}" srcOrd="1" destOrd="0" parTransId="{95EEF53E-3937-4F7A-A469-5D28D37360B6}" sibTransId="{82289A2F-E601-4652-B6F0-657FA595A3FE}"/>
    <dgm:cxn modelId="{072D8014-D261-41BD-801A-A9FAE1507AC1}" type="presOf" srcId="{82289A2F-E601-4652-B6F0-657FA595A3FE}" destId="{055343FF-2852-486E-86C6-6039EF0DE33B}" srcOrd="1" destOrd="0" presId="urn:microsoft.com/office/officeart/2016/7/layout/RepeatingBendingProcessNew"/>
    <dgm:cxn modelId="{47E4131D-1597-47A1-907C-28C2C0006D89}" type="presOf" srcId="{B93E0C59-8914-48D7-A00F-ED1C8D82F3C9}" destId="{89768FD3-8AE1-42E2-9275-A020E0727C3F}" srcOrd="1" destOrd="0" presId="urn:microsoft.com/office/officeart/2016/7/layout/RepeatingBendingProcessNew"/>
    <dgm:cxn modelId="{86B66328-5B95-490E-84D7-F00EF449D129}" type="presOf" srcId="{35C2AAFD-4C09-42B3-A488-01CB1B186DC2}" destId="{CCCDF2DA-8DF3-4C7F-8024-3FD5F65F49F4}" srcOrd="1" destOrd="0" presId="urn:microsoft.com/office/officeart/2016/7/layout/RepeatingBendingProcessNew"/>
    <dgm:cxn modelId="{09C60036-31CB-4BA2-A748-D3B80426D42F}" type="presOf" srcId="{6F8BB540-5CCA-4E30-BFC4-D3065B09DF5B}" destId="{9938A8E8-1AB6-41A2-AF86-CB8F2EF9FEEF}" srcOrd="1" destOrd="0" presId="urn:microsoft.com/office/officeart/2016/7/layout/RepeatingBendingProcessNew"/>
    <dgm:cxn modelId="{835B143F-EE44-45C1-B500-50CC250DE9CB}" type="presOf" srcId="{DE551933-FCAA-4DE1-9779-F0566748671C}" destId="{DB5C35ED-637A-4D20-B53F-0F71BDB6436D}" srcOrd="0" destOrd="0" presId="urn:microsoft.com/office/officeart/2016/7/layout/RepeatingBendingProcessNew"/>
    <dgm:cxn modelId="{2466E972-73F6-4249-AD77-FF18B71E08BB}" type="presOf" srcId="{35C2AAFD-4C09-42B3-A488-01CB1B186DC2}" destId="{18755620-5585-46F5-A1CB-9F2DE02BFACB}" srcOrd="0" destOrd="0" presId="urn:microsoft.com/office/officeart/2016/7/layout/RepeatingBendingProcessNew"/>
    <dgm:cxn modelId="{BE9F5273-2BF2-4D9C-90A9-5D278D42434D}" type="presOf" srcId="{C0701C30-65B9-4014-BBA8-4878CC8CD3C2}" destId="{6FDBA87E-8BCD-4920-8211-9749DBC7F8BD}" srcOrd="0" destOrd="0" presId="urn:microsoft.com/office/officeart/2016/7/layout/RepeatingBendingProcessNew"/>
    <dgm:cxn modelId="{85864B96-4A49-445D-BF21-5C2FEF886668}" srcId="{DE551933-FCAA-4DE1-9779-F0566748671C}" destId="{8B3A1107-DA79-47DE-B75F-D6076A4C6756}" srcOrd="4" destOrd="0" parTransId="{367CF87C-A1E5-4975-9A45-01A4EDBFBEC4}" sibTransId="{35C2AAFD-4C09-42B3-A488-01CB1B186DC2}"/>
    <dgm:cxn modelId="{A332EA9C-A2B2-4BF0-8AC9-E65D8F162A64}" srcId="{DE551933-FCAA-4DE1-9779-F0566748671C}" destId="{3783C940-1DE1-49ED-AD40-90C423B5337E}" srcOrd="3" destOrd="0" parTransId="{FC5EBD62-3687-4770-AB75-72CDAB010326}" sibTransId="{C0701C30-65B9-4014-BBA8-4878CC8CD3C2}"/>
    <dgm:cxn modelId="{E539A3A6-3D3D-4B52-990B-79C82D3F5335}" type="presOf" srcId="{FD4E0471-2846-4C38-BB00-2EC4C97A56DE}" destId="{7C51305E-B556-42CC-9183-C3DDEB602706}" srcOrd="0" destOrd="0" presId="urn:microsoft.com/office/officeart/2016/7/layout/RepeatingBendingProcessNew"/>
    <dgm:cxn modelId="{32A6FAAE-CCDB-4F0D-8EC3-A6C272328EFB}" srcId="{DE551933-FCAA-4DE1-9779-F0566748671C}" destId="{7DA4B5B6-D45D-4E2B-B960-681793950E71}" srcOrd="5" destOrd="0" parTransId="{25EEEA2F-03BC-4621-AADB-EE7938FDC041}" sibTransId="{E6258767-A9BB-40F7-BB30-71F85A3970CB}"/>
    <dgm:cxn modelId="{52284AB0-EEFA-4EDF-9803-9DAE2F00FCAF}" type="presOf" srcId="{3783C940-1DE1-49ED-AD40-90C423B5337E}" destId="{55461E16-35A8-476E-B352-D4B4B6B0ACC4}" srcOrd="0" destOrd="0" presId="urn:microsoft.com/office/officeart/2016/7/layout/RepeatingBendingProcessNew"/>
    <dgm:cxn modelId="{170887B0-D834-4A33-9080-CF936302606B}" type="presOf" srcId="{D309CB75-A13F-4C3F-BAB9-8F75EE9F2CEE}" destId="{26B884A0-84C3-4E3D-9902-0968D47A8702}" srcOrd="0" destOrd="0" presId="urn:microsoft.com/office/officeart/2016/7/layout/RepeatingBendingProcessNew"/>
    <dgm:cxn modelId="{B61F0CC0-5479-4F40-928A-1E13FA7D9DD4}" srcId="{DE551933-FCAA-4DE1-9779-F0566748671C}" destId="{D309CB75-A13F-4C3F-BAB9-8F75EE9F2CEE}" srcOrd="2" destOrd="0" parTransId="{F69A43AF-A37E-47C0-AEB0-546EB5D6437C}" sibTransId="{6F8BB540-5CCA-4E30-BFC4-D3065B09DF5B}"/>
    <dgm:cxn modelId="{1FD45EC1-5C60-4D36-9AF1-2824FC5B5910}" type="presOf" srcId="{B93E0C59-8914-48D7-A00F-ED1C8D82F3C9}" destId="{CC25A2CF-F2E1-4432-AB78-2B6E083B5348}" srcOrd="0" destOrd="0" presId="urn:microsoft.com/office/officeart/2016/7/layout/RepeatingBendingProcessNew"/>
    <dgm:cxn modelId="{1E88EFCC-2352-494B-9404-3CBD0786E9C9}" type="presOf" srcId="{82289A2F-E601-4652-B6F0-657FA595A3FE}" destId="{A71AA62F-629C-4470-88AA-6C27FA2DB858}" srcOrd="0" destOrd="0" presId="urn:microsoft.com/office/officeart/2016/7/layout/RepeatingBendingProcessNew"/>
    <dgm:cxn modelId="{AE7139D2-9D9A-490B-9B29-FAABB390BE23}" type="presOf" srcId="{16908F6A-8CE6-418F-8FFA-A9204DFD4C53}" destId="{C4912569-DC68-41CB-9194-45BEEE163F11}" srcOrd="0" destOrd="0" presId="urn:microsoft.com/office/officeart/2016/7/layout/RepeatingBendingProcessNew"/>
    <dgm:cxn modelId="{A7F212D4-E817-4968-9EE6-B8DD99FA5F3D}" type="presOf" srcId="{7DA4B5B6-D45D-4E2B-B960-681793950E71}" destId="{48AAC3A1-5B17-4EC8-B2DD-03110EC92C41}" srcOrd="0" destOrd="0" presId="urn:microsoft.com/office/officeart/2016/7/layout/RepeatingBendingProcessNew"/>
    <dgm:cxn modelId="{B8AA1EDD-E2AE-45BB-A749-AFBA435AE6C3}" srcId="{DE551933-FCAA-4DE1-9779-F0566748671C}" destId="{FD4E0471-2846-4C38-BB00-2EC4C97A56DE}" srcOrd="0" destOrd="0" parTransId="{9AF76C6D-68F5-4BDC-9433-241A9E0EFC12}" sibTransId="{B93E0C59-8914-48D7-A00F-ED1C8D82F3C9}"/>
    <dgm:cxn modelId="{010A87F2-0FC2-4CAC-8D93-F042E56DEB2E}" type="presOf" srcId="{C0701C30-65B9-4014-BBA8-4878CC8CD3C2}" destId="{719E46BB-B862-4DA5-952C-5726829AB85E}" srcOrd="1" destOrd="0" presId="urn:microsoft.com/office/officeart/2016/7/layout/RepeatingBendingProcessNew"/>
    <dgm:cxn modelId="{F06FFCF9-4612-4897-98EC-270FFDE67A90}" type="presOf" srcId="{6F8BB540-5CCA-4E30-BFC4-D3065B09DF5B}" destId="{251BB3B6-FE21-46DF-BAAB-F5AA02B382AA}" srcOrd="0" destOrd="0" presId="urn:microsoft.com/office/officeart/2016/7/layout/RepeatingBendingProcessNew"/>
    <dgm:cxn modelId="{12E56DC0-5B58-4D02-867E-C5344C0614BB}" type="presParOf" srcId="{DB5C35ED-637A-4D20-B53F-0F71BDB6436D}" destId="{7C51305E-B556-42CC-9183-C3DDEB602706}" srcOrd="0" destOrd="0" presId="urn:microsoft.com/office/officeart/2016/7/layout/RepeatingBendingProcessNew"/>
    <dgm:cxn modelId="{3E65D839-BCA1-432E-ACA2-91D95D9D95B3}" type="presParOf" srcId="{DB5C35ED-637A-4D20-B53F-0F71BDB6436D}" destId="{CC25A2CF-F2E1-4432-AB78-2B6E083B5348}" srcOrd="1" destOrd="0" presId="urn:microsoft.com/office/officeart/2016/7/layout/RepeatingBendingProcessNew"/>
    <dgm:cxn modelId="{09597256-23C5-42CB-9E65-B5DFA017F885}" type="presParOf" srcId="{CC25A2CF-F2E1-4432-AB78-2B6E083B5348}" destId="{89768FD3-8AE1-42E2-9275-A020E0727C3F}" srcOrd="0" destOrd="0" presId="urn:microsoft.com/office/officeart/2016/7/layout/RepeatingBendingProcessNew"/>
    <dgm:cxn modelId="{1AAA70B6-274E-4C7C-9954-395D0AA22A88}" type="presParOf" srcId="{DB5C35ED-637A-4D20-B53F-0F71BDB6436D}" destId="{C4912569-DC68-41CB-9194-45BEEE163F11}" srcOrd="2" destOrd="0" presId="urn:microsoft.com/office/officeart/2016/7/layout/RepeatingBendingProcessNew"/>
    <dgm:cxn modelId="{94C140EE-0EFA-4104-B5DF-EE7DA2A9F117}" type="presParOf" srcId="{DB5C35ED-637A-4D20-B53F-0F71BDB6436D}" destId="{A71AA62F-629C-4470-88AA-6C27FA2DB858}" srcOrd="3" destOrd="0" presId="urn:microsoft.com/office/officeart/2016/7/layout/RepeatingBendingProcessNew"/>
    <dgm:cxn modelId="{E4CB475A-525D-4BCB-84A1-A68BC51B2D78}" type="presParOf" srcId="{A71AA62F-629C-4470-88AA-6C27FA2DB858}" destId="{055343FF-2852-486E-86C6-6039EF0DE33B}" srcOrd="0" destOrd="0" presId="urn:microsoft.com/office/officeart/2016/7/layout/RepeatingBendingProcessNew"/>
    <dgm:cxn modelId="{1C1080EE-99A9-4C18-A827-DDB32AA4BBD7}" type="presParOf" srcId="{DB5C35ED-637A-4D20-B53F-0F71BDB6436D}" destId="{26B884A0-84C3-4E3D-9902-0968D47A8702}" srcOrd="4" destOrd="0" presId="urn:microsoft.com/office/officeart/2016/7/layout/RepeatingBendingProcessNew"/>
    <dgm:cxn modelId="{60771E30-63DB-4881-B7E1-AA3F90F30759}" type="presParOf" srcId="{DB5C35ED-637A-4D20-B53F-0F71BDB6436D}" destId="{251BB3B6-FE21-46DF-BAAB-F5AA02B382AA}" srcOrd="5" destOrd="0" presId="urn:microsoft.com/office/officeart/2016/7/layout/RepeatingBendingProcessNew"/>
    <dgm:cxn modelId="{2AB41D3D-D56F-4D2D-B448-44DD27C5DF57}" type="presParOf" srcId="{251BB3B6-FE21-46DF-BAAB-F5AA02B382AA}" destId="{9938A8E8-1AB6-41A2-AF86-CB8F2EF9FEEF}" srcOrd="0" destOrd="0" presId="urn:microsoft.com/office/officeart/2016/7/layout/RepeatingBendingProcessNew"/>
    <dgm:cxn modelId="{0CA5D16B-40D1-4693-8599-299DBEA6C1A4}" type="presParOf" srcId="{DB5C35ED-637A-4D20-B53F-0F71BDB6436D}" destId="{55461E16-35A8-476E-B352-D4B4B6B0ACC4}" srcOrd="6" destOrd="0" presId="urn:microsoft.com/office/officeart/2016/7/layout/RepeatingBendingProcessNew"/>
    <dgm:cxn modelId="{33CDAA05-6001-4DF5-869C-8712E8F74C7F}" type="presParOf" srcId="{DB5C35ED-637A-4D20-B53F-0F71BDB6436D}" destId="{6FDBA87E-8BCD-4920-8211-9749DBC7F8BD}" srcOrd="7" destOrd="0" presId="urn:microsoft.com/office/officeart/2016/7/layout/RepeatingBendingProcessNew"/>
    <dgm:cxn modelId="{D9791685-789C-4919-B3B1-F4A37A8B91BB}" type="presParOf" srcId="{6FDBA87E-8BCD-4920-8211-9749DBC7F8BD}" destId="{719E46BB-B862-4DA5-952C-5726829AB85E}" srcOrd="0" destOrd="0" presId="urn:microsoft.com/office/officeart/2016/7/layout/RepeatingBendingProcessNew"/>
    <dgm:cxn modelId="{96162D05-6937-4DC6-A72F-E09F506E1AF0}" type="presParOf" srcId="{DB5C35ED-637A-4D20-B53F-0F71BDB6436D}" destId="{A81C2B7C-0226-4DFC-B9DD-801B05BFFB1F}" srcOrd="8" destOrd="0" presId="urn:microsoft.com/office/officeart/2016/7/layout/RepeatingBendingProcessNew"/>
    <dgm:cxn modelId="{2EE7EE6C-CAA0-4B73-B05A-5EB45EC98714}" type="presParOf" srcId="{DB5C35ED-637A-4D20-B53F-0F71BDB6436D}" destId="{18755620-5585-46F5-A1CB-9F2DE02BFACB}" srcOrd="9" destOrd="0" presId="urn:microsoft.com/office/officeart/2016/7/layout/RepeatingBendingProcessNew"/>
    <dgm:cxn modelId="{BEAAE57A-3956-4911-9438-8B2D21A3E72D}" type="presParOf" srcId="{18755620-5585-46F5-A1CB-9F2DE02BFACB}" destId="{CCCDF2DA-8DF3-4C7F-8024-3FD5F65F49F4}" srcOrd="0" destOrd="0" presId="urn:microsoft.com/office/officeart/2016/7/layout/RepeatingBendingProcessNew"/>
    <dgm:cxn modelId="{FDF3550B-8B6A-4A29-961B-3F562E83E1AA}" type="presParOf" srcId="{DB5C35ED-637A-4D20-B53F-0F71BDB6436D}" destId="{48AAC3A1-5B17-4EC8-B2DD-03110EC92C41}"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7B9759-9A4D-4095-9D07-E249FF601BDA}" type="doc">
      <dgm:prSet loTypeId="urn:microsoft.com/office/officeart/2018/2/layout/IconCircleList" loCatId="icon" qsTypeId="urn:microsoft.com/office/officeart/2005/8/quickstyle/simple1" qsCatId="simple" csTypeId="urn:microsoft.com/office/officeart/2018/5/colors/Iconchunking_neutralicon_accent1_2" csCatId="accent1" phldr="1"/>
      <dgm:spPr/>
      <dgm:t>
        <a:bodyPr/>
        <a:lstStyle/>
        <a:p>
          <a:endParaRPr/>
        </a:p>
      </dgm:t>
    </dgm:pt>
    <dgm:pt modelId="{4752FE30-7DD5-4D00-BE39-60DC96DB0595}">
      <dgm:prSet custT="1"/>
      <dgm:spPr/>
      <dgm:t>
        <a:bodyPr/>
        <a:lstStyle/>
        <a:p>
          <a:pPr>
            <a:defRPr sz="2400"/>
          </a:pPr>
          <a:r>
            <a:t>Agences ayant des attributions et des fonctions similaires</a:t>
          </a:r>
          <a:endParaRPr sz="2400"/>
        </a:p>
      </dgm:t>
    </dgm:pt>
    <dgm:pt modelId="{05BBD78A-98F2-4C5A-8D55-AA7A74F52759}" type="parTrans" cxnId="{CCB7C3E0-044D-454D-8400-B23391A6A56B}">
      <dgm:prSet/>
      <dgm:spPr/>
      <dgm:t>
        <a:bodyPr/>
        <a:lstStyle/>
        <a:p>
          <a:endParaRPr/>
        </a:p>
      </dgm:t>
    </dgm:pt>
    <dgm:pt modelId="{0384F399-A16F-4C06-B5C9-663CF3CBEDEB}" type="sibTrans" cxnId="{CCB7C3E0-044D-454D-8400-B23391A6A56B}">
      <dgm:prSet/>
      <dgm:spPr/>
      <dgm:t>
        <a:bodyPr/>
        <a:lstStyle/>
        <a:p>
          <a:endParaRPr/>
        </a:p>
      </dgm:t>
    </dgm:pt>
    <dgm:pt modelId="{796A8088-77F9-4F47-9B2F-997BC0B03BE1}">
      <dgm:prSet custT="1"/>
      <dgm:spPr/>
      <dgm:t>
        <a:bodyPr/>
        <a:lstStyle/>
        <a:p>
          <a:pPr>
            <a:defRPr sz="2400"/>
          </a:pPr>
          <a:r>
            <a:t>Similitudes législatives</a:t>
          </a:r>
          <a:endParaRPr sz="2400"/>
        </a:p>
      </dgm:t>
    </dgm:pt>
    <dgm:pt modelId="{5CD0F685-3D35-4795-B7F0-E3BE0A3386AD}" type="parTrans" cxnId="{76800419-1DA9-432C-9CD0-4FEAE45D7839}">
      <dgm:prSet/>
      <dgm:spPr/>
      <dgm:t>
        <a:bodyPr/>
        <a:lstStyle/>
        <a:p>
          <a:endParaRPr/>
        </a:p>
      </dgm:t>
    </dgm:pt>
    <dgm:pt modelId="{0DD8951B-D27F-4A89-92D4-F3A55793EF45}" type="sibTrans" cxnId="{76800419-1DA9-432C-9CD0-4FEAE45D7839}">
      <dgm:prSet/>
      <dgm:spPr/>
      <dgm:t>
        <a:bodyPr/>
        <a:lstStyle/>
        <a:p>
          <a:endParaRPr/>
        </a:p>
      </dgm:t>
    </dgm:pt>
    <dgm:pt modelId="{5E224A84-3946-486D-8190-A9931CA6CE5D}">
      <dgm:prSet custT="1"/>
      <dgm:spPr/>
      <dgm:t>
        <a:bodyPr/>
        <a:lstStyle/>
        <a:p>
          <a:pPr>
            <a:defRPr sz="2400"/>
          </a:pPr>
          <a:r>
            <a:t>Protocole d’accord (2019)</a:t>
          </a:r>
          <a:endParaRPr sz="2400"/>
        </a:p>
      </dgm:t>
    </dgm:pt>
    <dgm:pt modelId="{C589EDBF-BE40-4702-8E00-88FF67BE94F8}" type="parTrans" cxnId="{AC659632-6AFE-4742-BEDF-4CDBB07B96AD}">
      <dgm:prSet/>
      <dgm:spPr/>
      <dgm:t>
        <a:bodyPr/>
        <a:lstStyle/>
        <a:p>
          <a:endParaRPr/>
        </a:p>
      </dgm:t>
    </dgm:pt>
    <dgm:pt modelId="{637F78E5-52BD-4630-923F-B4DBF3F680A6}" type="sibTrans" cxnId="{AC659632-6AFE-4742-BEDF-4CDBB07B96AD}">
      <dgm:prSet/>
      <dgm:spPr/>
      <dgm:t>
        <a:bodyPr/>
        <a:lstStyle/>
        <a:p>
          <a:endParaRPr/>
        </a:p>
      </dgm:t>
    </dgm:pt>
    <dgm:pt modelId="{0EE0257B-FDEC-460A-B173-64C798680F70}">
      <dgm:prSet custT="1"/>
      <dgm:spPr/>
      <dgm:t>
        <a:bodyPr/>
        <a:lstStyle/>
        <a:p>
          <a:pPr>
            <a:defRPr sz="2400"/>
          </a:pPr>
          <a:r>
            <a:t>Mise en place d'un partage et d'un engagement en matière d'information</a:t>
          </a:r>
          <a:endParaRPr sz="2400"/>
        </a:p>
      </dgm:t>
    </dgm:pt>
    <dgm:pt modelId="{EDF755B5-E4CE-4646-B977-575EE5DD94BF}" type="parTrans" cxnId="{D62EE999-F452-4291-98F5-5DDABEEF29D2}">
      <dgm:prSet/>
      <dgm:spPr/>
      <dgm:t>
        <a:bodyPr/>
        <a:lstStyle/>
        <a:p>
          <a:endParaRPr/>
        </a:p>
      </dgm:t>
    </dgm:pt>
    <dgm:pt modelId="{6DE293CB-6AD6-4941-BD78-AF1037CB52F0}" type="sibTrans" cxnId="{D62EE999-F452-4291-98F5-5DDABEEF29D2}">
      <dgm:prSet/>
      <dgm:spPr/>
      <dgm:t>
        <a:bodyPr/>
        <a:lstStyle/>
        <a:p>
          <a:endParaRPr/>
        </a:p>
      </dgm:t>
    </dgm:pt>
    <dgm:pt modelId="{79386C1C-6CD6-4B64-99EC-AE98BCC5EE8F}">
      <dgm:prSet custT="1"/>
      <dgm:spPr/>
      <dgm:t>
        <a:bodyPr/>
        <a:lstStyle/>
        <a:p>
          <a:pPr>
            <a:defRPr sz="2400"/>
          </a:pPr>
          <a:r>
            <a:t>Préoccupations communes concernant l'avenir de l'intégrité académique</a:t>
          </a:r>
          <a:endParaRPr sz="2400"/>
        </a:p>
      </dgm:t>
    </dgm:pt>
    <dgm:pt modelId="{22B5D038-AF0B-464E-AD09-421BE811CDA9}" type="parTrans" cxnId="{1365E0E4-851D-4ED9-B76F-54F07F6897E2}">
      <dgm:prSet/>
      <dgm:spPr/>
      <dgm:t>
        <a:bodyPr/>
        <a:lstStyle/>
        <a:p>
          <a:endParaRPr/>
        </a:p>
      </dgm:t>
    </dgm:pt>
    <dgm:pt modelId="{D46350A3-A9BB-4454-A01D-650C3921E80C}" type="sibTrans" cxnId="{1365E0E4-851D-4ED9-B76F-54F07F6897E2}">
      <dgm:prSet/>
      <dgm:spPr/>
      <dgm:t>
        <a:bodyPr/>
        <a:lstStyle/>
        <a:p>
          <a:endParaRPr/>
        </a:p>
      </dgm:t>
    </dgm:pt>
    <dgm:pt modelId="{7AA70297-2714-4850-A53E-A008D340EA1D}">
      <dgm:prSet/>
      <dgm:spPr/>
      <dgm:t>
        <a:bodyPr/>
        <a:lstStyle/>
        <a:p>
          <a:r>
            <a:t>Défis communs et reconnaissance du fait que les enjeux sont plus importants qu'une seule juridiction ne peut combattre seule</a:t>
          </a:r>
        </a:p>
      </dgm:t>
    </dgm:pt>
    <dgm:pt modelId="{D934586F-0375-4791-91EC-66166230D4C9}" type="parTrans" cxnId="{8DF3D11B-FC7A-4548-A434-75B51F8367AC}">
      <dgm:prSet/>
      <dgm:spPr/>
      <dgm:t>
        <a:bodyPr/>
        <a:lstStyle/>
        <a:p>
          <a:endParaRPr/>
        </a:p>
      </dgm:t>
    </dgm:pt>
    <dgm:pt modelId="{F4E770F6-7B8D-44E2-AAD8-3CCD5C092918}" type="sibTrans" cxnId="{8DF3D11B-FC7A-4548-A434-75B51F8367AC}">
      <dgm:prSet/>
      <dgm:spPr/>
      <dgm:t>
        <a:bodyPr/>
        <a:lstStyle/>
        <a:p>
          <a:endParaRPr/>
        </a:p>
      </dgm:t>
    </dgm:pt>
    <dgm:pt modelId="{F1D7F25B-BA28-4A96-9451-F4D0D06A3962}" type="pres">
      <dgm:prSet presAssocID="{887B9759-9A4D-4095-9D07-E249FF601BDA}" presName="root" presStyleCnt="0">
        <dgm:presLayoutVars>
          <dgm:dir/>
          <dgm:resizeHandles val="exact"/>
        </dgm:presLayoutVars>
      </dgm:prSet>
      <dgm:spPr/>
    </dgm:pt>
    <dgm:pt modelId="{1C763282-C176-4CA4-952A-9CECE668B4A2}" type="pres">
      <dgm:prSet presAssocID="{887B9759-9A4D-4095-9D07-E249FF601BDA}" presName="container" presStyleCnt="0">
        <dgm:presLayoutVars>
          <dgm:dir/>
          <dgm:resizeHandles val="exact"/>
        </dgm:presLayoutVars>
      </dgm:prSet>
      <dgm:spPr/>
    </dgm:pt>
    <dgm:pt modelId="{15955FDE-39B6-4EB3-8769-5E1BA2995E63}" type="pres">
      <dgm:prSet presAssocID="{4752FE30-7DD5-4D00-BE39-60DC96DB0595}" presName="compNode" presStyleCnt="0"/>
      <dgm:spPr/>
    </dgm:pt>
    <dgm:pt modelId="{AD066B2E-79B3-4B88-B5AB-BAC63A51A041}" type="pres">
      <dgm:prSet presAssocID="{4752FE30-7DD5-4D00-BE39-60DC96DB0595}" presName="iconBgRect" presStyleLbl="bgShp" presStyleIdx="0" presStyleCnt="6"/>
      <dgm:spPr/>
    </dgm:pt>
    <dgm:pt modelId="{71A714AC-6F94-4921-BF6D-CA833678967F}" type="pres">
      <dgm:prSet presAssocID="{4752FE30-7DD5-4D00-BE39-60DC96DB059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4DB1A1C9-34C8-4E49-A04E-B0B87C5B0309}" type="pres">
      <dgm:prSet presAssocID="{4752FE30-7DD5-4D00-BE39-60DC96DB0595}" presName="spaceRect" presStyleCnt="0"/>
      <dgm:spPr/>
    </dgm:pt>
    <dgm:pt modelId="{C369565B-9B6B-4DB5-ACEC-7B6DCA4FE802}" type="pres">
      <dgm:prSet presAssocID="{4752FE30-7DD5-4D00-BE39-60DC96DB0595}" presName="textRect" presStyleLbl="revTx" presStyleIdx="0" presStyleCnt="6" custScaleX="110529" custScaleY="143206">
        <dgm:presLayoutVars>
          <dgm:chMax val="1"/>
          <dgm:chPref val="1"/>
        </dgm:presLayoutVars>
      </dgm:prSet>
      <dgm:spPr/>
    </dgm:pt>
    <dgm:pt modelId="{22334CBB-C3CB-4981-B473-767534EE736B}" type="pres">
      <dgm:prSet presAssocID="{0384F399-A16F-4C06-B5C9-663CF3CBEDEB}" presName="sibTrans" presStyleLbl="sibTrans2D1" presStyleIdx="0" presStyleCnt="0"/>
      <dgm:spPr/>
    </dgm:pt>
    <dgm:pt modelId="{077FC358-92AD-43E9-99A9-0A6BB5F895A7}" type="pres">
      <dgm:prSet presAssocID="{796A8088-77F9-4F47-9B2F-997BC0B03BE1}" presName="compNode" presStyleCnt="0"/>
      <dgm:spPr/>
    </dgm:pt>
    <dgm:pt modelId="{A6F41F76-49F9-422C-A750-F25DD25A7C39}" type="pres">
      <dgm:prSet presAssocID="{796A8088-77F9-4F47-9B2F-997BC0B03BE1}" presName="iconBgRect" presStyleLbl="bgShp" presStyleIdx="1" presStyleCnt="6"/>
      <dgm:spPr/>
    </dgm:pt>
    <dgm:pt modelId="{FD4B00CC-F87A-4EA7-BC63-60DF326EF9A5}" type="pres">
      <dgm:prSet presAssocID="{796A8088-77F9-4F47-9B2F-997BC0B03BE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004E835C-C467-4B7A-9544-4FF3AA556318}" type="pres">
      <dgm:prSet presAssocID="{796A8088-77F9-4F47-9B2F-997BC0B03BE1}" presName="spaceRect" presStyleCnt="0"/>
      <dgm:spPr/>
    </dgm:pt>
    <dgm:pt modelId="{1992E05A-7313-4CCB-93B5-18CBF4B9B38D}" type="pres">
      <dgm:prSet presAssocID="{796A8088-77F9-4F47-9B2F-997BC0B03BE1}" presName="textRect" presStyleLbl="revTx" presStyleIdx="1" presStyleCnt="6">
        <dgm:presLayoutVars>
          <dgm:chMax val="1"/>
          <dgm:chPref val="1"/>
        </dgm:presLayoutVars>
      </dgm:prSet>
      <dgm:spPr/>
    </dgm:pt>
    <dgm:pt modelId="{69CE9A90-5FE8-483C-92E2-538697D8C251}" type="pres">
      <dgm:prSet presAssocID="{0DD8951B-D27F-4A89-92D4-F3A55793EF45}" presName="sibTrans" presStyleLbl="sibTrans2D1" presStyleIdx="0" presStyleCnt="0"/>
      <dgm:spPr/>
    </dgm:pt>
    <dgm:pt modelId="{91785226-D221-4574-AE7A-43178509454E}" type="pres">
      <dgm:prSet presAssocID="{5E224A84-3946-486D-8190-A9931CA6CE5D}" presName="compNode" presStyleCnt="0"/>
      <dgm:spPr/>
    </dgm:pt>
    <dgm:pt modelId="{19132B28-4B28-44DE-87D0-8F8780D569AF}" type="pres">
      <dgm:prSet presAssocID="{5E224A84-3946-486D-8190-A9931CA6CE5D}" presName="iconBgRect" presStyleLbl="bgShp" presStyleIdx="2" presStyleCnt="6"/>
      <dgm:spPr/>
    </dgm:pt>
    <dgm:pt modelId="{F4D629CA-683E-46E6-9C24-A8C92B6024F2}" type="pres">
      <dgm:prSet presAssocID="{5E224A84-3946-486D-8190-A9931CA6CE5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tract"/>
        </a:ext>
      </dgm:extLst>
    </dgm:pt>
    <dgm:pt modelId="{AB50178A-D1B3-40FF-832D-E54990004AA6}" type="pres">
      <dgm:prSet presAssocID="{5E224A84-3946-486D-8190-A9931CA6CE5D}" presName="spaceRect" presStyleCnt="0"/>
      <dgm:spPr/>
    </dgm:pt>
    <dgm:pt modelId="{9530A3C9-50B1-4573-882E-FEC930C9785D}" type="pres">
      <dgm:prSet presAssocID="{5E224A84-3946-486D-8190-A9931CA6CE5D}" presName="textRect" presStyleLbl="revTx" presStyleIdx="2" presStyleCnt="6">
        <dgm:presLayoutVars>
          <dgm:chMax val="1"/>
          <dgm:chPref val="1"/>
        </dgm:presLayoutVars>
      </dgm:prSet>
      <dgm:spPr/>
    </dgm:pt>
    <dgm:pt modelId="{26793642-A4A5-4DD4-9530-37F1D00E6DFB}" type="pres">
      <dgm:prSet presAssocID="{637F78E5-52BD-4630-923F-B4DBF3F680A6}" presName="sibTrans" presStyleLbl="sibTrans2D1" presStyleIdx="0" presStyleCnt="0"/>
      <dgm:spPr/>
    </dgm:pt>
    <dgm:pt modelId="{EC2511BA-D112-4981-B056-49624B2414D2}" type="pres">
      <dgm:prSet presAssocID="{0EE0257B-FDEC-460A-B173-64C798680F70}" presName="compNode" presStyleCnt="0"/>
      <dgm:spPr/>
    </dgm:pt>
    <dgm:pt modelId="{BC813234-86A6-4169-BE10-D6A28537A592}" type="pres">
      <dgm:prSet presAssocID="{0EE0257B-FDEC-460A-B173-64C798680F70}" presName="iconBgRect" presStyleLbl="bgShp" presStyleIdx="3" presStyleCnt="6"/>
      <dgm:spPr/>
    </dgm:pt>
    <dgm:pt modelId="{2E61776C-CC41-4C7C-B0F2-D71508669491}" type="pres">
      <dgm:prSet presAssocID="{0EE0257B-FDEC-460A-B173-64C798680F7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9C5DBB1B-DCBD-422C-BE30-A05AF320E161}" type="pres">
      <dgm:prSet presAssocID="{0EE0257B-FDEC-460A-B173-64C798680F70}" presName="spaceRect" presStyleCnt="0"/>
      <dgm:spPr/>
    </dgm:pt>
    <dgm:pt modelId="{C63AAB5F-779A-4576-98FF-E8C47AECF375}" type="pres">
      <dgm:prSet presAssocID="{0EE0257B-FDEC-460A-B173-64C798680F70}" presName="textRect" presStyleLbl="revTx" presStyleIdx="3" presStyleCnt="6">
        <dgm:presLayoutVars>
          <dgm:chMax val="1"/>
          <dgm:chPref val="1"/>
        </dgm:presLayoutVars>
      </dgm:prSet>
      <dgm:spPr/>
    </dgm:pt>
    <dgm:pt modelId="{E2169613-6CC7-4CAD-B40B-9A9B51A0B726}" type="pres">
      <dgm:prSet presAssocID="{6DE293CB-6AD6-4941-BD78-AF1037CB52F0}" presName="sibTrans" presStyleLbl="sibTrans2D1" presStyleIdx="0" presStyleCnt="0"/>
      <dgm:spPr/>
    </dgm:pt>
    <dgm:pt modelId="{D551D2FD-157A-4302-B9B6-FEC3BBA3D780}" type="pres">
      <dgm:prSet presAssocID="{79386C1C-6CD6-4B64-99EC-AE98BCC5EE8F}" presName="compNode" presStyleCnt="0"/>
      <dgm:spPr/>
    </dgm:pt>
    <dgm:pt modelId="{0AC18DCE-E4EA-4221-8600-BA46764DCD80}" type="pres">
      <dgm:prSet presAssocID="{79386C1C-6CD6-4B64-99EC-AE98BCC5EE8F}" presName="iconBgRect" presStyleLbl="bgShp" presStyleIdx="4" presStyleCnt="6"/>
      <dgm:spPr/>
    </dgm:pt>
    <dgm:pt modelId="{8CDC823A-7424-4FBC-AB50-7A51C8984CD6}" type="pres">
      <dgm:prSet presAssocID="{79386C1C-6CD6-4B64-99EC-AE98BCC5EE8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904CE2C2-BC96-4E9E-B790-A435A4565D8C}" type="pres">
      <dgm:prSet presAssocID="{79386C1C-6CD6-4B64-99EC-AE98BCC5EE8F}" presName="spaceRect" presStyleCnt="0"/>
      <dgm:spPr/>
    </dgm:pt>
    <dgm:pt modelId="{CAEC9688-48BF-4157-A016-6D128036624C}" type="pres">
      <dgm:prSet presAssocID="{79386C1C-6CD6-4B64-99EC-AE98BCC5EE8F}" presName="textRect" presStyleLbl="revTx" presStyleIdx="4" presStyleCnt="6">
        <dgm:presLayoutVars>
          <dgm:chMax val="1"/>
          <dgm:chPref val="1"/>
        </dgm:presLayoutVars>
      </dgm:prSet>
      <dgm:spPr/>
    </dgm:pt>
    <dgm:pt modelId="{6E42F58F-6928-4EE7-9C16-D0115BD4F867}" type="pres">
      <dgm:prSet presAssocID="{D46350A3-A9BB-4454-A01D-650C3921E80C}" presName="sibTrans" presStyleLbl="sibTrans2D1" presStyleIdx="0" presStyleCnt="0"/>
      <dgm:spPr/>
    </dgm:pt>
    <dgm:pt modelId="{2E135E99-B405-4ECC-B18C-959860D3CADC}" type="pres">
      <dgm:prSet presAssocID="{7AA70297-2714-4850-A53E-A008D340EA1D}" presName="compNode" presStyleCnt="0"/>
      <dgm:spPr/>
    </dgm:pt>
    <dgm:pt modelId="{19D48320-7B9F-437B-81B8-DF9995A8C666}" type="pres">
      <dgm:prSet presAssocID="{7AA70297-2714-4850-A53E-A008D340EA1D}" presName="iconBgRect" presStyleLbl="bgShp" presStyleIdx="5" presStyleCnt="6"/>
      <dgm:spPr/>
    </dgm:pt>
    <dgm:pt modelId="{8828646C-3F8F-4D75-9514-FBFDB547A8B7}" type="pres">
      <dgm:prSet presAssocID="{7AA70297-2714-4850-A53E-A008D340EA1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Judge"/>
        </a:ext>
      </dgm:extLst>
    </dgm:pt>
    <dgm:pt modelId="{8A7D2877-CB30-4BA6-89C5-56112C57B17E}" type="pres">
      <dgm:prSet presAssocID="{7AA70297-2714-4850-A53E-A008D340EA1D}" presName="spaceRect" presStyleCnt="0"/>
      <dgm:spPr/>
    </dgm:pt>
    <dgm:pt modelId="{C68CDCBA-476D-47B7-8522-5FE56410DAFA}" type="pres">
      <dgm:prSet presAssocID="{7AA70297-2714-4850-A53E-A008D340EA1D}" presName="textRect" presStyleLbl="revTx" presStyleIdx="5" presStyleCnt="6" custScaleX="109734" custScaleY="173499">
        <dgm:presLayoutVars>
          <dgm:chMax val="1"/>
          <dgm:chPref val="1"/>
        </dgm:presLayoutVars>
      </dgm:prSet>
      <dgm:spPr/>
    </dgm:pt>
  </dgm:ptLst>
  <dgm:cxnLst>
    <dgm:cxn modelId="{76800419-1DA9-432C-9CD0-4FEAE45D7839}" srcId="{887B9759-9A4D-4095-9D07-E249FF601BDA}" destId="{796A8088-77F9-4F47-9B2F-997BC0B03BE1}" srcOrd="1" destOrd="0" parTransId="{5CD0F685-3D35-4795-B7F0-E3BE0A3386AD}" sibTransId="{0DD8951B-D27F-4A89-92D4-F3A55793EF45}"/>
    <dgm:cxn modelId="{8DF3D11B-FC7A-4548-A434-75B51F8367AC}" srcId="{887B9759-9A4D-4095-9D07-E249FF601BDA}" destId="{7AA70297-2714-4850-A53E-A008D340EA1D}" srcOrd="5" destOrd="0" parTransId="{D934586F-0375-4791-91EC-66166230D4C9}" sibTransId="{F4E770F6-7B8D-44E2-AAD8-3CCD5C092918}"/>
    <dgm:cxn modelId="{B9DC8826-86B0-4413-BD4E-DEFDE431EA1F}" type="presOf" srcId="{637F78E5-52BD-4630-923F-B4DBF3F680A6}" destId="{26793642-A4A5-4DD4-9530-37F1D00E6DFB}" srcOrd="0" destOrd="0" presId="urn:microsoft.com/office/officeart/2018/2/layout/IconCircleList"/>
    <dgm:cxn modelId="{AC659632-6AFE-4742-BEDF-4CDBB07B96AD}" srcId="{887B9759-9A4D-4095-9D07-E249FF601BDA}" destId="{5E224A84-3946-486D-8190-A9931CA6CE5D}" srcOrd="2" destOrd="0" parTransId="{C589EDBF-BE40-4702-8E00-88FF67BE94F8}" sibTransId="{637F78E5-52BD-4630-923F-B4DBF3F680A6}"/>
    <dgm:cxn modelId="{267F745C-0B06-4237-AF14-80C3E421EA4E}" type="presOf" srcId="{0DD8951B-D27F-4A89-92D4-F3A55793EF45}" destId="{69CE9A90-5FE8-483C-92E2-538697D8C251}" srcOrd="0" destOrd="0" presId="urn:microsoft.com/office/officeart/2018/2/layout/IconCircleList"/>
    <dgm:cxn modelId="{CF01FD5C-4A03-4A8B-860A-E4D8205D52DB}" type="presOf" srcId="{796A8088-77F9-4F47-9B2F-997BC0B03BE1}" destId="{1992E05A-7313-4CCB-93B5-18CBF4B9B38D}" srcOrd="0" destOrd="0" presId="urn:microsoft.com/office/officeart/2018/2/layout/IconCircleList"/>
    <dgm:cxn modelId="{9556535F-DD18-4153-887B-D796CEF42077}" type="presOf" srcId="{6DE293CB-6AD6-4941-BD78-AF1037CB52F0}" destId="{E2169613-6CC7-4CAD-B40B-9A9B51A0B726}" srcOrd="0" destOrd="0" presId="urn:microsoft.com/office/officeart/2018/2/layout/IconCircleList"/>
    <dgm:cxn modelId="{F73C0863-445E-45D0-8B07-8E9723C36AFD}" type="presOf" srcId="{0384F399-A16F-4C06-B5C9-663CF3CBEDEB}" destId="{22334CBB-C3CB-4981-B473-767534EE736B}" srcOrd="0" destOrd="0" presId="urn:microsoft.com/office/officeart/2018/2/layout/IconCircleList"/>
    <dgm:cxn modelId="{7B8F4B70-D895-4CA6-B71B-B76783A9F986}" type="presOf" srcId="{D46350A3-A9BB-4454-A01D-650C3921E80C}" destId="{6E42F58F-6928-4EE7-9C16-D0115BD4F867}" srcOrd="0" destOrd="0" presId="urn:microsoft.com/office/officeart/2018/2/layout/IconCircleList"/>
    <dgm:cxn modelId="{5A884077-9152-4146-9E14-1E63F282FFFF}" type="presOf" srcId="{5E224A84-3946-486D-8190-A9931CA6CE5D}" destId="{9530A3C9-50B1-4573-882E-FEC930C9785D}" srcOrd="0" destOrd="0" presId="urn:microsoft.com/office/officeart/2018/2/layout/IconCircleList"/>
    <dgm:cxn modelId="{D62EE999-F452-4291-98F5-5DDABEEF29D2}" srcId="{887B9759-9A4D-4095-9D07-E249FF601BDA}" destId="{0EE0257B-FDEC-460A-B173-64C798680F70}" srcOrd="3" destOrd="0" parTransId="{EDF755B5-E4CE-4646-B977-575EE5DD94BF}" sibTransId="{6DE293CB-6AD6-4941-BD78-AF1037CB52F0}"/>
    <dgm:cxn modelId="{3A21B69D-B530-4800-833A-0FFDF1700274}" type="presOf" srcId="{4752FE30-7DD5-4D00-BE39-60DC96DB0595}" destId="{C369565B-9B6B-4DB5-ACEC-7B6DCA4FE802}" srcOrd="0" destOrd="0" presId="urn:microsoft.com/office/officeart/2018/2/layout/IconCircleList"/>
    <dgm:cxn modelId="{F4286BAA-39B9-4AC1-84E4-A24AC5265F62}" type="presOf" srcId="{887B9759-9A4D-4095-9D07-E249FF601BDA}" destId="{F1D7F25B-BA28-4A96-9451-F4D0D06A3962}" srcOrd="0" destOrd="0" presId="urn:microsoft.com/office/officeart/2018/2/layout/IconCircleList"/>
    <dgm:cxn modelId="{F47E34B3-951C-488A-A94A-1D2D3A8151D7}" type="presOf" srcId="{79386C1C-6CD6-4B64-99EC-AE98BCC5EE8F}" destId="{CAEC9688-48BF-4157-A016-6D128036624C}" srcOrd="0" destOrd="0" presId="urn:microsoft.com/office/officeart/2018/2/layout/IconCircleList"/>
    <dgm:cxn modelId="{C5FB76BE-B45A-4020-B79E-87060387ED17}" type="presOf" srcId="{0EE0257B-FDEC-460A-B173-64C798680F70}" destId="{C63AAB5F-779A-4576-98FF-E8C47AECF375}" srcOrd="0" destOrd="0" presId="urn:microsoft.com/office/officeart/2018/2/layout/IconCircleList"/>
    <dgm:cxn modelId="{944714CF-27B2-459F-B4BA-FCEBA2D1EFA7}" type="presOf" srcId="{7AA70297-2714-4850-A53E-A008D340EA1D}" destId="{C68CDCBA-476D-47B7-8522-5FE56410DAFA}" srcOrd="0" destOrd="0" presId="urn:microsoft.com/office/officeart/2018/2/layout/IconCircleList"/>
    <dgm:cxn modelId="{CCB7C3E0-044D-454D-8400-B23391A6A56B}" srcId="{887B9759-9A4D-4095-9D07-E249FF601BDA}" destId="{4752FE30-7DD5-4D00-BE39-60DC96DB0595}" srcOrd="0" destOrd="0" parTransId="{05BBD78A-98F2-4C5A-8D55-AA7A74F52759}" sibTransId="{0384F399-A16F-4C06-B5C9-663CF3CBEDEB}"/>
    <dgm:cxn modelId="{1365E0E4-851D-4ED9-B76F-54F07F6897E2}" srcId="{887B9759-9A4D-4095-9D07-E249FF601BDA}" destId="{79386C1C-6CD6-4B64-99EC-AE98BCC5EE8F}" srcOrd="4" destOrd="0" parTransId="{22B5D038-AF0B-464E-AD09-421BE811CDA9}" sibTransId="{D46350A3-A9BB-4454-A01D-650C3921E80C}"/>
    <dgm:cxn modelId="{FA7333E6-7586-4DBD-904F-414BEF3E8162}" type="presParOf" srcId="{F1D7F25B-BA28-4A96-9451-F4D0D06A3962}" destId="{1C763282-C176-4CA4-952A-9CECE668B4A2}" srcOrd="0" destOrd="0" presId="urn:microsoft.com/office/officeart/2018/2/layout/IconCircleList"/>
    <dgm:cxn modelId="{7A784EEC-A341-44C1-9A3D-059C84BAF662}" type="presParOf" srcId="{1C763282-C176-4CA4-952A-9CECE668B4A2}" destId="{15955FDE-39B6-4EB3-8769-5E1BA2995E63}" srcOrd="0" destOrd="0" presId="urn:microsoft.com/office/officeart/2018/2/layout/IconCircleList"/>
    <dgm:cxn modelId="{F2AA1708-5152-4220-8388-ACBCCA9E2043}" type="presParOf" srcId="{15955FDE-39B6-4EB3-8769-5E1BA2995E63}" destId="{AD066B2E-79B3-4B88-B5AB-BAC63A51A041}" srcOrd="0" destOrd="0" presId="urn:microsoft.com/office/officeart/2018/2/layout/IconCircleList"/>
    <dgm:cxn modelId="{462EDE60-E38E-4942-858E-3E4253CEB5C4}" type="presParOf" srcId="{15955FDE-39B6-4EB3-8769-5E1BA2995E63}" destId="{71A714AC-6F94-4921-BF6D-CA833678967F}" srcOrd="1" destOrd="0" presId="urn:microsoft.com/office/officeart/2018/2/layout/IconCircleList"/>
    <dgm:cxn modelId="{BEF03D2A-430A-4C67-9CC5-124AE39314E7}" type="presParOf" srcId="{15955FDE-39B6-4EB3-8769-5E1BA2995E63}" destId="{4DB1A1C9-34C8-4E49-A04E-B0B87C5B0309}" srcOrd="2" destOrd="0" presId="urn:microsoft.com/office/officeart/2018/2/layout/IconCircleList"/>
    <dgm:cxn modelId="{80960E09-EDB6-4C0C-AB5B-3A348CE644B9}" type="presParOf" srcId="{15955FDE-39B6-4EB3-8769-5E1BA2995E63}" destId="{C369565B-9B6B-4DB5-ACEC-7B6DCA4FE802}" srcOrd="3" destOrd="0" presId="urn:microsoft.com/office/officeart/2018/2/layout/IconCircleList"/>
    <dgm:cxn modelId="{E6D868FA-FE73-4A0A-874E-30D01FD6EB87}" type="presParOf" srcId="{1C763282-C176-4CA4-952A-9CECE668B4A2}" destId="{22334CBB-C3CB-4981-B473-767534EE736B}" srcOrd="1" destOrd="0" presId="urn:microsoft.com/office/officeart/2018/2/layout/IconCircleList"/>
    <dgm:cxn modelId="{F95856CD-7458-40B8-9707-7B08D39592BA}" type="presParOf" srcId="{1C763282-C176-4CA4-952A-9CECE668B4A2}" destId="{077FC358-92AD-43E9-99A9-0A6BB5F895A7}" srcOrd="2" destOrd="0" presId="urn:microsoft.com/office/officeart/2018/2/layout/IconCircleList"/>
    <dgm:cxn modelId="{B65CB5DD-1984-41A0-A91A-DA6F8326C97A}" type="presParOf" srcId="{077FC358-92AD-43E9-99A9-0A6BB5F895A7}" destId="{A6F41F76-49F9-422C-A750-F25DD25A7C39}" srcOrd="0" destOrd="0" presId="urn:microsoft.com/office/officeart/2018/2/layout/IconCircleList"/>
    <dgm:cxn modelId="{09CD4091-899C-4919-9FB4-9401C5633261}" type="presParOf" srcId="{077FC358-92AD-43E9-99A9-0A6BB5F895A7}" destId="{FD4B00CC-F87A-4EA7-BC63-60DF326EF9A5}" srcOrd="1" destOrd="0" presId="urn:microsoft.com/office/officeart/2018/2/layout/IconCircleList"/>
    <dgm:cxn modelId="{7B0F2AE4-2C0C-48BB-AE93-61DE3CDC56EF}" type="presParOf" srcId="{077FC358-92AD-43E9-99A9-0A6BB5F895A7}" destId="{004E835C-C467-4B7A-9544-4FF3AA556318}" srcOrd="2" destOrd="0" presId="urn:microsoft.com/office/officeart/2018/2/layout/IconCircleList"/>
    <dgm:cxn modelId="{9CFFAB51-312B-4417-BD34-F2A4B3405024}" type="presParOf" srcId="{077FC358-92AD-43E9-99A9-0A6BB5F895A7}" destId="{1992E05A-7313-4CCB-93B5-18CBF4B9B38D}" srcOrd="3" destOrd="0" presId="urn:microsoft.com/office/officeart/2018/2/layout/IconCircleList"/>
    <dgm:cxn modelId="{3A5A112A-B2C2-44EF-8971-7EF787C91E58}" type="presParOf" srcId="{1C763282-C176-4CA4-952A-9CECE668B4A2}" destId="{69CE9A90-5FE8-483C-92E2-538697D8C251}" srcOrd="3" destOrd="0" presId="urn:microsoft.com/office/officeart/2018/2/layout/IconCircleList"/>
    <dgm:cxn modelId="{FE3675CE-5641-4954-92B3-EFB2A5F44A1D}" type="presParOf" srcId="{1C763282-C176-4CA4-952A-9CECE668B4A2}" destId="{91785226-D221-4574-AE7A-43178509454E}" srcOrd="4" destOrd="0" presId="urn:microsoft.com/office/officeart/2018/2/layout/IconCircleList"/>
    <dgm:cxn modelId="{1434FECC-0C4D-416E-86B4-0359F524F8AB}" type="presParOf" srcId="{91785226-D221-4574-AE7A-43178509454E}" destId="{19132B28-4B28-44DE-87D0-8F8780D569AF}" srcOrd="0" destOrd="0" presId="urn:microsoft.com/office/officeart/2018/2/layout/IconCircleList"/>
    <dgm:cxn modelId="{75C416AE-BC7E-40FB-B592-84EF48627D1F}" type="presParOf" srcId="{91785226-D221-4574-AE7A-43178509454E}" destId="{F4D629CA-683E-46E6-9C24-A8C92B6024F2}" srcOrd="1" destOrd="0" presId="urn:microsoft.com/office/officeart/2018/2/layout/IconCircleList"/>
    <dgm:cxn modelId="{DF96C523-77F0-4B1C-A91A-44FF159C68A8}" type="presParOf" srcId="{91785226-D221-4574-AE7A-43178509454E}" destId="{AB50178A-D1B3-40FF-832D-E54990004AA6}" srcOrd="2" destOrd="0" presId="urn:microsoft.com/office/officeart/2018/2/layout/IconCircleList"/>
    <dgm:cxn modelId="{75992F9B-0669-4761-BA08-02B89EE04BE8}" type="presParOf" srcId="{91785226-D221-4574-AE7A-43178509454E}" destId="{9530A3C9-50B1-4573-882E-FEC930C9785D}" srcOrd="3" destOrd="0" presId="urn:microsoft.com/office/officeart/2018/2/layout/IconCircleList"/>
    <dgm:cxn modelId="{8AA7781C-773B-40FB-A91C-D27CCD3E65EE}" type="presParOf" srcId="{1C763282-C176-4CA4-952A-9CECE668B4A2}" destId="{26793642-A4A5-4DD4-9530-37F1D00E6DFB}" srcOrd="5" destOrd="0" presId="urn:microsoft.com/office/officeart/2018/2/layout/IconCircleList"/>
    <dgm:cxn modelId="{2CC86676-FFBF-422D-9725-AAE0A55B294B}" type="presParOf" srcId="{1C763282-C176-4CA4-952A-9CECE668B4A2}" destId="{EC2511BA-D112-4981-B056-49624B2414D2}" srcOrd="6" destOrd="0" presId="urn:microsoft.com/office/officeart/2018/2/layout/IconCircleList"/>
    <dgm:cxn modelId="{ED6A438D-A046-4B3D-B548-94F68BA98665}" type="presParOf" srcId="{EC2511BA-D112-4981-B056-49624B2414D2}" destId="{BC813234-86A6-4169-BE10-D6A28537A592}" srcOrd="0" destOrd="0" presId="urn:microsoft.com/office/officeart/2018/2/layout/IconCircleList"/>
    <dgm:cxn modelId="{A06C71C6-034E-4ED7-AF0F-9D5F8A8B9322}" type="presParOf" srcId="{EC2511BA-D112-4981-B056-49624B2414D2}" destId="{2E61776C-CC41-4C7C-B0F2-D71508669491}" srcOrd="1" destOrd="0" presId="urn:microsoft.com/office/officeart/2018/2/layout/IconCircleList"/>
    <dgm:cxn modelId="{3ED774DB-E2FB-4E04-A4BB-FD151CE0CBC5}" type="presParOf" srcId="{EC2511BA-D112-4981-B056-49624B2414D2}" destId="{9C5DBB1B-DCBD-422C-BE30-A05AF320E161}" srcOrd="2" destOrd="0" presId="urn:microsoft.com/office/officeart/2018/2/layout/IconCircleList"/>
    <dgm:cxn modelId="{BA3D0ACA-5C69-49E6-AAC5-D1CC0CA89007}" type="presParOf" srcId="{EC2511BA-D112-4981-B056-49624B2414D2}" destId="{C63AAB5F-779A-4576-98FF-E8C47AECF375}" srcOrd="3" destOrd="0" presId="urn:microsoft.com/office/officeart/2018/2/layout/IconCircleList"/>
    <dgm:cxn modelId="{837AFE28-E8C0-4F9D-9A3A-5FCA41CE9592}" type="presParOf" srcId="{1C763282-C176-4CA4-952A-9CECE668B4A2}" destId="{E2169613-6CC7-4CAD-B40B-9A9B51A0B726}" srcOrd="7" destOrd="0" presId="urn:microsoft.com/office/officeart/2018/2/layout/IconCircleList"/>
    <dgm:cxn modelId="{BF7091C8-303A-4D4D-AAB1-95312DFCFA92}" type="presParOf" srcId="{1C763282-C176-4CA4-952A-9CECE668B4A2}" destId="{D551D2FD-157A-4302-B9B6-FEC3BBA3D780}" srcOrd="8" destOrd="0" presId="urn:microsoft.com/office/officeart/2018/2/layout/IconCircleList"/>
    <dgm:cxn modelId="{4C6CD5D8-66D1-4AA2-8087-313473381588}" type="presParOf" srcId="{D551D2FD-157A-4302-B9B6-FEC3BBA3D780}" destId="{0AC18DCE-E4EA-4221-8600-BA46764DCD80}" srcOrd="0" destOrd="0" presId="urn:microsoft.com/office/officeart/2018/2/layout/IconCircleList"/>
    <dgm:cxn modelId="{E94C059D-2C25-427D-93F5-D17FAE992928}" type="presParOf" srcId="{D551D2FD-157A-4302-B9B6-FEC3BBA3D780}" destId="{8CDC823A-7424-4FBC-AB50-7A51C8984CD6}" srcOrd="1" destOrd="0" presId="urn:microsoft.com/office/officeart/2018/2/layout/IconCircleList"/>
    <dgm:cxn modelId="{CD67BB4F-AF38-4B6F-993B-FC85FD77DB3B}" type="presParOf" srcId="{D551D2FD-157A-4302-B9B6-FEC3BBA3D780}" destId="{904CE2C2-BC96-4E9E-B790-A435A4565D8C}" srcOrd="2" destOrd="0" presId="urn:microsoft.com/office/officeart/2018/2/layout/IconCircleList"/>
    <dgm:cxn modelId="{AF9824CB-5F49-4FCA-AA1A-35B9126B927F}" type="presParOf" srcId="{D551D2FD-157A-4302-B9B6-FEC3BBA3D780}" destId="{CAEC9688-48BF-4157-A016-6D128036624C}" srcOrd="3" destOrd="0" presId="urn:microsoft.com/office/officeart/2018/2/layout/IconCircleList"/>
    <dgm:cxn modelId="{4573A706-A8E8-4254-BC91-E36DBF2026D2}" type="presParOf" srcId="{1C763282-C176-4CA4-952A-9CECE668B4A2}" destId="{6E42F58F-6928-4EE7-9C16-D0115BD4F867}" srcOrd="9" destOrd="0" presId="urn:microsoft.com/office/officeart/2018/2/layout/IconCircleList"/>
    <dgm:cxn modelId="{76D289D7-7ABF-4DF6-BBE6-65DEB10A8EE8}" type="presParOf" srcId="{1C763282-C176-4CA4-952A-9CECE668B4A2}" destId="{2E135E99-B405-4ECC-B18C-959860D3CADC}" srcOrd="10" destOrd="0" presId="urn:microsoft.com/office/officeart/2018/2/layout/IconCircleList"/>
    <dgm:cxn modelId="{0EEE3AC3-5117-474D-9C6A-E0F9D0CD89B0}" type="presParOf" srcId="{2E135E99-B405-4ECC-B18C-959860D3CADC}" destId="{19D48320-7B9F-437B-81B8-DF9995A8C666}" srcOrd="0" destOrd="0" presId="urn:microsoft.com/office/officeart/2018/2/layout/IconCircleList"/>
    <dgm:cxn modelId="{18BB5CD4-B938-4EA1-815E-6E04082A686A}" type="presParOf" srcId="{2E135E99-B405-4ECC-B18C-959860D3CADC}" destId="{8828646C-3F8F-4D75-9514-FBFDB547A8B7}" srcOrd="1" destOrd="0" presId="urn:microsoft.com/office/officeart/2018/2/layout/IconCircleList"/>
    <dgm:cxn modelId="{4ACF303A-812D-4AA4-8259-13140F667417}" type="presParOf" srcId="{2E135E99-B405-4ECC-B18C-959860D3CADC}" destId="{8A7D2877-CB30-4BA6-89C5-56112C57B17E}" srcOrd="2" destOrd="0" presId="urn:microsoft.com/office/officeart/2018/2/layout/IconCircleList"/>
    <dgm:cxn modelId="{6583C630-5507-428E-8014-417807BFB829}" type="presParOf" srcId="{2E135E99-B405-4ECC-B18C-959860D3CADC}" destId="{C68CDCBA-476D-47B7-8522-5FE56410DAF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69D20B-A645-40D9-893A-2812B1D45D3E}"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a:p>
      </dgm:t>
    </dgm:pt>
    <dgm:pt modelId="{09BBD4B6-CB25-4BEC-938C-EE3B72BAC0B4}">
      <dgm:prSet/>
      <dgm:spPr/>
      <dgm:t>
        <a:bodyPr/>
        <a:lstStyle/>
        <a:p>
          <a:pPr>
            <a:defRPr b="1"/>
          </a:pPr>
          <a:r>
            <a:t>Création de GAIN</a:t>
          </a:r>
        </a:p>
      </dgm:t>
    </dgm:pt>
    <dgm:pt modelId="{7113F8E8-4668-4915-A1E0-F58D9432B854}" type="parTrans" cxnId="{6B4E05BD-71B7-475E-8782-BCFE83CC84FD}">
      <dgm:prSet/>
      <dgm:spPr/>
      <dgm:t>
        <a:bodyPr/>
        <a:lstStyle/>
        <a:p>
          <a:endParaRPr/>
        </a:p>
      </dgm:t>
    </dgm:pt>
    <dgm:pt modelId="{0B174B79-91EF-463F-8943-263D7121DFFB}" type="sibTrans" cxnId="{6B4E05BD-71B7-475E-8782-BCFE83CC84FD}">
      <dgm:prSet/>
      <dgm:spPr/>
      <dgm:t>
        <a:bodyPr/>
        <a:lstStyle/>
        <a:p>
          <a:endParaRPr/>
        </a:p>
      </dgm:t>
    </dgm:pt>
    <dgm:pt modelId="{FDAD5459-EDC1-4F66-A1F1-8FF7E4CE58D8}">
      <dgm:prSet custT="1"/>
      <dgm:spPr/>
      <dgm:t>
        <a:bodyPr/>
        <a:lstStyle/>
        <a:p>
          <a:pPr>
            <a:defRPr sz="2400"/>
          </a:pPr>
          <a:r>
            <a:rPr b="1" dirty="0"/>
            <a:t>Image </a:t>
          </a:r>
          <a:r>
            <a:rPr b="1" dirty="0" err="1"/>
            <a:t>tirée</a:t>
          </a:r>
          <a:r>
            <a:rPr b="1" dirty="0"/>
            <a:t> de: </a:t>
          </a:r>
          <a:r>
            <a:rPr dirty="0" err="1">
              <a:hlinkClick xmlns:r="http://schemas.openxmlformats.org/officeDocument/2006/relationships" r:id="rId1"/>
            </a:rPr>
            <a:t>Lancement</a:t>
          </a:r>
          <a:r>
            <a:rPr dirty="0">
              <a:hlinkClick xmlns:r="http://schemas.openxmlformats.org/officeDocument/2006/relationships" r:id="rId1"/>
            </a:rPr>
            <a:t> international du Global Academic Integrity Network </a:t>
          </a:r>
          <a:r>
            <a:rPr lang="en-GB" dirty="0">
              <a:hlinkClick xmlns:r="http://schemas.openxmlformats.org/officeDocument/2006/relationships" r:id="rId1"/>
            </a:rPr>
            <a:t>|</a:t>
          </a:r>
          <a:r>
            <a:rPr dirty="0">
              <a:hlinkClick xmlns:r="http://schemas.openxmlformats.org/officeDocument/2006/relationships" r:id="rId1"/>
            </a:rPr>
            <a:t>Quality and Qualifications Ireland</a:t>
          </a:r>
          <a:endParaRPr sz="2400" dirty="0"/>
        </a:p>
      </dgm:t>
    </dgm:pt>
    <dgm:pt modelId="{A78BDEE8-45E7-4F2C-B5FC-4D084A7F6761}" type="parTrans" cxnId="{F1857A6A-F7E4-426B-869C-C4D20B128C94}">
      <dgm:prSet/>
      <dgm:spPr/>
      <dgm:t>
        <a:bodyPr/>
        <a:lstStyle/>
        <a:p>
          <a:endParaRPr/>
        </a:p>
      </dgm:t>
    </dgm:pt>
    <dgm:pt modelId="{19F9E7EB-DC24-4132-8B10-408C4CA4AC3D}" type="sibTrans" cxnId="{F1857A6A-F7E4-426B-869C-C4D20B128C94}">
      <dgm:prSet/>
      <dgm:spPr/>
      <dgm:t>
        <a:bodyPr/>
        <a:lstStyle/>
        <a:p>
          <a:endParaRPr/>
        </a:p>
      </dgm:t>
    </dgm:pt>
    <dgm:pt modelId="{75312892-276C-4BE8-8240-B6BBC8A22D4D}" type="pres">
      <dgm:prSet presAssocID="{3C69D20B-A645-40D9-893A-2812B1D45D3E}" presName="hierChild1" presStyleCnt="0">
        <dgm:presLayoutVars>
          <dgm:orgChart val="1"/>
          <dgm:chPref val="1"/>
          <dgm:dir/>
          <dgm:animOne val="branch"/>
          <dgm:animLvl val="lvl"/>
          <dgm:resizeHandles/>
        </dgm:presLayoutVars>
      </dgm:prSet>
      <dgm:spPr/>
    </dgm:pt>
    <dgm:pt modelId="{D5F88703-6E91-4AD2-95EB-670C6FEB91A3}" type="pres">
      <dgm:prSet presAssocID="{09BBD4B6-CB25-4BEC-938C-EE3B72BAC0B4}" presName="hierRoot1" presStyleCnt="0">
        <dgm:presLayoutVars>
          <dgm:hierBranch val="init"/>
        </dgm:presLayoutVars>
      </dgm:prSet>
      <dgm:spPr/>
    </dgm:pt>
    <dgm:pt modelId="{8FF4B581-E261-4D95-A1AE-C2BDCD39D272}" type="pres">
      <dgm:prSet presAssocID="{09BBD4B6-CB25-4BEC-938C-EE3B72BAC0B4}" presName="rootComposite1" presStyleCnt="0"/>
      <dgm:spPr/>
    </dgm:pt>
    <dgm:pt modelId="{7ECB32BD-B791-4580-BF67-0A8F1E996432}" type="pres">
      <dgm:prSet presAssocID="{09BBD4B6-CB25-4BEC-938C-EE3B72BAC0B4}" presName="rootText1" presStyleLbl="node0" presStyleIdx="0" presStyleCnt="2">
        <dgm:presLayoutVars>
          <dgm:chPref val="3"/>
        </dgm:presLayoutVars>
      </dgm:prSet>
      <dgm:spPr/>
    </dgm:pt>
    <dgm:pt modelId="{77401526-C568-45BB-972D-F8999B4B8174}" type="pres">
      <dgm:prSet presAssocID="{09BBD4B6-CB25-4BEC-938C-EE3B72BAC0B4}" presName="rootConnector1" presStyleLbl="node1" presStyleIdx="0" presStyleCnt="0"/>
      <dgm:spPr/>
    </dgm:pt>
    <dgm:pt modelId="{DBD5ED36-2273-48B5-A089-440DE678F04C}" type="pres">
      <dgm:prSet presAssocID="{09BBD4B6-CB25-4BEC-938C-EE3B72BAC0B4}" presName="hierChild2" presStyleCnt="0"/>
      <dgm:spPr/>
    </dgm:pt>
    <dgm:pt modelId="{9A487CEF-3B1C-4508-AEB6-F15557B630F0}" type="pres">
      <dgm:prSet presAssocID="{09BBD4B6-CB25-4BEC-938C-EE3B72BAC0B4}" presName="hierChild3" presStyleCnt="0"/>
      <dgm:spPr/>
    </dgm:pt>
    <dgm:pt modelId="{B219BF79-9ABB-4C3B-864F-12F7F6C09078}" type="pres">
      <dgm:prSet presAssocID="{FDAD5459-EDC1-4F66-A1F1-8FF7E4CE58D8}" presName="hierRoot1" presStyleCnt="0">
        <dgm:presLayoutVars>
          <dgm:hierBranch val="init"/>
        </dgm:presLayoutVars>
      </dgm:prSet>
      <dgm:spPr/>
    </dgm:pt>
    <dgm:pt modelId="{E01BD4D2-C9F9-4BD9-8E37-7D597F58423D}" type="pres">
      <dgm:prSet presAssocID="{FDAD5459-EDC1-4F66-A1F1-8FF7E4CE58D8}" presName="rootComposite1" presStyleCnt="0"/>
      <dgm:spPr/>
    </dgm:pt>
    <dgm:pt modelId="{A83D29B9-82FF-47FF-A2EC-807B4281E424}" type="pres">
      <dgm:prSet presAssocID="{FDAD5459-EDC1-4F66-A1F1-8FF7E4CE58D8}" presName="rootText1" presStyleLbl="node0" presStyleIdx="1" presStyleCnt="2">
        <dgm:presLayoutVars>
          <dgm:chPref val="3"/>
        </dgm:presLayoutVars>
      </dgm:prSet>
      <dgm:spPr/>
    </dgm:pt>
    <dgm:pt modelId="{2E3CA43B-5645-4277-AE4C-379B3CF98362}" type="pres">
      <dgm:prSet presAssocID="{FDAD5459-EDC1-4F66-A1F1-8FF7E4CE58D8}" presName="rootConnector1" presStyleLbl="node1" presStyleIdx="0" presStyleCnt="0"/>
      <dgm:spPr/>
    </dgm:pt>
    <dgm:pt modelId="{B17E8C87-5BCC-44CE-99DF-A634DE8FE60B}" type="pres">
      <dgm:prSet presAssocID="{FDAD5459-EDC1-4F66-A1F1-8FF7E4CE58D8}" presName="hierChild2" presStyleCnt="0"/>
      <dgm:spPr/>
    </dgm:pt>
    <dgm:pt modelId="{7277BE39-FE2E-4FD3-9D4E-3D1A790165B7}" type="pres">
      <dgm:prSet presAssocID="{FDAD5459-EDC1-4F66-A1F1-8FF7E4CE58D8}" presName="hierChild3" presStyleCnt="0"/>
      <dgm:spPr/>
    </dgm:pt>
  </dgm:ptLst>
  <dgm:cxnLst>
    <dgm:cxn modelId="{CC6DFA07-3121-40B1-8B13-8B9BAAB5A5FE}" type="presOf" srcId="{FDAD5459-EDC1-4F66-A1F1-8FF7E4CE58D8}" destId="{2E3CA43B-5645-4277-AE4C-379B3CF98362}" srcOrd="1" destOrd="0" presId="urn:microsoft.com/office/officeart/2009/3/layout/HorizontalOrganizationChart"/>
    <dgm:cxn modelId="{F1857A6A-F7E4-426B-869C-C4D20B128C94}" srcId="{3C69D20B-A645-40D9-893A-2812B1D45D3E}" destId="{FDAD5459-EDC1-4F66-A1F1-8FF7E4CE58D8}" srcOrd="1" destOrd="0" parTransId="{A78BDEE8-45E7-4F2C-B5FC-4D084A7F6761}" sibTransId="{19F9E7EB-DC24-4132-8B10-408C4CA4AC3D}"/>
    <dgm:cxn modelId="{6C7AA57A-87C7-44F5-847E-DAAAA401A2EC}" type="presOf" srcId="{09BBD4B6-CB25-4BEC-938C-EE3B72BAC0B4}" destId="{77401526-C568-45BB-972D-F8999B4B8174}" srcOrd="1" destOrd="0" presId="urn:microsoft.com/office/officeart/2009/3/layout/HorizontalOrganizationChart"/>
    <dgm:cxn modelId="{A52DB28E-9C60-4221-92C8-8F6242E3F592}" type="presOf" srcId="{3C69D20B-A645-40D9-893A-2812B1D45D3E}" destId="{75312892-276C-4BE8-8240-B6BBC8A22D4D}" srcOrd="0" destOrd="0" presId="urn:microsoft.com/office/officeart/2009/3/layout/HorizontalOrganizationChart"/>
    <dgm:cxn modelId="{C0A5FF8F-6420-4588-960E-1897E6AF48CB}" type="presOf" srcId="{FDAD5459-EDC1-4F66-A1F1-8FF7E4CE58D8}" destId="{A83D29B9-82FF-47FF-A2EC-807B4281E424}" srcOrd="0" destOrd="0" presId="urn:microsoft.com/office/officeart/2009/3/layout/HorizontalOrganizationChart"/>
    <dgm:cxn modelId="{97F5F7B4-0CDF-41B6-B9B2-1F180AB202B9}" type="presOf" srcId="{09BBD4B6-CB25-4BEC-938C-EE3B72BAC0B4}" destId="{7ECB32BD-B791-4580-BF67-0A8F1E996432}" srcOrd="0" destOrd="0" presId="urn:microsoft.com/office/officeart/2009/3/layout/HorizontalOrganizationChart"/>
    <dgm:cxn modelId="{6B4E05BD-71B7-475E-8782-BCFE83CC84FD}" srcId="{3C69D20B-A645-40D9-893A-2812B1D45D3E}" destId="{09BBD4B6-CB25-4BEC-938C-EE3B72BAC0B4}" srcOrd="0" destOrd="0" parTransId="{7113F8E8-4668-4915-A1E0-F58D9432B854}" sibTransId="{0B174B79-91EF-463F-8943-263D7121DFFB}"/>
    <dgm:cxn modelId="{E49A9C1A-DA55-4E2F-88CD-2CBEAF518158}" type="presParOf" srcId="{75312892-276C-4BE8-8240-B6BBC8A22D4D}" destId="{D5F88703-6E91-4AD2-95EB-670C6FEB91A3}" srcOrd="0" destOrd="0" presId="urn:microsoft.com/office/officeart/2009/3/layout/HorizontalOrganizationChart"/>
    <dgm:cxn modelId="{96C17D44-0A47-45E9-B4ED-805D458A468A}" type="presParOf" srcId="{D5F88703-6E91-4AD2-95EB-670C6FEB91A3}" destId="{8FF4B581-E261-4D95-A1AE-C2BDCD39D272}" srcOrd="0" destOrd="0" presId="urn:microsoft.com/office/officeart/2009/3/layout/HorizontalOrganizationChart"/>
    <dgm:cxn modelId="{31AABAB5-6DD5-4BBC-869E-D567498E4797}" type="presParOf" srcId="{8FF4B581-E261-4D95-A1AE-C2BDCD39D272}" destId="{7ECB32BD-B791-4580-BF67-0A8F1E996432}" srcOrd="0" destOrd="0" presId="urn:microsoft.com/office/officeart/2009/3/layout/HorizontalOrganizationChart"/>
    <dgm:cxn modelId="{B6AC1592-7F45-48A7-9D3C-316E606F0356}" type="presParOf" srcId="{8FF4B581-E261-4D95-A1AE-C2BDCD39D272}" destId="{77401526-C568-45BB-972D-F8999B4B8174}" srcOrd="1" destOrd="0" presId="urn:microsoft.com/office/officeart/2009/3/layout/HorizontalOrganizationChart"/>
    <dgm:cxn modelId="{437C884C-6927-4FD5-9D7E-204BCDA0C989}" type="presParOf" srcId="{D5F88703-6E91-4AD2-95EB-670C6FEB91A3}" destId="{DBD5ED36-2273-48B5-A089-440DE678F04C}" srcOrd="1" destOrd="0" presId="urn:microsoft.com/office/officeart/2009/3/layout/HorizontalOrganizationChart"/>
    <dgm:cxn modelId="{5C5CCBF0-AB52-4CED-9103-B7294F7063D8}" type="presParOf" srcId="{D5F88703-6E91-4AD2-95EB-670C6FEB91A3}" destId="{9A487CEF-3B1C-4508-AEB6-F15557B630F0}" srcOrd="2" destOrd="0" presId="urn:microsoft.com/office/officeart/2009/3/layout/HorizontalOrganizationChart"/>
    <dgm:cxn modelId="{C9F54D3B-57F3-469B-8773-B4B5CD5AD1D5}" type="presParOf" srcId="{75312892-276C-4BE8-8240-B6BBC8A22D4D}" destId="{B219BF79-9ABB-4C3B-864F-12F7F6C09078}" srcOrd="1" destOrd="0" presId="urn:microsoft.com/office/officeart/2009/3/layout/HorizontalOrganizationChart"/>
    <dgm:cxn modelId="{5A0625B0-DB6E-4FC1-906D-F2EFCD26503C}" type="presParOf" srcId="{B219BF79-9ABB-4C3B-864F-12F7F6C09078}" destId="{E01BD4D2-C9F9-4BD9-8E37-7D597F58423D}" srcOrd="0" destOrd="0" presId="urn:microsoft.com/office/officeart/2009/3/layout/HorizontalOrganizationChart"/>
    <dgm:cxn modelId="{E25D6224-05F0-4683-B1F5-03D762AD1C5C}" type="presParOf" srcId="{E01BD4D2-C9F9-4BD9-8E37-7D597F58423D}" destId="{A83D29B9-82FF-47FF-A2EC-807B4281E424}" srcOrd="0" destOrd="0" presId="urn:microsoft.com/office/officeart/2009/3/layout/HorizontalOrganizationChart"/>
    <dgm:cxn modelId="{9675FC5D-9857-4710-9A94-6039B6FADAC7}" type="presParOf" srcId="{E01BD4D2-C9F9-4BD9-8E37-7D597F58423D}" destId="{2E3CA43B-5645-4277-AE4C-379B3CF98362}" srcOrd="1" destOrd="0" presId="urn:microsoft.com/office/officeart/2009/3/layout/HorizontalOrganizationChart"/>
    <dgm:cxn modelId="{6E03AF9E-23CA-4372-A3C1-E9169B787B59}" type="presParOf" srcId="{B219BF79-9ABB-4C3B-864F-12F7F6C09078}" destId="{B17E8C87-5BCC-44CE-99DF-A634DE8FE60B}" srcOrd="1" destOrd="0" presId="urn:microsoft.com/office/officeart/2009/3/layout/HorizontalOrganizationChart"/>
    <dgm:cxn modelId="{85D554E1-14BF-4F34-8C31-40C0CA9FCD62}" type="presParOf" srcId="{B219BF79-9ABB-4C3B-864F-12F7F6C09078}" destId="{7277BE39-FE2E-4FD3-9D4E-3D1A790165B7}" srcOrd="2" destOrd="0" presId="urn:microsoft.com/office/officeart/2009/3/layout/Horizontal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5A2CF-F2E1-4432-AB78-2B6E083B5348}">
      <dsp:nvSpPr>
        <dsp:cNvPr id="0" name=""/>
        <dsp:cNvSpPr/>
      </dsp:nvSpPr>
      <dsp:spPr>
        <a:xfrm>
          <a:off x="4752941" y="1323035"/>
          <a:ext cx="1016201" cy="91440"/>
        </a:xfrm>
        <a:custGeom>
          <a:avLst/>
          <a:gdLst/>
          <a:ahLst/>
          <a:cxnLst/>
          <a:rect l="0" t="0" r="0" b="0"/>
          <a:pathLst>
            <a:path>
              <a:moveTo>
                <a:pt x="0" y="45720"/>
              </a:moveTo>
              <a:lnTo>
                <a:pt x="101620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sz="500" kern="1200"/>
        </a:p>
      </dsp:txBody>
      <dsp:txXfrm>
        <a:off x="5234872" y="1363521"/>
        <a:ext cx="52340" cy="10468"/>
      </dsp:txXfrm>
    </dsp:sp>
    <dsp:sp modelId="{7C51305E-B556-42CC-9183-C3DDEB602706}">
      <dsp:nvSpPr>
        <dsp:cNvPr id="0" name=""/>
        <dsp:cNvSpPr/>
      </dsp:nvSpPr>
      <dsp:spPr>
        <a:xfrm>
          <a:off x="203428" y="3361"/>
          <a:ext cx="4551312" cy="27307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018" tIns="234097" rIns="223018" bIns="234097" numCol="1" spcCol="1270" anchor="ctr" anchorCtr="0">
          <a:noAutofit/>
        </a:bodyPr>
        <a:lstStyle/>
        <a:p>
          <a:pPr marL="0" lvl="0" indent="0" algn="ctr" defTabSz="1778000">
            <a:lnSpc>
              <a:spcPct val="90000"/>
            </a:lnSpc>
            <a:spcBef>
              <a:spcPct val="0"/>
            </a:spcBef>
            <a:spcAft>
              <a:spcPct val="35000"/>
            </a:spcAft>
            <a:buNone/>
          </a:pPr>
          <a:r>
            <a:rPr sz="4000" kern="1200"/>
            <a:t>GAIN : une réponse mondiale à un problème mondial</a:t>
          </a:r>
        </a:p>
      </dsp:txBody>
      <dsp:txXfrm>
        <a:off x="203428" y="3361"/>
        <a:ext cx="4551312" cy="2730787"/>
      </dsp:txXfrm>
    </dsp:sp>
    <dsp:sp modelId="{A71AA62F-629C-4470-88AA-6C27FA2DB858}">
      <dsp:nvSpPr>
        <dsp:cNvPr id="0" name=""/>
        <dsp:cNvSpPr/>
      </dsp:nvSpPr>
      <dsp:spPr>
        <a:xfrm>
          <a:off x="10351056" y="1323035"/>
          <a:ext cx="1016201" cy="91440"/>
        </a:xfrm>
        <a:custGeom>
          <a:avLst/>
          <a:gdLst/>
          <a:ahLst/>
          <a:cxnLst/>
          <a:rect l="0" t="0" r="0" b="0"/>
          <a:pathLst>
            <a:path>
              <a:moveTo>
                <a:pt x="0" y="45720"/>
              </a:moveTo>
              <a:lnTo>
                <a:pt x="101620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sz="500" kern="1200"/>
        </a:p>
      </dsp:txBody>
      <dsp:txXfrm>
        <a:off x="10832987" y="1363521"/>
        <a:ext cx="52340" cy="10468"/>
      </dsp:txXfrm>
    </dsp:sp>
    <dsp:sp modelId="{C4912569-DC68-41CB-9194-45BEEE163F11}">
      <dsp:nvSpPr>
        <dsp:cNvPr id="0" name=""/>
        <dsp:cNvSpPr/>
      </dsp:nvSpPr>
      <dsp:spPr>
        <a:xfrm>
          <a:off x="5801543" y="3361"/>
          <a:ext cx="4551312" cy="27307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018" tIns="234097" rIns="223018" bIns="234097" numCol="1" spcCol="1270" anchor="ctr" anchorCtr="0">
          <a:noAutofit/>
        </a:bodyPr>
        <a:lstStyle/>
        <a:p>
          <a:pPr marL="0" lvl="0" indent="0" algn="ctr" defTabSz="1778000">
            <a:lnSpc>
              <a:spcPct val="90000"/>
            </a:lnSpc>
            <a:spcBef>
              <a:spcPct val="0"/>
            </a:spcBef>
            <a:spcAft>
              <a:spcPct val="35000"/>
            </a:spcAft>
            <a:buNone/>
          </a:pPr>
          <a:r>
            <a:rPr sz="4000" kern="1200"/>
            <a:t>Création du Global Academic Integrity Network (GAIN)</a:t>
          </a:r>
        </a:p>
      </dsp:txBody>
      <dsp:txXfrm>
        <a:off x="5801543" y="3361"/>
        <a:ext cx="4551312" cy="2730787"/>
      </dsp:txXfrm>
    </dsp:sp>
    <dsp:sp modelId="{251BB3B6-FE21-46DF-BAAB-F5AA02B382AA}">
      <dsp:nvSpPr>
        <dsp:cNvPr id="0" name=""/>
        <dsp:cNvSpPr/>
      </dsp:nvSpPr>
      <dsp:spPr>
        <a:xfrm>
          <a:off x="2479085" y="2732349"/>
          <a:ext cx="11196229" cy="1016201"/>
        </a:xfrm>
        <a:custGeom>
          <a:avLst/>
          <a:gdLst/>
          <a:ahLst/>
          <a:cxnLst/>
          <a:rect l="0" t="0" r="0" b="0"/>
          <a:pathLst>
            <a:path>
              <a:moveTo>
                <a:pt x="11196229" y="0"/>
              </a:moveTo>
              <a:lnTo>
                <a:pt x="11196229" y="525200"/>
              </a:lnTo>
              <a:lnTo>
                <a:pt x="0" y="525200"/>
              </a:lnTo>
              <a:lnTo>
                <a:pt x="0" y="1016201"/>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sz="500" kern="1200"/>
        </a:p>
      </dsp:txBody>
      <dsp:txXfrm>
        <a:off x="7796073" y="3235215"/>
        <a:ext cx="562252" cy="10468"/>
      </dsp:txXfrm>
    </dsp:sp>
    <dsp:sp modelId="{26B884A0-84C3-4E3D-9902-0968D47A8702}">
      <dsp:nvSpPr>
        <dsp:cNvPr id="0" name=""/>
        <dsp:cNvSpPr/>
      </dsp:nvSpPr>
      <dsp:spPr>
        <a:xfrm>
          <a:off x="11399658" y="3361"/>
          <a:ext cx="4551312" cy="27307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018" tIns="234097" rIns="223018" bIns="234097" numCol="1" spcCol="1270" anchor="ctr" anchorCtr="0">
          <a:noAutofit/>
        </a:bodyPr>
        <a:lstStyle/>
        <a:p>
          <a:pPr marL="0" lvl="0" indent="0" algn="ctr" defTabSz="1778000">
            <a:lnSpc>
              <a:spcPct val="90000"/>
            </a:lnSpc>
            <a:spcBef>
              <a:spcPct val="0"/>
            </a:spcBef>
            <a:spcAft>
              <a:spcPct val="35000"/>
            </a:spcAft>
            <a:buNone/>
          </a:pPr>
          <a:r>
            <a:rPr sz="4000" kern="1200"/>
            <a:t>Le but et les objectifs de GAIN</a:t>
          </a:r>
        </a:p>
      </dsp:txBody>
      <dsp:txXfrm>
        <a:off x="11399658" y="3361"/>
        <a:ext cx="4551312" cy="2730787"/>
      </dsp:txXfrm>
    </dsp:sp>
    <dsp:sp modelId="{6FDBA87E-8BCD-4920-8211-9749DBC7F8BD}">
      <dsp:nvSpPr>
        <dsp:cNvPr id="0" name=""/>
        <dsp:cNvSpPr/>
      </dsp:nvSpPr>
      <dsp:spPr>
        <a:xfrm>
          <a:off x="4752941" y="5100624"/>
          <a:ext cx="1016201" cy="91440"/>
        </a:xfrm>
        <a:custGeom>
          <a:avLst/>
          <a:gdLst/>
          <a:ahLst/>
          <a:cxnLst/>
          <a:rect l="0" t="0" r="0" b="0"/>
          <a:pathLst>
            <a:path>
              <a:moveTo>
                <a:pt x="0" y="45720"/>
              </a:moveTo>
              <a:lnTo>
                <a:pt x="101620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sz="500" kern="1200"/>
        </a:p>
      </dsp:txBody>
      <dsp:txXfrm>
        <a:off x="5234872" y="5141110"/>
        <a:ext cx="52340" cy="10468"/>
      </dsp:txXfrm>
    </dsp:sp>
    <dsp:sp modelId="{55461E16-35A8-476E-B352-D4B4B6B0ACC4}">
      <dsp:nvSpPr>
        <dsp:cNvPr id="0" name=""/>
        <dsp:cNvSpPr/>
      </dsp:nvSpPr>
      <dsp:spPr>
        <a:xfrm>
          <a:off x="203428" y="3780950"/>
          <a:ext cx="4551312" cy="27307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018" tIns="234097" rIns="223018" bIns="234097" numCol="1" spcCol="1270" anchor="ctr" anchorCtr="0">
          <a:noAutofit/>
        </a:bodyPr>
        <a:lstStyle/>
        <a:p>
          <a:pPr marL="0" lvl="0" indent="0" algn="ctr" defTabSz="1778000">
            <a:lnSpc>
              <a:spcPct val="90000"/>
            </a:lnSpc>
            <a:spcBef>
              <a:spcPct val="0"/>
            </a:spcBef>
            <a:spcAft>
              <a:spcPct val="35000"/>
            </a:spcAft>
            <a:buNone/>
          </a:pPr>
          <a:r>
            <a:rPr sz="4000" kern="1200"/>
            <a:t>Adhésion et critères</a:t>
          </a:r>
        </a:p>
      </dsp:txBody>
      <dsp:txXfrm>
        <a:off x="203428" y="3780950"/>
        <a:ext cx="4551312" cy="2730787"/>
      </dsp:txXfrm>
    </dsp:sp>
    <dsp:sp modelId="{18755620-5585-46F5-A1CB-9F2DE02BFACB}">
      <dsp:nvSpPr>
        <dsp:cNvPr id="0" name=""/>
        <dsp:cNvSpPr/>
      </dsp:nvSpPr>
      <dsp:spPr>
        <a:xfrm>
          <a:off x="10351056" y="5100624"/>
          <a:ext cx="1016201" cy="91440"/>
        </a:xfrm>
        <a:custGeom>
          <a:avLst/>
          <a:gdLst/>
          <a:ahLst/>
          <a:cxnLst/>
          <a:rect l="0" t="0" r="0" b="0"/>
          <a:pathLst>
            <a:path>
              <a:moveTo>
                <a:pt x="0" y="45720"/>
              </a:moveTo>
              <a:lnTo>
                <a:pt x="101620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sz="500" kern="1200"/>
        </a:p>
      </dsp:txBody>
      <dsp:txXfrm>
        <a:off x="10832987" y="5141110"/>
        <a:ext cx="52340" cy="10468"/>
      </dsp:txXfrm>
    </dsp:sp>
    <dsp:sp modelId="{A81C2B7C-0226-4DFC-B9DD-801B05BFFB1F}">
      <dsp:nvSpPr>
        <dsp:cNvPr id="0" name=""/>
        <dsp:cNvSpPr/>
      </dsp:nvSpPr>
      <dsp:spPr>
        <a:xfrm>
          <a:off x="5801543" y="3780950"/>
          <a:ext cx="4551312" cy="27307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018" tIns="234097" rIns="223018" bIns="234097" numCol="1" spcCol="1270" anchor="ctr" anchorCtr="0">
          <a:noAutofit/>
        </a:bodyPr>
        <a:lstStyle/>
        <a:p>
          <a:pPr marL="0" lvl="0" indent="0" algn="ctr" defTabSz="1778000">
            <a:lnSpc>
              <a:spcPct val="90000"/>
            </a:lnSpc>
            <a:spcBef>
              <a:spcPct val="0"/>
            </a:spcBef>
            <a:spcAft>
              <a:spcPct val="35000"/>
            </a:spcAft>
            <a:buNone/>
          </a:pPr>
          <a:r>
            <a:rPr sz="4000" kern="1200"/>
            <a:t>Comment fonctionne GAIN</a:t>
          </a:r>
        </a:p>
      </dsp:txBody>
      <dsp:txXfrm>
        <a:off x="5801543" y="3780950"/>
        <a:ext cx="4551312" cy="2730787"/>
      </dsp:txXfrm>
    </dsp:sp>
    <dsp:sp modelId="{48AAC3A1-5B17-4EC8-B2DD-03110EC92C41}">
      <dsp:nvSpPr>
        <dsp:cNvPr id="0" name=""/>
        <dsp:cNvSpPr/>
      </dsp:nvSpPr>
      <dsp:spPr>
        <a:xfrm>
          <a:off x="11399658" y="3780950"/>
          <a:ext cx="4551312" cy="27307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018" tIns="234097" rIns="223018" bIns="234097" numCol="1" spcCol="1270" anchor="ctr" anchorCtr="0">
          <a:noAutofit/>
        </a:bodyPr>
        <a:lstStyle/>
        <a:p>
          <a:pPr marL="0" lvl="0" indent="0" algn="ctr" defTabSz="1778000">
            <a:lnSpc>
              <a:spcPct val="90000"/>
            </a:lnSpc>
            <a:spcBef>
              <a:spcPct val="0"/>
            </a:spcBef>
            <a:spcAft>
              <a:spcPct val="35000"/>
            </a:spcAft>
            <a:buNone/>
          </a:pPr>
          <a:r>
            <a:rPr sz="4000" kern="1200"/>
            <a:t>Une invitation de GAIN à vous</a:t>
          </a:r>
        </a:p>
      </dsp:txBody>
      <dsp:txXfrm>
        <a:off x="11399658" y="3780950"/>
        <a:ext cx="4551312" cy="2730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66B2E-79B3-4B88-B5AB-BAC63A51A041}">
      <dsp:nvSpPr>
        <dsp:cNvPr id="0" name=""/>
        <dsp:cNvSpPr/>
      </dsp:nvSpPr>
      <dsp:spPr>
        <a:xfrm>
          <a:off x="194122" y="905044"/>
          <a:ext cx="1319503" cy="1319503"/>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A714AC-6F94-4921-BF6D-CA833678967F}">
      <dsp:nvSpPr>
        <dsp:cNvPr id="0" name=""/>
        <dsp:cNvSpPr/>
      </dsp:nvSpPr>
      <dsp:spPr>
        <a:xfrm>
          <a:off x="471218" y="1182139"/>
          <a:ext cx="765312" cy="765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69565B-9B6B-4DB5-ACEC-7B6DCA4FE802}">
      <dsp:nvSpPr>
        <dsp:cNvPr id="0" name=""/>
        <dsp:cNvSpPr/>
      </dsp:nvSpPr>
      <dsp:spPr>
        <a:xfrm>
          <a:off x="1632637" y="619991"/>
          <a:ext cx="3437737" cy="1889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defRPr sz="2400"/>
          </a:pPr>
          <a:r>
            <a:rPr kern="1200"/>
            <a:t>Agences ayant des attributions et des fonctions similaires</a:t>
          </a:r>
          <a:endParaRPr sz="2400" kern="1200"/>
        </a:p>
      </dsp:txBody>
      <dsp:txXfrm>
        <a:off x="1632637" y="619991"/>
        <a:ext cx="3437737" cy="1889608"/>
      </dsp:txXfrm>
    </dsp:sp>
    <dsp:sp modelId="{A6F41F76-49F9-422C-A750-F25DD25A7C39}">
      <dsp:nvSpPr>
        <dsp:cNvPr id="0" name=""/>
        <dsp:cNvSpPr/>
      </dsp:nvSpPr>
      <dsp:spPr>
        <a:xfrm>
          <a:off x="5612313" y="905044"/>
          <a:ext cx="1319503" cy="1319503"/>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4B00CC-F87A-4EA7-BC63-60DF326EF9A5}">
      <dsp:nvSpPr>
        <dsp:cNvPr id="0" name=""/>
        <dsp:cNvSpPr/>
      </dsp:nvSpPr>
      <dsp:spPr>
        <a:xfrm>
          <a:off x="5889409" y="1182139"/>
          <a:ext cx="765312" cy="765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92E05A-7313-4CCB-93B5-18CBF4B9B38D}">
      <dsp:nvSpPr>
        <dsp:cNvPr id="0" name=""/>
        <dsp:cNvSpPr/>
      </dsp:nvSpPr>
      <dsp:spPr>
        <a:xfrm>
          <a:off x="7214567" y="905044"/>
          <a:ext cx="3110258" cy="131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defRPr sz="2400"/>
          </a:pPr>
          <a:r>
            <a:rPr kern="1200"/>
            <a:t>Similitudes législatives</a:t>
          </a:r>
          <a:endParaRPr sz="2400" kern="1200"/>
        </a:p>
      </dsp:txBody>
      <dsp:txXfrm>
        <a:off x="7214567" y="905044"/>
        <a:ext cx="3110258" cy="1319503"/>
      </dsp:txXfrm>
    </dsp:sp>
    <dsp:sp modelId="{19132B28-4B28-44DE-87D0-8F8780D569AF}">
      <dsp:nvSpPr>
        <dsp:cNvPr id="0" name=""/>
        <dsp:cNvSpPr/>
      </dsp:nvSpPr>
      <dsp:spPr>
        <a:xfrm>
          <a:off x="10866764" y="905044"/>
          <a:ext cx="1319503" cy="1319503"/>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D629CA-683E-46E6-9C24-A8C92B6024F2}">
      <dsp:nvSpPr>
        <dsp:cNvPr id="0" name=""/>
        <dsp:cNvSpPr/>
      </dsp:nvSpPr>
      <dsp:spPr>
        <a:xfrm>
          <a:off x="11143860" y="1182139"/>
          <a:ext cx="765312" cy="7653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30A3C9-50B1-4573-882E-FEC930C9785D}">
      <dsp:nvSpPr>
        <dsp:cNvPr id="0" name=""/>
        <dsp:cNvSpPr/>
      </dsp:nvSpPr>
      <dsp:spPr>
        <a:xfrm>
          <a:off x="12469019" y="905044"/>
          <a:ext cx="3110258" cy="131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defRPr sz="2400"/>
          </a:pPr>
          <a:r>
            <a:rPr kern="1200"/>
            <a:t>Protocole d’accord (2019)</a:t>
          </a:r>
          <a:endParaRPr sz="2400" kern="1200"/>
        </a:p>
      </dsp:txBody>
      <dsp:txXfrm>
        <a:off x="12469019" y="905044"/>
        <a:ext cx="3110258" cy="1319503"/>
      </dsp:txXfrm>
    </dsp:sp>
    <dsp:sp modelId="{BC813234-86A6-4169-BE10-D6A28537A592}">
      <dsp:nvSpPr>
        <dsp:cNvPr id="0" name=""/>
        <dsp:cNvSpPr/>
      </dsp:nvSpPr>
      <dsp:spPr>
        <a:xfrm>
          <a:off x="194122" y="4104409"/>
          <a:ext cx="1319503" cy="1319503"/>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61776C-CC41-4C7C-B0F2-D71508669491}">
      <dsp:nvSpPr>
        <dsp:cNvPr id="0" name=""/>
        <dsp:cNvSpPr/>
      </dsp:nvSpPr>
      <dsp:spPr>
        <a:xfrm>
          <a:off x="471218" y="4381505"/>
          <a:ext cx="765312" cy="7653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3AAB5F-779A-4576-98FF-E8C47AECF375}">
      <dsp:nvSpPr>
        <dsp:cNvPr id="0" name=""/>
        <dsp:cNvSpPr/>
      </dsp:nvSpPr>
      <dsp:spPr>
        <a:xfrm>
          <a:off x="1796376" y="4104409"/>
          <a:ext cx="3110258" cy="131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defRPr sz="2400"/>
          </a:pPr>
          <a:r>
            <a:rPr kern="1200"/>
            <a:t>Mise en place d'un partage et d'un engagement en matière d'information</a:t>
          </a:r>
          <a:endParaRPr sz="2400" kern="1200"/>
        </a:p>
      </dsp:txBody>
      <dsp:txXfrm>
        <a:off x="1796376" y="4104409"/>
        <a:ext cx="3110258" cy="1319503"/>
      </dsp:txXfrm>
    </dsp:sp>
    <dsp:sp modelId="{0AC18DCE-E4EA-4221-8600-BA46764DCD80}">
      <dsp:nvSpPr>
        <dsp:cNvPr id="0" name=""/>
        <dsp:cNvSpPr/>
      </dsp:nvSpPr>
      <dsp:spPr>
        <a:xfrm>
          <a:off x="5448573" y="4104409"/>
          <a:ext cx="1319503" cy="1319503"/>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DC823A-7424-4FBC-AB50-7A51C8984CD6}">
      <dsp:nvSpPr>
        <dsp:cNvPr id="0" name=""/>
        <dsp:cNvSpPr/>
      </dsp:nvSpPr>
      <dsp:spPr>
        <a:xfrm>
          <a:off x="5725669" y="4381505"/>
          <a:ext cx="765312" cy="76531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EC9688-48BF-4157-A016-6D128036624C}">
      <dsp:nvSpPr>
        <dsp:cNvPr id="0" name=""/>
        <dsp:cNvSpPr/>
      </dsp:nvSpPr>
      <dsp:spPr>
        <a:xfrm>
          <a:off x="7050828" y="4104409"/>
          <a:ext cx="3110258" cy="131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defRPr sz="2400"/>
          </a:pPr>
          <a:r>
            <a:rPr kern="1200"/>
            <a:t>Préoccupations communes concernant l'avenir de l'intégrité académique</a:t>
          </a:r>
          <a:endParaRPr sz="2400" kern="1200"/>
        </a:p>
      </dsp:txBody>
      <dsp:txXfrm>
        <a:off x="7050828" y="4104409"/>
        <a:ext cx="3110258" cy="1319503"/>
      </dsp:txXfrm>
    </dsp:sp>
    <dsp:sp modelId="{19D48320-7B9F-437B-81B8-DF9995A8C666}">
      <dsp:nvSpPr>
        <dsp:cNvPr id="0" name=""/>
        <dsp:cNvSpPr/>
      </dsp:nvSpPr>
      <dsp:spPr>
        <a:xfrm>
          <a:off x="10703025" y="4104409"/>
          <a:ext cx="1319503" cy="1319503"/>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28646C-3F8F-4D75-9514-FBFDB547A8B7}">
      <dsp:nvSpPr>
        <dsp:cNvPr id="0" name=""/>
        <dsp:cNvSpPr/>
      </dsp:nvSpPr>
      <dsp:spPr>
        <a:xfrm>
          <a:off x="10980121" y="4381505"/>
          <a:ext cx="765312" cy="76531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8CDCBA-476D-47B7-8522-5FE56410DAFA}">
      <dsp:nvSpPr>
        <dsp:cNvPr id="0" name=""/>
        <dsp:cNvSpPr/>
      </dsp:nvSpPr>
      <dsp:spPr>
        <a:xfrm>
          <a:off x="12153903" y="3619498"/>
          <a:ext cx="3413010" cy="2289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sz="2300" kern="1200"/>
            <a:t>Défis communs et reconnaissance du fait que les enjeux sont plus importants qu'une seule juridiction ne peut combattre seule</a:t>
          </a:r>
        </a:p>
      </dsp:txBody>
      <dsp:txXfrm>
        <a:off x="12153903" y="3619498"/>
        <a:ext cx="3413010" cy="22893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B32BD-B791-4580-BF67-0A8F1E996432}">
      <dsp:nvSpPr>
        <dsp:cNvPr id="0" name=""/>
        <dsp:cNvSpPr/>
      </dsp:nvSpPr>
      <dsp:spPr>
        <a:xfrm>
          <a:off x="882" y="492108"/>
          <a:ext cx="7227725" cy="22044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defRPr b="1"/>
          </a:pPr>
          <a:r>
            <a:rPr sz="6500" kern="1200"/>
            <a:t>Création de GAIN</a:t>
          </a:r>
        </a:p>
      </dsp:txBody>
      <dsp:txXfrm>
        <a:off x="882" y="492108"/>
        <a:ext cx="7227725" cy="2204456"/>
      </dsp:txXfrm>
    </dsp:sp>
    <dsp:sp modelId="{A83D29B9-82FF-47FF-A2EC-807B4281E424}">
      <dsp:nvSpPr>
        <dsp:cNvPr id="0" name=""/>
        <dsp:cNvSpPr/>
      </dsp:nvSpPr>
      <dsp:spPr>
        <a:xfrm>
          <a:off x="882" y="3600030"/>
          <a:ext cx="7227725" cy="22044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889250">
            <a:lnSpc>
              <a:spcPct val="90000"/>
            </a:lnSpc>
            <a:spcBef>
              <a:spcPct val="0"/>
            </a:spcBef>
            <a:spcAft>
              <a:spcPct val="35000"/>
            </a:spcAft>
            <a:buNone/>
            <a:defRPr sz="2400"/>
          </a:pPr>
          <a:r>
            <a:rPr b="1" kern="1200" dirty="0"/>
            <a:t>Image </a:t>
          </a:r>
          <a:r>
            <a:rPr b="1" kern="1200" dirty="0" err="1"/>
            <a:t>tirée</a:t>
          </a:r>
          <a:r>
            <a:rPr b="1" kern="1200" dirty="0"/>
            <a:t> de: </a:t>
          </a:r>
          <a:r>
            <a:rPr kern="1200" dirty="0" err="1">
              <a:hlinkClick xmlns:r="http://schemas.openxmlformats.org/officeDocument/2006/relationships" r:id="rId1"/>
            </a:rPr>
            <a:t>Lancement</a:t>
          </a:r>
          <a:r>
            <a:rPr kern="1200" dirty="0">
              <a:hlinkClick xmlns:r="http://schemas.openxmlformats.org/officeDocument/2006/relationships" r:id="rId1"/>
            </a:rPr>
            <a:t> international du Global Academic Integrity Network </a:t>
          </a:r>
          <a:r>
            <a:rPr lang="en-GB" kern="1200" dirty="0">
              <a:hlinkClick xmlns:r="http://schemas.openxmlformats.org/officeDocument/2006/relationships" r:id="rId1"/>
            </a:rPr>
            <a:t>|</a:t>
          </a:r>
          <a:r>
            <a:rPr kern="1200" dirty="0">
              <a:hlinkClick xmlns:r="http://schemas.openxmlformats.org/officeDocument/2006/relationships" r:id="rId1"/>
            </a:rPr>
            <a:t>Quality and Qualifications Ireland</a:t>
          </a:r>
          <a:endParaRPr sz="2400" kern="1200" dirty="0"/>
        </a:p>
      </dsp:txBody>
      <dsp:txXfrm>
        <a:off x="882" y="3600030"/>
        <a:ext cx="7227725" cy="220445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a:lstStyle>
            <a:lvl1pPr algn="r">
              <a:defRPr sz="1200"/>
            </a:lvl1pPr>
          </a:lstStyle>
          <a:p>
            <a:fld id="{B7268E1E-0E44-426D-905E-8AD9B19D2182}" type="datetimeFigureOut">
              <a:rPr lang="cs-CZ" smtClean="0"/>
              <a:t>14.10.2025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a:lstStyle/>
          <a:p>
            <a:pPr lvl="0"/>
            <a:r>
              <a:t>Cliquez pour modifier les styles de texte maître</a:t>
            </a:r>
          </a:p>
          <a:p>
            <a:pPr lvl="1"/>
            <a:r>
              <a:t>Deuxième niveau</a:t>
            </a:r>
          </a:p>
          <a:p>
            <a:pPr lvl="2"/>
            <a:r>
              <a:t>Troisième niveau</a:t>
            </a:r>
          </a:p>
          <a:p>
            <a:pPr lvl="3"/>
            <a:r>
              <a:t>Quatrième niveau</a:t>
            </a:r>
          </a:p>
          <a:p>
            <a:pPr lvl="4"/>
            <a:r>
              <a:t>Cinquième niveau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a:lstStyle>
            <a:lvl1pPr algn="r">
              <a:defRPr sz="1200"/>
            </a:lvl1pPr>
          </a:lstStyle>
          <a:p>
            <a: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a:lstStyle/>
          <a:p>
            <a:r>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anchor="b"/>
          <a:lstStyle>
            <a:lvl1pPr algn="r">
              <a:defRPr sz="1200"/>
            </a:lvl1pPr>
          </a:lstStyle>
          <a:p>
            <a: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t>La tricherie contractuelle et d'autres formes de fraude universitaire sont susceptibles de causer des dommages importants à nos systèmes nationaux de certification. Il s'agit d'enjeux mondiaux qui nécessitent une approche collaborative et transfrontalière de la lutte. </a:t>
            </a:r>
          </a:p>
          <a:p>
            <a:r>
              <a:t>En reconnaissance de cela, le Global Academic Integrity Network (GAIN) a été cofondé par Quality and Qualifications Ireland (QQI) et l’Australian Tertiary Education Quality and Standards Agency (TEQSA) et lancé par Simon Harris, ministre irlandais de l’enseignement supérieur, de la recherche, de l’innovation et des sciences, en octobre 2022. </a:t>
            </a:r>
          </a:p>
          <a:p>
            <a:r>
              <a:t>GAIN est un collectif de régulateurs et d'agences de qualité et d'intégrité qui vise à maintenir les liens existants entre les régulateurs et à en établir de nouveaux. Par l'intermédiaire du réseau, les membres diffusent les nouveaux développements et la recherche sur la fraude contractuelle et la fraude universitaire dans toutes les juridictions; les membres examinent également la manière dont des approches communes et mondiales pour lutter contre ces défis peuvent être élaborées et mises en œuvre. </a:t>
            </a:r>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2172257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888081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t>Parmi les membres fondateurs du GAIN figuraient l’autorité sud-africaine des certifications (SAQA) et l’autorité zambienne de l’enseignement supérieur. Parmi les autres organisations africaines qui ont rejoint GAIN figurent la Commission kenyane pour l’enseignement universitaire et l’Autorité namibienne des certifications. </a:t>
            </a:r>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3344032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a:lstStyle>
            <a:lvl1pPr algn="r">
              <a:defRPr sz="1200"/>
            </a:lvl1pPr>
          </a:lstStyle>
          <a:p>
            <a: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a:lstStyle/>
          <a:p>
            <a:r>
              <a:t>4</a:t>
            </a:r>
          </a:p>
          <a:p>
            <a:r>
              <a:t>FONCTIONNAIRE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anchor="b"/>
          <a:lstStyle>
            <a:lvl1pPr algn="r">
              <a:defRPr sz="1200"/>
            </a:lvl1pPr>
          </a:lstStyle>
          <a:p>
            <a: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Cliquez pour modifier le style de titre principal</a:t>
            </a:r>
          </a:p>
        </p:txBody>
      </p:sp>
      <p:sp>
        <p:nvSpPr>
          <p:cNvPr id="3" name="Content Placeholder 2"/>
          <p:cNvSpPr>
            <a:spLocks noGrp="1"/>
          </p:cNvSpPr>
          <p:nvPr>
            <p:ph idx="1"/>
          </p:nvPr>
        </p:nvSpPr>
        <p:spPr/>
        <p:txBody>
          <a:bodyPr/>
          <a:lstStyle/>
          <a:p>
            <a:pPr lvl="0"/>
            <a:r>
              <a:t>Cliquez pour modifier les styles de texte maître</a:t>
            </a:r>
          </a:p>
          <a:p>
            <a:pPr lvl="1"/>
            <a:r>
              <a:t>Deuxième niveau</a:t>
            </a:r>
          </a:p>
          <a:p>
            <a:pPr lvl="2"/>
            <a:r>
              <a:t>Troisième niveau</a:t>
            </a:r>
          </a:p>
          <a:p>
            <a:pPr lvl="3"/>
            <a:r>
              <a:t>Quatrième niveau</a:t>
            </a:r>
          </a:p>
          <a:p>
            <a:pPr lvl="4"/>
            <a:r>
              <a:t>Cinquième niveau</a:t>
            </a:r>
          </a:p>
        </p:txBody>
      </p:sp>
      <p:sp>
        <p:nvSpPr>
          <p:cNvPr id="4" name="Date Placeholder 3"/>
          <p:cNvSpPr>
            <a:spLocks noGrp="1"/>
          </p:cNvSpPr>
          <p:nvPr>
            <p:ph type="dt" sz="half" idx="10"/>
          </p:nvPr>
        </p:nvSpPr>
        <p:spPr/>
        <p:txBody>
          <a:bodyPr/>
          <a:lstStyle/>
          <a:p>
            <a:fld id="{1D8BD707-D9CF-40AE-B4C6-C98DA3205C09}" type="datetimeFigureOut">
              <a:rPr lang="en-US" smtClean="0"/>
              <a:t>10/14/2025</a:t>
            </a:fld>
            <a:endParaRPr lang="en-US"/>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10/14/2025</a:t>
            </a:fld>
            <a:endParaRPr lang="en-US"/>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anchor="ctr">
            <a:normAutofit/>
          </a:bodyPr>
          <a:lstStyle/>
          <a:p>
            <a:r>
              <a:t>Cliquez pour modifier le style de titre principal</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a:normAutofit/>
          </a:bodyPr>
          <a:lstStyle/>
          <a:p>
            <a:pPr lvl="0"/>
            <a:r>
              <a:t>Cliquez pour modifier les styles de texte maître</a:t>
            </a:r>
          </a:p>
          <a:p>
            <a:pPr lvl="1"/>
            <a:r>
              <a:t>Deuxième niveau</a:t>
            </a:r>
          </a:p>
          <a:p>
            <a:pPr lvl="2"/>
            <a:r>
              <a:t>Troisième niveau</a:t>
            </a:r>
          </a:p>
          <a:p>
            <a:pPr lvl="3"/>
            <a:r>
              <a:t>Quatrième niveau</a:t>
            </a:r>
          </a:p>
          <a:p>
            <a:pPr lvl="4"/>
            <a:r>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anchor="ctr"/>
          <a:lstStyle>
            <a:lvl1pPr algn="l">
              <a:defRPr sz="1200">
                <a:solidFill>
                  <a:schemeClr val="tx1">
                    <a:tint val="75000"/>
                  </a:schemeClr>
                </a:solidFill>
              </a:defRPr>
            </a:lvl1pPr>
          </a:lstStyle>
          <a:p>
            <a:fld id="{1D8BD707-D9CF-40AE-B4C6-C98DA3205C09}" type="datetimeFigureOut">
              <a:rPr lang="en-US" smtClean="0"/>
              <a:t>10/14/2025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mailto:cmarshall@qqi.ie" TargetMode="External"/><Relationship Id="rId4" Type="http://schemas.openxmlformats.org/officeDocument/2006/relationships/hyperlink" Target="mailto:lflynn@qqi.i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hyperlink" Target="https://www.mapchart.net/world-advanced.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globalacademicintegrity.network/" TargetMode="Externa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hyperlink" Target="mailto:academicintegrity@qqi.i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qqi.ie/sites/default/files/2021-11/academic-integrity-national-principles-and-lexicon-of-common-terms.pdf" TargetMode="Externa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hyperlink" Target="https://www.mapchart.net/world-advanced.html" TargetMode="External"/><Relationship Id="rId5" Type="http://schemas.openxmlformats.org/officeDocument/2006/relationships/hyperlink" Target="https://www.qqi.ie/news/international-launch-of-the-global-academic-integrity-network" TargetMode="External"/><Relationship Id="rId4" Type="http://schemas.openxmlformats.org/officeDocument/2006/relationships/hyperlink" Target="https://www.globalacademicintegrity.network/node/1594"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4.jpeg"/><Relationship Id="rId7" Type="http://schemas.openxmlformats.org/officeDocument/2006/relationships/diagramQuickStyle" Target="../diagrams/quickStyle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jpe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3" Type="http://schemas.openxmlformats.org/officeDocument/2006/relationships/hyperlink" Target="https://www.qqi.ie/news/international-launch-of-the-global-academic-integrity-network"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descr="A logo for a company  Description automatically generated"/>
          <p:cNvSpPr/>
          <p:nvPr/>
        </p:nvSpPr>
        <p:spPr>
          <a:xfrm>
            <a:off x="15240000" y="8842455"/>
            <a:ext cx="2319428" cy="1429107"/>
          </a:xfrm>
          <a:custGeom>
            <a:avLst/>
            <a:gdLst/>
            <a:ahLst/>
            <a:cxnLst/>
            <a:rect l="l" t="t" r="r" b="b"/>
            <a:pathLst>
              <a:path w="2319428" h="1429107">
                <a:moveTo>
                  <a:pt x="0" y="0"/>
                </a:moveTo>
                <a:lnTo>
                  <a:pt x="2319428" y="0"/>
                </a:lnTo>
                <a:lnTo>
                  <a:pt x="2319428" y="1429107"/>
                </a:lnTo>
                <a:lnTo>
                  <a:pt x="0" y="1429107"/>
                </a:lnTo>
                <a:lnTo>
                  <a:pt x="0" y="0"/>
                </a:lnTo>
                <a:close/>
              </a:path>
            </a:pathLst>
          </a:custGeom>
          <a:blipFill>
            <a:blip r:embed="rId3"/>
            <a:stretch>
              <a:fillRect/>
            </a:stretch>
          </a:blipFill>
        </p:spPr>
        <p:txBody>
          <a:bodyPr/>
          <a:lstStyle/>
          <a:p>
            <a:endParaRPr/>
          </a:p>
        </p:txBody>
      </p:sp>
      <p:sp>
        <p:nvSpPr>
          <p:cNvPr id="4" name="TextBox 4"/>
          <p:cNvSpPr txBox="1"/>
          <p:nvPr/>
        </p:nvSpPr>
        <p:spPr>
          <a:xfrm>
            <a:off x="1066800" y="495300"/>
            <a:ext cx="16764000" cy="9117881"/>
          </a:xfrm>
          <a:prstGeom prst="rect">
            <a:avLst/>
          </a:prstGeom>
        </p:spPr>
        <p:txBody>
          <a:bodyPr wrap="square" lIns="0" tIns="0" rIns="0" bIns="0" anchor="t">
            <a:spAutoFit/>
          </a:bodyPr>
          <a:lstStyle/>
          <a:p>
            <a:pPr>
              <a:lnSpc>
                <a:spcPts val="7200"/>
              </a:lnSpc>
              <a:defRPr sz="6000">
                <a:solidFill>
                  <a:srgbClr val="002060"/>
                </a:solidFill>
                <a:latin typeface="TT Rounds Condensed Bold" panose="020B0604020202020204" charset="0"/>
              </a:defRPr>
            </a:pPr>
            <a:r>
              <a:t>Renforcer la communauté internationale de l'intégrité académique via le Global Academic Integrity Network (GAIN)</a:t>
            </a:r>
          </a:p>
          <a:p>
            <a:pPr>
              <a:lnSpc>
                <a:spcPts val="7200"/>
              </a:lnSpc>
            </a:pPr>
            <a:endParaRPr sz="6000">
              <a:solidFill>
                <a:srgbClr val="002060"/>
              </a:solidFill>
              <a:latin typeface="TT Rounds Condensed"/>
              <a:sym typeface="TT Rounds Condensed"/>
            </a:endParaRPr>
          </a:p>
          <a:p>
            <a:pPr>
              <a:lnSpc>
                <a:spcPts val="7200"/>
              </a:lnSpc>
              <a:defRPr sz="4400" i="1">
                <a:solidFill>
                  <a:srgbClr val="002060"/>
                </a:solidFill>
                <a:latin typeface="TT Rounds Condensed Bold" panose="020B0604020202020204" charset="0"/>
              </a:defRPr>
            </a:pPr>
            <a:r>
              <a:t>6</a:t>
            </a:r>
            <a:r>
              <a:rPr baseline="30000"/>
              <a:t>e Forum continental du</a:t>
            </a:r>
            <a:r>
              <a:t> Cadre continental africain des certifications (ACQF), 2</a:t>
            </a:r>
            <a:r>
              <a:rPr baseline="30000"/>
              <a:t>octobre</a:t>
            </a:r>
            <a:r>
              <a:t> 2025</a:t>
            </a:r>
          </a:p>
          <a:p>
            <a:pPr>
              <a:lnSpc>
                <a:spcPts val="7200"/>
              </a:lnSpc>
              <a:defRPr sz="3600">
                <a:solidFill>
                  <a:srgbClr val="002060"/>
                </a:solidFill>
                <a:latin typeface="TT Rounds Condensed Bold" panose="020B0604020202020204" charset="0"/>
              </a:defRPr>
            </a:pPr>
            <a:br>
              <a:rPr lang="en-US" sz="4400" dirty="0">
                <a:solidFill>
                  <a:srgbClr val="002060"/>
                </a:solidFill>
              </a:rPr>
            </a:br>
            <a:r>
              <a:t>Laura Flynn, responsable des partenariats, </a:t>
            </a:r>
            <a:r>
              <a:rPr>
                <a:hlinkClick r:id="rId4"/>
              </a:rPr>
              <a:t>lflynn@qqi.ie</a:t>
            </a:r>
            <a:r>
              <a:t> </a:t>
            </a:r>
          </a:p>
          <a:p>
            <a:pPr>
              <a:lnSpc>
                <a:spcPts val="7200"/>
              </a:lnSpc>
              <a:defRPr sz="3600">
                <a:solidFill>
                  <a:srgbClr val="002060"/>
                </a:solidFill>
                <a:latin typeface="TT Rounds Condensed Bold" panose="020B0604020202020204" charset="0"/>
              </a:defRPr>
            </a:pPr>
            <a:r>
              <a:t>Caoimhe Marshall, Gestionnaire, Partenariats, </a:t>
            </a:r>
            <a:r>
              <a:rPr>
                <a:hlinkClick r:id="rId5"/>
              </a:rPr>
              <a:t>cmarshall@qqi.ie</a:t>
            </a:r>
            <a:r>
              <a:t> </a:t>
            </a:r>
          </a:p>
          <a:p>
            <a:pPr>
              <a:lnSpc>
                <a:spcPts val="7200"/>
              </a:lnSpc>
              <a:defRPr sz="3600">
                <a:solidFill>
                  <a:srgbClr val="002060"/>
                </a:solidFill>
                <a:latin typeface="TT Rounds Condensed Bold" panose="020B0604020202020204" charset="0"/>
              </a:defRPr>
            </a:pPr>
            <a:r>
              <a:t>Qualité et qualifications Irlande (QQI) </a:t>
            </a:r>
            <a:endParaRPr sz="3600">
              <a:solidFill>
                <a:srgbClr val="002060"/>
              </a:solidFill>
              <a:latin typeface="TT Rounds Condensed Bold" panose="020B0604020202020204" charset="0"/>
              <a:ea typeface="TT Rounds Condensed"/>
              <a:cs typeface="TT Rounds Condensed"/>
              <a:sym typeface="TT Rounds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57312" y="8625770"/>
            <a:ext cx="2168727" cy="1336266"/>
          </a:xfrm>
          <a:custGeom>
            <a:avLst/>
            <a:gdLst/>
            <a:ahLst/>
            <a:cxnLst/>
            <a:rect l="l" t="t" r="r" b="b"/>
            <a:pathLst>
              <a:path w="2168727" h="1336266">
                <a:moveTo>
                  <a:pt x="0" y="0"/>
                </a:moveTo>
                <a:lnTo>
                  <a:pt x="2168728" y="0"/>
                </a:lnTo>
                <a:lnTo>
                  <a:pt x="2168728" y="1336266"/>
                </a:lnTo>
                <a:lnTo>
                  <a:pt x="0" y="1336266"/>
                </a:lnTo>
                <a:lnTo>
                  <a:pt x="0" y="0"/>
                </a:lnTo>
                <a:close/>
              </a:path>
            </a:pathLst>
          </a:custGeom>
          <a:blipFill>
            <a:blip r:embed="rId3"/>
            <a:stretch>
              <a:fillRect/>
            </a:stretch>
          </a:blipFill>
        </p:spPr>
        <p:txBody>
          <a:bodyPr/>
          <a:lstStyle/>
          <a:p>
            <a:endParaRPr/>
          </a:p>
        </p:txBody>
      </p:sp>
      <p:sp>
        <p:nvSpPr>
          <p:cNvPr id="4" name="TextBox 4"/>
          <p:cNvSpPr txBox="1"/>
          <p:nvPr/>
        </p:nvSpPr>
        <p:spPr>
          <a:xfrm>
            <a:off x="1348741" y="1106600"/>
            <a:ext cx="5433060" cy="1795363"/>
          </a:xfrm>
          <a:prstGeom prst="rect">
            <a:avLst/>
          </a:prstGeom>
        </p:spPr>
        <p:txBody>
          <a:bodyPr wrap="square" lIns="0" tIns="0" rIns="0" bIns="0" anchor="t">
            <a:spAutoFit/>
          </a:bodyPr>
          <a:lstStyle/>
          <a:p>
            <a:pPr algn="l">
              <a:lnSpc>
                <a:spcPts val="6988"/>
              </a:lnSpc>
              <a:defRPr sz="6470" b="1">
                <a:solidFill>
                  <a:srgbClr val="201783"/>
                </a:solidFill>
                <a:latin typeface="TT Rounds Condensed Bold"/>
                <a:ea typeface="TT Rounds Condensed Bold"/>
                <a:cs typeface="TT Rounds Condensed Bold"/>
                <a:sym typeface="TT Rounds Condensed Bold"/>
              </a:defRPr>
            </a:pPr>
            <a:r>
              <a:t>Adhésion aujourd'hui</a:t>
            </a:r>
          </a:p>
        </p:txBody>
      </p:sp>
      <p:sp>
        <p:nvSpPr>
          <p:cNvPr id="5" name="TextBox 5"/>
          <p:cNvSpPr txBox="1"/>
          <p:nvPr/>
        </p:nvSpPr>
        <p:spPr>
          <a:xfrm>
            <a:off x="1143000" y="8267700"/>
            <a:ext cx="14232539" cy="2215350"/>
          </a:xfrm>
          <a:prstGeom prst="rect">
            <a:avLst/>
          </a:prstGeom>
        </p:spPr>
        <p:txBody>
          <a:bodyPr wrap="square" lIns="0" tIns="0" rIns="0" bIns="0" anchor="t">
            <a:spAutoFit/>
          </a:bodyPr>
          <a:lstStyle/>
          <a:p>
            <a:pPr algn="l">
              <a:lnSpc>
                <a:spcPts val="2879"/>
              </a:lnSpc>
            </a:pPr>
            <a:endParaRPr/>
          </a:p>
          <a:p>
            <a:pPr>
              <a:lnSpc>
                <a:spcPts val="2879"/>
              </a:lnSpc>
              <a:defRPr sz="2400" b="1">
                <a:solidFill>
                  <a:srgbClr val="201783"/>
                </a:solidFill>
                <a:latin typeface="TT Rounds Condensed Bold"/>
                <a:ea typeface="TT Rounds Condensed Bold"/>
                <a:cs typeface="TT Rounds Condensed Bold"/>
                <a:sym typeface="TT Rounds Condensed Bold"/>
              </a:defRPr>
            </a:pPr>
            <a:r>
              <a:t>Approuvé par l'Association européenne pour l'assurance de la qualité dans l'enseignement supérieur (ENQA), le Conseil de l'Europe, le Réseau européen pour l'intégrité académique (ENAI), l'Union européenne des étudiants (ESU)</a:t>
            </a:r>
          </a:p>
          <a:p>
            <a:pPr>
              <a:lnSpc>
                <a:spcPts val="2879"/>
              </a:lnSpc>
            </a:pPr>
            <a:endParaRPr sz="2400" b="1">
              <a:solidFill>
                <a:srgbClr val="201783"/>
              </a:solidFill>
              <a:latin typeface="TT Rounds Condensed Bold"/>
              <a:ea typeface="TT Rounds Condensed Bold"/>
              <a:cs typeface="TT Rounds Condensed Bold"/>
              <a:sym typeface="TT Rounds Condensed Bold"/>
            </a:endParaRPr>
          </a:p>
          <a:p>
            <a:pPr>
              <a:lnSpc>
                <a:spcPts val="2879"/>
              </a:lnSpc>
            </a:pPr>
            <a:r>
              <a:rPr b="1">
                <a:solidFill>
                  <a:srgbClr val="201783"/>
                </a:solidFill>
                <a:latin typeface="TT Rounds Condensed Bold"/>
                <a:ea typeface="TT Rounds Condensed Bold"/>
                <a:cs typeface="TT Rounds Condensed Bold"/>
                <a:sym typeface="TT Rounds Condensed Bold"/>
              </a:rPr>
              <a:t>Carte créée à l'aide </a:t>
            </a:r>
            <a:r>
              <a:rPr>
                <a:hlinkClick r:id="rId4"/>
              </a:rPr>
              <a:t>de World Map - Advanced ⁇ MapChart</a:t>
            </a:r>
          </a:p>
          <a:p>
            <a:pPr>
              <a:lnSpc>
                <a:spcPts val="2879"/>
              </a:lnSpc>
            </a:pPr>
            <a:endParaRPr sz="2400" b="1">
              <a:solidFill>
                <a:srgbClr val="201783"/>
              </a:solidFill>
              <a:latin typeface="TT Rounds Condensed Bold"/>
              <a:ea typeface="TT Rounds Condensed Bold"/>
              <a:cs typeface="TT Rounds Condensed Bold"/>
              <a:sym typeface="TT Rounds Condensed Bold"/>
            </a:endParaRPr>
          </a:p>
        </p:txBody>
      </p:sp>
      <p:sp>
        <p:nvSpPr>
          <p:cNvPr id="6" name="TextBox 6"/>
          <p:cNvSpPr txBox="1"/>
          <p:nvPr/>
        </p:nvSpPr>
        <p:spPr>
          <a:xfrm>
            <a:off x="346673" y="3049373"/>
            <a:ext cx="5944195" cy="4951677"/>
          </a:xfrm>
          <a:prstGeom prst="rect">
            <a:avLst/>
          </a:prstGeom>
        </p:spPr>
        <p:txBody>
          <a:bodyPr lIns="0" tIns="0" rIns="0" bIns="0" anchor="t">
            <a:spAutoFit/>
          </a:bodyPr>
          <a:lstStyle/>
          <a:p>
            <a:pPr algn="ctr">
              <a:lnSpc>
                <a:spcPts val="4979"/>
              </a:lnSpc>
              <a:defRPr sz="4149">
                <a:solidFill>
                  <a:srgbClr val="002060"/>
                </a:solidFill>
                <a:latin typeface="TT Rounds Condensed"/>
                <a:ea typeface="TT Rounds Condensed"/>
                <a:cs typeface="TT Rounds Condensed"/>
                <a:sym typeface="TT Rounds Condensed"/>
              </a:defRPr>
            </a:pPr>
            <a:r>
              <a:t>47 membres</a:t>
            </a:r>
          </a:p>
          <a:p>
            <a:pPr algn="ctr">
              <a:lnSpc>
                <a:spcPts val="4979"/>
              </a:lnSpc>
            </a:pPr>
            <a:endParaRPr sz="4149">
              <a:solidFill>
                <a:srgbClr val="002060"/>
              </a:solidFill>
              <a:latin typeface="TT Rounds Condensed"/>
              <a:ea typeface="TT Rounds Condensed"/>
              <a:cs typeface="TT Rounds Condensed"/>
              <a:sym typeface="TT Rounds Condensed"/>
            </a:endParaRPr>
          </a:p>
          <a:p>
            <a:pPr algn="ctr">
              <a:lnSpc>
                <a:spcPts val="4979"/>
              </a:lnSpc>
              <a:defRPr sz="4149">
                <a:solidFill>
                  <a:srgbClr val="002060"/>
                </a:solidFill>
                <a:latin typeface="TT Rounds Condensed"/>
                <a:ea typeface="TT Rounds Condensed"/>
                <a:cs typeface="TT Rounds Condensed"/>
                <a:sym typeface="TT Rounds Condensed"/>
              </a:defRPr>
            </a:pPr>
            <a:r>
              <a:t>36 pays</a:t>
            </a:r>
          </a:p>
          <a:p>
            <a:pPr algn="ctr">
              <a:lnSpc>
                <a:spcPts val="4979"/>
              </a:lnSpc>
            </a:pPr>
            <a:endParaRPr sz="4149">
              <a:solidFill>
                <a:srgbClr val="002060"/>
              </a:solidFill>
              <a:latin typeface="TT Rounds Condensed"/>
              <a:ea typeface="TT Rounds Condensed"/>
              <a:cs typeface="TT Rounds Condensed"/>
              <a:sym typeface="TT Rounds Condensed"/>
            </a:endParaRPr>
          </a:p>
          <a:p>
            <a:pPr algn="ctr">
              <a:lnSpc>
                <a:spcPts val="4979"/>
              </a:lnSpc>
              <a:defRPr sz="4149">
                <a:solidFill>
                  <a:srgbClr val="002060"/>
                </a:solidFill>
                <a:latin typeface="TT Rounds Condensed"/>
                <a:ea typeface="TT Rounds Condensed"/>
                <a:cs typeface="TT Rounds Condensed"/>
                <a:sym typeface="TT Rounds Condensed"/>
              </a:defRPr>
            </a:pPr>
            <a:r>
              <a:t>6 continents</a:t>
            </a:r>
          </a:p>
          <a:p>
            <a:pPr algn="ctr">
              <a:lnSpc>
                <a:spcPts val="4979"/>
              </a:lnSpc>
            </a:pPr>
            <a:endParaRPr sz="4149">
              <a:solidFill>
                <a:srgbClr val="002060"/>
              </a:solidFill>
              <a:latin typeface="TT Rounds Condensed"/>
              <a:ea typeface="TT Rounds Condensed"/>
              <a:cs typeface="TT Rounds Condensed"/>
              <a:sym typeface="TT Rounds Condensed"/>
            </a:endParaRPr>
          </a:p>
          <a:p>
            <a:pPr algn="ctr">
              <a:lnSpc>
                <a:spcPts val="3539"/>
              </a:lnSpc>
              <a:defRPr sz="2949">
                <a:solidFill>
                  <a:srgbClr val="002060"/>
                </a:solidFill>
                <a:latin typeface="TT Rounds Condensed"/>
                <a:ea typeface="TT Rounds Condensed"/>
                <a:cs typeface="TT Rounds Condensed"/>
                <a:sym typeface="TT Rounds Condensed"/>
              </a:defRPr>
            </a:pPr>
            <a:r>
              <a:t>www.globalacademicintegrity.network</a:t>
            </a:r>
          </a:p>
          <a:p>
            <a:pPr algn="ctr">
              <a:lnSpc>
                <a:spcPts val="2459"/>
              </a:lnSpc>
            </a:pPr>
            <a:endParaRPr sz="2949">
              <a:solidFill>
                <a:srgbClr val="000000"/>
              </a:solidFill>
              <a:latin typeface="TT Rounds Condensed"/>
              <a:ea typeface="TT Rounds Condensed"/>
              <a:cs typeface="TT Rounds Condensed"/>
              <a:sym typeface="TT Rounds Condensed"/>
            </a:endParaRPr>
          </a:p>
          <a:p>
            <a:pPr algn="ctr">
              <a:lnSpc>
                <a:spcPts val="2459"/>
              </a:lnSpc>
              <a:spcBef>
                <a:spcPct val="0"/>
              </a:spcBef>
            </a:pPr>
            <a:endParaRPr sz="2949">
              <a:solidFill>
                <a:srgbClr val="000000"/>
              </a:solidFill>
              <a:latin typeface="TT Rounds Condensed"/>
              <a:ea typeface="TT Rounds Condensed"/>
              <a:cs typeface="TT Rounds Condensed"/>
              <a:sym typeface="TT Rounds Condensed"/>
            </a:endParaRPr>
          </a:p>
        </p:txBody>
      </p:sp>
      <p:pic>
        <p:nvPicPr>
          <p:cNvPr id="8" name="Picture 7" descr="A map of the world  AI-generated content may be incorrect.">
            <a:extLst>
              <a:ext uri="{FF2B5EF4-FFF2-40B4-BE49-F238E27FC236}">
                <a16:creationId xmlns:a16="http://schemas.microsoft.com/office/drawing/2014/main" id="{3A33DFB2-7185-17F6-D58B-FDD313C484F1}"/>
              </a:ext>
            </a:extLst>
          </p:cNvPr>
          <p:cNvPicPr>
            <a:picLocks noChangeAspect="1"/>
          </p:cNvPicPr>
          <p:nvPr/>
        </p:nvPicPr>
        <p:blipFill>
          <a:blip r:embed="rId5"/>
          <a:stretch>
            <a:fillRect/>
          </a:stretch>
        </p:blipFill>
        <p:spPr>
          <a:xfrm>
            <a:off x="6290868" y="1106600"/>
            <a:ext cx="10777931" cy="62487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53922"/>
            <a:ext cx="8705626" cy="782265"/>
          </a:xfrm>
          <a:prstGeom prst="rect">
            <a:avLst/>
          </a:prstGeom>
        </p:spPr>
        <p:txBody>
          <a:bodyPr lIns="0" tIns="0" rIns="0" bIns="0" anchor="t">
            <a:spAutoFit/>
          </a:bodyPr>
          <a:lstStyle/>
          <a:p>
            <a:pPr algn="l">
              <a:lnSpc>
                <a:spcPts val="6119"/>
              </a:lnSpc>
              <a:defRPr sz="5099" b="1">
                <a:solidFill>
                  <a:srgbClr val="002060"/>
                </a:solidFill>
                <a:latin typeface="TT Rounds Condensed Bold"/>
                <a:ea typeface="TT Rounds Condensed Bold"/>
                <a:cs typeface="TT Rounds Condensed Bold"/>
                <a:sym typeface="TT Rounds Condensed Bold"/>
              </a:defRPr>
            </a:pPr>
            <a:r>
              <a:t>Qui peut rejoindre GAIN? </a:t>
            </a:r>
          </a:p>
        </p:txBody>
      </p:sp>
      <p:grpSp>
        <p:nvGrpSpPr>
          <p:cNvPr id="3" name="Group 3"/>
          <p:cNvGrpSpPr/>
          <p:nvPr/>
        </p:nvGrpSpPr>
        <p:grpSpPr>
          <a:xfrm rot="-10800000">
            <a:off x="6883434" y="1364555"/>
            <a:ext cx="8485645" cy="2820734"/>
            <a:chOff x="0" y="0"/>
            <a:chExt cx="11314194" cy="3760978"/>
          </a:xfrm>
        </p:grpSpPr>
        <p:sp>
          <p:nvSpPr>
            <p:cNvPr id="4" name="Freeform 4"/>
            <p:cNvSpPr/>
            <p:nvPr/>
          </p:nvSpPr>
          <p:spPr>
            <a:xfrm>
              <a:off x="16249" y="12700"/>
              <a:ext cx="11281751" cy="3735578"/>
            </a:xfrm>
            <a:custGeom>
              <a:avLst/>
              <a:gdLst/>
              <a:ahLst/>
              <a:cxnLst/>
              <a:rect l="l" t="t" r="r" b="b"/>
              <a:pathLst>
                <a:path w="11281751" h="3735578">
                  <a:moveTo>
                    <a:pt x="0" y="0"/>
                  </a:moveTo>
                  <a:lnTo>
                    <a:pt x="8882605" y="0"/>
                  </a:lnTo>
                  <a:lnTo>
                    <a:pt x="11281751" y="1867789"/>
                  </a:lnTo>
                  <a:lnTo>
                    <a:pt x="8882605" y="3735578"/>
                  </a:lnTo>
                  <a:lnTo>
                    <a:pt x="0" y="3735578"/>
                  </a:lnTo>
                  <a:close/>
                </a:path>
              </a:pathLst>
            </a:custGeom>
            <a:solidFill>
              <a:srgbClr val="00C484">
                <a:alpha val="49804"/>
              </a:srgbClr>
            </a:solidFill>
          </p:spPr>
          <p:txBody>
            <a:bodyPr/>
            <a:lstStyle/>
            <a:p>
              <a:endParaRPr/>
            </a:p>
          </p:txBody>
        </p:sp>
        <p:sp>
          <p:nvSpPr>
            <p:cNvPr id="5" name="Freeform 5"/>
            <p:cNvSpPr/>
            <p:nvPr/>
          </p:nvSpPr>
          <p:spPr>
            <a:xfrm>
              <a:off x="0" y="0"/>
              <a:ext cx="11314086" cy="3760978"/>
            </a:xfrm>
            <a:custGeom>
              <a:avLst/>
              <a:gdLst/>
              <a:ahLst/>
              <a:cxnLst/>
              <a:rect l="l" t="t" r="r" b="b"/>
              <a:pathLst>
                <a:path w="11314086" h="3760978">
                  <a:moveTo>
                    <a:pt x="16249" y="0"/>
                  </a:moveTo>
                  <a:lnTo>
                    <a:pt x="8898854" y="0"/>
                  </a:lnTo>
                  <a:cubicBezTo>
                    <a:pt x="8903079" y="0"/>
                    <a:pt x="8907304" y="1270"/>
                    <a:pt x="8910392" y="3683"/>
                  </a:cubicBezTo>
                  <a:lnTo>
                    <a:pt x="11309375" y="1871472"/>
                  </a:lnTo>
                  <a:cubicBezTo>
                    <a:pt x="11312462" y="1873885"/>
                    <a:pt x="11314086" y="1877060"/>
                    <a:pt x="11314086" y="1880489"/>
                  </a:cubicBezTo>
                  <a:cubicBezTo>
                    <a:pt x="11314086" y="1883918"/>
                    <a:pt x="11312299" y="1887093"/>
                    <a:pt x="11309375" y="1889506"/>
                  </a:cubicBezTo>
                  <a:lnTo>
                    <a:pt x="8910392" y="3757295"/>
                  </a:lnTo>
                  <a:cubicBezTo>
                    <a:pt x="8907304" y="3759708"/>
                    <a:pt x="8903242" y="3760978"/>
                    <a:pt x="8898854" y="3760978"/>
                  </a:cubicBezTo>
                  <a:lnTo>
                    <a:pt x="16249" y="3760978"/>
                  </a:lnTo>
                  <a:cubicBezTo>
                    <a:pt x="7312" y="3760978"/>
                    <a:pt x="0" y="3755263"/>
                    <a:pt x="0" y="3748278"/>
                  </a:cubicBezTo>
                  <a:lnTo>
                    <a:pt x="0" y="12700"/>
                  </a:lnTo>
                  <a:cubicBezTo>
                    <a:pt x="0" y="5715"/>
                    <a:pt x="7312" y="0"/>
                    <a:pt x="16249" y="0"/>
                  </a:cubicBezTo>
                  <a:moveTo>
                    <a:pt x="16249" y="25400"/>
                  </a:moveTo>
                  <a:lnTo>
                    <a:pt x="16249" y="12700"/>
                  </a:lnTo>
                  <a:lnTo>
                    <a:pt x="32498" y="12700"/>
                  </a:lnTo>
                  <a:lnTo>
                    <a:pt x="32498" y="3748278"/>
                  </a:lnTo>
                  <a:lnTo>
                    <a:pt x="16249" y="3748278"/>
                  </a:lnTo>
                  <a:lnTo>
                    <a:pt x="16249" y="3735578"/>
                  </a:lnTo>
                  <a:lnTo>
                    <a:pt x="8898854" y="3735578"/>
                  </a:lnTo>
                  <a:lnTo>
                    <a:pt x="8898854" y="3748278"/>
                  </a:lnTo>
                  <a:lnTo>
                    <a:pt x="8887317" y="3739261"/>
                  </a:lnTo>
                  <a:lnTo>
                    <a:pt x="11286463" y="1871472"/>
                  </a:lnTo>
                  <a:lnTo>
                    <a:pt x="11298000" y="1880489"/>
                  </a:lnTo>
                  <a:lnTo>
                    <a:pt x="11286463" y="1889506"/>
                  </a:lnTo>
                  <a:lnTo>
                    <a:pt x="8887481" y="21717"/>
                  </a:lnTo>
                  <a:lnTo>
                    <a:pt x="8899018" y="12700"/>
                  </a:lnTo>
                  <a:lnTo>
                    <a:pt x="8899018" y="25400"/>
                  </a:lnTo>
                  <a:lnTo>
                    <a:pt x="16249" y="25400"/>
                  </a:lnTo>
                  <a:close/>
                </a:path>
              </a:pathLst>
            </a:custGeom>
            <a:solidFill>
              <a:srgbClr val="FFFFFF">
                <a:alpha val="49804"/>
              </a:srgbClr>
            </a:solidFill>
          </p:spPr>
          <p:txBody>
            <a:bodyPr/>
            <a:lstStyle/>
            <a:p>
              <a:endParaRPr/>
            </a:p>
          </p:txBody>
        </p:sp>
      </p:grpSp>
      <p:grpSp>
        <p:nvGrpSpPr>
          <p:cNvPr id="6" name="Group 6"/>
          <p:cNvGrpSpPr/>
          <p:nvPr/>
        </p:nvGrpSpPr>
        <p:grpSpPr>
          <a:xfrm>
            <a:off x="4848899" y="1604601"/>
            <a:ext cx="2600886" cy="2547097"/>
            <a:chOff x="0" y="0"/>
            <a:chExt cx="3467848" cy="3396130"/>
          </a:xfrm>
        </p:grpSpPr>
        <p:sp>
          <p:nvSpPr>
            <p:cNvPr id="7" name="Freeform 7"/>
            <p:cNvSpPr/>
            <p:nvPr/>
          </p:nvSpPr>
          <p:spPr>
            <a:xfrm>
              <a:off x="12700" y="12700"/>
              <a:ext cx="3442462" cy="3370707"/>
            </a:xfrm>
            <a:custGeom>
              <a:avLst/>
              <a:gdLst/>
              <a:ahLst/>
              <a:cxnLst/>
              <a:rect l="l" t="t" r="r" b="b"/>
              <a:pathLst>
                <a:path w="3442462" h="3370707">
                  <a:moveTo>
                    <a:pt x="0" y="1685417"/>
                  </a:moveTo>
                  <a:cubicBezTo>
                    <a:pt x="0" y="754507"/>
                    <a:pt x="770636" y="0"/>
                    <a:pt x="1721231" y="0"/>
                  </a:cubicBezTo>
                  <a:cubicBezTo>
                    <a:pt x="2671826" y="0"/>
                    <a:pt x="3442462" y="754507"/>
                    <a:pt x="3442462" y="1685417"/>
                  </a:cubicBezTo>
                  <a:cubicBezTo>
                    <a:pt x="3442462" y="2616327"/>
                    <a:pt x="2671826" y="3370707"/>
                    <a:pt x="1721231" y="3370707"/>
                  </a:cubicBezTo>
                  <a:cubicBezTo>
                    <a:pt x="770636" y="3370707"/>
                    <a:pt x="0" y="2616200"/>
                    <a:pt x="0" y="1685417"/>
                  </a:cubicBezTo>
                  <a:close/>
                </a:path>
              </a:pathLst>
            </a:custGeom>
            <a:solidFill>
              <a:srgbClr val="00C484"/>
            </a:solidFill>
          </p:spPr>
          <p:txBody>
            <a:bodyPr/>
            <a:lstStyle/>
            <a:p>
              <a:endParaRPr/>
            </a:p>
          </p:txBody>
        </p:sp>
        <p:sp>
          <p:nvSpPr>
            <p:cNvPr id="8" name="Freeform 8"/>
            <p:cNvSpPr/>
            <p:nvPr/>
          </p:nvSpPr>
          <p:spPr>
            <a:xfrm>
              <a:off x="0" y="0"/>
              <a:ext cx="3467862" cy="3396107"/>
            </a:xfrm>
            <a:custGeom>
              <a:avLst/>
              <a:gdLst/>
              <a:ahLst/>
              <a:cxnLst/>
              <a:rect l="l" t="t" r="r" b="b"/>
              <a:pathLst>
                <a:path w="3467862" h="3396107">
                  <a:moveTo>
                    <a:pt x="0" y="1698117"/>
                  </a:moveTo>
                  <a:cubicBezTo>
                    <a:pt x="0" y="759968"/>
                    <a:pt x="776605" y="0"/>
                    <a:pt x="1733931" y="0"/>
                  </a:cubicBezTo>
                  <a:lnTo>
                    <a:pt x="1733931" y="12700"/>
                  </a:lnTo>
                  <a:lnTo>
                    <a:pt x="1733931" y="0"/>
                  </a:lnTo>
                  <a:cubicBezTo>
                    <a:pt x="2691257" y="0"/>
                    <a:pt x="3467862" y="759968"/>
                    <a:pt x="3467862" y="1698117"/>
                  </a:cubicBezTo>
                  <a:cubicBezTo>
                    <a:pt x="3467862" y="2636266"/>
                    <a:pt x="2691257" y="3396107"/>
                    <a:pt x="1733931" y="3396107"/>
                  </a:cubicBezTo>
                  <a:lnTo>
                    <a:pt x="1733931" y="3383407"/>
                  </a:lnTo>
                  <a:lnTo>
                    <a:pt x="1733931" y="3396107"/>
                  </a:lnTo>
                  <a:cubicBezTo>
                    <a:pt x="776605" y="3396107"/>
                    <a:pt x="0" y="2636139"/>
                    <a:pt x="0" y="1698117"/>
                  </a:cubicBezTo>
                  <a:lnTo>
                    <a:pt x="12700" y="1698117"/>
                  </a:lnTo>
                  <a:lnTo>
                    <a:pt x="23368" y="1704975"/>
                  </a:lnTo>
                  <a:cubicBezTo>
                    <a:pt x="20320" y="1709674"/>
                    <a:pt x="14478" y="1711960"/>
                    <a:pt x="9144" y="1710309"/>
                  </a:cubicBezTo>
                  <a:cubicBezTo>
                    <a:pt x="3810" y="1708658"/>
                    <a:pt x="0" y="1703705"/>
                    <a:pt x="0" y="1698117"/>
                  </a:cubicBezTo>
                  <a:moveTo>
                    <a:pt x="25400" y="1698117"/>
                  </a:moveTo>
                  <a:lnTo>
                    <a:pt x="12700" y="1698117"/>
                  </a:lnTo>
                  <a:lnTo>
                    <a:pt x="2032" y="1691259"/>
                  </a:lnTo>
                  <a:cubicBezTo>
                    <a:pt x="5080" y="1686560"/>
                    <a:pt x="10922" y="1684274"/>
                    <a:pt x="16256" y="1685925"/>
                  </a:cubicBezTo>
                  <a:cubicBezTo>
                    <a:pt x="21590" y="1687576"/>
                    <a:pt x="25400" y="1692529"/>
                    <a:pt x="25400" y="1698117"/>
                  </a:cubicBezTo>
                  <a:cubicBezTo>
                    <a:pt x="25400" y="2621661"/>
                    <a:pt x="790067" y="3370834"/>
                    <a:pt x="1733931" y="3370834"/>
                  </a:cubicBezTo>
                  <a:cubicBezTo>
                    <a:pt x="2677795" y="3370834"/>
                    <a:pt x="3442462" y="2621661"/>
                    <a:pt x="3442462" y="1698117"/>
                  </a:cubicBezTo>
                  <a:lnTo>
                    <a:pt x="3455162" y="1698117"/>
                  </a:lnTo>
                  <a:lnTo>
                    <a:pt x="3442462" y="1698117"/>
                  </a:lnTo>
                  <a:cubicBezTo>
                    <a:pt x="3442462" y="774573"/>
                    <a:pt x="2677795" y="25400"/>
                    <a:pt x="1733931" y="25400"/>
                  </a:cubicBezTo>
                  <a:lnTo>
                    <a:pt x="1733931" y="12700"/>
                  </a:lnTo>
                  <a:lnTo>
                    <a:pt x="1733931" y="25400"/>
                  </a:lnTo>
                  <a:cubicBezTo>
                    <a:pt x="790067" y="25400"/>
                    <a:pt x="25400" y="774573"/>
                    <a:pt x="25400" y="1698117"/>
                  </a:cubicBezTo>
                  <a:close/>
                </a:path>
              </a:pathLst>
            </a:custGeom>
            <a:solidFill>
              <a:srgbClr val="2B4719"/>
            </a:solidFill>
          </p:spPr>
          <p:txBody>
            <a:bodyPr/>
            <a:lstStyle/>
            <a:p>
              <a:endParaRPr/>
            </a:p>
          </p:txBody>
        </p:sp>
      </p:grpSp>
      <p:sp>
        <p:nvSpPr>
          <p:cNvPr id="9" name="TextBox 9"/>
          <p:cNvSpPr txBox="1"/>
          <p:nvPr/>
        </p:nvSpPr>
        <p:spPr>
          <a:xfrm>
            <a:off x="8651600" y="1537973"/>
            <a:ext cx="6481906" cy="2850139"/>
          </a:xfrm>
          <a:prstGeom prst="rect">
            <a:avLst/>
          </a:prstGeom>
        </p:spPr>
        <p:txBody>
          <a:bodyPr lIns="0" tIns="0" rIns="0" bIns="0" anchor="t">
            <a:spAutoFit/>
          </a:bodyPr>
          <a:lstStyle/>
          <a:p>
            <a:pPr algn="l">
              <a:lnSpc>
                <a:spcPts val="2520"/>
              </a:lnSpc>
              <a:defRPr sz="2100" b="1">
                <a:solidFill>
                  <a:srgbClr val="000000"/>
                </a:solidFill>
                <a:latin typeface="TT Rounds Condensed Bold"/>
                <a:ea typeface="TT Rounds Condensed Bold"/>
                <a:cs typeface="TT Rounds Condensed Bold"/>
                <a:sym typeface="TT Rounds Condensed Bold"/>
              </a:defRPr>
            </a:pPr>
            <a:r>
              <a:rPr sz="1400" dirty="0" err="1"/>
              <a:t>Organisations</a:t>
            </a:r>
            <a:r>
              <a:rPr sz="1400" dirty="0"/>
              <a:t>* </a:t>
            </a:r>
            <a:r>
              <a:rPr sz="1400" dirty="0" err="1"/>
              <a:t>ayant</a:t>
            </a:r>
            <a:r>
              <a:rPr sz="1400" dirty="0"/>
              <a:t> </a:t>
            </a:r>
            <a:r>
              <a:rPr sz="1400" dirty="0" err="1"/>
              <a:t>une</a:t>
            </a:r>
            <a:r>
              <a:rPr sz="1400" dirty="0"/>
              <a:t> base </a:t>
            </a:r>
            <a:r>
              <a:rPr sz="1400" dirty="0" err="1"/>
              <a:t>juridique</a:t>
            </a:r>
            <a:r>
              <a:rPr sz="1400" dirty="0"/>
              <a:t> </a:t>
            </a:r>
            <a:r>
              <a:rPr sz="1400" dirty="0" err="1"/>
              <a:t>établie</a:t>
            </a:r>
            <a:r>
              <a:rPr sz="1400" dirty="0"/>
              <a:t>, </a:t>
            </a:r>
          </a:p>
          <a:p>
            <a:pPr algn="l">
              <a:lnSpc>
                <a:spcPts val="2520"/>
              </a:lnSpc>
              <a:defRPr sz="2100" b="1">
                <a:solidFill>
                  <a:srgbClr val="000000"/>
                </a:solidFill>
                <a:latin typeface="TT Rounds Condensed Bold"/>
                <a:ea typeface="TT Rounds Condensed Bold"/>
                <a:cs typeface="TT Rounds Condensed Bold"/>
                <a:sym typeface="TT Rounds Condensed Bold"/>
              </a:defRPr>
            </a:pPr>
            <a:r>
              <a:rPr sz="1400" dirty="0"/>
              <a:t>qui </a:t>
            </a:r>
            <a:r>
              <a:rPr sz="1400" dirty="0" err="1"/>
              <a:t>sont</a:t>
            </a:r>
            <a:r>
              <a:rPr sz="1400" dirty="0"/>
              <a:t> </a:t>
            </a:r>
            <a:r>
              <a:rPr sz="1400" dirty="0" err="1"/>
              <a:t>officiellement</a:t>
            </a:r>
            <a:r>
              <a:rPr sz="1400" dirty="0"/>
              <a:t> </a:t>
            </a:r>
            <a:r>
              <a:rPr sz="1400" dirty="0" err="1"/>
              <a:t>reconnus</a:t>
            </a:r>
            <a:r>
              <a:rPr sz="1400" dirty="0"/>
              <a:t> par </a:t>
            </a:r>
            <a:r>
              <a:rPr sz="1400" dirty="0" err="1"/>
              <a:t>l'autorité</a:t>
            </a:r>
            <a:r>
              <a:rPr sz="1400" dirty="0"/>
              <a:t> </a:t>
            </a:r>
            <a:r>
              <a:rPr sz="1400" dirty="0" err="1"/>
              <a:t>publique</a:t>
            </a:r>
            <a:r>
              <a:rPr sz="1400" dirty="0"/>
              <a:t> </a:t>
            </a:r>
            <a:r>
              <a:rPr sz="1400" dirty="0" err="1"/>
              <a:t>compétente</a:t>
            </a:r>
            <a:r>
              <a:rPr sz="1400" dirty="0"/>
              <a:t>, qui </a:t>
            </a:r>
            <a:r>
              <a:rPr sz="1400" dirty="0" err="1"/>
              <a:t>ont</a:t>
            </a:r>
            <a:r>
              <a:rPr sz="1400" dirty="0"/>
              <a:t> la </a:t>
            </a:r>
            <a:r>
              <a:rPr sz="1400" dirty="0" err="1"/>
              <a:t>responsabilité</a:t>
            </a:r>
            <a:r>
              <a:rPr sz="1400" dirty="0"/>
              <a:t> de </a:t>
            </a:r>
            <a:r>
              <a:rPr sz="1400" dirty="0" err="1"/>
              <a:t>l'assurance</a:t>
            </a:r>
            <a:r>
              <a:rPr sz="1400" dirty="0"/>
              <a:t> </a:t>
            </a:r>
            <a:r>
              <a:rPr sz="1400" dirty="0" err="1"/>
              <a:t>qualité</a:t>
            </a:r>
            <a:r>
              <a:rPr sz="1400" dirty="0"/>
              <a:t> externe, de la </a:t>
            </a:r>
            <a:r>
              <a:rPr sz="1400" dirty="0" err="1"/>
              <a:t>réglementation</a:t>
            </a:r>
            <a:r>
              <a:rPr sz="1400" dirty="0"/>
              <a:t> ET/OU de </a:t>
            </a:r>
            <a:r>
              <a:rPr sz="1400" dirty="0" err="1"/>
              <a:t>l'accréditation</a:t>
            </a:r>
            <a:r>
              <a:rPr sz="1400" dirty="0"/>
              <a:t> ET/OU des </a:t>
            </a:r>
            <a:r>
              <a:rPr sz="1400" dirty="0" err="1"/>
              <a:t>systèmes</a:t>
            </a:r>
            <a:r>
              <a:rPr sz="1400" dirty="0"/>
              <a:t> de certification </a:t>
            </a:r>
            <a:r>
              <a:rPr sz="1400" dirty="0" err="1"/>
              <a:t>ou</a:t>
            </a:r>
            <a:r>
              <a:rPr sz="1400" dirty="0"/>
              <a:t> de la reconnaissance des qualifications dans </a:t>
            </a:r>
            <a:r>
              <a:rPr sz="1400" dirty="0" err="1"/>
              <a:t>l'enseignement</a:t>
            </a:r>
            <a:r>
              <a:rPr sz="1400" dirty="0"/>
              <a:t> supérieur (supérieur et </a:t>
            </a:r>
            <a:r>
              <a:rPr sz="1400" dirty="0" err="1"/>
              <a:t>professionnel</a:t>
            </a:r>
            <a:r>
              <a:rPr sz="1400" dirty="0"/>
              <a:t>/</a:t>
            </a:r>
            <a:r>
              <a:rPr sz="1400" dirty="0" err="1"/>
              <a:t>supplémentaire</a:t>
            </a:r>
            <a:r>
              <a:rPr sz="1400" dirty="0"/>
              <a:t>)</a:t>
            </a:r>
          </a:p>
          <a:p>
            <a:pPr algn="l">
              <a:lnSpc>
                <a:spcPts val="2520"/>
              </a:lnSpc>
              <a:defRPr sz="2100" b="1">
                <a:solidFill>
                  <a:srgbClr val="000000"/>
                </a:solidFill>
                <a:latin typeface="TT Rounds Condensed Bold"/>
                <a:ea typeface="TT Rounds Condensed Bold"/>
                <a:cs typeface="TT Rounds Condensed Bold"/>
                <a:sym typeface="TT Rounds Condensed Bold"/>
              </a:defRPr>
            </a:pPr>
            <a:r>
              <a:rPr sz="1400" dirty="0"/>
              <a:t> </a:t>
            </a:r>
          </a:p>
          <a:p>
            <a:pPr algn="l">
              <a:lnSpc>
                <a:spcPts val="2520"/>
              </a:lnSpc>
            </a:pPr>
            <a:endParaRPr sz="1400" b="1" dirty="0">
              <a:solidFill>
                <a:srgbClr val="000000"/>
              </a:solidFill>
              <a:latin typeface="TT Rounds Condensed Bold"/>
              <a:ea typeface="TT Rounds Condensed Bold"/>
              <a:cs typeface="TT Rounds Condensed Bold"/>
              <a:sym typeface="TT Rounds Condensed Bold"/>
            </a:endParaRPr>
          </a:p>
          <a:p>
            <a:pPr algn="l">
              <a:lnSpc>
                <a:spcPts val="2520"/>
              </a:lnSpc>
              <a:defRPr sz="2100">
                <a:solidFill>
                  <a:srgbClr val="000000"/>
                </a:solidFill>
                <a:latin typeface="TT Rounds Condensed"/>
                <a:ea typeface="TT Rounds Condensed"/>
                <a:cs typeface="TT Rounds Condensed"/>
                <a:sym typeface="TT Rounds Condensed"/>
              </a:defRPr>
            </a:pPr>
            <a:r>
              <a:rPr sz="1400" dirty="0"/>
              <a:t> </a:t>
            </a:r>
          </a:p>
        </p:txBody>
      </p:sp>
      <p:grpSp>
        <p:nvGrpSpPr>
          <p:cNvPr id="10" name="Group 10"/>
          <p:cNvGrpSpPr/>
          <p:nvPr/>
        </p:nvGrpSpPr>
        <p:grpSpPr>
          <a:xfrm rot="-10800000">
            <a:off x="6883437" y="4413438"/>
            <a:ext cx="8485643" cy="2439729"/>
            <a:chOff x="0" y="0"/>
            <a:chExt cx="11314190" cy="3252972"/>
          </a:xfrm>
        </p:grpSpPr>
        <p:sp>
          <p:nvSpPr>
            <p:cNvPr id="11" name="Freeform 11"/>
            <p:cNvSpPr/>
            <p:nvPr/>
          </p:nvSpPr>
          <p:spPr>
            <a:xfrm>
              <a:off x="16249" y="12700"/>
              <a:ext cx="11281589" cy="3227578"/>
            </a:xfrm>
            <a:custGeom>
              <a:avLst/>
              <a:gdLst/>
              <a:ahLst/>
              <a:cxnLst/>
              <a:rect l="l" t="t" r="r" b="b"/>
              <a:pathLst>
                <a:path w="11281589" h="3227578">
                  <a:moveTo>
                    <a:pt x="0" y="0"/>
                  </a:moveTo>
                  <a:lnTo>
                    <a:pt x="9206609" y="0"/>
                  </a:lnTo>
                  <a:lnTo>
                    <a:pt x="11281589" y="1613789"/>
                  </a:lnTo>
                  <a:lnTo>
                    <a:pt x="9206609" y="3227578"/>
                  </a:lnTo>
                  <a:lnTo>
                    <a:pt x="0" y="3227578"/>
                  </a:lnTo>
                  <a:close/>
                </a:path>
              </a:pathLst>
            </a:custGeom>
            <a:solidFill>
              <a:srgbClr val="FFD51E">
                <a:alpha val="49804"/>
              </a:srgbClr>
            </a:solidFill>
          </p:spPr>
          <p:txBody>
            <a:bodyPr/>
            <a:lstStyle/>
            <a:p>
              <a:endParaRPr/>
            </a:p>
          </p:txBody>
        </p:sp>
        <p:sp>
          <p:nvSpPr>
            <p:cNvPr id="12" name="Freeform 12"/>
            <p:cNvSpPr/>
            <p:nvPr/>
          </p:nvSpPr>
          <p:spPr>
            <a:xfrm>
              <a:off x="0" y="0"/>
              <a:ext cx="11314088" cy="3252978"/>
            </a:xfrm>
            <a:custGeom>
              <a:avLst/>
              <a:gdLst/>
              <a:ahLst/>
              <a:cxnLst/>
              <a:rect l="l" t="t" r="r" b="b"/>
              <a:pathLst>
                <a:path w="11314088" h="3252978">
                  <a:moveTo>
                    <a:pt x="16249" y="0"/>
                  </a:moveTo>
                  <a:lnTo>
                    <a:pt x="9222858" y="0"/>
                  </a:lnTo>
                  <a:cubicBezTo>
                    <a:pt x="9227083" y="0"/>
                    <a:pt x="9231308" y="1270"/>
                    <a:pt x="9234394" y="3683"/>
                  </a:cubicBezTo>
                  <a:lnTo>
                    <a:pt x="11309375" y="1617472"/>
                  </a:lnTo>
                  <a:cubicBezTo>
                    <a:pt x="11312462" y="1619885"/>
                    <a:pt x="11314088" y="1623060"/>
                    <a:pt x="11314088" y="1626489"/>
                  </a:cubicBezTo>
                  <a:cubicBezTo>
                    <a:pt x="11314088" y="1629918"/>
                    <a:pt x="11312300" y="1633093"/>
                    <a:pt x="11309375" y="1635506"/>
                  </a:cubicBezTo>
                  <a:lnTo>
                    <a:pt x="9234394" y="3249295"/>
                  </a:lnTo>
                  <a:cubicBezTo>
                    <a:pt x="9231308" y="3251708"/>
                    <a:pt x="9227245" y="3252978"/>
                    <a:pt x="9222858" y="3252978"/>
                  </a:cubicBezTo>
                  <a:lnTo>
                    <a:pt x="16249" y="3252978"/>
                  </a:lnTo>
                  <a:cubicBezTo>
                    <a:pt x="7312" y="3252978"/>
                    <a:pt x="0" y="3247263"/>
                    <a:pt x="0" y="3240278"/>
                  </a:cubicBezTo>
                  <a:lnTo>
                    <a:pt x="0" y="12700"/>
                  </a:lnTo>
                  <a:cubicBezTo>
                    <a:pt x="0" y="5715"/>
                    <a:pt x="7312" y="0"/>
                    <a:pt x="16249" y="0"/>
                  </a:cubicBezTo>
                  <a:moveTo>
                    <a:pt x="16249" y="25400"/>
                  </a:moveTo>
                  <a:lnTo>
                    <a:pt x="16249" y="12700"/>
                  </a:lnTo>
                  <a:lnTo>
                    <a:pt x="32498" y="12700"/>
                  </a:lnTo>
                  <a:lnTo>
                    <a:pt x="32498" y="3240278"/>
                  </a:lnTo>
                  <a:lnTo>
                    <a:pt x="16249" y="3240278"/>
                  </a:lnTo>
                  <a:lnTo>
                    <a:pt x="16249" y="3227578"/>
                  </a:lnTo>
                  <a:lnTo>
                    <a:pt x="9222858" y="3227578"/>
                  </a:lnTo>
                  <a:lnTo>
                    <a:pt x="9222858" y="3240278"/>
                  </a:lnTo>
                  <a:lnTo>
                    <a:pt x="9211321" y="3231261"/>
                  </a:lnTo>
                  <a:lnTo>
                    <a:pt x="11286464" y="1617472"/>
                  </a:lnTo>
                  <a:lnTo>
                    <a:pt x="11298001" y="1626489"/>
                  </a:lnTo>
                  <a:lnTo>
                    <a:pt x="11286464" y="1635506"/>
                  </a:lnTo>
                  <a:lnTo>
                    <a:pt x="9211484" y="21717"/>
                  </a:lnTo>
                  <a:lnTo>
                    <a:pt x="9222858" y="12700"/>
                  </a:lnTo>
                  <a:lnTo>
                    <a:pt x="9222858" y="25400"/>
                  </a:lnTo>
                  <a:lnTo>
                    <a:pt x="16249" y="25400"/>
                  </a:lnTo>
                  <a:close/>
                </a:path>
              </a:pathLst>
            </a:custGeom>
            <a:solidFill>
              <a:srgbClr val="FFFFFF">
                <a:alpha val="49804"/>
              </a:srgbClr>
            </a:solidFill>
          </p:spPr>
          <p:txBody>
            <a:bodyPr/>
            <a:lstStyle/>
            <a:p>
              <a:endParaRPr/>
            </a:p>
          </p:txBody>
        </p:sp>
      </p:grpSp>
      <p:sp>
        <p:nvSpPr>
          <p:cNvPr id="13" name="TextBox 13"/>
          <p:cNvSpPr txBox="1"/>
          <p:nvPr/>
        </p:nvSpPr>
        <p:spPr>
          <a:xfrm>
            <a:off x="8669483" y="4680703"/>
            <a:ext cx="6464023" cy="1581315"/>
          </a:xfrm>
          <a:prstGeom prst="rect">
            <a:avLst/>
          </a:prstGeom>
        </p:spPr>
        <p:txBody>
          <a:bodyPr lIns="0" tIns="0" rIns="0" bIns="0" anchor="t">
            <a:spAutoFit/>
          </a:bodyPr>
          <a:lstStyle/>
          <a:p>
            <a:pPr algn="just">
              <a:lnSpc>
                <a:spcPts val="2520"/>
              </a:lnSpc>
              <a:defRPr sz="2100" b="1">
                <a:solidFill>
                  <a:srgbClr val="000000"/>
                </a:solidFill>
                <a:latin typeface="TT Rounds Condensed Bold"/>
                <a:ea typeface="TT Rounds Condensed Bold"/>
                <a:cs typeface="TT Rounds Condensed Bold"/>
                <a:sym typeface="TT Rounds Condensed Bold"/>
              </a:defRPr>
            </a:pPr>
            <a:r>
              <a:t>Tout organisme candidat qui ne s'inscrit pas dans la voie verte ou rouge sera invité à démontrer un intérêt ou un rôle pertinent dans l'intégrité académique ou les activités connexes au moyen d'une déclaration et d'une documentation à l'appui.</a:t>
            </a:r>
          </a:p>
        </p:txBody>
      </p:sp>
      <p:grpSp>
        <p:nvGrpSpPr>
          <p:cNvPr id="14" name="Group 14"/>
          <p:cNvGrpSpPr/>
          <p:nvPr/>
        </p:nvGrpSpPr>
        <p:grpSpPr>
          <a:xfrm>
            <a:off x="4848898" y="4359754"/>
            <a:ext cx="2600886" cy="2547097"/>
            <a:chOff x="0" y="0"/>
            <a:chExt cx="3467848" cy="3396130"/>
          </a:xfrm>
        </p:grpSpPr>
        <p:sp>
          <p:nvSpPr>
            <p:cNvPr id="15" name="Freeform 15"/>
            <p:cNvSpPr/>
            <p:nvPr/>
          </p:nvSpPr>
          <p:spPr>
            <a:xfrm>
              <a:off x="12700" y="12700"/>
              <a:ext cx="3442462" cy="3370707"/>
            </a:xfrm>
            <a:custGeom>
              <a:avLst/>
              <a:gdLst/>
              <a:ahLst/>
              <a:cxnLst/>
              <a:rect l="l" t="t" r="r" b="b"/>
              <a:pathLst>
                <a:path w="3442462" h="3370707">
                  <a:moveTo>
                    <a:pt x="0" y="1685417"/>
                  </a:moveTo>
                  <a:cubicBezTo>
                    <a:pt x="0" y="754507"/>
                    <a:pt x="770636" y="0"/>
                    <a:pt x="1721231" y="0"/>
                  </a:cubicBezTo>
                  <a:cubicBezTo>
                    <a:pt x="2671826" y="0"/>
                    <a:pt x="3442462" y="754507"/>
                    <a:pt x="3442462" y="1685417"/>
                  </a:cubicBezTo>
                  <a:cubicBezTo>
                    <a:pt x="3442462" y="2616327"/>
                    <a:pt x="2671826" y="3370707"/>
                    <a:pt x="1721231" y="3370707"/>
                  </a:cubicBezTo>
                  <a:cubicBezTo>
                    <a:pt x="770636" y="3370707"/>
                    <a:pt x="0" y="2616200"/>
                    <a:pt x="0" y="1685417"/>
                  </a:cubicBezTo>
                  <a:close/>
                </a:path>
              </a:pathLst>
            </a:custGeom>
            <a:solidFill>
              <a:srgbClr val="FFD51E"/>
            </a:solidFill>
          </p:spPr>
          <p:txBody>
            <a:bodyPr/>
            <a:lstStyle/>
            <a:p>
              <a:endParaRPr/>
            </a:p>
          </p:txBody>
        </p:sp>
        <p:sp>
          <p:nvSpPr>
            <p:cNvPr id="16" name="Freeform 16"/>
            <p:cNvSpPr/>
            <p:nvPr/>
          </p:nvSpPr>
          <p:spPr>
            <a:xfrm>
              <a:off x="0" y="0"/>
              <a:ext cx="3467862" cy="3396107"/>
            </a:xfrm>
            <a:custGeom>
              <a:avLst/>
              <a:gdLst/>
              <a:ahLst/>
              <a:cxnLst/>
              <a:rect l="l" t="t" r="r" b="b"/>
              <a:pathLst>
                <a:path w="3467862" h="3396107">
                  <a:moveTo>
                    <a:pt x="0" y="1698117"/>
                  </a:moveTo>
                  <a:cubicBezTo>
                    <a:pt x="0" y="759968"/>
                    <a:pt x="776605" y="0"/>
                    <a:pt x="1733931" y="0"/>
                  </a:cubicBezTo>
                  <a:lnTo>
                    <a:pt x="1733931" y="12700"/>
                  </a:lnTo>
                  <a:lnTo>
                    <a:pt x="1733931" y="0"/>
                  </a:lnTo>
                  <a:cubicBezTo>
                    <a:pt x="2691257" y="0"/>
                    <a:pt x="3467862" y="759968"/>
                    <a:pt x="3467862" y="1698117"/>
                  </a:cubicBezTo>
                  <a:cubicBezTo>
                    <a:pt x="3467862" y="2636266"/>
                    <a:pt x="2691257" y="3396107"/>
                    <a:pt x="1733931" y="3396107"/>
                  </a:cubicBezTo>
                  <a:lnTo>
                    <a:pt x="1733931" y="3383407"/>
                  </a:lnTo>
                  <a:lnTo>
                    <a:pt x="1733931" y="3396107"/>
                  </a:lnTo>
                  <a:cubicBezTo>
                    <a:pt x="776605" y="3396107"/>
                    <a:pt x="0" y="2636139"/>
                    <a:pt x="0" y="1698117"/>
                  </a:cubicBezTo>
                  <a:lnTo>
                    <a:pt x="12700" y="1698117"/>
                  </a:lnTo>
                  <a:lnTo>
                    <a:pt x="23368" y="1704975"/>
                  </a:lnTo>
                  <a:cubicBezTo>
                    <a:pt x="20320" y="1709674"/>
                    <a:pt x="14478" y="1711960"/>
                    <a:pt x="9144" y="1710309"/>
                  </a:cubicBezTo>
                  <a:cubicBezTo>
                    <a:pt x="3810" y="1708658"/>
                    <a:pt x="0" y="1703705"/>
                    <a:pt x="0" y="1698117"/>
                  </a:cubicBezTo>
                  <a:moveTo>
                    <a:pt x="25400" y="1698117"/>
                  </a:moveTo>
                  <a:lnTo>
                    <a:pt x="12700" y="1698117"/>
                  </a:lnTo>
                  <a:lnTo>
                    <a:pt x="2032" y="1691259"/>
                  </a:lnTo>
                  <a:cubicBezTo>
                    <a:pt x="5080" y="1686560"/>
                    <a:pt x="10922" y="1684274"/>
                    <a:pt x="16256" y="1685925"/>
                  </a:cubicBezTo>
                  <a:cubicBezTo>
                    <a:pt x="21590" y="1687576"/>
                    <a:pt x="25400" y="1692529"/>
                    <a:pt x="25400" y="1698117"/>
                  </a:cubicBezTo>
                  <a:cubicBezTo>
                    <a:pt x="25400" y="2621661"/>
                    <a:pt x="790067" y="3370834"/>
                    <a:pt x="1733931" y="3370834"/>
                  </a:cubicBezTo>
                  <a:cubicBezTo>
                    <a:pt x="2677795" y="3370834"/>
                    <a:pt x="3442462" y="2621661"/>
                    <a:pt x="3442462" y="1698117"/>
                  </a:cubicBezTo>
                  <a:lnTo>
                    <a:pt x="3455162" y="1698117"/>
                  </a:lnTo>
                  <a:lnTo>
                    <a:pt x="3442462" y="1698117"/>
                  </a:lnTo>
                  <a:cubicBezTo>
                    <a:pt x="3442462" y="774573"/>
                    <a:pt x="2677795" y="25400"/>
                    <a:pt x="1733931" y="25400"/>
                  </a:cubicBezTo>
                  <a:lnTo>
                    <a:pt x="1733931" y="12700"/>
                  </a:lnTo>
                  <a:lnTo>
                    <a:pt x="1733931" y="25400"/>
                  </a:lnTo>
                  <a:cubicBezTo>
                    <a:pt x="790067" y="25400"/>
                    <a:pt x="25400" y="774573"/>
                    <a:pt x="25400" y="1698117"/>
                  </a:cubicBezTo>
                  <a:close/>
                </a:path>
              </a:pathLst>
            </a:custGeom>
            <a:solidFill>
              <a:srgbClr val="6C4F00"/>
            </a:solidFill>
          </p:spPr>
          <p:txBody>
            <a:bodyPr/>
            <a:lstStyle/>
            <a:p>
              <a:endParaRPr/>
            </a:p>
          </p:txBody>
        </p:sp>
      </p:grpSp>
      <p:grpSp>
        <p:nvGrpSpPr>
          <p:cNvPr id="17" name="Group 17"/>
          <p:cNvGrpSpPr/>
          <p:nvPr/>
        </p:nvGrpSpPr>
        <p:grpSpPr>
          <a:xfrm rot="-10800000">
            <a:off x="6855192" y="7273800"/>
            <a:ext cx="8513888" cy="2426144"/>
            <a:chOff x="0" y="0"/>
            <a:chExt cx="11351850" cy="3234858"/>
          </a:xfrm>
        </p:grpSpPr>
        <p:sp>
          <p:nvSpPr>
            <p:cNvPr id="18" name="Freeform 18"/>
            <p:cNvSpPr/>
            <p:nvPr/>
          </p:nvSpPr>
          <p:spPr>
            <a:xfrm>
              <a:off x="16303" y="12700"/>
              <a:ext cx="11319304" cy="3209417"/>
            </a:xfrm>
            <a:custGeom>
              <a:avLst/>
              <a:gdLst/>
              <a:ahLst/>
              <a:cxnLst/>
              <a:rect l="l" t="t" r="r" b="b"/>
              <a:pathLst>
                <a:path w="11319304" h="3209417">
                  <a:moveTo>
                    <a:pt x="0" y="0"/>
                  </a:moveTo>
                  <a:lnTo>
                    <a:pt x="9248992" y="0"/>
                  </a:lnTo>
                  <a:lnTo>
                    <a:pt x="11319304" y="1604772"/>
                  </a:lnTo>
                  <a:lnTo>
                    <a:pt x="9248992" y="3209417"/>
                  </a:lnTo>
                  <a:lnTo>
                    <a:pt x="0" y="3209417"/>
                  </a:lnTo>
                  <a:close/>
                </a:path>
              </a:pathLst>
            </a:custGeom>
            <a:solidFill>
              <a:srgbClr val="F8716B">
                <a:alpha val="49804"/>
              </a:srgbClr>
            </a:solidFill>
          </p:spPr>
          <p:txBody>
            <a:bodyPr/>
            <a:lstStyle/>
            <a:p>
              <a:endParaRPr/>
            </a:p>
          </p:txBody>
        </p:sp>
        <p:sp>
          <p:nvSpPr>
            <p:cNvPr id="19" name="Freeform 19"/>
            <p:cNvSpPr/>
            <p:nvPr/>
          </p:nvSpPr>
          <p:spPr>
            <a:xfrm>
              <a:off x="0" y="0"/>
              <a:ext cx="11351747" cy="3234817"/>
            </a:xfrm>
            <a:custGeom>
              <a:avLst/>
              <a:gdLst/>
              <a:ahLst/>
              <a:cxnLst/>
              <a:rect l="l" t="t" r="r" b="b"/>
              <a:pathLst>
                <a:path w="11351747" h="3234817">
                  <a:moveTo>
                    <a:pt x="16303" y="0"/>
                  </a:moveTo>
                  <a:lnTo>
                    <a:pt x="9265295" y="0"/>
                  </a:lnTo>
                  <a:cubicBezTo>
                    <a:pt x="9269534" y="0"/>
                    <a:pt x="9273773" y="1270"/>
                    <a:pt x="9276871" y="3683"/>
                  </a:cubicBezTo>
                  <a:lnTo>
                    <a:pt x="11347020" y="1608455"/>
                  </a:lnTo>
                  <a:cubicBezTo>
                    <a:pt x="11350117" y="1610868"/>
                    <a:pt x="11351747" y="1614043"/>
                    <a:pt x="11351747" y="1617472"/>
                  </a:cubicBezTo>
                  <a:cubicBezTo>
                    <a:pt x="11351747" y="1620901"/>
                    <a:pt x="11349954" y="1624076"/>
                    <a:pt x="11347020" y="1626489"/>
                  </a:cubicBezTo>
                  <a:lnTo>
                    <a:pt x="9276707" y="3231134"/>
                  </a:lnTo>
                  <a:cubicBezTo>
                    <a:pt x="9273610" y="3233547"/>
                    <a:pt x="9269534" y="3234817"/>
                    <a:pt x="9265132" y="3234817"/>
                  </a:cubicBezTo>
                  <a:lnTo>
                    <a:pt x="16303" y="3234817"/>
                  </a:lnTo>
                  <a:cubicBezTo>
                    <a:pt x="7336" y="3234817"/>
                    <a:pt x="0" y="3229102"/>
                    <a:pt x="0" y="3222117"/>
                  </a:cubicBezTo>
                  <a:lnTo>
                    <a:pt x="0" y="12700"/>
                  </a:lnTo>
                  <a:cubicBezTo>
                    <a:pt x="0" y="5715"/>
                    <a:pt x="7336" y="0"/>
                    <a:pt x="16303" y="0"/>
                  </a:cubicBezTo>
                  <a:moveTo>
                    <a:pt x="16303" y="25400"/>
                  </a:moveTo>
                  <a:lnTo>
                    <a:pt x="16303" y="12700"/>
                  </a:lnTo>
                  <a:lnTo>
                    <a:pt x="32606" y="12700"/>
                  </a:lnTo>
                  <a:lnTo>
                    <a:pt x="32606" y="3222117"/>
                  </a:lnTo>
                  <a:lnTo>
                    <a:pt x="16303" y="3222117"/>
                  </a:lnTo>
                  <a:lnTo>
                    <a:pt x="16303" y="3209417"/>
                  </a:lnTo>
                  <a:lnTo>
                    <a:pt x="9265295" y="3209417"/>
                  </a:lnTo>
                  <a:lnTo>
                    <a:pt x="9265295" y="3222117"/>
                  </a:lnTo>
                  <a:lnTo>
                    <a:pt x="9253720" y="3213100"/>
                  </a:lnTo>
                  <a:lnTo>
                    <a:pt x="11324032" y="1608455"/>
                  </a:lnTo>
                  <a:lnTo>
                    <a:pt x="11335607" y="1617472"/>
                  </a:lnTo>
                  <a:lnTo>
                    <a:pt x="11324032" y="1626489"/>
                  </a:lnTo>
                  <a:lnTo>
                    <a:pt x="9253720" y="21717"/>
                  </a:lnTo>
                  <a:lnTo>
                    <a:pt x="9265295" y="12700"/>
                  </a:lnTo>
                  <a:lnTo>
                    <a:pt x="9265295" y="25400"/>
                  </a:lnTo>
                  <a:lnTo>
                    <a:pt x="16303" y="25400"/>
                  </a:lnTo>
                  <a:close/>
                </a:path>
              </a:pathLst>
            </a:custGeom>
            <a:solidFill>
              <a:srgbClr val="FFFFFF">
                <a:alpha val="49804"/>
              </a:srgbClr>
            </a:solidFill>
          </p:spPr>
          <p:txBody>
            <a:bodyPr/>
            <a:lstStyle/>
            <a:p>
              <a:endParaRPr/>
            </a:p>
          </p:txBody>
        </p:sp>
      </p:grpSp>
      <p:grpSp>
        <p:nvGrpSpPr>
          <p:cNvPr id="20" name="Group 20"/>
          <p:cNvGrpSpPr/>
          <p:nvPr/>
        </p:nvGrpSpPr>
        <p:grpSpPr>
          <a:xfrm>
            <a:off x="4848899" y="7273800"/>
            <a:ext cx="2600886" cy="2547097"/>
            <a:chOff x="0" y="0"/>
            <a:chExt cx="3467848" cy="3396130"/>
          </a:xfrm>
        </p:grpSpPr>
        <p:sp>
          <p:nvSpPr>
            <p:cNvPr id="21" name="Freeform 21"/>
            <p:cNvSpPr/>
            <p:nvPr/>
          </p:nvSpPr>
          <p:spPr>
            <a:xfrm>
              <a:off x="12700" y="12700"/>
              <a:ext cx="3442462" cy="3370707"/>
            </a:xfrm>
            <a:custGeom>
              <a:avLst/>
              <a:gdLst/>
              <a:ahLst/>
              <a:cxnLst/>
              <a:rect l="l" t="t" r="r" b="b"/>
              <a:pathLst>
                <a:path w="3442462" h="3370707">
                  <a:moveTo>
                    <a:pt x="0" y="1685417"/>
                  </a:moveTo>
                  <a:cubicBezTo>
                    <a:pt x="0" y="754507"/>
                    <a:pt x="770636" y="0"/>
                    <a:pt x="1721231" y="0"/>
                  </a:cubicBezTo>
                  <a:cubicBezTo>
                    <a:pt x="2671826" y="0"/>
                    <a:pt x="3442462" y="754507"/>
                    <a:pt x="3442462" y="1685417"/>
                  </a:cubicBezTo>
                  <a:cubicBezTo>
                    <a:pt x="3442462" y="2616327"/>
                    <a:pt x="2671826" y="3370707"/>
                    <a:pt x="1721231" y="3370707"/>
                  </a:cubicBezTo>
                  <a:cubicBezTo>
                    <a:pt x="770636" y="3370707"/>
                    <a:pt x="0" y="2616200"/>
                    <a:pt x="0" y="1685417"/>
                  </a:cubicBezTo>
                  <a:close/>
                </a:path>
              </a:pathLst>
            </a:custGeom>
            <a:solidFill>
              <a:srgbClr val="F8716B"/>
            </a:solidFill>
          </p:spPr>
          <p:txBody>
            <a:bodyPr/>
            <a:lstStyle/>
            <a:p>
              <a:endParaRPr/>
            </a:p>
          </p:txBody>
        </p:sp>
        <p:sp>
          <p:nvSpPr>
            <p:cNvPr id="22" name="Freeform 22"/>
            <p:cNvSpPr/>
            <p:nvPr/>
          </p:nvSpPr>
          <p:spPr>
            <a:xfrm>
              <a:off x="0" y="0"/>
              <a:ext cx="3467862" cy="3396107"/>
            </a:xfrm>
            <a:custGeom>
              <a:avLst/>
              <a:gdLst/>
              <a:ahLst/>
              <a:cxnLst/>
              <a:rect l="l" t="t" r="r" b="b"/>
              <a:pathLst>
                <a:path w="3467862" h="3396107">
                  <a:moveTo>
                    <a:pt x="0" y="1698117"/>
                  </a:moveTo>
                  <a:cubicBezTo>
                    <a:pt x="0" y="759968"/>
                    <a:pt x="776605" y="0"/>
                    <a:pt x="1733931" y="0"/>
                  </a:cubicBezTo>
                  <a:lnTo>
                    <a:pt x="1733931" y="12700"/>
                  </a:lnTo>
                  <a:lnTo>
                    <a:pt x="1733931" y="0"/>
                  </a:lnTo>
                  <a:cubicBezTo>
                    <a:pt x="2691257" y="0"/>
                    <a:pt x="3467862" y="759968"/>
                    <a:pt x="3467862" y="1698117"/>
                  </a:cubicBezTo>
                  <a:cubicBezTo>
                    <a:pt x="3467862" y="2636266"/>
                    <a:pt x="2691257" y="3396107"/>
                    <a:pt x="1733931" y="3396107"/>
                  </a:cubicBezTo>
                  <a:lnTo>
                    <a:pt x="1733931" y="3383407"/>
                  </a:lnTo>
                  <a:lnTo>
                    <a:pt x="1733931" y="3396107"/>
                  </a:lnTo>
                  <a:cubicBezTo>
                    <a:pt x="776605" y="3396107"/>
                    <a:pt x="0" y="2636139"/>
                    <a:pt x="0" y="1698117"/>
                  </a:cubicBezTo>
                  <a:lnTo>
                    <a:pt x="12700" y="1698117"/>
                  </a:lnTo>
                  <a:lnTo>
                    <a:pt x="23368" y="1704975"/>
                  </a:lnTo>
                  <a:cubicBezTo>
                    <a:pt x="20320" y="1709674"/>
                    <a:pt x="14478" y="1711960"/>
                    <a:pt x="9144" y="1710309"/>
                  </a:cubicBezTo>
                  <a:cubicBezTo>
                    <a:pt x="3810" y="1708658"/>
                    <a:pt x="0" y="1703705"/>
                    <a:pt x="0" y="1698117"/>
                  </a:cubicBezTo>
                  <a:moveTo>
                    <a:pt x="25400" y="1698117"/>
                  </a:moveTo>
                  <a:lnTo>
                    <a:pt x="12700" y="1698117"/>
                  </a:lnTo>
                  <a:lnTo>
                    <a:pt x="2032" y="1691259"/>
                  </a:lnTo>
                  <a:cubicBezTo>
                    <a:pt x="5080" y="1686560"/>
                    <a:pt x="10922" y="1684274"/>
                    <a:pt x="16256" y="1685925"/>
                  </a:cubicBezTo>
                  <a:cubicBezTo>
                    <a:pt x="21590" y="1687576"/>
                    <a:pt x="25400" y="1692529"/>
                    <a:pt x="25400" y="1698117"/>
                  </a:cubicBezTo>
                  <a:cubicBezTo>
                    <a:pt x="25400" y="2621661"/>
                    <a:pt x="790067" y="3370834"/>
                    <a:pt x="1733931" y="3370834"/>
                  </a:cubicBezTo>
                  <a:cubicBezTo>
                    <a:pt x="2677795" y="3370834"/>
                    <a:pt x="3442462" y="2621661"/>
                    <a:pt x="3442462" y="1698117"/>
                  </a:cubicBezTo>
                  <a:lnTo>
                    <a:pt x="3455162" y="1698117"/>
                  </a:lnTo>
                  <a:lnTo>
                    <a:pt x="3442462" y="1698117"/>
                  </a:lnTo>
                  <a:cubicBezTo>
                    <a:pt x="3442462" y="774573"/>
                    <a:pt x="2677795" y="25400"/>
                    <a:pt x="1733931" y="25400"/>
                  </a:cubicBezTo>
                  <a:lnTo>
                    <a:pt x="1733931" y="12700"/>
                  </a:lnTo>
                  <a:lnTo>
                    <a:pt x="1733931" y="25400"/>
                  </a:lnTo>
                  <a:cubicBezTo>
                    <a:pt x="790067" y="25400"/>
                    <a:pt x="25400" y="774573"/>
                    <a:pt x="25400" y="1698117"/>
                  </a:cubicBezTo>
                  <a:close/>
                </a:path>
              </a:pathLst>
            </a:custGeom>
            <a:solidFill>
              <a:srgbClr val="172C51"/>
            </a:solidFill>
          </p:spPr>
          <p:txBody>
            <a:bodyPr/>
            <a:lstStyle/>
            <a:p>
              <a:endParaRPr/>
            </a:p>
          </p:txBody>
        </p:sp>
      </p:grpSp>
      <p:sp>
        <p:nvSpPr>
          <p:cNvPr id="23" name="TextBox 23"/>
          <p:cNvSpPr txBox="1"/>
          <p:nvPr/>
        </p:nvSpPr>
        <p:spPr>
          <a:xfrm>
            <a:off x="8528290" y="7264275"/>
            <a:ext cx="6605215" cy="2210032"/>
          </a:xfrm>
          <a:prstGeom prst="rect">
            <a:avLst/>
          </a:prstGeom>
        </p:spPr>
        <p:txBody>
          <a:bodyPr lIns="0" tIns="0" rIns="0" bIns="0" anchor="t">
            <a:spAutoFit/>
          </a:bodyPr>
          <a:lstStyle/>
          <a:p>
            <a:pPr algn="l">
              <a:lnSpc>
                <a:spcPts val="2520"/>
              </a:lnSpc>
            </a:pPr>
            <a:endParaRPr/>
          </a:p>
          <a:p>
            <a:pPr algn="l">
              <a:lnSpc>
                <a:spcPts val="2520"/>
              </a:lnSpc>
              <a:defRPr sz="2100" b="1">
                <a:solidFill>
                  <a:srgbClr val="000000"/>
                </a:solidFill>
                <a:latin typeface="TT Rounds Condensed Bold"/>
                <a:ea typeface="TT Rounds Condensed Bold"/>
                <a:cs typeface="TT Rounds Condensed Bold"/>
                <a:sym typeface="TT Rounds Condensed Bold"/>
              </a:defRPr>
            </a:pPr>
            <a:r>
              <a:t>Pour l’entité à but lucratif OU</a:t>
            </a:r>
          </a:p>
          <a:p>
            <a:pPr algn="l">
              <a:lnSpc>
                <a:spcPts val="2520"/>
              </a:lnSpc>
              <a:defRPr sz="2100" b="1">
                <a:solidFill>
                  <a:srgbClr val="000000"/>
                </a:solidFill>
                <a:latin typeface="TT Rounds Condensed Bold"/>
                <a:ea typeface="TT Rounds Condensed Bold"/>
                <a:cs typeface="TT Rounds Condensed Bold"/>
                <a:sym typeface="TT Rounds Condensed Bold"/>
              </a:defRPr>
            </a:pPr>
            <a:r>
              <a:t>Entité incapable de prouver un intérêt légitime ou un rôle dans l'intégrité académique et les questions connexes OU</a:t>
            </a:r>
          </a:p>
          <a:p>
            <a:pPr algn="l">
              <a:lnSpc>
                <a:spcPts val="2520"/>
              </a:lnSpc>
              <a:defRPr sz="2100" b="1">
                <a:solidFill>
                  <a:srgbClr val="000000"/>
                </a:solidFill>
                <a:latin typeface="TT Rounds Condensed Bold"/>
                <a:ea typeface="TT Rounds Condensed Bold"/>
                <a:cs typeface="TT Rounds Condensed Bold"/>
                <a:sym typeface="TT Rounds Condensed Bold"/>
              </a:defRPr>
            </a:pPr>
            <a:r>
              <a:t>Établissement individuel d'enseignement supérieur OU particuliers OU </a:t>
            </a:r>
          </a:p>
          <a:p>
            <a:pPr algn="l">
              <a:lnSpc>
                <a:spcPts val="2520"/>
              </a:lnSpc>
              <a:defRPr sz="2100" b="1">
                <a:solidFill>
                  <a:srgbClr val="000000"/>
                </a:solidFill>
                <a:latin typeface="TT Rounds Condensed Bold"/>
                <a:ea typeface="TT Rounds Condensed Bold"/>
                <a:cs typeface="TT Rounds Condensed Bold"/>
                <a:sym typeface="TT Rounds Condensed Bold"/>
              </a:defRPr>
            </a:pPr>
            <a:r>
              <a:t>réseaux de prestataires de services éducatifs</a:t>
            </a:r>
          </a:p>
        </p:txBody>
      </p:sp>
      <p:sp>
        <p:nvSpPr>
          <p:cNvPr id="24" name="Freeform 24"/>
          <p:cNvSpPr/>
          <p:nvPr/>
        </p:nvSpPr>
        <p:spPr>
          <a:xfrm>
            <a:off x="15369080" y="8622345"/>
            <a:ext cx="2129134" cy="1186027"/>
          </a:xfrm>
          <a:custGeom>
            <a:avLst/>
            <a:gdLst/>
            <a:ahLst/>
            <a:cxnLst/>
            <a:rect l="l" t="t" r="r" b="b"/>
            <a:pathLst>
              <a:path w="2129134" h="1186027">
                <a:moveTo>
                  <a:pt x="0" y="0"/>
                </a:moveTo>
                <a:lnTo>
                  <a:pt x="2129134" y="0"/>
                </a:lnTo>
                <a:lnTo>
                  <a:pt x="2129134" y="1186027"/>
                </a:lnTo>
                <a:lnTo>
                  <a:pt x="0" y="1186027"/>
                </a:lnTo>
                <a:lnTo>
                  <a:pt x="0" y="0"/>
                </a:lnTo>
                <a:close/>
              </a:path>
            </a:pathLst>
          </a:custGeom>
          <a:blipFill>
            <a:blip r:embed="rId3"/>
            <a:stretch>
              <a:fillRect/>
            </a:stretch>
          </a:blipFill>
        </p:spPr>
        <p:txBody>
          <a:bodyPr/>
          <a:lstStyle/>
          <a:p>
            <a:endParaRPr/>
          </a:p>
        </p:txBody>
      </p:sp>
      <p:sp>
        <p:nvSpPr>
          <p:cNvPr id="25" name="TextBox 25"/>
          <p:cNvSpPr txBox="1"/>
          <p:nvPr/>
        </p:nvSpPr>
        <p:spPr>
          <a:xfrm>
            <a:off x="6149342" y="9570725"/>
            <a:ext cx="5989320" cy="465773"/>
          </a:xfrm>
          <a:prstGeom prst="rect">
            <a:avLst/>
          </a:prstGeom>
        </p:spPr>
        <p:txBody>
          <a:bodyPr lIns="0" tIns="0" rIns="0" bIns="0" anchor="t">
            <a:spAutoFit/>
          </a:bodyPr>
          <a:lstStyle/>
          <a:p>
            <a:pPr algn="ctr">
              <a:lnSpc>
                <a:spcPts val="2160"/>
              </a:lnSpc>
              <a:defRPr sz="1800" b="1">
                <a:solidFill>
                  <a:srgbClr val="FF0000"/>
                </a:solidFill>
                <a:latin typeface="Nanum Square Bold"/>
                <a:ea typeface="Nanum Square Bold"/>
                <a:cs typeface="Nanum Square Bold"/>
                <a:sym typeface="Nanum Square Bold"/>
              </a:defRPr>
            </a:pPr>
            <a:r>
              <a:t>​</a:t>
            </a:r>
          </a:p>
        </p:txBody>
      </p:sp>
      <p:sp>
        <p:nvSpPr>
          <p:cNvPr id="26" name="TextBox 26"/>
          <p:cNvSpPr txBox="1"/>
          <p:nvPr/>
        </p:nvSpPr>
        <p:spPr>
          <a:xfrm>
            <a:off x="8669483" y="3498773"/>
            <a:ext cx="6464023" cy="609798"/>
          </a:xfrm>
          <a:prstGeom prst="rect">
            <a:avLst/>
          </a:prstGeom>
        </p:spPr>
        <p:txBody>
          <a:bodyPr lIns="0" tIns="0" rIns="0" bIns="0" anchor="t">
            <a:spAutoFit/>
          </a:bodyPr>
          <a:lstStyle/>
          <a:p>
            <a:pPr algn="l">
              <a:lnSpc>
                <a:spcPts val="1620"/>
              </a:lnSpc>
              <a:defRPr sz="1350" b="1">
                <a:solidFill>
                  <a:srgbClr val="000000"/>
                </a:solidFill>
                <a:latin typeface="TT Rounds Condensed Bold"/>
                <a:ea typeface="TT Rounds Condensed Bold"/>
                <a:cs typeface="TT Rounds Condensed Bold"/>
                <a:sym typeface="TT Rounds Condensed Bold"/>
              </a:defRPr>
            </a:pPr>
            <a:r>
              <a:t>*Nous reconnaissons le rôle important que jouent les organismes de normalisation professionnelle dans l'AQ externe et nous saluons les approbations de ces organismes.</a:t>
            </a:r>
          </a:p>
          <a:p>
            <a:pPr algn="l">
              <a:lnSpc>
                <a:spcPts val="1620"/>
              </a:lnSpc>
            </a:pPr>
            <a:endParaRPr sz="1350" b="1">
              <a:solidFill>
                <a:srgbClr val="000000"/>
              </a:solidFill>
              <a:latin typeface="TT Rounds Condensed Bold"/>
              <a:ea typeface="TT Rounds Condensed Bold"/>
              <a:cs typeface="TT Rounds Condensed Bold"/>
              <a:sym typeface="TT Rounds Condensed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Rectangle 2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9866" cy="10287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2" name="Title 1">
            <a:extLst>
              <a:ext uri="{FF2B5EF4-FFF2-40B4-BE49-F238E27FC236}">
                <a16:creationId xmlns:a16="http://schemas.microsoft.com/office/drawing/2014/main" id="{D5B6175F-0112-9B48-676F-D4A8D4F58D16}"/>
              </a:ext>
            </a:extLst>
          </p:cNvPr>
          <p:cNvSpPr>
            <a:spLocks noGrp="1"/>
          </p:cNvSpPr>
          <p:nvPr>
            <p:ph type="title"/>
          </p:nvPr>
        </p:nvSpPr>
        <p:spPr>
          <a:xfrm>
            <a:off x="1782103" y="572902"/>
            <a:ext cx="6012875" cy="8961621"/>
          </a:xfrm>
        </p:spPr>
        <p:txBody>
          <a:bodyPr anchor="ctr">
            <a:normAutofit/>
          </a:bodyPr>
          <a:lstStyle/>
          <a:p>
            <a:pPr>
              <a:defRPr sz="12000">
                <a:solidFill>
                  <a:srgbClr val="FFFFFF"/>
                </a:solidFill>
              </a:defRPr>
            </a:pPr>
            <a:r>
              <a:rPr sz="8000" dirty="0"/>
              <a:t>Comment </a:t>
            </a:r>
            <a:r>
              <a:rPr sz="8000" dirty="0" err="1"/>
              <a:t>fonctionne</a:t>
            </a:r>
            <a:r>
              <a:rPr sz="8000" dirty="0"/>
              <a:t> GAIN</a:t>
            </a:r>
          </a:p>
        </p:txBody>
      </p:sp>
      <p:grpSp>
        <p:nvGrpSpPr>
          <p:cNvPr id="23" name="Group 22">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836" y="831230"/>
            <a:ext cx="861263" cy="1613803"/>
            <a:chOff x="613892" y="554152"/>
            <a:chExt cx="574177" cy="1075866"/>
          </a:xfrm>
          <a:solidFill>
            <a:srgbClr val="FFFFFF"/>
          </a:solidFill>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anchor="ctr"/>
            <a:lstStyle/>
            <a:p>
              <a:endParaRPr/>
            </a:p>
          </p:txBody>
        </p:sp>
        <p:sp>
          <p:nvSpPr>
            <p:cNvPr id="2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anchor="ctr"/>
            <a:lstStyle/>
            <a:p>
              <a:endParaRPr/>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anchor="ctr"/>
            <a:lstStyle/>
            <a:p>
              <a:endParaRPr/>
            </a:p>
          </p:txBody>
        </p:sp>
      </p:grpSp>
      <p:sp>
        <p:nvSpPr>
          <p:cNvPr id="3" name="Content Placeholder 2">
            <a:extLst>
              <a:ext uri="{FF2B5EF4-FFF2-40B4-BE49-F238E27FC236}">
                <a16:creationId xmlns:a16="http://schemas.microsoft.com/office/drawing/2014/main" id="{F9033E22-46B3-7A3F-4086-8E22E48944CC}"/>
              </a:ext>
            </a:extLst>
          </p:cNvPr>
          <p:cNvSpPr>
            <a:spLocks noGrp="1"/>
          </p:cNvSpPr>
          <p:nvPr>
            <p:ph idx="1"/>
          </p:nvPr>
        </p:nvSpPr>
        <p:spPr>
          <a:xfrm>
            <a:off x="8669866" y="13317"/>
            <a:ext cx="9618133" cy="10286999"/>
          </a:xfrm>
        </p:spPr>
        <p:txBody>
          <a:bodyPr anchor="ctr">
            <a:noAutofit/>
          </a:bodyPr>
          <a:lstStyle/>
          <a:p>
            <a:pPr>
              <a:lnSpc>
                <a:spcPct val="90000"/>
              </a:lnSpc>
            </a:pPr>
            <a:endParaRPr sz="2000" dirty="0">
              <a:solidFill>
                <a:schemeClr val="tx1">
                  <a:alpha val="80000"/>
                </a:schemeClr>
              </a:solidFill>
            </a:endParaRPr>
          </a:p>
          <a:p>
            <a:pPr marL="0" indent="0">
              <a:lnSpc>
                <a:spcPct val="90000"/>
              </a:lnSpc>
              <a:buNone/>
              <a:defRPr sz="2800">
                <a:solidFill>
                  <a:srgbClr val="002060">
                    <a:alpha val="80000"/>
                  </a:srgbClr>
                </a:solidFill>
                <a:latin typeface="TT Rounds Condensed Bold" panose="020B0604020202020204" charset="0"/>
              </a:defRPr>
            </a:pPr>
            <a:r>
              <a:rPr sz="2400" dirty="0" err="1"/>
              <a:t>Logistique</a:t>
            </a:r>
            <a:r>
              <a:rPr sz="2400" dirty="0"/>
              <a:t>:</a:t>
            </a:r>
          </a:p>
          <a:p>
            <a:pPr>
              <a:lnSpc>
                <a:spcPct val="90000"/>
              </a:lnSpc>
              <a:defRPr sz="2800">
                <a:solidFill>
                  <a:srgbClr val="002060">
                    <a:alpha val="80000"/>
                  </a:srgbClr>
                </a:solidFill>
                <a:latin typeface="TT Rounds Condensed Bold" panose="020B0604020202020204" charset="0"/>
              </a:defRPr>
            </a:pPr>
            <a:r>
              <a:rPr sz="2400" dirty="0" err="1"/>
              <a:t>Réunions</a:t>
            </a:r>
            <a:r>
              <a:rPr sz="2400" dirty="0"/>
              <a:t> </a:t>
            </a:r>
            <a:r>
              <a:rPr sz="2400" dirty="0" err="1"/>
              <a:t>trimestrielles</a:t>
            </a:r>
            <a:r>
              <a:rPr sz="2400" dirty="0"/>
              <a:t> </a:t>
            </a:r>
            <a:r>
              <a:rPr sz="2400" dirty="0" err="1"/>
              <a:t>en</a:t>
            </a:r>
            <a:r>
              <a:rPr sz="2400" dirty="0"/>
              <a:t> </a:t>
            </a:r>
            <a:r>
              <a:rPr sz="2400" dirty="0" err="1"/>
              <a:t>ligne</a:t>
            </a:r>
            <a:r>
              <a:rPr sz="2400" dirty="0"/>
              <a:t> pour les </a:t>
            </a:r>
            <a:r>
              <a:rPr sz="2400" dirty="0" err="1"/>
              <a:t>membres</a:t>
            </a:r>
            <a:endParaRPr sz="2400" dirty="0"/>
          </a:p>
          <a:p>
            <a:pPr>
              <a:lnSpc>
                <a:spcPct val="90000"/>
              </a:lnSpc>
              <a:defRPr sz="2800">
                <a:solidFill>
                  <a:srgbClr val="002060">
                    <a:alpha val="80000"/>
                  </a:srgbClr>
                </a:solidFill>
                <a:latin typeface="TT Rounds Condensed Bold" panose="020B0604020202020204" charset="0"/>
              </a:defRPr>
            </a:pPr>
            <a:r>
              <a:rPr sz="2400" dirty="0"/>
              <a:t>QQI et TEQSA </a:t>
            </a:r>
            <a:r>
              <a:rPr sz="2400" dirty="0" err="1"/>
              <a:t>partagent</a:t>
            </a:r>
            <a:r>
              <a:rPr sz="2400" dirty="0"/>
              <a:t> le </a:t>
            </a:r>
            <a:r>
              <a:rPr sz="2400" dirty="0" err="1"/>
              <a:t>secrétariat</a:t>
            </a:r>
            <a:endParaRPr sz="2400" dirty="0"/>
          </a:p>
          <a:p>
            <a:pPr>
              <a:lnSpc>
                <a:spcPct val="90000"/>
              </a:lnSpc>
              <a:defRPr sz="2800">
                <a:solidFill>
                  <a:srgbClr val="002060">
                    <a:alpha val="80000"/>
                  </a:srgbClr>
                </a:solidFill>
                <a:latin typeface="TT Rounds Condensed Bold" panose="020B0604020202020204" charset="0"/>
              </a:defRPr>
            </a:pPr>
            <a:r>
              <a:rPr sz="2400" dirty="0"/>
              <a:t>La </a:t>
            </a:r>
            <a:r>
              <a:rPr sz="2400" dirty="0" err="1"/>
              <a:t>présidence</a:t>
            </a:r>
            <a:r>
              <a:rPr sz="2400" dirty="0"/>
              <a:t> des </a:t>
            </a:r>
            <a:r>
              <a:rPr sz="2400" dirty="0" err="1"/>
              <a:t>réunions</a:t>
            </a:r>
            <a:r>
              <a:rPr sz="2400" dirty="0"/>
              <a:t> </a:t>
            </a:r>
            <a:r>
              <a:rPr sz="2400" dirty="0" err="1"/>
              <a:t>est</a:t>
            </a:r>
            <a:r>
              <a:rPr sz="2400" dirty="0"/>
              <a:t> </a:t>
            </a:r>
            <a:r>
              <a:rPr sz="2400" dirty="0" err="1"/>
              <a:t>assurée</a:t>
            </a:r>
            <a:r>
              <a:rPr sz="2400" dirty="0"/>
              <a:t> à tour de </a:t>
            </a:r>
            <a:r>
              <a:rPr sz="2400" dirty="0" err="1"/>
              <a:t>rôle</a:t>
            </a:r>
            <a:r>
              <a:rPr sz="2400" dirty="0"/>
              <a:t> par les </a:t>
            </a:r>
            <a:r>
              <a:rPr sz="2400" dirty="0" err="1"/>
              <a:t>membres</a:t>
            </a:r>
            <a:endParaRPr sz="2400" dirty="0"/>
          </a:p>
          <a:p>
            <a:pPr>
              <a:lnSpc>
                <a:spcPct val="90000"/>
              </a:lnSpc>
              <a:defRPr sz="2800">
                <a:solidFill>
                  <a:srgbClr val="002060">
                    <a:alpha val="80000"/>
                  </a:srgbClr>
                </a:solidFill>
                <a:latin typeface="TT Rounds Condensed Bold" panose="020B0604020202020204" charset="0"/>
              </a:defRPr>
            </a:pPr>
            <a:r>
              <a:rPr sz="2400" dirty="0"/>
              <a:t>Les </a:t>
            </a:r>
            <a:r>
              <a:rPr sz="2400" dirty="0" err="1"/>
              <a:t>membres</a:t>
            </a:r>
            <a:r>
              <a:rPr sz="2400" dirty="0"/>
              <a:t> </a:t>
            </a:r>
            <a:r>
              <a:rPr sz="2400" dirty="0" err="1"/>
              <a:t>peuvent</a:t>
            </a:r>
            <a:r>
              <a:rPr sz="2400" dirty="0"/>
              <a:t> </a:t>
            </a:r>
            <a:r>
              <a:rPr sz="2400" dirty="0" err="1"/>
              <a:t>suggérer</a:t>
            </a:r>
            <a:r>
              <a:rPr sz="2400" dirty="0"/>
              <a:t> des points à </a:t>
            </a:r>
            <a:r>
              <a:rPr sz="2400" dirty="0" err="1"/>
              <a:t>l'ordre</a:t>
            </a:r>
            <a:r>
              <a:rPr sz="2400" dirty="0"/>
              <a:t> du jour</a:t>
            </a:r>
          </a:p>
          <a:p>
            <a:pPr>
              <a:lnSpc>
                <a:spcPct val="90000"/>
              </a:lnSpc>
              <a:defRPr sz="2800">
                <a:solidFill>
                  <a:srgbClr val="002060">
                    <a:alpha val="80000"/>
                  </a:srgbClr>
                </a:solidFill>
                <a:latin typeface="TT Rounds Condensed Bold" panose="020B0604020202020204" charset="0"/>
              </a:defRPr>
            </a:pPr>
            <a:r>
              <a:rPr sz="2400" dirty="0" err="1"/>
              <a:t>Réunions</a:t>
            </a:r>
            <a:r>
              <a:rPr sz="2400" dirty="0"/>
              <a:t> </a:t>
            </a:r>
            <a:r>
              <a:rPr sz="2400" dirty="0" err="1"/>
              <a:t>enregistrées</a:t>
            </a:r>
            <a:r>
              <a:rPr sz="2400" dirty="0"/>
              <a:t> pour partage avec les </a:t>
            </a:r>
            <a:r>
              <a:rPr sz="2400" dirty="0" err="1"/>
              <a:t>membres</a:t>
            </a:r>
            <a:r>
              <a:rPr sz="2400" dirty="0"/>
              <a:t> qui ne </a:t>
            </a:r>
            <a:r>
              <a:rPr sz="2400" dirty="0" err="1"/>
              <a:t>sont</a:t>
            </a:r>
            <a:r>
              <a:rPr sz="2400" dirty="0"/>
              <a:t> pas </a:t>
            </a:r>
            <a:r>
              <a:rPr sz="2400" dirty="0" err="1"/>
              <a:t>disponibles</a:t>
            </a:r>
            <a:endParaRPr sz="2400" dirty="0"/>
          </a:p>
          <a:p>
            <a:pPr>
              <a:lnSpc>
                <a:spcPct val="90000"/>
              </a:lnSpc>
              <a:defRPr sz="2800">
                <a:solidFill>
                  <a:srgbClr val="002060">
                    <a:alpha val="80000"/>
                  </a:srgbClr>
                </a:solidFill>
                <a:latin typeface="TT Rounds Condensed Bold" panose="020B0604020202020204" charset="0"/>
              </a:defRPr>
            </a:pPr>
            <a:r>
              <a:rPr sz="2400" dirty="0" err="1"/>
              <a:t>Horaires</a:t>
            </a:r>
            <a:r>
              <a:rPr sz="2400" dirty="0"/>
              <a:t> de </a:t>
            </a:r>
            <a:r>
              <a:rPr sz="2400" dirty="0" err="1"/>
              <a:t>réunion</a:t>
            </a:r>
            <a:r>
              <a:rPr sz="2400" dirty="0"/>
              <a:t> </a:t>
            </a:r>
            <a:r>
              <a:rPr sz="2400" dirty="0" err="1"/>
              <a:t>alternés</a:t>
            </a:r>
            <a:r>
              <a:rPr sz="2400" dirty="0"/>
              <a:t> </a:t>
            </a:r>
            <a:r>
              <a:rPr sz="2400" dirty="0" err="1"/>
              <a:t>selon</a:t>
            </a:r>
            <a:r>
              <a:rPr sz="2400" dirty="0"/>
              <a:t> les </a:t>
            </a:r>
            <a:r>
              <a:rPr sz="2400" dirty="0" err="1"/>
              <a:t>fuseaux</a:t>
            </a:r>
            <a:r>
              <a:rPr sz="2400" dirty="0"/>
              <a:t> </a:t>
            </a:r>
            <a:r>
              <a:rPr sz="2400" dirty="0" err="1"/>
              <a:t>horaires</a:t>
            </a:r>
            <a:endParaRPr sz="2400" dirty="0"/>
          </a:p>
          <a:p>
            <a:pPr marL="0" indent="0">
              <a:lnSpc>
                <a:spcPct val="90000"/>
              </a:lnSpc>
              <a:buNone/>
            </a:pPr>
            <a:endParaRPr sz="2400" dirty="0">
              <a:solidFill>
                <a:srgbClr val="002060">
                  <a:alpha val="80000"/>
                </a:srgbClr>
              </a:solidFill>
              <a:latin typeface="TT Rounds Condensed Bold" panose="020B0604020202020204" charset="0"/>
            </a:endParaRPr>
          </a:p>
          <a:p>
            <a:pPr marL="0" indent="0">
              <a:lnSpc>
                <a:spcPct val="90000"/>
              </a:lnSpc>
              <a:buNone/>
              <a:defRPr sz="2800">
                <a:solidFill>
                  <a:srgbClr val="002060">
                    <a:alpha val="80000"/>
                  </a:srgbClr>
                </a:solidFill>
                <a:latin typeface="TT Rounds Condensed Bold" panose="020B0604020202020204" charset="0"/>
              </a:defRPr>
            </a:pPr>
            <a:r>
              <a:rPr sz="2400" dirty="0" err="1"/>
              <a:t>Contenu</a:t>
            </a:r>
            <a:r>
              <a:rPr sz="2400" dirty="0"/>
              <a:t> de la </a:t>
            </a:r>
            <a:r>
              <a:rPr sz="2400" dirty="0" err="1"/>
              <a:t>réunion</a:t>
            </a:r>
            <a:r>
              <a:rPr sz="2400" dirty="0"/>
              <a:t>:</a:t>
            </a:r>
          </a:p>
          <a:p>
            <a:pPr>
              <a:lnSpc>
                <a:spcPct val="90000"/>
              </a:lnSpc>
              <a:defRPr sz="2800">
                <a:solidFill>
                  <a:srgbClr val="002060">
                    <a:alpha val="80000"/>
                  </a:srgbClr>
                </a:solidFill>
                <a:latin typeface="TT Rounds Condensed Bold" panose="020B0604020202020204" charset="0"/>
              </a:defRPr>
            </a:pPr>
            <a:r>
              <a:rPr sz="2400" dirty="0"/>
              <a:t>Les nouveaux </a:t>
            </a:r>
            <a:r>
              <a:rPr sz="2400" dirty="0" err="1"/>
              <a:t>membres</a:t>
            </a:r>
            <a:r>
              <a:rPr sz="2400" dirty="0"/>
              <a:t> </a:t>
            </a:r>
            <a:r>
              <a:rPr sz="2400" dirty="0" err="1"/>
              <a:t>présentent</a:t>
            </a:r>
            <a:r>
              <a:rPr sz="2400" dirty="0"/>
              <a:t> </a:t>
            </a:r>
            <a:r>
              <a:rPr sz="2400" dirty="0" err="1"/>
              <a:t>leurs</a:t>
            </a:r>
            <a:r>
              <a:rPr sz="2400" dirty="0"/>
              <a:t> </a:t>
            </a:r>
            <a:r>
              <a:rPr sz="2400" dirty="0" err="1"/>
              <a:t>organisations</a:t>
            </a:r>
            <a:endParaRPr sz="2400" dirty="0"/>
          </a:p>
          <a:p>
            <a:pPr>
              <a:lnSpc>
                <a:spcPct val="90000"/>
              </a:lnSpc>
              <a:defRPr sz="2800">
                <a:solidFill>
                  <a:srgbClr val="002060">
                    <a:alpha val="80000"/>
                  </a:srgbClr>
                </a:solidFill>
                <a:latin typeface="TT Rounds Condensed Bold" panose="020B0604020202020204" charset="0"/>
              </a:defRPr>
            </a:pPr>
            <a:r>
              <a:rPr sz="2400" dirty="0"/>
              <a:t>Les </a:t>
            </a:r>
            <a:r>
              <a:rPr sz="2400" dirty="0" err="1"/>
              <a:t>membres</a:t>
            </a:r>
            <a:r>
              <a:rPr sz="2400" dirty="0"/>
              <a:t> </a:t>
            </a:r>
            <a:r>
              <a:rPr sz="2400" dirty="0" err="1"/>
              <a:t>partagent</a:t>
            </a:r>
            <a:r>
              <a:rPr sz="2400" dirty="0"/>
              <a:t> les mises à jour</a:t>
            </a:r>
          </a:p>
          <a:p>
            <a:pPr>
              <a:lnSpc>
                <a:spcPct val="90000"/>
              </a:lnSpc>
              <a:defRPr sz="2800">
                <a:solidFill>
                  <a:srgbClr val="002060">
                    <a:alpha val="80000"/>
                  </a:srgbClr>
                </a:solidFill>
                <a:latin typeface="TT Rounds Condensed Bold" panose="020B0604020202020204" charset="0"/>
              </a:defRPr>
            </a:pPr>
            <a:r>
              <a:rPr sz="2400" dirty="0"/>
              <a:t>Des experts </a:t>
            </a:r>
            <a:r>
              <a:rPr sz="2400" dirty="0" err="1"/>
              <a:t>internationaux</a:t>
            </a:r>
            <a:r>
              <a:rPr sz="2400" dirty="0"/>
              <a:t> </a:t>
            </a:r>
            <a:r>
              <a:rPr sz="2400" dirty="0" err="1"/>
              <a:t>en</a:t>
            </a:r>
            <a:r>
              <a:rPr sz="2400" dirty="0"/>
              <a:t> </a:t>
            </a:r>
            <a:r>
              <a:rPr sz="2400" dirty="0" err="1"/>
              <a:t>intégrité</a:t>
            </a:r>
            <a:r>
              <a:rPr sz="2400" dirty="0"/>
              <a:t> </a:t>
            </a:r>
            <a:r>
              <a:rPr sz="2400" dirty="0" err="1"/>
              <a:t>académique</a:t>
            </a:r>
            <a:r>
              <a:rPr sz="2400" dirty="0"/>
              <a:t> </a:t>
            </a:r>
            <a:r>
              <a:rPr sz="2400" dirty="0" err="1"/>
              <a:t>partagent</a:t>
            </a:r>
            <a:r>
              <a:rPr sz="2400" dirty="0"/>
              <a:t> </a:t>
            </a:r>
            <a:r>
              <a:rPr sz="2400" dirty="0" err="1"/>
              <a:t>leurs</a:t>
            </a:r>
            <a:r>
              <a:rPr sz="2400" dirty="0"/>
              <a:t> </a:t>
            </a:r>
            <a:r>
              <a:rPr sz="2400" dirty="0" err="1"/>
              <a:t>recherches</a:t>
            </a:r>
            <a:r>
              <a:rPr sz="2400" dirty="0"/>
              <a:t> </a:t>
            </a:r>
          </a:p>
          <a:p>
            <a:pPr>
              <a:lnSpc>
                <a:spcPct val="90000"/>
              </a:lnSpc>
              <a:defRPr sz="2800">
                <a:solidFill>
                  <a:srgbClr val="002060">
                    <a:alpha val="80000"/>
                  </a:srgbClr>
                </a:solidFill>
                <a:latin typeface="TT Rounds Condensed Bold" panose="020B0604020202020204" charset="0"/>
              </a:defRPr>
            </a:pPr>
            <a:r>
              <a:rPr sz="2400" dirty="0" err="1"/>
              <a:t>Déclarations</a:t>
            </a:r>
            <a:r>
              <a:rPr sz="2400" dirty="0"/>
              <a:t> collectives </a:t>
            </a:r>
            <a:r>
              <a:rPr sz="2400" dirty="0" err="1"/>
              <a:t>créées</a:t>
            </a:r>
            <a:r>
              <a:rPr sz="2400" dirty="0"/>
              <a:t>, </a:t>
            </a:r>
            <a:r>
              <a:rPr sz="2400" dirty="0" err="1"/>
              <a:t>acceptées</a:t>
            </a:r>
            <a:r>
              <a:rPr sz="2400" dirty="0"/>
              <a:t> et </a:t>
            </a:r>
            <a:r>
              <a:rPr sz="2400" dirty="0" err="1"/>
              <a:t>votées</a:t>
            </a:r>
            <a:r>
              <a:rPr sz="2400" dirty="0"/>
              <a:t> </a:t>
            </a:r>
          </a:p>
          <a:p>
            <a:pPr>
              <a:lnSpc>
                <a:spcPct val="90000"/>
              </a:lnSpc>
            </a:pPr>
            <a:endParaRPr sz="2400" dirty="0">
              <a:solidFill>
                <a:srgbClr val="002060">
                  <a:alpha val="80000"/>
                </a:srgbClr>
              </a:solidFill>
              <a:latin typeface="TT Rounds Condensed Bold" panose="020B0604020202020204" charset="0"/>
            </a:endParaRPr>
          </a:p>
          <a:p>
            <a:pPr marL="0" indent="0">
              <a:lnSpc>
                <a:spcPct val="90000"/>
              </a:lnSpc>
              <a:buNone/>
              <a:defRPr sz="2800">
                <a:solidFill>
                  <a:srgbClr val="002060">
                    <a:alpha val="80000"/>
                  </a:srgbClr>
                </a:solidFill>
                <a:latin typeface="TT Rounds Condensed Bold" panose="020B0604020202020204" charset="0"/>
              </a:defRPr>
            </a:pPr>
            <a:r>
              <a:rPr sz="2400" dirty="0"/>
              <a:t>GAIN communications:</a:t>
            </a:r>
          </a:p>
          <a:p>
            <a:pPr>
              <a:lnSpc>
                <a:spcPct val="90000"/>
              </a:lnSpc>
              <a:defRPr sz="2800">
                <a:solidFill>
                  <a:srgbClr val="002060">
                    <a:alpha val="80000"/>
                  </a:srgbClr>
                </a:solidFill>
                <a:latin typeface="TT Rounds Condensed Bold" panose="020B0604020202020204" charset="0"/>
              </a:defRPr>
            </a:pPr>
            <a:r>
              <a:rPr sz="2400" dirty="0"/>
              <a:t>Publication et promotion de </a:t>
            </a:r>
            <a:r>
              <a:rPr sz="2400" dirty="0" err="1"/>
              <a:t>déclarations</a:t>
            </a:r>
            <a:r>
              <a:rPr sz="2400" dirty="0"/>
              <a:t> collectives sur </a:t>
            </a:r>
          </a:p>
          <a:p>
            <a:pPr marL="0" indent="0">
              <a:lnSpc>
                <a:spcPct val="90000"/>
              </a:lnSpc>
              <a:buNone/>
              <a:defRPr sz="2800">
                <a:solidFill>
                  <a:srgbClr val="002060">
                    <a:alpha val="80000"/>
                  </a:srgbClr>
                </a:solidFill>
                <a:latin typeface="TT Rounds Condensed Bold" panose="020B0604020202020204" charset="0"/>
              </a:defRPr>
            </a:pPr>
            <a:r>
              <a:rPr sz="2400" dirty="0"/>
              <a:t>Site web de GAIN et </a:t>
            </a:r>
            <a:r>
              <a:rPr sz="2400" dirty="0" err="1"/>
              <a:t>autres</a:t>
            </a:r>
            <a:r>
              <a:rPr sz="2400" dirty="0"/>
              <a:t> </a:t>
            </a:r>
            <a:r>
              <a:rPr sz="2400" dirty="0" err="1"/>
              <a:t>médias</a:t>
            </a:r>
            <a:endParaRPr sz="2400" dirty="0"/>
          </a:p>
          <a:p>
            <a:pPr>
              <a:lnSpc>
                <a:spcPct val="90000"/>
              </a:lnSpc>
              <a:defRPr sz="2800">
                <a:solidFill>
                  <a:srgbClr val="002060">
                    <a:alpha val="80000"/>
                  </a:srgbClr>
                </a:solidFill>
                <a:latin typeface="TT Rounds Condensed Bold" panose="020B0604020202020204" charset="0"/>
              </a:defRPr>
            </a:pPr>
            <a:r>
              <a:rPr sz="2400" dirty="0"/>
              <a:t>Les </a:t>
            </a:r>
            <a:r>
              <a:rPr sz="2400" dirty="0" err="1"/>
              <a:t>membres</a:t>
            </a:r>
            <a:r>
              <a:rPr sz="2400" dirty="0"/>
              <a:t> </a:t>
            </a:r>
            <a:r>
              <a:rPr sz="2400" dirty="0" err="1"/>
              <a:t>fournissent</a:t>
            </a:r>
            <a:r>
              <a:rPr sz="2400" dirty="0"/>
              <a:t> du </a:t>
            </a:r>
            <a:r>
              <a:rPr sz="2400" dirty="0" err="1"/>
              <a:t>contenu</a:t>
            </a:r>
            <a:r>
              <a:rPr sz="2400" dirty="0"/>
              <a:t> pour les pages de pays sur le site Web</a:t>
            </a:r>
          </a:p>
          <a:p>
            <a:pPr>
              <a:lnSpc>
                <a:spcPct val="90000"/>
              </a:lnSpc>
              <a:defRPr sz="2800">
                <a:solidFill>
                  <a:srgbClr val="002060">
                    <a:alpha val="80000"/>
                  </a:srgbClr>
                </a:solidFill>
                <a:latin typeface="TT Rounds Condensed Bold" panose="020B0604020202020204" charset="0"/>
              </a:defRPr>
            </a:pPr>
            <a:r>
              <a:rPr sz="2400" dirty="0"/>
              <a:t>Page LinkedIn </a:t>
            </a:r>
            <a:r>
              <a:rPr sz="2400" dirty="0" err="1"/>
              <a:t>réservée</a:t>
            </a:r>
            <a:r>
              <a:rPr sz="2400" dirty="0"/>
              <a:t> aux </a:t>
            </a:r>
            <a:r>
              <a:rPr sz="2400" dirty="0" err="1"/>
              <a:t>membres</a:t>
            </a:r>
            <a:r>
              <a:rPr sz="2400" dirty="0"/>
              <a:t> pour le partage des mises à jour et </a:t>
            </a:r>
          </a:p>
          <a:p>
            <a:pPr marL="0" indent="0">
              <a:lnSpc>
                <a:spcPct val="90000"/>
              </a:lnSpc>
              <a:buNone/>
              <a:defRPr sz="2800">
                <a:solidFill>
                  <a:srgbClr val="002060">
                    <a:alpha val="80000"/>
                  </a:srgbClr>
                </a:solidFill>
                <a:latin typeface="TT Rounds Condensed Bold" panose="020B0604020202020204" charset="0"/>
              </a:defRPr>
            </a:pPr>
            <a:r>
              <a:rPr sz="2400" dirty="0"/>
              <a:t>recherche</a:t>
            </a:r>
          </a:p>
          <a:p>
            <a:pPr>
              <a:lnSpc>
                <a:spcPct val="90000"/>
              </a:lnSpc>
            </a:pPr>
            <a:endParaRPr sz="2000" dirty="0">
              <a:solidFill>
                <a:schemeClr val="tx1">
                  <a:alpha val="80000"/>
                </a:schemeClr>
              </a:solidFill>
            </a:endParaRP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379243" y="5415591"/>
            <a:ext cx="0" cy="4858092"/>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4" name="Freeform 3" descr="A logo for a company  Description automatically generated">
            <a:extLst>
              <a:ext uri="{FF2B5EF4-FFF2-40B4-BE49-F238E27FC236}">
                <a16:creationId xmlns:a16="http://schemas.microsoft.com/office/drawing/2014/main" id="{D83C9925-8F12-24FC-C86A-26A5BA575DBF}"/>
              </a:ext>
            </a:extLst>
          </p:cNvPr>
          <p:cNvSpPr/>
          <p:nvPr/>
        </p:nvSpPr>
        <p:spPr>
          <a:xfrm>
            <a:off x="15346183" y="245312"/>
            <a:ext cx="2319428" cy="1429107"/>
          </a:xfrm>
          <a:custGeom>
            <a:avLst/>
            <a:gdLst/>
            <a:ahLst/>
            <a:cxnLst/>
            <a:rect l="l" t="t" r="r" b="b"/>
            <a:pathLst>
              <a:path w="2319428" h="1429107">
                <a:moveTo>
                  <a:pt x="0" y="0"/>
                </a:moveTo>
                <a:lnTo>
                  <a:pt x="2319428" y="0"/>
                </a:lnTo>
                <a:lnTo>
                  <a:pt x="2319428" y="1429107"/>
                </a:lnTo>
                <a:lnTo>
                  <a:pt x="0" y="1429107"/>
                </a:lnTo>
                <a:lnTo>
                  <a:pt x="0" y="0"/>
                </a:lnTo>
                <a:close/>
              </a:path>
            </a:pathLst>
          </a:custGeom>
          <a:blipFill>
            <a:blip r:embed="rId2"/>
            <a:stretch>
              <a:fillRect/>
            </a:stretch>
          </a:blipFill>
        </p:spPr>
        <p:txBody>
          <a:bodyPr/>
          <a:lstStyle/>
          <a:p>
            <a:endParaRPr/>
          </a:p>
        </p:txBody>
      </p:sp>
    </p:spTree>
    <p:extLst>
      <p:ext uri="{BB962C8B-B14F-4D97-AF65-F5344CB8AC3E}">
        <p14:creationId xmlns:p14="http://schemas.microsoft.com/office/powerpoint/2010/main" val="2076112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39783" y="1036028"/>
            <a:ext cx="17756777" cy="853506"/>
          </a:xfrm>
          <a:prstGeom prst="rect">
            <a:avLst/>
          </a:prstGeom>
        </p:spPr>
        <p:txBody>
          <a:bodyPr lIns="0" tIns="0" rIns="0" bIns="0" anchor="t">
            <a:spAutoFit/>
          </a:bodyPr>
          <a:lstStyle/>
          <a:p>
            <a:pPr algn="l">
              <a:lnSpc>
                <a:spcPts val="6480"/>
              </a:lnSpc>
              <a:defRPr sz="6000" b="1">
                <a:solidFill>
                  <a:srgbClr val="201783"/>
                </a:solidFill>
                <a:latin typeface="TT Rounds Condensed Bold"/>
                <a:ea typeface="TT Rounds Condensed Bold"/>
                <a:cs typeface="TT Rounds Condensed Bold"/>
                <a:sym typeface="TT Rounds Condensed Bold"/>
              </a:defRPr>
            </a:pPr>
            <a:r>
              <a:t>Déclaration collective de GAIN, septembre 2024</a:t>
            </a:r>
          </a:p>
        </p:txBody>
      </p:sp>
      <p:sp>
        <p:nvSpPr>
          <p:cNvPr id="3" name="TextBox 3"/>
          <p:cNvSpPr txBox="1"/>
          <p:nvPr/>
        </p:nvSpPr>
        <p:spPr>
          <a:xfrm>
            <a:off x="600189" y="2160878"/>
            <a:ext cx="16224771" cy="1102866"/>
          </a:xfrm>
          <a:prstGeom prst="rect">
            <a:avLst/>
          </a:prstGeom>
        </p:spPr>
        <p:txBody>
          <a:bodyPr lIns="0" tIns="0" rIns="0" bIns="0" anchor="t">
            <a:spAutoFit/>
          </a:bodyPr>
          <a:lstStyle/>
          <a:p>
            <a:pPr marL="325755" lvl="1" algn="l">
              <a:lnSpc>
                <a:spcPts val="4320"/>
              </a:lnSpc>
              <a:defRPr sz="3600">
                <a:solidFill>
                  <a:srgbClr val="002060"/>
                </a:solidFill>
                <a:latin typeface="TT Rounds Condensed"/>
                <a:ea typeface="TT Rounds Condensed"/>
                <a:cs typeface="TT Rounds Condensed"/>
                <a:sym typeface="TT Rounds Condensed"/>
              </a:defRPr>
            </a:pPr>
            <a:r>
              <a:t>Lettre ouverte aux médias sociaux et aux plateformes en ligne pour prendre position contre la malhonnêteté académique et arrêter la publicité des services de tricherie contractuelle</a:t>
            </a:r>
          </a:p>
        </p:txBody>
      </p:sp>
      <p:sp>
        <p:nvSpPr>
          <p:cNvPr id="4" name="Freeform 4"/>
          <p:cNvSpPr/>
          <p:nvPr/>
        </p:nvSpPr>
        <p:spPr>
          <a:xfrm>
            <a:off x="15757312" y="8625770"/>
            <a:ext cx="2168727" cy="1336266"/>
          </a:xfrm>
          <a:custGeom>
            <a:avLst/>
            <a:gdLst/>
            <a:ahLst/>
            <a:cxnLst/>
            <a:rect l="l" t="t" r="r" b="b"/>
            <a:pathLst>
              <a:path w="2168727" h="1336266">
                <a:moveTo>
                  <a:pt x="0" y="0"/>
                </a:moveTo>
                <a:lnTo>
                  <a:pt x="2168728" y="0"/>
                </a:lnTo>
                <a:lnTo>
                  <a:pt x="2168728" y="1336266"/>
                </a:lnTo>
                <a:lnTo>
                  <a:pt x="0" y="1336266"/>
                </a:lnTo>
                <a:lnTo>
                  <a:pt x="0" y="0"/>
                </a:lnTo>
                <a:close/>
              </a:path>
            </a:pathLst>
          </a:custGeom>
          <a:blipFill>
            <a:blip r:embed="rId2"/>
            <a:stretch>
              <a:fillRect/>
            </a:stretch>
          </a:blipFill>
        </p:spPr>
        <p:txBody>
          <a:bodyPr/>
          <a:lstStyle/>
          <a:p>
            <a:endParaRPr/>
          </a:p>
        </p:txBody>
      </p:sp>
      <p:sp>
        <p:nvSpPr>
          <p:cNvPr id="5" name="Freeform 5"/>
          <p:cNvSpPr/>
          <p:nvPr/>
        </p:nvSpPr>
        <p:spPr>
          <a:xfrm>
            <a:off x="908301" y="3342931"/>
            <a:ext cx="6918448" cy="2329566"/>
          </a:xfrm>
          <a:custGeom>
            <a:avLst/>
            <a:gdLst/>
            <a:ahLst/>
            <a:cxnLst/>
            <a:rect l="l" t="t" r="r" b="b"/>
            <a:pathLst>
              <a:path w="6918448" h="2329566">
                <a:moveTo>
                  <a:pt x="0" y="0"/>
                </a:moveTo>
                <a:lnTo>
                  <a:pt x="6918449" y="0"/>
                </a:lnTo>
                <a:lnTo>
                  <a:pt x="6918449" y="2329566"/>
                </a:lnTo>
                <a:lnTo>
                  <a:pt x="0" y="2329566"/>
                </a:lnTo>
                <a:lnTo>
                  <a:pt x="0" y="0"/>
                </a:lnTo>
                <a:close/>
              </a:path>
            </a:pathLst>
          </a:custGeom>
          <a:blipFill>
            <a:blip r:embed="rId3"/>
            <a:stretch>
              <a:fillRect l="-1591" r="-1591"/>
            </a:stretch>
          </a:blipFill>
        </p:spPr>
        <p:txBody>
          <a:bodyPr/>
          <a:lstStyle/>
          <a:p>
            <a:endParaRPr/>
          </a:p>
        </p:txBody>
      </p:sp>
      <p:sp>
        <p:nvSpPr>
          <p:cNvPr id="6" name="Freeform 6"/>
          <p:cNvSpPr/>
          <p:nvPr/>
        </p:nvSpPr>
        <p:spPr>
          <a:xfrm>
            <a:off x="8267272" y="3342932"/>
            <a:ext cx="9334928" cy="4301076"/>
          </a:xfrm>
          <a:custGeom>
            <a:avLst/>
            <a:gdLst/>
            <a:ahLst/>
            <a:cxnLst/>
            <a:rect l="l" t="t" r="r" b="b"/>
            <a:pathLst>
              <a:path w="9334928" h="4301076">
                <a:moveTo>
                  <a:pt x="0" y="0"/>
                </a:moveTo>
                <a:lnTo>
                  <a:pt x="9334928" y="0"/>
                </a:lnTo>
                <a:lnTo>
                  <a:pt x="9334928" y="4301075"/>
                </a:lnTo>
                <a:lnTo>
                  <a:pt x="0" y="4301075"/>
                </a:lnTo>
                <a:lnTo>
                  <a:pt x="0" y="0"/>
                </a:lnTo>
                <a:close/>
              </a:path>
            </a:pathLst>
          </a:custGeom>
          <a:blipFill>
            <a:blip r:embed="rId4"/>
            <a:stretch>
              <a:fillRect/>
            </a:stretch>
          </a:blipFill>
        </p:spPr>
        <p:txBody>
          <a:bodyPr/>
          <a:lstStyle/>
          <a:p>
            <a:endParaRPr/>
          </a:p>
        </p:txBody>
      </p:sp>
      <p:sp>
        <p:nvSpPr>
          <p:cNvPr id="7" name="Freeform 7"/>
          <p:cNvSpPr/>
          <p:nvPr/>
        </p:nvSpPr>
        <p:spPr>
          <a:xfrm>
            <a:off x="1083474" y="5514566"/>
            <a:ext cx="9569043" cy="3268794"/>
          </a:xfrm>
          <a:custGeom>
            <a:avLst/>
            <a:gdLst/>
            <a:ahLst/>
            <a:cxnLst/>
            <a:rect l="l" t="t" r="r" b="b"/>
            <a:pathLst>
              <a:path w="9569043" h="3268794">
                <a:moveTo>
                  <a:pt x="0" y="0"/>
                </a:moveTo>
                <a:lnTo>
                  <a:pt x="9569043" y="0"/>
                </a:lnTo>
                <a:lnTo>
                  <a:pt x="9569043" y="3268794"/>
                </a:lnTo>
                <a:lnTo>
                  <a:pt x="0" y="3268794"/>
                </a:lnTo>
                <a:lnTo>
                  <a:pt x="0" y="0"/>
                </a:lnTo>
                <a:close/>
              </a:path>
            </a:pathLst>
          </a:custGeom>
          <a:blipFill>
            <a:blip r:embed="rId5"/>
            <a:stretch>
              <a:fillRect/>
            </a:stretch>
          </a:blipFill>
        </p:spPr>
        <p:txBody>
          <a:bodyPr/>
          <a:lstStyle/>
          <a:p>
            <a:endParaRPr/>
          </a:p>
        </p:txBody>
      </p:sp>
      <p:sp>
        <p:nvSpPr>
          <p:cNvPr id="8" name="Freeform 8"/>
          <p:cNvSpPr/>
          <p:nvPr/>
        </p:nvSpPr>
        <p:spPr>
          <a:xfrm>
            <a:off x="5993970" y="7825410"/>
            <a:ext cx="9667440" cy="2429170"/>
          </a:xfrm>
          <a:custGeom>
            <a:avLst/>
            <a:gdLst/>
            <a:ahLst/>
            <a:cxnLst/>
            <a:rect l="l" t="t" r="r" b="b"/>
            <a:pathLst>
              <a:path w="9667440" h="2429170">
                <a:moveTo>
                  <a:pt x="0" y="0"/>
                </a:moveTo>
                <a:lnTo>
                  <a:pt x="9667440" y="0"/>
                </a:lnTo>
                <a:lnTo>
                  <a:pt x="9667440" y="2429170"/>
                </a:lnTo>
                <a:lnTo>
                  <a:pt x="0" y="2429170"/>
                </a:lnTo>
                <a:lnTo>
                  <a:pt x="0" y="0"/>
                </a:lnTo>
                <a:close/>
              </a:path>
            </a:pathLst>
          </a:custGeom>
          <a:blipFill>
            <a:blip r:embed="rId6"/>
            <a:stretch>
              <a:fillRect/>
            </a:stretch>
          </a:blipFill>
        </p:spPr>
        <p:txBody>
          <a:bodyPr/>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828799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783669" cy="3428998"/>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 name="Title 1">
            <a:extLst>
              <a:ext uri="{FF2B5EF4-FFF2-40B4-BE49-F238E27FC236}">
                <a16:creationId xmlns:a16="http://schemas.microsoft.com/office/drawing/2014/main" id="{B7CE9B18-466C-5C3A-1E52-57FC26058EB4}"/>
              </a:ext>
            </a:extLst>
          </p:cNvPr>
          <p:cNvSpPr>
            <a:spLocks noGrp="1"/>
          </p:cNvSpPr>
          <p:nvPr>
            <p:ph type="title"/>
          </p:nvPr>
        </p:nvSpPr>
        <p:spPr>
          <a:xfrm>
            <a:off x="1142704" y="525294"/>
            <a:ext cx="6970356" cy="2436780"/>
          </a:xfrm>
        </p:spPr>
        <p:txBody>
          <a:bodyPr anchor="ctr">
            <a:normAutofit/>
          </a:bodyPr>
          <a:lstStyle/>
          <a:p>
            <a:pPr>
              <a:defRPr sz="6000">
                <a:solidFill>
                  <a:srgbClr val="002060"/>
                </a:solidFill>
                <a:latin typeface="TT Rounds Condensed Bold" panose="020B0604020202020204" charset="0"/>
              </a:defRPr>
            </a:pPr>
            <a:r>
              <a:t>Notre invitation à vous!</a:t>
            </a:r>
          </a:p>
        </p:txBody>
      </p:sp>
      <p:sp>
        <p:nvSpPr>
          <p:cNvPr id="3" name="Content Placeholder 2">
            <a:extLst>
              <a:ext uri="{FF2B5EF4-FFF2-40B4-BE49-F238E27FC236}">
                <a16:creationId xmlns:a16="http://schemas.microsoft.com/office/drawing/2014/main" id="{40D5AAD4-2BA1-D1D0-BFCC-00659F3D83BA}"/>
              </a:ext>
            </a:extLst>
          </p:cNvPr>
          <p:cNvSpPr>
            <a:spLocks noGrp="1"/>
          </p:cNvSpPr>
          <p:nvPr>
            <p:ph idx="1"/>
          </p:nvPr>
        </p:nvSpPr>
        <p:spPr>
          <a:xfrm>
            <a:off x="1142703" y="4114800"/>
            <a:ext cx="6970357" cy="5419723"/>
          </a:xfrm>
        </p:spPr>
        <p:txBody>
          <a:bodyPr anchor="ctr">
            <a:normAutofit/>
          </a:bodyPr>
          <a:lstStyle/>
          <a:p>
            <a:pPr marL="0" indent="0">
              <a:buNone/>
            </a:pPr>
            <a:endParaRPr sz="3000"/>
          </a:p>
          <a:p>
            <a:pPr marL="0" indent="0">
              <a:buNone/>
              <a:defRPr sz="3000">
                <a:solidFill>
                  <a:srgbClr val="002060"/>
                </a:solidFill>
                <a:latin typeface="TT Rounds Condensed Bold" panose="020B0604020202020204" charset="0"/>
              </a:defRPr>
            </a:pPr>
            <a:r>
              <a:t>Joignez-vous à nous pour collaborer afin d'atténuer les menaces à l'intégrité académique et continuer à promouvoir une culture positive de l'intégrité académique qui soutient nos systèmes d'éducation et de certification, nos diplômés, nos employeurs et la société en général!</a:t>
            </a:r>
          </a:p>
          <a:p>
            <a:pPr marL="0" indent="0">
              <a:buNone/>
            </a:pPr>
            <a:endParaRPr sz="3000"/>
          </a:p>
        </p:txBody>
      </p:sp>
      <p:pic>
        <p:nvPicPr>
          <p:cNvPr id="5" name="Picture 4" descr="High angle view of a rolled paper, brown notebook, and black notepad on a wooden table">
            <a:extLst>
              <a:ext uri="{FF2B5EF4-FFF2-40B4-BE49-F238E27FC236}">
                <a16:creationId xmlns:a16="http://schemas.microsoft.com/office/drawing/2014/main" id="{9614B379-D63E-DAF6-445E-2B57215D61FF}"/>
              </a:ext>
            </a:extLst>
          </p:cNvPr>
          <p:cNvPicPr>
            <a:picLocks noChangeAspect="1"/>
          </p:cNvPicPr>
          <p:nvPr/>
        </p:nvPicPr>
        <p:blipFill>
          <a:blip r:embed="rId2"/>
          <a:srcRect r="40600"/>
          <a:stretch>
            <a:fillRect/>
          </a:stretch>
        </p:blipFill>
        <p:spPr>
          <a:xfrm>
            <a:off x="9144000" y="1"/>
            <a:ext cx="9154237" cy="10287000"/>
          </a:xfrm>
          <a:prstGeom prst="rect">
            <a:avLst/>
          </a:prstGeom>
        </p:spPr>
      </p:pic>
    </p:spTree>
    <p:extLst>
      <p:ext uri="{BB962C8B-B14F-4D97-AF65-F5344CB8AC3E}">
        <p14:creationId xmlns:p14="http://schemas.microsoft.com/office/powerpoint/2010/main" val="125914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808080">
                <a:alpha val="29804"/>
              </a:srgbClr>
            </a:solidFill>
          </p:spPr>
          <p:txBody>
            <a:bodyPr/>
            <a:lstStyle/>
            <a:p>
              <a:endParaRPr/>
            </a:p>
          </p:txBody>
        </p:sp>
      </p:grpSp>
      <p:grpSp>
        <p:nvGrpSpPr>
          <p:cNvPr id="4" name="Group 4"/>
          <p:cNvGrpSpPr/>
          <p:nvPr/>
        </p:nvGrpSpPr>
        <p:grpSpPr>
          <a:xfrm>
            <a:off x="715518" y="720090"/>
            <a:ext cx="16856964" cy="8846820"/>
            <a:chOff x="0" y="0"/>
            <a:chExt cx="22475952" cy="11795760"/>
          </a:xfrm>
        </p:grpSpPr>
        <p:sp>
          <p:nvSpPr>
            <p:cNvPr id="5" name="Freeform 5"/>
            <p:cNvSpPr/>
            <p:nvPr/>
          </p:nvSpPr>
          <p:spPr>
            <a:xfrm>
              <a:off x="0" y="0"/>
              <a:ext cx="22475952" cy="11795760"/>
            </a:xfrm>
            <a:custGeom>
              <a:avLst/>
              <a:gdLst/>
              <a:ahLst/>
              <a:cxnLst/>
              <a:rect l="l" t="t" r="r" b="b"/>
              <a:pathLst>
                <a:path w="22475952" h="11795760">
                  <a:moveTo>
                    <a:pt x="0" y="0"/>
                  </a:moveTo>
                  <a:lnTo>
                    <a:pt x="22475952" y="0"/>
                  </a:lnTo>
                  <a:lnTo>
                    <a:pt x="22475952" y="11795760"/>
                  </a:lnTo>
                  <a:lnTo>
                    <a:pt x="0" y="11795760"/>
                  </a:lnTo>
                  <a:close/>
                </a:path>
              </a:pathLst>
            </a:custGeom>
            <a:solidFill>
              <a:srgbClr val="FFFFFF"/>
            </a:solidFill>
          </p:spPr>
          <p:txBody>
            <a:bodyPr/>
            <a:lstStyle/>
            <a:p>
              <a:endParaRPr/>
            </a:p>
          </p:txBody>
        </p:sp>
      </p:grpSp>
      <p:sp>
        <p:nvSpPr>
          <p:cNvPr id="6" name="AutoShape 6"/>
          <p:cNvSpPr/>
          <p:nvPr/>
        </p:nvSpPr>
        <p:spPr>
          <a:xfrm rot="5395231">
            <a:off x="5686171" y="5143500"/>
            <a:ext cx="6867532" cy="0"/>
          </a:xfrm>
          <a:prstGeom prst="line">
            <a:avLst/>
          </a:prstGeom>
          <a:ln w="9525" cap="rnd">
            <a:solidFill>
              <a:srgbClr val="4E4E4E"/>
            </a:solidFill>
            <a:prstDash val="solid"/>
            <a:headEnd type="none" w="sm" len="sm"/>
            <a:tailEnd type="none" w="sm" len="sm"/>
          </a:ln>
        </p:spPr>
        <p:txBody>
          <a:bodyPr/>
          <a:lstStyle/>
          <a:p>
            <a:endParaRPr/>
          </a:p>
        </p:txBody>
      </p:sp>
      <p:sp>
        <p:nvSpPr>
          <p:cNvPr id="7" name="Freeform 7"/>
          <p:cNvSpPr/>
          <p:nvPr/>
        </p:nvSpPr>
        <p:spPr>
          <a:xfrm>
            <a:off x="9380725" y="2701312"/>
            <a:ext cx="7942072" cy="4884374"/>
          </a:xfrm>
          <a:custGeom>
            <a:avLst/>
            <a:gdLst/>
            <a:ahLst/>
            <a:cxnLst/>
            <a:rect l="l" t="t" r="r" b="b"/>
            <a:pathLst>
              <a:path w="7942072" h="4884374">
                <a:moveTo>
                  <a:pt x="0" y="0"/>
                </a:moveTo>
                <a:lnTo>
                  <a:pt x="7942073" y="0"/>
                </a:lnTo>
                <a:lnTo>
                  <a:pt x="7942073" y="4884374"/>
                </a:lnTo>
                <a:lnTo>
                  <a:pt x="0" y="4884374"/>
                </a:lnTo>
                <a:lnTo>
                  <a:pt x="0" y="0"/>
                </a:lnTo>
                <a:close/>
              </a:path>
            </a:pathLst>
          </a:custGeom>
          <a:blipFill>
            <a:blip r:embed="rId2"/>
            <a:stretch>
              <a:fillRect t="-93" b="-93"/>
            </a:stretch>
          </a:blipFill>
        </p:spPr>
        <p:txBody>
          <a:bodyPr/>
          <a:lstStyle/>
          <a:p>
            <a:endParaRPr/>
          </a:p>
        </p:txBody>
      </p:sp>
      <p:sp>
        <p:nvSpPr>
          <p:cNvPr id="8" name="TextBox 8"/>
          <p:cNvSpPr txBox="1"/>
          <p:nvPr/>
        </p:nvSpPr>
        <p:spPr>
          <a:xfrm>
            <a:off x="1463040" y="3576819"/>
            <a:ext cx="7233307" cy="2381349"/>
          </a:xfrm>
          <a:prstGeom prst="rect">
            <a:avLst/>
          </a:prstGeom>
        </p:spPr>
        <p:txBody>
          <a:bodyPr lIns="0" tIns="0" rIns="0" bIns="0" anchor="t">
            <a:spAutoFit/>
          </a:bodyPr>
          <a:lstStyle/>
          <a:p>
            <a:pPr algn="l">
              <a:lnSpc>
                <a:spcPts val="7920"/>
              </a:lnSpc>
              <a:defRPr sz="6600" b="1">
                <a:solidFill>
                  <a:srgbClr val="201783"/>
                </a:solidFill>
                <a:latin typeface="TT Rounds Condensed Bold"/>
                <a:ea typeface="TT Rounds Condensed Bold"/>
                <a:cs typeface="TT Rounds Condensed Bold"/>
                <a:sym typeface="TT Rounds Condensed Bold"/>
              </a:defRPr>
            </a:pPr>
            <a:r>
              <a:t>Impliquez-vous</a:t>
            </a:r>
          </a:p>
          <a:p>
            <a:pPr algn="l">
              <a:lnSpc>
                <a:spcPts val="3600"/>
              </a:lnSpc>
            </a:pPr>
            <a:endParaRPr sz="6600" b="1">
              <a:solidFill>
                <a:srgbClr val="201783"/>
              </a:solidFill>
              <a:latin typeface="TT Rounds Condensed Bold"/>
              <a:ea typeface="TT Rounds Condensed Bold"/>
              <a:cs typeface="TT Rounds Condensed Bold"/>
              <a:sym typeface="TT Rounds Condensed Bold"/>
            </a:endParaRPr>
          </a:p>
          <a:p>
            <a:pPr algn="l">
              <a:lnSpc>
                <a:spcPts val="3600"/>
              </a:lnSpc>
              <a:defRPr sz="3000">
                <a:solidFill>
                  <a:srgbClr val="201783"/>
                </a:solidFill>
                <a:latin typeface="TT Rounds Condensed"/>
                <a:ea typeface="TT Rounds Condensed"/>
                <a:cs typeface="TT Rounds Condensed"/>
                <a:sym typeface="TT Rounds Condensed"/>
              </a:defRPr>
            </a:pPr>
            <a:r>
              <a:t>W : </a:t>
            </a:r>
            <a:r>
              <a:rPr u="sng">
                <a:hlinkClick r:id="rId3" tooltip="https://globalacademicintegrity.network/"/>
              </a:rPr>
              <a:t>https://globalacademicintegrity.network/</a:t>
            </a:r>
          </a:p>
          <a:p>
            <a:pPr algn="l">
              <a:lnSpc>
                <a:spcPts val="3600"/>
              </a:lnSpc>
              <a:defRPr sz="3000">
                <a:solidFill>
                  <a:srgbClr val="201783"/>
                </a:solidFill>
                <a:latin typeface="TT Rounds Condensed"/>
                <a:ea typeface="TT Rounds Condensed"/>
                <a:cs typeface="TT Rounds Condensed"/>
                <a:sym typeface="TT Rounds Condensed"/>
              </a:defRPr>
            </a:pPr>
            <a:r>
              <a:t>E : gain</a:t>
            </a:r>
            <a:r>
              <a:rPr u="sng">
                <a:hlinkClick r:id="rId4" tooltip="mailto:academicintegrity@qqi.ie"/>
              </a:rPr>
              <a:t>@qqi.ie</a:t>
            </a:r>
            <a: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02952-FF98-58C2-02F4-E431F2C87AD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B9CE86B-C039-598C-C300-3876B63DBCD5}"/>
              </a:ext>
            </a:extLst>
          </p:cNvPr>
          <p:cNvGrpSpPr/>
          <p:nvPr/>
        </p:nvGrpSpPr>
        <p:grpSpPr>
          <a:xfrm>
            <a:off x="0" y="0"/>
            <a:ext cx="18288000" cy="10287000"/>
            <a:chOff x="0" y="0"/>
            <a:chExt cx="24384000" cy="13716000"/>
          </a:xfrm>
        </p:grpSpPr>
        <p:sp>
          <p:nvSpPr>
            <p:cNvPr id="3" name="Freeform 3">
              <a:extLst>
                <a:ext uri="{FF2B5EF4-FFF2-40B4-BE49-F238E27FC236}">
                  <a16:creationId xmlns:a16="http://schemas.microsoft.com/office/drawing/2014/main" id="{BFC2AD2C-6333-83D8-EED9-BD26423324B8}"/>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808080">
                <a:alpha val="29804"/>
              </a:srgbClr>
            </a:solidFill>
          </p:spPr>
          <p:txBody>
            <a:bodyPr/>
            <a:lstStyle/>
            <a:p>
              <a:endParaRPr/>
            </a:p>
          </p:txBody>
        </p:sp>
      </p:grpSp>
      <p:grpSp>
        <p:nvGrpSpPr>
          <p:cNvPr id="4" name="Group 4">
            <a:extLst>
              <a:ext uri="{FF2B5EF4-FFF2-40B4-BE49-F238E27FC236}">
                <a16:creationId xmlns:a16="http://schemas.microsoft.com/office/drawing/2014/main" id="{7D6B0132-190D-A8E8-D396-1855B29FE1FC}"/>
              </a:ext>
            </a:extLst>
          </p:cNvPr>
          <p:cNvGrpSpPr/>
          <p:nvPr/>
        </p:nvGrpSpPr>
        <p:grpSpPr>
          <a:xfrm>
            <a:off x="715518" y="720090"/>
            <a:ext cx="16856964" cy="8846820"/>
            <a:chOff x="0" y="0"/>
            <a:chExt cx="22475952" cy="11795760"/>
          </a:xfrm>
        </p:grpSpPr>
        <p:sp>
          <p:nvSpPr>
            <p:cNvPr id="5" name="Freeform 5">
              <a:extLst>
                <a:ext uri="{FF2B5EF4-FFF2-40B4-BE49-F238E27FC236}">
                  <a16:creationId xmlns:a16="http://schemas.microsoft.com/office/drawing/2014/main" id="{2A05875F-F5A3-33E0-0B3F-69EC1404F9DE}"/>
                </a:ext>
              </a:extLst>
            </p:cNvPr>
            <p:cNvSpPr/>
            <p:nvPr/>
          </p:nvSpPr>
          <p:spPr>
            <a:xfrm>
              <a:off x="0" y="0"/>
              <a:ext cx="22475952" cy="11795760"/>
            </a:xfrm>
            <a:custGeom>
              <a:avLst/>
              <a:gdLst/>
              <a:ahLst/>
              <a:cxnLst/>
              <a:rect l="l" t="t" r="r" b="b"/>
              <a:pathLst>
                <a:path w="22475952" h="11795760">
                  <a:moveTo>
                    <a:pt x="0" y="0"/>
                  </a:moveTo>
                  <a:lnTo>
                    <a:pt x="22475952" y="0"/>
                  </a:lnTo>
                  <a:lnTo>
                    <a:pt x="22475952" y="11795760"/>
                  </a:lnTo>
                  <a:lnTo>
                    <a:pt x="0" y="11795760"/>
                  </a:lnTo>
                  <a:close/>
                </a:path>
              </a:pathLst>
            </a:custGeom>
            <a:solidFill>
              <a:srgbClr val="FFFFFF"/>
            </a:solidFill>
          </p:spPr>
          <p:txBody>
            <a:bodyPr/>
            <a:lstStyle/>
            <a:p>
              <a:endParaRPr/>
            </a:p>
          </p:txBody>
        </p:sp>
      </p:grpSp>
      <p:sp>
        <p:nvSpPr>
          <p:cNvPr id="7" name="Freeform 7">
            <a:extLst>
              <a:ext uri="{FF2B5EF4-FFF2-40B4-BE49-F238E27FC236}">
                <a16:creationId xmlns:a16="http://schemas.microsoft.com/office/drawing/2014/main" id="{F37D9A4F-27BC-1BC2-FF09-1B1E3E3391D0}"/>
              </a:ext>
            </a:extLst>
          </p:cNvPr>
          <p:cNvSpPr/>
          <p:nvPr/>
        </p:nvSpPr>
        <p:spPr>
          <a:xfrm>
            <a:off x="14249400" y="7429500"/>
            <a:ext cx="2844797" cy="1832586"/>
          </a:xfrm>
          <a:custGeom>
            <a:avLst/>
            <a:gdLst/>
            <a:ahLst/>
            <a:cxnLst/>
            <a:rect l="l" t="t" r="r" b="b"/>
            <a:pathLst>
              <a:path w="7942072" h="4884374">
                <a:moveTo>
                  <a:pt x="0" y="0"/>
                </a:moveTo>
                <a:lnTo>
                  <a:pt x="7942073" y="0"/>
                </a:lnTo>
                <a:lnTo>
                  <a:pt x="7942073" y="4884374"/>
                </a:lnTo>
                <a:lnTo>
                  <a:pt x="0" y="4884374"/>
                </a:lnTo>
                <a:lnTo>
                  <a:pt x="0" y="0"/>
                </a:lnTo>
                <a:close/>
              </a:path>
            </a:pathLst>
          </a:custGeom>
          <a:blipFill>
            <a:blip r:embed="rId2"/>
            <a:stretch>
              <a:fillRect t="-93" b="-93"/>
            </a:stretch>
          </a:blipFill>
        </p:spPr>
        <p:txBody>
          <a:bodyPr/>
          <a:lstStyle/>
          <a:p>
            <a:endParaRPr/>
          </a:p>
        </p:txBody>
      </p:sp>
      <p:sp>
        <p:nvSpPr>
          <p:cNvPr id="8" name="TextBox 8">
            <a:extLst>
              <a:ext uri="{FF2B5EF4-FFF2-40B4-BE49-F238E27FC236}">
                <a16:creationId xmlns:a16="http://schemas.microsoft.com/office/drawing/2014/main" id="{E317ECE6-0FB2-A793-12EE-48EE8D6FDE23}"/>
              </a:ext>
            </a:extLst>
          </p:cNvPr>
          <p:cNvSpPr txBox="1"/>
          <p:nvPr/>
        </p:nvSpPr>
        <p:spPr>
          <a:xfrm>
            <a:off x="965204" y="1028701"/>
            <a:ext cx="16607278" cy="7806624"/>
          </a:xfrm>
          <a:prstGeom prst="rect">
            <a:avLst/>
          </a:prstGeom>
        </p:spPr>
        <p:txBody>
          <a:bodyPr wrap="square" lIns="0" tIns="0" rIns="0" bIns="0" anchor="t">
            <a:spAutoFit/>
          </a:bodyPr>
          <a:lstStyle/>
          <a:p>
            <a:pPr algn="l">
              <a:lnSpc>
                <a:spcPts val="7920"/>
              </a:lnSpc>
              <a:defRPr sz="6600" b="1">
                <a:solidFill>
                  <a:srgbClr val="201783"/>
                </a:solidFill>
                <a:latin typeface="TT Rounds Condensed Bold"/>
                <a:ea typeface="TT Rounds Condensed Bold"/>
                <a:cs typeface="TT Rounds Condensed Bold"/>
                <a:sym typeface="TT Rounds Condensed Bold"/>
              </a:defRPr>
            </a:pPr>
            <a:r>
              <a:rPr dirty="0" err="1"/>
              <a:t>Références</a:t>
            </a:r>
            <a:r>
              <a:rPr dirty="0"/>
              <a:t> :</a:t>
            </a:r>
          </a:p>
          <a:p>
            <a:pPr>
              <a:lnSpc>
                <a:spcPct val="200000"/>
              </a:lnSpc>
              <a:defRPr sz="3200">
                <a:solidFill>
                  <a:srgbClr val="002060"/>
                </a:solidFill>
                <a:latin typeface="TT Rounds Condensed Bold" panose="020B0604020202020204" charset="0"/>
                <a:hlinkClick r:id="rId3">
                  <a:extLst>
                    <a:ext uri="{A12FA001-AC4F-418D-AE19-62706E023703}">
                      <ahyp:hlinkClr xmlns:ahyp="http://schemas.microsoft.com/office/drawing/2018/hyperlinkcolor" val="tx"/>
                    </a:ext>
                  </a:extLst>
                </a:hlinkClick>
              </a:defRPr>
            </a:pPr>
            <a:r>
              <a:rPr dirty="0"/>
              <a:t>academic-integrity-national-principes-and-lexicon-of-common-terms.pdf</a:t>
            </a:r>
            <a:endParaRPr sz="3200" dirty="0">
              <a:solidFill>
                <a:srgbClr val="002060"/>
              </a:solidFill>
              <a:latin typeface="TT Rounds Condensed Bold" panose="020B0604020202020204" charset="0"/>
            </a:endParaRPr>
          </a:p>
          <a:p>
            <a:pPr>
              <a:lnSpc>
                <a:spcPct val="200000"/>
              </a:lnSpc>
              <a:defRPr sz="3200" b="1">
                <a:solidFill>
                  <a:srgbClr val="002060"/>
                </a:solidFill>
                <a:latin typeface="TT Rounds Condensed Bold" panose="020B0604020202020204" charset="0"/>
                <a:ea typeface="TT Rounds Condensed Bold"/>
                <a:cs typeface="TT Rounds Condensed Bold"/>
                <a:sym typeface="TT Rounds Condensed Bold"/>
              </a:defRPr>
            </a:pPr>
            <a:r>
              <a:rPr dirty="0"/>
              <a:t>Mandat de GAIN (2023)</a:t>
            </a:r>
          </a:p>
          <a:p>
            <a:pPr>
              <a:lnSpc>
                <a:spcPct val="200000"/>
              </a:lnSpc>
              <a:defRPr sz="3200">
                <a:hlinkClick r:id="rId4"/>
              </a:defRPr>
            </a:pPr>
            <a:r>
              <a:rPr dirty="0" err="1"/>
              <a:t>Déclaration</a:t>
            </a:r>
            <a:r>
              <a:rPr dirty="0"/>
              <a:t> collective de GAIN </a:t>
            </a:r>
            <a:r>
              <a:rPr lang="en-GB" dirty="0"/>
              <a:t>|</a:t>
            </a:r>
            <a:r>
              <a:rPr dirty="0"/>
              <a:t>Global Academic Integrity Network</a:t>
            </a:r>
            <a:endParaRPr sz="3200" b="1" dirty="0">
              <a:solidFill>
                <a:srgbClr val="002060"/>
              </a:solidFill>
              <a:latin typeface="TT Rounds Condensed Bold" panose="020B0604020202020204" charset="0"/>
              <a:ea typeface="TT Rounds Condensed Bold"/>
              <a:cs typeface="TT Rounds Condensed Bold"/>
              <a:sym typeface="TT Rounds Condensed Bold"/>
            </a:endParaRPr>
          </a:p>
          <a:p>
            <a:pPr>
              <a:lnSpc>
                <a:spcPct val="200000"/>
              </a:lnSpc>
              <a:defRPr sz="3200">
                <a:solidFill>
                  <a:srgbClr val="002060"/>
                </a:solidFill>
                <a:latin typeface="TT Rounds Condensed Bold" panose="020B0604020202020204" charset="0"/>
                <a:hlinkClick r:id="rId5">
                  <a:extLst>
                    <a:ext uri="{A12FA001-AC4F-418D-AE19-62706E023703}">
                      <ahyp:hlinkClr xmlns:ahyp="http://schemas.microsoft.com/office/drawing/2018/hyperlinkcolor" val="tx"/>
                    </a:ext>
                  </a:extLst>
                </a:hlinkClick>
              </a:defRPr>
            </a:pPr>
            <a:r>
              <a:rPr dirty="0" err="1"/>
              <a:t>Lancement</a:t>
            </a:r>
            <a:r>
              <a:rPr dirty="0"/>
              <a:t> international du Global Academic Integrity Network </a:t>
            </a:r>
            <a:r>
              <a:rPr lang="en-GB" dirty="0"/>
              <a:t>| </a:t>
            </a:r>
            <a:r>
              <a:rPr dirty="0"/>
              <a:t>Quality and Qualifications Ireland</a:t>
            </a:r>
            <a:endParaRPr sz="3200" dirty="0">
              <a:solidFill>
                <a:srgbClr val="002060"/>
              </a:solidFill>
              <a:latin typeface="TT Rounds Condensed Bold" panose="020B0604020202020204" charset="0"/>
              <a:hlinkClick r:id="rId6">
                <a:extLst>
                  <a:ext uri="{A12FA001-AC4F-418D-AE19-62706E023703}">
                    <ahyp:hlinkClr xmlns:ahyp="http://schemas.microsoft.com/office/drawing/2018/hyperlinkcolor" val="tx"/>
                  </a:ext>
                </a:extLst>
              </a:hlinkClick>
            </a:endParaRPr>
          </a:p>
          <a:p>
            <a:pPr>
              <a:lnSpc>
                <a:spcPct val="200000"/>
              </a:lnSpc>
              <a:defRPr sz="3200">
                <a:solidFill>
                  <a:srgbClr val="002060"/>
                </a:solidFill>
                <a:latin typeface="TT Rounds Condensed Bold" panose="020B0604020202020204" charset="0"/>
                <a:hlinkClick r:id="rId6">
                  <a:extLst>
                    <a:ext uri="{A12FA001-AC4F-418D-AE19-62706E023703}">
                      <ahyp:hlinkClr xmlns:ahyp="http://schemas.microsoft.com/office/drawing/2018/hyperlinkcolor" val="tx"/>
                    </a:ext>
                  </a:extLst>
                </a:hlinkClick>
              </a:defRPr>
            </a:pPr>
            <a:r>
              <a:rPr dirty="0"/>
              <a:t>Carte du monde - Advanced  </a:t>
            </a:r>
            <a:r>
              <a:rPr lang="en-GB" dirty="0"/>
              <a:t>| </a:t>
            </a:r>
            <a:r>
              <a:rPr dirty="0" err="1"/>
              <a:t>MapChart</a:t>
            </a:r>
            <a:endParaRPr sz="3200" dirty="0">
              <a:solidFill>
                <a:srgbClr val="002060"/>
              </a:solidFill>
              <a:latin typeface="TT Rounds Condensed Bold" panose="020B0604020202020204" charset="0"/>
            </a:endParaRPr>
          </a:p>
          <a:p>
            <a:pPr algn="l">
              <a:lnSpc>
                <a:spcPts val="7920"/>
              </a:lnSpc>
            </a:pPr>
            <a:endParaRPr sz="6600" b="1" dirty="0">
              <a:solidFill>
                <a:srgbClr val="201783"/>
              </a:solidFill>
              <a:latin typeface="TT Rounds Condensed Bold"/>
              <a:ea typeface="TT Rounds Condensed Bold"/>
              <a:cs typeface="TT Rounds Condensed Bold"/>
              <a:sym typeface="TT Rounds Condensed Bold"/>
            </a:endParaRPr>
          </a:p>
          <a:p>
            <a:pPr algn="l">
              <a:lnSpc>
                <a:spcPts val="7920"/>
              </a:lnSpc>
            </a:pPr>
            <a:endParaRPr sz="3000" dirty="0">
              <a:solidFill>
                <a:srgbClr val="201783"/>
              </a:solidFill>
              <a:latin typeface="TT Rounds Condensed"/>
              <a:ea typeface="TT Rounds Condensed"/>
              <a:cs typeface="TT Rounds Condensed"/>
              <a:sym typeface="TT Rounds Condensed"/>
            </a:endParaRPr>
          </a:p>
        </p:txBody>
      </p:sp>
    </p:spTree>
    <p:extLst>
      <p:ext uri="{BB962C8B-B14F-4D97-AF65-F5344CB8AC3E}">
        <p14:creationId xmlns:p14="http://schemas.microsoft.com/office/powerpoint/2010/main" val="1781112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11465B-104A-403E-1C96-B9C1DBF72A12}"/>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4" name="Freeform 3" descr="A logo for a company  Description automatically generated">
            <a:extLst>
              <a:ext uri="{FF2B5EF4-FFF2-40B4-BE49-F238E27FC236}">
                <a16:creationId xmlns:a16="http://schemas.microsoft.com/office/drawing/2014/main" id="{2B12F6F7-BE6A-6CBC-BACA-6AE76A60E1B9}"/>
              </a:ext>
            </a:extLst>
          </p:cNvPr>
          <p:cNvSpPr/>
          <p:nvPr/>
        </p:nvSpPr>
        <p:spPr>
          <a:xfrm>
            <a:off x="14749372" y="8535490"/>
            <a:ext cx="2319428" cy="1429107"/>
          </a:xfrm>
          <a:custGeom>
            <a:avLst/>
            <a:gdLst/>
            <a:ahLst/>
            <a:cxnLst/>
            <a:rect l="l" t="t" r="r" b="b"/>
            <a:pathLst>
              <a:path w="2319428" h="1429107">
                <a:moveTo>
                  <a:pt x="0" y="0"/>
                </a:moveTo>
                <a:lnTo>
                  <a:pt x="2319428" y="0"/>
                </a:lnTo>
                <a:lnTo>
                  <a:pt x="2319428" y="1429107"/>
                </a:lnTo>
                <a:lnTo>
                  <a:pt x="0" y="1429107"/>
                </a:lnTo>
                <a:lnTo>
                  <a:pt x="0" y="0"/>
                </a:lnTo>
                <a:close/>
              </a:path>
            </a:pathLst>
          </a:custGeom>
          <a:blipFill>
            <a:blip r:embed="rId2"/>
            <a:stretch>
              <a:fillRect/>
            </a:stretch>
          </a:blipFill>
        </p:spPr>
        <p:txBody>
          <a:bodyPr/>
          <a:lstStyle/>
          <a:p>
            <a:endParaRPr/>
          </a:p>
        </p:txBody>
      </p:sp>
      <p:sp>
        <p:nvSpPr>
          <p:cNvPr id="2" name="Title 1">
            <a:extLst>
              <a:ext uri="{FF2B5EF4-FFF2-40B4-BE49-F238E27FC236}">
                <a16:creationId xmlns:a16="http://schemas.microsoft.com/office/drawing/2014/main" id="{21BD5F8C-9711-0D4F-1E0C-54C10842636C}"/>
              </a:ext>
            </a:extLst>
          </p:cNvPr>
          <p:cNvSpPr>
            <a:spLocks noGrp="1"/>
          </p:cNvSpPr>
          <p:nvPr>
            <p:ph type="title"/>
          </p:nvPr>
        </p:nvSpPr>
        <p:spPr>
          <a:xfrm>
            <a:off x="457200" y="274638"/>
            <a:ext cx="16611600" cy="1143000"/>
          </a:xfrm>
        </p:spPr>
        <p:txBody>
          <a:bodyPr>
            <a:noAutofit/>
          </a:bodyPr>
          <a:lstStyle/>
          <a:p>
            <a:pPr>
              <a:defRPr sz="5400">
                <a:solidFill>
                  <a:srgbClr val="002060"/>
                </a:solidFill>
                <a:latin typeface="TT Rounds Condensed Bold" panose="020B0604020202020204" charset="0"/>
              </a:defRPr>
            </a:pPr>
            <a:r>
              <a:rPr dirty="0" err="1"/>
              <a:t>Aujourd'hui</a:t>
            </a:r>
            <a:r>
              <a:rPr dirty="0"/>
              <a:t>, nous </a:t>
            </a:r>
            <a:r>
              <a:rPr dirty="0" err="1"/>
              <a:t>allons</a:t>
            </a:r>
            <a:r>
              <a:rPr dirty="0"/>
              <a:t> </a:t>
            </a:r>
            <a:r>
              <a:rPr dirty="0" err="1"/>
              <a:t>parler</a:t>
            </a:r>
            <a:r>
              <a:rPr lang="en-GB" dirty="0"/>
              <a:t> de</a:t>
            </a:r>
            <a:r>
              <a:rPr dirty="0"/>
              <a:t>..</a:t>
            </a:r>
            <a:endParaRPr sz="5400" dirty="0">
              <a:solidFill>
                <a:srgbClr val="002060"/>
              </a:solidFill>
              <a:latin typeface="TT Rounds Condensed Bold" panose="020B0604020202020204" charset="0"/>
            </a:endParaRPr>
          </a:p>
        </p:txBody>
      </p:sp>
      <p:graphicFrame>
        <p:nvGraphicFramePr>
          <p:cNvPr id="8" name="Content Placeholder 2">
            <a:extLst>
              <a:ext uri="{FF2B5EF4-FFF2-40B4-BE49-F238E27FC236}">
                <a16:creationId xmlns:a16="http://schemas.microsoft.com/office/drawing/2014/main" id="{45FA176F-96A0-B4FC-E17B-FE9D55D08BE2}"/>
              </a:ext>
            </a:extLst>
          </p:cNvPr>
          <p:cNvGraphicFramePr>
            <a:graphicFrameLocks noGrp="1"/>
          </p:cNvGraphicFramePr>
          <p:nvPr>
            <p:ph idx="1"/>
            <p:extLst>
              <p:ext uri="{D42A27DB-BD31-4B8C-83A1-F6EECF244321}">
                <p14:modId xmlns:p14="http://schemas.microsoft.com/office/powerpoint/2010/main" val="3325576837"/>
              </p:ext>
            </p:extLst>
          </p:nvPr>
        </p:nvGraphicFramePr>
        <p:xfrm>
          <a:off x="457200" y="1600200"/>
          <a:ext cx="16154400" cy="6515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5326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EB95B-8A43-1C4B-1099-34017DFDF1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03BC2A-973D-A086-B3E9-B7C3FA9CD996}"/>
              </a:ext>
            </a:extLst>
          </p:cNvPr>
          <p:cNvSpPr>
            <a:spLocks noGrp="1"/>
          </p:cNvSpPr>
          <p:nvPr>
            <p:ph type="title"/>
          </p:nvPr>
        </p:nvSpPr>
        <p:spPr>
          <a:xfrm>
            <a:off x="457200" y="274638"/>
            <a:ext cx="16611600" cy="1143000"/>
          </a:xfrm>
        </p:spPr>
        <p:txBody>
          <a:bodyPr>
            <a:noAutofit/>
          </a:bodyPr>
          <a:lstStyle/>
          <a:p>
            <a:pPr>
              <a:defRPr sz="5400">
                <a:solidFill>
                  <a:srgbClr val="002060"/>
                </a:solidFill>
                <a:latin typeface="TT Rounds Condensed Bold" panose="020B0604020202020204" charset="0"/>
              </a:defRPr>
            </a:pPr>
            <a:r>
              <a:t>Intégrité académique: une responsabilité partagée</a:t>
            </a:r>
          </a:p>
        </p:txBody>
      </p:sp>
      <p:sp>
        <p:nvSpPr>
          <p:cNvPr id="3" name="Content Placeholder 2">
            <a:extLst>
              <a:ext uri="{FF2B5EF4-FFF2-40B4-BE49-F238E27FC236}">
                <a16:creationId xmlns:a16="http://schemas.microsoft.com/office/drawing/2014/main" id="{E019CED8-9229-51BF-BF78-387AA65BF25D}"/>
              </a:ext>
            </a:extLst>
          </p:cNvPr>
          <p:cNvSpPr>
            <a:spLocks noGrp="1"/>
          </p:cNvSpPr>
          <p:nvPr>
            <p:ph idx="1"/>
          </p:nvPr>
        </p:nvSpPr>
        <p:spPr>
          <a:xfrm>
            <a:off x="457200" y="1600200"/>
            <a:ext cx="16154400" cy="6515100"/>
          </a:xfrm>
        </p:spPr>
        <p:txBody>
          <a:bodyPr>
            <a:normAutofit/>
          </a:bodyPr>
          <a:lstStyle/>
          <a:p>
            <a:pPr marL="0" indent="0">
              <a:buNone/>
            </a:pPr>
            <a:endParaRPr>
              <a:solidFill>
                <a:srgbClr val="002060"/>
              </a:solidFill>
              <a:latin typeface="TT Rounds Condensed Bold" panose="020B0604020202020204" charset="0"/>
            </a:endParaRPr>
          </a:p>
          <a:p>
            <a:pPr marL="0" indent="0">
              <a:buNone/>
            </a:pPr>
            <a:endParaRPr>
              <a:solidFill>
                <a:srgbClr val="002060"/>
              </a:solidFill>
              <a:latin typeface="TT Rounds Condensed Bold" panose="020B0604020202020204" charset="0"/>
            </a:endParaRPr>
          </a:p>
          <a:p>
            <a:pPr marL="0" indent="0">
              <a:buNone/>
              <a:defRPr sz="4800">
                <a:solidFill>
                  <a:srgbClr val="002060"/>
                </a:solidFill>
                <a:latin typeface="TT Rounds Condensed Bold" panose="020B0604020202020204" charset="0"/>
              </a:defRPr>
            </a:pPr>
            <a:r>
              <a:t>«Le maintien de l’intégrité académique est essentiel à la réputation de l’enseignement supérieur et à la reconnaissance de l’apprentissage universitaire d’un diplômé et des qualifications qui en résultent.» </a:t>
            </a:r>
          </a:p>
          <a:p>
            <a:pPr marL="0" indent="0">
              <a:buNone/>
            </a:pPr>
            <a:endParaRPr sz="4800">
              <a:solidFill>
                <a:srgbClr val="002060"/>
              </a:solidFill>
              <a:latin typeface="TT Rounds Condensed Bold" panose="020B0604020202020204" charset="0"/>
            </a:endParaRPr>
          </a:p>
          <a:p>
            <a:pPr marL="0" indent="0">
              <a:buNone/>
              <a:defRPr>
                <a:solidFill>
                  <a:srgbClr val="002060"/>
                </a:solidFill>
                <a:latin typeface="TT Rounds Condensed Bold" panose="020B0604020202020204" charset="0"/>
              </a:defRPr>
            </a:pPr>
            <a:r>
              <a:rPr sz="3600"/>
              <a:t>(QQI, (2021), Intégrité </a:t>
            </a:r>
            <a:r>
              <a:rPr b="1" i="1"/>
              <a:t>académique: Principes nationaux et lexique des termes communs)</a:t>
            </a:r>
            <a:endParaRPr sz="3600">
              <a:solidFill>
                <a:srgbClr val="002060"/>
              </a:solidFill>
              <a:latin typeface="TT Rounds Condensed Bold" panose="020B0604020202020204" charset="0"/>
            </a:endParaRPr>
          </a:p>
        </p:txBody>
      </p:sp>
      <p:sp>
        <p:nvSpPr>
          <p:cNvPr id="4" name="Freeform 3" descr="A logo for a company  Description automatically generated">
            <a:extLst>
              <a:ext uri="{FF2B5EF4-FFF2-40B4-BE49-F238E27FC236}">
                <a16:creationId xmlns:a16="http://schemas.microsoft.com/office/drawing/2014/main" id="{90DDD6B4-9926-B9DD-3FC7-83B6757EC66D}"/>
              </a:ext>
            </a:extLst>
          </p:cNvPr>
          <p:cNvSpPr/>
          <p:nvPr/>
        </p:nvSpPr>
        <p:spPr>
          <a:xfrm>
            <a:off x="14935200" y="7886700"/>
            <a:ext cx="2319428" cy="1429107"/>
          </a:xfrm>
          <a:custGeom>
            <a:avLst/>
            <a:gdLst/>
            <a:ahLst/>
            <a:cxnLst/>
            <a:rect l="l" t="t" r="r" b="b"/>
            <a:pathLst>
              <a:path w="2319428" h="1429107">
                <a:moveTo>
                  <a:pt x="0" y="0"/>
                </a:moveTo>
                <a:lnTo>
                  <a:pt x="2319428" y="0"/>
                </a:lnTo>
                <a:lnTo>
                  <a:pt x="2319428" y="1429107"/>
                </a:lnTo>
                <a:lnTo>
                  <a:pt x="0" y="1429107"/>
                </a:lnTo>
                <a:lnTo>
                  <a:pt x="0" y="0"/>
                </a:lnTo>
                <a:close/>
              </a:path>
            </a:pathLst>
          </a:custGeom>
          <a:blipFill>
            <a:blip r:embed="rId2"/>
            <a:stretch>
              <a:fillRect/>
            </a:stretch>
          </a:blipFill>
        </p:spPr>
        <p:txBody>
          <a:bodyPr/>
          <a:lstStyle/>
          <a:p>
            <a:endParaRPr/>
          </a:p>
        </p:txBody>
      </p:sp>
    </p:spTree>
    <p:extLst>
      <p:ext uri="{BB962C8B-B14F-4D97-AF65-F5344CB8AC3E}">
        <p14:creationId xmlns:p14="http://schemas.microsoft.com/office/powerpoint/2010/main" val="234567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934F1F-99A2-ADC8-8A2F-9F18F3175090}"/>
            </a:ext>
          </a:extLst>
        </p:cNvPr>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 name="Title 1">
            <a:extLst>
              <a:ext uri="{FF2B5EF4-FFF2-40B4-BE49-F238E27FC236}">
                <a16:creationId xmlns:a16="http://schemas.microsoft.com/office/drawing/2014/main" id="{5B4528FC-E5AC-C8F4-ED63-6D6ADAE5D30A}"/>
              </a:ext>
            </a:extLst>
          </p:cNvPr>
          <p:cNvSpPr>
            <a:spLocks noGrp="1"/>
          </p:cNvSpPr>
          <p:nvPr>
            <p:ph type="title"/>
          </p:nvPr>
        </p:nvSpPr>
        <p:spPr>
          <a:xfrm>
            <a:off x="533400" y="835782"/>
            <a:ext cx="16497300" cy="2478918"/>
          </a:xfrm>
        </p:spPr>
        <p:txBody>
          <a:bodyPr>
            <a:normAutofit/>
          </a:bodyPr>
          <a:lstStyle/>
          <a:p>
            <a:pPr>
              <a:lnSpc>
                <a:spcPct val="90000"/>
              </a:lnSpc>
              <a:defRPr sz="3600" b="1">
                <a:solidFill>
                  <a:srgbClr val="002060"/>
                </a:solidFill>
                <a:latin typeface="TT Rounds Condensed Bold" panose="020B0604020202020204" charset="0"/>
                <a:ea typeface="TT Rounds Condensed Bold"/>
                <a:cs typeface="TT Rounds Condensed Bold"/>
                <a:sym typeface="TT Rounds Condensed Bold"/>
              </a:defRPr>
            </a:pPr>
            <a:br>
              <a:rPr lang="en-US" sz="2500" b="1" spc="-40" dirty="0">
                <a:latin typeface="TT Rounds Condensed Bold"/>
                <a:ea typeface="TT Rounds Condensed Bold"/>
                <a:cs typeface="TT Rounds Condensed Bold"/>
                <a:sym typeface="TT Rounds Condensed Bold"/>
              </a:rPr>
            </a:br>
            <a:br>
              <a:rPr lang="en-US" sz="2500" b="1" spc="-40" dirty="0">
                <a:latin typeface="TT Rounds Condensed Bold"/>
                <a:ea typeface="TT Rounds Condensed Bold"/>
                <a:cs typeface="TT Rounds Condensed Bold"/>
                <a:sym typeface="TT Rounds Condensed Bold"/>
              </a:rPr>
            </a:br>
            <a:r>
              <a:t>Common Ground parmi les fondateurs de GAIN: </a:t>
            </a:r>
            <a:br/>
            <a:r>
              <a:t>Quality and Qualifications Ireland (QQI) &amp; Agence pour la qualité et les normes de l’enseignement supérieur (TEQSA)</a:t>
            </a:r>
          </a:p>
        </p:txBody>
      </p:sp>
      <p:sp>
        <p:nvSpPr>
          <p:cNvPr id="4" name="Freeform 3" descr="A logo for a company  Description automatically generated">
            <a:extLst>
              <a:ext uri="{FF2B5EF4-FFF2-40B4-BE49-F238E27FC236}">
                <a16:creationId xmlns:a16="http://schemas.microsoft.com/office/drawing/2014/main" id="{DE32AA02-9641-9C9C-B164-A79BE5B2E23C}"/>
              </a:ext>
            </a:extLst>
          </p:cNvPr>
          <p:cNvSpPr/>
          <p:nvPr/>
        </p:nvSpPr>
        <p:spPr>
          <a:xfrm>
            <a:off x="15011400" y="8244542"/>
            <a:ext cx="2319428" cy="1429107"/>
          </a:xfrm>
          <a:custGeom>
            <a:avLst/>
            <a:gdLst/>
            <a:ahLst/>
            <a:cxnLst/>
            <a:rect l="l" t="t" r="r" b="b"/>
            <a:pathLst>
              <a:path w="2319428" h="1429107">
                <a:moveTo>
                  <a:pt x="0" y="0"/>
                </a:moveTo>
                <a:lnTo>
                  <a:pt x="2319428" y="0"/>
                </a:lnTo>
                <a:lnTo>
                  <a:pt x="2319428" y="1429107"/>
                </a:lnTo>
                <a:lnTo>
                  <a:pt x="0" y="1429107"/>
                </a:lnTo>
                <a:lnTo>
                  <a:pt x="0" y="0"/>
                </a:lnTo>
                <a:close/>
              </a:path>
            </a:pathLst>
          </a:custGeom>
          <a:blipFill>
            <a:blip r:embed="rId2"/>
            <a:stretch>
              <a:fillRect/>
            </a:stretch>
          </a:blipFill>
        </p:spPr>
        <p:txBody>
          <a:bodyPr/>
          <a:lstStyle/>
          <a:p>
            <a:endParaRPr/>
          </a:p>
        </p:txBody>
      </p:sp>
      <p:graphicFrame>
        <p:nvGraphicFramePr>
          <p:cNvPr id="31" name="Content Placeholder 2">
            <a:extLst>
              <a:ext uri="{FF2B5EF4-FFF2-40B4-BE49-F238E27FC236}">
                <a16:creationId xmlns:a16="http://schemas.microsoft.com/office/drawing/2014/main" id="{6FDFF714-0F31-65C0-61B3-C5C959BAC4C4}"/>
              </a:ext>
            </a:extLst>
          </p:cNvPr>
          <p:cNvGraphicFramePr>
            <a:graphicFrameLocks noGrp="1"/>
          </p:cNvGraphicFramePr>
          <p:nvPr>
            <p:ph idx="1"/>
            <p:extLst>
              <p:ext uri="{D42A27DB-BD31-4B8C-83A1-F6EECF244321}">
                <p14:modId xmlns:p14="http://schemas.microsoft.com/office/powerpoint/2010/main" val="883088665"/>
              </p:ext>
            </p:extLst>
          </p:nvPr>
        </p:nvGraphicFramePr>
        <p:xfrm>
          <a:off x="1257300" y="2743200"/>
          <a:ext cx="15773400" cy="6528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0108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E68C1-AD63-A624-A778-7CBA0CE40A6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663FDAD-E551-CD6D-BA0A-3E0DAAC7ED97}"/>
              </a:ext>
            </a:extLst>
          </p:cNvPr>
          <p:cNvGrpSpPr/>
          <p:nvPr/>
        </p:nvGrpSpPr>
        <p:grpSpPr>
          <a:xfrm>
            <a:off x="0" y="0"/>
            <a:ext cx="18288000" cy="10287000"/>
            <a:chOff x="0" y="0"/>
            <a:chExt cx="24384000" cy="13716000"/>
          </a:xfrm>
        </p:grpSpPr>
        <p:sp>
          <p:nvSpPr>
            <p:cNvPr id="3" name="Freeform 3">
              <a:extLst>
                <a:ext uri="{FF2B5EF4-FFF2-40B4-BE49-F238E27FC236}">
                  <a16:creationId xmlns:a16="http://schemas.microsoft.com/office/drawing/2014/main" id="{30830466-6770-1638-CF26-A6D3375F7CD4}"/>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808080">
                <a:alpha val="29804"/>
              </a:srgbClr>
            </a:solidFill>
          </p:spPr>
          <p:txBody>
            <a:bodyPr/>
            <a:lstStyle/>
            <a:p>
              <a:endParaRPr/>
            </a:p>
          </p:txBody>
        </p:sp>
      </p:grpSp>
      <p:grpSp>
        <p:nvGrpSpPr>
          <p:cNvPr id="4" name="Group 4">
            <a:extLst>
              <a:ext uri="{FF2B5EF4-FFF2-40B4-BE49-F238E27FC236}">
                <a16:creationId xmlns:a16="http://schemas.microsoft.com/office/drawing/2014/main" id="{9ABC8D6A-CBD3-082F-E076-8DBF7A7F2B8F}"/>
              </a:ext>
            </a:extLst>
          </p:cNvPr>
          <p:cNvGrpSpPr/>
          <p:nvPr/>
        </p:nvGrpSpPr>
        <p:grpSpPr>
          <a:xfrm>
            <a:off x="686691" y="720090"/>
            <a:ext cx="16856964" cy="8846820"/>
            <a:chOff x="-38436" y="0"/>
            <a:chExt cx="22475952" cy="11795760"/>
          </a:xfrm>
        </p:grpSpPr>
        <p:sp>
          <p:nvSpPr>
            <p:cNvPr id="5" name="Freeform 5">
              <a:extLst>
                <a:ext uri="{FF2B5EF4-FFF2-40B4-BE49-F238E27FC236}">
                  <a16:creationId xmlns:a16="http://schemas.microsoft.com/office/drawing/2014/main" id="{B9E24C15-9E72-DDCE-3E56-E07AFDE0E69D}"/>
                </a:ext>
              </a:extLst>
            </p:cNvPr>
            <p:cNvSpPr/>
            <p:nvPr/>
          </p:nvSpPr>
          <p:spPr>
            <a:xfrm>
              <a:off x="-38436" y="0"/>
              <a:ext cx="22475952" cy="11795760"/>
            </a:xfrm>
            <a:custGeom>
              <a:avLst/>
              <a:gdLst/>
              <a:ahLst/>
              <a:cxnLst/>
              <a:rect l="l" t="t" r="r" b="b"/>
              <a:pathLst>
                <a:path w="22475952" h="11795760">
                  <a:moveTo>
                    <a:pt x="0" y="0"/>
                  </a:moveTo>
                  <a:lnTo>
                    <a:pt x="22475952" y="0"/>
                  </a:lnTo>
                  <a:lnTo>
                    <a:pt x="22475952" y="11795760"/>
                  </a:lnTo>
                  <a:lnTo>
                    <a:pt x="0" y="11795760"/>
                  </a:lnTo>
                  <a:close/>
                </a:path>
              </a:pathLst>
            </a:custGeom>
            <a:solidFill>
              <a:srgbClr val="FFFFFF"/>
            </a:solidFill>
          </p:spPr>
          <p:txBody>
            <a:bodyPr/>
            <a:lstStyle/>
            <a:p>
              <a:endParaRPr/>
            </a:p>
          </p:txBody>
        </p:sp>
      </p:grpSp>
      <p:sp>
        <p:nvSpPr>
          <p:cNvPr id="6" name="AutoShape 6">
            <a:extLst>
              <a:ext uri="{FF2B5EF4-FFF2-40B4-BE49-F238E27FC236}">
                <a16:creationId xmlns:a16="http://schemas.microsoft.com/office/drawing/2014/main" id="{4A6A3B78-B500-D500-DE1D-6A149982480E}"/>
              </a:ext>
            </a:extLst>
          </p:cNvPr>
          <p:cNvSpPr/>
          <p:nvPr/>
        </p:nvSpPr>
        <p:spPr>
          <a:xfrm rot="5395231">
            <a:off x="5686171" y="5143500"/>
            <a:ext cx="6867532" cy="0"/>
          </a:xfrm>
          <a:prstGeom prst="line">
            <a:avLst/>
          </a:prstGeom>
          <a:ln w="9525" cap="rnd">
            <a:solidFill>
              <a:srgbClr val="4E4E4E"/>
            </a:solidFill>
            <a:prstDash val="solid"/>
            <a:headEnd type="none" w="sm" len="sm"/>
            <a:tailEnd type="none" w="sm" len="sm"/>
          </a:ln>
        </p:spPr>
        <p:txBody>
          <a:bodyPr/>
          <a:lstStyle/>
          <a:p>
            <a:endParaRPr/>
          </a:p>
        </p:txBody>
      </p:sp>
      <p:pic>
        <p:nvPicPr>
          <p:cNvPr id="1026" name="Picture 2" descr="A group of people posing for a picture  Description automatically generated">
            <a:extLst>
              <a:ext uri="{FF2B5EF4-FFF2-40B4-BE49-F238E27FC236}">
                <a16:creationId xmlns:a16="http://schemas.microsoft.com/office/drawing/2014/main" id="{3369C605-5813-AA8C-515F-3088D6CC1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2696" y="1673409"/>
            <a:ext cx="7496175" cy="6429375"/>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3" descr="A logo for a company  Description automatically generated">
            <a:extLst>
              <a:ext uri="{FF2B5EF4-FFF2-40B4-BE49-F238E27FC236}">
                <a16:creationId xmlns:a16="http://schemas.microsoft.com/office/drawing/2014/main" id="{F80C58F9-FDF7-79DC-393D-F3F8CB2F8222}"/>
              </a:ext>
            </a:extLst>
          </p:cNvPr>
          <p:cNvSpPr/>
          <p:nvPr/>
        </p:nvSpPr>
        <p:spPr>
          <a:xfrm>
            <a:off x="1109572" y="856680"/>
            <a:ext cx="2319428" cy="1429107"/>
          </a:xfrm>
          <a:custGeom>
            <a:avLst/>
            <a:gdLst/>
            <a:ahLst/>
            <a:cxnLst/>
            <a:rect l="l" t="t" r="r" b="b"/>
            <a:pathLst>
              <a:path w="2319428" h="1429107">
                <a:moveTo>
                  <a:pt x="0" y="0"/>
                </a:moveTo>
                <a:lnTo>
                  <a:pt x="2319428" y="0"/>
                </a:lnTo>
                <a:lnTo>
                  <a:pt x="2319428" y="1429107"/>
                </a:lnTo>
                <a:lnTo>
                  <a:pt x="0" y="1429107"/>
                </a:lnTo>
                <a:lnTo>
                  <a:pt x="0" y="0"/>
                </a:lnTo>
                <a:close/>
              </a:path>
            </a:pathLst>
          </a:custGeom>
          <a:blipFill>
            <a:blip r:embed="rId4"/>
            <a:stretch>
              <a:fillRect/>
            </a:stretch>
          </a:blipFill>
        </p:spPr>
        <p:txBody>
          <a:bodyPr/>
          <a:lstStyle/>
          <a:p>
            <a:endParaRPr/>
          </a:p>
        </p:txBody>
      </p:sp>
      <p:graphicFrame>
        <p:nvGraphicFramePr>
          <p:cNvPr id="1028" name="TextBox 8">
            <a:extLst>
              <a:ext uri="{FF2B5EF4-FFF2-40B4-BE49-F238E27FC236}">
                <a16:creationId xmlns:a16="http://schemas.microsoft.com/office/drawing/2014/main" id="{F78D940B-89B8-2529-3444-955C9A602432}"/>
              </a:ext>
            </a:extLst>
          </p:cNvPr>
          <p:cNvGraphicFramePr/>
          <p:nvPr>
            <p:extLst>
              <p:ext uri="{D42A27DB-BD31-4B8C-83A1-F6EECF244321}">
                <p14:modId xmlns:p14="http://schemas.microsoft.com/office/powerpoint/2010/main" val="540474774"/>
              </p:ext>
            </p:extLst>
          </p:nvPr>
        </p:nvGraphicFramePr>
        <p:xfrm>
          <a:off x="1466856" y="2552701"/>
          <a:ext cx="7229491" cy="62965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09806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73B2DE-8FED-2F2A-3082-8615FE6EE5C0}"/>
              </a:ext>
            </a:extLst>
          </p:cNvPr>
          <p:cNvSpPr txBox="1"/>
          <p:nvPr/>
        </p:nvSpPr>
        <p:spPr>
          <a:xfrm>
            <a:off x="1371600" y="1333500"/>
            <a:ext cx="15697200" cy="7971413"/>
          </a:xfrm>
          <a:prstGeom prst="rect">
            <a:avLst/>
          </a:prstGeom>
          <a:noFill/>
        </p:spPr>
        <p:txBody>
          <a:bodyPr wrap="square">
            <a:spAutoFit/>
          </a:bodyPr>
          <a:lstStyle/>
          <a:p>
            <a:endParaRPr sz="4400" dirty="0"/>
          </a:p>
          <a:p>
            <a:pPr>
              <a:defRPr sz="4400">
                <a:solidFill>
                  <a:srgbClr val="002060"/>
                </a:solidFill>
                <a:latin typeface="TT Rounds Condensed Bold" panose="020B0604020202020204" charset="0"/>
              </a:defRPr>
            </a:pPr>
            <a:r>
              <a:rPr dirty="0"/>
              <a:t>«Alors </a:t>
            </a:r>
            <a:r>
              <a:rPr dirty="0" err="1"/>
              <a:t>que</a:t>
            </a:r>
            <a:r>
              <a:rPr dirty="0"/>
              <a:t> les </a:t>
            </a:r>
            <a:r>
              <a:rPr dirty="0" err="1"/>
              <a:t>différentes</a:t>
            </a:r>
            <a:r>
              <a:rPr dirty="0"/>
              <a:t> </a:t>
            </a:r>
            <a:r>
              <a:rPr dirty="0" err="1"/>
              <a:t>juridictions</a:t>
            </a:r>
            <a:r>
              <a:rPr dirty="0"/>
              <a:t> font </a:t>
            </a:r>
            <a:r>
              <a:rPr dirty="0" err="1"/>
              <a:t>d’énormes</a:t>
            </a:r>
            <a:r>
              <a:rPr dirty="0"/>
              <a:t> </a:t>
            </a:r>
            <a:r>
              <a:rPr dirty="0" err="1"/>
              <a:t>progrès</a:t>
            </a:r>
            <a:r>
              <a:rPr dirty="0"/>
              <a:t> dans la </a:t>
            </a:r>
            <a:r>
              <a:rPr dirty="0" err="1"/>
              <a:t>lutte</a:t>
            </a:r>
            <a:r>
              <a:rPr dirty="0"/>
              <a:t> </a:t>
            </a:r>
            <a:r>
              <a:rPr dirty="0" err="1"/>
              <a:t>contre</a:t>
            </a:r>
            <a:r>
              <a:rPr dirty="0"/>
              <a:t> la </a:t>
            </a:r>
            <a:r>
              <a:rPr dirty="0" err="1"/>
              <a:t>tricherie</a:t>
            </a:r>
            <a:r>
              <a:rPr dirty="0"/>
              <a:t>, bon </a:t>
            </a:r>
            <a:r>
              <a:rPr dirty="0" err="1"/>
              <a:t>nombre</a:t>
            </a:r>
            <a:r>
              <a:rPr dirty="0"/>
              <a:t> de </a:t>
            </a:r>
            <a:r>
              <a:rPr dirty="0" err="1"/>
              <a:t>ces</a:t>
            </a:r>
            <a:r>
              <a:rPr dirty="0"/>
              <a:t> </a:t>
            </a:r>
            <a:r>
              <a:rPr dirty="0" err="1"/>
              <a:t>grandes</a:t>
            </a:r>
            <a:r>
              <a:rPr dirty="0"/>
              <a:t> </a:t>
            </a:r>
            <a:r>
              <a:rPr dirty="0" err="1"/>
              <a:t>opérations</a:t>
            </a:r>
            <a:r>
              <a:rPr dirty="0"/>
              <a:t> </a:t>
            </a:r>
            <a:r>
              <a:rPr dirty="0" err="1"/>
              <a:t>sont</a:t>
            </a:r>
            <a:r>
              <a:rPr dirty="0"/>
              <a:t> </a:t>
            </a:r>
            <a:r>
              <a:rPr dirty="0" err="1"/>
              <a:t>internationales</a:t>
            </a:r>
            <a:r>
              <a:rPr dirty="0"/>
              <a:t> et </a:t>
            </a:r>
            <a:r>
              <a:rPr dirty="0" err="1"/>
              <a:t>travailler</a:t>
            </a:r>
            <a:r>
              <a:rPr dirty="0"/>
              <a:t> ensemble nous </a:t>
            </a:r>
            <a:r>
              <a:rPr dirty="0" err="1"/>
              <a:t>donnera</a:t>
            </a:r>
            <a:r>
              <a:rPr dirty="0"/>
              <a:t> les </a:t>
            </a:r>
            <a:r>
              <a:rPr dirty="0" err="1"/>
              <a:t>meilleures</a:t>
            </a:r>
            <a:r>
              <a:rPr dirty="0"/>
              <a:t> chances de </a:t>
            </a:r>
            <a:r>
              <a:rPr dirty="0" err="1"/>
              <a:t>briser</a:t>
            </a:r>
            <a:r>
              <a:rPr dirty="0"/>
              <a:t> </a:t>
            </a:r>
            <a:r>
              <a:rPr dirty="0" err="1"/>
              <a:t>leurs</a:t>
            </a:r>
            <a:r>
              <a:rPr dirty="0"/>
              <a:t> </a:t>
            </a:r>
            <a:r>
              <a:rPr dirty="0" err="1"/>
              <a:t>modèles</a:t>
            </a:r>
            <a:r>
              <a:rPr dirty="0"/>
              <a:t> </a:t>
            </a:r>
            <a:r>
              <a:rPr dirty="0" err="1"/>
              <a:t>commerciaux</a:t>
            </a:r>
            <a:r>
              <a:rPr dirty="0"/>
              <a:t>. GAIN </a:t>
            </a:r>
            <a:r>
              <a:rPr dirty="0" err="1"/>
              <a:t>partagera</a:t>
            </a:r>
            <a:r>
              <a:rPr dirty="0"/>
              <a:t> des </a:t>
            </a:r>
            <a:r>
              <a:rPr dirty="0" err="1"/>
              <a:t>informations</a:t>
            </a:r>
            <a:r>
              <a:rPr dirty="0"/>
              <a:t> et des </a:t>
            </a:r>
            <a:r>
              <a:rPr dirty="0" err="1"/>
              <a:t>informations</a:t>
            </a:r>
            <a:r>
              <a:rPr dirty="0"/>
              <a:t> sur les </a:t>
            </a:r>
            <a:r>
              <a:rPr dirty="0" err="1"/>
              <a:t>opérateurs</a:t>
            </a:r>
            <a:r>
              <a:rPr dirty="0"/>
              <a:t> </a:t>
            </a:r>
            <a:r>
              <a:rPr dirty="0" err="1"/>
              <a:t>trompeurs</a:t>
            </a:r>
            <a:r>
              <a:rPr dirty="0"/>
              <a:t> </a:t>
            </a:r>
            <a:r>
              <a:rPr dirty="0" err="1"/>
              <a:t>afin</a:t>
            </a:r>
            <a:r>
              <a:rPr dirty="0"/>
              <a:t> </a:t>
            </a:r>
            <a:r>
              <a:rPr dirty="0" err="1"/>
              <a:t>d’aider</a:t>
            </a:r>
            <a:r>
              <a:rPr dirty="0"/>
              <a:t> les </a:t>
            </a:r>
            <a:r>
              <a:rPr dirty="0" err="1"/>
              <a:t>différentes</a:t>
            </a:r>
            <a:r>
              <a:rPr dirty="0"/>
              <a:t> </a:t>
            </a:r>
            <a:r>
              <a:rPr dirty="0" err="1"/>
              <a:t>juridictions</a:t>
            </a:r>
            <a:r>
              <a:rPr dirty="0"/>
              <a:t> à </a:t>
            </a:r>
            <a:r>
              <a:rPr dirty="0" err="1"/>
              <a:t>renforcer</a:t>
            </a:r>
            <a:r>
              <a:rPr dirty="0"/>
              <a:t> </a:t>
            </a:r>
            <a:r>
              <a:rPr dirty="0" err="1"/>
              <a:t>leur</a:t>
            </a:r>
            <a:r>
              <a:rPr dirty="0"/>
              <a:t> </a:t>
            </a:r>
            <a:r>
              <a:rPr dirty="0" err="1"/>
              <a:t>détection</a:t>
            </a:r>
            <a:r>
              <a:rPr dirty="0"/>
              <a:t>, </a:t>
            </a:r>
            <a:r>
              <a:rPr dirty="0" err="1"/>
              <a:t>leurs</a:t>
            </a:r>
            <a:r>
              <a:rPr dirty="0"/>
              <a:t> </a:t>
            </a:r>
            <a:r>
              <a:rPr dirty="0" err="1"/>
              <a:t>lois</a:t>
            </a:r>
            <a:r>
              <a:rPr dirty="0"/>
              <a:t> et </a:t>
            </a:r>
            <a:r>
              <a:rPr dirty="0" err="1"/>
              <a:t>leurs</a:t>
            </a:r>
            <a:r>
              <a:rPr dirty="0"/>
              <a:t> sanctions </a:t>
            </a:r>
            <a:r>
              <a:rPr dirty="0" err="1"/>
              <a:t>en</a:t>
            </a:r>
            <a:r>
              <a:rPr dirty="0"/>
              <a:t> matière de </a:t>
            </a:r>
            <a:r>
              <a:rPr dirty="0" err="1"/>
              <a:t>lutte</a:t>
            </a:r>
            <a:r>
              <a:rPr dirty="0"/>
              <a:t> </a:t>
            </a:r>
            <a:r>
              <a:rPr dirty="0" err="1"/>
              <a:t>contre</a:t>
            </a:r>
            <a:r>
              <a:rPr dirty="0"/>
              <a:t> la </a:t>
            </a:r>
            <a:r>
              <a:rPr dirty="0" err="1"/>
              <a:t>tricherie</a:t>
            </a:r>
            <a:r>
              <a:rPr dirty="0"/>
              <a:t>.» </a:t>
            </a:r>
          </a:p>
          <a:p>
            <a:endParaRPr sz="4400" dirty="0">
              <a:solidFill>
                <a:srgbClr val="002060"/>
              </a:solidFill>
              <a:latin typeface="TT Rounds Condensed Bold" panose="020B0604020202020204" charset="0"/>
            </a:endParaRPr>
          </a:p>
          <a:p>
            <a:pPr>
              <a:defRPr sz="3600">
                <a:latin typeface="TT Rounds Condensed Bold" panose="020B0604020202020204" charset="0"/>
              </a:defRPr>
            </a:pPr>
            <a:r>
              <a:rPr b="1" i="1" dirty="0">
                <a:solidFill>
                  <a:srgbClr val="002060"/>
                </a:solidFill>
              </a:rPr>
              <a:t>Peter </a:t>
            </a:r>
            <a:r>
              <a:rPr b="1" i="1" dirty="0" err="1">
                <a:solidFill>
                  <a:srgbClr val="002060"/>
                </a:solidFill>
              </a:rPr>
              <a:t>Coaldrake</a:t>
            </a:r>
            <a:r>
              <a:rPr b="1" i="1" dirty="0">
                <a:solidFill>
                  <a:srgbClr val="002060"/>
                </a:solidFill>
              </a:rPr>
              <a:t>, commissaire </a:t>
            </a:r>
            <a:r>
              <a:rPr b="1" i="1" dirty="0" err="1">
                <a:solidFill>
                  <a:srgbClr val="002060"/>
                </a:solidFill>
              </a:rPr>
              <a:t>en</a:t>
            </a:r>
            <a:r>
              <a:rPr b="1" i="1" dirty="0">
                <a:solidFill>
                  <a:srgbClr val="002060"/>
                </a:solidFill>
              </a:rPr>
              <a:t> chef de TEQSA (2022, </a:t>
            </a:r>
            <a:r>
              <a:rPr dirty="0" err="1">
                <a:hlinkClick r:id="rId3"/>
              </a:rPr>
              <a:t>lancement</a:t>
            </a:r>
            <a:r>
              <a:rPr dirty="0">
                <a:hlinkClick r:id="rId3"/>
              </a:rPr>
              <a:t> international du Global Academic Integrity Network</a:t>
            </a:r>
            <a:r>
              <a:rPr lang="en-GB" dirty="0">
                <a:hlinkClick r:id="rId3"/>
              </a:rPr>
              <a:t> |</a:t>
            </a:r>
            <a:r>
              <a:rPr dirty="0">
                <a:hlinkClick r:id="rId3"/>
              </a:rPr>
              <a:t> Quality and Qualifications Ireland</a:t>
            </a:r>
            <a:r>
              <a:rPr dirty="0"/>
              <a:t>)</a:t>
            </a:r>
            <a:endParaRPr sz="3600" i="1" dirty="0">
              <a:latin typeface="TT Rounds Condensed Bold" panose="020B0604020202020204" charset="0"/>
            </a:endParaRPr>
          </a:p>
        </p:txBody>
      </p:sp>
      <p:sp>
        <p:nvSpPr>
          <p:cNvPr id="4" name="Freeform 3" descr="A logo for a company  Description automatically generated">
            <a:extLst>
              <a:ext uri="{FF2B5EF4-FFF2-40B4-BE49-F238E27FC236}">
                <a16:creationId xmlns:a16="http://schemas.microsoft.com/office/drawing/2014/main" id="{FF889B4D-C3B4-9A44-7E88-6B4591275844}"/>
              </a:ext>
            </a:extLst>
          </p:cNvPr>
          <p:cNvSpPr/>
          <p:nvPr/>
        </p:nvSpPr>
        <p:spPr>
          <a:xfrm>
            <a:off x="14735195" y="7734300"/>
            <a:ext cx="2319428" cy="1429107"/>
          </a:xfrm>
          <a:custGeom>
            <a:avLst/>
            <a:gdLst/>
            <a:ahLst/>
            <a:cxnLst/>
            <a:rect l="l" t="t" r="r" b="b"/>
            <a:pathLst>
              <a:path w="2319428" h="1429107">
                <a:moveTo>
                  <a:pt x="0" y="0"/>
                </a:moveTo>
                <a:lnTo>
                  <a:pt x="2319428" y="0"/>
                </a:lnTo>
                <a:lnTo>
                  <a:pt x="2319428" y="1429107"/>
                </a:lnTo>
                <a:lnTo>
                  <a:pt x="0" y="1429107"/>
                </a:lnTo>
                <a:lnTo>
                  <a:pt x="0" y="0"/>
                </a:lnTo>
                <a:close/>
              </a:path>
            </a:pathLst>
          </a:custGeom>
          <a:blipFill>
            <a:blip r:embed="rId4"/>
            <a:stretch>
              <a:fillRect/>
            </a:stretch>
          </a:blipFill>
        </p:spPr>
        <p:txBody>
          <a:bodyPr/>
          <a:lstStyle/>
          <a:p>
            <a:endParaRPr/>
          </a:p>
        </p:txBody>
      </p:sp>
    </p:spTree>
    <p:extLst>
      <p:ext uri="{BB962C8B-B14F-4D97-AF65-F5344CB8AC3E}">
        <p14:creationId xmlns:p14="http://schemas.microsoft.com/office/powerpoint/2010/main" val="569352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D93D1-2801-E9B1-881E-3E5EAF12D993}"/>
              </a:ext>
            </a:extLst>
          </p:cNvPr>
          <p:cNvSpPr>
            <a:spLocks noGrp="1"/>
          </p:cNvSpPr>
          <p:nvPr>
            <p:ph type="title"/>
          </p:nvPr>
        </p:nvSpPr>
        <p:spPr>
          <a:xfrm>
            <a:off x="533400" y="274637"/>
            <a:ext cx="8153400" cy="1565319"/>
          </a:xfrm>
        </p:spPr>
        <p:txBody>
          <a:bodyPr/>
          <a:lstStyle/>
          <a:p>
            <a:pPr>
              <a:defRPr>
                <a:solidFill>
                  <a:srgbClr val="002060"/>
                </a:solidFill>
                <a:latin typeface="TT Rounds Condensed Bold" panose="020B0604020202020204" charset="0"/>
              </a:defRPr>
            </a:pPr>
            <a:r>
              <a:t>Membres fondateurs de GAIN</a:t>
            </a:r>
          </a:p>
        </p:txBody>
      </p:sp>
      <p:pic>
        <p:nvPicPr>
          <p:cNvPr id="5" name="Content Placeholder 4">
            <a:extLst>
              <a:ext uri="{FF2B5EF4-FFF2-40B4-BE49-F238E27FC236}">
                <a16:creationId xmlns:a16="http://schemas.microsoft.com/office/drawing/2014/main" id="{CE2D6806-3234-52EA-7078-AE15BB88DA08}"/>
              </a:ext>
            </a:extLst>
          </p:cNvPr>
          <p:cNvPicPr>
            <a:picLocks noGrp="1" noChangeAspect="1"/>
          </p:cNvPicPr>
          <p:nvPr>
            <p:ph idx="1"/>
          </p:nvPr>
        </p:nvPicPr>
        <p:blipFill>
          <a:blip r:embed="rId2"/>
          <a:stretch>
            <a:fillRect/>
          </a:stretch>
        </p:blipFill>
        <p:spPr>
          <a:xfrm>
            <a:off x="1447800" y="1790700"/>
            <a:ext cx="2848373" cy="4239217"/>
          </a:xfrm>
          <a:prstGeom prst="rect">
            <a:avLst/>
          </a:prstGeom>
        </p:spPr>
      </p:pic>
      <p:pic>
        <p:nvPicPr>
          <p:cNvPr id="7" name="Picture 6">
            <a:extLst>
              <a:ext uri="{FF2B5EF4-FFF2-40B4-BE49-F238E27FC236}">
                <a16:creationId xmlns:a16="http://schemas.microsoft.com/office/drawing/2014/main" id="{0661CCE3-4D29-6D2C-D808-0EA4EB65FA08}"/>
              </a:ext>
            </a:extLst>
          </p:cNvPr>
          <p:cNvPicPr>
            <a:picLocks noChangeAspect="1"/>
          </p:cNvPicPr>
          <p:nvPr/>
        </p:nvPicPr>
        <p:blipFill>
          <a:blip r:embed="rId3"/>
          <a:stretch>
            <a:fillRect/>
          </a:stretch>
        </p:blipFill>
        <p:spPr>
          <a:xfrm>
            <a:off x="5065178" y="1790700"/>
            <a:ext cx="2819794" cy="4496427"/>
          </a:xfrm>
          <a:prstGeom prst="rect">
            <a:avLst/>
          </a:prstGeom>
        </p:spPr>
      </p:pic>
      <p:pic>
        <p:nvPicPr>
          <p:cNvPr id="9" name="Picture 8">
            <a:extLst>
              <a:ext uri="{FF2B5EF4-FFF2-40B4-BE49-F238E27FC236}">
                <a16:creationId xmlns:a16="http://schemas.microsoft.com/office/drawing/2014/main" id="{F085FF0B-E338-FA40-4648-752880A41856}"/>
              </a:ext>
            </a:extLst>
          </p:cNvPr>
          <p:cNvPicPr>
            <a:picLocks noChangeAspect="1"/>
          </p:cNvPicPr>
          <p:nvPr/>
        </p:nvPicPr>
        <p:blipFill>
          <a:blip r:embed="rId4"/>
          <a:stretch>
            <a:fillRect/>
          </a:stretch>
        </p:blipFill>
        <p:spPr>
          <a:xfrm>
            <a:off x="2512847" y="6057310"/>
            <a:ext cx="2953162" cy="4229690"/>
          </a:xfrm>
          <a:prstGeom prst="rect">
            <a:avLst/>
          </a:prstGeom>
        </p:spPr>
      </p:pic>
      <p:pic>
        <p:nvPicPr>
          <p:cNvPr id="11" name="Picture 10">
            <a:extLst>
              <a:ext uri="{FF2B5EF4-FFF2-40B4-BE49-F238E27FC236}">
                <a16:creationId xmlns:a16="http://schemas.microsoft.com/office/drawing/2014/main" id="{07D85AF9-ABCE-69C8-7E7C-038AA210376C}"/>
              </a:ext>
            </a:extLst>
          </p:cNvPr>
          <p:cNvPicPr>
            <a:picLocks noChangeAspect="1"/>
          </p:cNvPicPr>
          <p:nvPr/>
        </p:nvPicPr>
        <p:blipFill>
          <a:blip r:embed="rId5"/>
          <a:stretch>
            <a:fillRect/>
          </a:stretch>
        </p:blipFill>
        <p:spPr>
          <a:xfrm>
            <a:off x="7253108" y="5839830"/>
            <a:ext cx="2829320" cy="4172532"/>
          </a:xfrm>
          <a:prstGeom prst="rect">
            <a:avLst/>
          </a:prstGeom>
        </p:spPr>
      </p:pic>
      <p:pic>
        <p:nvPicPr>
          <p:cNvPr id="13" name="Picture 12">
            <a:extLst>
              <a:ext uri="{FF2B5EF4-FFF2-40B4-BE49-F238E27FC236}">
                <a16:creationId xmlns:a16="http://schemas.microsoft.com/office/drawing/2014/main" id="{647655C0-5A20-5B14-9EB4-E4C1901954A1}"/>
              </a:ext>
            </a:extLst>
          </p:cNvPr>
          <p:cNvPicPr>
            <a:picLocks noChangeAspect="1"/>
          </p:cNvPicPr>
          <p:nvPr/>
        </p:nvPicPr>
        <p:blipFill>
          <a:blip r:embed="rId6"/>
          <a:stretch>
            <a:fillRect/>
          </a:stretch>
        </p:blipFill>
        <p:spPr>
          <a:xfrm>
            <a:off x="12039600" y="5929890"/>
            <a:ext cx="2905530" cy="3934374"/>
          </a:xfrm>
          <a:prstGeom prst="rect">
            <a:avLst/>
          </a:prstGeom>
        </p:spPr>
      </p:pic>
      <p:pic>
        <p:nvPicPr>
          <p:cNvPr id="15" name="Picture 14">
            <a:extLst>
              <a:ext uri="{FF2B5EF4-FFF2-40B4-BE49-F238E27FC236}">
                <a16:creationId xmlns:a16="http://schemas.microsoft.com/office/drawing/2014/main" id="{EDD1FDF3-2530-15F6-71EC-CD5577A06E5A}"/>
              </a:ext>
            </a:extLst>
          </p:cNvPr>
          <p:cNvPicPr>
            <a:picLocks noChangeAspect="1"/>
          </p:cNvPicPr>
          <p:nvPr/>
        </p:nvPicPr>
        <p:blipFill>
          <a:blip r:embed="rId7"/>
          <a:stretch>
            <a:fillRect/>
          </a:stretch>
        </p:blipFill>
        <p:spPr>
          <a:xfrm>
            <a:off x="12855846" y="1689988"/>
            <a:ext cx="2857899" cy="4467849"/>
          </a:xfrm>
          <a:prstGeom prst="rect">
            <a:avLst/>
          </a:prstGeom>
        </p:spPr>
      </p:pic>
      <p:pic>
        <p:nvPicPr>
          <p:cNvPr id="17" name="Picture 16">
            <a:extLst>
              <a:ext uri="{FF2B5EF4-FFF2-40B4-BE49-F238E27FC236}">
                <a16:creationId xmlns:a16="http://schemas.microsoft.com/office/drawing/2014/main" id="{C6EC621E-5301-027B-8297-8DB98BC0EB81}"/>
              </a:ext>
            </a:extLst>
          </p:cNvPr>
          <p:cNvPicPr>
            <a:picLocks noChangeAspect="1"/>
          </p:cNvPicPr>
          <p:nvPr/>
        </p:nvPicPr>
        <p:blipFill>
          <a:blip r:embed="rId8"/>
          <a:stretch>
            <a:fillRect/>
          </a:stretch>
        </p:blipFill>
        <p:spPr>
          <a:xfrm>
            <a:off x="8948559" y="1657331"/>
            <a:ext cx="2886478" cy="4153480"/>
          </a:xfrm>
          <a:prstGeom prst="rect">
            <a:avLst/>
          </a:prstGeom>
        </p:spPr>
      </p:pic>
      <p:sp>
        <p:nvSpPr>
          <p:cNvPr id="18" name="Freeform 3" descr="A logo for a company  Description automatically generated">
            <a:extLst>
              <a:ext uri="{FF2B5EF4-FFF2-40B4-BE49-F238E27FC236}">
                <a16:creationId xmlns:a16="http://schemas.microsoft.com/office/drawing/2014/main" id="{AC968C01-9252-3A27-E609-94D04C1CF0C7}"/>
              </a:ext>
            </a:extLst>
          </p:cNvPr>
          <p:cNvSpPr/>
          <p:nvPr/>
        </p:nvSpPr>
        <p:spPr>
          <a:xfrm>
            <a:off x="15643373" y="8435157"/>
            <a:ext cx="2319428" cy="1429107"/>
          </a:xfrm>
          <a:custGeom>
            <a:avLst/>
            <a:gdLst/>
            <a:ahLst/>
            <a:cxnLst/>
            <a:rect l="l" t="t" r="r" b="b"/>
            <a:pathLst>
              <a:path w="2319428" h="1429107">
                <a:moveTo>
                  <a:pt x="0" y="0"/>
                </a:moveTo>
                <a:lnTo>
                  <a:pt x="2319428" y="0"/>
                </a:lnTo>
                <a:lnTo>
                  <a:pt x="2319428" y="1429107"/>
                </a:lnTo>
                <a:lnTo>
                  <a:pt x="0" y="1429107"/>
                </a:lnTo>
                <a:lnTo>
                  <a:pt x="0" y="0"/>
                </a:lnTo>
                <a:close/>
              </a:path>
            </a:pathLst>
          </a:custGeom>
          <a:blipFill>
            <a:blip r:embed="rId9"/>
            <a:stretch>
              <a:fillRect/>
            </a:stretch>
          </a:blipFill>
        </p:spPr>
        <p:txBody>
          <a:bodyPr/>
          <a:lstStyle/>
          <a:p>
            <a:endParaRPr/>
          </a:p>
        </p:txBody>
      </p:sp>
    </p:spTree>
    <p:extLst>
      <p:ext uri="{BB962C8B-B14F-4D97-AF65-F5344CB8AC3E}">
        <p14:creationId xmlns:p14="http://schemas.microsoft.com/office/powerpoint/2010/main" val="37589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1CD70-C5BE-615C-BF9E-74CEB46FC1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A64910-D1ED-FF04-66DB-F1B2B4967F19}"/>
              </a:ext>
            </a:extLst>
          </p:cNvPr>
          <p:cNvSpPr>
            <a:spLocks noGrp="1"/>
          </p:cNvSpPr>
          <p:nvPr>
            <p:ph type="title"/>
          </p:nvPr>
        </p:nvSpPr>
        <p:spPr>
          <a:xfrm>
            <a:off x="457200" y="274638"/>
            <a:ext cx="16611600" cy="1143000"/>
          </a:xfrm>
        </p:spPr>
        <p:txBody>
          <a:bodyPr>
            <a:noAutofit/>
          </a:bodyPr>
          <a:lstStyle/>
          <a:p>
            <a:pPr>
              <a:defRPr sz="5400">
                <a:solidFill>
                  <a:srgbClr val="002060"/>
                </a:solidFill>
                <a:latin typeface="TT Rounds Condensed Bold" panose="020B0604020202020204" charset="0"/>
              </a:defRPr>
            </a:pPr>
            <a:r>
              <a:t>Le rôle du GAIN dans la lutte contre les menaces à l'intégrité académique</a:t>
            </a:r>
          </a:p>
        </p:txBody>
      </p:sp>
      <p:sp>
        <p:nvSpPr>
          <p:cNvPr id="3" name="Content Placeholder 2">
            <a:extLst>
              <a:ext uri="{FF2B5EF4-FFF2-40B4-BE49-F238E27FC236}">
                <a16:creationId xmlns:a16="http://schemas.microsoft.com/office/drawing/2014/main" id="{650A8121-260E-91D6-7DB7-E93FEF96EF85}"/>
              </a:ext>
            </a:extLst>
          </p:cNvPr>
          <p:cNvSpPr>
            <a:spLocks noGrp="1"/>
          </p:cNvSpPr>
          <p:nvPr>
            <p:ph idx="1"/>
          </p:nvPr>
        </p:nvSpPr>
        <p:spPr>
          <a:xfrm>
            <a:off x="457200" y="1600200"/>
            <a:ext cx="16154400" cy="6515100"/>
          </a:xfrm>
        </p:spPr>
        <p:txBody>
          <a:bodyPr>
            <a:normAutofit lnSpcReduction="10000"/>
          </a:bodyPr>
          <a:lstStyle/>
          <a:p>
            <a:pPr marL="0" indent="0">
              <a:buNone/>
            </a:pPr>
            <a:endParaRPr dirty="0">
              <a:solidFill>
                <a:srgbClr val="002060"/>
              </a:solidFill>
              <a:latin typeface="TT Rounds Condensed Bold" panose="020B0604020202020204" charset="0"/>
            </a:endParaRPr>
          </a:p>
          <a:p>
            <a:pPr marL="0" indent="0">
              <a:buNone/>
            </a:pPr>
            <a:endParaRPr dirty="0">
              <a:solidFill>
                <a:srgbClr val="002060"/>
              </a:solidFill>
              <a:latin typeface="TT Rounds Condensed Bold" panose="020B0604020202020204" charset="0"/>
            </a:endParaRPr>
          </a:p>
          <a:p>
            <a:pPr marL="0" indent="0">
              <a:buNone/>
            </a:pPr>
            <a:endParaRPr dirty="0">
              <a:solidFill>
                <a:srgbClr val="002060"/>
              </a:solidFill>
              <a:latin typeface="TT Rounds Condensed Bold" panose="020B0604020202020204" charset="0"/>
            </a:endParaRPr>
          </a:p>
          <a:p>
            <a:pPr marL="0" indent="0">
              <a:buNone/>
              <a:defRPr sz="4800">
                <a:solidFill>
                  <a:srgbClr val="002060"/>
                </a:solidFill>
                <a:latin typeface="TT Rounds Condensed Bold" panose="020B0604020202020204" charset="0"/>
              </a:defRPr>
            </a:pPr>
            <a:r>
              <a:rPr lang="en-GB" i="1" dirty="0"/>
              <a:t>"</a:t>
            </a:r>
            <a:r>
              <a:rPr i="1" dirty="0" err="1"/>
              <a:t>L’objectif</a:t>
            </a:r>
            <a:r>
              <a:rPr i="1" dirty="0"/>
              <a:t> du Global Academic Integrity Network </a:t>
            </a:r>
            <a:r>
              <a:rPr i="1" dirty="0" err="1"/>
              <a:t>est</a:t>
            </a:r>
            <a:r>
              <a:rPr i="1" dirty="0"/>
              <a:t> de </a:t>
            </a:r>
            <a:r>
              <a:rPr i="1" dirty="0" err="1"/>
              <a:t>fournir</a:t>
            </a:r>
            <a:r>
              <a:rPr i="1" dirty="0"/>
              <a:t> </a:t>
            </a:r>
            <a:r>
              <a:rPr i="1" dirty="0" err="1"/>
              <a:t>une</a:t>
            </a:r>
            <a:r>
              <a:rPr i="1" dirty="0"/>
              <a:t> </a:t>
            </a:r>
            <a:r>
              <a:rPr i="1" dirty="0" err="1"/>
              <a:t>plateforme</a:t>
            </a:r>
            <a:r>
              <a:rPr i="1" dirty="0"/>
              <a:t> </a:t>
            </a:r>
            <a:r>
              <a:rPr i="1" dirty="0" err="1"/>
              <a:t>internationale</a:t>
            </a:r>
            <a:r>
              <a:rPr i="1" dirty="0"/>
              <a:t> et </a:t>
            </a:r>
            <a:r>
              <a:rPr i="1" dirty="0" err="1"/>
              <a:t>une</a:t>
            </a:r>
            <a:r>
              <a:rPr i="1" dirty="0"/>
              <a:t> structure de coordination pour la discussion, la collaboration et le partage </a:t>
            </a:r>
            <a:r>
              <a:rPr i="1" dirty="0" err="1"/>
              <a:t>d’informations</a:t>
            </a:r>
            <a:r>
              <a:rPr i="1" dirty="0"/>
              <a:t> </a:t>
            </a:r>
            <a:r>
              <a:rPr i="1" dirty="0" err="1"/>
              <a:t>en</a:t>
            </a:r>
            <a:r>
              <a:rPr i="1" dirty="0"/>
              <a:t> </a:t>
            </a:r>
            <a:r>
              <a:rPr i="1" dirty="0" err="1"/>
              <a:t>ce</a:t>
            </a:r>
            <a:r>
              <a:rPr i="1" dirty="0"/>
              <a:t> qui </a:t>
            </a:r>
            <a:r>
              <a:rPr i="1" dirty="0" err="1"/>
              <a:t>concerne</a:t>
            </a:r>
            <a:r>
              <a:rPr i="1" dirty="0"/>
              <a:t> les services de </a:t>
            </a:r>
            <a:r>
              <a:rPr i="1" dirty="0" err="1"/>
              <a:t>tricherie</a:t>
            </a:r>
            <a:r>
              <a:rPr i="1" dirty="0"/>
              <a:t> </a:t>
            </a:r>
            <a:r>
              <a:rPr i="1" dirty="0" err="1"/>
              <a:t>contractuelle</a:t>
            </a:r>
            <a:r>
              <a:rPr i="1" dirty="0"/>
              <a:t> </a:t>
            </a:r>
            <a:r>
              <a:rPr i="1" dirty="0" err="1"/>
              <a:t>commerciale</a:t>
            </a:r>
            <a:r>
              <a:rPr i="1" dirty="0"/>
              <a:t> et </a:t>
            </a:r>
            <a:r>
              <a:rPr i="1" dirty="0" err="1"/>
              <a:t>d’autres</a:t>
            </a:r>
            <a:r>
              <a:rPr i="1" dirty="0"/>
              <a:t> menaces à </a:t>
            </a:r>
            <a:r>
              <a:rPr i="1" dirty="0" err="1"/>
              <a:t>l’intégrité</a:t>
            </a:r>
            <a:r>
              <a:rPr i="1" dirty="0"/>
              <a:t>.</a:t>
            </a:r>
            <a:r>
              <a:rPr dirty="0"/>
              <a:t> </a:t>
            </a:r>
            <a:r>
              <a:rPr lang="en-GB" dirty="0"/>
              <a:t>"</a:t>
            </a:r>
            <a:endParaRPr dirty="0"/>
          </a:p>
          <a:p>
            <a:pPr marL="0" indent="0">
              <a:buNone/>
            </a:pPr>
            <a:endParaRPr sz="4800" dirty="0">
              <a:solidFill>
                <a:srgbClr val="002060"/>
              </a:solidFill>
              <a:latin typeface="TT Rounds Condensed Bold" panose="020B0604020202020204" charset="0"/>
            </a:endParaRPr>
          </a:p>
          <a:p>
            <a:pPr marL="0" indent="0">
              <a:buNone/>
              <a:defRPr sz="3600">
                <a:solidFill>
                  <a:srgbClr val="002060"/>
                </a:solidFill>
                <a:latin typeface="TT Rounds Condensed Bold" panose="020B0604020202020204" charset="0"/>
              </a:defRPr>
            </a:pPr>
            <a:r>
              <a:rPr dirty="0"/>
              <a:t>Mandat de GAIN, (2023) </a:t>
            </a:r>
          </a:p>
        </p:txBody>
      </p:sp>
      <p:sp>
        <p:nvSpPr>
          <p:cNvPr id="4" name="Freeform 3" descr="A logo for a company  Description automatically generated">
            <a:extLst>
              <a:ext uri="{FF2B5EF4-FFF2-40B4-BE49-F238E27FC236}">
                <a16:creationId xmlns:a16="http://schemas.microsoft.com/office/drawing/2014/main" id="{A939FA7D-A812-FA9F-1B4A-8D0B6EA448EB}"/>
              </a:ext>
            </a:extLst>
          </p:cNvPr>
          <p:cNvSpPr/>
          <p:nvPr/>
        </p:nvSpPr>
        <p:spPr>
          <a:xfrm>
            <a:off x="14935200" y="7886700"/>
            <a:ext cx="2319428" cy="1429107"/>
          </a:xfrm>
          <a:custGeom>
            <a:avLst/>
            <a:gdLst/>
            <a:ahLst/>
            <a:cxnLst/>
            <a:rect l="l" t="t" r="r" b="b"/>
            <a:pathLst>
              <a:path w="2319428" h="1429107">
                <a:moveTo>
                  <a:pt x="0" y="0"/>
                </a:moveTo>
                <a:lnTo>
                  <a:pt x="2319428" y="0"/>
                </a:lnTo>
                <a:lnTo>
                  <a:pt x="2319428" y="1429107"/>
                </a:lnTo>
                <a:lnTo>
                  <a:pt x="0" y="1429107"/>
                </a:lnTo>
                <a:lnTo>
                  <a:pt x="0" y="0"/>
                </a:lnTo>
                <a:close/>
              </a:path>
            </a:pathLst>
          </a:custGeom>
          <a:blipFill>
            <a:blip r:embed="rId2"/>
            <a:stretch>
              <a:fillRect/>
            </a:stretch>
          </a:blipFill>
        </p:spPr>
        <p:txBody>
          <a:bodyPr/>
          <a:lstStyle/>
          <a:p>
            <a:endParaRPr/>
          </a:p>
        </p:txBody>
      </p:sp>
    </p:spTree>
    <p:extLst>
      <p:ext uri="{BB962C8B-B14F-4D97-AF65-F5344CB8AC3E}">
        <p14:creationId xmlns:p14="http://schemas.microsoft.com/office/powerpoint/2010/main" val="3172317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6" y="2115123"/>
            <a:ext cx="10287000" cy="6056754"/>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8" y="2130329"/>
            <a:ext cx="10286999" cy="605675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1885" y="5382128"/>
            <a:ext cx="3752969" cy="6056762"/>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752605" y="1454577"/>
            <a:ext cx="5850535" cy="6268437"/>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40" y="2099915"/>
            <a:ext cx="10287005" cy="605675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 name="Title 1">
            <a:extLst>
              <a:ext uri="{FF2B5EF4-FFF2-40B4-BE49-F238E27FC236}">
                <a16:creationId xmlns:a16="http://schemas.microsoft.com/office/drawing/2014/main" id="{C2111B56-35D4-2593-4C0D-8CD18E15E21E}"/>
              </a:ext>
            </a:extLst>
          </p:cNvPr>
          <p:cNvSpPr>
            <a:spLocks noGrp="1"/>
          </p:cNvSpPr>
          <p:nvPr>
            <p:ph type="title"/>
          </p:nvPr>
        </p:nvSpPr>
        <p:spPr>
          <a:xfrm>
            <a:off x="700083" y="880282"/>
            <a:ext cx="4802049" cy="5081246"/>
          </a:xfrm>
        </p:spPr>
        <p:txBody>
          <a:bodyPr anchor="b">
            <a:normAutofit/>
          </a:bodyPr>
          <a:lstStyle/>
          <a:p>
            <a:pPr algn="r">
              <a:defRPr sz="6000">
                <a:solidFill>
                  <a:srgbClr val="FFFFFF"/>
                </a:solidFill>
                <a:latin typeface="TT Rounds Condensed Bold" panose="020B0604020202020204" charset="0"/>
              </a:defRPr>
            </a:pPr>
            <a:r>
              <a:t>Objectifs de GAIN</a:t>
            </a:r>
          </a:p>
        </p:txBody>
      </p:sp>
      <p:sp>
        <p:nvSpPr>
          <p:cNvPr id="3" name="Content Placeholder 2">
            <a:extLst>
              <a:ext uri="{FF2B5EF4-FFF2-40B4-BE49-F238E27FC236}">
                <a16:creationId xmlns:a16="http://schemas.microsoft.com/office/drawing/2014/main" id="{19C99B62-7AE3-DA80-BA11-A698C6F7439D}"/>
              </a:ext>
            </a:extLst>
          </p:cNvPr>
          <p:cNvSpPr>
            <a:spLocks noGrp="1"/>
          </p:cNvSpPr>
          <p:nvPr>
            <p:ph idx="1"/>
          </p:nvPr>
        </p:nvSpPr>
        <p:spPr>
          <a:xfrm>
            <a:off x="6056739" y="15206"/>
            <a:ext cx="12226689" cy="10256586"/>
          </a:xfrm>
        </p:spPr>
        <p:txBody>
          <a:bodyPr anchor="ctr">
            <a:noAutofit/>
          </a:bodyPr>
          <a:lstStyle/>
          <a:p>
            <a:pPr marL="0" indent="0">
              <a:lnSpc>
                <a:spcPct val="90000"/>
              </a:lnSpc>
              <a:buNone/>
            </a:pPr>
            <a:endParaRPr sz="2400" dirty="0">
              <a:latin typeface="TT Rounds Condensed Bold" panose="020B0604020202020204" charset="0"/>
            </a:endParaRPr>
          </a:p>
          <a:p>
            <a:pPr>
              <a:lnSpc>
                <a:spcPct val="90000"/>
              </a:lnSpc>
              <a:defRPr>
                <a:solidFill>
                  <a:srgbClr val="002060"/>
                </a:solidFill>
                <a:latin typeface="TT Rounds Condensed Bold" panose="020B0604020202020204" charset="0"/>
              </a:defRPr>
            </a:pPr>
            <a:r>
              <a:rPr sz="2800" dirty="0"/>
              <a:t>Partage </a:t>
            </a:r>
            <a:r>
              <a:rPr sz="2800" dirty="0" err="1"/>
              <a:t>d'informations</a:t>
            </a:r>
            <a:r>
              <a:rPr sz="2800" dirty="0"/>
              <a:t> sur la </a:t>
            </a:r>
            <a:r>
              <a:rPr sz="2800" dirty="0" err="1"/>
              <a:t>tricherie</a:t>
            </a:r>
            <a:r>
              <a:rPr sz="2800" dirty="0"/>
              <a:t> </a:t>
            </a:r>
            <a:r>
              <a:rPr sz="2800" dirty="0" err="1"/>
              <a:t>contractuelle</a:t>
            </a:r>
            <a:r>
              <a:rPr sz="2800" dirty="0"/>
              <a:t> </a:t>
            </a:r>
            <a:r>
              <a:rPr sz="2800" dirty="0" err="1"/>
              <a:t>commerciale</a:t>
            </a:r>
            <a:endParaRPr sz="2800" dirty="0"/>
          </a:p>
          <a:p>
            <a:pPr>
              <a:lnSpc>
                <a:spcPct val="90000"/>
              </a:lnSpc>
              <a:defRPr>
                <a:solidFill>
                  <a:srgbClr val="002060"/>
                </a:solidFill>
                <a:latin typeface="TT Rounds Condensed Bold" panose="020B0604020202020204" charset="0"/>
              </a:defRPr>
            </a:pPr>
            <a:r>
              <a:rPr sz="2800" dirty="0"/>
              <a:t>Explorer des </a:t>
            </a:r>
            <a:r>
              <a:rPr sz="2800" dirty="0" err="1"/>
              <a:t>approches</a:t>
            </a:r>
            <a:r>
              <a:rPr sz="2800" dirty="0"/>
              <a:t> pour </a:t>
            </a:r>
            <a:r>
              <a:rPr sz="2800" dirty="0" err="1"/>
              <a:t>perturber</a:t>
            </a:r>
            <a:r>
              <a:rPr sz="2800" dirty="0"/>
              <a:t> et </a:t>
            </a:r>
            <a:r>
              <a:rPr sz="2800" dirty="0" err="1"/>
              <a:t>prévenir</a:t>
            </a:r>
            <a:r>
              <a:rPr sz="2800" dirty="0"/>
              <a:t> les services de </a:t>
            </a:r>
            <a:r>
              <a:rPr sz="2800" dirty="0" err="1"/>
              <a:t>tricherie</a:t>
            </a:r>
            <a:r>
              <a:rPr sz="2800" dirty="0"/>
              <a:t> </a:t>
            </a:r>
            <a:r>
              <a:rPr sz="2800" dirty="0" err="1"/>
              <a:t>contractuelle</a:t>
            </a:r>
            <a:r>
              <a:rPr sz="2800" dirty="0"/>
              <a:t> </a:t>
            </a:r>
            <a:r>
              <a:rPr sz="2800" dirty="0" err="1"/>
              <a:t>commerciale</a:t>
            </a:r>
            <a:endParaRPr sz="2800" dirty="0"/>
          </a:p>
          <a:p>
            <a:pPr>
              <a:lnSpc>
                <a:spcPct val="90000"/>
              </a:lnSpc>
              <a:defRPr>
                <a:solidFill>
                  <a:srgbClr val="002060"/>
                </a:solidFill>
                <a:latin typeface="TT Rounds Condensed Bold" panose="020B0604020202020204" charset="0"/>
              </a:defRPr>
            </a:pPr>
            <a:r>
              <a:rPr sz="2800" dirty="0"/>
              <a:t>Partage </a:t>
            </a:r>
            <a:r>
              <a:rPr sz="2800" dirty="0" err="1"/>
              <a:t>d'informations</a:t>
            </a:r>
            <a:r>
              <a:rPr sz="2800" dirty="0"/>
              <a:t> sur les menaces </a:t>
            </a:r>
            <a:r>
              <a:rPr sz="2800" dirty="0" err="1"/>
              <a:t>émergentes</a:t>
            </a:r>
            <a:r>
              <a:rPr sz="2800" dirty="0"/>
              <a:t> à </a:t>
            </a:r>
            <a:r>
              <a:rPr sz="2800" dirty="0" err="1"/>
              <a:t>l'intégrité</a:t>
            </a:r>
            <a:r>
              <a:rPr sz="2800" dirty="0"/>
              <a:t> </a:t>
            </a:r>
            <a:r>
              <a:rPr sz="2800" dirty="0" err="1"/>
              <a:t>académique</a:t>
            </a:r>
            <a:endParaRPr sz="2800" dirty="0"/>
          </a:p>
          <a:p>
            <a:pPr>
              <a:lnSpc>
                <a:spcPct val="90000"/>
              </a:lnSpc>
              <a:defRPr>
                <a:solidFill>
                  <a:srgbClr val="002060"/>
                </a:solidFill>
                <a:latin typeface="TT Rounds Condensed Bold" panose="020B0604020202020204" charset="0"/>
              </a:defRPr>
            </a:pPr>
            <a:r>
              <a:rPr sz="2800" dirty="0" err="1"/>
              <a:t>Mettre</a:t>
            </a:r>
            <a:r>
              <a:rPr sz="2800" dirty="0"/>
              <a:t> </a:t>
            </a:r>
            <a:r>
              <a:rPr sz="2800" dirty="0" err="1"/>
              <a:t>en</a:t>
            </a:r>
            <a:r>
              <a:rPr sz="2800" dirty="0"/>
              <a:t> </a:t>
            </a:r>
            <a:r>
              <a:rPr sz="2800" dirty="0" err="1"/>
              <a:t>évidence</a:t>
            </a:r>
            <a:r>
              <a:rPr sz="2800" dirty="0"/>
              <a:t> les </a:t>
            </a:r>
            <a:r>
              <a:rPr sz="2800" dirty="0" err="1"/>
              <a:t>risques</a:t>
            </a:r>
            <a:r>
              <a:rPr sz="2800" dirty="0"/>
              <a:t> </a:t>
            </a:r>
            <a:r>
              <a:rPr sz="2800" dirty="0" err="1"/>
              <a:t>que</a:t>
            </a:r>
            <a:r>
              <a:rPr sz="2800" dirty="0"/>
              <a:t> </a:t>
            </a:r>
            <a:r>
              <a:rPr sz="2800" dirty="0" err="1"/>
              <a:t>ces</a:t>
            </a:r>
            <a:r>
              <a:rPr sz="2800" dirty="0"/>
              <a:t> services </a:t>
            </a:r>
            <a:r>
              <a:rPr sz="2800" dirty="0" err="1"/>
              <a:t>présentent</a:t>
            </a:r>
            <a:r>
              <a:rPr sz="2800" dirty="0"/>
              <a:t> pour les parties </a:t>
            </a:r>
            <a:r>
              <a:rPr sz="2800" dirty="0" err="1"/>
              <a:t>prenantes</a:t>
            </a:r>
            <a:r>
              <a:rPr sz="2800" dirty="0"/>
              <a:t>, par </a:t>
            </a:r>
            <a:r>
              <a:rPr sz="2800" dirty="0" err="1"/>
              <a:t>exemple</a:t>
            </a:r>
            <a:r>
              <a:rPr sz="2800" dirty="0"/>
              <a:t> les </a:t>
            </a:r>
            <a:r>
              <a:rPr sz="2800" dirty="0" err="1"/>
              <a:t>apprenants</a:t>
            </a:r>
            <a:r>
              <a:rPr sz="2800" dirty="0"/>
              <a:t>, les </a:t>
            </a:r>
            <a:r>
              <a:rPr sz="2800" dirty="0" err="1"/>
              <a:t>prestataires</a:t>
            </a:r>
            <a:r>
              <a:rPr sz="2800" dirty="0"/>
              <a:t> de services </a:t>
            </a:r>
            <a:r>
              <a:rPr sz="2800" dirty="0" err="1"/>
              <a:t>éducatifs</a:t>
            </a:r>
            <a:r>
              <a:rPr sz="2800" dirty="0"/>
              <a:t>, les </a:t>
            </a:r>
            <a:r>
              <a:rPr sz="2800" dirty="0" err="1"/>
              <a:t>entreprises</a:t>
            </a:r>
            <a:r>
              <a:rPr sz="2800" dirty="0"/>
              <a:t>, les </a:t>
            </a:r>
            <a:r>
              <a:rPr sz="2800" dirty="0" err="1"/>
              <a:t>professionnels</a:t>
            </a:r>
            <a:r>
              <a:rPr sz="2800" dirty="0"/>
              <a:t> et les </a:t>
            </a:r>
            <a:r>
              <a:rPr sz="2800" dirty="0" err="1"/>
              <a:t>organismes</a:t>
            </a:r>
            <a:r>
              <a:rPr sz="2800" dirty="0"/>
              <a:t> de </a:t>
            </a:r>
            <a:r>
              <a:rPr sz="2800" dirty="0" err="1"/>
              <a:t>réglementation</a:t>
            </a:r>
            <a:endParaRPr sz="2800" dirty="0"/>
          </a:p>
          <a:p>
            <a:pPr>
              <a:lnSpc>
                <a:spcPct val="90000"/>
              </a:lnSpc>
              <a:defRPr>
                <a:solidFill>
                  <a:srgbClr val="002060"/>
                </a:solidFill>
                <a:latin typeface="TT Rounds Condensed Bold" panose="020B0604020202020204" charset="0"/>
              </a:defRPr>
            </a:pPr>
            <a:r>
              <a:rPr sz="2800" dirty="0" err="1"/>
              <a:t>Convenir</a:t>
            </a:r>
            <a:r>
              <a:rPr sz="2800" dirty="0"/>
              <a:t> et </a:t>
            </a:r>
            <a:r>
              <a:rPr sz="2800" dirty="0" err="1"/>
              <a:t>publier</a:t>
            </a:r>
            <a:r>
              <a:rPr sz="2800" dirty="0"/>
              <a:t> des </a:t>
            </a:r>
            <a:r>
              <a:rPr sz="2800" dirty="0" err="1"/>
              <a:t>déclarations</a:t>
            </a:r>
            <a:r>
              <a:rPr sz="2800" dirty="0"/>
              <a:t> collectives </a:t>
            </a:r>
            <a:r>
              <a:rPr sz="2800" dirty="0" err="1"/>
              <a:t>conjointes</a:t>
            </a:r>
            <a:r>
              <a:rPr sz="2800" dirty="0"/>
              <a:t> pour </a:t>
            </a:r>
            <a:r>
              <a:rPr sz="2800" dirty="0" err="1"/>
              <a:t>atténuer</a:t>
            </a:r>
            <a:r>
              <a:rPr sz="2800" dirty="0"/>
              <a:t> les menaces à </a:t>
            </a:r>
            <a:r>
              <a:rPr sz="2800" dirty="0" err="1"/>
              <a:t>l'intégrité</a:t>
            </a:r>
            <a:r>
              <a:rPr sz="2800" dirty="0"/>
              <a:t> </a:t>
            </a:r>
            <a:r>
              <a:rPr sz="2800" dirty="0" err="1"/>
              <a:t>académique</a:t>
            </a:r>
            <a:endParaRPr sz="2800" dirty="0"/>
          </a:p>
          <a:p>
            <a:pPr>
              <a:lnSpc>
                <a:spcPct val="90000"/>
              </a:lnSpc>
              <a:defRPr>
                <a:solidFill>
                  <a:srgbClr val="002060"/>
                </a:solidFill>
                <a:latin typeface="TT Rounds Condensed Bold" panose="020B0604020202020204" charset="0"/>
              </a:defRPr>
            </a:pPr>
            <a:r>
              <a:rPr sz="2800" dirty="0" err="1"/>
              <a:t>Élaborer</a:t>
            </a:r>
            <a:r>
              <a:rPr sz="2800" dirty="0"/>
              <a:t> </a:t>
            </a:r>
            <a:r>
              <a:rPr sz="2800" dirty="0" err="1"/>
              <a:t>une</a:t>
            </a:r>
            <a:r>
              <a:rPr sz="2800" dirty="0"/>
              <a:t> </a:t>
            </a:r>
            <a:r>
              <a:rPr sz="2800" dirty="0" err="1"/>
              <a:t>stratégie</a:t>
            </a:r>
            <a:r>
              <a:rPr sz="2800" dirty="0"/>
              <a:t> de communication </a:t>
            </a:r>
            <a:r>
              <a:rPr sz="2800" dirty="0" err="1"/>
              <a:t>partagée</a:t>
            </a:r>
            <a:r>
              <a:rPr sz="2800" dirty="0"/>
              <a:t> pour exposer les menaces et </a:t>
            </a:r>
            <a:r>
              <a:rPr sz="2800" dirty="0" err="1"/>
              <a:t>promouvoir</a:t>
            </a:r>
            <a:r>
              <a:rPr sz="2800" dirty="0"/>
              <a:t> </a:t>
            </a:r>
            <a:r>
              <a:rPr sz="2800" dirty="0" err="1"/>
              <a:t>l'intégrité</a:t>
            </a:r>
            <a:r>
              <a:rPr sz="2800" dirty="0"/>
              <a:t> </a:t>
            </a:r>
            <a:r>
              <a:rPr sz="2800" dirty="0" err="1"/>
              <a:t>académique</a:t>
            </a:r>
            <a:endParaRPr sz="2800" dirty="0"/>
          </a:p>
          <a:p>
            <a:pPr>
              <a:lnSpc>
                <a:spcPct val="90000"/>
              </a:lnSpc>
              <a:defRPr>
                <a:solidFill>
                  <a:srgbClr val="002060"/>
                </a:solidFill>
                <a:latin typeface="TT Rounds Condensed Bold" panose="020B0604020202020204" charset="0"/>
              </a:defRPr>
            </a:pPr>
            <a:r>
              <a:rPr sz="2800" dirty="0" err="1"/>
              <a:t>Perturber</a:t>
            </a:r>
            <a:r>
              <a:rPr sz="2800" dirty="0"/>
              <a:t> les </a:t>
            </a:r>
            <a:r>
              <a:rPr sz="2800" dirty="0" err="1"/>
              <a:t>modèles</a:t>
            </a:r>
            <a:r>
              <a:rPr sz="2800" dirty="0"/>
              <a:t> </a:t>
            </a:r>
            <a:r>
              <a:rPr sz="2800" dirty="0" err="1"/>
              <a:t>commerciaux</a:t>
            </a:r>
            <a:r>
              <a:rPr sz="2800" dirty="0"/>
              <a:t> des services de </a:t>
            </a:r>
            <a:r>
              <a:rPr sz="2800" dirty="0" err="1"/>
              <a:t>tricherie</a:t>
            </a:r>
            <a:r>
              <a:rPr sz="2800" dirty="0"/>
              <a:t> </a:t>
            </a:r>
            <a:r>
              <a:rPr sz="2800" dirty="0" err="1"/>
              <a:t>contractuelle</a:t>
            </a:r>
            <a:endParaRPr sz="2800" dirty="0"/>
          </a:p>
          <a:p>
            <a:pPr>
              <a:lnSpc>
                <a:spcPct val="90000"/>
              </a:lnSpc>
              <a:defRPr>
                <a:solidFill>
                  <a:srgbClr val="002060"/>
                </a:solidFill>
                <a:latin typeface="TT Rounds Condensed Bold" panose="020B0604020202020204" charset="0"/>
              </a:defRPr>
            </a:pPr>
            <a:r>
              <a:rPr sz="2800" dirty="0"/>
              <a:t>Encourager les services </a:t>
            </a:r>
            <a:r>
              <a:rPr sz="2800" dirty="0" err="1"/>
              <a:t>d’intermédiaires</a:t>
            </a:r>
            <a:r>
              <a:rPr sz="2800" dirty="0"/>
              <a:t> </a:t>
            </a:r>
            <a:r>
              <a:rPr sz="2800" dirty="0" err="1"/>
              <a:t>numériques</a:t>
            </a:r>
            <a:r>
              <a:rPr sz="2800" dirty="0"/>
              <a:t>, par </a:t>
            </a:r>
            <a:r>
              <a:rPr sz="2800" dirty="0" err="1"/>
              <a:t>exemple</a:t>
            </a:r>
            <a:r>
              <a:rPr sz="2800" dirty="0"/>
              <a:t> les </a:t>
            </a:r>
            <a:r>
              <a:rPr sz="2800" dirty="0" err="1"/>
              <a:t>plateformes</a:t>
            </a:r>
            <a:r>
              <a:rPr sz="2800" dirty="0"/>
              <a:t> de </a:t>
            </a:r>
            <a:r>
              <a:rPr sz="2800" dirty="0" err="1"/>
              <a:t>médias</a:t>
            </a:r>
            <a:r>
              <a:rPr sz="2800" dirty="0"/>
              <a:t> </a:t>
            </a:r>
            <a:r>
              <a:rPr sz="2800" dirty="0" err="1"/>
              <a:t>sociaux</a:t>
            </a:r>
            <a:r>
              <a:rPr sz="2800" dirty="0"/>
              <a:t>, à </a:t>
            </a:r>
            <a:r>
              <a:rPr sz="2800" dirty="0" err="1"/>
              <a:t>soutenir</a:t>
            </a:r>
            <a:r>
              <a:rPr sz="2800" dirty="0"/>
              <a:t> le travail de GAIN</a:t>
            </a:r>
          </a:p>
          <a:p>
            <a:pPr>
              <a:lnSpc>
                <a:spcPct val="90000"/>
              </a:lnSpc>
              <a:defRPr>
                <a:solidFill>
                  <a:srgbClr val="002060"/>
                </a:solidFill>
                <a:latin typeface="TT Rounds Condensed Bold" panose="020B0604020202020204" charset="0"/>
              </a:defRPr>
            </a:pPr>
            <a:r>
              <a:rPr sz="2800" dirty="0" err="1"/>
              <a:t>Partager</a:t>
            </a:r>
            <a:r>
              <a:rPr sz="2800" dirty="0"/>
              <a:t> des engagements </a:t>
            </a:r>
            <a:r>
              <a:rPr sz="2800" dirty="0" err="1"/>
              <a:t>positifs</a:t>
            </a:r>
            <a:r>
              <a:rPr sz="2800" dirty="0"/>
              <a:t> avec des </a:t>
            </a:r>
            <a:r>
              <a:rPr sz="2800" dirty="0" err="1"/>
              <a:t>organisations</a:t>
            </a:r>
            <a:r>
              <a:rPr sz="2800" dirty="0"/>
              <a:t> </a:t>
            </a:r>
            <a:r>
              <a:rPr sz="2800" dirty="0" err="1"/>
              <a:t>sensibles</a:t>
            </a:r>
            <a:r>
              <a:rPr sz="2800" dirty="0"/>
              <a:t> à la </a:t>
            </a:r>
            <a:r>
              <a:rPr sz="2800" dirty="0" err="1"/>
              <a:t>conformité</a:t>
            </a:r>
            <a:r>
              <a:rPr sz="2800" dirty="0"/>
              <a:t> </a:t>
            </a:r>
            <a:r>
              <a:rPr sz="2800" dirty="0" err="1"/>
              <a:t>législative</a:t>
            </a:r>
            <a:endParaRPr sz="2800" dirty="0"/>
          </a:p>
          <a:p>
            <a:pPr>
              <a:lnSpc>
                <a:spcPct val="90000"/>
              </a:lnSpc>
              <a:defRPr>
                <a:solidFill>
                  <a:srgbClr val="002060"/>
                </a:solidFill>
                <a:latin typeface="TT Rounds Condensed Bold" panose="020B0604020202020204" charset="0"/>
              </a:defRPr>
            </a:pPr>
            <a:r>
              <a:rPr sz="2800" dirty="0" err="1"/>
              <a:t>Mettre</a:t>
            </a:r>
            <a:r>
              <a:rPr sz="2800" dirty="0"/>
              <a:t> </a:t>
            </a:r>
            <a:r>
              <a:rPr sz="2800" dirty="0" err="1"/>
              <a:t>en</a:t>
            </a:r>
            <a:r>
              <a:rPr sz="2800" dirty="0"/>
              <a:t> </a:t>
            </a:r>
            <a:r>
              <a:rPr sz="2800" dirty="0" err="1"/>
              <a:t>évidence</a:t>
            </a:r>
            <a:r>
              <a:rPr sz="2800" dirty="0"/>
              <a:t> les menaces </a:t>
            </a:r>
            <a:r>
              <a:rPr sz="2800" dirty="0" err="1"/>
              <a:t>potentielles</a:t>
            </a:r>
            <a:r>
              <a:rPr sz="2800" dirty="0"/>
              <a:t> pour </a:t>
            </a:r>
            <a:r>
              <a:rPr sz="2800" dirty="0" err="1"/>
              <a:t>l'intégrité</a:t>
            </a:r>
            <a:r>
              <a:rPr sz="2800" dirty="0"/>
              <a:t> des </a:t>
            </a:r>
            <a:r>
              <a:rPr sz="2800" dirty="0" err="1"/>
              <a:t>systèmes</a:t>
            </a:r>
            <a:r>
              <a:rPr sz="2800" dirty="0"/>
              <a:t> </a:t>
            </a:r>
            <a:r>
              <a:rPr sz="2800" dirty="0" err="1"/>
              <a:t>nationaux</a:t>
            </a:r>
            <a:r>
              <a:rPr sz="2800" dirty="0"/>
              <a:t> </a:t>
            </a:r>
            <a:r>
              <a:rPr sz="2800" dirty="0" err="1"/>
              <a:t>d'éducation</a:t>
            </a:r>
            <a:r>
              <a:rPr sz="2800" dirty="0"/>
              <a:t> et de qualification</a:t>
            </a:r>
          </a:p>
          <a:p>
            <a:pPr>
              <a:lnSpc>
                <a:spcPct val="90000"/>
              </a:lnSpc>
            </a:pPr>
            <a:endParaRPr sz="2400" dirty="0">
              <a:solidFill>
                <a:srgbClr val="002060"/>
              </a:solidFill>
              <a:latin typeface="TT Rounds Condensed Bold" panose="020B0604020202020204" charset="0"/>
            </a:endParaRPr>
          </a:p>
          <a:p>
            <a:pPr marL="0" indent="0">
              <a:lnSpc>
                <a:spcPct val="90000"/>
              </a:lnSpc>
              <a:buNone/>
              <a:defRPr sz="2600">
                <a:solidFill>
                  <a:srgbClr val="002060"/>
                </a:solidFill>
                <a:latin typeface="TT Rounds Condensed Bold" panose="020B0604020202020204" charset="0"/>
              </a:defRPr>
            </a:pPr>
            <a:r>
              <a:rPr sz="2400" dirty="0"/>
              <a:t>Mandat de GAIN</a:t>
            </a:r>
            <a:r>
              <a:rPr sz="2400" i="1" dirty="0"/>
              <a:t>(2023) </a:t>
            </a:r>
            <a:r>
              <a:rPr sz="2400" dirty="0"/>
              <a:t> </a:t>
            </a:r>
          </a:p>
          <a:p>
            <a:pPr>
              <a:lnSpc>
                <a:spcPct val="90000"/>
              </a:lnSpc>
            </a:pPr>
            <a:endParaRPr sz="2400" dirty="0">
              <a:latin typeface="TT Rounds Condensed Bold" panose="020B0604020202020204" charset="0"/>
            </a:endParaRPr>
          </a:p>
          <a:p>
            <a:pPr>
              <a:lnSpc>
                <a:spcPct val="90000"/>
              </a:lnSpc>
            </a:pPr>
            <a:endParaRPr sz="2400" dirty="0">
              <a:latin typeface="TT Rounds Condensed Bold" panose="020B0604020202020204" charset="0"/>
            </a:endParaRPr>
          </a:p>
        </p:txBody>
      </p:sp>
      <p:sp>
        <p:nvSpPr>
          <p:cNvPr id="4" name="Freeform 3" descr="A logo for a company  Description automatically generated">
            <a:extLst>
              <a:ext uri="{FF2B5EF4-FFF2-40B4-BE49-F238E27FC236}">
                <a16:creationId xmlns:a16="http://schemas.microsoft.com/office/drawing/2014/main" id="{128046E0-0438-3127-6886-29281B33BA50}"/>
              </a:ext>
            </a:extLst>
          </p:cNvPr>
          <p:cNvSpPr/>
          <p:nvPr/>
        </p:nvSpPr>
        <p:spPr>
          <a:xfrm>
            <a:off x="15163800" y="8572500"/>
            <a:ext cx="2319428" cy="1429107"/>
          </a:xfrm>
          <a:custGeom>
            <a:avLst/>
            <a:gdLst/>
            <a:ahLst/>
            <a:cxnLst/>
            <a:rect l="l" t="t" r="r" b="b"/>
            <a:pathLst>
              <a:path w="2319428" h="1429107">
                <a:moveTo>
                  <a:pt x="0" y="0"/>
                </a:moveTo>
                <a:lnTo>
                  <a:pt x="2319428" y="0"/>
                </a:lnTo>
                <a:lnTo>
                  <a:pt x="2319428" y="1429107"/>
                </a:lnTo>
                <a:lnTo>
                  <a:pt x="0" y="1429107"/>
                </a:lnTo>
                <a:lnTo>
                  <a:pt x="0" y="0"/>
                </a:lnTo>
                <a:close/>
              </a:path>
            </a:pathLst>
          </a:custGeom>
          <a:blipFill>
            <a:blip r:embed="rId2"/>
            <a:stretch>
              <a:fillRect/>
            </a:stretch>
          </a:blipFill>
        </p:spPr>
        <p:txBody>
          <a:bodyPr/>
          <a:lstStyle/>
          <a:p>
            <a:endParaRPr/>
          </a:p>
        </p:txBody>
      </p:sp>
    </p:spTree>
    <p:extLst>
      <p:ext uri="{BB962C8B-B14F-4D97-AF65-F5344CB8AC3E}">
        <p14:creationId xmlns:p14="http://schemas.microsoft.com/office/powerpoint/2010/main" val="556103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2203B17F16D040A1E444A021DFF119" ma:contentTypeVersion="13" ma:contentTypeDescription="Create a new document." ma:contentTypeScope="" ma:versionID="a4477b7aaefebf49d9f3fa8c19f258ff">
  <xsd:schema xmlns:xsd="http://www.w3.org/2001/XMLSchema" xmlns:xs="http://www.w3.org/2001/XMLSchema" xmlns:p="http://schemas.microsoft.com/office/2006/metadata/properties" xmlns:ns2="05ef24fd-2dda-45b0-83fd-a9e6f5cd7406" xmlns:ns3="9cf1f23c-94c0-4dcc-a7fa-999e323c9245" targetNamespace="http://schemas.microsoft.com/office/2006/metadata/properties" ma:root="true" ma:fieldsID="b45f155593f15e42cc3a772c45272010" ns2:_="" ns3:_="">
    <xsd:import namespace="05ef24fd-2dda-45b0-83fd-a9e6f5cd7406"/>
    <xsd:import namespace="9cf1f23c-94c0-4dcc-a7fa-999e323c924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ef24fd-2dda-45b0-83fd-a9e6f5cd7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f1f23c-94c0-4dcc-a7fa-999e323c924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c3438c5-9aa0-4ee5-85a2-9e811049bc4c}" ma:internalName="TaxCatchAll" ma:showField="CatchAllData" ma:web="9cf1f23c-94c0-4dcc-a7fa-999e323c92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5ef24fd-2dda-45b0-83fd-a9e6f5cd7406">
      <Terms xmlns="http://schemas.microsoft.com/office/infopath/2007/PartnerControls"/>
    </lcf76f155ced4ddcb4097134ff3c332f>
    <TaxCatchAll xmlns="9cf1f23c-94c0-4dcc-a7fa-999e323c9245" xsi:nil="true"/>
  </documentManagement>
</p:properties>
</file>

<file path=customXml/itemProps1.xml><?xml version="1.0" encoding="utf-8"?>
<ds:datastoreItem xmlns:ds="http://schemas.openxmlformats.org/officeDocument/2006/customXml" ds:itemID="{B0D84EC7-B0B6-45FE-A48D-A0CE2D2189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ef24fd-2dda-45b0-83fd-a9e6f5cd7406"/>
    <ds:schemaRef ds:uri="9cf1f23c-94c0-4dcc-a7fa-999e323c9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CA405C-BBF1-4C1E-9D2A-444755342220}">
  <ds:schemaRefs>
    <ds:schemaRef ds:uri="http://schemas.microsoft.com/sharepoint/v3/contenttype/forms"/>
  </ds:schemaRefs>
</ds:datastoreItem>
</file>

<file path=customXml/itemProps3.xml><?xml version="1.0" encoding="utf-8"?>
<ds:datastoreItem xmlns:ds="http://schemas.openxmlformats.org/officeDocument/2006/customXml" ds:itemID="{65147E1F-58B3-4656-B47B-C13C0274506B}">
  <ds:schemaRefs>
    <ds:schemaRef ds:uri="http://schemas.microsoft.com/office/2006/metadata/properties"/>
    <ds:schemaRef ds:uri="http://schemas.microsoft.com/office/infopath/2007/PartnerControls"/>
    <ds:schemaRef ds:uri="05ef24fd-2dda-45b0-83fd-a9e6f5cd7406"/>
    <ds:schemaRef ds:uri="9cf1f23c-94c0-4dcc-a7fa-999e323c9245"/>
  </ds:schemaRefs>
</ds:datastoreItem>
</file>

<file path=docProps/app.xml><?xml version="1.0" encoding="utf-8"?>
<Properties xmlns="http://schemas.openxmlformats.org/officeDocument/2006/extended-properties" xmlns:vt="http://schemas.openxmlformats.org/officeDocument/2006/docPropsVTypes">
  <TotalTime>0</TotalTime>
  <Words>1319</Words>
  <Application>Microsoft Office PowerPoint</Application>
  <PresentationFormat>Custom</PresentationFormat>
  <Paragraphs>131</Paragraphs>
  <Slides>16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TT Rounds Condensed</vt:lpstr>
      <vt:lpstr>Calibri</vt:lpstr>
      <vt:lpstr>TT Rounds Condensed Bold</vt:lpstr>
      <vt:lpstr>Arial</vt:lpstr>
      <vt:lpstr>Office Theme</vt:lpstr>
      <vt:lpstr>PowerPoint Presentation</vt:lpstr>
      <vt:lpstr>Aujourd'hui, nous allons parler de..</vt:lpstr>
      <vt:lpstr>Intégrité académique: une responsabilité partagée</vt:lpstr>
      <vt:lpstr>  Common Ground parmi les fondateurs de GAIN:  Quality and Qualifications Ireland (QQI) &amp; Agence pour la qualité et les normes de l’enseignement supérieur (TEQSA)</vt:lpstr>
      <vt:lpstr>PowerPoint Presentation</vt:lpstr>
      <vt:lpstr>PowerPoint Presentation</vt:lpstr>
      <vt:lpstr>Membres fondateurs de GAIN</vt:lpstr>
      <vt:lpstr>Le rôle du GAIN dans la lutte contre les menaces à l'intégrité académique</vt:lpstr>
      <vt:lpstr>Objectifs de GAIN</vt:lpstr>
      <vt:lpstr>PowerPoint Presentation</vt:lpstr>
      <vt:lpstr>PowerPoint Presentation</vt:lpstr>
      <vt:lpstr>Comment fonctionne GAIN</vt:lpstr>
      <vt:lpstr>PowerPoint Presentation</vt:lpstr>
      <vt:lpstr>Notre invitation à vous!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BFUG GAIN 28-11-24.pptx</dc:title>
  <cp:lastModifiedBy>Amaya Lyne (ETF)</cp:lastModifiedBy>
  <cp:revision>2</cp:revision>
  <dcterms:created xsi:type="dcterms:W3CDTF">2006-08-16T00:00:00Z</dcterms:created>
  <dcterms:modified xsi:type="dcterms:W3CDTF">2025-10-14T10:01:03Z</dcterms:modified>
  <dc:identifier>DAGXCY9JC18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0x0101009B2203B17F16D040A1E444A021DFF119</vt:lpwstr>
  </property>
  <property fmtid="{D5CDD505-2E9C-101B-9397-08002B2CF9AE}" pid="3" name="Order">
    <vt:lpwstr>315600.000000000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ies>
</file>