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9"/>
  </p:notesMasterIdLst>
  <p:handoutMasterIdLst>
    <p:handoutMasterId r:id="rId20"/>
  </p:handoutMasterIdLst>
  <p:sldIdLst>
    <p:sldId id="485" r:id="rId5"/>
    <p:sldId id="369" r:id="rId6"/>
    <p:sldId id="371" r:id="rId7"/>
    <p:sldId id="520" r:id="rId8"/>
    <p:sldId id="521" r:id="rId9"/>
    <p:sldId id="341" r:id="rId10"/>
    <p:sldId id="343" r:id="rId11"/>
    <p:sldId id="348" r:id="rId12"/>
    <p:sldId id="522" r:id="rId13"/>
    <p:sldId id="526" r:id="rId14"/>
    <p:sldId id="523" r:id="rId15"/>
    <p:sldId id="524" r:id="rId16"/>
    <p:sldId id="525" r:id="rId17"/>
    <p:sldId id="519" r:id="rId18"/>
  </p:sldIdLst>
  <p:sldSz cx="9144000" cy="6858000" type="screen4x3"/>
  <p:notesSz cx="6797675" cy="9926638"/>
  <p:defaultTextStyle>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i, Leticia" initials="SL" lastIdx="7" clrIdx="0">
    <p:extLst>
      <p:ext uri="{19B8F6BF-5375-455C-9EA6-DF929625EA0E}">
        <p15:presenceInfo xmlns:p15="http://schemas.microsoft.com/office/powerpoint/2012/main" userId="S::l.sakai@unesco.org::75882be5-8d1c-411f-8cc0-212d4f307a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55E28-D1B4-48ED-97EC-F095D37C764D}" v="36" dt="2025-10-14T10:19:28.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4" autoAdjust="0"/>
    <p:restoredTop sz="81378" autoAdjust="0"/>
  </p:normalViewPr>
  <p:slideViewPr>
    <p:cSldViewPr snapToGrid="0" showGuides="1">
      <p:cViewPr varScale="1">
        <p:scale>
          <a:sx n="90" d="100"/>
          <a:sy n="90" d="100"/>
        </p:scale>
        <p:origin x="2310" y="78"/>
      </p:cViewPr>
      <p:guideLst>
        <p:guide orient="horz" pos="2137"/>
        <p:guide pos="2948"/>
      </p:guideLst>
    </p:cSldViewPr>
  </p:slideViewPr>
  <p:outlineViewPr>
    <p:cViewPr>
      <p:scale>
        <a:sx n="100" d="100"/>
        <a:sy n="100" d="100"/>
      </p:scale>
      <p:origin x="0" y="-414762"/>
    </p:cViewPr>
  </p:outlin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254d19ee-a2a4-46f8-97d7-ce61c0481289" providerId="ADAL" clId="{B9FB3D3A-DDCA-4CF3-90CF-10C91849447D}"/>
    <pc:docChg chg="undo custSel modSld">
      <pc:chgData name="Amaya Lyne (ETF)" userId="254d19ee-a2a4-46f8-97d7-ce61c0481289" providerId="ADAL" clId="{B9FB3D3A-DDCA-4CF3-90CF-10C91849447D}" dt="2025-10-14T10:19:28.789" v="110" actId="404"/>
      <pc:docMkLst>
        <pc:docMk/>
      </pc:docMkLst>
      <pc:sldChg chg="modSp mod">
        <pc:chgData name="Amaya Lyne (ETF)" userId="254d19ee-a2a4-46f8-97d7-ce61c0481289" providerId="ADAL" clId="{B9FB3D3A-DDCA-4CF3-90CF-10C91849447D}" dt="2025-10-14T10:15:37.143" v="83" actId="20577"/>
        <pc:sldMkLst>
          <pc:docMk/>
          <pc:sldMk cId="1936113258" sldId="341"/>
        </pc:sldMkLst>
        <pc:spChg chg="mod">
          <ac:chgData name="Amaya Lyne (ETF)" userId="254d19ee-a2a4-46f8-97d7-ce61c0481289" providerId="ADAL" clId="{B9FB3D3A-DDCA-4CF3-90CF-10C91849447D}" dt="2025-10-14T10:04:35.155" v="55"/>
          <ac:spMkLst>
            <pc:docMk/>
            <pc:sldMk cId="1936113258" sldId="341"/>
            <ac:spMk id="3" creationId="{9E371004-EC81-231E-7234-B72EFC94F0B2}"/>
          </ac:spMkLst>
        </pc:spChg>
        <pc:graphicFrameChg chg="modGraphic">
          <ac:chgData name="Amaya Lyne (ETF)" userId="254d19ee-a2a4-46f8-97d7-ce61c0481289" providerId="ADAL" clId="{B9FB3D3A-DDCA-4CF3-90CF-10C91849447D}" dt="2025-10-14T10:15:37.143" v="83" actId="20577"/>
          <ac:graphicFrameMkLst>
            <pc:docMk/>
            <pc:sldMk cId="1936113258" sldId="341"/>
            <ac:graphicFrameMk id="6" creationId="{D3C97A71-7B0A-4B03-89F7-A82DAFD09E04}"/>
          </ac:graphicFrameMkLst>
        </pc:graphicFrameChg>
      </pc:sldChg>
      <pc:sldChg chg="modSp mod">
        <pc:chgData name="Amaya Lyne (ETF)" userId="254d19ee-a2a4-46f8-97d7-ce61c0481289" providerId="ADAL" clId="{B9FB3D3A-DDCA-4CF3-90CF-10C91849447D}" dt="2025-10-14T10:16:20.752" v="98" actId="1076"/>
        <pc:sldMkLst>
          <pc:docMk/>
          <pc:sldMk cId="1827891428" sldId="343"/>
        </pc:sldMkLst>
        <pc:spChg chg="mod">
          <ac:chgData name="Amaya Lyne (ETF)" userId="254d19ee-a2a4-46f8-97d7-ce61c0481289" providerId="ADAL" clId="{B9FB3D3A-DDCA-4CF3-90CF-10C91849447D}" dt="2025-10-14T10:04:40.738" v="57"/>
          <ac:spMkLst>
            <pc:docMk/>
            <pc:sldMk cId="1827891428" sldId="343"/>
            <ac:spMk id="3" creationId="{A1FFF74F-9C67-267E-5B97-60CE5BE58F0C}"/>
          </ac:spMkLst>
        </pc:spChg>
        <pc:spChg chg="mod">
          <ac:chgData name="Amaya Lyne (ETF)" userId="254d19ee-a2a4-46f8-97d7-ce61c0481289" providerId="ADAL" clId="{B9FB3D3A-DDCA-4CF3-90CF-10C91849447D}" dt="2025-10-14T10:16:20.752" v="98" actId="1076"/>
          <ac:spMkLst>
            <pc:docMk/>
            <pc:sldMk cId="1827891428" sldId="343"/>
            <ac:spMk id="10" creationId="{C5FD104E-E849-482F-9760-5FDA7CF6E847}"/>
          </ac:spMkLst>
        </pc:spChg>
        <pc:graphicFrameChg chg="modGraphic">
          <ac:chgData name="Amaya Lyne (ETF)" userId="254d19ee-a2a4-46f8-97d7-ce61c0481289" providerId="ADAL" clId="{B9FB3D3A-DDCA-4CF3-90CF-10C91849447D}" dt="2025-10-14T10:16:06.045" v="97" actId="404"/>
          <ac:graphicFrameMkLst>
            <pc:docMk/>
            <pc:sldMk cId="1827891428" sldId="343"/>
            <ac:graphicFrameMk id="6" creationId="{923221D8-1AFA-4D8B-BF74-C5D8874FEFA5}"/>
          </ac:graphicFrameMkLst>
        </pc:graphicFrameChg>
      </pc:sldChg>
      <pc:sldChg chg="modSp mod">
        <pc:chgData name="Amaya Lyne (ETF)" userId="254d19ee-a2a4-46f8-97d7-ce61c0481289" providerId="ADAL" clId="{B9FB3D3A-DDCA-4CF3-90CF-10C91849447D}" dt="2025-10-14T10:17:06.674" v="107" actId="20577"/>
        <pc:sldMkLst>
          <pc:docMk/>
          <pc:sldMk cId="2128931303" sldId="348"/>
        </pc:sldMkLst>
        <pc:spChg chg="mod">
          <ac:chgData name="Amaya Lyne (ETF)" userId="254d19ee-a2a4-46f8-97d7-ce61c0481289" providerId="ADAL" clId="{B9FB3D3A-DDCA-4CF3-90CF-10C91849447D}" dt="2025-10-14T10:04:47.082" v="59"/>
          <ac:spMkLst>
            <pc:docMk/>
            <pc:sldMk cId="2128931303" sldId="348"/>
            <ac:spMk id="4" creationId="{3BE806E3-0E47-B38E-4616-6531E20C2DCE}"/>
          </ac:spMkLst>
        </pc:spChg>
        <pc:graphicFrameChg chg="modGraphic">
          <ac:chgData name="Amaya Lyne (ETF)" userId="254d19ee-a2a4-46f8-97d7-ce61c0481289" providerId="ADAL" clId="{B9FB3D3A-DDCA-4CF3-90CF-10C91849447D}" dt="2025-10-14T10:17:06.674" v="107" actId="20577"/>
          <ac:graphicFrameMkLst>
            <pc:docMk/>
            <pc:sldMk cId="2128931303" sldId="348"/>
            <ac:graphicFrameMk id="7" creationId="{D0FCDAD8-4579-445E-A073-45A5C4372FB0}"/>
          </ac:graphicFrameMkLst>
        </pc:graphicFrameChg>
      </pc:sldChg>
      <pc:sldChg chg="modSp mod">
        <pc:chgData name="Amaya Lyne (ETF)" userId="254d19ee-a2a4-46f8-97d7-ce61c0481289" providerId="ADAL" clId="{B9FB3D3A-DDCA-4CF3-90CF-10C91849447D}" dt="2025-10-14T10:06:11.742" v="80" actId="20577"/>
        <pc:sldMkLst>
          <pc:docMk/>
          <pc:sldMk cId="3121955885" sldId="369"/>
        </pc:sldMkLst>
        <pc:spChg chg="mod">
          <ac:chgData name="Amaya Lyne (ETF)" userId="254d19ee-a2a4-46f8-97d7-ce61c0481289" providerId="ADAL" clId="{B9FB3D3A-DDCA-4CF3-90CF-10C91849447D}" dt="2025-10-14T10:04:14.653" v="49"/>
          <ac:spMkLst>
            <pc:docMk/>
            <pc:sldMk cId="3121955885" sldId="369"/>
            <ac:spMk id="4" creationId="{0C9BF84A-0F84-C262-99C1-08B0EE4D1EE7}"/>
          </ac:spMkLst>
        </pc:spChg>
        <pc:spChg chg="mod">
          <ac:chgData name="Amaya Lyne (ETF)" userId="254d19ee-a2a4-46f8-97d7-ce61c0481289" providerId="ADAL" clId="{B9FB3D3A-DDCA-4CF3-90CF-10C91849447D}" dt="2025-10-14T10:06:11.742" v="80" actId="20577"/>
          <ac:spMkLst>
            <pc:docMk/>
            <pc:sldMk cId="3121955885" sldId="369"/>
            <ac:spMk id="5" creationId="{BA4B8859-5B43-10B3-574B-7DE5A981F2DD}"/>
          </ac:spMkLst>
        </pc:spChg>
      </pc:sldChg>
      <pc:sldChg chg="modSp mod">
        <pc:chgData name="Amaya Lyne (ETF)" userId="254d19ee-a2a4-46f8-97d7-ce61c0481289" providerId="ADAL" clId="{B9FB3D3A-DDCA-4CF3-90CF-10C91849447D}" dt="2025-10-14T10:04:19.620" v="51"/>
        <pc:sldMkLst>
          <pc:docMk/>
          <pc:sldMk cId="3309292031" sldId="371"/>
        </pc:sldMkLst>
        <pc:spChg chg="mod">
          <ac:chgData name="Amaya Lyne (ETF)" userId="254d19ee-a2a4-46f8-97d7-ce61c0481289" providerId="ADAL" clId="{B9FB3D3A-DDCA-4CF3-90CF-10C91849447D}" dt="2025-10-14T10:04:19.620" v="51"/>
          <ac:spMkLst>
            <pc:docMk/>
            <pc:sldMk cId="3309292031" sldId="371"/>
            <ac:spMk id="3" creationId="{CDB0B471-4831-F377-7398-1E63FA70BBE3}"/>
          </ac:spMkLst>
        </pc:spChg>
        <pc:spChg chg="mod">
          <ac:chgData name="Amaya Lyne (ETF)" userId="254d19ee-a2a4-46f8-97d7-ce61c0481289" providerId="ADAL" clId="{B9FB3D3A-DDCA-4CF3-90CF-10C91849447D}" dt="2025-10-14T10:03:38.110" v="46"/>
          <ac:spMkLst>
            <pc:docMk/>
            <pc:sldMk cId="3309292031" sldId="371"/>
            <ac:spMk id="8" creationId="{85B7613E-D7A8-4EF3-842A-E9733E29C373}"/>
          </ac:spMkLst>
        </pc:spChg>
      </pc:sldChg>
      <pc:sldChg chg="modSp mod">
        <pc:chgData name="Amaya Lyne (ETF)" userId="254d19ee-a2a4-46f8-97d7-ce61c0481289" providerId="ADAL" clId="{B9FB3D3A-DDCA-4CF3-90CF-10C91849447D}" dt="2025-10-14T10:04:00.091" v="47" actId="20577"/>
        <pc:sldMkLst>
          <pc:docMk/>
          <pc:sldMk cId="2466628061" sldId="485"/>
        </pc:sldMkLst>
        <pc:spChg chg="mod">
          <ac:chgData name="Amaya Lyne (ETF)" userId="254d19ee-a2a4-46f8-97d7-ce61c0481289" providerId="ADAL" clId="{B9FB3D3A-DDCA-4CF3-90CF-10C91849447D}" dt="2025-10-14T10:04:00.091" v="47" actId="20577"/>
          <ac:spMkLst>
            <pc:docMk/>
            <pc:sldMk cId="2466628061" sldId="485"/>
            <ac:spMk id="5" creationId="{7B1B2492-2768-E857-8284-F17335F7B728}"/>
          </ac:spMkLst>
        </pc:spChg>
        <pc:picChg chg="mod">
          <ac:chgData name="Amaya Lyne (ETF)" userId="254d19ee-a2a4-46f8-97d7-ce61c0481289" providerId="ADAL" clId="{B9FB3D3A-DDCA-4CF3-90CF-10C91849447D}" dt="2025-10-14T10:01:52.412" v="3" actId="14100"/>
          <ac:picMkLst>
            <pc:docMk/>
            <pc:sldMk cId="2466628061" sldId="485"/>
            <ac:picMk id="8" creationId="{A14A7801-AAB8-1A2B-E5B7-4AC665FBD7B6}"/>
          </ac:picMkLst>
        </pc:picChg>
        <pc:picChg chg="mod">
          <ac:chgData name="Amaya Lyne (ETF)" userId="254d19ee-a2a4-46f8-97d7-ce61c0481289" providerId="ADAL" clId="{B9FB3D3A-DDCA-4CF3-90CF-10C91849447D}" dt="2025-10-14T10:01:55.357" v="4" actId="14100"/>
          <ac:picMkLst>
            <pc:docMk/>
            <pc:sldMk cId="2466628061" sldId="485"/>
            <ac:picMk id="10" creationId="{BFAB9342-319D-D115-7963-9A5939DE75F5}"/>
          </ac:picMkLst>
        </pc:picChg>
      </pc:sldChg>
      <pc:sldChg chg="delSp modSp mod">
        <pc:chgData name="Amaya Lyne (ETF)" userId="254d19ee-a2a4-46f8-97d7-ce61c0481289" providerId="ADAL" clId="{B9FB3D3A-DDCA-4CF3-90CF-10C91849447D}" dt="2025-10-14T10:05:29.791" v="73" actId="478"/>
        <pc:sldMkLst>
          <pc:docMk/>
          <pc:sldMk cId="2905687737" sldId="519"/>
        </pc:sldMkLst>
        <pc:picChg chg="del mod">
          <ac:chgData name="Amaya Lyne (ETF)" userId="254d19ee-a2a4-46f8-97d7-ce61c0481289" providerId="ADAL" clId="{B9FB3D3A-DDCA-4CF3-90CF-10C91849447D}" dt="2025-10-14T10:05:29.791" v="73" actId="478"/>
          <ac:picMkLst>
            <pc:docMk/>
            <pc:sldMk cId="2905687737" sldId="519"/>
            <ac:picMk id="12" creationId="{DC694BEE-A8F3-A0F8-0360-747030297313}"/>
          </ac:picMkLst>
        </pc:picChg>
      </pc:sldChg>
      <pc:sldChg chg="modSp mod">
        <pc:chgData name="Amaya Lyne (ETF)" userId="254d19ee-a2a4-46f8-97d7-ce61c0481289" providerId="ADAL" clId="{B9FB3D3A-DDCA-4CF3-90CF-10C91849447D}" dt="2025-10-14T10:06:42.845" v="81" actId="113"/>
        <pc:sldMkLst>
          <pc:docMk/>
          <pc:sldMk cId="4034273551" sldId="520"/>
        </pc:sldMkLst>
        <pc:spChg chg="mod">
          <ac:chgData name="Amaya Lyne (ETF)" userId="254d19ee-a2a4-46f8-97d7-ce61c0481289" providerId="ADAL" clId="{B9FB3D3A-DDCA-4CF3-90CF-10C91849447D}" dt="2025-10-14T10:04:24.934" v="53"/>
          <ac:spMkLst>
            <pc:docMk/>
            <pc:sldMk cId="4034273551" sldId="520"/>
            <ac:spMk id="3" creationId="{EA757E92-A426-454D-8A80-536AA1550773}"/>
          </ac:spMkLst>
        </pc:spChg>
        <pc:spChg chg="mod">
          <ac:chgData name="Amaya Lyne (ETF)" userId="254d19ee-a2a4-46f8-97d7-ce61c0481289" providerId="ADAL" clId="{B9FB3D3A-DDCA-4CF3-90CF-10C91849447D}" dt="2025-10-14T10:06:42.845" v="81" actId="113"/>
          <ac:spMkLst>
            <pc:docMk/>
            <pc:sldMk cId="4034273551" sldId="520"/>
            <ac:spMk id="6" creationId="{67E6D003-2009-2DEE-D8F1-0BC41C78F95D}"/>
          </ac:spMkLst>
        </pc:spChg>
      </pc:sldChg>
      <pc:sldChg chg="modSp">
        <pc:chgData name="Amaya Lyne (ETF)" userId="254d19ee-a2a4-46f8-97d7-ce61c0481289" providerId="ADAL" clId="{B9FB3D3A-DDCA-4CF3-90CF-10C91849447D}" dt="2025-10-14T10:06:55.711" v="82" actId="113"/>
        <pc:sldMkLst>
          <pc:docMk/>
          <pc:sldMk cId="3215357455" sldId="521"/>
        </pc:sldMkLst>
        <pc:spChg chg="mod">
          <ac:chgData name="Amaya Lyne (ETF)" userId="254d19ee-a2a4-46f8-97d7-ce61c0481289" providerId="ADAL" clId="{B9FB3D3A-DDCA-4CF3-90CF-10C91849447D}" dt="2025-10-14T10:06:55.711" v="82" actId="113"/>
          <ac:spMkLst>
            <pc:docMk/>
            <pc:sldMk cId="3215357455" sldId="521"/>
            <ac:spMk id="10" creationId="{E92BCCEB-726E-6114-F21C-E62911DD7769}"/>
          </ac:spMkLst>
        </pc:spChg>
      </pc:sldChg>
      <pc:sldChg chg="modSp mod">
        <pc:chgData name="Amaya Lyne (ETF)" userId="254d19ee-a2a4-46f8-97d7-ce61c0481289" providerId="ADAL" clId="{B9FB3D3A-DDCA-4CF3-90CF-10C91849447D}" dt="2025-10-14T10:17:15.386" v="108" actId="404"/>
        <pc:sldMkLst>
          <pc:docMk/>
          <pc:sldMk cId="127495918" sldId="522"/>
        </pc:sldMkLst>
        <pc:spChg chg="mod">
          <ac:chgData name="Amaya Lyne (ETF)" userId="254d19ee-a2a4-46f8-97d7-ce61c0481289" providerId="ADAL" clId="{B9FB3D3A-DDCA-4CF3-90CF-10C91849447D}" dt="2025-10-14T10:17:15.386" v="108" actId="404"/>
          <ac:spMkLst>
            <pc:docMk/>
            <pc:sldMk cId="127495918" sldId="522"/>
            <ac:spMk id="2" creationId="{E59349C5-F0AB-5298-1C7C-BB05C4CB7FFB}"/>
          </ac:spMkLst>
        </pc:spChg>
        <pc:spChg chg="mod">
          <ac:chgData name="Amaya Lyne (ETF)" userId="254d19ee-a2a4-46f8-97d7-ce61c0481289" providerId="ADAL" clId="{B9FB3D3A-DDCA-4CF3-90CF-10C91849447D}" dt="2025-10-14T10:04:55.460" v="62" actId="20577"/>
          <ac:spMkLst>
            <pc:docMk/>
            <pc:sldMk cId="127495918" sldId="522"/>
            <ac:spMk id="4" creationId="{8CED25E8-F222-F2FF-EA1D-F0A05D396B03}"/>
          </ac:spMkLst>
        </pc:spChg>
      </pc:sldChg>
      <pc:sldChg chg="modSp mod">
        <pc:chgData name="Amaya Lyne (ETF)" userId="254d19ee-a2a4-46f8-97d7-ce61c0481289" providerId="ADAL" clId="{B9FB3D3A-DDCA-4CF3-90CF-10C91849447D}" dt="2025-10-14T10:05:06.415" v="66"/>
        <pc:sldMkLst>
          <pc:docMk/>
          <pc:sldMk cId="2802642680" sldId="523"/>
        </pc:sldMkLst>
        <pc:spChg chg="mod">
          <ac:chgData name="Amaya Lyne (ETF)" userId="254d19ee-a2a4-46f8-97d7-ce61c0481289" providerId="ADAL" clId="{B9FB3D3A-DDCA-4CF3-90CF-10C91849447D}" dt="2025-10-14T10:05:06.415" v="66"/>
          <ac:spMkLst>
            <pc:docMk/>
            <pc:sldMk cId="2802642680" sldId="523"/>
            <ac:spMk id="4" creationId="{450F83F5-05BA-FA23-11F3-AF59791AC92C}"/>
          </ac:spMkLst>
        </pc:spChg>
      </pc:sldChg>
      <pc:sldChg chg="modSp mod">
        <pc:chgData name="Amaya Lyne (ETF)" userId="254d19ee-a2a4-46f8-97d7-ce61c0481289" providerId="ADAL" clId="{B9FB3D3A-DDCA-4CF3-90CF-10C91849447D}" dt="2025-10-14T10:19:28.789" v="110" actId="404"/>
        <pc:sldMkLst>
          <pc:docMk/>
          <pc:sldMk cId="2157170073" sldId="524"/>
        </pc:sldMkLst>
        <pc:spChg chg="mod">
          <ac:chgData name="Amaya Lyne (ETF)" userId="254d19ee-a2a4-46f8-97d7-ce61c0481289" providerId="ADAL" clId="{B9FB3D3A-DDCA-4CF3-90CF-10C91849447D}" dt="2025-10-14T10:05:12.342" v="68"/>
          <ac:spMkLst>
            <pc:docMk/>
            <pc:sldMk cId="2157170073" sldId="524"/>
            <ac:spMk id="4" creationId="{9083F0A8-26AA-7C80-08FB-F809B7DF7CA5}"/>
          </ac:spMkLst>
        </pc:spChg>
        <pc:spChg chg="mod">
          <ac:chgData name="Amaya Lyne (ETF)" userId="254d19ee-a2a4-46f8-97d7-ce61c0481289" providerId="ADAL" clId="{B9FB3D3A-DDCA-4CF3-90CF-10C91849447D}" dt="2025-10-14T10:19:28.789" v="110" actId="404"/>
          <ac:spMkLst>
            <pc:docMk/>
            <pc:sldMk cId="2157170073" sldId="524"/>
            <ac:spMk id="6" creationId="{45AD41F1-BA95-F7B6-DA80-C6ACE4C9CDC9}"/>
          </ac:spMkLst>
        </pc:spChg>
      </pc:sldChg>
      <pc:sldChg chg="modSp mod">
        <pc:chgData name="Amaya Lyne (ETF)" userId="254d19ee-a2a4-46f8-97d7-ce61c0481289" providerId="ADAL" clId="{B9FB3D3A-DDCA-4CF3-90CF-10C91849447D}" dt="2025-10-14T10:05:17.636" v="70"/>
        <pc:sldMkLst>
          <pc:docMk/>
          <pc:sldMk cId="971605457" sldId="525"/>
        </pc:sldMkLst>
        <pc:spChg chg="mod">
          <ac:chgData name="Amaya Lyne (ETF)" userId="254d19ee-a2a4-46f8-97d7-ce61c0481289" providerId="ADAL" clId="{B9FB3D3A-DDCA-4CF3-90CF-10C91849447D}" dt="2025-10-14T10:05:17.636" v="70"/>
          <ac:spMkLst>
            <pc:docMk/>
            <pc:sldMk cId="971605457" sldId="525"/>
            <ac:spMk id="4" creationId="{6FAF2FA0-24D0-B5E8-9678-04C8E836F91C}"/>
          </ac:spMkLst>
        </pc:spChg>
      </pc:sldChg>
      <pc:sldChg chg="modSp mod">
        <pc:chgData name="Amaya Lyne (ETF)" userId="254d19ee-a2a4-46f8-97d7-ce61c0481289" providerId="ADAL" clId="{B9FB3D3A-DDCA-4CF3-90CF-10C91849447D}" dt="2025-10-14T10:17:52.288" v="109" actId="404"/>
        <pc:sldMkLst>
          <pc:docMk/>
          <pc:sldMk cId="3231499810" sldId="526"/>
        </pc:sldMkLst>
        <pc:spChg chg="mod">
          <ac:chgData name="Amaya Lyne (ETF)" userId="254d19ee-a2a4-46f8-97d7-ce61c0481289" providerId="ADAL" clId="{B9FB3D3A-DDCA-4CF3-90CF-10C91849447D}" dt="2025-10-14T10:17:52.288" v="109" actId="404"/>
          <ac:spMkLst>
            <pc:docMk/>
            <pc:sldMk cId="3231499810" sldId="526"/>
            <ac:spMk id="2" creationId="{3A0804EB-DBAE-2780-E742-58284F4908BB}"/>
          </ac:spMkLst>
        </pc:spChg>
        <pc:spChg chg="mod">
          <ac:chgData name="Amaya Lyne (ETF)" userId="254d19ee-a2a4-46f8-97d7-ce61c0481289" providerId="ADAL" clId="{B9FB3D3A-DDCA-4CF3-90CF-10C91849447D}" dt="2025-10-14T10:05:01.253" v="64"/>
          <ac:spMkLst>
            <pc:docMk/>
            <pc:sldMk cId="3231499810" sldId="526"/>
            <ac:spMk id="4" creationId="{25AF9B6E-F1D0-13CE-4C23-D6E77A7D72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1FD38-86B9-4FE6-B463-870B0F828B5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a:p>
      </dgm:t>
    </dgm:pt>
    <dgm:pt modelId="{F041D2AB-150F-4B55-9DFA-78E80B3AABA9}">
      <dgm:prSet phldrT="[Text]"/>
      <dgm:spPr/>
      <dgm:t>
        <a:bodyPr/>
        <a:lstStyle/>
        <a:p>
          <a:r>
            <a:t>Faciliter la mobilité par la </a:t>
          </a:r>
          <a:r>
            <a:rPr b="1"/>
            <a:t>coopération internationale</a:t>
          </a:r>
        </a:p>
      </dgm:t>
    </dgm:pt>
    <dgm:pt modelId="{9D7CFE09-C274-41F1-B1F9-4AE46EB5EDD9}" type="sibTrans" cxnId="{D6BBB651-7C8A-4BB0-872F-CAE135E89BB5}">
      <dgm:prSet/>
      <dgm:spPr/>
      <dgm:t>
        <a:bodyPr/>
        <a:lstStyle/>
        <a:p>
          <a:endParaRPr/>
        </a:p>
      </dgm:t>
    </dgm:pt>
    <dgm:pt modelId="{9B3A20B8-2AF8-4524-A118-AB1BD77A723A}" type="parTrans" cxnId="{D6BBB651-7C8A-4BB0-872F-CAE135E89BB5}">
      <dgm:prSet/>
      <dgm:spPr/>
      <dgm:t>
        <a:bodyPr/>
        <a:lstStyle/>
        <a:p>
          <a:endParaRPr/>
        </a:p>
      </dgm:t>
    </dgm:pt>
    <dgm:pt modelId="{F2E3C032-A5FF-4326-90C4-131EA7E62656}">
      <dgm:prSet/>
      <dgm:spPr/>
      <dgm:t>
        <a:bodyPr/>
        <a:lstStyle/>
        <a:p>
          <a:r>
            <a:t>Fournir un cadre </a:t>
          </a:r>
          <a:r>
            <a:rPr b="1"/>
            <a:t>inclusif</a:t>
          </a:r>
          <a:r>
            <a:t> pour </a:t>
          </a:r>
          <a:r>
            <a:rPr b="1"/>
            <a:t>une reconnaissance équitable</a:t>
          </a:r>
          <a:r>
            <a:t> </a:t>
          </a:r>
        </a:p>
      </dgm:t>
    </dgm:pt>
    <dgm:pt modelId="{A3C22DF6-E6BF-4293-90FD-969E2F5CF3D4}" type="sibTrans" cxnId="{DAE430CE-D39C-4F15-9148-1B11DD2024FA}">
      <dgm:prSet/>
      <dgm:spPr/>
      <dgm:t>
        <a:bodyPr/>
        <a:lstStyle/>
        <a:p>
          <a:endParaRPr/>
        </a:p>
      </dgm:t>
    </dgm:pt>
    <dgm:pt modelId="{BFACFCC9-263C-4B0C-AF68-0A7DAC9A1A71}" type="parTrans" cxnId="{DAE430CE-D39C-4F15-9148-1B11DD2024FA}">
      <dgm:prSet/>
      <dgm:spPr/>
      <dgm:t>
        <a:bodyPr/>
        <a:lstStyle/>
        <a:p>
          <a:endParaRPr/>
        </a:p>
      </dgm:t>
    </dgm:pt>
    <dgm:pt modelId="{AEF2BFF2-3B56-4A93-813C-690246176058}">
      <dgm:prSet/>
      <dgm:spPr/>
      <dgm:t>
        <a:bodyPr/>
        <a:lstStyle/>
        <a:p>
          <a:r>
            <a:t>Respect des lois </a:t>
          </a:r>
          <a:r>
            <a:rPr b="1"/>
            <a:t>nationales</a:t>
          </a:r>
          <a:r>
            <a:t> et </a:t>
          </a:r>
          <a:r>
            <a:rPr b="1"/>
            <a:t>autonomie institutionnelle</a:t>
          </a:r>
        </a:p>
      </dgm:t>
    </dgm:pt>
    <dgm:pt modelId="{81AC1F5A-F01E-4051-9045-5DBBC2490B52}" type="sibTrans" cxnId="{FF7C6231-F31B-42E3-AEFB-B5171CEE365D}">
      <dgm:prSet/>
      <dgm:spPr/>
      <dgm:t>
        <a:bodyPr/>
        <a:lstStyle/>
        <a:p>
          <a:endParaRPr/>
        </a:p>
      </dgm:t>
    </dgm:pt>
    <dgm:pt modelId="{5811692F-7084-44AB-9DD1-9D36DAF0925B}" type="parTrans" cxnId="{FF7C6231-F31B-42E3-AEFB-B5171CEE365D}">
      <dgm:prSet/>
      <dgm:spPr/>
      <dgm:t>
        <a:bodyPr/>
        <a:lstStyle/>
        <a:p>
          <a:endParaRPr/>
        </a:p>
      </dgm:t>
    </dgm:pt>
    <dgm:pt modelId="{45DC0689-67A3-440F-A73B-FDBFCB58244D}">
      <dgm:prSet/>
      <dgm:spPr/>
      <dgm:t>
        <a:bodyPr/>
        <a:lstStyle/>
        <a:p>
          <a:r>
            <a:rPr b="1" dirty="0"/>
            <a:t>Ne fait pas</a:t>
          </a:r>
          <a:r>
            <a:rPr lang="en-GB" b="1" dirty="0"/>
            <a:t>:</a:t>
          </a:r>
          <a:r>
            <a:rPr dirty="0"/>
            <a:t>  </a:t>
          </a:r>
        </a:p>
        <a:p>
          <a:r>
            <a:rPr dirty="0"/>
            <a:t>-reconnaissance </a:t>
          </a:r>
          <a:r>
            <a:rPr b="1" dirty="0" err="1"/>
            <a:t>automatique</a:t>
          </a:r>
          <a:r>
            <a:rPr dirty="0"/>
            <a:t> </a:t>
          </a:r>
          <a:r>
            <a:rPr dirty="0" err="1"/>
            <a:t>moyenne</a:t>
          </a:r>
          <a:endParaRPr dirty="0"/>
        </a:p>
        <a:p>
          <a:r>
            <a:rPr dirty="0"/>
            <a:t>-</a:t>
          </a:r>
          <a:r>
            <a:rPr dirty="0" err="1"/>
            <a:t>préciser</a:t>
          </a:r>
          <a:r>
            <a:rPr dirty="0"/>
            <a:t> </a:t>
          </a:r>
          <a:r>
            <a:rPr b="1" dirty="0"/>
            <a:t>comment</a:t>
          </a:r>
          <a:r>
            <a:rPr dirty="0"/>
            <a:t> </a:t>
          </a:r>
          <a:r>
            <a:rPr dirty="0" err="1"/>
            <a:t>reconnaître</a:t>
          </a:r>
          <a:endParaRPr dirty="0"/>
        </a:p>
      </dgm:t>
    </dgm:pt>
    <dgm:pt modelId="{E87C11D2-FB55-4C89-B775-95CDEB0EDDB3}" type="sibTrans" cxnId="{212B5943-6E86-45FF-8F6A-740013E159F4}">
      <dgm:prSet/>
      <dgm:spPr/>
      <dgm:t>
        <a:bodyPr/>
        <a:lstStyle/>
        <a:p>
          <a:endParaRPr/>
        </a:p>
      </dgm:t>
    </dgm:pt>
    <dgm:pt modelId="{E1B6895C-6FDC-4A0E-A7E4-A3BE550C1D0F}" type="parTrans" cxnId="{212B5943-6E86-45FF-8F6A-740013E159F4}">
      <dgm:prSet/>
      <dgm:spPr/>
      <dgm:t>
        <a:bodyPr/>
        <a:lstStyle/>
        <a:p>
          <a:endParaRPr/>
        </a:p>
      </dgm:t>
    </dgm:pt>
    <dgm:pt modelId="{011879D7-D3C5-DF4F-85B0-C092FF8DEBD3}" type="pres">
      <dgm:prSet presAssocID="{EA61FD38-86B9-4FE6-B463-870B0F828B54}" presName="matrix" presStyleCnt="0">
        <dgm:presLayoutVars>
          <dgm:chMax val="1"/>
          <dgm:dir/>
          <dgm:resizeHandles val="exact"/>
        </dgm:presLayoutVars>
      </dgm:prSet>
      <dgm:spPr/>
    </dgm:pt>
    <dgm:pt modelId="{DF3A2B3D-55E3-C34E-A9E2-25482408594E}" type="pres">
      <dgm:prSet presAssocID="{EA61FD38-86B9-4FE6-B463-870B0F828B54}" presName="diamond" presStyleLbl="bgShp" presStyleIdx="0" presStyleCnt="1"/>
      <dgm:spPr/>
    </dgm:pt>
    <dgm:pt modelId="{E316BCAE-71D6-6A44-A3A2-1F3C586A0600}" type="pres">
      <dgm:prSet presAssocID="{EA61FD38-86B9-4FE6-B463-870B0F828B54}" presName="quad1" presStyleLbl="node1" presStyleIdx="0" presStyleCnt="4">
        <dgm:presLayoutVars>
          <dgm:chMax val="0"/>
          <dgm:chPref val="0"/>
          <dgm:bulletEnabled val="1"/>
        </dgm:presLayoutVars>
      </dgm:prSet>
      <dgm:spPr/>
    </dgm:pt>
    <dgm:pt modelId="{59EC8710-47DC-0346-B461-6DC5C7FAB677}" type="pres">
      <dgm:prSet presAssocID="{EA61FD38-86B9-4FE6-B463-870B0F828B54}" presName="quad2" presStyleLbl="node1" presStyleIdx="1" presStyleCnt="4">
        <dgm:presLayoutVars>
          <dgm:chMax val="0"/>
          <dgm:chPref val="0"/>
          <dgm:bulletEnabled val="1"/>
        </dgm:presLayoutVars>
      </dgm:prSet>
      <dgm:spPr/>
    </dgm:pt>
    <dgm:pt modelId="{A3DB2257-1CA9-9546-B099-74E65FABCB15}" type="pres">
      <dgm:prSet presAssocID="{EA61FD38-86B9-4FE6-B463-870B0F828B54}" presName="quad3" presStyleLbl="node1" presStyleIdx="2" presStyleCnt="4">
        <dgm:presLayoutVars>
          <dgm:chMax val="0"/>
          <dgm:chPref val="0"/>
          <dgm:bulletEnabled val="1"/>
        </dgm:presLayoutVars>
      </dgm:prSet>
      <dgm:spPr/>
    </dgm:pt>
    <dgm:pt modelId="{48FF1F0E-A456-CE4F-B2A5-CDDAB3C3C9B4}" type="pres">
      <dgm:prSet presAssocID="{EA61FD38-86B9-4FE6-B463-870B0F828B54}" presName="quad4" presStyleLbl="node1" presStyleIdx="3" presStyleCnt="4">
        <dgm:presLayoutVars>
          <dgm:chMax val="0"/>
          <dgm:chPref val="0"/>
          <dgm:bulletEnabled val="1"/>
        </dgm:presLayoutVars>
      </dgm:prSet>
      <dgm:spPr/>
    </dgm:pt>
  </dgm:ptLst>
  <dgm:cxnLst>
    <dgm:cxn modelId="{02B60B14-3424-4B46-A4C7-542579A011B1}" type="presOf" srcId="{F041D2AB-150F-4B55-9DFA-78E80B3AABA9}" destId="{E316BCAE-71D6-6A44-A3A2-1F3C586A0600}" srcOrd="0" destOrd="0" presId="urn:microsoft.com/office/officeart/2005/8/layout/matrix3"/>
    <dgm:cxn modelId="{FF7C6231-F31B-42E3-AEFB-B5171CEE365D}" srcId="{EA61FD38-86B9-4FE6-B463-870B0F828B54}" destId="{AEF2BFF2-3B56-4A93-813C-690246176058}" srcOrd="2" destOrd="0" parTransId="{5811692F-7084-44AB-9DD1-9D36DAF0925B}" sibTransId="{81AC1F5A-F01E-4051-9045-5DBBC2490B52}"/>
    <dgm:cxn modelId="{212B5943-6E86-45FF-8F6A-740013E159F4}" srcId="{EA61FD38-86B9-4FE6-B463-870B0F828B54}" destId="{45DC0689-67A3-440F-A73B-FDBFCB58244D}" srcOrd="3" destOrd="0" parTransId="{E1B6895C-6FDC-4A0E-A7E4-A3BE550C1D0F}" sibTransId="{E87C11D2-FB55-4C89-B775-95CDEB0EDDB3}"/>
    <dgm:cxn modelId="{D6BBB651-7C8A-4BB0-872F-CAE135E89BB5}" srcId="{EA61FD38-86B9-4FE6-B463-870B0F828B54}" destId="{F041D2AB-150F-4B55-9DFA-78E80B3AABA9}" srcOrd="0" destOrd="0" parTransId="{9B3A20B8-2AF8-4524-A118-AB1BD77A723A}" sibTransId="{9D7CFE09-C274-41F1-B1F9-4AE46EB5EDD9}"/>
    <dgm:cxn modelId="{7A891876-88F6-7041-9C59-6BB59E36E894}" type="presOf" srcId="{45DC0689-67A3-440F-A73B-FDBFCB58244D}" destId="{48FF1F0E-A456-CE4F-B2A5-CDDAB3C3C9B4}" srcOrd="0" destOrd="0" presId="urn:microsoft.com/office/officeart/2005/8/layout/matrix3"/>
    <dgm:cxn modelId="{B3AFB88B-AA43-0C42-9C49-02C372E706EE}" type="presOf" srcId="{AEF2BFF2-3B56-4A93-813C-690246176058}" destId="{A3DB2257-1CA9-9546-B099-74E65FABCB15}" srcOrd="0" destOrd="0" presId="urn:microsoft.com/office/officeart/2005/8/layout/matrix3"/>
    <dgm:cxn modelId="{57EE4EB1-0361-7B47-83F4-AE9415B4DC71}" type="presOf" srcId="{EA61FD38-86B9-4FE6-B463-870B0F828B54}" destId="{011879D7-D3C5-DF4F-85B0-C092FF8DEBD3}" srcOrd="0" destOrd="0" presId="urn:microsoft.com/office/officeart/2005/8/layout/matrix3"/>
    <dgm:cxn modelId="{DAE430CE-D39C-4F15-9148-1B11DD2024FA}" srcId="{EA61FD38-86B9-4FE6-B463-870B0F828B54}" destId="{F2E3C032-A5FF-4326-90C4-131EA7E62656}" srcOrd="1" destOrd="0" parTransId="{BFACFCC9-263C-4B0C-AF68-0A7DAC9A1A71}" sibTransId="{A3C22DF6-E6BF-4293-90FD-969E2F5CF3D4}"/>
    <dgm:cxn modelId="{71E630EC-20FC-E542-A6C2-3244055FA206}" type="presOf" srcId="{F2E3C032-A5FF-4326-90C4-131EA7E62656}" destId="{59EC8710-47DC-0346-B461-6DC5C7FAB677}" srcOrd="0" destOrd="0" presId="urn:microsoft.com/office/officeart/2005/8/layout/matrix3"/>
    <dgm:cxn modelId="{1E67013B-F85A-3647-A400-0441B3BDFBD1}" type="presParOf" srcId="{011879D7-D3C5-DF4F-85B0-C092FF8DEBD3}" destId="{DF3A2B3D-55E3-C34E-A9E2-25482408594E}" srcOrd="0" destOrd="0" presId="urn:microsoft.com/office/officeart/2005/8/layout/matrix3"/>
    <dgm:cxn modelId="{8113B988-0783-5F45-BC4C-7C69E5FAC7D9}" type="presParOf" srcId="{011879D7-D3C5-DF4F-85B0-C092FF8DEBD3}" destId="{E316BCAE-71D6-6A44-A3A2-1F3C586A0600}" srcOrd="1" destOrd="0" presId="urn:microsoft.com/office/officeart/2005/8/layout/matrix3"/>
    <dgm:cxn modelId="{B3B0418B-8E8F-204D-9DB6-0FFD666BD348}" type="presParOf" srcId="{011879D7-D3C5-DF4F-85B0-C092FF8DEBD3}" destId="{59EC8710-47DC-0346-B461-6DC5C7FAB677}" srcOrd="2" destOrd="0" presId="urn:microsoft.com/office/officeart/2005/8/layout/matrix3"/>
    <dgm:cxn modelId="{FA093E19-92E4-924E-9708-40D42CB3313C}" type="presParOf" srcId="{011879D7-D3C5-DF4F-85B0-C092FF8DEBD3}" destId="{A3DB2257-1CA9-9546-B099-74E65FABCB15}" srcOrd="3" destOrd="0" presId="urn:microsoft.com/office/officeart/2005/8/layout/matrix3"/>
    <dgm:cxn modelId="{ABE968F3-B638-3548-B15C-74F2F6BFDE2D}" type="presParOf" srcId="{011879D7-D3C5-DF4F-85B0-C092FF8DEBD3}" destId="{48FF1F0E-A456-CE4F-B2A5-CDDAB3C3C9B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20FA7-3A96-49E2-974B-4E26BF27F2DD}" type="doc">
      <dgm:prSet loTypeId="urn:microsoft.com/office/officeart/2005/8/layout/hProcess9" loCatId="process" qsTypeId="urn:microsoft.com/office/officeart/2005/8/quickstyle/simple1" qsCatId="simple" csTypeId="urn:microsoft.com/office/officeart/2005/8/colors/colorful1" csCatId="colorful" phldr="1"/>
      <dgm:spPr/>
    </dgm:pt>
    <dgm:pt modelId="{7BBB70FA-9DA6-4667-BD25-8CEC1E5A1A48}">
      <dgm:prSet custT="1"/>
      <dgm:spPr>
        <a:solidFill>
          <a:schemeClr val="accent5">
            <a:lumMod val="75000"/>
          </a:schemeClr>
        </a:solidFill>
      </dgm:spPr>
      <dgm:t>
        <a:bodyPr/>
        <a:lstStyle/>
        <a:p>
          <a:pPr marL="0" indent="0">
            <a:defRPr sz="1650"/>
          </a:pPr>
          <a:r>
            <a:rPr sz="1200" dirty="0" err="1"/>
            <a:t>Évaluation</a:t>
          </a:r>
          <a:r>
            <a:rPr sz="1200" dirty="0"/>
            <a:t> </a:t>
          </a:r>
          <a:r>
            <a:rPr sz="1200" dirty="0" err="1"/>
            <a:t>transparente</a:t>
          </a:r>
          <a:r>
            <a:rPr sz="1200" dirty="0"/>
            <a:t>, </a:t>
          </a:r>
          <a:r>
            <a:rPr sz="1200" dirty="0" err="1"/>
            <a:t>équitable</a:t>
          </a:r>
          <a:r>
            <a:rPr sz="1200" dirty="0"/>
            <a:t>, non </a:t>
          </a:r>
          <a:r>
            <a:rPr sz="1200" dirty="0" err="1"/>
            <a:t>discriminatoire</a:t>
          </a:r>
          <a:r>
            <a:rPr sz="1200" dirty="0"/>
            <a:t> et </a:t>
          </a:r>
          <a:r>
            <a:rPr sz="1200" dirty="0" err="1"/>
            <a:t>rapide</a:t>
          </a:r>
          <a:endParaRPr sz="1200" dirty="0"/>
        </a:p>
      </dgm:t>
    </dgm:pt>
    <dgm:pt modelId="{1A8EE411-719D-4C87-9780-30A0211E3A88}" type="parTrans" cxnId="{4EBC835C-7997-4607-8B78-42C9A74B2F8A}">
      <dgm:prSet/>
      <dgm:spPr/>
      <dgm:t>
        <a:bodyPr/>
        <a:lstStyle/>
        <a:p>
          <a:endParaRPr sz="1800"/>
        </a:p>
      </dgm:t>
    </dgm:pt>
    <dgm:pt modelId="{7EF78B5A-B5C4-4807-82DE-F9AFB020FDB5}" type="sibTrans" cxnId="{4EBC835C-7997-4607-8B78-42C9A74B2F8A}">
      <dgm:prSet/>
      <dgm:spPr/>
      <dgm:t>
        <a:bodyPr/>
        <a:lstStyle/>
        <a:p>
          <a:endParaRPr sz="1800"/>
        </a:p>
      </dgm:t>
    </dgm:pt>
    <dgm:pt modelId="{BCC79EC8-3A24-4DB0-9D31-C818C78F8D95}">
      <dgm:prSet custT="1"/>
      <dgm:spPr/>
      <dgm:t>
        <a:bodyPr/>
        <a:lstStyle/>
        <a:p>
          <a:pPr>
            <a:defRPr sz="1650"/>
          </a:pPr>
          <a:r>
            <a:rPr sz="1100" dirty="0" err="1"/>
            <a:t>Décisions</a:t>
          </a:r>
          <a:r>
            <a:rPr sz="1100" dirty="0"/>
            <a:t> </a:t>
          </a:r>
          <a:r>
            <a:rPr sz="1100" dirty="0" err="1"/>
            <a:t>fondées</a:t>
          </a:r>
          <a:r>
            <a:rPr sz="1100" dirty="0"/>
            <a:t> sur des </a:t>
          </a:r>
          <a:r>
            <a:rPr sz="1100" dirty="0" err="1"/>
            <a:t>informations</a:t>
          </a:r>
          <a:r>
            <a:rPr sz="1100" dirty="0"/>
            <a:t> relatives à la </a:t>
          </a:r>
          <a:r>
            <a:rPr sz="1100" dirty="0" err="1"/>
            <a:t>qualité</a:t>
          </a:r>
          <a:r>
            <a:rPr sz="1100" dirty="0"/>
            <a:t> </a:t>
          </a:r>
          <a:r>
            <a:rPr sz="1100" dirty="0" err="1"/>
            <a:t>fournies</a:t>
          </a:r>
          <a:r>
            <a:rPr sz="1100" dirty="0"/>
            <a:t> par les </a:t>
          </a:r>
          <a:r>
            <a:rPr sz="1100" dirty="0" err="1"/>
            <a:t>autorités</a:t>
          </a:r>
          <a:r>
            <a:rPr sz="1100" dirty="0"/>
            <a:t> </a:t>
          </a:r>
          <a:r>
            <a:rPr sz="1100" dirty="0" err="1"/>
            <a:t>compétentes</a:t>
          </a:r>
          <a:r>
            <a:rPr sz="1100" dirty="0"/>
            <a:t> </a:t>
          </a:r>
        </a:p>
      </dgm:t>
    </dgm:pt>
    <dgm:pt modelId="{BDDAA6F1-352F-4375-AA40-FFCCD2CD4973}" type="parTrans" cxnId="{90EC49DB-29E7-4B62-85CF-7834D50469FE}">
      <dgm:prSet/>
      <dgm:spPr/>
      <dgm:t>
        <a:bodyPr/>
        <a:lstStyle/>
        <a:p>
          <a:endParaRPr sz="1800"/>
        </a:p>
      </dgm:t>
    </dgm:pt>
    <dgm:pt modelId="{1D64E80C-7D17-410D-BD79-285DC83F8FC0}" type="sibTrans" cxnId="{90EC49DB-29E7-4B62-85CF-7834D50469FE}">
      <dgm:prSet/>
      <dgm:spPr/>
      <dgm:t>
        <a:bodyPr/>
        <a:lstStyle/>
        <a:p>
          <a:endParaRPr sz="1800"/>
        </a:p>
      </dgm:t>
    </dgm:pt>
    <dgm:pt modelId="{3FC7EC62-6CCB-4B34-B7FA-7ECA85D85BCB}">
      <dgm:prSet custT="1"/>
      <dgm:spPr>
        <a:solidFill>
          <a:schemeClr val="accent1"/>
        </a:solidFill>
      </dgm:spPr>
      <dgm:t>
        <a:bodyPr/>
        <a:lstStyle/>
        <a:p>
          <a:pPr>
            <a:defRPr sz="1650"/>
          </a:pPr>
          <a:r>
            <a:rPr sz="1400" dirty="0" err="1"/>
            <a:t>Mécanismes</a:t>
          </a:r>
          <a:r>
            <a:rPr sz="1400" dirty="0"/>
            <a:t> de </a:t>
          </a:r>
          <a:r>
            <a:rPr sz="1400" dirty="0" err="1"/>
            <a:t>recours</a:t>
          </a:r>
          <a:r>
            <a:rPr sz="1400" dirty="0"/>
            <a:t> </a:t>
          </a:r>
        </a:p>
      </dgm:t>
    </dgm:pt>
    <dgm:pt modelId="{460D6892-A857-4E68-B09F-D2B59B8476A7}" type="parTrans" cxnId="{6C1E45B9-75DE-425C-ADF7-73C4A8C333A0}">
      <dgm:prSet/>
      <dgm:spPr/>
      <dgm:t>
        <a:bodyPr/>
        <a:lstStyle/>
        <a:p>
          <a:endParaRPr sz="1800"/>
        </a:p>
      </dgm:t>
    </dgm:pt>
    <dgm:pt modelId="{4DA5DDF5-5BBA-4F01-9138-88AAB3A0BE33}" type="sibTrans" cxnId="{6C1E45B9-75DE-425C-ADF7-73C4A8C333A0}">
      <dgm:prSet/>
      <dgm:spPr/>
      <dgm:t>
        <a:bodyPr/>
        <a:lstStyle/>
        <a:p>
          <a:endParaRPr sz="1800"/>
        </a:p>
      </dgm:t>
    </dgm:pt>
    <dgm:pt modelId="{52AE2F4D-AB26-4A8A-A2CC-AC79ED8F7DBC}">
      <dgm:prSet phldrT="[Text]" custT="1"/>
      <dgm:spPr/>
      <dgm:t>
        <a:bodyPr/>
        <a:lstStyle/>
        <a:p>
          <a:pPr>
            <a:defRPr sz="1650"/>
          </a:pPr>
          <a:r>
            <a:t>La personne a droit à une évaluation</a:t>
          </a:r>
          <a:endParaRPr sz="1650"/>
        </a:p>
      </dgm:t>
    </dgm:pt>
    <dgm:pt modelId="{D82E100E-C68B-4928-87B7-DC8044DA8DCC}" type="parTrans" cxnId="{B6542C53-5BE9-44E1-BFFF-FD5132168170}">
      <dgm:prSet/>
      <dgm:spPr/>
      <dgm:t>
        <a:bodyPr/>
        <a:lstStyle/>
        <a:p>
          <a:endParaRPr/>
        </a:p>
      </dgm:t>
    </dgm:pt>
    <dgm:pt modelId="{239BF84D-E8C4-4CD4-B6F1-8DFC01E17CF0}" type="sibTrans" cxnId="{B6542C53-5BE9-44E1-BFFF-FD5132168170}">
      <dgm:prSet/>
      <dgm:spPr/>
      <dgm:t>
        <a:bodyPr/>
        <a:lstStyle/>
        <a:p>
          <a:endParaRPr/>
        </a:p>
      </dgm:t>
    </dgm:pt>
    <dgm:pt modelId="{A898A4EC-2884-4DEC-AD88-2CA9376D8EFB}">
      <dgm:prSet phldrT="[Text]" custT="1"/>
      <dgm:spPr>
        <a:solidFill>
          <a:srgbClr val="33ABA8"/>
        </a:solidFill>
      </dgm:spPr>
      <dgm:t>
        <a:bodyPr/>
        <a:lstStyle/>
        <a:p>
          <a:pPr>
            <a:defRPr sz="1650"/>
          </a:pPr>
          <a:r>
            <a:rPr sz="1200" dirty="0"/>
            <a:t>La reconnaissance </a:t>
          </a:r>
          <a:r>
            <a:rPr sz="1200" dirty="0" err="1"/>
            <a:t>peut</a:t>
          </a:r>
          <a:r>
            <a:rPr sz="1200" dirty="0"/>
            <a:t> </a:t>
          </a:r>
          <a:r>
            <a:rPr sz="1200" dirty="0" err="1"/>
            <a:t>conduire</a:t>
          </a:r>
          <a:r>
            <a:rPr sz="1200" dirty="0"/>
            <a:t> à des études plus </a:t>
          </a:r>
          <a:r>
            <a:rPr sz="1200" dirty="0" err="1"/>
            <a:t>approfondies</a:t>
          </a:r>
          <a:r>
            <a:rPr sz="1200" dirty="0"/>
            <a:t>, à </a:t>
          </a:r>
          <a:r>
            <a:rPr sz="1200" dirty="0" err="1"/>
            <a:t>l'utilisation</a:t>
          </a:r>
          <a:r>
            <a:rPr sz="1200" dirty="0"/>
            <a:t> du </a:t>
          </a:r>
          <a:r>
            <a:rPr sz="1200" dirty="0" err="1"/>
            <a:t>titre</a:t>
          </a:r>
          <a:r>
            <a:rPr sz="1200" dirty="0"/>
            <a:t> </a:t>
          </a:r>
          <a:r>
            <a:rPr sz="1200" dirty="0" err="1"/>
            <a:t>académique</a:t>
          </a:r>
          <a:r>
            <a:rPr sz="1200" dirty="0"/>
            <a:t> et à </a:t>
          </a:r>
          <a:r>
            <a:rPr sz="1200" dirty="0" err="1"/>
            <a:t>l'emploi</a:t>
          </a:r>
          <a:endParaRPr sz="1200" dirty="0"/>
        </a:p>
      </dgm:t>
    </dgm:pt>
    <dgm:pt modelId="{24AB89B1-C303-434D-9A89-E27AE3D7049D}" type="parTrans" cxnId="{E484F579-A5F2-4D55-B720-8CFB62A94F18}">
      <dgm:prSet/>
      <dgm:spPr/>
      <dgm:t>
        <a:bodyPr/>
        <a:lstStyle/>
        <a:p>
          <a:endParaRPr/>
        </a:p>
      </dgm:t>
    </dgm:pt>
    <dgm:pt modelId="{EF3D09BE-D7DE-432C-AB5D-AB999FEA54D0}" type="sibTrans" cxnId="{E484F579-A5F2-4D55-B720-8CFB62A94F18}">
      <dgm:prSet/>
      <dgm:spPr/>
      <dgm:t>
        <a:bodyPr/>
        <a:lstStyle/>
        <a:p>
          <a:endParaRPr/>
        </a:p>
      </dgm:t>
    </dgm:pt>
    <dgm:pt modelId="{4B9F6632-C9E6-49AF-A24F-99A81CA11096}" type="pres">
      <dgm:prSet presAssocID="{13020FA7-3A96-49E2-974B-4E26BF27F2DD}" presName="CompostProcess" presStyleCnt="0">
        <dgm:presLayoutVars>
          <dgm:dir/>
          <dgm:resizeHandles val="exact"/>
        </dgm:presLayoutVars>
      </dgm:prSet>
      <dgm:spPr/>
    </dgm:pt>
    <dgm:pt modelId="{68C6D30C-31F2-4939-9004-1081515942EA}" type="pres">
      <dgm:prSet presAssocID="{13020FA7-3A96-49E2-974B-4E26BF27F2DD}" presName="arrow" presStyleLbl="bgShp" presStyleIdx="0" presStyleCnt="1" custScaleX="107057" custLinFactNeighborX="1030"/>
      <dgm:spPr/>
    </dgm:pt>
    <dgm:pt modelId="{7C41BC7E-D6AC-4629-9081-FECCE4336E70}" type="pres">
      <dgm:prSet presAssocID="{13020FA7-3A96-49E2-974B-4E26BF27F2DD}" presName="linearProcess" presStyleCnt="0"/>
      <dgm:spPr/>
    </dgm:pt>
    <dgm:pt modelId="{A916E8C5-E184-48EB-AB6B-F97853985BB3}" type="pres">
      <dgm:prSet presAssocID="{52AE2F4D-AB26-4A8A-A2CC-AC79ED8F7DBC}" presName="textNode" presStyleLbl="node1" presStyleIdx="0" presStyleCnt="5" custScaleX="87744" custScaleY="147296">
        <dgm:presLayoutVars>
          <dgm:bulletEnabled val="1"/>
        </dgm:presLayoutVars>
      </dgm:prSet>
      <dgm:spPr/>
    </dgm:pt>
    <dgm:pt modelId="{B76C0372-F9DA-4785-A0A5-48C71F33071A}" type="pres">
      <dgm:prSet presAssocID="{239BF84D-E8C4-4CD4-B6F1-8DFC01E17CF0}" presName="sibTrans" presStyleCnt="0"/>
      <dgm:spPr/>
    </dgm:pt>
    <dgm:pt modelId="{FD25F3AF-F132-4A19-955F-F68F02770812}" type="pres">
      <dgm:prSet presAssocID="{7BBB70FA-9DA6-4667-BD25-8CEC1E5A1A48}" presName="textNode" presStyleLbl="node1" presStyleIdx="1" presStyleCnt="5" custScaleX="100273" custScaleY="147296">
        <dgm:presLayoutVars>
          <dgm:bulletEnabled val="1"/>
        </dgm:presLayoutVars>
      </dgm:prSet>
      <dgm:spPr/>
    </dgm:pt>
    <dgm:pt modelId="{75107B4E-82DE-455B-896E-7B3AB83E2304}" type="pres">
      <dgm:prSet presAssocID="{7EF78B5A-B5C4-4807-82DE-F9AFB020FDB5}" presName="sibTrans" presStyleCnt="0"/>
      <dgm:spPr/>
    </dgm:pt>
    <dgm:pt modelId="{4E4E1C49-7314-4BB6-881C-1A02A114C0D9}" type="pres">
      <dgm:prSet presAssocID="{BCC79EC8-3A24-4DB0-9D31-C818C78F8D95}" presName="textNode" presStyleLbl="node1" presStyleIdx="2" presStyleCnt="5" custScaleX="94450" custScaleY="147296">
        <dgm:presLayoutVars>
          <dgm:bulletEnabled val="1"/>
        </dgm:presLayoutVars>
      </dgm:prSet>
      <dgm:spPr/>
    </dgm:pt>
    <dgm:pt modelId="{2FEBA246-17F3-4075-9A1E-9E3CD836EDC2}" type="pres">
      <dgm:prSet presAssocID="{1D64E80C-7D17-410D-BD79-285DC83F8FC0}" presName="sibTrans" presStyleCnt="0"/>
      <dgm:spPr/>
    </dgm:pt>
    <dgm:pt modelId="{EC09A28F-E23B-486F-BB3F-F098B537B16F}" type="pres">
      <dgm:prSet presAssocID="{3FC7EC62-6CCB-4B34-B7FA-7ECA85D85BCB}" presName="textNode" presStyleLbl="node1" presStyleIdx="3" presStyleCnt="5" custScaleX="85553" custScaleY="147296">
        <dgm:presLayoutVars>
          <dgm:bulletEnabled val="1"/>
        </dgm:presLayoutVars>
      </dgm:prSet>
      <dgm:spPr/>
    </dgm:pt>
    <dgm:pt modelId="{DB56730F-99F9-4F27-8724-ACB62680F887}" type="pres">
      <dgm:prSet presAssocID="{4DA5DDF5-5BBA-4F01-9138-88AAB3A0BE33}" presName="sibTrans" presStyleCnt="0"/>
      <dgm:spPr/>
    </dgm:pt>
    <dgm:pt modelId="{CF03973A-3EDD-4571-84CD-C4674DE1944C}" type="pres">
      <dgm:prSet presAssocID="{A898A4EC-2884-4DEC-AD88-2CA9376D8EFB}" presName="textNode" presStyleLbl="node1" presStyleIdx="4" presStyleCnt="5" custScaleX="85791" custScaleY="147296">
        <dgm:presLayoutVars>
          <dgm:bulletEnabled val="1"/>
        </dgm:presLayoutVars>
      </dgm:prSet>
      <dgm:spPr/>
    </dgm:pt>
  </dgm:ptLst>
  <dgm:cxnLst>
    <dgm:cxn modelId="{C789300A-13AC-421E-981F-3267E1CDB3C7}" type="presOf" srcId="{52AE2F4D-AB26-4A8A-A2CC-AC79ED8F7DBC}" destId="{A916E8C5-E184-48EB-AB6B-F97853985BB3}" srcOrd="0" destOrd="0" presId="urn:microsoft.com/office/officeart/2005/8/layout/hProcess9"/>
    <dgm:cxn modelId="{74359F5B-E43F-4B70-BDE0-381EB8570C79}" type="presOf" srcId="{7BBB70FA-9DA6-4667-BD25-8CEC1E5A1A48}" destId="{FD25F3AF-F132-4A19-955F-F68F02770812}" srcOrd="0" destOrd="0" presId="urn:microsoft.com/office/officeart/2005/8/layout/hProcess9"/>
    <dgm:cxn modelId="{4EBC835C-7997-4607-8B78-42C9A74B2F8A}" srcId="{13020FA7-3A96-49E2-974B-4E26BF27F2DD}" destId="{7BBB70FA-9DA6-4667-BD25-8CEC1E5A1A48}" srcOrd="1" destOrd="0" parTransId="{1A8EE411-719D-4C87-9780-30A0211E3A88}" sibTransId="{7EF78B5A-B5C4-4807-82DE-F9AFB020FDB5}"/>
    <dgm:cxn modelId="{2FAF1048-EF6A-49A9-9143-76E6667CC2B2}" type="presOf" srcId="{13020FA7-3A96-49E2-974B-4E26BF27F2DD}" destId="{4B9F6632-C9E6-49AF-A24F-99A81CA11096}" srcOrd="0" destOrd="0" presId="urn:microsoft.com/office/officeart/2005/8/layout/hProcess9"/>
    <dgm:cxn modelId="{B6542C53-5BE9-44E1-BFFF-FD5132168170}" srcId="{13020FA7-3A96-49E2-974B-4E26BF27F2DD}" destId="{52AE2F4D-AB26-4A8A-A2CC-AC79ED8F7DBC}" srcOrd="0" destOrd="0" parTransId="{D82E100E-C68B-4928-87B7-DC8044DA8DCC}" sibTransId="{239BF84D-E8C4-4CD4-B6F1-8DFC01E17CF0}"/>
    <dgm:cxn modelId="{E484F579-A5F2-4D55-B720-8CFB62A94F18}" srcId="{13020FA7-3A96-49E2-974B-4E26BF27F2DD}" destId="{A898A4EC-2884-4DEC-AD88-2CA9376D8EFB}" srcOrd="4" destOrd="0" parTransId="{24AB89B1-C303-434D-9A89-E27AE3D7049D}" sibTransId="{EF3D09BE-D7DE-432C-AB5D-AB999FEA54D0}"/>
    <dgm:cxn modelId="{15C8218C-37E6-49B6-8ADD-DE487D38ED9D}" type="presOf" srcId="{BCC79EC8-3A24-4DB0-9D31-C818C78F8D95}" destId="{4E4E1C49-7314-4BB6-881C-1A02A114C0D9}" srcOrd="0" destOrd="0" presId="urn:microsoft.com/office/officeart/2005/8/layout/hProcess9"/>
    <dgm:cxn modelId="{6C1E45B9-75DE-425C-ADF7-73C4A8C333A0}" srcId="{13020FA7-3A96-49E2-974B-4E26BF27F2DD}" destId="{3FC7EC62-6CCB-4B34-B7FA-7ECA85D85BCB}" srcOrd="3" destOrd="0" parTransId="{460D6892-A857-4E68-B09F-D2B59B8476A7}" sibTransId="{4DA5DDF5-5BBA-4F01-9138-88AAB3A0BE33}"/>
    <dgm:cxn modelId="{90EC49DB-29E7-4B62-85CF-7834D50469FE}" srcId="{13020FA7-3A96-49E2-974B-4E26BF27F2DD}" destId="{BCC79EC8-3A24-4DB0-9D31-C818C78F8D95}" srcOrd="2" destOrd="0" parTransId="{BDDAA6F1-352F-4375-AA40-FFCCD2CD4973}" sibTransId="{1D64E80C-7D17-410D-BD79-285DC83F8FC0}"/>
    <dgm:cxn modelId="{61C751E6-DD37-4404-A7CD-AC298FF52AA3}" type="presOf" srcId="{3FC7EC62-6CCB-4B34-B7FA-7ECA85D85BCB}" destId="{EC09A28F-E23B-486F-BB3F-F098B537B16F}" srcOrd="0" destOrd="0" presId="urn:microsoft.com/office/officeart/2005/8/layout/hProcess9"/>
    <dgm:cxn modelId="{AEF65EF0-1E3C-4022-9BA0-619638C1D7DF}" type="presOf" srcId="{A898A4EC-2884-4DEC-AD88-2CA9376D8EFB}" destId="{CF03973A-3EDD-4571-84CD-C4674DE1944C}" srcOrd="0" destOrd="0" presId="urn:microsoft.com/office/officeart/2005/8/layout/hProcess9"/>
    <dgm:cxn modelId="{E5A150E3-8AB8-442B-B686-F42296B956DE}" type="presParOf" srcId="{4B9F6632-C9E6-49AF-A24F-99A81CA11096}" destId="{68C6D30C-31F2-4939-9004-1081515942EA}" srcOrd="0" destOrd="0" presId="urn:microsoft.com/office/officeart/2005/8/layout/hProcess9"/>
    <dgm:cxn modelId="{7117089F-042D-477F-B2FD-4BBE894992FF}" type="presParOf" srcId="{4B9F6632-C9E6-49AF-A24F-99A81CA11096}" destId="{7C41BC7E-D6AC-4629-9081-FECCE4336E70}" srcOrd="1" destOrd="0" presId="urn:microsoft.com/office/officeart/2005/8/layout/hProcess9"/>
    <dgm:cxn modelId="{C1109885-3835-4A63-9FB0-F3D3E7CF2352}" type="presParOf" srcId="{7C41BC7E-D6AC-4629-9081-FECCE4336E70}" destId="{A916E8C5-E184-48EB-AB6B-F97853985BB3}" srcOrd="0" destOrd="0" presId="urn:microsoft.com/office/officeart/2005/8/layout/hProcess9"/>
    <dgm:cxn modelId="{A3BD20D4-545F-4162-A213-FF1C410C95BD}" type="presParOf" srcId="{7C41BC7E-D6AC-4629-9081-FECCE4336E70}" destId="{B76C0372-F9DA-4785-A0A5-48C71F33071A}" srcOrd="1" destOrd="0" presId="urn:microsoft.com/office/officeart/2005/8/layout/hProcess9"/>
    <dgm:cxn modelId="{F61DBF8C-1546-4CD4-AA18-FCF4E425FC47}" type="presParOf" srcId="{7C41BC7E-D6AC-4629-9081-FECCE4336E70}" destId="{FD25F3AF-F132-4A19-955F-F68F02770812}" srcOrd="2" destOrd="0" presId="urn:microsoft.com/office/officeart/2005/8/layout/hProcess9"/>
    <dgm:cxn modelId="{E782A0FA-4228-4247-A7E7-518A98CE8BF5}" type="presParOf" srcId="{7C41BC7E-D6AC-4629-9081-FECCE4336E70}" destId="{75107B4E-82DE-455B-896E-7B3AB83E2304}" srcOrd="3" destOrd="0" presId="urn:microsoft.com/office/officeart/2005/8/layout/hProcess9"/>
    <dgm:cxn modelId="{22D48EFB-9916-4FE0-B22D-D721983720DD}" type="presParOf" srcId="{7C41BC7E-D6AC-4629-9081-FECCE4336E70}" destId="{4E4E1C49-7314-4BB6-881C-1A02A114C0D9}" srcOrd="4" destOrd="0" presId="urn:microsoft.com/office/officeart/2005/8/layout/hProcess9"/>
    <dgm:cxn modelId="{8E6BE545-23AA-427B-8831-9906C0F5B0C7}" type="presParOf" srcId="{7C41BC7E-D6AC-4629-9081-FECCE4336E70}" destId="{2FEBA246-17F3-4075-9A1E-9E3CD836EDC2}" srcOrd="5" destOrd="0" presId="urn:microsoft.com/office/officeart/2005/8/layout/hProcess9"/>
    <dgm:cxn modelId="{1218550D-8B99-4C35-8D47-2FCF2CF49FC8}" type="presParOf" srcId="{7C41BC7E-D6AC-4629-9081-FECCE4336E70}" destId="{EC09A28F-E23B-486F-BB3F-F098B537B16F}" srcOrd="6" destOrd="0" presId="urn:microsoft.com/office/officeart/2005/8/layout/hProcess9"/>
    <dgm:cxn modelId="{4F87551D-4ED6-4634-87DF-2DC01FC82D6F}" type="presParOf" srcId="{7C41BC7E-D6AC-4629-9081-FECCE4336E70}" destId="{DB56730F-99F9-4F27-8724-ACB62680F887}" srcOrd="7" destOrd="0" presId="urn:microsoft.com/office/officeart/2005/8/layout/hProcess9"/>
    <dgm:cxn modelId="{CB872724-FF93-4059-9B84-FE8A0579B030}" type="presParOf" srcId="{7C41BC7E-D6AC-4629-9081-FECCE4336E70}" destId="{CF03973A-3EDD-4571-84CD-C4674DE1944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5CB7D-3391-417B-80A5-A341703C58D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a:p>
      </dgm:t>
    </dgm:pt>
    <dgm:pt modelId="{1532CC28-FF46-4388-9077-3F4B9C90AC1C}">
      <dgm:prSet phldrT="[Text]" custT="1"/>
      <dgm:spPr/>
      <dgm:t>
        <a:bodyPr/>
        <a:lstStyle/>
        <a:p>
          <a:pPr>
            <a:defRPr sz="1800"/>
          </a:pPr>
          <a:r>
            <a:rPr sz="1600" dirty="0"/>
            <a:t>Ne </a:t>
          </a:r>
          <a:r>
            <a:rPr sz="1600" dirty="0" err="1"/>
            <a:t>remplace</a:t>
          </a:r>
          <a:r>
            <a:rPr sz="1600" dirty="0"/>
            <a:t> </a:t>
          </a:r>
          <a:r>
            <a:rPr sz="1600" dirty="0" err="1"/>
            <a:t>ni</a:t>
          </a:r>
          <a:r>
            <a:rPr sz="1600" dirty="0"/>
            <a:t> ne </a:t>
          </a:r>
          <a:r>
            <a:rPr sz="1600" dirty="0" err="1"/>
            <a:t>modifie</a:t>
          </a:r>
          <a:r>
            <a:rPr sz="1600" dirty="0"/>
            <a:t> les conventions </a:t>
          </a:r>
          <a:r>
            <a:rPr sz="1600" dirty="0" err="1"/>
            <a:t>régionales</a:t>
          </a:r>
          <a:endParaRPr sz="1600" dirty="0"/>
        </a:p>
      </dgm:t>
    </dgm:pt>
    <dgm:pt modelId="{6E909AB0-9539-4BC3-9B9F-8F15AEC10D6C}" type="parTrans" cxnId="{5E848559-7EF3-4442-A258-2BE55639253A}">
      <dgm:prSet/>
      <dgm:spPr/>
      <dgm:t>
        <a:bodyPr/>
        <a:lstStyle/>
        <a:p>
          <a:endParaRPr sz="1800"/>
        </a:p>
      </dgm:t>
    </dgm:pt>
    <dgm:pt modelId="{1FB67F38-DE3C-4D7B-A3AA-277D63DAFF13}" type="sibTrans" cxnId="{5E848559-7EF3-4442-A258-2BE55639253A}">
      <dgm:prSet/>
      <dgm:spPr/>
      <dgm:t>
        <a:bodyPr/>
        <a:lstStyle/>
        <a:p>
          <a:endParaRPr sz="1800"/>
        </a:p>
      </dgm:t>
    </dgm:pt>
    <dgm:pt modelId="{7D1E2DA5-8897-4BD0-BEE5-874765DC9653}">
      <dgm:prSet custT="1"/>
      <dgm:spPr/>
      <dgm:t>
        <a:bodyPr/>
        <a:lstStyle/>
        <a:p>
          <a:pPr>
            <a:defRPr sz="1800"/>
          </a:pPr>
          <a:r>
            <a:rPr sz="1400" dirty="0"/>
            <a:t>Il </a:t>
          </a:r>
          <a:r>
            <a:rPr sz="1400" dirty="0" err="1"/>
            <a:t>n'est</a:t>
          </a:r>
          <a:r>
            <a:rPr sz="1400" dirty="0"/>
            <a:t> pas </a:t>
          </a:r>
          <a:r>
            <a:rPr sz="1400" dirty="0" err="1"/>
            <a:t>nécessaire</a:t>
          </a:r>
          <a:r>
            <a:rPr sz="1400" dirty="0"/>
            <a:t> d'être </a:t>
          </a:r>
          <a:r>
            <a:rPr sz="1400" dirty="0" err="1"/>
            <a:t>partie</a:t>
          </a:r>
          <a:r>
            <a:rPr sz="1400" dirty="0"/>
            <a:t> à des conventions </a:t>
          </a:r>
          <a:r>
            <a:rPr sz="1400" dirty="0" err="1"/>
            <a:t>régionales</a:t>
          </a:r>
          <a:r>
            <a:rPr sz="1400" dirty="0"/>
            <a:t> pour </a:t>
          </a:r>
          <a:r>
            <a:rPr sz="1400" dirty="0" err="1"/>
            <a:t>être</a:t>
          </a:r>
          <a:r>
            <a:rPr sz="1400" dirty="0"/>
            <a:t> </a:t>
          </a:r>
          <a:r>
            <a:rPr sz="1400" dirty="0" err="1"/>
            <a:t>partie</a:t>
          </a:r>
          <a:r>
            <a:rPr sz="1400" dirty="0"/>
            <a:t> à la Convention</a:t>
          </a:r>
          <a:r>
            <a:rPr lang="en-GB" sz="1400" dirty="0"/>
            <a:t> </a:t>
          </a:r>
          <a:r>
            <a:rPr sz="1400" dirty="0" err="1"/>
            <a:t>mondiale</a:t>
          </a:r>
          <a:endParaRPr sz="1400" dirty="0"/>
        </a:p>
      </dgm:t>
    </dgm:pt>
    <dgm:pt modelId="{75F1E3DF-3921-4FCC-B7C2-B6463BBF88D7}" type="parTrans" cxnId="{DD10A501-CEF7-4F42-83B7-A0896D090E21}">
      <dgm:prSet/>
      <dgm:spPr/>
      <dgm:t>
        <a:bodyPr/>
        <a:lstStyle/>
        <a:p>
          <a:endParaRPr sz="1800"/>
        </a:p>
      </dgm:t>
    </dgm:pt>
    <dgm:pt modelId="{297075F4-F318-4377-ACE7-61F61B5E1CC9}" type="sibTrans" cxnId="{DD10A501-CEF7-4F42-83B7-A0896D090E21}">
      <dgm:prSet/>
      <dgm:spPr/>
      <dgm:t>
        <a:bodyPr/>
        <a:lstStyle/>
        <a:p>
          <a:endParaRPr sz="1800"/>
        </a:p>
      </dgm:t>
    </dgm:pt>
    <dgm:pt modelId="{7E44A563-859B-4690-BE9D-7E8B61C61B48}">
      <dgm:prSet custT="1"/>
      <dgm:spPr/>
      <dgm:t>
        <a:bodyPr/>
        <a:lstStyle/>
        <a:p>
          <a:pPr>
            <a:defRPr sz="1800"/>
          </a:pPr>
          <a:r>
            <a:rPr sz="1600" dirty="0" err="1"/>
            <a:t>Ouvert</a:t>
          </a:r>
          <a:r>
            <a:rPr sz="1600" dirty="0"/>
            <a:t> aux </a:t>
          </a:r>
          <a:r>
            <a:rPr sz="1600" dirty="0" err="1"/>
            <a:t>membres</a:t>
          </a:r>
          <a:r>
            <a:rPr sz="1600" dirty="0"/>
            <a:t> de </a:t>
          </a:r>
          <a:r>
            <a:rPr sz="1600" dirty="0" err="1"/>
            <a:t>l'ONU</a:t>
          </a:r>
          <a:r>
            <a:rPr sz="1600" dirty="0"/>
            <a:t> et à des </a:t>
          </a:r>
          <a:r>
            <a:rPr sz="1600" dirty="0" err="1"/>
            <a:t>territoires</a:t>
          </a:r>
          <a:r>
            <a:rPr sz="1600" dirty="0"/>
            <a:t> </a:t>
          </a:r>
          <a:r>
            <a:rPr sz="1600" dirty="0" err="1"/>
            <a:t>spécifiques</a:t>
          </a:r>
          <a:endParaRPr sz="1600" dirty="0"/>
        </a:p>
      </dgm:t>
    </dgm:pt>
    <dgm:pt modelId="{8A3114C7-B24D-48FA-ABA6-4C9E5171DC09}" type="parTrans" cxnId="{40C0F3B6-0B58-4E94-9313-B413CF75A5FC}">
      <dgm:prSet/>
      <dgm:spPr/>
      <dgm:t>
        <a:bodyPr/>
        <a:lstStyle/>
        <a:p>
          <a:endParaRPr sz="1800"/>
        </a:p>
      </dgm:t>
    </dgm:pt>
    <dgm:pt modelId="{25BB46B9-F44F-4AA4-936F-8204BB080E28}" type="sibTrans" cxnId="{40C0F3B6-0B58-4E94-9313-B413CF75A5FC}">
      <dgm:prSet/>
      <dgm:spPr/>
      <dgm:t>
        <a:bodyPr/>
        <a:lstStyle/>
        <a:p>
          <a:endParaRPr sz="1800"/>
        </a:p>
      </dgm:t>
    </dgm:pt>
    <dgm:pt modelId="{FFB832DC-557F-452D-9D60-F647728C9B35}" type="pres">
      <dgm:prSet presAssocID="{EF75CB7D-3391-417B-80A5-A341703C58DC}" presName="Name0" presStyleCnt="0">
        <dgm:presLayoutVars>
          <dgm:chMax val="7"/>
          <dgm:chPref val="7"/>
          <dgm:dir/>
        </dgm:presLayoutVars>
      </dgm:prSet>
      <dgm:spPr/>
    </dgm:pt>
    <dgm:pt modelId="{3DD7F8E4-2A16-44DF-A767-B6BEAF2DB537}" type="pres">
      <dgm:prSet presAssocID="{EF75CB7D-3391-417B-80A5-A341703C58DC}" presName="Name1" presStyleCnt="0"/>
      <dgm:spPr/>
    </dgm:pt>
    <dgm:pt modelId="{B245B866-6F75-45B1-8AFB-D81CE7A07723}" type="pres">
      <dgm:prSet presAssocID="{EF75CB7D-3391-417B-80A5-A341703C58DC}" presName="cycle" presStyleCnt="0"/>
      <dgm:spPr/>
    </dgm:pt>
    <dgm:pt modelId="{587A4CFC-E729-46D6-BE28-866F3E0B141D}" type="pres">
      <dgm:prSet presAssocID="{EF75CB7D-3391-417B-80A5-A341703C58DC}" presName="srcNode" presStyleLbl="node1" presStyleIdx="0" presStyleCnt="3"/>
      <dgm:spPr/>
    </dgm:pt>
    <dgm:pt modelId="{056987CE-551F-4841-A9EF-6FE6A4FA2B6C}" type="pres">
      <dgm:prSet presAssocID="{EF75CB7D-3391-417B-80A5-A341703C58DC}" presName="conn" presStyleLbl="parChTrans1D2" presStyleIdx="0" presStyleCnt="1"/>
      <dgm:spPr/>
    </dgm:pt>
    <dgm:pt modelId="{60CE4D7F-B877-4826-A386-D3CAD5595367}" type="pres">
      <dgm:prSet presAssocID="{EF75CB7D-3391-417B-80A5-A341703C58DC}" presName="extraNode" presStyleLbl="node1" presStyleIdx="0" presStyleCnt="3"/>
      <dgm:spPr/>
    </dgm:pt>
    <dgm:pt modelId="{BDF6AC18-BB1F-43D9-B21D-BC2B90262345}" type="pres">
      <dgm:prSet presAssocID="{EF75CB7D-3391-417B-80A5-A341703C58DC}" presName="dstNode" presStyleLbl="node1" presStyleIdx="0" presStyleCnt="3"/>
      <dgm:spPr/>
    </dgm:pt>
    <dgm:pt modelId="{3676E9A5-966F-45AB-B22F-EC029A06FD6F}" type="pres">
      <dgm:prSet presAssocID="{1532CC28-FF46-4388-9077-3F4B9C90AC1C}" presName="text_1" presStyleLbl="node1" presStyleIdx="0" presStyleCnt="3" custScaleY="118432">
        <dgm:presLayoutVars>
          <dgm:bulletEnabled val="1"/>
        </dgm:presLayoutVars>
      </dgm:prSet>
      <dgm:spPr/>
    </dgm:pt>
    <dgm:pt modelId="{707E6B3B-23E8-4E9B-83D6-FF4E8681F538}" type="pres">
      <dgm:prSet presAssocID="{1532CC28-FF46-4388-9077-3F4B9C90AC1C}" presName="accent_1" presStyleCnt="0"/>
      <dgm:spPr/>
    </dgm:pt>
    <dgm:pt modelId="{569F0F19-EFF5-4F7B-BFF9-4EC60C9B741D}" type="pres">
      <dgm:prSet presAssocID="{1532CC28-FF46-4388-9077-3F4B9C90AC1C}" presName="accentRepeatNode" presStyleLbl="solidFgAcc1" presStyleIdx="0" presStyleCnt="3" custScaleX="49595" custScaleY="49595"/>
      <dgm:spPr/>
    </dgm:pt>
    <dgm:pt modelId="{0CE5A993-28DB-4638-A639-289F1A4DAFD9}" type="pres">
      <dgm:prSet presAssocID="{7D1E2DA5-8897-4BD0-BEE5-874765DC9653}" presName="text_2" presStyleLbl="node1" presStyleIdx="1" presStyleCnt="3" custScaleY="118432">
        <dgm:presLayoutVars>
          <dgm:bulletEnabled val="1"/>
        </dgm:presLayoutVars>
      </dgm:prSet>
      <dgm:spPr/>
    </dgm:pt>
    <dgm:pt modelId="{DC13C0F0-2E3D-49CF-9623-4B430A035C74}" type="pres">
      <dgm:prSet presAssocID="{7D1E2DA5-8897-4BD0-BEE5-874765DC9653}" presName="accent_2" presStyleCnt="0"/>
      <dgm:spPr/>
    </dgm:pt>
    <dgm:pt modelId="{60FEDA95-312F-4087-9E0F-76AD3D3C35D7}" type="pres">
      <dgm:prSet presAssocID="{7D1E2DA5-8897-4BD0-BEE5-874765DC9653}" presName="accentRepeatNode" presStyleLbl="solidFgAcc1" presStyleIdx="1" presStyleCnt="3" custScaleX="49595" custScaleY="49595"/>
      <dgm:spPr/>
    </dgm:pt>
    <dgm:pt modelId="{773A352C-F3FA-475B-98C4-EE819492763C}" type="pres">
      <dgm:prSet presAssocID="{7E44A563-859B-4690-BE9D-7E8B61C61B48}" presName="text_3" presStyleLbl="node1" presStyleIdx="2" presStyleCnt="3" custScaleY="118432">
        <dgm:presLayoutVars>
          <dgm:bulletEnabled val="1"/>
        </dgm:presLayoutVars>
      </dgm:prSet>
      <dgm:spPr/>
    </dgm:pt>
    <dgm:pt modelId="{F72E14B2-E7A1-4050-B299-6492319500A5}" type="pres">
      <dgm:prSet presAssocID="{7E44A563-859B-4690-BE9D-7E8B61C61B48}" presName="accent_3" presStyleCnt="0"/>
      <dgm:spPr/>
    </dgm:pt>
    <dgm:pt modelId="{9E4315E5-9BF3-4D05-BAA9-829FE20F9102}" type="pres">
      <dgm:prSet presAssocID="{7E44A563-859B-4690-BE9D-7E8B61C61B48}" presName="accentRepeatNode" presStyleLbl="solidFgAcc1" presStyleIdx="2" presStyleCnt="3" custScaleX="49595" custScaleY="49595"/>
      <dgm:spPr/>
    </dgm:pt>
  </dgm:ptLst>
  <dgm:cxnLst>
    <dgm:cxn modelId="{DD10A501-CEF7-4F42-83B7-A0896D090E21}" srcId="{EF75CB7D-3391-417B-80A5-A341703C58DC}" destId="{7D1E2DA5-8897-4BD0-BEE5-874765DC9653}" srcOrd="1" destOrd="0" parTransId="{75F1E3DF-3921-4FCC-B7C2-B6463BBF88D7}" sibTransId="{297075F4-F318-4377-ACE7-61F61B5E1CC9}"/>
    <dgm:cxn modelId="{80541E17-1059-429D-B524-7FBCE405490A}" type="presOf" srcId="{1FB67F38-DE3C-4D7B-A3AA-277D63DAFF13}" destId="{056987CE-551F-4841-A9EF-6FE6A4FA2B6C}" srcOrd="0" destOrd="0" presId="urn:microsoft.com/office/officeart/2008/layout/VerticalCurvedList"/>
    <dgm:cxn modelId="{B18FF727-0776-4CE3-AE96-57128B51283D}" type="presOf" srcId="{7E44A563-859B-4690-BE9D-7E8B61C61B48}" destId="{773A352C-F3FA-475B-98C4-EE819492763C}" srcOrd="0" destOrd="0" presId="urn:microsoft.com/office/officeart/2008/layout/VerticalCurvedList"/>
    <dgm:cxn modelId="{72293654-61A2-4CEA-A511-F84E78765DC7}" type="presOf" srcId="{7D1E2DA5-8897-4BD0-BEE5-874765DC9653}" destId="{0CE5A993-28DB-4638-A639-289F1A4DAFD9}" srcOrd="0" destOrd="0" presId="urn:microsoft.com/office/officeart/2008/layout/VerticalCurvedList"/>
    <dgm:cxn modelId="{5E848559-7EF3-4442-A258-2BE55639253A}" srcId="{EF75CB7D-3391-417B-80A5-A341703C58DC}" destId="{1532CC28-FF46-4388-9077-3F4B9C90AC1C}" srcOrd="0" destOrd="0" parTransId="{6E909AB0-9539-4BC3-9B9F-8F15AEC10D6C}" sibTransId="{1FB67F38-DE3C-4D7B-A3AA-277D63DAFF13}"/>
    <dgm:cxn modelId="{90778891-B768-487C-8F0F-C9C3C3D56584}" type="presOf" srcId="{1532CC28-FF46-4388-9077-3F4B9C90AC1C}" destId="{3676E9A5-966F-45AB-B22F-EC029A06FD6F}" srcOrd="0" destOrd="0" presId="urn:microsoft.com/office/officeart/2008/layout/VerticalCurvedList"/>
    <dgm:cxn modelId="{BBE9829F-B07D-4C78-8AAC-B3B8285CCDFC}" type="presOf" srcId="{EF75CB7D-3391-417B-80A5-A341703C58DC}" destId="{FFB832DC-557F-452D-9D60-F647728C9B35}" srcOrd="0" destOrd="0" presId="urn:microsoft.com/office/officeart/2008/layout/VerticalCurvedList"/>
    <dgm:cxn modelId="{40C0F3B6-0B58-4E94-9313-B413CF75A5FC}" srcId="{EF75CB7D-3391-417B-80A5-A341703C58DC}" destId="{7E44A563-859B-4690-BE9D-7E8B61C61B48}" srcOrd="2" destOrd="0" parTransId="{8A3114C7-B24D-48FA-ABA6-4C9E5171DC09}" sibTransId="{25BB46B9-F44F-4AA4-936F-8204BB080E28}"/>
    <dgm:cxn modelId="{3D2A7817-A79C-4110-B134-6FDBCF4482A5}" type="presParOf" srcId="{FFB832DC-557F-452D-9D60-F647728C9B35}" destId="{3DD7F8E4-2A16-44DF-A767-B6BEAF2DB537}" srcOrd="0" destOrd="0" presId="urn:microsoft.com/office/officeart/2008/layout/VerticalCurvedList"/>
    <dgm:cxn modelId="{8AF891B7-BB26-4082-98BD-15B18693BE01}" type="presParOf" srcId="{3DD7F8E4-2A16-44DF-A767-B6BEAF2DB537}" destId="{B245B866-6F75-45B1-8AFB-D81CE7A07723}" srcOrd="0" destOrd="0" presId="urn:microsoft.com/office/officeart/2008/layout/VerticalCurvedList"/>
    <dgm:cxn modelId="{8D818582-DA11-4681-B47A-F1F0796B6E48}" type="presParOf" srcId="{B245B866-6F75-45B1-8AFB-D81CE7A07723}" destId="{587A4CFC-E729-46D6-BE28-866F3E0B141D}" srcOrd="0" destOrd="0" presId="urn:microsoft.com/office/officeart/2008/layout/VerticalCurvedList"/>
    <dgm:cxn modelId="{25B275F9-6B5B-435F-AF00-9BD39F71C736}" type="presParOf" srcId="{B245B866-6F75-45B1-8AFB-D81CE7A07723}" destId="{056987CE-551F-4841-A9EF-6FE6A4FA2B6C}" srcOrd="1" destOrd="0" presId="urn:microsoft.com/office/officeart/2008/layout/VerticalCurvedList"/>
    <dgm:cxn modelId="{EBA31791-16B8-49D8-ACFF-B152090946D4}" type="presParOf" srcId="{B245B866-6F75-45B1-8AFB-D81CE7A07723}" destId="{60CE4D7F-B877-4826-A386-D3CAD5595367}" srcOrd="2" destOrd="0" presId="urn:microsoft.com/office/officeart/2008/layout/VerticalCurvedList"/>
    <dgm:cxn modelId="{354462FF-6A93-4E58-B5EF-7DFE951D5BC1}" type="presParOf" srcId="{B245B866-6F75-45B1-8AFB-D81CE7A07723}" destId="{BDF6AC18-BB1F-43D9-B21D-BC2B90262345}" srcOrd="3" destOrd="0" presId="urn:microsoft.com/office/officeart/2008/layout/VerticalCurvedList"/>
    <dgm:cxn modelId="{7ADF46E2-7D13-4429-AAD8-0A0303304448}" type="presParOf" srcId="{3DD7F8E4-2A16-44DF-A767-B6BEAF2DB537}" destId="{3676E9A5-966F-45AB-B22F-EC029A06FD6F}" srcOrd="1" destOrd="0" presId="urn:microsoft.com/office/officeart/2008/layout/VerticalCurvedList"/>
    <dgm:cxn modelId="{11C77B94-5BBB-4D9A-B95F-0D82EE19C09C}" type="presParOf" srcId="{3DD7F8E4-2A16-44DF-A767-B6BEAF2DB537}" destId="{707E6B3B-23E8-4E9B-83D6-FF4E8681F538}" srcOrd="2" destOrd="0" presId="urn:microsoft.com/office/officeart/2008/layout/VerticalCurvedList"/>
    <dgm:cxn modelId="{1D97E982-2359-42D4-8E86-73C8A1E5E07E}" type="presParOf" srcId="{707E6B3B-23E8-4E9B-83D6-FF4E8681F538}" destId="{569F0F19-EFF5-4F7B-BFF9-4EC60C9B741D}" srcOrd="0" destOrd="0" presId="urn:microsoft.com/office/officeart/2008/layout/VerticalCurvedList"/>
    <dgm:cxn modelId="{4F1588D5-B21E-490C-96C2-4A60DA6CB0FF}" type="presParOf" srcId="{3DD7F8E4-2A16-44DF-A767-B6BEAF2DB537}" destId="{0CE5A993-28DB-4638-A639-289F1A4DAFD9}" srcOrd="3" destOrd="0" presId="urn:microsoft.com/office/officeart/2008/layout/VerticalCurvedList"/>
    <dgm:cxn modelId="{DC0997D9-F731-41D6-A612-5DBFDBF798F6}" type="presParOf" srcId="{3DD7F8E4-2A16-44DF-A767-B6BEAF2DB537}" destId="{DC13C0F0-2E3D-49CF-9623-4B430A035C74}" srcOrd="4" destOrd="0" presId="urn:microsoft.com/office/officeart/2008/layout/VerticalCurvedList"/>
    <dgm:cxn modelId="{AF1986EF-B8CB-45FE-A3B2-D365855E8F0C}" type="presParOf" srcId="{DC13C0F0-2E3D-49CF-9623-4B430A035C74}" destId="{60FEDA95-312F-4087-9E0F-76AD3D3C35D7}" srcOrd="0" destOrd="0" presId="urn:microsoft.com/office/officeart/2008/layout/VerticalCurvedList"/>
    <dgm:cxn modelId="{A17F6275-F6D4-4624-965E-08FCB0657F0D}" type="presParOf" srcId="{3DD7F8E4-2A16-44DF-A767-B6BEAF2DB537}" destId="{773A352C-F3FA-475B-98C4-EE819492763C}" srcOrd="5" destOrd="0" presId="urn:microsoft.com/office/officeart/2008/layout/VerticalCurvedList"/>
    <dgm:cxn modelId="{302F68E4-1518-470D-9988-EA9E4624A26B}" type="presParOf" srcId="{3DD7F8E4-2A16-44DF-A767-B6BEAF2DB537}" destId="{F72E14B2-E7A1-4050-B299-6492319500A5}" srcOrd="6" destOrd="0" presId="urn:microsoft.com/office/officeart/2008/layout/VerticalCurvedList"/>
    <dgm:cxn modelId="{32D445AB-F6A6-4C1C-9AD2-EF7F220CF4D4}" type="presParOf" srcId="{F72E14B2-E7A1-4050-B299-6492319500A5}" destId="{9E4315E5-9BF3-4D05-BAA9-829FE20F91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2B3D-55E3-C34E-A9E2-25482408594E}">
      <dsp:nvSpPr>
        <dsp:cNvPr id="0" name=""/>
        <dsp:cNvSpPr/>
      </dsp:nvSpPr>
      <dsp:spPr>
        <a:xfrm>
          <a:off x="1779814" y="0"/>
          <a:ext cx="4920342" cy="492034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6BCAE-71D6-6A44-A3A2-1F3C586A0600}">
      <dsp:nvSpPr>
        <dsp:cNvPr id="0" name=""/>
        <dsp:cNvSpPr/>
      </dsp:nvSpPr>
      <dsp:spPr>
        <a:xfrm>
          <a:off x="2247246" y="467432"/>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sz="1600" kern="1200"/>
            <a:t>Faciliter la mobilité par la </a:t>
          </a:r>
          <a:r>
            <a:rPr sz="1600" b="1" kern="1200"/>
            <a:t>coopération internationale</a:t>
          </a:r>
        </a:p>
      </dsp:txBody>
      <dsp:txXfrm>
        <a:off x="2340921" y="561107"/>
        <a:ext cx="1731583" cy="1731583"/>
      </dsp:txXfrm>
    </dsp:sp>
    <dsp:sp modelId="{59EC8710-47DC-0346-B461-6DC5C7FAB677}">
      <dsp:nvSpPr>
        <dsp:cNvPr id="0" name=""/>
        <dsp:cNvSpPr/>
      </dsp:nvSpPr>
      <dsp:spPr>
        <a:xfrm>
          <a:off x="4313790" y="467432"/>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sz="1600" kern="1200"/>
            <a:t>Fournir un cadre </a:t>
          </a:r>
          <a:r>
            <a:rPr sz="1600" b="1" kern="1200"/>
            <a:t>inclusif</a:t>
          </a:r>
          <a:r>
            <a:rPr sz="1600" kern="1200"/>
            <a:t> pour </a:t>
          </a:r>
          <a:r>
            <a:rPr sz="1600" b="1" kern="1200"/>
            <a:t>une reconnaissance équitable</a:t>
          </a:r>
          <a:r>
            <a:rPr sz="1600" kern="1200"/>
            <a:t> </a:t>
          </a:r>
        </a:p>
      </dsp:txBody>
      <dsp:txXfrm>
        <a:off x="4407465" y="561107"/>
        <a:ext cx="1731583" cy="1731583"/>
      </dsp:txXfrm>
    </dsp:sp>
    <dsp:sp modelId="{A3DB2257-1CA9-9546-B099-74E65FABCB15}">
      <dsp:nvSpPr>
        <dsp:cNvPr id="0" name=""/>
        <dsp:cNvSpPr/>
      </dsp:nvSpPr>
      <dsp:spPr>
        <a:xfrm>
          <a:off x="2247246" y="2533976"/>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sz="1600" kern="1200"/>
            <a:t>Respect des lois </a:t>
          </a:r>
          <a:r>
            <a:rPr sz="1600" b="1" kern="1200"/>
            <a:t>nationales</a:t>
          </a:r>
          <a:r>
            <a:rPr sz="1600" kern="1200"/>
            <a:t> et </a:t>
          </a:r>
          <a:r>
            <a:rPr sz="1600" b="1" kern="1200"/>
            <a:t>autonomie institutionnelle</a:t>
          </a:r>
        </a:p>
      </dsp:txBody>
      <dsp:txXfrm>
        <a:off x="2340921" y="2627651"/>
        <a:ext cx="1731583" cy="1731583"/>
      </dsp:txXfrm>
    </dsp:sp>
    <dsp:sp modelId="{48FF1F0E-A456-CE4F-B2A5-CDDAB3C3C9B4}">
      <dsp:nvSpPr>
        <dsp:cNvPr id="0" name=""/>
        <dsp:cNvSpPr/>
      </dsp:nvSpPr>
      <dsp:spPr>
        <a:xfrm>
          <a:off x="4313790" y="2533976"/>
          <a:ext cx="1918933" cy="1918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sz="1600" b="1" kern="1200" dirty="0"/>
            <a:t>Ne fait pas</a:t>
          </a:r>
          <a:r>
            <a:rPr lang="en-GB" sz="1600" b="1" kern="1200" dirty="0"/>
            <a:t>:</a:t>
          </a:r>
          <a:r>
            <a:rPr sz="1600" kern="1200" dirty="0"/>
            <a:t>  </a:t>
          </a:r>
        </a:p>
        <a:p>
          <a:pPr marL="0" lvl="0" indent="0" algn="ctr" defTabSz="711200">
            <a:lnSpc>
              <a:spcPct val="90000"/>
            </a:lnSpc>
            <a:spcBef>
              <a:spcPct val="0"/>
            </a:spcBef>
            <a:spcAft>
              <a:spcPct val="35000"/>
            </a:spcAft>
            <a:buNone/>
          </a:pPr>
          <a:r>
            <a:rPr sz="1600" kern="1200" dirty="0"/>
            <a:t>-reconnaissance </a:t>
          </a:r>
          <a:r>
            <a:rPr sz="1600" b="1" kern="1200" dirty="0" err="1"/>
            <a:t>automatique</a:t>
          </a:r>
          <a:r>
            <a:rPr sz="1600" kern="1200" dirty="0"/>
            <a:t> </a:t>
          </a:r>
          <a:r>
            <a:rPr sz="1600" kern="1200" dirty="0" err="1"/>
            <a:t>moyenne</a:t>
          </a:r>
          <a:endParaRPr sz="1600" kern="1200" dirty="0"/>
        </a:p>
        <a:p>
          <a:pPr marL="0" lvl="0" indent="0" algn="ctr" defTabSz="711200">
            <a:lnSpc>
              <a:spcPct val="90000"/>
            </a:lnSpc>
            <a:spcBef>
              <a:spcPct val="0"/>
            </a:spcBef>
            <a:spcAft>
              <a:spcPct val="35000"/>
            </a:spcAft>
            <a:buNone/>
          </a:pPr>
          <a:r>
            <a:rPr sz="1600" kern="1200" dirty="0"/>
            <a:t>-</a:t>
          </a:r>
          <a:r>
            <a:rPr sz="1600" kern="1200" dirty="0" err="1"/>
            <a:t>préciser</a:t>
          </a:r>
          <a:r>
            <a:rPr sz="1600" kern="1200" dirty="0"/>
            <a:t> </a:t>
          </a:r>
          <a:r>
            <a:rPr sz="1600" b="1" kern="1200" dirty="0"/>
            <a:t>comment</a:t>
          </a:r>
          <a:r>
            <a:rPr sz="1600" kern="1200" dirty="0"/>
            <a:t> </a:t>
          </a:r>
          <a:r>
            <a:rPr sz="1600" kern="1200" dirty="0" err="1"/>
            <a:t>reconnaître</a:t>
          </a:r>
          <a:endParaRPr sz="1600" kern="1200" dirty="0"/>
        </a:p>
      </dsp:txBody>
      <dsp:txXfrm>
        <a:off x="4407465" y="2627651"/>
        <a:ext cx="1731583" cy="1731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6D30C-31F2-4939-9004-1081515942EA}">
      <dsp:nvSpPr>
        <dsp:cNvPr id="0" name=""/>
        <dsp:cNvSpPr/>
      </dsp:nvSpPr>
      <dsp:spPr>
        <a:xfrm>
          <a:off x="442445" y="0"/>
          <a:ext cx="7488808" cy="38147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6E8C5-E184-48EB-AB6B-F97853985BB3}">
      <dsp:nvSpPr>
        <dsp:cNvPr id="0" name=""/>
        <dsp:cNvSpPr/>
      </dsp:nvSpPr>
      <dsp:spPr>
        <a:xfrm>
          <a:off x="2725" y="783582"/>
          <a:ext cx="1394524" cy="22475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650"/>
          </a:pPr>
          <a:r>
            <a:rPr kern="1200"/>
            <a:t>La personne a droit à une évaluation</a:t>
          </a:r>
          <a:endParaRPr sz="1650" kern="1200"/>
        </a:p>
      </dsp:txBody>
      <dsp:txXfrm>
        <a:off x="70800" y="851657"/>
        <a:ext cx="1258374" cy="2111446"/>
      </dsp:txXfrm>
    </dsp:sp>
    <dsp:sp modelId="{FD25F3AF-F132-4A19-955F-F68F02770812}">
      <dsp:nvSpPr>
        <dsp:cNvPr id="0" name=""/>
        <dsp:cNvSpPr/>
      </dsp:nvSpPr>
      <dsp:spPr>
        <a:xfrm>
          <a:off x="1650170" y="783582"/>
          <a:ext cx="1593649" cy="2247596"/>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defRPr sz="1650"/>
          </a:pPr>
          <a:r>
            <a:rPr sz="1200" kern="1200" dirty="0" err="1"/>
            <a:t>Évaluation</a:t>
          </a:r>
          <a:r>
            <a:rPr sz="1200" kern="1200" dirty="0"/>
            <a:t> </a:t>
          </a:r>
          <a:r>
            <a:rPr sz="1200" kern="1200" dirty="0" err="1"/>
            <a:t>transparente</a:t>
          </a:r>
          <a:r>
            <a:rPr sz="1200" kern="1200" dirty="0"/>
            <a:t>, </a:t>
          </a:r>
          <a:r>
            <a:rPr sz="1200" kern="1200" dirty="0" err="1"/>
            <a:t>équitable</a:t>
          </a:r>
          <a:r>
            <a:rPr sz="1200" kern="1200" dirty="0"/>
            <a:t>, non </a:t>
          </a:r>
          <a:r>
            <a:rPr sz="1200" kern="1200" dirty="0" err="1"/>
            <a:t>discriminatoire</a:t>
          </a:r>
          <a:r>
            <a:rPr sz="1200" kern="1200" dirty="0"/>
            <a:t> et </a:t>
          </a:r>
          <a:r>
            <a:rPr sz="1200" kern="1200" dirty="0" err="1"/>
            <a:t>rapide</a:t>
          </a:r>
          <a:endParaRPr sz="1200" kern="1200" dirty="0"/>
        </a:p>
      </dsp:txBody>
      <dsp:txXfrm>
        <a:off x="1727966" y="861378"/>
        <a:ext cx="1438057" cy="2092004"/>
      </dsp:txXfrm>
    </dsp:sp>
    <dsp:sp modelId="{4E4E1C49-7314-4BB6-881C-1A02A114C0D9}">
      <dsp:nvSpPr>
        <dsp:cNvPr id="0" name=""/>
        <dsp:cNvSpPr/>
      </dsp:nvSpPr>
      <dsp:spPr>
        <a:xfrm>
          <a:off x="3496741" y="783582"/>
          <a:ext cx="1501103" cy="22475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defRPr sz="1650"/>
          </a:pPr>
          <a:r>
            <a:rPr sz="1100" kern="1200" dirty="0" err="1"/>
            <a:t>Décisions</a:t>
          </a:r>
          <a:r>
            <a:rPr sz="1100" kern="1200" dirty="0"/>
            <a:t> </a:t>
          </a:r>
          <a:r>
            <a:rPr sz="1100" kern="1200" dirty="0" err="1"/>
            <a:t>fondées</a:t>
          </a:r>
          <a:r>
            <a:rPr sz="1100" kern="1200" dirty="0"/>
            <a:t> sur des </a:t>
          </a:r>
          <a:r>
            <a:rPr sz="1100" kern="1200" dirty="0" err="1"/>
            <a:t>informations</a:t>
          </a:r>
          <a:r>
            <a:rPr sz="1100" kern="1200" dirty="0"/>
            <a:t> relatives à la </a:t>
          </a:r>
          <a:r>
            <a:rPr sz="1100" kern="1200" dirty="0" err="1"/>
            <a:t>qualité</a:t>
          </a:r>
          <a:r>
            <a:rPr sz="1100" kern="1200" dirty="0"/>
            <a:t> </a:t>
          </a:r>
          <a:r>
            <a:rPr sz="1100" kern="1200" dirty="0" err="1"/>
            <a:t>fournies</a:t>
          </a:r>
          <a:r>
            <a:rPr sz="1100" kern="1200" dirty="0"/>
            <a:t> par les </a:t>
          </a:r>
          <a:r>
            <a:rPr sz="1100" kern="1200" dirty="0" err="1"/>
            <a:t>autorités</a:t>
          </a:r>
          <a:r>
            <a:rPr sz="1100" kern="1200" dirty="0"/>
            <a:t> </a:t>
          </a:r>
          <a:r>
            <a:rPr sz="1100" kern="1200" dirty="0" err="1"/>
            <a:t>compétentes</a:t>
          </a:r>
          <a:r>
            <a:rPr sz="1100" kern="1200" dirty="0"/>
            <a:t> </a:t>
          </a:r>
        </a:p>
      </dsp:txBody>
      <dsp:txXfrm>
        <a:off x="3570019" y="856860"/>
        <a:ext cx="1354547" cy="2101040"/>
      </dsp:txXfrm>
    </dsp:sp>
    <dsp:sp modelId="{EC09A28F-E23B-486F-BB3F-F098B537B16F}">
      <dsp:nvSpPr>
        <dsp:cNvPr id="0" name=""/>
        <dsp:cNvSpPr/>
      </dsp:nvSpPr>
      <dsp:spPr>
        <a:xfrm>
          <a:off x="5250765" y="783582"/>
          <a:ext cx="1359702" cy="224759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50"/>
          </a:pPr>
          <a:r>
            <a:rPr sz="1400" kern="1200" dirty="0" err="1"/>
            <a:t>Mécanismes</a:t>
          </a:r>
          <a:r>
            <a:rPr sz="1400" kern="1200" dirty="0"/>
            <a:t> de </a:t>
          </a:r>
          <a:r>
            <a:rPr sz="1400" kern="1200" dirty="0" err="1"/>
            <a:t>recours</a:t>
          </a:r>
          <a:r>
            <a:rPr sz="1400" kern="1200" dirty="0"/>
            <a:t> </a:t>
          </a:r>
        </a:p>
      </dsp:txBody>
      <dsp:txXfrm>
        <a:off x="5317140" y="849957"/>
        <a:ext cx="1226952" cy="2114846"/>
      </dsp:txXfrm>
    </dsp:sp>
    <dsp:sp modelId="{CF03973A-3EDD-4571-84CD-C4674DE1944C}">
      <dsp:nvSpPr>
        <dsp:cNvPr id="0" name=""/>
        <dsp:cNvSpPr/>
      </dsp:nvSpPr>
      <dsp:spPr>
        <a:xfrm>
          <a:off x="6863389" y="783582"/>
          <a:ext cx="1363485" cy="2247596"/>
        </a:xfrm>
        <a:prstGeom prst="roundRect">
          <a:avLst/>
        </a:prstGeom>
        <a:solidFill>
          <a:srgbClr val="33AB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defRPr sz="1650"/>
          </a:pPr>
          <a:r>
            <a:rPr sz="1200" kern="1200" dirty="0"/>
            <a:t>La reconnaissance </a:t>
          </a:r>
          <a:r>
            <a:rPr sz="1200" kern="1200" dirty="0" err="1"/>
            <a:t>peut</a:t>
          </a:r>
          <a:r>
            <a:rPr sz="1200" kern="1200" dirty="0"/>
            <a:t> </a:t>
          </a:r>
          <a:r>
            <a:rPr sz="1200" kern="1200" dirty="0" err="1"/>
            <a:t>conduire</a:t>
          </a:r>
          <a:r>
            <a:rPr sz="1200" kern="1200" dirty="0"/>
            <a:t> à des études plus </a:t>
          </a:r>
          <a:r>
            <a:rPr sz="1200" kern="1200" dirty="0" err="1"/>
            <a:t>approfondies</a:t>
          </a:r>
          <a:r>
            <a:rPr sz="1200" kern="1200" dirty="0"/>
            <a:t>, à </a:t>
          </a:r>
          <a:r>
            <a:rPr sz="1200" kern="1200" dirty="0" err="1"/>
            <a:t>l'utilisation</a:t>
          </a:r>
          <a:r>
            <a:rPr sz="1200" kern="1200" dirty="0"/>
            <a:t> du </a:t>
          </a:r>
          <a:r>
            <a:rPr sz="1200" kern="1200" dirty="0" err="1"/>
            <a:t>titre</a:t>
          </a:r>
          <a:r>
            <a:rPr sz="1200" kern="1200" dirty="0"/>
            <a:t> </a:t>
          </a:r>
          <a:r>
            <a:rPr sz="1200" kern="1200" dirty="0" err="1"/>
            <a:t>académique</a:t>
          </a:r>
          <a:r>
            <a:rPr sz="1200" kern="1200" dirty="0"/>
            <a:t> et à </a:t>
          </a:r>
          <a:r>
            <a:rPr sz="1200" kern="1200" dirty="0" err="1"/>
            <a:t>l'emploi</a:t>
          </a:r>
          <a:endParaRPr sz="1200" kern="1200" dirty="0"/>
        </a:p>
      </dsp:txBody>
      <dsp:txXfrm>
        <a:off x="6929949" y="850142"/>
        <a:ext cx="1230365" cy="2114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987CE-551F-4841-A9EF-6FE6A4FA2B6C}">
      <dsp:nvSpPr>
        <dsp:cNvPr id="0" name=""/>
        <dsp:cNvSpPr/>
      </dsp:nvSpPr>
      <dsp:spPr>
        <a:xfrm>
          <a:off x="-3554624" y="-546344"/>
          <a:ext cx="4237713" cy="4237713"/>
        </a:xfrm>
        <a:prstGeom prst="blockArc">
          <a:avLst>
            <a:gd name="adj1" fmla="val 18900000"/>
            <a:gd name="adj2" fmla="val 2700000"/>
            <a:gd name="adj3" fmla="val 5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6E9A5-966F-45AB-B22F-EC029A06FD6F}">
      <dsp:nvSpPr>
        <dsp:cNvPr id="0" name=""/>
        <dsp:cNvSpPr/>
      </dsp:nvSpPr>
      <dsp:spPr>
        <a:xfrm>
          <a:off x="439258" y="256533"/>
          <a:ext cx="7529692" cy="744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73" tIns="40640" rIns="40640" bIns="40640" numCol="1" spcCol="1270" anchor="ctr" anchorCtr="0">
          <a:noAutofit/>
        </a:bodyPr>
        <a:lstStyle/>
        <a:p>
          <a:pPr marL="0" lvl="0" indent="0" algn="l" defTabSz="711200">
            <a:lnSpc>
              <a:spcPct val="90000"/>
            </a:lnSpc>
            <a:spcBef>
              <a:spcPct val="0"/>
            </a:spcBef>
            <a:spcAft>
              <a:spcPct val="35000"/>
            </a:spcAft>
            <a:buNone/>
            <a:defRPr sz="1800"/>
          </a:pPr>
          <a:r>
            <a:rPr sz="1600" kern="1200" dirty="0"/>
            <a:t>Ne </a:t>
          </a:r>
          <a:r>
            <a:rPr sz="1600" kern="1200" dirty="0" err="1"/>
            <a:t>remplace</a:t>
          </a:r>
          <a:r>
            <a:rPr sz="1600" kern="1200" dirty="0"/>
            <a:t> </a:t>
          </a:r>
          <a:r>
            <a:rPr sz="1600" kern="1200" dirty="0" err="1"/>
            <a:t>ni</a:t>
          </a:r>
          <a:r>
            <a:rPr sz="1600" kern="1200" dirty="0"/>
            <a:t> ne </a:t>
          </a:r>
          <a:r>
            <a:rPr sz="1600" kern="1200" dirty="0" err="1"/>
            <a:t>modifie</a:t>
          </a:r>
          <a:r>
            <a:rPr sz="1600" kern="1200" dirty="0"/>
            <a:t> les conventions </a:t>
          </a:r>
          <a:r>
            <a:rPr sz="1600" kern="1200" dirty="0" err="1"/>
            <a:t>régionales</a:t>
          </a:r>
          <a:endParaRPr sz="1600" kern="1200" dirty="0"/>
        </a:p>
      </dsp:txBody>
      <dsp:txXfrm>
        <a:off x="439258" y="256533"/>
        <a:ext cx="7529692" cy="744943"/>
      </dsp:txXfrm>
    </dsp:sp>
    <dsp:sp modelId="{569F0F19-EFF5-4F7B-BFF9-4EC60C9B741D}">
      <dsp:nvSpPr>
        <dsp:cNvPr id="0" name=""/>
        <dsp:cNvSpPr/>
      </dsp:nvSpPr>
      <dsp:spPr>
        <a:xfrm>
          <a:off x="244286" y="434033"/>
          <a:ext cx="389943" cy="3899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5A993-28DB-4638-A639-289F1A4DAFD9}">
      <dsp:nvSpPr>
        <dsp:cNvPr id="0" name=""/>
        <dsp:cNvSpPr/>
      </dsp:nvSpPr>
      <dsp:spPr>
        <a:xfrm>
          <a:off x="667901" y="1200040"/>
          <a:ext cx="7301048" cy="744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73" tIns="35560" rIns="35560" bIns="35560" numCol="1" spcCol="1270" anchor="ctr" anchorCtr="0">
          <a:noAutofit/>
        </a:bodyPr>
        <a:lstStyle/>
        <a:p>
          <a:pPr marL="0" lvl="0" indent="0" algn="l" defTabSz="622300">
            <a:lnSpc>
              <a:spcPct val="90000"/>
            </a:lnSpc>
            <a:spcBef>
              <a:spcPct val="0"/>
            </a:spcBef>
            <a:spcAft>
              <a:spcPct val="35000"/>
            </a:spcAft>
            <a:buNone/>
            <a:defRPr sz="1800"/>
          </a:pPr>
          <a:r>
            <a:rPr sz="1400" kern="1200" dirty="0"/>
            <a:t>Il </a:t>
          </a:r>
          <a:r>
            <a:rPr sz="1400" kern="1200" dirty="0" err="1"/>
            <a:t>n'est</a:t>
          </a:r>
          <a:r>
            <a:rPr sz="1400" kern="1200" dirty="0"/>
            <a:t> pas </a:t>
          </a:r>
          <a:r>
            <a:rPr sz="1400" kern="1200" dirty="0" err="1"/>
            <a:t>nécessaire</a:t>
          </a:r>
          <a:r>
            <a:rPr sz="1400" kern="1200" dirty="0"/>
            <a:t> d'être </a:t>
          </a:r>
          <a:r>
            <a:rPr sz="1400" kern="1200" dirty="0" err="1"/>
            <a:t>partie</a:t>
          </a:r>
          <a:r>
            <a:rPr sz="1400" kern="1200" dirty="0"/>
            <a:t> à des conventions </a:t>
          </a:r>
          <a:r>
            <a:rPr sz="1400" kern="1200" dirty="0" err="1"/>
            <a:t>régionales</a:t>
          </a:r>
          <a:r>
            <a:rPr sz="1400" kern="1200" dirty="0"/>
            <a:t> pour </a:t>
          </a:r>
          <a:r>
            <a:rPr sz="1400" kern="1200" dirty="0" err="1"/>
            <a:t>être</a:t>
          </a:r>
          <a:r>
            <a:rPr sz="1400" kern="1200" dirty="0"/>
            <a:t> </a:t>
          </a:r>
          <a:r>
            <a:rPr sz="1400" kern="1200" dirty="0" err="1"/>
            <a:t>partie</a:t>
          </a:r>
          <a:r>
            <a:rPr sz="1400" kern="1200" dirty="0"/>
            <a:t> à la Convention</a:t>
          </a:r>
          <a:r>
            <a:rPr lang="en-GB" sz="1400" kern="1200" dirty="0"/>
            <a:t> </a:t>
          </a:r>
          <a:r>
            <a:rPr sz="1400" kern="1200" dirty="0" err="1"/>
            <a:t>mondiale</a:t>
          </a:r>
          <a:endParaRPr sz="1400" kern="1200" dirty="0"/>
        </a:p>
      </dsp:txBody>
      <dsp:txXfrm>
        <a:off x="667901" y="1200040"/>
        <a:ext cx="7301048" cy="744943"/>
      </dsp:txXfrm>
    </dsp:sp>
    <dsp:sp modelId="{60FEDA95-312F-4087-9E0F-76AD3D3C35D7}">
      <dsp:nvSpPr>
        <dsp:cNvPr id="0" name=""/>
        <dsp:cNvSpPr/>
      </dsp:nvSpPr>
      <dsp:spPr>
        <a:xfrm>
          <a:off x="472929" y="1377540"/>
          <a:ext cx="389943" cy="3899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A352C-F3FA-475B-98C4-EE819492763C}">
      <dsp:nvSpPr>
        <dsp:cNvPr id="0" name=""/>
        <dsp:cNvSpPr/>
      </dsp:nvSpPr>
      <dsp:spPr>
        <a:xfrm>
          <a:off x="439258" y="2143548"/>
          <a:ext cx="7529692" cy="744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73" tIns="40640" rIns="40640" bIns="40640" numCol="1" spcCol="1270" anchor="ctr" anchorCtr="0">
          <a:noAutofit/>
        </a:bodyPr>
        <a:lstStyle/>
        <a:p>
          <a:pPr marL="0" lvl="0" indent="0" algn="l" defTabSz="711200">
            <a:lnSpc>
              <a:spcPct val="90000"/>
            </a:lnSpc>
            <a:spcBef>
              <a:spcPct val="0"/>
            </a:spcBef>
            <a:spcAft>
              <a:spcPct val="35000"/>
            </a:spcAft>
            <a:buNone/>
            <a:defRPr sz="1800"/>
          </a:pPr>
          <a:r>
            <a:rPr sz="1600" kern="1200" dirty="0" err="1"/>
            <a:t>Ouvert</a:t>
          </a:r>
          <a:r>
            <a:rPr sz="1600" kern="1200" dirty="0"/>
            <a:t> aux </a:t>
          </a:r>
          <a:r>
            <a:rPr sz="1600" kern="1200" dirty="0" err="1"/>
            <a:t>membres</a:t>
          </a:r>
          <a:r>
            <a:rPr sz="1600" kern="1200" dirty="0"/>
            <a:t> de </a:t>
          </a:r>
          <a:r>
            <a:rPr sz="1600" kern="1200" dirty="0" err="1"/>
            <a:t>l'ONU</a:t>
          </a:r>
          <a:r>
            <a:rPr sz="1600" kern="1200" dirty="0"/>
            <a:t> et à des </a:t>
          </a:r>
          <a:r>
            <a:rPr sz="1600" kern="1200" dirty="0" err="1"/>
            <a:t>territoires</a:t>
          </a:r>
          <a:r>
            <a:rPr sz="1600" kern="1200" dirty="0"/>
            <a:t> </a:t>
          </a:r>
          <a:r>
            <a:rPr sz="1600" kern="1200" dirty="0" err="1"/>
            <a:t>spécifiques</a:t>
          </a:r>
          <a:endParaRPr sz="1600" kern="1200" dirty="0"/>
        </a:p>
      </dsp:txBody>
      <dsp:txXfrm>
        <a:off x="439258" y="2143548"/>
        <a:ext cx="7529692" cy="744943"/>
      </dsp:txXfrm>
    </dsp:sp>
    <dsp:sp modelId="{9E4315E5-9BF3-4D05-BAA9-829FE20F9102}">
      <dsp:nvSpPr>
        <dsp:cNvPr id="0" name=""/>
        <dsp:cNvSpPr/>
      </dsp:nvSpPr>
      <dsp:spPr>
        <a:xfrm>
          <a:off x="244286" y="2321048"/>
          <a:ext cx="389943" cy="3899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44D37D-97F2-475C-A1E2-537E803ECE88}" type="datetimeFigureOut">
              <a:rPr lang="en-US" smtClean="0"/>
              <a:t>10/14/2025</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dirty="0"/>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a:lstStyle>
            <a:lvl1pPr algn="l">
              <a:defRPr sz="1200"/>
            </a:lvl1pPr>
          </a:lstStyle>
          <a:p>
            <a:endParaRP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a:lstStyle>
            <a:lvl1pPr algn="r">
              <a:defRPr sz="1200"/>
            </a:lvl1pPr>
          </a:lstStyle>
          <a:p>
            <a:fld id="{A6FF0453-48F6-41C1-944E-EB020FF094E5}" type="datetimeFigureOut">
              <a:rPr lang="fr-FR" smtClean="0"/>
              <a:t>14/10/2025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anchor="ctr"/>
          <a:lstStyle/>
          <a:p>
            <a:endParaRP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a:lstStyle/>
          <a:p>
            <a:pPr lvl="0"/>
            <a:r>
              <a:t>Cliquez pour modifier les styles du texte du masque</a:t>
            </a:r>
          </a:p>
          <a:p>
            <a:pPr lvl="1"/>
            <a:r>
              <a:t>Deuxième niveau</a:t>
            </a:r>
          </a:p>
          <a:p>
            <a:pPr lvl="2"/>
            <a:r>
              <a:t>Troisième niveau</a:t>
            </a:r>
          </a:p>
          <a:p>
            <a:pPr lvl="3"/>
            <a:r>
              <a:t>Quatrième niveau</a:t>
            </a:r>
          </a:p>
          <a:p>
            <a:pPr lvl="4"/>
            <a: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anchor="b"/>
          <a:lstStyle>
            <a:lvl1pPr algn="l">
              <a:defRPr sz="1200"/>
            </a:lvl1pPr>
          </a:lstStyle>
          <a:p>
            <a:endParaRP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EDE205E-CD73-4305-88CF-892B440D76AC}" type="slidenum">
              <a:rPr lang="fr-FR" smtClean="0"/>
              <a:t>1</a:t>
            </a:fld>
            <a:endParaRPr lang="fr-FR"/>
          </a:p>
        </p:txBody>
      </p:sp>
    </p:spTree>
    <p:extLst>
      <p:ext uri="{BB962C8B-B14F-4D97-AF65-F5344CB8AC3E}">
        <p14:creationId xmlns:p14="http://schemas.microsoft.com/office/powerpoint/2010/main" val="329841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2EDE205E-CD73-4305-88CF-892B440D76AC}" type="slidenum">
              <a:rPr lang="fr-FR" smtClean="0"/>
              <a:t>2</a:t>
            </a:fld>
            <a:endParaRPr lang="fr-FR"/>
          </a:p>
        </p:txBody>
      </p:sp>
    </p:spTree>
    <p:extLst>
      <p:ext uri="{BB962C8B-B14F-4D97-AF65-F5344CB8AC3E}">
        <p14:creationId xmlns:p14="http://schemas.microsoft.com/office/powerpoint/2010/main" val="320883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2EDE205E-CD73-4305-88CF-892B440D76AC}" type="slidenum">
              <a:rPr lang="fr-FR" smtClean="0"/>
              <a:t>3</a:t>
            </a:fld>
            <a:endParaRPr lang="fr-FR"/>
          </a:p>
        </p:txBody>
      </p:sp>
    </p:spTree>
    <p:extLst>
      <p:ext uri="{BB962C8B-B14F-4D97-AF65-F5344CB8AC3E}">
        <p14:creationId xmlns:p14="http://schemas.microsoft.com/office/powerpoint/2010/main" val="429387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2EDE205E-CD73-4305-88CF-892B440D76AC}" type="slidenum">
              <a:rPr lang="fr-FR" smtClean="0"/>
              <a:t>4</a:t>
            </a:fld>
            <a:endParaRPr lang="fr-FR"/>
          </a:p>
        </p:txBody>
      </p:sp>
    </p:spTree>
    <p:extLst>
      <p:ext uri="{BB962C8B-B14F-4D97-AF65-F5344CB8AC3E}">
        <p14:creationId xmlns:p14="http://schemas.microsoft.com/office/powerpoint/2010/main" val="317325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2EDE205E-CD73-4305-88CF-892B440D76AC}" type="slidenum">
              <a:rPr lang="fr-FR" smtClean="0"/>
              <a:t>6</a:t>
            </a:fld>
            <a:endParaRPr lang="fr-FR"/>
          </a:p>
        </p:txBody>
      </p:sp>
    </p:spTree>
    <p:extLst>
      <p:ext uri="{BB962C8B-B14F-4D97-AF65-F5344CB8AC3E}">
        <p14:creationId xmlns:p14="http://schemas.microsoft.com/office/powerpoint/2010/main" val="16431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2EDE205E-CD73-4305-88CF-892B440D76AC}" type="slidenum">
              <a:rPr lang="fr-FR" smtClean="0"/>
              <a:t>7</a:t>
            </a:fld>
            <a:endParaRPr lang="fr-FR"/>
          </a:p>
        </p:txBody>
      </p:sp>
    </p:spTree>
    <p:extLst>
      <p:ext uri="{BB962C8B-B14F-4D97-AF65-F5344CB8AC3E}">
        <p14:creationId xmlns:p14="http://schemas.microsoft.com/office/powerpoint/2010/main" val="303737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2EDE205E-CD73-4305-88CF-892B440D76AC}" type="slidenum">
              <a:rPr lang="fr-FR" smtClean="0"/>
              <a:t>8</a:t>
            </a:fld>
            <a:endParaRPr lang="fr-FR"/>
          </a:p>
        </p:txBody>
      </p:sp>
    </p:spTree>
    <p:extLst>
      <p:ext uri="{BB962C8B-B14F-4D97-AF65-F5344CB8AC3E}">
        <p14:creationId xmlns:p14="http://schemas.microsoft.com/office/powerpoint/2010/main" val="410168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unesco.org/education" TargetMode="External"/><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unesco.org/education" TargetMode="External"/><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2472145" y="1904387"/>
            <a:ext cx="588918"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3209110" y="1904387"/>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7005607" y="1901409"/>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2467792" y="2479562"/>
            <a:ext cx="588918"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3204757" y="247956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7001254" y="247658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2472146" y="3051759"/>
            <a:ext cx="588918"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3209113" y="3051759"/>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7005608" y="3048781"/>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2467791" y="3627901"/>
            <a:ext cx="588918"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3204757" y="362790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7001253" y="362492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2472147" y="4193212"/>
            <a:ext cx="588918"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3209113" y="419321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7005609" y="419023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2476498" y="1363921"/>
            <a:ext cx="588918"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3213463" y="136392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7009960" y="136094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35" name="Image 15">
            <a:extLst>
              <a:ext uri="{FF2B5EF4-FFF2-40B4-BE49-F238E27FC236}">
                <a16:creationId xmlns:a16="http://schemas.microsoft.com/office/drawing/2014/main" id="{4F7A0481-C718-4D3E-ADF2-36ADBDF51F2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pic>
        <p:nvPicPr>
          <p:cNvPr id="3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798" y="34"/>
            <a:ext cx="9143998"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baseline="-2500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7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43"/>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sz="8250">
                <a:solidFill>
                  <a:schemeClr val="bg1"/>
                </a:solidFill>
              </a:defRPr>
            </a:pPr>
            <a:r>
              <a:t>Merci</a:t>
            </a:r>
          </a:p>
        </p:txBody>
      </p:sp>
      <p:grpSp>
        <p:nvGrpSpPr>
          <p:cNvPr id="13" name="Group 12"/>
          <p:cNvGrpSpPr/>
          <p:nvPr userDrawn="1"/>
        </p:nvGrpSpPr>
        <p:grpSpPr>
          <a:xfrm>
            <a:off x="2268211" y="3610968"/>
            <a:ext cx="4607582" cy="1089940"/>
            <a:chOff x="2268209" y="2796770"/>
            <a:chExt cx="4607582" cy="1089940"/>
          </a:xfrm>
        </p:grpSpPr>
        <p:sp>
          <p:nvSpPr>
            <p:cNvPr id="14" name="TextBox 13"/>
            <p:cNvSpPr txBox="1"/>
            <p:nvPr/>
          </p:nvSpPr>
          <p:spPr>
            <a:xfrm>
              <a:off x="2268209" y="2796770"/>
              <a:ext cx="4607582" cy="253916"/>
            </a:xfrm>
            <a:prstGeom prst="rect">
              <a:avLst/>
            </a:prstGeom>
            <a:noFill/>
          </p:spPr>
          <p:txBody>
            <a:bodyPr wrap="square" lIns="0" tIns="0" rIns="0" bIns="0">
              <a:spAutoFit/>
            </a:bodyPr>
            <a:lstStyle/>
            <a:p>
              <a:pPr algn="ctr">
                <a:spcAft>
                  <a:spcPts val="900"/>
                </a:spcAft>
                <a:defRPr sz="1650"/>
              </a:pPr>
              <a:r>
                <a:t>En savoir plus: </a:t>
              </a:r>
              <a:r>
                <a:rPr>
                  <a:hlinkClick r:id="rId2"/>
                </a:rPr>
                <a:t>www.unesco.org/education</a:t>
              </a:r>
              <a:endParaRPr sz="1650"/>
            </a:p>
          </p:txBody>
        </p:sp>
        <p:pic>
          <p:nvPicPr>
            <p:cNvPr id="15" name="Picture 14" descr="twitter-logo.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1555" y="3183044"/>
              <a:ext cx="746594" cy="668462"/>
            </a:xfrm>
            <a:prstGeom prst="rect">
              <a:avLst/>
            </a:prstGeom>
          </p:spPr>
        </p:pic>
        <p:sp>
          <p:nvSpPr>
            <p:cNvPr id="16" name="TextBox 15"/>
            <p:cNvSpPr txBox="1"/>
            <p:nvPr/>
          </p:nvSpPr>
          <p:spPr>
            <a:xfrm>
              <a:off x="4106925" y="3286546"/>
              <a:ext cx="2768866" cy="600164"/>
            </a:xfrm>
            <a:prstGeom prst="rect">
              <a:avLst/>
            </a:prstGeom>
            <a:noFill/>
          </p:spPr>
          <p:txBody>
            <a:bodyPr wrap="square">
              <a:spAutoFit/>
            </a:bodyPr>
            <a:lstStyle/>
            <a:p>
              <a:pPr>
                <a:spcAft>
                  <a:spcPts val="900"/>
                </a:spcAft>
                <a:defRPr sz="1650"/>
              </a:pPr>
              <a:r>
                <a:t>@UNESCO</a:t>
              </a:r>
              <a:br/>
              <a:endParaRPr sz="1650"/>
            </a:p>
          </p:txBody>
        </p:sp>
      </p:grpSp>
      <p:pic>
        <p:nvPicPr>
          <p:cNvPr id="12" name="Picture 11" descr="Logo  Description automatically generated">
            <a:extLst>
              <a:ext uri="{FF2B5EF4-FFF2-40B4-BE49-F238E27FC236}">
                <a16:creationId xmlns:a16="http://schemas.microsoft.com/office/drawing/2014/main" id="{0DC8F4A4-D1E9-A846-A3A5-A05C243029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50373" y="6323959"/>
            <a:ext cx="772713" cy="567077"/>
          </a:xfrm>
          <a:prstGeom prst="rect">
            <a:avLst/>
          </a:prstGeom>
        </p:spPr>
      </p:pic>
      <p:pic>
        <p:nvPicPr>
          <p:cNvPr id="6" name="Picture 5" descr="Logo  Description automatically generated">
            <a:extLst>
              <a:ext uri="{FF2B5EF4-FFF2-40B4-BE49-F238E27FC236}">
                <a16:creationId xmlns:a16="http://schemas.microsoft.com/office/drawing/2014/main" id="{ED2DDE3A-4CF3-7347-853E-261128437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085" y="4770752"/>
            <a:ext cx="1601934" cy="2062621"/>
          </a:xfrm>
          <a:prstGeom prst="rect">
            <a:avLst/>
          </a:prstGeom>
        </p:spPr>
      </p:pic>
    </p:spTree>
    <p:extLst>
      <p:ext uri="{BB962C8B-B14F-4D97-AF65-F5344CB8AC3E}">
        <p14:creationId xmlns:p14="http://schemas.microsoft.com/office/powerpoint/2010/main" val="219447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799" y="3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99"/>
            <a:ext cx="1124397"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1"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pic>
        <p:nvPicPr>
          <p:cNvPr id="13"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cxnSp>
        <p:nvCxnSpPr>
          <p:cNvPr id="15"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6"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3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baseline="-2500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t>Insérer le titre de la diapositive</a:t>
            </a:r>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t>Modifier les styles de texte maîtres</a:t>
            </a:r>
          </a:p>
          <a:p>
            <a:pPr lvl="1"/>
            <a:r>
              <a:t>Deuxième niveau</a:t>
            </a:r>
          </a:p>
          <a:p>
            <a:pPr lvl="2"/>
            <a:r>
              <a:t>Troisième niveau</a:t>
            </a:r>
          </a:p>
          <a:p>
            <a:pPr lvl="2"/>
            <a:endParaRPr/>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8701932" y="6552000"/>
            <a:ext cx="215268" cy="300724"/>
          </a:xfrm>
          <a:prstGeom prst="rect">
            <a:avLst/>
          </a:prstGeom>
          <a:noFill/>
        </p:spPr>
        <p:txBody>
          <a:bodyPr wrap="square" lIns="0" tIns="0" rIns="0" bIns="0" anchor="ctr" anchorCtr="0">
            <a:noAutofit/>
          </a:bodyPr>
          <a:lstStyle/>
          <a:p>
            <a:pPr algn="r"/>
            <a:endParaRPr sz="675">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8701932" y="6552000"/>
            <a:ext cx="215268" cy="300724"/>
          </a:xfrm>
          <a:prstGeom prst="rect">
            <a:avLst/>
          </a:prstGeom>
          <a:noFill/>
        </p:spPr>
        <p:txBody>
          <a:bodyPr wrap="square" lIns="0" tIns="0" rIns="0" bIns="0" anchor="ctr" anchorCtr="0">
            <a:noAutofit/>
          </a:bodyPr>
          <a:lstStyle/>
          <a:p>
            <a:pPr algn="r"/>
            <a:endParaRPr sz="675">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t>Insérer le titre de la présentation</a:t>
            </a:r>
          </a:p>
        </p:txBody>
      </p:sp>
      <p:pic>
        <p:nvPicPr>
          <p:cNvPr id="16" name="Image 15">
            <a:extLst>
              <a:ext uri="{FF2B5EF4-FFF2-40B4-BE49-F238E27FC236}">
                <a16:creationId xmlns:a16="http://schemas.microsoft.com/office/drawing/2014/main" id="{4F7A0481-C718-4D3E-ADF2-36ADBDF51F2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17" name="Straight Connector 14">
            <a:extLst>
              <a:ext uri="{FF2B5EF4-FFF2-40B4-BE49-F238E27FC236}">
                <a16:creationId xmlns:a16="http://schemas.microsoft.com/office/drawing/2014/main" id="{CEFD72A5-9B1F-46BA-8C17-7161752D4FB7}"/>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22"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21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32"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5168157" y="971034"/>
            <a:ext cx="3533776"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p:nvPr>
        </p:nvSpPr>
        <p:spPr>
          <a:xfrm>
            <a:off x="315658" y="959561"/>
            <a:ext cx="4256342"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4" name="Espace réservé du texte 4">
            <a:extLst>
              <a:ext uri="{FF2B5EF4-FFF2-40B4-BE49-F238E27FC236}">
                <a16:creationId xmlns:a16="http://schemas.microsoft.com/office/drawing/2014/main" id="{62C62350-66C0-43CB-B125-42F2FF7750A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25"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81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BLU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8" y="1777527"/>
            <a:ext cx="6887984"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dirty="0"/>
              <a:t>Quotations are commonly printed as a means for inspiration and to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1" y="5003641"/>
            <a:ext cx="2495002" cy="547688"/>
          </a:xfrm>
          <a:prstGeom prst="rect">
            <a:avLst/>
          </a:prstGeom>
          <a:effectLst/>
        </p:spPr>
        <p:txBody>
          <a:bodyPr/>
          <a:lstStyle>
            <a:lvl1pPr marL="0" indent="0" algn="r">
              <a:buNone/>
              <a:defRPr sz="1500" baseline="0">
                <a:solidFill>
                  <a:srgbClr val="EEF3FA"/>
                </a:solidFill>
              </a:defRPr>
            </a:lvl1pPr>
          </a:lstStyle>
          <a:p>
            <a:pPr lvl="0"/>
            <a:r>
              <a:rPr lang="fr-FR" dirty="0"/>
              <a:t>Source Name</a:t>
            </a:r>
          </a:p>
        </p:txBody>
      </p:sp>
      <p:sp>
        <p:nvSpPr>
          <p:cNvPr id="44" name="TextBox 43"/>
          <p:cNvSpPr txBox="1"/>
          <p:nvPr userDrawn="1"/>
        </p:nvSpPr>
        <p:spPr>
          <a:xfrm>
            <a:off x="526425" y="1433373"/>
            <a:ext cx="564022" cy="1200329"/>
          </a:xfrm>
          <a:prstGeom prst="rect">
            <a:avLst/>
          </a:prstGeom>
          <a:noFill/>
          <a:effectLst/>
        </p:spPr>
        <p:txBody>
          <a:bodyPr wrap="square" rtlCol="0">
            <a:spAutoFit/>
          </a:bodyPr>
          <a:lstStyle/>
          <a:p>
            <a:r>
              <a:rPr lang="fr-FR" sz="7200" dirty="0">
                <a:solidFill>
                  <a:srgbClr val="EEF3FA"/>
                </a:solidFill>
                <a:latin typeface="Arial" panose="020B0604020202020204" pitchFamily="34" charset="0"/>
                <a:cs typeface="Arial" panose="020B0604020202020204" pitchFamily="34" charset="0"/>
              </a:rPr>
              <a:t>“</a:t>
            </a:r>
          </a:p>
        </p:txBody>
      </p:sp>
      <p:cxnSp>
        <p:nvCxnSpPr>
          <p:cNvPr id="12"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4"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5" name="Image 25">
            <a:extLst>
              <a:ext uri="{FF2B5EF4-FFF2-40B4-BE49-F238E27FC236}">
                <a16:creationId xmlns:a16="http://schemas.microsoft.com/office/drawing/2014/main" id="{3BC56948-583A-483E-87F5-14C23D4225AC}"/>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pic>
        <p:nvPicPr>
          <p:cNvPr id="17"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11" name="Straight Connector 10"/>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98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WHITE">
    <p:spTree>
      <p:nvGrpSpPr>
        <p:cNvPr id="1" name=""/>
        <p:cNvGrpSpPr/>
        <p:nvPr/>
      </p:nvGrpSpPr>
      <p:grpSpPr>
        <a:xfrm>
          <a:off x="0" y="0"/>
          <a:ext cx="0" cy="0"/>
          <a:chOff x="0" y="0"/>
          <a:chExt cx="0" cy="0"/>
        </a:xfrm>
      </p:grpSpPr>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1500" baseline="0">
                <a:solidFill>
                  <a:srgbClr val="0077D4"/>
                </a:solidFill>
              </a:defRPr>
            </a:lvl1pPr>
          </a:lstStyle>
          <a:p>
            <a:pPr lvl="0"/>
            <a:r>
              <a:rPr lang="fr-FR" dirty="0"/>
              <a:t>Source Name</a:t>
            </a:r>
          </a:p>
        </p:txBody>
      </p:sp>
      <p:sp>
        <p:nvSpPr>
          <p:cNvPr id="3" name="Text Placeholder 2"/>
          <p:cNvSpPr>
            <a:spLocks noGrp="1"/>
          </p:cNvSpPr>
          <p:nvPr>
            <p:ph type="body" sz="quarter" idx="15" hasCustomPrompt="1"/>
          </p:nvPr>
        </p:nvSpPr>
        <p:spPr>
          <a:xfrm>
            <a:off x="1196352" y="1860094"/>
            <a:ext cx="6588125" cy="581321"/>
          </a:xfrm>
          <a:prstGeom prst="rect">
            <a:avLst/>
          </a:prstGeom>
        </p:spPr>
        <p:txBody>
          <a:bodyPr/>
          <a:lstStyle>
            <a:lvl1pPr marL="0" indent="0" algn="ctr">
              <a:buNone/>
              <a:defRPr baseline="0">
                <a:solidFill>
                  <a:srgbClr val="0077D4"/>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40" y="2700940"/>
            <a:ext cx="7204105" cy="1401071"/>
          </a:xfrm>
          <a:prstGeom prst="rect">
            <a:avLst/>
          </a:prstGeom>
          <a:effectLst/>
        </p:spPr>
        <p:txBody>
          <a:bodyPr/>
          <a:lstStyle>
            <a:lvl1pPr marL="0" indent="0" algn="ctr">
              <a:buNone/>
              <a:defRPr lang="fr-FR" sz="7200" b="1" kern="1200" baseline="0" dirty="0" smtClean="0">
                <a:solidFill>
                  <a:srgbClr val="0077D4"/>
                </a:solidFill>
                <a:latin typeface="+mn-lt"/>
                <a:ea typeface="+mn-ea"/>
                <a:cs typeface="+mn-cs"/>
              </a:defRPr>
            </a:lvl1pPr>
          </a:lstStyle>
          <a:p>
            <a:pPr lvl="0"/>
            <a:r>
              <a:rPr lang="fr-FR" dirty="0"/>
              <a:t>$ 500.030.001</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pic>
        <p:nvPicPr>
          <p:cNvPr id="11"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cxnSp>
        <p:nvCxnSpPr>
          <p:cNvPr id="13"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6" name="Image 15">
            <a:extLst>
              <a:ext uri="{FF2B5EF4-FFF2-40B4-BE49-F238E27FC236}">
                <a16:creationId xmlns:a16="http://schemas.microsoft.com/office/drawing/2014/main" id="{4F7A0481-C718-4D3E-ADF2-36ADBDF51F2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17" name="Straight Connector 14">
            <a:extLst>
              <a:ext uri="{FF2B5EF4-FFF2-40B4-BE49-F238E27FC236}">
                <a16:creationId xmlns:a16="http://schemas.microsoft.com/office/drawing/2014/main" id="{CEFD72A5-9B1F-46BA-8C17-7161752D4FB7}"/>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cxnSp>
        <p:nvCxnSpPr>
          <p:cNvPr id="22"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25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OPTION 2">
    <p:spTree>
      <p:nvGrpSpPr>
        <p:cNvPr id="1" name=""/>
        <p:cNvGrpSpPr/>
        <p:nvPr/>
      </p:nvGrpSpPr>
      <p:grpSpPr>
        <a:xfrm>
          <a:off x="0" y="0"/>
          <a:ext cx="0" cy="0"/>
          <a:chOff x="0" y="0"/>
          <a:chExt cx="0" cy="0"/>
        </a:xfrm>
      </p:grpSpPr>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rgbClr val="C5192D"/>
                </a:solidFill>
              </a:rPr>
              <a:t>Thank you</a:t>
            </a:r>
          </a:p>
        </p:txBody>
      </p:sp>
      <p:grpSp>
        <p:nvGrpSpPr>
          <p:cNvPr id="13" name="Group 12"/>
          <p:cNvGrpSpPr/>
          <p:nvPr userDrawn="1"/>
        </p:nvGrpSpPr>
        <p:grpSpPr>
          <a:xfrm>
            <a:off x="2268209" y="3111344"/>
            <a:ext cx="4607582" cy="1259217"/>
            <a:chOff x="2268209" y="2796770"/>
            <a:chExt cx="4607582" cy="1259217"/>
          </a:xfrm>
        </p:grpSpPr>
        <p:sp>
          <p:nvSpPr>
            <p:cNvPr id="14" name="TextBox 13"/>
            <p:cNvSpPr txBox="1"/>
            <p:nvPr/>
          </p:nvSpPr>
          <p:spPr>
            <a:xfrm>
              <a:off x="2268209" y="2796770"/>
              <a:ext cx="4607582" cy="338554"/>
            </a:xfrm>
            <a:prstGeom prst="rect">
              <a:avLst/>
            </a:prstGeom>
            <a:noFill/>
          </p:spPr>
          <p:txBody>
            <a:bodyPr wrap="square" lIns="0" tIns="0" rIns="0" bIns="0" rtlCol="0">
              <a:spAutoFit/>
            </a:bodyPr>
            <a:lstStyle/>
            <a:p>
              <a:pPr algn="ctr">
                <a:spcAft>
                  <a:spcPts val="1200"/>
                </a:spcAft>
              </a:pPr>
              <a:r>
                <a:rPr lang="en-US" sz="2200" dirty="0"/>
                <a:t>Learn more: </a:t>
              </a:r>
              <a:r>
                <a:rPr lang="en-US" sz="2200" dirty="0">
                  <a:hlinkClick r:id="rId2"/>
                </a:rPr>
                <a:t>www.unesco.org/education</a:t>
              </a:r>
              <a:endParaRPr lang="en-US" sz="2200" dirty="0"/>
            </a:p>
          </p:txBody>
        </p:sp>
        <p:pic>
          <p:nvPicPr>
            <p:cNvPr id="15" name="Picture 14" descr="twitter-logo.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1555" y="3183044"/>
              <a:ext cx="746594" cy="668462"/>
            </a:xfrm>
            <a:prstGeom prst="rect">
              <a:avLst/>
            </a:prstGeom>
          </p:spPr>
        </p:pic>
        <p:sp>
          <p:nvSpPr>
            <p:cNvPr id="16" name="TextBox 15"/>
            <p:cNvSpPr txBox="1"/>
            <p:nvPr/>
          </p:nvSpPr>
          <p:spPr>
            <a:xfrm>
              <a:off x="4106925" y="3286546"/>
              <a:ext cx="2768866" cy="769441"/>
            </a:xfrm>
            <a:prstGeom prst="rect">
              <a:avLst/>
            </a:prstGeom>
            <a:noFill/>
          </p:spPr>
          <p:txBody>
            <a:bodyPr wrap="square" rtlCol="0">
              <a:spAutoFit/>
            </a:bodyPr>
            <a:lstStyle/>
            <a:p>
              <a:pPr>
                <a:spcAft>
                  <a:spcPts val="1200"/>
                </a:spcAft>
              </a:pPr>
              <a:r>
                <a:rPr lang="en-US" sz="2200" dirty="0"/>
                <a:t>@UNESCO</a:t>
              </a:r>
              <a:br>
                <a:rPr lang="en-US" sz="2200" dirty="0"/>
              </a:br>
              <a:endParaRPr lang="en-US" sz="2200" dirty="0"/>
            </a:p>
          </p:txBody>
        </p:sp>
      </p:grpSp>
      <p:pic>
        <p:nvPicPr>
          <p:cNvPr id="17"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43288" y="6393179"/>
            <a:ext cx="773785" cy="426150"/>
          </a:xfrm>
          <a:prstGeom prst="rect">
            <a:avLst/>
          </a:prstGeom>
        </p:spPr>
      </p:pic>
      <p:pic>
        <p:nvPicPr>
          <p:cNvPr id="18"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2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28"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9"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cxnSp>
        <p:nvCxnSpPr>
          <p:cNvPr id="19" name="Straight Connector 18"/>
          <p:cNvCxnSpPr/>
          <p:nvPr userDrawn="1"/>
        </p:nvCxnSpPr>
        <p:spPr>
          <a:xfrm>
            <a:off x="0" y="631266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2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9144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321337" y="2988881"/>
            <a:ext cx="8385782" cy="397532"/>
          </a:xfrm>
          <a:prstGeom prst="rect">
            <a:avLst/>
          </a:prstGeom>
        </p:spPr>
        <p:txBody>
          <a:bodyPr lIns="0" tIns="0" rIns="0" bIns="0"/>
          <a:lstStyle>
            <a:lvl1pPr marL="0" indent="0" algn="l">
              <a:buNone/>
              <a:defRPr sz="160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t>Cliquez pour ajouter un sous-titre ou un résumé</a:t>
            </a:r>
          </a:p>
        </p:txBody>
      </p:sp>
      <p:pic>
        <p:nvPicPr>
          <p:cNvPr id="9" name="Picture 8" descr="A black and white logo  Description automatically generated with medium confidence">
            <a:extLst>
              <a:ext uri="{FF2B5EF4-FFF2-40B4-BE49-F238E27FC236}">
                <a16:creationId xmlns:a16="http://schemas.microsoft.com/office/drawing/2014/main" id="{3B92DCAA-B458-4038-950D-347C976812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1339" y="181924"/>
            <a:ext cx="2181802" cy="459711"/>
          </a:xfrm>
          <a:prstGeom prst="rect">
            <a:avLst/>
          </a:prstGeom>
        </p:spPr>
      </p:pic>
      <p:pic>
        <p:nvPicPr>
          <p:cNvPr id="7" name="Picture 37">
            <a:extLst>
              <a:ext uri="{FF2B5EF4-FFF2-40B4-BE49-F238E27FC236}">
                <a16:creationId xmlns:a16="http://schemas.microsoft.com/office/drawing/2014/main" id="{D72C8BF3-15CB-4391-B223-0B989C2A5A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43161" y="6393179"/>
            <a:ext cx="774039" cy="426150"/>
          </a:xfrm>
          <a:prstGeom prst="rect">
            <a:avLst/>
          </a:prstGeom>
        </p:spPr>
      </p:pic>
      <p:sp>
        <p:nvSpPr>
          <p:cNvPr id="8" name="Title 1">
            <a:extLst>
              <a:ext uri="{FF2B5EF4-FFF2-40B4-BE49-F238E27FC236}">
                <a16:creationId xmlns:a16="http://schemas.microsoft.com/office/drawing/2014/main" id="{94F2B0D6-214A-7C4E-BB84-C6D81C152C3C}"/>
              </a:ext>
            </a:extLst>
          </p:cNvPr>
          <p:cNvSpPr>
            <a:spLocks noGrp="1"/>
          </p:cNvSpPr>
          <p:nvPr>
            <p:ph type="ctrTitle" hasCustomPrompt="1"/>
          </p:nvPr>
        </p:nvSpPr>
        <p:spPr>
          <a:xfrm>
            <a:off x="321337" y="2289813"/>
            <a:ext cx="8365463" cy="459711"/>
          </a:xfrm>
          <a:prstGeom prst="rect">
            <a:avLst/>
          </a:prstGeom>
        </p:spPr>
        <p:txBody>
          <a:bodyPr lIns="0" tIns="0" rIns="0" bIns="0"/>
          <a:lstStyle>
            <a:lvl1pPr algn="l">
              <a:lnSpc>
                <a:spcPts val="2775"/>
              </a:lnSpc>
              <a:defRPr sz="2625" b="1">
                <a:solidFill>
                  <a:schemeClr val="bg1"/>
                </a:solidFill>
              </a:defRPr>
            </a:lvl1pPr>
          </a:lstStyle>
          <a:p>
            <a:r>
              <a:t>CLIQUEZ POUR AJOUTER LE TITRE DE LA PRÉSENTATION</a:t>
            </a:r>
          </a:p>
        </p:txBody>
      </p:sp>
    </p:spTree>
    <p:extLst>
      <p:ext uri="{BB962C8B-B14F-4D97-AF65-F5344CB8AC3E}">
        <p14:creationId xmlns:p14="http://schemas.microsoft.com/office/powerpoint/2010/main" val="174243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28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54" r:id="rId3"/>
    <p:sldLayoutId id="2147483775" r:id="rId4"/>
    <p:sldLayoutId id="2147483779" r:id="rId5"/>
    <p:sldLayoutId id="2147483780" r:id="rId6"/>
    <p:sldLayoutId id="2147483777" r:id="rId7"/>
    <p:sldLayoutId id="2147483776" r:id="rId8"/>
    <p:sldLayoutId id="2147483783" r:id="rId9"/>
    <p:sldLayoutId id="214748378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https://www.youtube.com/embed/A9pEd6RvCxU?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a:extLst>
              <a:ext uri="{FF2B5EF4-FFF2-40B4-BE49-F238E27FC236}">
                <a16:creationId xmlns:a16="http://schemas.microsoft.com/office/drawing/2014/main" id="{7B1B2492-2768-E857-8284-F17335F7B728}"/>
              </a:ext>
            </a:extLst>
          </p:cNvPr>
          <p:cNvSpPr txBox="1">
            <a:spLocks/>
          </p:cNvSpPr>
          <p:nvPr/>
        </p:nvSpPr>
        <p:spPr>
          <a:xfrm>
            <a:off x="292428" y="479908"/>
            <a:ext cx="8723982" cy="1470233"/>
          </a:xfrm>
          <a:prstGeom prst="rect">
            <a:avLst/>
          </a:prstGeom>
        </p:spPr>
        <p:txBody>
          <a:bodyPr lIns="0" tIns="0" rIns="0" bIns="0"/>
          <a:lstStyle>
            <a:lvl1pPr algn="l" defTabSz="914400" rtl="0" eaLnBrk="1" latinLnBrk="0" hangingPunct="1">
              <a:lnSpc>
                <a:spcPts val="2775"/>
              </a:lnSpc>
              <a:spcBef>
                <a:spcPct val="0"/>
              </a:spcBef>
              <a:buNone/>
              <a:defRPr sz="2625" b="1" kern="1200">
                <a:solidFill>
                  <a:schemeClr val="bg1"/>
                </a:solidFill>
                <a:latin typeface="+mj-lt"/>
                <a:ea typeface="+mj-ea"/>
                <a:cs typeface="+mj-cs"/>
              </a:defRPr>
            </a:lvl1pPr>
          </a:lstStyle>
          <a:p>
            <a:pPr algn="r">
              <a:defRPr sz="2800"/>
            </a:pPr>
            <a:br>
              <a:rPr lang="en-GB" sz="1800" dirty="0">
                <a:solidFill>
                  <a:srgbClr val="002060"/>
                </a:solidFill>
              </a:rPr>
            </a:br>
            <a:r>
              <a:rPr dirty="0">
                <a:latin typeface="+mn-lt"/>
              </a:rPr>
              <a:t>Conventions de </a:t>
            </a:r>
            <a:r>
              <a:rPr dirty="0" err="1">
                <a:latin typeface="+mn-lt"/>
              </a:rPr>
              <a:t>l'UNESCO</a:t>
            </a:r>
            <a:r>
              <a:rPr dirty="0">
                <a:latin typeface="+mn-lt"/>
              </a:rPr>
              <a:t> sur </a:t>
            </a:r>
            <a:r>
              <a:rPr dirty="0" err="1">
                <a:latin typeface="+mn-lt"/>
              </a:rPr>
              <a:t>l'enseignement</a:t>
            </a:r>
            <a:r>
              <a:rPr dirty="0">
                <a:latin typeface="+mn-lt"/>
              </a:rPr>
              <a:t> supérieur:</a:t>
            </a:r>
            <a:r>
              <a:rPr dirty="0"/>
              <a:t> </a:t>
            </a:r>
          </a:p>
          <a:p>
            <a:pPr algn="r">
              <a:defRPr sz="2800" i="1"/>
            </a:pPr>
            <a:r>
              <a:rPr dirty="0"/>
              <a:t>Une triple </a:t>
            </a:r>
            <a:r>
              <a:rPr dirty="0" err="1"/>
              <a:t>hélice</a:t>
            </a:r>
            <a:r>
              <a:rPr dirty="0"/>
              <a:t> de reconnaissance, de </a:t>
            </a:r>
            <a:r>
              <a:rPr dirty="0" err="1"/>
              <a:t>coopération</a:t>
            </a:r>
            <a:r>
              <a:rPr dirty="0"/>
              <a:t> et de </a:t>
            </a:r>
            <a:r>
              <a:rPr dirty="0" err="1"/>
              <a:t>qualité</a:t>
            </a:r>
            <a:endParaRPr sz="2800" i="1" dirty="0">
              <a:latin typeface="Abadi" panose="020B0604020104020204" pitchFamily="34" charset="0"/>
            </a:endParaRPr>
          </a:p>
          <a:p>
            <a:pPr algn="r">
              <a:defRPr sz="1800">
                <a:solidFill>
                  <a:srgbClr val="FF0000"/>
                </a:solidFill>
              </a:defRPr>
            </a:pPr>
            <a:r>
              <a:rPr dirty="0"/>
              <a:t>6</a:t>
            </a:r>
            <a:r>
              <a:rPr lang="en-GB" baseline="30000" dirty="0"/>
              <a:t>e </a:t>
            </a:r>
            <a:r>
              <a:rPr lang="en-GB" dirty="0"/>
              <a:t>Forum continental de </a:t>
            </a:r>
            <a:r>
              <a:rPr lang="en-GB" dirty="0" err="1"/>
              <a:t>l’ACQF</a:t>
            </a:r>
            <a:r>
              <a:rPr dirty="0"/>
              <a:t>, </a:t>
            </a:r>
            <a:r>
              <a:rPr dirty="0" err="1"/>
              <a:t>octobre</a:t>
            </a:r>
            <a:r>
              <a:rPr dirty="0"/>
              <a:t> 2025</a:t>
            </a:r>
          </a:p>
          <a:p>
            <a:pPr algn="r"/>
            <a:endParaRPr sz="2800" dirty="0">
              <a:latin typeface="Abadi" panose="020B0604020104020204" pitchFamily="34" charset="0"/>
            </a:endParaRPr>
          </a:p>
        </p:txBody>
      </p:sp>
      <p:pic>
        <p:nvPicPr>
          <p:cNvPr id="8" name="Picture 7" descr="A dna model with colorful strands  AI-generated content may be incorrect.">
            <a:extLst>
              <a:ext uri="{FF2B5EF4-FFF2-40B4-BE49-F238E27FC236}">
                <a16:creationId xmlns:a16="http://schemas.microsoft.com/office/drawing/2014/main" id="{A14A7801-AAB8-1A2B-E5B7-4AC665FBD7B6}"/>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a:off x="0" y="3062177"/>
            <a:ext cx="2704584" cy="3315915"/>
          </a:xfrm>
          <a:prstGeom prst="rect">
            <a:avLst/>
          </a:prstGeom>
        </p:spPr>
      </p:pic>
      <p:pic>
        <p:nvPicPr>
          <p:cNvPr id="10" name="Picture 9" descr="A group of people standing outside  AI-generated content may be incorrect.">
            <a:extLst>
              <a:ext uri="{FF2B5EF4-FFF2-40B4-BE49-F238E27FC236}">
                <a16:creationId xmlns:a16="http://schemas.microsoft.com/office/drawing/2014/main" id="{BFAB9342-319D-D115-7963-9A5939DE7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092" y="3062177"/>
            <a:ext cx="6534756" cy="3315915"/>
          </a:xfrm>
          <a:prstGeom prst="rect">
            <a:avLst/>
          </a:prstGeom>
        </p:spPr>
      </p:pic>
      <p:sp>
        <p:nvSpPr>
          <p:cNvPr id="2" name="Subtitle 1">
            <a:extLst>
              <a:ext uri="{FF2B5EF4-FFF2-40B4-BE49-F238E27FC236}">
                <a16:creationId xmlns:a16="http://schemas.microsoft.com/office/drawing/2014/main" id="{1EAD35D8-2B66-31D5-4451-DB15B1728F4A}"/>
              </a:ext>
            </a:extLst>
          </p:cNvPr>
          <p:cNvSpPr>
            <a:spLocks noGrp="1"/>
          </p:cNvSpPr>
          <p:nvPr>
            <p:ph type="subTitle" idx="1"/>
          </p:nvPr>
        </p:nvSpPr>
        <p:spPr>
          <a:xfrm>
            <a:off x="3446656" y="5464748"/>
            <a:ext cx="5569754" cy="1027712"/>
          </a:xfrm>
        </p:spPr>
        <p:txBody>
          <a:bodyPr/>
          <a:lstStyle/>
          <a:p>
            <a:pPr algn="r">
              <a:defRPr sz="1400">
                <a:solidFill>
                  <a:schemeClr val="bg1"/>
                </a:solidFill>
              </a:defRPr>
            </a:pPr>
            <a:r>
              <a:t>Peter J. Wells</a:t>
            </a:r>
          </a:p>
          <a:p>
            <a:pPr algn="r">
              <a:defRPr sz="1400">
                <a:solidFill>
                  <a:schemeClr val="bg1"/>
                </a:solidFill>
              </a:defRPr>
            </a:pPr>
            <a:r>
              <a:t>Directeur de l'éducation </a:t>
            </a:r>
          </a:p>
          <a:p>
            <a:pPr algn="r">
              <a:defRPr sz="1400">
                <a:solidFill>
                  <a:schemeClr val="bg1"/>
                </a:solidFill>
              </a:defRPr>
            </a:pPr>
            <a:r>
              <a:t>Spécialiste régional pour l ' Afrique australe</a:t>
            </a:r>
          </a:p>
          <a:p>
            <a:endParaRPr sz="1400">
              <a:solidFill>
                <a:schemeClr val="bg1"/>
              </a:solidFill>
            </a:endParaRPr>
          </a:p>
          <a:p>
            <a:endParaRPr sz="1400">
              <a:solidFill>
                <a:schemeClr val="bg1"/>
              </a:solidFill>
            </a:endParaRPr>
          </a:p>
          <a:p>
            <a:endParaRPr sz="1400">
              <a:solidFill>
                <a:schemeClr val="tx1">
                  <a:lumMod val="85000"/>
                  <a:lumOff val="15000"/>
                </a:schemeClr>
              </a:solidFill>
            </a:endParaRPr>
          </a:p>
        </p:txBody>
      </p:sp>
    </p:spTree>
    <p:extLst>
      <p:ext uri="{BB962C8B-B14F-4D97-AF65-F5344CB8AC3E}">
        <p14:creationId xmlns:p14="http://schemas.microsoft.com/office/powerpoint/2010/main" val="246662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4476-EC0B-EA7A-5BE2-108ACDB9B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804EB-DBAE-2780-E742-58284F4908BB}"/>
              </a:ext>
            </a:extLst>
          </p:cNvPr>
          <p:cNvSpPr>
            <a:spLocks noGrp="1"/>
          </p:cNvSpPr>
          <p:nvPr>
            <p:ph type="ctrTitle"/>
          </p:nvPr>
        </p:nvSpPr>
        <p:spPr>
          <a:xfrm>
            <a:off x="1502693" y="202289"/>
            <a:ext cx="8512645" cy="455408"/>
          </a:xfrm>
        </p:spPr>
        <p:txBody>
          <a:bodyPr/>
          <a:lstStyle/>
          <a:p>
            <a:pPr>
              <a:defRPr>
                <a:latin typeface="+mn-lt"/>
              </a:defRPr>
            </a:pPr>
            <a:r>
              <a:rPr sz="2000" b="1" dirty="0">
                <a:solidFill>
                  <a:srgbClr val="00B0F0"/>
                </a:solidFill>
              </a:rPr>
              <a:t>COOPÉRATION :</a:t>
            </a:r>
            <a:r>
              <a:rPr sz="2000" b="1" dirty="0">
                <a:solidFill>
                  <a:srgbClr val="FF0000"/>
                </a:solidFill>
              </a:rPr>
              <a:t> </a:t>
            </a:r>
            <a:r>
              <a:rPr sz="2000" dirty="0"/>
              <a:t>L'ADN de </a:t>
            </a:r>
            <a:r>
              <a:rPr sz="2000" dirty="0" err="1"/>
              <a:t>l'enseignement</a:t>
            </a:r>
            <a:r>
              <a:rPr sz="2000" dirty="0"/>
              <a:t> supérieur international</a:t>
            </a:r>
          </a:p>
        </p:txBody>
      </p:sp>
      <p:sp>
        <p:nvSpPr>
          <p:cNvPr id="5" name="Title 1">
            <a:extLst>
              <a:ext uri="{FF2B5EF4-FFF2-40B4-BE49-F238E27FC236}">
                <a16:creationId xmlns:a16="http://schemas.microsoft.com/office/drawing/2014/main" id="{6B503FBB-E1C2-7412-7982-B79C2BE15459}"/>
              </a:ext>
            </a:extLst>
          </p:cNvPr>
          <p:cNvSpPr txBox="1">
            <a:spLocks/>
          </p:cNvSpPr>
          <p:nvPr/>
        </p:nvSpPr>
        <p:spPr>
          <a:xfrm>
            <a:off x="131092" y="4196884"/>
            <a:ext cx="3311525" cy="2559050"/>
          </a:xfrm>
          <a:prstGeom prst="rect">
            <a:avLst/>
          </a:prstGeom>
        </p:spPr>
        <p:txBody>
          <a:bodyPr lIns="0" tIns="0" rIns="0" bIns="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endParaRPr sz="2000">
              <a:solidFill>
                <a:schemeClr val="tx2">
                  <a:lumMod val="60000"/>
                  <a:lumOff val="40000"/>
                </a:schemeClr>
              </a:solidFill>
            </a:endParaRPr>
          </a:p>
        </p:txBody>
      </p:sp>
      <p:pic>
        <p:nvPicPr>
          <p:cNvPr id="3" name="Picture 2" descr="A dna model with colorful strands  AI-generated content may be incorrect.">
            <a:extLst>
              <a:ext uri="{FF2B5EF4-FFF2-40B4-BE49-F238E27FC236}">
                <a16:creationId xmlns:a16="http://schemas.microsoft.com/office/drawing/2014/main" id="{E234D1BE-B9A6-D204-3085-545072ED0191}"/>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38255" y="-238252"/>
            <a:ext cx="800966" cy="1277473"/>
          </a:xfrm>
          <a:prstGeom prst="rect">
            <a:avLst/>
          </a:prstGeom>
        </p:spPr>
      </p:pic>
      <p:sp>
        <p:nvSpPr>
          <p:cNvPr id="4" name="TextBox 3">
            <a:extLst>
              <a:ext uri="{FF2B5EF4-FFF2-40B4-BE49-F238E27FC236}">
                <a16:creationId xmlns:a16="http://schemas.microsoft.com/office/drawing/2014/main" id="{25AF9B6E-F1D0-13CE-4C23-D6E77A7D72FD}"/>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pic>
        <p:nvPicPr>
          <p:cNvPr id="8" name="Picture 7" descr="A close up of a ferris wheel  AI-generated content may be incorrect.">
            <a:extLst>
              <a:ext uri="{FF2B5EF4-FFF2-40B4-BE49-F238E27FC236}">
                <a16:creationId xmlns:a16="http://schemas.microsoft.com/office/drawing/2014/main" id="{151A0A3B-B835-6D88-3E8E-2529C0DB6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968"/>
            <a:ext cx="9134916" cy="2775950"/>
          </a:xfrm>
          <a:prstGeom prst="rect">
            <a:avLst/>
          </a:prstGeom>
        </p:spPr>
      </p:pic>
      <p:sp>
        <p:nvSpPr>
          <p:cNvPr id="10" name="TextBox 9">
            <a:extLst>
              <a:ext uri="{FF2B5EF4-FFF2-40B4-BE49-F238E27FC236}">
                <a16:creationId xmlns:a16="http://schemas.microsoft.com/office/drawing/2014/main" id="{D70E2EB1-058F-F3E6-29C1-EC368CBB87A0}"/>
              </a:ext>
            </a:extLst>
          </p:cNvPr>
          <p:cNvSpPr txBox="1"/>
          <p:nvPr/>
        </p:nvSpPr>
        <p:spPr>
          <a:xfrm>
            <a:off x="403411" y="4058477"/>
            <a:ext cx="8377518" cy="1477328"/>
          </a:xfrm>
          <a:prstGeom prst="rect">
            <a:avLst/>
          </a:prstGeom>
          <a:noFill/>
        </p:spPr>
        <p:txBody>
          <a:bodyPr wrap="square">
            <a:spAutoFit/>
          </a:bodyPr>
          <a:lstStyle/>
          <a:p>
            <a:pPr>
              <a:defRPr>
                <a:solidFill>
                  <a:srgbClr val="212121"/>
                </a:solidFill>
                <a:effectLst/>
                <a:latin typeface="Inter"/>
              </a:defRPr>
            </a:pPr>
            <a:r>
              <a:t>1000 chaires et 45 réseaux dans 125 pays. Ce réseau d’universités du monde entier soutient les travaux de l’UNESCO dans les domaines de l’éducation, des sciences naturelles et sociales, de la culture et de la communication, afin de contribuer à relever les défis urgents et de contribuer au développement de leurs sociétés. Ils réunissent également des partenaires du monde universitaire, de la société civile, des communautés locales et des décideurs politiques dans le cadre d'un dialogue pour la mise en œuvre des projets.</a:t>
            </a:r>
          </a:p>
        </p:txBody>
      </p:sp>
    </p:spTree>
    <p:extLst>
      <p:ext uri="{BB962C8B-B14F-4D97-AF65-F5344CB8AC3E}">
        <p14:creationId xmlns:p14="http://schemas.microsoft.com/office/powerpoint/2010/main" val="32314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087E-F911-C919-8B29-14076E017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0E78B-79D5-3478-51F9-FA90912CF8CF}"/>
              </a:ext>
            </a:extLst>
          </p:cNvPr>
          <p:cNvSpPr>
            <a:spLocks noGrp="1"/>
          </p:cNvSpPr>
          <p:nvPr>
            <p:ph type="ctrTitle"/>
          </p:nvPr>
        </p:nvSpPr>
        <p:spPr>
          <a:xfrm>
            <a:off x="1502693" y="202289"/>
            <a:ext cx="8512645" cy="455408"/>
          </a:xfrm>
        </p:spPr>
        <p:txBody>
          <a:bodyPr/>
          <a:lstStyle/>
          <a:p>
            <a:pPr>
              <a:defRPr>
                <a:latin typeface="+mn-lt"/>
              </a:defRPr>
            </a:pPr>
            <a:r>
              <a:rPr b="1">
                <a:solidFill>
                  <a:srgbClr val="00B0F0"/>
                </a:solidFill>
              </a:rPr>
              <a:t>QUALITÉ : </a:t>
            </a:r>
            <a:r>
              <a:t>Les fondements de la coopération et de la confiance</a:t>
            </a:r>
          </a:p>
        </p:txBody>
      </p:sp>
      <p:sp>
        <p:nvSpPr>
          <p:cNvPr id="6" name="Rectangle 6">
            <a:extLst>
              <a:ext uri="{FF2B5EF4-FFF2-40B4-BE49-F238E27FC236}">
                <a16:creationId xmlns:a16="http://schemas.microsoft.com/office/drawing/2014/main" id="{31F12B01-200C-A283-6AC5-820DD01B2EA0}"/>
              </a:ext>
            </a:extLst>
          </p:cNvPr>
          <p:cNvSpPr>
            <a:spLocks noChangeArrowheads="1"/>
          </p:cNvSpPr>
          <p:nvPr/>
        </p:nvSpPr>
        <p:spPr bwMode="auto">
          <a:xfrm>
            <a:off x="619739" y="1796414"/>
            <a:ext cx="7904521" cy="3801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spcBef>
                <a:spcPts val="1200"/>
              </a:spcBef>
              <a:spcAft>
                <a:spcPts val="600"/>
              </a:spcAft>
            </a:pPr>
            <a:endParaRPr sz="800">
              <a:solidFill>
                <a:srgbClr val="002060"/>
              </a:solidFill>
              <a:latin typeface="Calibri" charset="0"/>
              <a:ea typeface="ＭＳ Ｐゴシック" charset="0"/>
              <a:cs typeface="ＭＳ Ｐゴシック" charset="0"/>
            </a:endParaRPr>
          </a:p>
          <a:p>
            <a:pPr marL="285750" indent="-285750">
              <a:buFont typeface="Arial" panose="020B0604020202020204" pitchFamily="34" charset="0"/>
              <a:buChar char="•"/>
            </a:pPr>
            <a:r>
              <a:t>Création d'agences/organes d'assurance de la qualité</a:t>
            </a:r>
          </a:p>
          <a:p>
            <a:pPr marL="285750" indent="-285750">
              <a:buFont typeface="Arial" panose="020B0604020202020204" pitchFamily="34" charset="0"/>
              <a:buChar char="•"/>
            </a:pPr>
            <a:endParaRPr/>
          </a:p>
          <a:p>
            <a:pPr marL="285750" indent="-285750">
              <a:buFont typeface="Arial" panose="020B0604020202020204" pitchFamily="34" charset="0"/>
              <a:buChar char="•"/>
            </a:pPr>
            <a:r>
              <a:t>Processus d'évaluation externe et par les pairs pour les EES et les programmes d'études</a:t>
            </a:r>
          </a:p>
          <a:p>
            <a:pPr marL="285750" indent="-285750">
              <a:buFont typeface="Arial" panose="020B0604020202020204" pitchFamily="34" charset="0"/>
              <a:buChar char="•"/>
            </a:pPr>
            <a:endParaRPr/>
          </a:p>
          <a:p>
            <a:pPr marL="285750" indent="-285750">
              <a:buFont typeface="Arial" panose="020B0604020202020204" pitchFamily="34" charset="0"/>
              <a:buChar char="•"/>
            </a:pPr>
            <a:r>
              <a:t>Information fiable/accessible au public sur les procédures et les résultats de l'AQ</a:t>
            </a:r>
          </a:p>
          <a:p>
            <a:pPr marL="285750" indent="-285750">
              <a:buFont typeface="Arial" panose="020B0604020202020204" pitchFamily="34" charset="0"/>
              <a:buChar char="•"/>
            </a:pPr>
            <a:endParaRPr/>
          </a:p>
          <a:p>
            <a:pPr marL="285750" indent="-285750">
              <a:buFont typeface="Arial" panose="020B0604020202020204" pitchFamily="34" charset="0"/>
              <a:buChar char="•"/>
            </a:pPr>
            <a:r>
              <a:t>Informations fiables/accessibles au public sur les établissements d’enseignement supérieur reconnus exerçant leurs activités sur le territoire (autorités compétentes)</a:t>
            </a:r>
          </a:p>
          <a:p>
            <a:pPr marL="285750" indent="-285750">
              <a:buFont typeface="Arial" panose="020B0604020202020204" pitchFamily="34" charset="0"/>
              <a:buChar char="•"/>
            </a:pPr>
            <a:endParaRPr/>
          </a:p>
          <a:p>
            <a:pPr marL="285750" indent="-285750">
              <a:buFont typeface="Arial" panose="020B0604020202020204" pitchFamily="34" charset="0"/>
              <a:buChar char="•"/>
            </a:pPr>
            <a:r>
              <a:t>Des procédures internes robustes d'assurance de la qualité au niveau institutionnel</a:t>
            </a:r>
          </a:p>
          <a:p>
            <a:endParaRPr sz="2400">
              <a:solidFill>
                <a:srgbClr val="000000"/>
              </a:solidFill>
              <a:latin typeface="Calibri Light" charset="0"/>
              <a:ea typeface="ＭＳ Ｐゴシック" charset="0"/>
              <a:cs typeface="Arial" charset="0"/>
            </a:endParaRPr>
          </a:p>
          <a:p>
            <a:endParaRPr sz="2400">
              <a:solidFill>
                <a:srgbClr val="000000"/>
              </a:solidFill>
              <a:latin typeface="Calibri Light" charset="0"/>
              <a:ea typeface="ＭＳ Ｐゴシック" charset="0"/>
              <a:cs typeface="Arial" charset="0"/>
            </a:endParaRPr>
          </a:p>
        </p:txBody>
      </p:sp>
      <p:pic>
        <p:nvPicPr>
          <p:cNvPr id="3" name="Picture 2" descr="A dna model with colorful strands  AI-generated content may be incorrect.">
            <a:extLst>
              <a:ext uri="{FF2B5EF4-FFF2-40B4-BE49-F238E27FC236}">
                <a16:creationId xmlns:a16="http://schemas.microsoft.com/office/drawing/2014/main" id="{6268F112-E208-C747-5D98-17D6277E5C65}"/>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40764" y="-240758"/>
            <a:ext cx="809396" cy="1290918"/>
          </a:xfrm>
          <a:prstGeom prst="rect">
            <a:avLst/>
          </a:prstGeom>
        </p:spPr>
      </p:pic>
      <p:sp>
        <p:nvSpPr>
          <p:cNvPr id="4" name="TextBox 3">
            <a:extLst>
              <a:ext uri="{FF2B5EF4-FFF2-40B4-BE49-F238E27FC236}">
                <a16:creationId xmlns:a16="http://schemas.microsoft.com/office/drawing/2014/main" id="{450F83F5-05BA-FA23-11F3-AF59791AC92C}"/>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28026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6AA9B-5A17-9088-1FBD-97194EB0B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513A8-36C4-8A9F-4B8C-EEE9BAF2ED07}"/>
              </a:ext>
            </a:extLst>
          </p:cNvPr>
          <p:cNvSpPr>
            <a:spLocks noGrp="1"/>
          </p:cNvSpPr>
          <p:nvPr>
            <p:ph type="ctrTitle"/>
          </p:nvPr>
        </p:nvSpPr>
        <p:spPr>
          <a:xfrm>
            <a:off x="1502693" y="202289"/>
            <a:ext cx="8512645" cy="455408"/>
          </a:xfrm>
        </p:spPr>
        <p:txBody>
          <a:bodyPr/>
          <a:lstStyle/>
          <a:p>
            <a:pPr>
              <a:defRPr>
                <a:latin typeface="+mn-lt"/>
              </a:defRPr>
            </a:pPr>
            <a:r>
              <a:rPr b="1">
                <a:solidFill>
                  <a:srgbClr val="00B0F0"/>
                </a:solidFill>
              </a:rPr>
              <a:t>QUALITÉ :</a:t>
            </a:r>
            <a:r>
              <a:rPr b="1">
                <a:solidFill>
                  <a:srgbClr val="FF0000"/>
                </a:solidFill>
              </a:rPr>
              <a:t> </a:t>
            </a:r>
            <a:r>
              <a:t>Développer une culture</a:t>
            </a:r>
            <a:r>
              <a:rPr b="1"/>
              <a:t> </a:t>
            </a:r>
            <a:r>
              <a:t>interne d'AQ</a:t>
            </a:r>
          </a:p>
        </p:txBody>
      </p:sp>
      <p:sp>
        <p:nvSpPr>
          <p:cNvPr id="5" name="Title 1">
            <a:extLst>
              <a:ext uri="{FF2B5EF4-FFF2-40B4-BE49-F238E27FC236}">
                <a16:creationId xmlns:a16="http://schemas.microsoft.com/office/drawing/2014/main" id="{257CA931-3164-2675-5538-82E9F03B3F51}"/>
              </a:ext>
            </a:extLst>
          </p:cNvPr>
          <p:cNvSpPr txBox="1">
            <a:spLocks/>
          </p:cNvSpPr>
          <p:nvPr/>
        </p:nvSpPr>
        <p:spPr>
          <a:xfrm>
            <a:off x="184880" y="1276546"/>
            <a:ext cx="6041108" cy="809397"/>
          </a:xfrm>
          <a:prstGeom prst="rect">
            <a:avLst/>
          </a:prstGeom>
        </p:spPr>
        <p:txBody>
          <a:bodyPr lIns="0" tIns="0" rIns="0" bIns="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endParaRPr sz="2000">
              <a:solidFill>
                <a:schemeClr val="tx2">
                  <a:lumMod val="60000"/>
                  <a:lumOff val="40000"/>
                </a:schemeClr>
              </a:solidFill>
            </a:endParaRPr>
          </a:p>
        </p:txBody>
      </p:sp>
      <p:sp>
        <p:nvSpPr>
          <p:cNvPr id="6" name="Rectangle 6">
            <a:extLst>
              <a:ext uri="{FF2B5EF4-FFF2-40B4-BE49-F238E27FC236}">
                <a16:creationId xmlns:a16="http://schemas.microsoft.com/office/drawing/2014/main" id="{45AD41F1-BA95-F7B6-DA80-C6ACE4C9CDC9}"/>
              </a:ext>
            </a:extLst>
          </p:cNvPr>
          <p:cNvSpPr>
            <a:spLocks noChangeArrowheads="1"/>
          </p:cNvSpPr>
          <p:nvPr/>
        </p:nvSpPr>
        <p:spPr bwMode="auto">
          <a:xfrm>
            <a:off x="645462" y="1183048"/>
            <a:ext cx="7904521"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1">
              <a:spcBef>
                <a:spcPts val="1200"/>
              </a:spcBef>
              <a:spcAft>
                <a:spcPts val="600"/>
              </a:spcAft>
            </a:pPr>
            <a:endParaRPr sz="700" dirty="0">
              <a:solidFill>
                <a:srgbClr val="002060"/>
              </a:solidFill>
              <a:latin typeface="Calibri" charset="0"/>
              <a:ea typeface="ＭＳ Ｐゴシック" charset="0"/>
              <a:cs typeface="ＭＳ Ｐゴシック" charset="0"/>
            </a:endParaRPr>
          </a:p>
          <a:p>
            <a:r>
              <a:rPr sz="1600" dirty="0"/>
              <a:t>Ateliers de </a:t>
            </a:r>
            <a:r>
              <a:rPr sz="1600" dirty="0" err="1"/>
              <a:t>renforcement</a:t>
            </a:r>
            <a:r>
              <a:rPr sz="1600" dirty="0"/>
              <a:t> des </a:t>
            </a:r>
            <a:r>
              <a:rPr sz="1600" dirty="0" err="1"/>
              <a:t>capacités</a:t>
            </a:r>
            <a:r>
              <a:rPr sz="1600" dirty="0"/>
              <a:t> de </a:t>
            </a:r>
            <a:r>
              <a:rPr sz="1600" dirty="0" err="1"/>
              <a:t>l'UNESCO</a:t>
            </a:r>
            <a:endParaRPr sz="1600" dirty="0"/>
          </a:p>
          <a:p>
            <a:endParaRPr sz="1600" dirty="0"/>
          </a:p>
          <a:p>
            <a:r>
              <a:rPr sz="1600" dirty="0"/>
              <a:t>• </a:t>
            </a:r>
            <a:r>
              <a:rPr sz="1600" b="1" dirty="0"/>
              <a:t>Le module 1 </a:t>
            </a:r>
            <a:r>
              <a:rPr sz="1600" b="1" i="1" dirty="0" err="1"/>
              <a:t>Fondements</a:t>
            </a:r>
            <a:r>
              <a:rPr sz="1600" b="1" i="1" dirty="0"/>
              <a:t> de </a:t>
            </a:r>
            <a:r>
              <a:rPr sz="1600" b="1" i="1" dirty="0" err="1"/>
              <a:t>l'AQ</a:t>
            </a:r>
            <a:r>
              <a:rPr sz="1600" b="1" i="1" dirty="0"/>
              <a:t> dans </a:t>
            </a:r>
            <a:r>
              <a:rPr sz="1600" b="1" i="1" dirty="0" err="1"/>
              <a:t>l'enseignement</a:t>
            </a:r>
            <a:r>
              <a:rPr sz="1600" b="1" i="1" dirty="0"/>
              <a:t> supérieur </a:t>
            </a:r>
            <a:r>
              <a:rPr sz="1600" dirty="0" err="1"/>
              <a:t>présente</a:t>
            </a:r>
            <a:r>
              <a:rPr sz="1600" dirty="0"/>
              <a:t> les dimensions, les </a:t>
            </a:r>
            <a:r>
              <a:rPr sz="1600" dirty="0" err="1"/>
              <a:t>fonctions</a:t>
            </a:r>
            <a:r>
              <a:rPr sz="1600" dirty="0"/>
              <a:t> et les principes </a:t>
            </a:r>
            <a:r>
              <a:rPr sz="1600" dirty="0" err="1"/>
              <a:t>clés</a:t>
            </a:r>
            <a:r>
              <a:rPr sz="1600" dirty="0"/>
              <a:t> de </a:t>
            </a:r>
            <a:r>
              <a:rPr sz="1600" dirty="0" err="1"/>
              <a:t>l'AQ</a:t>
            </a:r>
            <a:r>
              <a:rPr sz="1600" dirty="0"/>
              <a:t>. </a:t>
            </a:r>
          </a:p>
          <a:p>
            <a:r>
              <a:rPr sz="1600" dirty="0"/>
              <a:t>• </a:t>
            </a:r>
            <a:r>
              <a:rPr sz="1600" b="1" dirty="0"/>
              <a:t>Le module 2 </a:t>
            </a:r>
            <a:r>
              <a:rPr sz="1600" b="1" i="1" dirty="0"/>
              <a:t>«Cadres et </a:t>
            </a:r>
            <a:r>
              <a:rPr sz="1600" b="1" i="1" dirty="0" err="1"/>
              <a:t>normes</a:t>
            </a:r>
            <a:r>
              <a:rPr sz="1600" b="1" i="1" dirty="0"/>
              <a:t> </a:t>
            </a:r>
            <a:r>
              <a:rPr sz="1600" b="1" i="1" dirty="0" err="1"/>
              <a:t>d’AQ</a:t>
            </a:r>
            <a:r>
              <a:rPr sz="1600" b="1" i="1" dirty="0"/>
              <a:t> </a:t>
            </a:r>
            <a:r>
              <a:rPr sz="1600" b="1" i="1" dirty="0" err="1"/>
              <a:t>nationaux</a:t>
            </a:r>
            <a:r>
              <a:rPr sz="1600" b="1" i="1" dirty="0"/>
              <a:t>, </a:t>
            </a:r>
            <a:r>
              <a:rPr sz="1600" b="1" i="1" dirty="0" err="1"/>
              <a:t>régionaux</a:t>
            </a:r>
            <a:r>
              <a:rPr sz="1600" b="1" i="1" dirty="0"/>
              <a:t> et </a:t>
            </a:r>
            <a:r>
              <a:rPr sz="1600" b="1" i="1" dirty="0" err="1"/>
              <a:t>internationaux</a:t>
            </a:r>
            <a:r>
              <a:rPr sz="1600" b="1" i="1" dirty="0"/>
              <a:t>» </a:t>
            </a:r>
            <a:r>
              <a:rPr sz="1600" dirty="0" err="1"/>
              <a:t>souligne</a:t>
            </a:r>
            <a:r>
              <a:rPr sz="1600" dirty="0"/>
              <a:t> la </a:t>
            </a:r>
            <a:r>
              <a:rPr sz="1600" dirty="0" err="1"/>
              <a:t>nécessité</a:t>
            </a:r>
            <a:r>
              <a:rPr sz="1600" dirty="0"/>
              <a:t> </a:t>
            </a:r>
            <a:r>
              <a:rPr sz="1600" dirty="0" err="1"/>
              <a:t>d’harmoniser</a:t>
            </a:r>
            <a:r>
              <a:rPr sz="1600" dirty="0"/>
              <a:t> les </a:t>
            </a:r>
            <a:r>
              <a:rPr sz="1600" dirty="0" err="1"/>
              <a:t>normes</a:t>
            </a:r>
            <a:r>
              <a:rPr sz="1600" dirty="0"/>
              <a:t> </a:t>
            </a:r>
            <a:r>
              <a:rPr sz="1600" dirty="0" err="1"/>
              <a:t>d’AQ</a:t>
            </a:r>
            <a:r>
              <a:rPr sz="1600" dirty="0"/>
              <a:t> pour </a:t>
            </a:r>
            <a:r>
              <a:rPr sz="1600" dirty="0" err="1"/>
              <a:t>améliorer</a:t>
            </a:r>
            <a:r>
              <a:rPr sz="1600" dirty="0"/>
              <a:t> la </a:t>
            </a:r>
            <a:r>
              <a:rPr sz="1600" dirty="0" err="1"/>
              <a:t>mobilité</a:t>
            </a:r>
            <a:r>
              <a:rPr sz="1600" dirty="0"/>
              <a:t> des </a:t>
            </a:r>
            <a:r>
              <a:rPr sz="1600" dirty="0" err="1"/>
              <a:t>étudiants</a:t>
            </a:r>
            <a:r>
              <a:rPr sz="1600" dirty="0"/>
              <a:t> et la reconnaissance des qualifications. </a:t>
            </a:r>
          </a:p>
          <a:p>
            <a:r>
              <a:rPr sz="1600" dirty="0"/>
              <a:t>• </a:t>
            </a:r>
            <a:r>
              <a:rPr sz="1600" b="1" dirty="0"/>
              <a:t>Le module 3 </a:t>
            </a:r>
            <a:r>
              <a:rPr sz="1600" b="1" i="1" dirty="0"/>
              <a:t>«AQ </a:t>
            </a:r>
            <a:r>
              <a:rPr sz="1600" b="1" i="1" dirty="0" err="1"/>
              <a:t>en</a:t>
            </a:r>
            <a:r>
              <a:rPr sz="1600" b="1" i="1" dirty="0"/>
              <a:t> transformation numérique» </a:t>
            </a:r>
            <a:r>
              <a:rPr sz="1600" dirty="0"/>
              <a:t>se </a:t>
            </a:r>
            <a:r>
              <a:rPr sz="1600" dirty="0" err="1"/>
              <a:t>concentre</a:t>
            </a:r>
            <a:r>
              <a:rPr sz="1600" dirty="0"/>
              <a:t> sur la manière </a:t>
            </a:r>
            <a:r>
              <a:rPr sz="1600" dirty="0" err="1"/>
              <a:t>dont</a:t>
            </a:r>
            <a:r>
              <a:rPr sz="1600" dirty="0"/>
              <a:t> les </a:t>
            </a:r>
            <a:r>
              <a:rPr sz="1600" dirty="0" err="1"/>
              <a:t>outils</a:t>
            </a:r>
            <a:r>
              <a:rPr sz="1600" dirty="0"/>
              <a:t> </a:t>
            </a:r>
            <a:r>
              <a:rPr sz="1600" dirty="0" err="1"/>
              <a:t>numériques</a:t>
            </a:r>
            <a:r>
              <a:rPr sz="1600" dirty="0"/>
              <a:t> et </a:t>
            </a:r>
            <a:r>
              <a:rPr sz="1600" dirty="0" err="1"/>
              <a:t>l’IA</a:t>
            </a:r>
            <a:r>
              <a:rPr sz="1600" dirty="0"/>
              <a:t> </a:t>
            </a:r>
            <a:r>
              <a:rPr sz="1600" dirty="0" err="1"/>
              <a:t>peuvent</a:t>
            </a:r>
            <a:r>
              <a:rPr sz="1600" dirty="0"/>
              <a:t> </a:t>
            </a:r>
            <a:r>
              <a:rPr sz="1600" dirty="0" err="1"/>
              <a:t>améliorer</a:t>
            </a:r>
            <a:r>
              <a:rPr sz="1600" dirty="0"/>
              <a:t> les processus </a:t>
            </a:r>
            <a:r>
              <a:rPr sz="1600" dirty="0" err="1"/>
              <a:t>d’apprentissage</a:t>
            </a:r>
            <a:r>
              <a:rPr sz="1600" dirty="0"/>
              <a:t> et </a:t>
            </a:r>
            <a:r>
              <a:rPr sz="1600" dirty="0" err="1"/>
              <a:t>d’AQ</a:t>
            </a:r>
            <a:r>
              <a:rPr sz="1600" dirty="0"/>
              <a:t>. </a:t>
            </a:r>
          </a:p>
          <a:p>
            <a:r>
              <a:rPr sz="1600" dirty="0"/>
              <a:t>• </a:t>
            </a:r>
            <a:r>
              <a:rPr sz="1600" b="1" dirty="0"/>
              <a:t>Le module 4 </a:t>
            </a:r>
            <a:r>
              <a:rPr sz="1600" b="1" i="1" dirty="0"/>
              <a:t>AQ des </a:t>
            </a:r>
            <a:r>
              <a:rPr sz="1600" b="1" i="1" dirty="0" err="1"/>
              <a:t>méthodes</a:t>
            </a:r>
            <a:r>
              <a:rPr sz="1600" b="1" i="1" dirty="0"/>
              <a:t> </a:t>
            </a:r>
            <a:r>
              <a:rPr sz="1600" b="1" i="1" dirty="0" err="1"/>
              <a:t>d’évaluation</a:t>
            </a:r>
            <a:r>
              <a:rPr sz="1600" b="1" i="1" dirty="0"/>
              <a:t> </a:t>
            </a:r>
            <a:r>
              <a:rPr sz="1600" b="1" i="1" dirty="0" err="1"/>
              <a:t>souligne</a:t>
            </a:r>
            <a:r>
              <a:rPr sz="1600" b="1" i="1" dirty="0"/>
              <a:t> </a:t>
            </a:r>
            <a:r>
              <a:rPr sz="1600" dirty="0" err="1"/>
              <a:t>l’importance</a:t>
            </a:r>
            <a:r>
              <a:rPr sz="1600" dirty="0"/>
              <a:t> de la </a:t>
            </a:r>
            <a:r>
              <a:rPr sz="1600" dirty="0" err="1"/>
              <a:t>collecte</a:t>
            </a:r>
            <a:r>
              <a:rPr sz="1600" dirty="0"/>
              <a:t> de données et de </a:t>
            </a:r>
            <a:r>
              <a:rPr sz="1600" dirty="0" err="1"/>
              <a:t>stratégies</a:t>
            </a:r>
            <a:r>
              <a:rPr sz="1600" dirty="0"/>
              <a:t> </a:t>
            </a:r>
            <a:r>
              <a:rPr sz="1600" dirty="0" err="1"/>
              <a:t>d’évaluation</a:t>
            </a:r>
            <a:r>
              <a:rPr sz="1600" dirty="0"/>
              <a:t> </a:t>
            </a:r>
            <a:r>
              <a:rPr sz="1600" dirty="0" err="1"/>
              <a:t>efficaces</a:t>
            </a:r>
            <a:r>
              <a:rPr sz="1600" dirty="0"/>
              <a:t>. </a:t>
            </a:r>
          </a:p>
          <a:p>
            <a:r>
              <a:rPr sz="1600" dirty="0"/>
              <a:t>• </a:t>
            </a:r>
            <a:r>
              <a:rPr sz="1600" b="1" dirty="0"/>
              <a:t>Le module 5 </a:t>
            </a:r>
            <a:r>
              <a:rPr sz="1600" b="1" i="1" dirty="0"/>
              <a:t>AQ dans la conception, le </a:t>
            </a:r>
            <a:r>
              <a:rPr sz="1600" b="1" i="1" dirty="0" err="1"/>
              <a:t>développement</a:t>
            </a:r>
            <a:r>
              <a:rPr sz="1600" b="1" i="1" dirty="0"/>
              <a:t> et </a:t>
            </a:r>
            <a:r>
              <a:rPr sz="1600" b="1" i="1" dirty="0" err="1"/>
              <a:t>l'évaluation</a:t>
            </a:r>
            <a:r>
              <a:rPr sz="1600" b="1" i="1" dirty="0"/>
              <a:t> des </a:t>
            </a:r>
            <a:r>
              <a:rPr sz="1600" b="1" i="1" dirty="0" err="1"/>
              <a:t>programmes</a:t>
            </a:r>
            <a:r>
              <a:rPr sz="1600" b="1" i="1" dirty="0"/>
              <a:t> </a:t>
            </a:r>
            <a:r>
              <a:rPr sz="1600" dirty="0" err="1"/>
              <a:t>d'études</a:t>
            </a:r>
            <a:r>
              <a:rPr sz="1600" dirty="0"/>
              <a:t> </a:t>
            </a:r>
            <a:r>
              <a:rPr sz="1600" dirty="0" err="1"/>
              <a:t>souligne</a:t>
            </a:r>
            <a:r>
              <a:rPr sz="1600" dirty="0"/>
              <a:t> la </a:t>
            </a:r>
            <a:r>
              <a:rPr sz="1600" dirty="0" err="1"/>
              <a:t>nécessité</a:t>
            </a:r>
            <a:r>
              <a:rPr sz="1600" dirty="0"/>
              <a:t> </a:t>
            </a:r>
            <a:r>
              <a:rPr sz="1600" dirty="0" err="1"/>
              <a:t>d'aligner</a:t>
            </a:r>
            <a:r>
              <a:rPr sz="1600" dirty="0"/>
              <a:t> les </a:t>
            </a:r>
            <a:r>
              <a:rPr sz="1600" dirty="0" err="1"/>
              <a:t>programmes</a:t>
            </a:r>
            <a:r>
              <a:rPr sz="1600" dirty="0"/>
              <a:t> </a:t>
            </a:r>
            <a:r>
              <a:rPr sz="1600" dirty="0" err="1"/>
              <a:t>d'études</a:t>
            </a:r>
            <a:r>
              <a:rPr sz="1600" dirty="0"/>
              <a:t> sur les exigences de </a:t>
            </a:r>
            <a:r>
              <a:rPr sz="1600" dirty="0" err="1"/>
              <a:t>l'industrie</a:t>
            </a:r>
            <a:endParaRPr sz="1600" dirty="0"/>
          </a:p>
          <a:p>
            <a:r>
              <a:rPr sz="1600" dirty="0"/>
              <a:t>• </a:t>
            </a:r>
            <a:r>
              <a:rPr sz="1600" b="1" dirty="0"/>
              <a:t>Le module 6 </a:t>
            </a:r>
            <a:r>
              <a:rPr sz="1600" b="1" i="1" dirty="0" err="1"/>
              <a:t>Internationalisation</a:t>
            </a:r>
            <a:r>
              <a:rPr sz="1600" b="1" i="1" dirty="0"/>
              <a:t> et QA </a:t>
            </a:r>
            <a:r>
              <a:rPr sz="1600" dirty="0"/>
              <a:t>explore le </a:t>
            </a:r>
            <a:r>
              <a:rPr sz="1600" dirty="0" err="1"/>
              <a:t>rôle</a:t>
            </a:r>
            <a:r>
              <a:rPr sz="1600" dirty="0"/>
              <a:t> de </a:t>
            </a:r>
            <a:r>
              <a:rPr sz="1600" dirty="0" err="1"/>
              <a:t>l'internationalisation</a:t>
            </a:r>
            <a:r>
              <a:rPr sz="1600" dirty="0"/>
              <a:t> dans </a:t>
            </a:r>
            <a:r>
              <a:rPr sz="1600" dirty="0" err="1"/>
              <a:t>l'amélioration</a:t>
            </a:r>
            <a:r>
              <a:rPr sz="1600" dirty="0"/>
              <a:t> de la </a:t>
            </a:r>
            <a:r>
              <a:rPr sz="1600" dirty="0" err="1"/>
              <a:t>qualité</a:t>
            </a:r>
            <a:r>
              <a:rPr sz="1600" dirty="0"/>
              <a:t> de </a:t>
            </a:r>
            <a:r>
              <a:rPr sz="1600" dirty="0" err="1"/>
              <a:t>l'éducation</a:t>
            </a:r>
            <a:r>
              <a:rPr sz="1600" dirty="0"/>
              <a:t>, </a:t>
            </a:r>
            <a:r>
              <a:rPr sz="1600" dirty="0" err="1"/>
              <a:t>en</a:t>
            </a:r>
            <a:r>
              <a:rPr sz="1600" dirty="0"/>
              <a:t> </a:t>
            </a:r>
            <a:r>
              <a:rPr sz="1600" dirty="0" err="1"/>
              <a:t>mettant</a:t>
            </a:r>
            <a:r>
              <a:rPr sz="1600" dirty="0"/>
              <a:t> </a:t>
            </a:r>
            <a:r>
              <a:rPr sz="1600" dirty="0" err="1"/>
              <a:t>l'accent</a:t>
            </a:r>
            <a:r>
              <a:rPr sz="1600" dirty="0"/>
              <a:t> sur les </a:t>
            </a:r>
            <a:r>
              <a:rPr sz="1600" dirty="0" err="1"/>
              <a:t>partenariats</a:t>
            </a:r>
            <a:r>
              <a:rPr sz="1600" dirty="0"/>
              <a:t> </a:t>
            </a:r>
            <a:r>
              <a:rPr sz="1600" dirty="0" err="1"/>
              <a:t>université-industrie</a:t>
            </a:r>
            <a:r>
              <a:rPr sz="1600" dirty="0"/>
              <a:t> et la </a:t>
            </a:r>
            <a:r>
              <a:rPr sz="1600" dirty="0" err="1"/>
              <a:t>mobilité</a:t>
            </a:r>
            <a:r>
              <a:rPr sz="1600" dirty="0"/>
              <a:t> des </a:t>
            </a:r>
            <a:r>
              <a:rPr sz="1600" dirty="0" err="1"/>
              <a:t>étudiants</a:t>
            </a:r>
            <a:r>
              <a:rPr sz="1600" dirty="0"/>
              <a:t>. </a:t>
            </a:r>
            <a:endParaRPr sz="2000" dirty="0">
              <a:solidFill>
                <a:srgbClr val="000000"/>
              </a:solidFill>
              <a:latin typeface="Calibri Light" charset="0"/>
              <a:ea typeface="ＭＳ Ｐゴシック" charset="0"/>
              <a:cs typeface="Arial" charset="0"/>
            </a:endParaRPr>
          </a:p>
        </p:txBody>
      </p:sp>
      <p:pic>
        <p:nvPicPr>
          <p:cNvPr id="3" name="Picture 2" descr="A dna model with colorful strands  AI-generated content may be incorrect.">
            <a:extLst>
              <a:ext uri="{FF2B5EF4-FFF2-40B4-BE49-F238E27FC236}">
                <a16:creationId xmlns:a16="http://schemas.microsoft.com/office/drawing/2014/main" id="{9772BC2E-696D-3D54-5311-0AD843747AD7}"/>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40764" y="-240758"/>
            <a:ext cx="809396" cy="1290918"/>
          </a:xfrm>
          <a:prstGeom prst="rect">
            <a:avLst/>
          </a:prstGeom>
        </p:spPr>
      </p:pic>
      <p:sp>
        <p:nvSpPr>
          <p:cNvPr id="4" name="TextBox 3">
            <a:extLst>
              <a:ext uri="{FF2B5EF4-FFF2-40B4-BE49-F238E27FC236}">
                <a16:creationId xmlns:a16="http://schemas.microsoft.com/office/drawing/2014/main" id="{9083F0A8-26AA-7C80-08FB-F809B7DF7CA5}"/>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21571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9C434-BBE2-21CC-BC1B-7D6F86EA8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34A85-8522-FB47-7277-C102DE7EEA85}"/>
              </a:ext>
            </a:extLst>
          </p:cNvPr>
          <p:cNvSpPr>
            <a:spLocks noGrp="1"/>
          </p:cNvSpPr>
          <p:nvPr>
            <p:ph type="ctrTitle"/>
          </p:nvPr>
        </p:nvSpPr>
        <p:spPr>
          <a:xfrm>
            <a:off x="1502693" y="202289"/>
            <a:ext cx="8512645" cy="455408"/>
          </a:xfrm>
        </p:spPr>
        <p:txBody>
          <a:bodyPr/>
          <a:lstStyle/>
          <a:p>
            <a:pPr>
              <a:defRPr>
                <a:latin typeface="+mn-lt"/>
              </a:defRPr>
            </a:pPr>
            <a:r>
              <a:rPr b="1">
                <a:solidFill>
                  <a:srgbClr val="00B0F0"/>
                </a:solidFill>
              </a:rPr>
              <a:t>QUALITÉ : ATELIERS DE L'UNESCO </a:t>
            </a:r>
          </a:p>
        </p:txBody>
      </p:sp>
      <p:sp>
        <p:nvSpPr>
          <p:cNvPr id="5" name="Title 1">
            <a:extLst>
              <a:ext uri="{FF2B5EF4-FFF2-40B4-BE49-F238E27FC236}">
                <a16:creationId xmlns:a16="http://schemas.microsoft.com/office/drawing/2014/main" id="{5EED8ECC-343B-8375-6DDF-3F0EB2A9FFC9}"/>
              </a:ext>
            </a:extLst>
          </p:cNvPr>
          <p:cNvSpPr txBox="1">
            <a:spLocks/>
          </p:cNvSpPr>
          <p:nvPr/>
        </p:nvSpPr>
        <p:spPr>
          <a:xfrm>
            <a:off x="184880" y="1276546"/>
            <a:ext cx="6041108" cy="809397"/>
          </a:xfrm>
          <a:prstGeom prst="rect">
            <a:avLst/>
          </a:prstGeom>
        </p:spPr>
        <p:txBody>
          <a:bodyPr lIns="0" tIns="0" rIns="0" bIns="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endParaRPr sz="2000">
              <a:solidFill>
                <a:schemeClr val="tx2">
                  <a:lumMod val="60000"/>
                  <a:lumOff val="40000"/>
                </a:schemeClr>
              </a:solidFill>
            </a:endParaRPr>
          </a:p>
        </p:txBody>
      </p:sp>
      <p:pic>
        <p:nvPicPr>
          <p:cNvPr id="3" name="Picture 2" descr="A dna model with colorful strands  AI-generated content may be incorrect.">
            <a:extLst>
              <a:ext uri="{FF2B5EF4-FFF2-40B4-BE49-F238E27FC236}">
                <a16:creationId xmlns:a16="http://schemas.microsoft.com/office/drawing/2014/main" id="{3A415210-3FAE-550C-2B5F-73AB67A7F187}"/>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rot="5400000">
            <a:off x="240764" y="-240758"/>
            <a:ext cx="809396" cy="1290918"/>
          </a:xfrm>
          <a:prstGeom prst="rect">
            <a:avLst/>
          </a:prstGeom>
        </p:spPr>
      </p:pic>
      <p:sp>
        <p:nvSpPr>
          <p:cNvPr id="4" name="TextBox 3">
            <a:extLst>
              <a:ext uri="{FF2B5EF4-FFF2-40B4-BE49-F238E27FC236}">
                <a16:creationId xmlns:a16="http://schemas.microsoft.com/office/drawing/2014/main" id="{6FAF2FA0-24D0-B5E8-9678-04C8E836F91C}"/>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pic>
        <p:nvPicPr>
          <p:cNvPr id="7" name="Online Media 6" descr="UNESCO boosts quality in African higher education">
            <a:hlinkClick r:id="" action="ppaction://media"/>
            <a:extLst>
              <a:ext uri="{FF2B5EF4-FFF2-40B4-BE49-F238E27FC236}">
                <a16:creationId xmlns:a16="http://schemas.microsoft.com/office/drawing/2014/main" id="{26B55770-B982-D1C8-9841-746F231AC30F}"/>
              </a:ext>
            </a:extLst>
          </p:cNvPr>
          <p:cNvPicPr>
            <a:picLocks noRot="1" noChangeAspect="1"/>
          </p:cNvPicPr>
          <p:nvPr>
            <a:videoFile r:link="rId1"/>
          </p:nvPr>
        </p:nvPicPr>
        <p:blipFill>
          <a:blip r:embed="rId4"/>
          <a:stretch>
            <a:fillRect/>
          </a:stretch>
        </p:blipFill>
        <p:spPr>
          <a:xfrm>
            <a:off x="192781" y="1164918"/>
            <a:ext cx="8386443" cy="4738341"/>
          </a:xfrm>
          <a:prstGeom prst="rect">
            <a:avLst/>
          </a:prstGeom>
        </p:spPr>
      </p:pic>
    </p:spTree>
    <p:extLst>
      <p:ext uri="{BB962C8B-B14F-4D97-AF65-F5344CB8AC3E}">
        <p14:creationId xmlns:p14="http://schemas.microsoft.com/office/powerpoint/2010/main" val="9716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7A971D-C865-3B03-06B7-8386F617DE6E}"/>
              </a:ext>
            </a:extLst>
          </p:cNvPr>
          <p:cNvSpPr txBox="1"/>
          <p:nvPr/>
        </p:nvSpPr>
        <p:spPr>
          <a:xfrm>
            <a:off x="1783613" y="4727248"/>
            <a:ext cx="6338411" cy="1408078"/>
          </a:xfrm>
          <a:prstGeom prst="rect">
            <a:avLst/>
          </a:prstGeom>
          <a:solidFill>
            <a:schemeClr val="bg1"/>
          </a:solidFill>
        </p:spPr>
        <p:txBody>
          <a:bodyPr wrap="square">
            <a:spAutoFit/>
          </a:bodyPr>
          <a:lstStyle/>
          <a:p>
            <a:pPr algn="r">
              <a:defRPr sz="2400" b="1">
                <a:solidFill>
                  <a:srgbClr val="0077D4"/>
                </a:solidFill>
              </a:defRPr>
            </a:pPr>
            <a:r>
              <a:t>Des questions?</a:t>
            </a:r>
          </a:p>
          <a:p>
            <a:pPr algn="r">
              <a:defRPr sz="2400" b="1">
                <a:solidFill>
                  <a:srgbClr val="0077D4"/>
                </a:solidFill>
              </a:defRPr>
            </a:pPr>
            <a:r>
              <a:t>Des commentaires?</a:t>
            </a:r>
          </a:p>
          <a:p>
            <a:pPr algn="r">
              <a:defRPr sz="2400" b="1">
                <a:solidFill>
                  <a:srgbClr val="0077D4"/>
                </a:solidFill>
              </a:defRPr>
            </a:pPr>
            <a:r>
              <a:t>Des réflexions?</a:t>
            </a:r>
            <a:endParaRPr sz="2400">
              <a:solidFill>
                <a:srgbClr val="0077D4"/>
              </a:solidFill>
            </a:endParaRPr>
          </a:p>
          <a:p>
            <a:endParaRPr sz="1350"/>
          </a:p>
        </p:txBody>
      </p:sp>
      <p:sp>
        <p:nvSpPr>
          <p:cNvPr id="2" name="Subtitle 1">
            <a:extLst>
              <a:ext uri="{FF2B5EF4-FFF2-40B4-BE49-F238E27FC236}">
                <a16:creationId xmlns:a16="http://schemas.microsoft.com/office/drawing/2014/main" id="{ED21E34F-23FA-0874-8BE6-75DE97289EC9}"/>
              </a:ext>
            </a:extLst>
          </p:cNvPr>
          <p:cNvSpPr txBox="1">
            <a:spLocks/>
          </p:cNvSpPr>
          <p:nvPr/>
        </p:nvSpPr>
        <p:spPr>
          <a:xfrm>
            <a:off x="2396391" y="6433830"/>
            <a:ext cx="5569754" cy="1027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defRPr sz="1400">
                <a:solidFill>
                  <a:schemeClr val="tx1">
                    <a:lumMod val="85000"/>
                    <a:lumOff val="15000"/>
                  </a:schemeClr>
                </a:solidFill>
              </a:defRPr>
            </a:pPr>
            <a:r>
              <a:t>Peter J. Wells: p.wells@unesco.org</a:t>
            </a:r>
            <a:endParaRPr sz="1400">
              <a:solidFill>
                <a:schemeClr val="tx1">
                  <a:lumMod val="85000"/>
                  <a:lumOff val="15000"/>
                </a:schemeClr>
              </a:solidFill>
            </a:endParaRPr>
          </a:p>
          <a:p>
            <a:pPr marL="0" indent="0" algn="r">
              <a:buNone/>
            </a:pPr>
            <a:endParaRPr sz="1400">
              <a:solidFill>
                <a:schemeClr val="tx1">
                  <a:lumMod val="85000"/>
                  <a:lumOff val="15000"/>
                </a:schemeClr>
              </a:solidFill>
            </a:endParaRPr>
          </a:p>
          <a:p>
            <a:pPr marL="0" indent="0" algn="r">
              <a:buNone/>
            </a:pPr>
            <a:endParaRPr sz="1400">
              <a:solidFill>
                <a:schemeClr val="tx1">
                  <a:lumMod val="85000"/>
                  <a:lumOff val="15000"/>
                </a:schemeClr>
              </a:solidFill>
            </a:endParaRPr>
          </a:p>
          <a:p>
            <a:pPr marL="0" indent="0" algn="ctr">
              <a:buNone/>
            </a:pPr>
            <a:endParaRPr sz="1400">
              <a:solidFill>
                <a:schemeClr val="tx1">
                  <a:lumMod val="85000"/>
                  <a:lumOff val="15000"/>
                </a:schemeClr>
              </a:solidFill>
            </a:endParaRPr>
          </a:p>
        </p:txBody>
      </p:sp>
      <p:pic>
        <p:nvPicPr>
          <p:cNvPr id="11" name="Picture 10" descr="A large island with a mountain in the background  AI-generated content may be incorrect.">
            <a:extLst>
              <a:ext uri="{FF2B5EF4-FFF2-40B4-BE49-F238E27FC236}">
                <a16:creationId xmlns:a16="http://schemas.microsoft.com/office/drawing/2014/main" id="{BED0C72E-AA12-77CC-8F96-E302381E2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65"/>
            <a:ext cx="9143999" cy="4485919"/>
          </a:xfrm>
          <a:prstGeom prst="rect">
            <a:avLst/>
          </a:prstGeom>
        </p:spPr>
      </p:pic>
    </p:spTree>
    <p:extLst>
      <p:ext uri="{BB962C8B-B14F-4D97-AF65-F5344CB8AC3E}">
        <p14:creationId xmlns:p14="http://schemas.microsoft.com/office/powerpoint/2010/main" val="290568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9DFA-250D-8F8B-BF30-8BB6FAB12367}"/>
              </a:ext>
            </a:extLst>
          </p:cNvPr>
          <p:cNvSpPr>
            <a:spLocks noGrp="1"/>
          </p:cNvSpPr>
          <p:nvPr>
            <p:ph type="ctrTitle"/>
          </p:nvPr>
        </p:nvSpPr>
        <p:spPr>
          <a:xfrm>
            <a:off x="1472364" y="208540"/>
            <a:ext cx="7133753" cy="455408"/>
          </a:xfrm>
        </p:spPr>
        <p:txBody>
          <a:bodyPr/>
          <a:lstStyle/>
          <a:p>
            <a:pPr>
              <a:defRPr>
                <a:latin typeface="+mn-lt"/>
              </a:defRPr>
            </a:pPr>
            <a:r>
              <a:rPr b="1">
                <a:solidFill>
                  <a:srgbClr val="00B0F0"/>
                </a:solidFill>
              </a:rPr>
              <a:t>RECONNAISSANCE :</a:t>
            </a:r>
            <a:r>
              <a:rPr b="1">
                <a:solidFill>
                  <a:srgbClr val="FF0000"/>
                </a:solidFill>
              </a:rPr>
              <a:t> </a:t>
            </a:r>
            <a:r>
              <a:t>Les bases de la collaboration internationale </a:t>
            </a:r>
          </a:p>
        </p:txBody>
      </p:sp>
      <p:sp>
        <p:nvSpPr>
          <p:cNvPr id="5" name="Title 1">
            <a:extLst>
              <a:ext uri="{FF2B5EF4-FFF2-40B4-BE49-F238E27FC236}">
                <a16:creationId xmlns:a16="http://schemas.microsoft.com/office/drawing/2014/main" id="{BA4B8859-5B43-10B3-574B-7DE5A981F2DD}"/>
              </a:ext>
            </a:extLst>
          </p:cNvPr>
          <p:cNvSpPr txBox="1">
            <a:spLocks/>
          </p:cNvSpPr>
          <p:nvPr/>
        </p:nvSpPr>
        <p:spPr>
          <a:xfrm>
            <a:off x="420494" y="2430416"/>
            <a:ext cx="3311525" cy="2559050"/>
          </a:xfrm>
          <a:prstGeom prst="rect">
            <a:avLst/>
          </a:prstGeom>
        </p:spPr>
        <p:txBody>
          <a:bodyPr lIns="0" tIns="0" rIns="0" bIns="0">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lgn="r">
              <a:defRPr sz="2900" b="1"/>
            </a:pPr>
            <a:r>
              <a:rPr dirty="0">
                <a:solidFill>
                  <a:schemeClr val="tx2">
                    <a:lumMod val="60000"/>
                    <a:lumOff val="40000"/>
                  </a:schemeClr>
                </a:solidFill>
              </a:rPr>
              <a:t>Une </a:t>
            </a:r>
            <a:r>
              <a:rPr dirty="0" err="1">
                <a:solidFill>
                  <a:srgbClr val="FF0000"/>
                </a:solidFill>
              </a:rPr>
              <a:t>seconde</a:t>
            </a:r>
            <a:r>
              <a:rPr dirty="0">
                <a:solidFill>
                  <a:srgbClr val="FF0000"/>
                </a:solidFill>
              </a:rPr>
              <a:t> </a:t>
            </a:r>
            <a:br>
              <a:rPr dirty="0">
                <a:solidFill>
                  <a:srgbClr val="FF0000"/>
                </a:solidFill>
              </a:rPr>
            </a:br>
            <a:r>
              <a:rPr dirty="0" err="1">
                <a:solidFill>
                  <a:srgbClr val="FF0000"/>
                </a:solidFill>
              </a:rPr>
              <a:t>Génération</a:t>
            </a:r>
            <a:r>
              <a:rPr dirty="0">
                <a:solidFill>
                  <a:srgbClr val="FF0000"/>
                </a:solidFill>
              </a:rPr>
              <a:t> </a:t>
            </a:r>
            <a:r>
              <a:rPr dirty="0">
                <a:solidFill>
                  <a:schemeClr val="tx2">
                    <a:lumMod val="60000"/>
                    <a:lumOff val="40000"/>
                  </a:schemeClr>
                </a:solidFill>
              </a:rPr>
              <a:t>de </a:t>
            </a:r>
            <a:br>
              <a:rPr dirty="0">
                <a:solidFill>
                  <a:schemeClr val="tx2">
                    <a:lumMod val="60000"/>
                    <a:lumOff val="40000"/>
                  </a:schemeClr>
                </a:solidFill>
              </a:rPr>
            </a:br>
            <a:r>
              <a:rPr dirty="0">
                <a:solidFill>
                  <a:schemeClr val="tx2">
                    <a:lumMod val="60000"/>
                    <a:lumOff val="40000"/>
                  </a:schemeClr>
                </a:solidFill>
              </a:rPr>
              <a:t>Mise à jour</a:t>
            </a:r>
            <a:r>
              <a:rPr lang="en-GB" dirty="0">
                <a:solidFill>
                  <a:schemeClr val="tx2">
                    <a:lumMod val="60000"/>
                    <a:lumOff val="40000"/>
                  </a:schemeClr>
                </a:solidFill>
              </a:rPr>
              <a:t> de</a:t>
            </a:r>
            <a:r>
              <a:rPr dirty="0">
                <a:solidFill>
                  <a:schemeClr val="tx2">
                    <a:lumMod val="60000"/>
                    <a:lumOff val="40000"/>
                  </a:schemeClr>
                </a:solidFill>
              </a:rPr>
              <a:t> </a:t>
            </a:r>
            <a:br>
              <a:rPr dirty="0">
                <a:solidFill>
                  <a:schemeClr val="tx2">
                    <a:lumMod val="60000"/>
                    <a:lumOff val="40000"/>
                  </a:schemeClr>
                </a:solidFill>
              </a:rPr>
            </a:br>
            <a:r>
              <a:rPr dirty="0">
                <a:solidFill>
                  <a:schemeClr val="tx2">
                    <a:lumMod val="60000"/>
                    <a:lumOff val="40000"/>
                  </a:schemeClr>
                </a:solidFill>
              </a:rPr>
              <a:t>Conventions </a:t>
            </a:r>
            <a:r>
              <a:rPr dirty="0" err="1">
                <a:solidFill>
                  <a:schemeClr val="tx2">
                    <a:lumMod val="60000"/>
                    <a:lumOff val="40000"/>
                  </a:schemeClr>
                </a:solidFill>
              </a:rPr>
              <a:t>régionales</a:t>
            </a:r>
            <a:r>
              <a:rPr dirty="0">
                <a:solidFill>
                  <a:schemeClr val="tx2">
                    <a:lumMod val="60000"/>
                    <a:lumOff val="40000"/>
                  </a:schemeClr>
                </a:solidFill>
              </a:rPr>
              <a:t> de reconnaissance </a:t>
            </a:r>
            <a:br>
              <a:rPr dirty="0">
                <a:solidFill>
                  <a:schemeClr val="tx2">
                    <a:lumMod val="60000"/>
                    <a:lumOff val="40000"/>
                  </a:schemeClr>
                </a:solidFill>
              </a:rPr>
            </a:br>
            <a:endParaRPr sz="2000" dirty="0">
              <a:solidFill>
                <a:schemeClr val="tx2">
                  <a:lumMod val="60000"/>
                  <a:lumOff val="40000"/>
                </a:schemeClr>
              </a:solidFill>
            </a:endParaRPr>
          </a:p>
        </p:txBody>
      </p:sp>
      <p:sp>
        <p:nvSpPr>
          <p:cNvPr id="6" name="Rectangle 6">
            <a:extLst>
              <a:ext uri="{FF2B5EF4-FFF2-40B4-BE49-F238E27FC236}">
                <a16:creationId xmlns:a16="http://schemas.microsoft.com/office/drawing/2014/main" id="{D4E79354-E8FD-F74D-3DD9-2A2D210C1AC6}"/>
              </a:ext>
            </a:extLst>
          </p:cNvPr>
          <p:cNvSpPr>
            <a:spLocks noChangeArrowheads="1"/>
          </p:cNvSpPr>
          <p:nvPr/>
        </p:nvSpPr>
        <p:spPr bwMode="auto">
          <a:xfrm>
            <a:off x="3732019" y="2109503"/>
            <a:ext cx="4656596" cy="320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1">
              <a:spcBef>
                <a:spcPts val="1200"/>
              </a:spcBef>
              <a:spcAft>
                <a:spcPts val="600"/>
              </a:spcAft>
            </a:pPr>
            <a:endParaRPr sz="800">
              <a:solidFill>
                <a:srgbClr val="002060"/>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b="1">
                <a:solidFill>
                  <a:schemeClr val="tx1">
                    <a:lumMod val="85000"/>
                    <a:lumOff val="15000"/>
                  </a:schemeClr>
                </a:solidFill>
                <a:latin typeface="Calibri" charset="0"/>
                <a:ea typeface="ＭＳ Ｐゴシック" charset="0"/>
                <a:cs typeface="ＭＳ Ｐゴシック" charset="0"/>
              </a:defRPr>
            </a:pPr>
            <a:r>
              <a:t>Convention de Lisbonne (1997)</a:t>
            </a:r>
            <a:endParaRPr sz="800" b="1">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b="1">
                <a:solidFill>
                  <a:schemeClr val="tx1">
                    <a:lumMod val="85000"/>
                    <a:lumOff val="15000"/>
                  </a:schemeClr>
                </a:solidFill>
                <a:latin typeface="Calibri" charset="0"/>
                <a:ea typeface="ＭＳ Ｐゴシック" charset="0"/>
                <a:cs typeface="ＭＳ Ｐゴシック" charset="0"/>
              </a:defRPr>
            </a:pPr>
            <a:r>
              <a:t>Convention de Tokyo (2011)</a:t>
            </a:r>
            <a:endParaRPr sz="800" b="1">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b="1">
                <a:solidFill>
                  <a:schemeClr val="tx1">
                    <a:lumMod val="85000"/>
                    <a:lumOff val="15000"/>
                  </a:schemeClr>
                </a:solidFill>
                <a:latin typeface="Calibri" charset="0"/>
                <a:ea typeface="ＭＳ Ｐゴシック" charset="0"/>
                <a:cs typeface="ＭＳ Ｐゴシック" charset="0"/>
              </a:defRPr>
            </a:pPr>
            <a:r>
              <a:t>Convention d'Addis-Abeba (2014)</a:t>
            </a:r>
            <a:endParaRPr sz="800" b="1">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b="1">
                <a:solidFill>
                  <a:schemeClr val="tx1">
                    <a:lumMod val="85000"/>
                    <a:lumOff val="15000"/>
                  </a:schemeClr>
                </a:solidFill>
                <a:latin typeface="Calibri" charset="0"/>
                <a:ea typeface="ＭＳ Ｐゴシック" charset="0"/>
                <a:cs typeface="ＭＳ Ｐゴシック" charset="0"/>
              </a:defRPr>
            </a:pPr>
            <a:r>
              <a:t>Convention de Buenos Aires (2019)</a:t>
            </a:r>
            <a:endParaRPr sz="800" b="1">
              <a:solidFill>
                <a:schemeClr val="tx1">
                  <a:lumMod val="85000"/>
                  <a:lumOff val="15000"/>
                </a:schemeClr>
              </a:solidFill>
              <a:latin typeface="Calibri" charset="0"/>
              <a:ea typeface="ＭＳ Ｐゴシック" charset="0"/>
              <a:cs typeface="ＭＳ Ｐゴシック" charset="0"/>
            </a:endParaRPr>
          </a:p>
          <a:p>
            <a:pPr marL="800100" lvl="1" indent="-342900">
              <a:spcBef>
                <a:spcPts val="1200"/>
              </a:spcBef>
              <a:spcAft>
                <a:spcPts val="600"/>
              </a:spcAft>
              <a:buFont typeface="Arial" charset="0"/>
              <a:buChar char="•"/>
              <a:defRPr b="1">
                <a:solidFill>
                  <a:schemeClr val="tx1">
                    <a:lumMod val="85000"/>
                    <a:lumOff val="15000"/>
                  </a:schemeClr>
                </a:solidFill>
                <a:latin typeface="Calibri" charset="0"/>
                <a:ea typeface="ＭＳ Ｐゴシック" charset="0"/>
                <a:cs typeface="ＭＳ Ｐゴシック" charset="0"/>
              </a:defRPr>
            </a:pPr>
            <a:r>
              <a:t>Convention des États arabes (Paris, 2022)</a:t>
            </a:r>
          </a:p>
          <a:p>
            <a:pPr marL="285750" indent="-285750">
              <a:buFont typeface="Arial" charset="0"/>
              <a:buChar char="•"/>
            </a:pPr>
            <a:endParaRPr sz="2400">
              <a:solidFill>
                <a:srgbClr val="000000"/>
              </a:solidFill>
              <a:latin typeface="Calibri Light" charset="0"/>
              <a:ea typeface="ＭＳ Ｐゴシック" charset="0"/>
              <a:cs typeface="Arial" charset="0"/>
            </a:endParaRPr>
          </a:p>
        </p:txBody>
      </p:sp>
      <p:pic>
        <p:nvPicPr>
          <p:cNvPr id="3" name="Picture 2" descr="A dna model with colorful strands  AI-generated content may be incorrect.">
            <a:extLst>
              <a:ext uri="{FF2B5EF4-FFF2-40B4-BE49-F238E27FC236}">
                <a16:creationId xmlns:a16="http://schemas.microsoft.com/office/drawing/2014/main" id="{22CC94B9-7DBD-FF4C-412A-D5BEB227865D}"/>
              </a:ext>
            </a:extLst>
          </p:cNvPr>
          <p:cNvPicPr>
            <a:picLocks noChangeAspect="1"/>
          </p:cNvPicPr>
          <p:nvPr/>
        </p:nvPicPr>
        <p:blipFill>
          <a:blip r:embed="rId3">
            <a:extLst>
              <a:ext uri="{28A0092B-C50C-407E-A947-70E740481C1C}">
                <a14:useLocalDpi xmlns:a14="http://schemas.microsoft.com/office/drawing/2010/main" val="0"/>
              </a:ext>
            </a:extLst>
          </a:blip>
          <a:srcRect b="15909"/>
          <a:stretch>
            <a:fillRect/>
          </a:stretch>
        </p:blipFill>
        <p:spPr>
          <a:xfrm rot="5400000">
            <a:off x="240762" y="-240760"/>
            <a:ext cx="809397" cy="1290920"/>
          </a:xfrm>
          <a:prstGeom prst="rect">
            <a:avLst/>
          </a:prstGeom>
        </p:spPr>
      </p:pic>
      <p:sp>
        <p:nvSpPr>
          <p:cNvPr id="4" name="TextBox 3">
            <a:extLst>
              <a:ext uri="{FF2B5EF4-FFF2-40B4-BE49-F238E27FC236}">
                <a16:creationId xmlns:a16="http://schemas.microsoft.com/office/drawing/2014/main" id="{0C9BF84A-0F84-C262-99C1-08B0EE4D1EE7}"/>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31219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5B7613E-D7A8-4EF3-842A-E9733E29C373}"/>
              </a:ext>
            </a:extLst>
          </p:cNvPr>
          <p:cNvSpPr>
            <a:spLocks noGrp="1"/>
          </p:cNvSpPr>
          <p:nvPr>
            <p:ph type="ctrTitle"/>
          </p:nvPr>
        </p:nvSpPr>
        <p:spPr>
          <a:xfrm>
            <a:off x="315677" y="203803"/>
            <a:ext cx="8512645" cy="492883"/>
          </a:xfrm>
        </p:spPr>
        <p:txBody>
          <a:bodyPr/>
          <a:lstStyle/>
          <a:p>
            <a:pPr>
              <a:defRPr>
                <a:latin typeface="+mn-lt"/>
              </a:defRPr>
            </a:pPr>
            <a:r>
              <a:rPr lang="fr-FR" dirty="0"/>
              <a:t>Pourquoi réviser les conventions régionales et la  convention mondiale ?</a:t>
            </a:r>
            <a:endParaRPr b="1" dirty="0">
              <a:solidFill>
                <a:srgbClr val="C00000"/>
              </a:solidFill>
              <a:latin typeface="+mn-lt"/>
            </a:endParaRPr>
          </a:p>
        </p:txBody>
      </p:sp>
      <p:sp>
        <p:nvSpPr>
          <p:cNvPr id="2" name="Rectangle 1"/>
          <p:cNvSpPr/>
          <p:nvPr/>
        </p:nvSpPr>
        <p:spPr>
          <a:xfrm>
            <a:off x="3010226" y="3244334"/>
            <a:ext cx="3752713" cy="369332"/>
          </a:xfrm>
          <a:prstGeom prst="rect">
            <a:avLst/>
          </a:prstGeom>
        </p:spPr>
        <p:txBody>
          <a:bodyPr wrap="square">
            <a:spAutoFit/>
          </a:bodyPr>
          <a:lstStyle/>
          <a:p>
            <a:endParaRPr/>
          </a:p>
        </p:txBody>
      </p:sp>
      <p:sp>
        <p:nvSpPr>
          <p:cNvPr id="10" name="Rectangle 1">
            <a:extLst>
              <a:ext uri="{FF2B5EF4-FFF2-40B4-BE49-F238E27FC236}">
                <a16:creationId xmlns:a16="http://schemas.microsoft.com/office/drawing/2014/main" id="{9B3B7E09-AF27-1545-A37D-30F568207DAC}"/>
              </a:ext>
            </a:extLst>
          </p:cNvPr>
          <p:cNvSpPr>
            <a:spLocks noChangeArrowheads="1"/>
          </p:cNvSpPr>
          <p:nvPr/>
        </p:nvSpPr>
        <p:spPr bwMode="auto">
          <a:xfrm>
            <a:off x="732932" y="1636201"/>
            <a:ext cx="7678134"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1800"/>
              </a:spcBef>
              <a:spcAft>
                <a:spcPts val="1200"/>
              </a:spcAft>
              <a:buFont typeface="Arial" panose="020B0604020202020204" pitchFamily="34" charset="0"/>
              <a:buChar char="•"/>
            </a:pPr>
            <a:r>
              <a:rPr b="1"/>
              <a:t>Cohérence internationale dans les processus de reconnaissance </a:t>
            </a:r>
          </a:p>
          <a:p>
            <a:pPr eaLnBrk="1" hangingPunct="1">
              <a:spcBef>
                <a:spcPts val="1800"/>
              </a:spcBef>
              <a:spcAft>
                <a:spcPts val="1200"/>
              </a:spcAft>
              <a:buFont typeface="Arial" panose="020B0604020202020204" pitchFamily="34" charset="0"/>
              <a:buChar char="•"/>
            </a:pPr>
            <a:r>
              <a:rPr sz="1800"/>
              <a:t> </a:t>
            </a:r>
            <a:r>
              <a:rPr b="1"/>
              <a:t>Cadre normatif </a:t>
            </a:r>
            <a:r>
              <a:rPr sz="1800"/>
              <a:t>pour le partage d'informations sur les systèmes d'enseignement supérieur </a:t>
            </a:r>
          </a:p>
          <a:p>
            <a:pPr eaLnBrk="1" hangingPunct="1">
              <a:spcBef>
                <a:spcPts val="1800"/>
              </a:spcBef>
              <a:spcAft>
                <a:spcPts val="1200"/>
              </a:spcAft>
              <a:buFont typeface="Arial" panose="020B0604020202020204" pitchFamily="34" charset="0"/>
              <a:buChar char="•"/>
            </a:pPr>
            <a:r>
              <a:rPr sz="1800"/>
              <a:t>Collaboration </a:t>
            </a:r>
            <a:r>
              <a:rPr b="1"/>
              <a:t>universitaire intrarégionale et interrégionale et </a:t>
            </a:r>
            <a:r>
              <a:rPr sz="1800"/>
              <a:t> </a:t>
            </a:r>
            <a:r>
              <a:rPr b="1"/>
              <a:t>mobilité universitaire</a:t>
            </a:r>
          </a:p>
          <a:p>
            <a:pPr eaLnBrk="1" hangingPunct="1">
              <a:spcBef>
                <a:spcPts val="1800"/>
              </a:spcBef>
              <a:spcAft>
                <a:spcPts val="1200"/>
              </a:spcAft>
              <a:buFont typeface="Arial" panose="020B0604020202020204" pitchFamily="34" charset="0"/>
              <a:buChar char="•"/>
            </a:pPr>
            <a:r>
              <a:rPr sz="1800"/>
              <a:t>Faciliter les </a:t>
            </a:r>
            <a:r>
              <a:rPr b="1"/>
              <a:t>bonnes pratiques intrarégionales et interrégionales en matière </a:t>
            </a:r>
            <a:r>
              <a:rPr sz="1800"/>
              <a:t>de mécanismes d'assurance de la qualité dans l'enseignement supérieur</a:t>
            </a:r>
            <a:endParaRPr sz="2000"/>
          </a:p>
        </p:txBody>
      </p:sp>
      <p:sp>
        <p:nvSpPr>
          <p:cNvPr id="3" name="TextBox 2">
            <a:extLst>
              <a:ext uri="{FF2B5EF4-FFF2-40B4-BE49-F238E27FC236}">
                <a16:creationId xmlns:a16="http://schemas.microsoft.com/office/drawing/2014/main" id="{CDB0B471-4831-F377-7398-1E63FA70BBE3}"/>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330929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a:extLst>
              <a:ext uri="{FF2B5EF4-FFF2-40B4-BE49-F238E27FC236}">
                <a16:creationId xmlns:a16="http://schemas.microsoft.com/office/drawing/2014/main" id="{0C838437-674F-B7AF-9C28-504A3D5698CA}"/>
              </a:ext>
            </a:extLst>
          </p:cNvPr>
          <p:cNvSpPr txBox="1">
            <a:spLocks/>
          </p:cNvSpPr>
          <p:nvPr/>
        </p:nvSpPr>
        <p:spPr>
          <a:xfrm>
            <a:off x="315677" y="153680"/>
            <a:ext cx="8512645" cy="492883"/>
          </a:xfrm>
          <a:prstGeom prst="rect">
            <a:avLst/>
          </a:prstGeom>
        </p:spPr>
        <p:txBody>
          <a:bodyPr lIns="0" tIns="0" rIns="0" bIns="0"/>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pPr>
              <a:defRPr b="1">
                <a:latin typeface="+mn-lt"/>
              </a:defRPr>
            </a:pPr>
            <a:r>
              <a:t>Convention d'Addis-Abeba</a:t>
            </a:r>
            <a:br/>
            <a:endParaRPr b="1">
              <a:solidFill>
                <a:srgbClr val="C00000"/>
              </a:solidFill>
              <a:latin typeface="+mn-lt"/>
            </a:endParaRPr>
          </a:p>
        </p:txBody>
      </p:sp>
      <p:sp>
        <p:nvSpPr>
          <p:cNvPr id="6" name="Content Placeholder 2">
            <a:extLst>
              <a:ext uri="{FF2B5EF4-FFF2-40B4-BE49-F238E27FC236}">
                <a16:creationId xmlns:a16="http://schemas.microsoft.com/office/drawing/2014/main" id="{67E6D003-2009-2DEE-D8F1-0BC41C78F95D}"/>
              </a:ext>
            </a:extLst>
          </p:cNvPr>
          <p:cNvSpPr txBox="1">
            <a:spLocks/>
          </p:cNvSpPr>
          <p:nvPr/>
        </p:nvSpPr>
        <p:spPr>
          <a:xfrm>
            <a:off x="3010226" y="1632690"/>
            <a:ext cx="5587204" cy="410423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spcBef>
                <a:spcPts val="0"/>
              </a:spcBef>
              <a:spcAft>
                <a:spcPts val="1400"/>
              </a:spcAft>
              <a:buClr>
                <a:srgbClr val="7FBBE9"/>
              </a:buClr>
              <a:buSzPct val="130000"/>
              <a:defRPr sz="1800" b="1" i="1">
                <a:solidFill>
                  <a:srgbClr val="001D35"/>
                </a:solidFill>
                <a:effectLst/>
                <a:latin typeface="Helvetica Neue" panose="02000503000000020004" pitchFamily="2" charset="0"/>
              </a:defRPr>
            </a:pPr>
            <a:r>
              <a:rPr dirty="0"/>
              <a:t>Convention </a:t>
            </a:r>
            <a:r>
              <a:rPr dirty="0" err="1"/>
              <a:t>révisée</a:t>
            </a:r>
            <a:r>
              <a:rPr dirty="0"/>
              <a:t> sur la reconnaissance des études, </a:t>
            </a:r>
            <a:r>
              <a:rPr dirty="0" err="1"/>
              <a:t>certificats</a:t>
            </a:r>
            <a:r>
              <a:rPr dirty="0"/>
              <a:t>, </a:t>
            </a:r>
            <a:r>
              <a:rPr dirty="0" err="1"/>
              <a:t>diplômes</a:t>
            </a:r>
            <a:r>
              <a:rPr dirty="0"/>
              <a:t>, grades et </a:t>
            </a:r>
            <a:r>
              <a:rPr dirty="0" err="1"/>
              <a:t>autres</a:t>
            </a:r>
            <a:r>
              <a:rPr dirty="0"/>
              <a:t> qualifications </a:t>
            </a:r>
            <a:r>
              <a:rPr dirty="0" err="1"/>
              <a:t>académiques</a:t>
            </a:r>
            <a:r>
              <a:rPr dirty="0"/>
              <a:t> dans </a:t>
            </a:r>
            <a:r>
              <a:rPr dirty="0" err="1"/>
              <a:t>l'enseignement</a:t>
            </a:r>
            <a:r>
              <a:rPr dirty="0"/>
              <a:t> supérieur dans les États </a:t>
            </a:r>
            <a:r>
              <a:rPr dirty="0" err="1"/>
              <a:t>africains</a:t>
            </a:r>
            <a:endParaRPr sz="1800" b="1" i="1" dirty="0"/>
          </a:p>
          <a:p>
            <a:pPr>
              <a:lnSpc>
                <a:spcPts val="2400"/>
              </a:lnSpc>
              <a:spcBef>
                <a:spcPts val="0"/>
              </a:spcBef>
              <a:spcAft>
                <a:spcPts val="1400"/>
              </a:spcAft>
              <a:buClr>
                <a:srgbClr val="7FBBE9"/>
              </a:buClr>
              <a:buSzPct val="130000"/>
              <a:defRPr sz="2000" b="1"/>
            </a:pPr>
            <a:r>
              <a:rPr dirty="0"/>
              <a:t>Entrée </a:t>
            </a:r>
            <a:r>
              <a:rPr dirty="0" err="1"/>
              <a:t>en</a:t>
            </a:r>
            <a:r>
              <a:rPr dirty="0"/>
              <a:t> </a:t>
            </a:r>
            <a:r>
              <a:rPr dirty="0" err="1"/>
              <a:t>vigueur</a:t>
            </a:r>
            <a:r>
              <a:rPr dirty="0"/>
              <a:t>: 15 </a:t>
            </a:r>
            <a:r>
              <a:rPr dirty="0" err="1"/>
              <a:t>décembre</a:t>
            </a:r>
            <a:r>
              <a:rPr dirty="0"/>
              <a:t> 2019</a:t>
            </a:r>
            <a:endParaRPr sz="2000" b="1" dirty="0"/>
          </a:p>
          <a:p>
            <a:pPr>
              <a:lnSpc>
                <a:spcPts val="2400"/>
              </a:lnSpc>
              <a:spcBef>
                <a:spcPts val="0"/>
              </a:spcBef>
              <a:spcAft>
                <a:spcPts val="1400"/>
              </a:spcAft>
              <a:buClr>
                <a:srgbClr val="7FBBE9"/>
              </a:buClr>
              <a:buSzPct val="130000"/>
              <a:defRPr sz="2000">
                <a:solidFill>
                  <a:srgbClr val="262626"/>
                </a:solidFill>
              </a:defRPr>
            </a:pPr>
            <a:r>
              <a:rPr dirty="0"/>
              <a:t>14 États parties: </a:t>
            </a:r>
          </a:p>
          <a:p>
            <a:pPr>
              <a:lnSpc>
                <a:spcPts val="2400"/>
              </a:lnSpc>
              <a:spcBef>
                <a:spcPts val="0"/>
              </a:spcBef>
              <a:spcAft>
                <a:spcPts val="1400"/>
              </a:spcAft>
              <a:buClr>
                <a:srgbClr val="7FBBE9"/>
              </a:buClr>
              <a:buSzPct val="130000"/>
              <a:defRPr sz="2000">
                <a:solidFill>
                  <a:srgbClr val="0070C0"/>
                </a:solidFill>
              </a:defRPr>
            </a:pPr>
            <a:r>
              <a:rPr dirty="0"/>
              <a:t>Afrique du Sud, Burkina Faso, Cabo Verde, Congo, Djibouti, Gambie, </a:t>
            </a:r>
            <a:r>
              <a:rPr dirty="0" err="1"/>
              <a:t>Guinée</a:t>
            </a:r>
            <a:r>
              <a:rPr dirty="0"/>
              <a:t>, Maurice, </a:t>
            </a:r>
            <a:r>
              <a:rPr dirty="0" err="1"/>
              <a:t>Mauritanie</a:t>
            </a:r>
            <a:r>
              <a:rPr dirty="0"/>
              <a:t>, Saint-</a:t>
            </a:r>
            <a:r>
              <a:rPr dirty="0" err="1"/>
              <a:t>Siège</a:t>
            </a:r>
            <a:r>
              <a:rPr dirty="0"/>
              <a:t>, Sénégal, Seychelles, Togo, </a:t>
            </a:r>
            <a:r>
              <a:rPr dirty="0" err="1"/>
              <a:t>Zambie</a:t>
            </a:r>
            <a:r>
              <a:rPr b="1" dirty="0"/>
              <a:t>.</a:t>
            </a:r>
          </a:p>
          <a:p>
            <a:pPr>
              <a:lnSpc>
                <a:spcPts val="2400"/>
              </a:lnSpc>
              <a:spcBef>
                <a:spcPts val="0"/>
              </a:spcBef>
              <a:spcAft>
                <a:spcPts val="1400"/>
              </a:spcAft>
              <a:buClr>
                <a:srgbClr val="7FBBE9"/>
              </a:buClr>
              <a:buSzPct val="130000"/>
            </a:pPr>
            <a:endParaRPr sz="2000" dirty="0">
              <a:solidFill>
                <a:srgbClr val="262626"/>
              </a:solidFill>
            </a:endParaRPr>
          </a:p>
          <a:p>
            <a:pPr marL="0" indent="0">
              <a:lnSpc>
                <a:spcPts val="2400"/>
              </a:lnSpc>
              <a:spcBef>
                <a:spcPts val="0"/>
              </a:spcBef>
              <a:spcAft>
                <a:spcPts val="1400"/>
              </a:spcAft>
              <a:buClr>
                <a:srgbClr val="7FBBE9"/>
              </a:buClr>
              <a:buSzPct val="130000"/>
              <a:buNone/>
            </a:pPr>
            <a:endParaRPr sz="2000" dirty="0">
              <a:solidFill>
                <a:srgbClr val="262626"/>
              </a:solidFill>
            </a:endParaRPr>
          </a:p>
          <a:p>
            <a:pPr marL="0" indent="0">
              <a:lnSpc>
                <a:spcPts val="2400"/>
              </a:lnSpc>
              <a:spcBef>
                <a:spcPts val="0"/>
              </a:spcBef>
              <a:spcAft>
                <a:spcPts val="1400"/>
              </a:spcAft>
              <a:buClr>
                <a:srgbClr val="7FBBE9"/>
              </a:buClr>
              <a:buSzPct val="130000"/>
              <a:buNone/>
            </a:pPr>
            <a:endParaRPr sz="2400" dirty="0">
              <a:solidFill>
                <a:srgbClr val="262626"/>
              </a:solidFill>
            </a:endParaRPr>
          </a:p>
        </p:txBody>
      </p:sp>
      <p:pic>
        <p:nvPicPr>
          <p:cNvPr id="7" name="Picture 6" descr="A map of africa with colorful lines  Description automatically generated">
            <a:extLst>
              <a:ext uri="{FF2B5EF4-FFF2-40B4-BE49-F238E27FC236}">
                <a16:creationId xmlns:a16="http://schemas.microsoft.com/office/drawing/2014/main" id="{3176457C-7603-E8D3-F413-6B0CA293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77" y="1463518"/>
            <a:ext cx="2833132" cy="3619649"/>
          </a:xfrm>
          <a:prstGeom prst="rect">
            <a:avLst/>
          </a:prstGeom>
        </p:spPr>
      </p:pic>
      <p:sp>
        <p:nvSpPr>
          <p:cNvPr id="3" name="TextBox 2">
            <a:extLst>
              <a:ext uri="{FF2B5EF4-FFF2-40B4-BE49-F238E27FC236}">
                <a16:creationId xmlns:a16="http://schemas.microsoft.com/office/drawing/2014/main" id="{EA757E92-A426-454D-8A80-536AA1550773}"/>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40342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547D-8C1B-08A7-5FBF-A3346C78A15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74E0813-F8E2-1F2E-A3B3-4C765AAA8576}"/>
              </a:ext>
            </a:extLst>
          </p:cNvPr>
          <p:cNvSpPr>
            <a:spLocks noGrp="1"/>
          </p:cNvSpPr>
          <p:nvPr>
            <p:ph type="body" sz="quarter" idx="14"/>
          </p:nvPr>
        </p:nvSpPr>
        <p:spPr/>
        <p:txBody>
          <a:bodyPr/>
          <a:lstStyle/>
          <a:p>
            <a:endParaRPr/>
          </a:p>
        </p:txBody>
      </p:sp>
      <p:sp>
        <p:nvSpPr>
          <p:cNvPr id="8" name="Titre 7">
            <a:extLst>
              <a:ext uri="{FF2B5EF4-FFF2-40B4-BE49-F238E27FC236}">
                <a16:creationId xmlns:a16="http://schemas.microsoft.com/office/drawing/2014/main" id="{9D339072-F2AF-C9F5-745B-ACF3D29F3B26}"/>
              </a:ext>
            </a:extLst>
          </p:cNvPr>
          <p:cNvSpPr>
            <a:spLocks noGrp="1"/>
          </p:cNvSpPr>
          <p:nvPr>
            <p:ph type="ctrTitle"/>
          </p:nvPr>
        </p:nvSpPr>
        <p:spPr>
          <a:xfrm>
            <a:off x="165364" y="233265"/>
            <a:ext cx="9144000" cy="492883"/>
          </a:xfrm>
        </p:spPr>
        <p:txBody>
          <a:bodyPr/>
          <a:lstStyle/>
          <a:p>
            <a:pPr>
              <a:defRPr b="1"/>
            </a:pPr>
            <a:r>
              <a:t>Convention mondiale </a:t>
            </a:r>
            <a:r>
              <a:rPr sz="1800"/>
              <a:t>sur la reconnaissance des qualifications relatives à l'enseignement supérieur </a:t>
            </a:r>
            <a:br>
              <a:rPr sz="1800"/>
            </a:br>
            <a:br>
              <a:rPr sz="1800"/>
            </a:br>
            <a:endParaRPr b="1">
              <a:solidFill>
                <a:srgbClr val="C00000"/>
              </a:solidFill>
              <a:latin typeface="+mn-lt"/>
            </a:endParaRPr>
          </a:p>
        </p:txBody>
      </p:sp>
      <p:pic>
        <p:nvPicPr>
          <p:cNvPr id="9" name="Picture 8">
            <a:extLst>
              <a:ext uri="{FF2B5EF4-FFF2-40B4-BE49-F238E27FC236}">
                <a16:creationId xmlns:a16="http://schemas.microsoft.com/office/drawing/2014/main" id="{5AF41ED5-6395-E062-884E-95A258DA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448"/>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E92BCCEB-726E-6114-F21C-E62911DD7769}"/>
              </a:ext>
            </a:extLst>
          </p:cNvPr>
          <p:cNvSpPr txBox="1">
            <a:spLocks/>
          </p:cNvSpPr>
          <p:nvPr/>
        </p:nvSpPr>
        <p:spPr>
          <a:xfrm>
            <a:off x="315677" y="3995448"/>
            <a:ext cx="8512639" cy="202556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1050"/>
              </a:spcAft>
              <a:buClr>
                <a:srgbClr val="7FBBE9"/>
              </a:buClr>
              <a:buSzPct val="130000"/>
              <a:buNone/>
            </a:pPr>
            <a:endParaRPr sz="1500" dirty="0">
              <a:solidFill>
                <a:srgbClr val="0070C0"/>
              </a:solidFill>
            </a:endParaRPr>
          </a:p>
          <a:p>
            <a:pPr>
              <a:lnSpc>
                <a:spcPts val="1800"/>
              </a:lnSpc>
              <a:spcBef>
                <a:spcPts val="0"/>
              </a:spcBef>
              <a:spcAft>
                <a:spcPts val="1050"/>
              </a:spcAft>
              <a:buClr>
                <a:srgbClr val="7FBBE9"/>
              </a:buClr>
              <a:buSzPct val="130000"/>
              <a:defRPr sz="1800" b="1">
                <a:solidFill>
                  <a:srgbClr val="262626"/>
                </a:solidFill>
              </a:defRPr>
            </a:pPr>
            <a:r>
              <a:rPr dirty="0"/>
              <a:t>Entrée </a:t>
            </a:r>
            <a:r>
              <a:rPr dirty="0" err="1"/>
              <a:t>en</a:t>
            </a:r>
            <a:r>
              <a:rPr dirty="0"/>
              <a:t> </a:t>
            </a:r>
            <a:r>
              <a:rPr dirty="0" err="1"/>
              <a:t>vigueur</a:t>
            </a:r>
            <a:r>
              <a:rPr dirty="0"/>
              <a:t>: 5 mars 2023 </a:t>
            </a:r>
          </a:p>
          <a:p>
            <a:pPr>
              <a:lnSpc>
                <a:spcPts val="1800"/>
              </a:lnSpc>
              <a:spcBef>
                <a:spcPts val="0"/>
              </a:spcBef>
              <a:spcAft>
                <a:spcPts val="1050"/>
              </a:spcAft>
              <a:buClr>
                <a:srgbClr val="7FBBE9"/>
              </a:buClr>
              <a:buSzPct val="130000"/>
              <a:defRPr sz="1800">
                <a:solidFill>
                  <a:srgbClr val="262626"/>
                </a:solidFill>
              </a:defRPr>
            </a:pPr>
            <a:r>
              <a:rPr b="1" dirty="0"/>
              <a:t>États parties </a:t>
            </a:r>
            <a:r>
              <a:rPr dirty="0"/>
              <a:t>(38 </a:t>
            </a:r>
            <a:r>
              <a:rPr dirty="0" err="1"/>
              <a:t>en</a:t>
            </a:r>
            <a:r>
              <a:rPr dirty="0"/>
              <a:t> </a:t>
            </a:r>
            <a:r>
              <a:rPr dirty="0" err="1"/>
              <a:t>avril</a:t>
            </a:r>
            <a:r>
              <a:rPr dirty="0"/>
              <a:t> 2025, </a:t>
            </a:r>
            <a:r>
              <a:rPr dirty="0" err="1"/>
              <a:t>dont</a:t>
            </a:r>
            <a:r>
              <a:rPr dirty="0"/>
              <a:t> 6 </a:t>
            </a:r>
            <a:r>
              <a:rPr dirty="0" err="1"/>
              <a:t>en</a:t>
            </a:r>
            <a:r>
              <a:rPr dirty="0"/>
              <a:t> Afrique): </a:t>
            </a:r>
          </a:p>
          <a:p>
            <a:pPr>
              <a:lnSpc>
                <a:spcPts val="1800"/>
              </a:lnSpc>
              <a:spcBef>
                <a:spcPts val="0"/>
              </a:spcBef>
              <a:spcAft>
                <a:spcPts val="1050"/>
              </a:spcAft>
              <a:buClr>
                <a:srgbClr val="7FBBE9"/>
              </a:buClr>
              <a:buSzPct val="130000"/>
              <a:defRPr sz="1350">
                <a:solidFill>
                  <a:schemeClr val="accent1"/>
                </a:solidFill>
                <a:latin typeface="DeepSeek-CJK-patch"/>
              </a:defRPr>
            </a:pPr>
            <a:r>
              <a:rPr b="1" dirty="0"/>
              <a:t>Afrique du Sud, </a:t>
            </a:r>
            <a:r>
              <a:rPr b="1" dirty="0" err="1"/>
              <a:t>Andorre</a:t>
            </a:r>
            <a:r>
              <a:rPr b="1" dirty="0"/>
              <a:t>, </a:t>
            </a:r>
            <a:r>
              <a:rPr b="1" dirty="0" err="1"/>
              <a:t>Arménie</a:t>
            </a:r>
            <a:r>
              <a:rPr b="1" dirty="0"/>
              <a:t>, </a:t>
            </a:r>
            <a:r>
              <a:rPr b="1" dirty="0" err="1"/>
              <a:t>Australie</a:t>
            </a:r>
            <a:r>
              <a:rPr b="1" dirty="0"/>
              <a:t>, </a:t>
            </a:r>
            <a:r>
              <a:rPr b="1" dirty="0" err="1"/>
              <a:t>Bosnie-Herzégovine</a:t>
            </a:r>
            <a:r>
              <a:rPr b="1" dirty="0"/>
              <a:t>, Cabo Verde, Côte d'Ivoire, </a:t>
            </a:r>
            <a:r>
              <a:rPr b="1" dirty="0" err="1"/>
              <a:t>Croatie</a:t>
            </a:r>
            <a:r>
              <a:rPr b="1" dirty="0"/>
              <a:t>, Cuba, Djibouti, Équateur, </a:t>
            </a:r>
            <a:r>
              <a:rPr b="1" dirty="0" err="1"/>
              <a:t>Estonie</a:t>
            </a:r>
            <a:r>
              <a:rPr b="1" dirty="0"/>
              <a:t>, </a:t>
            </a:r>
            <a:r>
              <a:rPr b="1" dirty="0" err="1"/>
              <a:t>Finlande</a:t>
            </a:r>
            <a:r>
              <a:rPr b="1" dirty="0"/>
              <a:t>, France, </a:t>
            </a:r>
            <a:r>
              <a:rPr b="1" dirty="0" err="1"/>
              <a:t>Géorgie</a:t>
            </a:r>
            <a:r>
              <a:rPr b="1" dirty="0"/>
              <a:t>, </a:t>
            </a:r>
            <a:r>
              <a:rPr b="1" dirty="0" err="1"/>
              <a:t>Guinée</a:t>
            </a:r>
            <a:r>
              <a:rPr b="1" dirty="0"/>
              <a:t>, </a:t>
            </a:r>
            <a:r>
              <a:rPr b="1" dirty="0" err="1"/>
              <a:t>Hongrie</a:t>
            </a:r>
            <a:r>
              <a:rPr b="1" dirty="0"/>
              <a:t>, Islande, </a:t>
            </a:r>
            <a:r>
              <a:rPr b="1" dirty="0" err="1"/>
              <a:t>Japon</a:t>
            </a:r>
            <a:r>
              <a:rPr b="1" dirty="0"/>
              <a:t>, </a:t>
            </a:r>
            <a:r>
              <a:rPr b="1" dirty="0" err="1"/>
              <a:t>Lituanie</a:t>
            </a:r>
            <a:r>
              <a:rPr b="1" dirty="0"/>
              <a:t>, Luxembourg, </a:t>
            </a:r>
            <a:r>
              <a:rPr b="1" dirty="0" err="1"/>
              <a:t>Mongolie</a:t>
            </a:r>
            <a:r>
              <a:rPr b="1" dirty="0"/>
              <a:t>, Nicaragua, </a:t>
            </a:r>
            <a:r>
              <a:rPr b="1" dirty="0" err="1"/>
              <a:t>Norvège</a:t>
            </a:r>
            <a:r>
              <a:rPr b="1" dirty="0"/>
              <a:t>, Nouvelle-</a:t>
            </a:r>
            <a:r>
              <a:rPr b="1" dirty="0" err="1"/>
              <a:t>Zélande</a:t>
            </a:r>
            <a:r>
              <a:rPr b="1" dirty="0"/>
              <a:t>, République de </a:t>
            </a:r>
            <a:r>
              <a:rPr b="1" dirty="0" err="1"/>
              <a:t>Corée</a:t>
            </a:r>
            <a:r>
              <a:rPr b="1" dirty="0"/>
              <a:t>, République de Moldova, </a:t>
            </a:r>
            <a:r>
              <a:rPr b="1" dirty="0" err="1"/>
              <a:t>Roumanie</a:t>
            </a:r>
            <a:r>
              <a:rPr b="1" dirty="0"/>
              <a:t>, </a:t>
            </a:r>
            <a:r>
              <a:rPr b="1" dirty="0" err="1"/>
              <a:t>Royaume</a:t>
            </a:r>
            <a:r>
              <a:rPr b="1" dirty="0"/>
              <a:t>-Uni de Grande-Bretagne et </a:t>
            </a:r>
            <a:r>
              <a:rPr b="1" dirty="0" err="1"/>
              <a:t>d'Irlande</a:t>
            </a:r>
            <a:r>
              <a:rPr b="1" dirty="0"/>
              <a:t> du Nord, Saint-Marin, Sénégal, </a:t>
            </a:r>
            <a:r>
              <a:rPr b="1" dirty="0" err="1"/>
              <a:t>Slovaquie</a:t>
            </a:r>
            <a:r>
              <a:rPr b="1" dirty="0"/>
              <a:t>, </a:t>
            </a:r>
            <a:r>
              <a:rPr b="1" dirty="0" err="1"/>
              <a:t>Suède</a:t>
            </a:r>
            <a:r>
              <a:rPr b="1" dirty="0"/>
              <a:t>, </a:t>
            </a:r>
            <a:r>
              <a:rPr b="1" dirty="0" err="1"/>
              <a:t>Tunisie</a:t>
            </a:r>
            <a:r>
              <a:rPr b="1" dirty="0"/>
              <a:t>, Uruguay, </a:t>
            </a:r>
            <a:r>
              <a:rPr b="1" dirty="0" err="1"/>
              <a:t>Yémen</a:t>
            </a:r>
            <a:endParaRPr sz="1500" b="1" dirty="0">
              <a:solidFill>
                <a:schemeClr val="accent1"/>
              </a:solidFill>
            </a:endParaRPr>
          </a:p>
          <a:p>
            <a:pPr marL="0" indent="0">
              <a:lnSpc>
                <a:spcPts val="1800"/>
              </a:lnSpc>
              <a:spcBef>
                <a:spcPts val="0"/>
              </a:spcBef>
              <a:spcAft>
                <a:spcPts val="1050"/>
              </a:spcAft>
              <a:buClr>
                <a:srgbClr val="7FBBE9"/>
              </a:buClr>
              <a:buSzPct val="130000"/>
              <a:buNone/>
            </a:pPr>
            <a:endParaRPr sz="1500" dirty="0">
              <a:solidFill>
                <a:srgbClr val="262626"/>
              </a:solidFill>
            </a:endParaRPr>
          </a:p>
          <a:p>
            <a:pPr>
              <a:lnSpc>
                <a:spcPts val="1800"/>
              </a:lnSpc>
              <a:spcBef>
                <a:spcPts val="0"/>
              </a:spcBef>
              <a:spcAft>
                <a:spcPts val="1050"/>
              </a:spcAft>
              <a:buClr>
                <a:srgbClr val="7FBBE9"/>
              </a:buClr>
              <a:buSzPct val="130000"/>
            </a:pPr>
            <a:endParaRPr sz="1500" dirty="0">
              <a:solidFill>
                <a:srgbClr val="262626"/>
              </a:solidFill>
            </a:endParaRPr>
          </a:p>
          <a:p>
            <a:pPr marL="204788" indent="-204788">
              <a:lnSpc>
                <a:spcPts val="1800"/>
              </a:lnSpc>
              <a:spcBef>
                <a:spcPts val="0"/>
              </a:spcBef>
              <a:spcAft>
                <a:spcPts val="1050"/>
              </a:spcAft>
              <a:buClr>
                <a:srgbClr val="7FBBE9"/>
              </a:buClr>
              <a:buSzPct val="130000"/>
            </a:pPr>
            <a:endParaRPr sz="1800" dirty="0">
              <a:solidFill>
                <a:srgbClr val="262626"/>
              </a:solidFill>
            </a:endParaRPr>
          </a:p>
          <a:p>
            <a:pPr marL="204788" indent="-204788">
              <a:lnSpc>
                <a:spcPts val="1800"/>
              </a:lnSpc>
              <a:spcBef>
                <a:spcPts val="0"/>
              </a:spcBef>
              <a:spcAft>
                <a:spcPts val="1050"/>
              </a:spcAft>
              <a:buClr>
                <a:srgbClr val="7FBBE9"/>
              </a:buClr>
              <a:buSzPct val="130000"/>
            </a:pPr>
            <a:endParaRPr sz="1800" dirty="0">
              <a:solidFill>
                <a:srgbClr val="262626"/>
              </a:solidFill>
              <a:highlight>
                <a:srgbClr val="00FF00"/>
              </a:highlight>
            </a:endParaRPr>
          </a:p>
          <a:p>
            <a:pPr marL="0" indent="0">
              <a:lnSpc>
                <a:spcPts val="1800"/>
              </a:lnSpc>
              <a:spcBef>
                <a:spcPts val="0"/>
              </a:spcBef>
              <a:spcAft>
                <a:spcPts val="1050"/>
              </a:spcAft>
              <a:buClr>
                <a:srgbClr val="7FBBE9"/>
              </a:buClr>
              <a:buSzPct val="130000"/>
              <a:buNone/>
            </a:pPr>
            <a:endParaRPr sz="1800" dirty="0">
              <a:solidFill>
                <a:srgbClr val="262626"/>
              </a:solidFill>
            </a:endParaRPr>
          </a:p>
        </p:txBody>
      </p:sp>
    </p:spTree>
    <p:extLst>
      <p:ext uri="{BB962C8B-B14F-4D97-AF65-F5344CB8AC3E}">
        <p14:creationId xmlns:p14="http://schemas.microsoft.com/office/powerpoint/2010/main" val="321535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5FD104E-E849-482F-9760-5FDA7CF6E847}"/>
              </a:ext>
            </a:extLst>
          </p:cNvPr>
          <p:cNvSpPr>
            <a:spLocks noGrp="1"/>
          </p:cNvSpPr>
          <p:nvPr>
            <p:ph type="body" sz="quarter" idx="16"/>
          </p:nvPr>
        </p:nvSpPr>
        <p:spPr>
          <a:xfrm>
            <a:off x="212554" y="145733"/>
            <a:ext cx="4880222" cy="572478"/>
          </a:xfrm>
        </p:spPr>
        <p:txBody>
          <a:bodyPr/>
          <a:lstStyle/>
          <a:p>
            <a:pPr>
              <a:defRPr sz="2400">
                <a:solidFill>
                  <a:schemeClr val="bg1"/>
                </a:solidFill>
              </a:defRPr>
            </a:pPr>
            <a:r>
              <a:t>Principes des conventions</a:t>
            </a:r>
            <a:endParaRPr sz="2400">
              <a:solidFill>
                <a:schemeClr val="bg1"/>
              </a:solidFill>
            </a:endParaRPr>
          </a:p>
        </p:txBody>
      </p:sp>
      <p:sp>
        <p:nvSpPr>
          <p:cNvPr id="2" name="Rectangle 1"/>
          <p:cNvSpPr/>
          <p:nvPr/>
        </p:nvSpPr>
        <p:spPr>
          <a:xfrm>
            <a:off x="3010226" y="3244334"/>
            <a:ext cx="3752713" cy="369332"/>
          </a:xfrm>
          <a:prstGeom prst="rect">
            <a:avLst/>
          </a:prstGeom>
        </p:spPr>
        <p:txBody>
          <a:bodyPr wrap="square">
            <a:spAutoFit/>
          </a:bodyPr>
          <a:lstStyle/>
          <a:p>
            <a:endParaRPr/>
          </a:p>
        </p:txBody>
      </p:sp>
      <p:graphicFrame>
        <p:nvGraphicFramePr>
          <p:cNvPr id="6" name="Content Placeholder 2">
            <a:extLst>
              <a:ext uri="{FF2B5EF4-FFF2-40B4-BE49-F238E27FC236}">
                <a16:creationId xmlns:a16="http://schemas.microsoft.com/office/drawing/2014/main" id="{D3C97A71-7B0A-4B03-89F7-A82DAFD09E04}"/>
              </a:ext>
            </a:extLst>
          </p:cNvPr>
          <p:cNvGraphicFramePr>
            <a:graphicFrameLocks noGrp="1"/>
          </p:cNvGraphicFramePr>
          <p:nvPr>
            <p:ph idx="1"/>
            <p:extLst>
              <p:ext uri="{D42A27DB-BD31-4B8C-83A1-F6EECF244321}">
                <p14:modId xmlns:p14="http://schemas.microsoft.com/office/powerpoint/2010/main" val="3728961196"/>
              </p:ext>
            </p:extLst>
          </p:nvPr>
        </p:nvGraphicFramePr>
        <p:xfrm>
          <a:off x="424542" y="1066799"/>
          <a:ext cx="8479971" cy="492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E371004-EC81-231E-7234-B72EFC94F0B2}"/>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19361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5FD104E-E849-482F-9760-5FDA7CF6E847}"/>
              </a:ext>
            </a:extLst>
          </p:cNvPr>
          <p:cNvSpPr>
            <a:spLocks noGrp="1"/>
          </p:cNvSpPr>
          <p:nvPr>
            <p:ph type="body" sz="quarter" idx="16"/>
          </p:nvPr>
        </p:nvSpPr>
        <p:spPr>
          <a:xfrm>
            <a:off x="-287079" y="145734"/>
            <a:ext cx="3191548" cy="455516"/>
          </a:xfrm>
        </p:spPr>
        <p:txBody>
          <a:bodyPr/>
          <a:lstStyle/>
          <a:p>
            <a:pPr algn="ctr">
              <a:defRPr sz="2400">
                <a:solidFill>
                  <a:schemeClr val="bg1"/>
                </a:solidFill>
              </a:defRPr>
            </a:pPr>
            <a:r>
              <a:rPr dirty="0"/>
              <a:t>Reconnaissance</a:t>
            </a:r>
          </a:p>
          <a:p>
            <a:pPr algn="ctr"/>
            <a:endParaRPr sz="2000" dirty="0">
              <a:solidFill>
                <a:srgbClr val="C00000"/>
              </a:solidFill>
            </a:endParaRPr>
          </a:p>
          <a:p>
            <a:pPr algn="ctr"/>
            <a:endParaRPr sz="2000" dirty="0">
              <a:solidFill>
                <a:srgbClr val="C00000"/>
              </a:solidFill>
            </a:endParaRPr>
          </a:p>
        </p:txBody>
      </p:sp>
      <p:sp>
        <p:nvSpPr>
          <p:cNvPr id="2" name="Rectangle 1"/>
          <p:cNvSpPr/>
          <p:nvPr/>
        </p:nvSpPr>
        <p:spPr>
          <a:xfrm>
            <a:off x="3010226" y="3244334"/>
            <a:ext cx="3752713" cy="369332"/>
          </a:xfrm>
          <a:prstGeom prst="rect">
            <a:avLst/>
          </a:prstGeom>
        </p:spPr>
        <p:txBody>
          <a:bodyPr wrap="square">
            <a:spAutoFit/>
          </a:bodyPr>
          <a:lstStyle/>
          <a:p>
            <a:endParaRPr/>
          </a:p>
        </p:txBody>
      </p:sp>
      <p:graphicFrame>
        <p:nvGraphicFramePr>
          <p:cNvPr id="6" name="Content Placeholder 1">
            <a:extLst>
              <a:ext uri="{FF2B5EF4-FFF2-40B4-BE49-F238E27FC236}">
                <a16:creationId xmlns:a16="http://schemas.microsoft.com/office/drawing/2014/main" id="{923221D8-1AFA-4D8B-BF74-C5D8874FEFA5}"/>
              </a:ext>
            </a:extLst>
          </p:cNvPr>
          <p:cNvGraphicFramePr>
            <a:graphicFrameLocks/>
          </p:cNvGraphicFramePr>
          <p:nvPr>
            <p:extLst>
              <p:ext uri="{D42A27DB-BD31-4B8C-83A1-F6EECF244321}">
                <p14:modId xmlns:p14="http://schemas.microsoft.com/office/powerpoint/2010/main" val="2499322307"/>
              </p:ext>
            </p:extLst>
          </p:nvPr>
        </p:nvGraphicFramePr>
        <p:xfrm>
          <a:off x="457199" y="1706285"/>
          <a:ext cx="8229600" cy="381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1FFF74F-9C67-267E-5B97-60CE5BE58F0C}"/>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18278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0226" y="3244334"/>
            <a:ext cx="3752713" cy="369332"/>
          </a:xfrm>
          <a:prstGeom prst="rect">
            <a:avLst/>
          </a:prstGeom>
        </p:spPr>
        <p:txBody>
          <a:bodyPr wrap="square">
            <a:spAutoFit/>
          </a:bodyPr>
          <a:lstStyle/>
          <a:p>
            <a:endParaRPr/>
          </a:p>
        </p:txBody>
      </p:sp>
      <p:sp>
        <p:nvSpPr>
          <p:cNvPr id="3" name="Rectangle 2">
            <a:extLst>
              <a:ext uri="{FF2B5EF4-FFF2-40B4-BE49-F238E27FC236}">
                <a16:creationId xmlns:a16="http://schemas.microsoft.com/office/drawing/2014/main" id="{F46C64CE-531C-4BFC-9EC5-7672E8DF2EAB}"/>
              </a:ext>
            </a:extLst>
          </p:cNvPr>
          <p:cNvSpPr/>
          <p:nvPr/>
        </p:nvSpPr>
        <p:spPr>
          <a:xfrm>
            <a:off x="191386" y="145733"/>
            <a:ext cx="6375610" cy="461665"/>
          </a:xfrm>
          <a:prstGeom prst="rect">
            <a:avLst/>
          </a:prstGeom>
        </p:spPr>
        <p:txBody>
          <a:bodyPr wrap="square">
            <a:spAutoFit/>
          </a:bodyPr>
          <a:lstStyle/>
          <a:p>
            <a:pPr>
              <a:defRPr sz="2400" b="1">
                <a:solidFill>
                  <a:schemeClr val="bg1"/>
                </a:solidFill>
              </a:defRPr>
            </a:pPr>
            <a:r>
              <a:t>Mise en œuvre des conventions</a:t>
            </a:r>
            <a:endParaRPr sz="2400" b="1">
              <a:solidFill>
                <a:schemeClr val="bg1"/>
              </a:solidFill>
            </a:endParaRPr>
          </a:p>
        </p:txBody>
      </p:sp>
      <p:graphicFrame>
        <p:nvGraphicFramePr>
          <p:cNvPr id="7" name="Content Placeholder 1">
            <a:extLst>
              <a:ext uri="{FF2B5EF4-FFF2-40B4-BE49-F238E27FC236}">
                <a16:creationId xmlns:a16="http://schemas.microsoft.com/office/drawing/2014/main" id="{D0FCDAD8-4579-445E-A073-45A5C4372FB0}"/>
              </a:ext>
            </a:extLst>
          </p:cNvPr>
          <p:cNvGraphicFramePr>
            <a:graphicFrameLocks/>
          </p:cNvGraphicFramePr>
          <p:nvPr>
            <p:extLst>
              <p:ext uri="{D42A27DB-BD31-4B8C-83A1-F6EECF244321}">
                <p14:modId xmlns:p14="http://schemas.microsoft.com/office/powerpoint/2010/main" val="1262478888"/>
              </p:ext>
            </p:extLst>
          </p:nvPr>
        </p:nvGraphicFramePr>
        <p:xfrm>
          <a:off x="567188" y="1856487"/>
          <a:ext cx="8009623" cy="314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E806E3-0E47-B38E-4616-6531E20C2DCE}"/>
              </a:ext>
            </a:extLst>
          </p:cNvPr>
          <p:cNvSpPr txBox="1"/>
          <p:nvPr/>
        </p:nvSpPr>
        <p:spPr>
          <a:xfrm>
            <a:off x="3063579" y="6432769"/>
            <a:ext cx="4656596" cy="646331"/>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a:p>
            <a:endParaRPr dirty="0"/>
          </a:p>
        </p:txBody>
      </p:sp>
    </p:spTree>
    <p:extLst>
      <p:ext uri="{BB962C8B-B14F-4D97-AF65-F5344CB8AC3E}">
        <p14:creationId xmlns:p14="http://schemas.microsoft.com/office/powerpoint/2010/main" val="212893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7B49-6B09-100A-10E7-E1F200FC9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349C5-F0AB-5298-1C7C-BB05C4CB7FFB}"/>
              </a:ext>
            </a:extLst>
          </p:cNvPr>
          <p:cNvSpPr>
            <a:spLocks noGrp="1"/>
          </p:cNvSpPr>
          <p:nvPr>
            <p:ph type="ctrTitle"/>
          </p:nvPr>
        </p:nvSpPr>
        <p:spPr>
          <a:xfrm>
            <a:off x="1502693" y="202289"/>
            <a:ext cx="8512645" cy="455408"/>
          </a:xfrm>
        </p:spPr>
        <p:txBody>
          <a:bodyPr/>
          <a:lstStyle/>
          <a:p>
            <a:pPr>
              <a:defRPr>
                <a:latin typeface="+mn-lt"/>
              </a:defRPr>
            </a:pPr>
            <a:r>
              <a:rPr sz="2000" b="1" dirty="0">
                <a:solidFill>
                  <a:srgbClr val="00B0F0"/>
                </a:solidFill>
              </a:rPr>
              <a:t>COOPÉRATION :</a:t>
            </a:r>
            <a:r>
              <a:rPr sz="2000" b="1" dirty="0">
                <a:solidFill>
                  <a:srgbClr val="FF0000"/>
                </a:solidFill>
              </a:rPr>
              <a:t> </a:t>
            </a:r>
            <a:r>
              <a:rPr sz="2000" dirty="0"/>
              <a:t>L'ADN de </a:t>
            </a:r>
            <a:r>
              <a:rPr sz="2000" dirty="0" err="1"/>
              <a:t>l'enseignement</a:t>
            </a:r>
            <a:r>
              <a:rPr sz="2000" dirty="0"/>
              <a:t> supérieur international</a:t>
            </a:r>
          </a:p>
        </p:txBody>
      </p:sp>
      <p:sp>
        <p:nvSpPr>
          <p:cNvPr id="6" name="Rectangle 6">
            <a:extLst>
              <a:ext uri="{FF2B5EF4-FFF2-40B4-BE49-F238E27FC236}">
                <a16:creationId xmlns:a16="http://schemas.microsoft.com/office/drawing/2014/main" id="{E563BEEE-4F99-C2AB-B565-756D3B627E86}"/>
              </a:ext>
            </a:extLst>
          </p:cNvPr>
          <p:cNvSpPr>
            <a:spLocks noChangeArrowheads="1"/>
          </p:cNvSpPr>
          <p:nvPr/>
        </p:nvSpPr>
        <p:spPr bwMode="auto">
          <a:xfrm>
            <a:off x="5056094" y="1720840"/>
            <a:ext cx="3792071"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a:buFont typeface="Arial" charset="0"/>
              <a:buChar char="•"/>
              <a:defRPr sz="2400">
                <a:solidFill>
                  <a:srgbClr val="000000"/>
                </a:solidFill>
                <a:latin typeface="Calibri Light" charset="0"/>
                <a:ea typeface="ＭＳ Ｐゴシック" charset="0"/>
                <a:cs typeface="Arial" charset="0"/>
              </a:defRPr>
            </a:pPr>
            <a:r>
              <a:t>Programmes d'études à l'étranger</a:t>
            </a:r>
            <a:endParaRPr sz="2400">
              <a:solidFill>
                <a:srgbClr val="000000"/>
              </a:solidFill>
              <a:latin typeface="Calibri Light" charset="0"/>
              <a:ea typeface="ＭＳ Ｐゴシック" charset="0"/>
              <a:cs typeface="Arial" charset="0"/>
            </a:endParaRPr>
          </a:p>
          <a:p>
            <a:pPr marL="285750" indent="-285750">
              <a:buFont typeface="Arial" charset="0"/>
              <a:buChar char="•"/>
              <a:defRPr sz="2400">
                <a:solidFill>
                  <a:srgbClr val="000000"/>
                </a:solidFill>
                <a:latin typeface="Calibri Light" charset="0"/>
                <a:ea typeface="ＭＳ Ｐゴシック" charset="0"/>
                <a:cs typeface="Arial" charset="0"/>
              </a:defRPr>
            </a:pPr>
            <a:r>
              <a:t>Initiatives d'échange d'étudiants</a:t>
            </a:r>
          </a:p>
          <a:p>
            <a:pPr marL="285750" indent="-285750">
              <a:buFont typeface="Arial" charset="0"/>
              <a:buChar char="•"/>
              <a:defRPr sz="2400">
                <a:solidFill>
                  <a:srgbClr val="000000"/>
                </a:solidFill>
                <a:latin typeface="Calibri Light" charset="0"/>
                <a:ea typeface="ＭＳ Ｐゴシック" charset="0"/>
                <a:cs typeface="Arial" charset="0"/>
              </a:defRPr>
            </a:pPr>
            <a:r>
              <a:t>Échange de facultés / Chercheurs invités</a:t>
            </a:r>
          </a:p>
          <a:p>
            <a:pPr marL="285750" indent="-285750">
              <a:buFont typeface="Arial" charset="0"/>
              <a:buChar char="•"/>
              <a:defRPr sz="2400">
                <a:solidFill>
                  <a:srgbClr val="000000"/>
                </a:solidFill>
                <a:latin typeface="Calibri Light" charset="0"/>
                <a:ea typeface="ＭＳ Ｐゴシック" charset="0"/>
                <a:cs typeface="Arial" charset="0"/>
              </a:defRPr>
            </a:pPr>
            <a:r>
              <a:t>Cours/diplômes conjoints ou doubles/doubles</a:t>
            </a:r>
          </a:p>
          <a:p>
            <a:pPr marL="285750" indent="-285750">
              <a:buFont typeface="Arial" charset="0"/>
              <a:buChar char="•"/>
              <a:defRPr sz="2400">
                <a:solidFill>
                  <a:srgbClr val="000000"/>
                </a:solidFill>
                <a:latin typeface="Calibri Light" charset="0"/>
                <a:ea typeface="ＭＳ Ｐゴシック" charset="0"/>
                <a:cs typeface="Arial" charset="0"/>
              </a:defRPr>
            </a:pPr>
            <a:r>
              <a:t>Programmes de bourses</a:t>
            </a:r>
            <a:endParaRPr sz="2400">
              <a:solidFill>
                <a:srgbClr val="000000"/>
              </a:solidFill>
              <a:latin typeface="Calibri Light" charset="0"/>
              <a:ea typeface="ＭＳ Ｐゴシック" charset="0"/>
              <a:cs typeface="Arial" charset="0"/>
            </a:endParaRPr>
          </a:p>
          <a:p>
            <a:pPr marL="285750" indent="-285750">
              <a:buFont typeface="Arial" charset="0"/>
              <a:buChar char="•"/>
              <a:defRPr sz="2400">
                <a:solidFill>
                  <a:srgbClr val="000000"/>
                </a:solidFill>
                <a:latin typeface="Calibri Light" charset="0"/>
                <a:ea typeface="ＭＳ Ｐゴシック" charset="0"/>
                <a:cs typeface="Arial" charset="0"/>
              </a:defRPr>
            </a:pPr>
            <a:r>
              <a:t>Recherche/collaboration conjointe</a:t>
            </a:r>
          </a:p>
          <a:p>
            <a:pPr marL="285750" indent="-285750">
              <a:buFont typeface="Arial" charset="0"/>
              <a:buChar char="•"/>
            </a:pPr>
            <a:endParaRPr sz="2400">
              <a:solidFill>
                <a:srgbClr val="000000"/>
              </a:solidFill>
              <a:latin typeface="Calibri Light" charset="0"/>
              <a:ea typeface="ＭＳ Ｐゴシック" charset="0"/>
              <a:cs typeface="Arial" charset="0"/>
            </a:endParaRPr>
          </a:p>
        </p:txBody>
      </p:sp>
      <p:pic>
        <p:nvPicPr>
          <p:cNvPr id="3" name="Picture 2" descr="A dna model with colorful strands  AI-generated content may be incorrect.">
            <a:extLst>
              <a:ext uri="{FF2B5EF4-FFF2-40B4-BE49-F238E27FC236}">
                <a16:creationId xmlns:a16="http://schemas.microsoft.com/office/drawing/2014/main" id="{76E46D93-BFB7-CA43-BFB4-875D34025365}"/>
              </a:ext>
            </a:extLst>
          </p:cNvPr>
          <p:cNvPicPr>
            <a:picLocks noChangeAspect="1"/>
          </p:cNvPicPr>
          <p:nvPr/>
        </p:nvPicPr>
        <p:blipFill>
          <a:blip r:embed="rId2">
            <a:extLst>
              <a:ext uri="{28A0092B-C50C-407E-A947-70E740481C1C}">
                <a14:useLocalDpi xmlns:a14="http://schemas.microsoft.com/office/drawing/2010/main" val="0"/>
              </a:ext>
            </a:extLst>
          </a:blip>
          <a:srcRect b="15909"/>
          <a:stretch>
            <a:fillRect/>
          </a:stretch>
        </p:blipFill>
        <p:spPr>
          <a:xfrm rot="5400000">
            <a:off x="238255" y="-238252"/>
            <a:ext cx="800966" cy="1277473"/>
          </a:xfrm>
          <a:prstGeom prst="rect">
            <a:avLst/>
          </a:prstGeom>
        </p:spPr>
      </p:pic>
      <p:sp>
        <p:nvSpPr>
          <p:cNvPr id="4" name="TextBox 3">
            <a:extLst>
              <a:ext uri="{FF2B5EF4-FFF2-40B4-BE49-F238E27FC236}">
                <a16:creationId xmlns:a16="http://schemas.microsoft.com/office/drawing/2014/main" id="{8CED25E8-F222-F2FF-EA1D-F0A05D396B03}"/>
              </a:ext>
            </a:extLst>
          </p:cNvPr>
          <p:cNvSpPr txBox="1"/>
          <p:nvPr/>
        </p:nvSpPr>
        <p:spPr>
          <a:xfrm>
            <a:off x="3063579" y="6432769"/>
            <a:ext cx="4656596" cy="369332"/>
          </a:xfrm>
          <a:prstGeom prst="rect">
            <a:avLst/>
          </a:prstGeom>
          <a:noFill/>
        </p:spPr>
        <p:txBody>
          <a:bodyPr wrap="square">
            <a:spAutoFit/>
          </a:bodyPr>
          <a:lstStyle/>
          <a:p>
            <a:pPr>
              <a:defRPr>
                <a:solidFill>
                  <a:schemeClr val="bg1"/>
                </a:solidFill>
              </a:defRPr>
            </a:pPr>
            <a:r>
              <a:rPr lang="pt-BR" dirty="0"/>
              <a:t>6e </a:t>
            </a:r>
            <a:r>
              <a:rPr lang="pt-BR" dirty="0" err="1"/>
              <a:t>Forum</a:t>
            </a:r>
            <a:r>
              <a:rPr lang="pt-BR" dirty="0"/>
              <a:t> continental de </a:t>
            </a:r>
            <a:r>
              <a:rPr lang="pt-BR" dirty="0" err="1"/>
              <a:t>l’ACQF</a:t>
            </a:r>
            <a:r>
              <a:rPr lang="pt-BR" dirty="0"/>
              <a:t>, </a:t>
            </a:r>
            <a:r>
              <a:rPr lang="pt-BR" dirty="0" err="1"/>
              <a:t>octobre</a:t>
            </a:r>
            <a:r>
              <a:rPr lang="pt-BR" dirty="0"/>
              <a:t> 2025</a:t>
            </a:r>
          </a:p>
        </p:txBody>
      </p:sp>
      <p:pic>
        <p:nvPicPr>
          <p:cNvPr id="7" name="Picture 6">
            <a:extLst>
              <a:ext uri="{FF2B5EF4-FFF2-40B4-BE49-F238E27FC236}">
                <a16:creationId xmlns:a16="http://schemas.microsoft.com/office/drawing/2014/main" id="{F239621E-48AB-DD94-8F5D-1354BCD65301}"/>
              </a:ext>
            </a:extLst>
          </p:cNvPr>
          <p:cNvPicPr>
            <a:picLocks noChangeAspect="1"/>
          </p:cNvPicPr>
          <p:nvPr/>
        </p:nvPicPr>
        <p:blipFill>
          <a:blip r:embed="rId3"/>
          <a:stretch>
            <a:fillRect/>
          </a:stretch>
        </p:blipFill>
        <p:spPr>
          <a:xfrm>
            <a:off x="295835" y="2101645"/>
            <a:ext cx="4572000" cy="2654709"/>
          </a:xfrm>
          <a:prstGeom prst="rect">
            <a:avLst/>
          </a:prstGeom>
        </p:spPr>
      </p:pic>
    </p:spTree>
    <p:extLst>
      <p:ext uri="{BB962C8B-B14F-4D97-AF65-F5344CB8AC3E}">
        <p14:creationId xmlns:p14="http://schemas.microsoft.com/office/powerpoint/2010/main" val="1274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C8F50DAD-9451-4C39-9583-23F064520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A62075-B3C9-4A3A-AE06-3BDCC332E1E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e932d1-8919-4331-b239-5cc8cbf973ca"/>
    <ds:schemaRef ds:uri="http://www.w3.org/XML/1998/namespace"/>
    <ds:schemaRef ds:uri="http://purl.org/dc/dcmitype/"/>
    <ds:schemaRef ds:uri="05ef24fd-2dda-45b0-83fd-a9e6f5cd7406"/>
    <ds:schemaRef ds:uri="9cf1f23c-94c0-4dcc-a7fa-999e323c9245"/>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0</TotalTime>
  <Words>987</Words>
  <Application>Microsoft Office PowerPoint</Application>
  <PresentationFormat>On-screen Show (4:3)</PresentationFormat>
  <Paragraphs>105</Paragraphs>
  <Slides>14</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Abadi</vt:lpstr>
      <vt:lpstr>Arial</vt:lpstr>
      <vt:lpstr>Calibri</vt:lpstr>
      <vt:lpstr>Calibri Light</vt:lpstr>
      <vt:lpstr>Thème Office</vt:lpstr>
      <vt:lpstr>PowerPoint Presentation</vt:lpstr>
      <vt:lpstr>RECONNAISSANCE : Les bases de la collaboration internationale </vt:lpstr>
      <vt:lpstr>Pourquoi réviser les conventions régionales et la  convention mondiale ?</vt:lpstr>
      <vt:lpstr>PowerPoint Presentation</vt:lpstr>
      <vt:lpstr>Convention mondiale sur la reconnaissance des qualifications relatives à l'enseignement supérieur   </vt:lpstr>
      <vt:lpstr>PowerPoint Presentation</vt:lpstr>
      <vt:lpstr>PowerPoint Presentation</vt:lpstr>
      <vt:lpstr>PowerPoint Presentation</vt:lpstr>
      <vt:lpstr>COOPÉRATION : L'ADN de l'enseignement supérieur international</vt:lpstr>
      <vt:lpstr>COOPÉRATION : L'ADN de l'enseignement supérieur international</vt:lpstr>
      <vt:lpstr>QUALITÉ : Les fondements de la coopération et de la confiance</vt:lpstr>
      <vt:lpstr>QUALITÉ : Développer une culture interne d'AQ</vt:lpstr>
      <vt:lpstr>QUALITÉ : ATELIERS DE L'UNESCO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Amaya Lyne (ETF)</cp:lastModifiedBy>
  <cp:revision>491</cp:revision>
  <cp:lastPrinted>2020-02-10T10:24:48Z</cp:lastPrinted>
  <dcterms:created xsi:type="dcterms:W3CDTF">2019-03-22T15:49:46Z</dcterms:created>
  <dcterms:modified xsi:type="dcterms:W3CDTF">2025-10-14T10:19:36Z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_dlc_DocIdItemGuid">
    <vt:lpwstr>91354b7a-ff5c-47c7-814e-1e825abd6c8e</vt:lpwstr>
  </property>
</Properties>
</file>