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3.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39"/>
  </p:notesMasterIdLst>
  <p:sldIdLst>
    <p:sldId id="256" r:id="rId5"/>
    <p:sldId id="267" r:id="rId6"/>
    <p:sldId id="269" r:id="rId7"/>
    <p:sldId id="326" r:id="rId8"/>
    <p:sldId id="270" r:id="rId9"/>
    <p:sldId id="271" r:id="rId10"/>
    <p:sldId id="281" r:id="rId11"/>
    <p:sldId id="305" r:id="rId12"/>
    <p:sldId id="309" r:id="rId13"/>
    <p:sldId id="329" r:id="rId14"/>
    <p:sldId id="339" r:id="rId15"/>
    <p:sldId id="327" r:id="rId16"/>
    <p:sldId id="312" r:id="rId17"/>
    <p:sldId id="311" r:id="rId18"/>
    <p:sldId id="331" r:id="rId19"/>
    <p:sldId id="334" r:id="rId20"/>
    <p:sldId id="332" r:id="rId21"/>
    <p:sldId id="314" r:id="rId22"/>
    <p:sldId id="330" r:id="rId23"/>
    <p:sldId id="333" r:id="rId24"/>
    <p:sldId id="335" r:id="rId25"/>
    <p:sldId id="316" r:id="rId26"/>
    <p:sldId id="317" r:id="rId27"/>
    <p:sldId id="318" r:id="rId28"/>
    <p:sldId id="315" r:id="rId29"/>
    <p:sldId id="321" r:id="rId30"/>
    <p:sldId id="336" r:id="rId31"/>
    <p:sldId id="337" r:id="rId32"/>
    <p:sldId id="338" r:id="rId33"/>
    <p:sldId id="319" r:id="rId34"/>
    <p:sldId id="320" r:id="rId35"/>
    <p:sldId id="328" r:id="rId36"/>
    <p:sldId id="304" r:id="rId37"/>
    <p:sldId id="299" r:id="rId38"/>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120F9-445B-4FDE-B5DE-D8FC828C9DC5}" v="64" dt="2025-10-15T07:32:12.01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94660"/>
  </p:normalViewPr>
  <p:slideViewPr>
    <p:cSldViewPr>
      <p:cViewPr varScale="1">
        <p:scale>
          <a:sx n="105" d="100"/>
          <a:sy n="105" d="100"/>
        </p:scale>
        <p:origin x="672"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ya Lyne (ETF)" userId="254d19ee-a2a4-46f8-97d7-ce61c0481289" providerId="ADAL" clId="{B9FB3D3A-DDCA-4CF3-90CF-10C91849447D}"/>
    <pc:docChg chg="undo custSel addSld delSld modSld">
      <pc:chgData name="Amaya Lyne (ETF)" userId="254d19ee-a2a4-46f8-97d7-ce61c0481289" providerId="ADAL" clId="{B9FB3D3A-DDCA-4CF3-90CF-10C91849447D}" dt="2025-10-15T07:33:41.307" v="281" actId="20577"/>
      <pc:docMkLst>
        <pc:docMk/>
      </pc:docMkLst>
      <pc:sldChg chg="modSp mod">
        <pc:chgData name="Amaya Lyne (ETF)" userId="254d19ee-a2a4-46f8-97d7-ce61c0481289" providerId="ADAL" clId="{B9FB3D3A-DDCA-4CF3-90CF-10C91849447D}" dt="2025-10-14T10:31:50.181" v="35" actId="20577"/>
        <pc:sldMkLst>
          <pc:docMk/>
          <pc:sldMk cId="0" sldId="256"/>
        </pc:sldMkLst>
        <pc:spChg chg="mod">
          <ac:chgData name="Amaya Lyne (ETF)" userId="254d19ee-a2a4-46f8-97d7-ce61c0481289" providerId="ADAL" clId="{B9FB3D3A-DDCA-4CF3-90CF-10C91849447D}" dt="2025-10-14T10:31:31.236" v="2" actId="404"/>
          <ac:spMkLst>
            <pc:docMk/>
            <pc:sldMk cId="0" sldId="256"/>
            <ac:spMk id="14" creationId="{00000000-0000-0000-0000-000000000000}"/>
          </ac:spMkLst>
        </pc:spChg>
        <pc:spChg chg="mod">
          <ac:chgData name="Amaya Lyne (ETF)" userId="254d19ee-a2a4-46f8-97d7-ce61c0481289" providerId="ADAL" clId="{B9FB3D3A-DDCA-4CF3-90CF-10C91849447D}" dt="2025-10-14T10:31:50.181" v="35" actId="20577"/>
          <ac:spMkLst>
            <pc:docMk/>
            <pc:sldMk cId="0" sldId="256"/>
            <ac:spMk id="19" creationId="{00000000-0000-0000-0000-000000000000}"/>
          </ac:spMkLst>
        </pc:spChg>
      </pc:sldChg>
      <pc:sldChg chg="modSp mod">
        <pc:chgData name="Amaya Lyne (ETF)" userId="254d19ee-a2a4-46f8-97d7-ce61c0481289" providerId="ADAL" clId="{B9FB3D3A-DDCA-4CF3-90CF-10C91849447D}" dt="2025-10-14T10:31:59.299" v="36" actId="14100"/>
        <pc:sldMkLst>
          <pc:docMk/>
          <pc:sldMk cId="0" sldId="267"/>
        </pc:sldMkLst>
        <pc:spChg chg="mod">
          <ac:chgData name="Amaya Lyne (ETF)" userId="254d19ee-a2a4-46f8-97d7-ce61c0481289" providerId="ADAL" clId="{B9FB3D3A-DDCA-4CF3-90CF-10C91849447D}" dt="2025-10-14T10:31:59.299" v="36" actId="14100"/>
          <ac:spMkLst>
            <pc:docMk/>
            <pc:sldMk cId="0" sldId="267"/>
            <ac:spMk id="2" creationId="{00000000-0000-0000-0000-000000000000}"/>
          </ac:spMkLst>
        </pc:spChg>
      </pc:sldChg>
      <pc:sldChg chg="modSp mod">
        <pc:chgData name="Amaya Lyne (ETF)" userId="254d19ee-a2a4-46f8-97d7-ce61c0481289" providerId="ADAL" clId="{B9FB3D3A-DDCA-4CF3-90CF-10C91849447D}" dt="2025-10-14T10:38:48.596" v="52" actId="404"/>
        <pc:sldMkLst>
          <pc:docMk/>
          <pc:sldMk cId="0" sldId="270"/>
        </pc:sldMkLst>
        <pc:spChg chg="mod">
          <ac:chgData name="Amaya Lyne (ETF)" userId="254d19ee-a2a4-46f8-97d7-ce61c0481289" providerId="ADAL" clId="{B9FB3D3A-DDCA-4CF3-90CF-10C91849447D}" dt="2025-10-14T10:38:48.596" v="52" actId="404"/>
          <ac:spMkLst>
            <pc:docMk/>
            <pc:sldMk cId="0" sldId="270"/>
            <ac:spMk id="5" creationId="{00000000-0000-0000-0000-000000000000}"/>
          </ac:spMkLst>
        </pc:spChg>
      </pc:sldChg>
      <pc:sldChg chg="addSp delSp modSp mod">
        <pc:chgData name="Amaya Lyne (ETF)" userId="254d19ee-a2a4-46f8-97d7-ce61c0481289" providerId="ADAL" clId="{B9FB3D3A-DDCA-4CF3-90CF-10C91849447D}" dt="2025-10-15T07:03:01.474" v="130" actId="207"/>
        <pc:sldMkLst>
          <pc:docMk/>
          <pc:sldMk cId="0" sldId="271"/>
        </pc:sldMkLst>
        <pc:spChg chg="add">
          <ac:chgData name="Amaya Lyne (ETF)" userId="254d19ee-a2a4-46f8-97d7-ce61c0481289" providerId="ADAL" clId="{B9FB3D3A-DDCA-4CF3-90CF-10C91849447D}" dt="2025-10-15T07:00:12.576" v="107"/>
          <ac:spMkLst>
            <pc:docMk/>
            <pc:sldMk cId="0" sldId="271"/>
            <ac:spMk id="4" creationId="{34001BA0-F1C1-D1CD-100F-F9394F63A23F}"/>
          </ac:spMkLst>
        </pc:spChg>
        <pc:spChg chg="add">
          <ac:chgData name="Amaya Lyne (ETF)" userId="254d19ee-a2a4-46f8-97d7-ce61c0481289" providerId="ADAL" clId="{B9FB3D3A-DDCA-4CF3-90CF-10C91849447D}" dt="2025-10-15T07:00:19.845" v="109"/>
          <ac:spMkLst>
            <pc:docMk/>
            <pc:sldMk cId="0" sldId="271"/>
            <ac:spMk id="5" creationId="{A627E13A-54BB-7AD8-D0F1-28D4AC6C75B4}"/>
          </ac:spMkLst>
        </pc:spChg>
        <pc:spChg chg="add">
          <ac:chgData name="Amaya Lyne (ETF)" userId="254d19ee-a2a4-46f8-97d7-ce61c0481289" providerId="ADAL" clId="{B9FB3D3A-DDCA-4CF3-90CF-10C91849447D}" dt="2025-10-15T07:00:30.109" v="113"/>
          <ac:spMkLst>
            <pc:docMk/>
            <pc:sldMk cId="0" sldId="271"/>
            <ac:spMk id="6" creationId="{23953ECD-D1EC-91E3-ED8B-2711A14664F8}"/>
          </ac:spMkLst>
        </pc:spChg>
        <pc:spChg chg="add mod">
          <ac:chgData name="Amaya Lyne (ETF)" userId="254d19ee-a2a4-46f8-97d7-ce61c0481289" providerId="ADAL" clId="{B9FB3D3A-DDCA-4CF3-90CF-10C91849447D}" dt="2025-10-15T07:03:01.474" v="130" actId="207"/>
          <ac:spMkLst>
            <pc:docMk/>
            <pc:sldMk cId="0" sldId="271"/>
            <ac:spMk id="7" creationId="{58780D29-339D-55E1-3CA2-7379E86B40E8}"/>
          </ac:spMkLst>
        </pc:spChg>
        <pc:spChg chg="mod">
          <ac:chgData name="Amaya Lyne (ETF)" userId="254d19ee-a2a4-46f8-97d7-ce61c0481289" providerId="ADAL" clId="{B9FB3D3A-DDCA-4CF3-90CF-10C91849447D}" dt="2025-10-14T10:40:04.537" v="66" actId="14100"/>
          <ac:spMkLst>
            <pc:docMk/>
            <pc:sldMk cId="0" sldId="271"/>
            <ac:spMk id="8" creationId="{00000000-0000-0000-0000-000000000000}"/>
          </ac:spMkLst>
        </pc:spChg>
        <pc:spChg chg="del">
          <ac:chgData name="Amaya Lyne (ETF)" userId="254d19ee-a2a4-46f8-97d7-ce61c0481289" providerId="ADAL" clId="{B9FB3D3A-DDCA-4CF3-90CF-10C91849447D}" dt="2025-10-15T06:58:38.101" v="88" actId="478"/>
          <ac:spMkLst>
            <pc:docMk/>
            <pc:sldMk cId="0" sldId="271"/>
            <ac:spMk id="9" creationId="{00000000-0000-0000-0000-000000000000}"/>
          </ac:spMkLst>
        </pc:spChg>
        <pc:spChg chg="mod">
          <ac:chgData name="Amaya Lyne (ETF)" userId="254d19ee-a2a4-46f8-97d7-ce61c0481289" providerId="ADAL" clId="{B9FB3D3A-DDCA-4CF3-90CF-10C91849447D}" dt="2025-10-15T06:58:12.517" v="82"/>
          <ac:spMkLst>
            <pc:docMk/>
            <pc:sldMk cId="0" sldId="271"/>
            <ac:spMk id="10" creationId="{00000000-0000-0000-0000-000000000000}"/>
          </ac:spMkLst>
        </pc:spChg>
        <pc:spChg chg="mod">
          <ac:chgData name="Amaya Lyne (ETF)" userId="254d19ee-a2a4-46f8-97d7-ce61c0481289" providerId="ADAL" clId="{B9FB3D3A-DDCA-4CF3-90CF-10C91849447D}" dt="2025-10-15T07:01:41.625" v="122" actId="13926"/>
          <ac:spMkLst>
            <pc:docMk/>
            <pc:sldMk cId="0" sldId="271"/>
            <ac:spMk id="11" creationId="{00000000-0000-0000-0000-000000000000}"/>
          </ac:spMkLst>
        </pc:spChg>
        <pc:spChg chg="del">
          <ac:chgData name="Amaya Lyne (ETF)" userId="254d19ee-a2a4-46f8-97d7-ce61c0481289" providerId="ADAL" clId="{B9FB3D3A-DDCA-4CF3-90CF-10C91849447D}" dt="2025-10-15T06:58:44.068" v="90" actId="478"/>
          <ac:spMkLst>
            <pc:docMk/>
            <pc:sldMk cId="0" sldId="271"/>
            <ac:spMk id="12" creationId="{00000000-0000-0000-0000-000000000000}"/>
          </ac:spMkLst>
        </pc:spChg>
        <pc:spChg chg="del mod">
          <ac:chgData name="Amaya Lyne (ETF)" userId="254d19ee-a2a4-46f8-97d7-ce61c0481289" providerId="ADAL" clId="{B9FB3D3A-DDCA-4CF3-90CF-10C91849447D}" dt="2025-10-15T06:58:36.068" v="87" actId="478"/>
          <ac:spMkLst>
            <pc:docMk/>
            <pc:sldMk cId="0" sldId="271"/>
            <ac:spMk id="13" creationId="{00000000-0000-0000-0000-000000000000}"/>
          </ac:spMkLst>
        </pc:spChg>
        <pc:spChg chg="del">
          <ac:chgData name="Amaya Lyne (ETF)" userId="254d19ee-a2a4-46f8-97d7-ce61c0481289" providerId="ADAL" clId="{B9FB3D3A-DDCA-4CF3-90CF-10C91849447D}" dt="2025-10-15T06:58:34.523" v="86" actId="478"/>
          <ac:spMkLst>
            <pc:docMk/>
            <pc:sldMk cId="0" sldId="271"/>
            <ac:spMk id="14" creationId="{00000000-0000-0000-0000-000000000000}"/>
          </ac:spMkLst>
        </pc:spChg>
        <pc:spChg chg="del">
          <ac:chgData name="Amaya Lyne (ETF)" userId="254d19ee-a2a4-46f8-97d7-ce61c0481289" providerId="ADAL" clId="{B9FB3D3A-DDCA-4CF3-90CF-10C91849447D}" dt="2025-10-15T06:58:40.065" v="89" actId="478"/>
          <ac:spMkLst>
            <pc:docMk/>
            <pc:sldMk cId="0" sldId="271"/>
            <ac:spMk id="15" creationId="{00000000-0000-0000-0000-000000000000}"/>
          </ac:spMkLst>
        </pc:spChg>
        <pc:spChg chg="del mod">
          <ac:chgData name="Amaya Lyne (ETF)" userId="254d19ee-a2a4-46f8-97d7-ce61c0481289" providerId="ADAL" clId="{B9FB3D3A-DDCA-4CF3-90CF-10C91849447D}" dt="2025-10-15T06:58:32.807" v="85" actId="478"/>
          <ac:spMkLst>
            <pc:docMk/>
            <pc:sldMk cId="0" sldId="271"/>
            <ac:spMk id="16" creationId="{00000000-0000-0000-0000-000000000000}"/>
          </ac:spMkLst>
        </pc:spChg>
        <pc:spChg chg="del mod">
          <ac:chgData name="Amaya Lyne (ETF)" userId="254d19ee-a2a4-46f8-97d7-ce61c0481289" providerId="ADAL" clId="{B9FB3D3A-DDCA-4CF3-90CF-10C91849447D}" dt="2025-10-15T07:00:29.053" v="112"/>
          <ac:spMkLst>
            <pc:docMk/>
            <pc:sldMk cId="0" sldId="271"/>
            <ac:spMk id="19" creationId="{00000000-0000-0000-0000-000000000000}"/>
          </ac:spMkLst>
        </pc:spChg>
        <pc:spChg chg="del">
          <ac:chgData name="Amaya Lyne (ETF)" userId="254d19ee-a2a4-46f8-97d7-ce61c0481289" providerId="ADAL" clId="{B9FB3D3A-DDCA-4CF3-90CF-10C91849447D}" dt="2025-10-15T06:59:53.776" v="101" actId="478"/>
          <ac:spMkLst>
            <pc:docMk/>
            <pc:sldMk cId="0" sldId="271"/>
            <ac:spMk id="20" creationId="{00000000-0000-0000-0000-000000000000}"/>
          </ac:spMkLst>
        </pc:spChg>
        <pc:spChg chg="del">
          <ac:chgData name="Amaya Lyne (ETF)" userId="254d19ee-a2a4-46f8-97d7-ce61c0481289" providerId="ADAL" clId="{B9FB3D3A-DDCA-4CF3-90CF-10C91849447D}" dt="2025-10-15T06:59:56.831" v="102" actId="478"/>
          <ac:spMkLst>
            <pc:docMk/>
            <pc:sldMk cId="0" sldId="271"/>
            <ac:spMk id="21" creationId="{00000000-0000-0000-0000-000000000000}"/>
          </ac:spMkLst>
        </pc:spChg>
        <pc:spChg chg="del">
          <ac:chgData name="Amaya Lyne (ETF)" userId="254d19ee-a2a4-46f8-97d7-ce61c0481289" providerId="ADAL" clId="{B9FB3D3A-DDCA-4CF3-90CF-10C91849447D}" dt="2025-10-15T06:59:58.202" v="103" actId="478"/>
          <ac:spMkLst>
            <pc:docMk/>
            <pc:sldMk cId="0" sldId="271"/>
            <ac:spMk id="22" creationId="{00000000-0000-0000-0000-000000000000}"/>
          </ac:spMkLst>
        </pc:spChg>
        <pc:spChg chg="del">
          <ac:chgData name="Amaya Lyne (ETF)" userId="254d19ee-a2a4-46f8-97d7-ce61c0481289" providerId="ADAL" clId="{B9FB3D3A-DDCA-4CF3-90CF-10C91849447D}" dt="2025-10-15T06:59:59.602" v="104" actId="478"/>
          <ac:spMkLst>
            <pc:docMk/>
            <pc:sldMk cId="0" sldId="271"/>
            <ac:spMk id="23" creationId="{00000000-0000-0000-0000-000000000000}"/>
          </ac:spMkLst>
        </pc:spChg>
        <pc:spChg chg="del">
          <ac:chgData name="Amaya Lyne (ETF)" userId="254d19ee-a2a4-46f8-97d7-ce61c0481289" providerId="ADAL" clId="{B9FB3D3A-DDCA-4CF3-90CF-10C91849447D}" dt="2025-10-15T07:00:00.921" v="105" actId="478"/>
          <ac:spMkLst>
            <pc:docMk/>
            <pc:sldMk cId="0" sldId="271"/>
            <ac:spMk id="24" creationId="{00000000-0000-0000-0000-000000000000}"/>
          </ac:spMkLst>
        </pc:spChg>
        <pc:spChg chg="del">
          <ac:chgData name="Amaya Lyne (ETF)" userId="254d19ee-a2a4-46f8-97d7-ce61c0481289" providerId="ADAL" clId="{B9FB3D3A-DDCA-4CF3-90CF-10C91849447D}" dt="2025-10-15T07:00:02.118" v="106" actId="478"/>
          <ac:spMkLst>
            <pc:docMk/>
            <pc:sldMk cId="0" sldId="271"/>
            <ac:spMk id="25" creationId="{00000000-0000-0000-0000-000000000000}"/>
          </ac:spMkLst>
        </pc:spChg>
        <pc:spChg chg="add del mod">
          <ac:chgData name="Amaya Lyne (ETF)" userId="254d19ee-a2a4-46f8-97d7-ce61c0481289" providerId="ADAL" clId="{B9FB3D3A-DDCA-4CF3-90CF-10C91849447D}" dt="2025-10-15T07:01:19.890" v="121"/>
          <ac:spMkLst>
            <pc:docMk/>
            <pc:sldMk cId="0" sldId="271"/>
            <ac:spMk id="26" creationId="{C218D4F8-27C2-6E56-D833-E21A8821AC7F}"/>
          </ac:spMkLst>
        </pc:spChg>
      </pc:sldChg>
      <pc:sldChg chg="modSp mod">
        <pc:chgData name="Amaya Lyne (ETF)" userId="254d19ee-a2a4-46f8-97d7-ce61c0481289" providerId="ADAL" clId="{B9FB3D3A-DDCA-4CF3-90CF-10C91849447D}" dt="2025-10-15T07:04:45.106" v="155" actId="20577"/>
        <pc:sldMkLst>
          <pc:docMk/>
          <pc:sldMk cId="0" sldId="281"/>
        </pc:sldMkLst>
        <pc:spChg chg="mod">
          <ac:chgData name="Amaya Lyne (ETF)" userId="254d19ee-a2a4-46f8-97d7-ce61c0481289" providerId="ADAL" clId="{B9FB3D3A-DDCA-4CF3-90CF-10C91849447D}" dt="2025-10-15T07:04:28.421" v="153" actId="20577"/>
          <ac:spMkLst>
            <pc:docMk/>
            <pc:sldMk cId="0" sldId="281"/>
            <ac:spMk id="2" creationId="{00000000-0000-0000-0000-000000000000}"/>
          </ac:spMkLst>
        </pc:spChg>
        <pc:spChg chg="mod">
          <ac:chgData name="Amaya Lyne (ETF)" userId="254d19ee-a2a4-46f8-97d7-ce61c0481289" providerId="ADAL" clId="{B9FB3D3A-DDCA-4CF3-90CF-10C91849447D}" dt="2025-10-15T07:04:45.106" v="155" actId="20577"/>
          <ac:spMkLst>
            <pc:docMk/>
            <pc:sldMk cId="0" sldId="281"/>
            <ac:spMk id="6" creationId="{00000000-0000-0000-0000-000000000000}"/>
          </ac:spMkLst>
        </pc:spChg>
      </pc:sldChg>
      <pc:sldChg chg="modSp mod">
        <pc:chgData name="Amaya Lyne (ETF)" userId="254d19ee-a2a4-46f8-97d7-ce61c0481289" providerId="ADAL" clId="{B9FB3D3A-DDCA-4CF3-90CF-10C91849447D}" dt="2025-10-15T07:33:41.307" v="281" actId="20577"/>
        <pc:sldMkLst>
          <pc:docMk/>
          <pc:sldMk cId="0" sldId="299"/>
        </pc:sldMkLst>
        <pc:spChg chg="mod">
          <ac:chgData name="Amaya Lyne (ETF)" userId="254d19ee-a2a4-46f8-97d7-ce61c0481289" providerId="ADAL" clId="{B9FB3D3A-DDCA-4CF3-90CF-10C91849447D}" dt="2025-10-15T07:33:41.307" v="281" actId="20577"/>
          <ac:spMkLst>
            <pc:docMk/>
            <pc:sldMk cId="0" sldId="299"/>
            <ac:spMk id="2" creationId="{00000000-0000-0000-0000-000000000000}"/>
          </ac:spMkLst>
        </pc:spChg>
      </pc:sldChg>
      <pc:sldChg chg="modSp mod">
        <pc:chgData name="Amaya Lyne (ETF)" userId="254d19ee-a2a4-46f8-97d7-ce61c0481289" providerId="ADAL" clId="{B9FB3D3A-DDCA-4CF3-90CF-10C91849447D}" dt="2025-10-15T07:14:50.551" v="189" actId="20577"/>
        <pc:sldMkLst>
          <pc:docMk/>
          <pc:sldMk cId="1236608984" sldId="311"/>
        </pc:sldMkLst>
        <pc:spChg chg="mod">
          <ac:chgData name="Amaya Lyne (ETF)" userId="254d19ee-a2a4-46f8-97d7-ce61c0481289" providerId="ADAL" clId="{B9FB3D3A-DDCA-4CF3-90CF-10C91849447D}" dt="2025-10-15T07:14:50.551" v="189" actId="20577"/>
          <ac:spMkLst>
            <pc:docMk/>
            <pc:sldMk cId="1236608984" sldId="311"/>
            <ac:spMk id="8" creationId="{00000000-0000-0000-0000-000000000000}"/>
          </ac:spMkLst>
        </pc:spChg>
      </pc:sldChg>
      <pc:sldChg chg="modSp mod">
        <pc:chgData name="Amaya Lyne (ETF)" userId="254d19ee-a2a4-46f8-97d7-ce61c0481289" providerId="ADAL" clId="{B9FB3D3A-DDCA-4CF3-90CF-10C91849447D}" dt="2025-10-15T07:14:29.940" v="188" actId="20577"/>
        <pc:sldMkLst>
          <pc:docMk/>
          <pc:sldMk cId="3420427667" sldId="312"/>
        </pc:sldMkLst>
        <pc:spChg chg="mod">
          <ac:chgData name="Amaya Lyne (ETF)" userId="254d19ee-a2a4-46f8-97d7-ce61c0481289" providerId="ADAL" clId="{B9FB3D3A-DDCA-4CF3-90CF-10C91849447D}" dt="2025-10-15T07:14:29.940" v="188" actId="20577"/>
          <ac:spMkLst>
            <pc:docMk/>
            <pc:sldMk cId="3420427667" sldId="312"/>
            <ac:spMk id="7" creationId="{00000000-0000-0000-0000-000000000000}"/>
          </ac:spMkLst>
        </pc:spChg>
      </pc:sldChg>
      <pc:sldChg chg="modSp">
        <pc:chgData name="Amaya Lyne (ETF)" userId="254d19ee-a2a4-46f8-97d7-ce61c0481289" providerId="ADAL" clId="{B9FB3D3A-DDCA-4CF3-90CF-10C91849447D}" dt="2025-10-15T07:27:04.993" v="237" actId="404"/>
        <pc:sldMkLst>
          <pc:docMk/>
          <pc:sldMk cId="2404139588" sldId="315"/>
        </pc:sldMkLst>
        <pc:spChg chg="mod">
          <ac:chgData name="Amaya Lyne (ETF)" userId="254d19ee-a2a4-46f8-97d7-ce61c0481289" providerId="ADAL" clId="{B9FB3D3A-DDCA-4CF3-90CF-10C91849447D}" dt="2025-10-15T07:27:04.993" v="237" actId="404"/>
          <ac:spMkLst>
            <pc:docMk/>
            <pc:sldMk cId="2404139588" sldId="315"/>
            <ac:spMk id="19" creationId="{00000000-0000-0000-0000-000000000000}"/>
          </ac:spMkLst>
        </pc:spChg>
      </pc:sldChg>
      <pc:sldChg chg="modSp mod">
        <pc:chgData name="Amaya Lyne (ETF)" userId="254d19ee-a2a4-46f8-97d7-ce61c0481289" providerId="ADAL" clId="{B9FB3D3A-DDCA-4CF3-90CF-10C91849447D}" dt="2025-10-15T07:23:13.063" v="208" actId="1076"/>
        <pc:sldMkLst>
          <pc:docMk/>
          <pc:sldMk cId="1503307677" sldId="316"/>
        </pc:sldMkLst>
        <pc:spChg chg="mod">
          <ac:chgData name="Amaya Lyne (ETF)" userId="254d19ee-a2a4-46f8-97d7-ce61c0481289" providerId="ADAL" clId="{B9FB3D3A-DDCA-4CF3-90CF-10C91849447D}" dt="2025-10-15T07:23:13.063" v="208" actId="1076"/>
          <ac:spMkLst>
            <pc:docMk/>
            <pc:sldMk cId="1503307677" sldId="316"/>
            <ac:spMk id="4" creationId="{00000000-0000-0000-0000-000000000000}"/>
          </ac:spMkLst>
        </pc:spChg>
      </pc:sldChg>
      <pc:sldChg chg="modSp mod">
        <pc:chgData name="Amaya Lyne (ETF)" userId="254d19ee-a2a4-46f8-97d7-ce61c0481289" providerId="ADAL" clId="{B9FB3D3A-DDCA-4CF3-90CF-10C91849447D}" dt="2025-10-15T07:25:00.499" v="232" actId="404"/>
        <pc:sldMkLst>
          <pc:docMk/>
          <pc:sldMk cId="3459351352" sldId="317"/>
        </pc:sldMkLst>
        <pc:spChg chg="mod">
          <ac:chgData name="Amaya Lyne (ETF)" userId="254d19ee-a2a4-46f8-97d7-ce61c0481289" providerId="ADAL" clId="{B9FB3D3A-DDCA-4CF3-90CF-10C91849447D}" dt="2025-10-15T07:24:20.022" v="225" actId="20577"/>
          <ac:spMkLst>
            <pc:docMk/>
            <pc:sldMk cId="3459351352" sldId="317"/>
            <ac:spMk id="4" creationId="{00000000-0000-0000-0000-000000000000}"/>
          </ac:spMkLst>
        </pc:spChg>
        <pc:graphicFrameChg chg="modGraphic">
          <ac:chgData name="Amaya Lyne (ETF)" userId="254d19ee-a2a4-46f8-97d7-ce61c0481289" providerId="ADAL" clId="{B9FB3D3A-DDCA-4CF3-90CF-10C91849447D}" dt="2025-10-15T07:25:00.499" v="232" actId="404"/>
          <ac:graphicFrameMkLst>
            <pc:docMk/>
            <pc:sldMk cId="3459351352" sldId="317"/>
            <ac:graphicFrameMk id="5" creationId="{00000000-0000-0000-0000-000000000000}"/>
          </ac:graphicFrameMkLst>
        </pc:graphicFrameChg>
      </pc:sldChg>
      <pc:sldChg chg="modSp mod">
        <pc:chgData name="Amaya Lyne (ETF)" userId="254d19ee-a2a4-46f8-97d7-ce61c0481289" providerId="ADAL" clId="{B9FB3D3A-DDCA-4CF3-90CF-10C91849447D}" dt="2025-10-15T07:27:00.146" v="236" actId="20577"/>
        <pc:sldMkLst>
          <pc:docMk/>
          <pc:sldMk cId="4097307493" sldId="318"/>
        </pc:sldMkLst>
        <pc:spChg chg="mod">
          <ac:chgData name="Amaya Lyne (ETF)" userId="254d19ee-a2a4-46f8-97d7-ce61c0481289" providerId="ADAL" clId="{B9FB3D3A-DDCA-4CF3-90CF-10C91849447D}" dt="2025-10-15T07:27:00.146" v="236" actId="20577"/>
          <ac:spMkLst>
            <pc:docMk/>
            <pc:sldMk cId="4097307493" sldId="318"/>
            <ac:spMk id="4" creationId="{00000000-0000-0000-0000-000000000000}"/>
          </ac:spMkLst>
        </pc:spChg>
      </pc:sldChg>
      <pc:sldChg chg="modSp mod">
        <pc:chgData name="Amaya Lyne (ETF)" userId="254d19ee-a2a4-46f8-97d7-ce61c0481289" providerId="ADAL" clId="{B9FB3D3A-DDCA-4CF3-90CF-10C91849447D}" dt="2025-10-15T07:32:12.017" v="261" actId="5793"/>
        <pc:sldMkLst>
          <pc:docMk/>
          <pc:sldMk cId="3622699773" sldId="319"/>
        </pc:sldMkLst>
        <pc:spChg chg="mod">
          <ac:chgData name="Amaya Lyne (ETF)" userId="254d19ee-a2a4-46f8-97d7-ce61c0481289" providerId="ADAL" clId="{B9FB3D3A-DDCA-4CF3-90CF-10C91849447D}" dt="2025-10-15T07:32:12.017" v="261" actId="5793"/>
          <ac:spMkLst>
            <pc:docMk/>
            <pc:sldMk cId="3622699773" sldId="319"/>
            <ac:spMk id="4" creationId="{00000000-0000-0000-0000-000000000000}"/>
          </ac:spMkLst>
        </pc:spChg>
      </pc:sldChg>
      <pc:sldChg chg="modSp mod">
        <pc:chgData name="Amaya Lyne (ETF)" userId="254d19ee-a2a4-46f8-97d7-ce61c0481289" providerId="ADAL" clId="{B9FB3D3A-DDCA-4CF3-90CF-10C91849447D}" dt="2025-10-15T07:33:00.160" v="265" actId="255"/>
        <pc:sldMkLst>
          <pc:docMk/>
          <pc:sldMk cId="3931088851" sldId="320"/>
        </pc:sldMkLst>
        <pc:spChg chg="mod">
          <ac:chgData name="Amaya Lyne (ETF)" userId="254d19ee-a2a4-46f8-97d7-ce61c0481289" providerId="ADAL" clId="{B9FB3D3A-DDCA-4CF3-90CF-10C91849447D}" dt="2025-10-15T07:33:00.160" v="265" actId="255"/>
          <ac:spMkLst>
            <pc:docMk/>
            <pc:sldMk cId="3931088851" sldId="320"/>
            <ac:spMk id="8" creationId="{00000000-0000-0000-0000-000000000000}"/>
          </ac:spMkLst>
        </pc:spChg>
      </pc:sldChg>
      <pc:sldChg chg="modSp mod">
        <pc:chgData name="Amaya Lyne (ETF)" userId="254d19ee-a2a4-46f8-97d7-ce61c0481289" providerId="ADAL" clId="{B9FB3D3A-DDCA-4CF3-90CF-10C91849447D}" dt="2025-10-15T07:28:15.113" v="239" actId="404"/>
        <pc:sldMkLst>
          <pc:docMk/>
          <pc:sldMk cId="3255429682" sldId="321"/>
        </pc:sldMkLst>
        <pc:spChg chg="mod">
          <ac:chgData name="Amaya Lyne (ETF)" userId="254d19ee-a2a4-46f8-97d7-ce61c0481289" providerId="ADAL" clId="{B9FB3D3A-DDCA-4CF3-90CF-10C91849447D}" dt="2025-10-15T07:28:15.113" v="239" actId="404"/>
          <ac:spMkLst>
            <pc:docMk/>
            <pc:sldMk cId="3255429682" sldId="321"/>
            <ac:spMk id="8" creationId="{00000000-0000-0000-0000-000000000000}"/>
          </ac:spMkLst>
        </pc:spChg>
      </pc:sldChg>
      <pc:sldChg chg="modSp">
        <pc:chgData name="Amaya Lyne (ETF)" userId="254d19ee-a2a4-46f8-97d7-ce61c0481289" providerId="ADAL" clId="{B9FB3D3A-DDCA-4CF3-90CF-10C91849447D}" dt="2025-10-14T10:38:23.306" v="51" actId="20577"/>
        <pc:sldMkLst>
          <pc:docMk/>
          <pc:sldMk cId="2677927683" sldId="326"/>
        </pc:sldMkLst>
        <pc:spChg chg="mod">
          <ac:chgData name="Amaya Lyne (ETF)" userId="254d19ee-a2a4-46f8-97d7-ce61c0481289" providerId="ADAL" clId="{B9FB3D3A-DDCA-4CF3-90CF-10C91849447D}" dt="2025-10-14T10:38:23.306" v="51" actId="20577"/>
          <ac:spMkLst>
            <pc:docMk/>
            <pc:sldMk cId="2677927683" sldId="326"/>
            <ac:spMk id="3" creationId="{00000000-0000-0000-0000-000000000000}"/>
          </ac:spMkLst>
        </pc:spChg>
      </pc:sldChg>
      <pc:sldChg chg="modSp mod">
        <pc:chgData name="Amaya Lyne (ETF)" userId="254d19ee-a2a4-46f8-97d7-ce61c0481289" providerId="ADAL" clId="{B9FB3D3A-DDCA-4CF3-90CF-10C91849447D}" dt="2025-10-15T07:06:08.989" v="175" actId="255"/>
        <pc:sldMkLst>
          <pc:docMk/>
          <pc:sldMk cId="3013223051" sldId="329"/>
        </pc:sldMkLst>
        <pc:spChg chg="mod">
          <ac:chgData name="Amaya Lyne (ETF)" userId="254d19ee-a2a4-46f8-97d7-ce61c0481289" providerId="ADAL" clId="{B9FB3D3A-DDCA-4CF3-90CF-10C91849447D}" dt="2025-10-15T07:05:57.821" v="159" actId="255"/>
          <ac:spMkLst>
            <pc:docMk/>
            <pc:sldMk cId="3013223051" sldId="329"/>
            <ac:spMk id="2" creationId="{00000000-0000-0000-0000-000000000000}"/>
          </ac:spMkLst>
        </pc:spChg>
        <pc:spChg chg="mod">
          <ac:chgData name="Amaya Lyne (ETF)" userId="254d19ee-a2a4-46f8-97d7-ce61c0481289" providerId="ADAL" clId="{B9FB3D3A-DDCA-4CF3-90CF-10C91849447D}" dt="2025-10-15T07:06:08.989" v="175" actId="255"/>
          <ac:spMkLst>
            <pc:docMk/>
            <pc:sldMk cId="3013223051" sldId="329"/>
            <ac:spMk id="4" creationId="{00000000-0000-0000-0000-000000000000}"/>
          </ac:spMkLst>
        </pc:spChg>
      </pc:sldChg>
      <pc:sldChg chg="modSp">
        <pc:chgData name="Amaya Lyne (ETF)" userId="254d19ee-a2a4-46f8-97d7-ce61c0481289" providerId="ADAL" clId="{B9FB3D3A-DDCA-4CF3-90CF-10C91849447D}" dt="2025-10-15T07:21:50.066" v="196" actId="404"/>
        <pc:sldMkLst>
          <pc:docMk/>
          <pc:sldMk cId="3407161486" sldId="330"/>
        </pc:sldMkLst>
        <pc:spChg chg="mod">
          <ac:chgData name="Amaya Lyne (ETF)" userId="254d19ee-a2a4-46f8-97d7-ce61c0481289" providerId="ADAL" clId="{B9FB3D3A-DDCA-4CF3-90CF-10C91849447D}" dt="2025-10-15T07:21:50.066" v="196" actId="404"/>
          <ac:spMkLst>
            <pc:docMk/>
            <pc:sldMk cId="3407161486" sldId="330"/>
            <ac:spMk id="3" creationId="{00000000-0000-0000-0000-000000000000}"/>
          </ac:spMkLst>
        </pc:spChg>
      </pc:sldChg>
      <pc:sldChg chg="modSp mod">
        <pc:chgData name="Amaya Lyne (ETF)" userId="254d19ee-a2a4-46f8-97d7-ce61c0481289" providerId="ADAL" clId="{B9FB3D3A-DDCA-4CF3-90CF-10C91849447D}" dt="2025-10-15T07:20:14.380" v="193" actId="404"/>
        <pc:sldMkLst>
          <pc:docMk/>
          <pc:sldMk cId="499633315" sldId="331"/>
        </pc:sldMkLst>
        <pc:graphicFrameChg chg="modGraphic">
          <ac:chgData name="Amaya Lyne (ETF)" userId="254d19ee-a2a4-46f8-97d7-ce61c0481289" providerId="ADAL" clId="{B9FB3D3A-DDCA-4CF3-90CF-10C91849447D}" dt="2025-10-15T07:20:14.380" v="193" actId="404"/>
          <ac:graphicFrameMkLst>
            <pc:docMk/>
            <pc:sldMk cId="499633315" sldId="331"/>
            <ac:graphicFrameMk id="5" creationId="{00000000-0000-0000-0000-000000000000}"/>
          </ac:graphicFrameMkLst>
        </pc:graphicFrameChg>
      </pc:sldChg>
      <pc:sldChg chg="modSp mod">
        <pc:chgData name="Amaya Lyne (ETF)" userId="254d19ee-a2a4-46f8-97d7-ce61c0481289" providerId="ADAL" clId="{B9FB3D3A-DDCA-4CF3-90CF-10C91849447D}" dt="2025-10-15T07:22:28.406" v="198" actId="14100"/>
        <pc:sldMkLst>
          <pc:docMk/>
          <pc:sldMk cId="3654813326" sldId="333"/>
        </pc:sldMkLst>
        <pc:spChg chg="mod">
          <ac:chgData name="Amaya Lyne (ETF)" userId="254d19ee-a2a4-46f8-97d7-ce61c0481289" providerId="ADAL" clId="{B9FB3D3A-DDCA-4CF3-90CF-10C91849447D}" dt="2025-10-15T07:22:28.406" v="198" actId="14100"/>
          <ac:spMkLst>
            <pc:docMk/>
            <pc:sldMk cId="3654813326" sldId="333"/>
            <ac:spMk id="7" creationId="{00000000-0000-0000-0000-000000000000}"/>
          </ac:spMkLst>
        </pc:spChg>
      </pc:sldChg>
      <pc:sldChg chg="modSp mod">
        <pc:chgData name="Amaya Lyne (ETF)" userId="254d19ee-a2a4-46f8-97d7-ce61c0481289" providerId="ADAL" clId="{B9FB3D3A-DDCA-4CF3-90CF-10C91849447D}" dt="2025-10-15T07:20:46.459" v="195" actId="404"/>
        <pc:sldMkLst>
          <pc:docMk/>
          <pc:sldMk cId="605758990" sldId="334"/>
        </pc:sldMkLst>
        <pc:spChg chg="mod">
          <ac:chgData name="Amaya Lyne (ETF)" userId="254d19ee-a2a4-46f8-97d7-ce61c0481289" providerId="ADAL" clId="{B9FB3D3A-DDCA-4CF3-90CF-10C91849447D}" dt="2025-10-15T07:20:46.459" v="195" actId="404"/>
          <ac:spMkLst>
            <pc:docMk/>
            <pc:sldMk cId="605758990" sldId="334"/>
            <ac:spMk id="4" creationId="{00000000-0000-0000-0000-000000000000}"/>
          </ac:spMkLst>
        </pc:spChg>
        <pc:graphicFrameChg chg="modGraphic">
          <ac:chgData name="Amaya Lyne (ETF)" userId="254d19ee-a2a4-46f8-97d7-ce61c0481289" providerId="ADAL" clId="{B9FB3D3A-DDCA-4CF3-90CF-10C91849447D}" dt="2025-10-15T07:20:38.058" v="194" actId="404"/>
          <ac:graphicFrameMkLst>
            <pc:docMk/>
            <pc:sldMk cId="605758990" sldId="334"/>
            <ac:graphicFrameMk id="3" creationId="{00000000-0000-0000-0000-000000000000}"/>
          </ac:graphicFrameMkLst>
        </pc:graphicFrameChg>
      </pc:sldChg>
      <pc:sldChg chg="modSp mod">
        <pc:chgData name="Amaya Lyne (ETF)" userId="254d19ee-a2a4-46f8-97d7-ce61c0481289" providerId="ADAL" clId="{B9FB3D3A-DDCA-4CF3-90CF-10C91849447D}" dt="2025-10-15T07:22:58.224" v="206" actId="20577"/>
        <pc:sldMkLst>
          <pc:docMk/>
          <pc:sldMk cId="2847104083" sldId="335"/>
        </pc:sldMkLst>
        <pc:graphicFrameChg chg="modGraphic">
          <ac:chgData name="Amaya Lyne (ETF)" userId="254d19ee-a2a4-46f8-97d7-ce61c0481289" providerId="ADAL" clId="{B9FB3D3A-DDCA-4CF3-90CF-10C91849447D}" dt="2025-10-15T07:22:58.224" v="206" actId="20577"/>
          <ac:graphicFrameMkLst>
            <pc:docMk/>
            <pc:sldMk cId="2847104083" sldId="335"/>
            <ac:graphicFrameMk id="3" creationId="{00000000-0000-0000-0000-000000000000}"/>
          </ac:graphicFrameMkLst>
        </pc:graphicFrameChg>
      </pc:sldChg>
      <pc:sldChg chg="modSp">
        <pc:chgData name="Amaya Lyne (ETF)" userId="254d19ee-a2a4-46f8-97d7-ce61c0481289" providerId="ADAL" clId="{B9FB3D3A-DDCA-4CF3-90CF-10C91849447D}" dt="2025-10-15T07:28:54.967" v="240" actId="404"/>
        <pc:sldMkLst>
          <pc:docMk/>
          <pc:sldMk cId="1148460642" sldId="336"/>
        </pc:sldMkLst>
        <pc:spChg chg="mod">
          <ac:chgData name="Amaya Lyne (ETF)" userId="254d19ee-a2a4-46f8-97d7-ce61c0481289" providerId="ADAL" clId="{B9FB3D3A-DDCA-4CF3-90CF-10C91849447D}" dt="2025-10-15T07:28:54.967" v="240" actId="404"/>
          <ac:spMkLst>
            <pc:docMk/>
            <pc:sldMk cId="1148460642" sldId="336"/>
            <ac:spMk id="19" creationId="{00000000-0000-0000-0000-000000000000}"/>
          </ac:spMkLst>
        </pc:spChg>
      </pc:sldChg>
      <pc:sldChg chg="modSp mod">
        <pc:chgData name="Amaya Lyne (ETF)" userId="254d19ee-a2a4-46f8-97d7-ce61c0481289" providerId="ADAL" clId="{B9FB3D3A-DDCA-4CF3-90CF-10C91849447D}" dt="2025-10-15T07:30:25.484" v="248"/>
        <pc:sldMkLst>
          <pc:docMk/>
          <pc:sldMk cId="492252937" sldId="337"/>
        </pc:sldMkLst>
        <pc:spChg chg="mod">
          <ac:chgData name="Amaya Lyne (ETF)" userId="254d19ee-a2a4-46f8-97d7-ce61c0481289" providerId="ADAL" clId="{B9FB3D3A-DDCA-4CF3-90CF-10C91849447D}" dt="2025-10-15T07:30:25.484" v="248"/>
          <ac:spMkLst>
            <pc:docMk/>
            <pc:sldMk cId="492252937" sldId="337"/>
            <ac:spMk id="15" creationId="{00000000-0000-0000-0000-000000000000}"/>
          </ac:spMkLst>
        </pc:spChg>
        <pc:graphicFrameChg chg="modGraphic">
          <ac:chgData name="Amaya Lyne (ETF)" userId="254d19ee-a2a4-46f8-97d7-ce61c0481289" providerId="ADAL" clId="{B9FB3D3A-DDCA-4CF3-90CF-10C91849447D}" dt="2025-10-15T07:29:44.239" v="247" actId="404"/>
          <ac:graphicFrameMkLst>
            <pc:docMk/>
            <pc:sldMk cId="492252937" sldId="337"/>
            <ac:graphicFrameMk id="2" creationId="{00000000-0000-0000-0000-000000000000}"/>
          </ac:graphicFrameMkLst>
        </pc:graphicFrameChg>
      </pc:sldChg>
      <pc:sldChg chg="modSp mod">
        <pc:chgData name="Amaya Lyne (ETF)" userId="254d19ee-a2a4-46f8-97d7-ce61c0481289" providerId="ADAL" clId="{B9FB3D3A-DDCA-4CF3-90CF-10C91849447D}" dt="2025-10-14T10:31:27.383" v="1" actId="27636"/>
        <pc:sldMkLst>
          <pc:docMk/>
          <pc:sldMk cId="2621797194" sldId="339"/>
        </pc:sldMkLst>
        <pc:spChg chg="mod">
          <ac:chgData name="Amaya Lyne (ETF)" userId="254d19ee-a2a4-46f8-97d7-ce61c0481289" providerId="ADAL" clId="{B9FB3D3A-DDCA-4CF3-90CF-10C91849447D}" dt="2025-10-14T10:31:27.383" v="1" actId="27636"/>
          <ac:spMkLst>
            <pc:docMk/>
            <pc:sldMk cId="2621797194" sldId="339"/>
            <ac:spMk id="112" creationId="{9C2239B4-6963-6060-5F72-A428623A9E37}"/>
          </ac:spMkLst>
        </pc:spChg>
      </pc:sldChg>
      <pc:sldChg chg="delSp modSp new del mod">
        <pc:chgData name="Amaya Lyne (ETF)" userId="254d19ee-a2a4-46f8-97d7-ce61c0481289" providerId="ADAL" clId="{B9FB3D3A-DDCA-4CF3-90CF-10C91849447D}" dt="2025-10-15T07:03:05.753" v="131" actId="47"/>
        <pc:sldMkLst>
          <pc:docMk/>
          <pc:sldMk cId="2547385277" sldId="340"/>
        </pc:sldMkLst>
        <pc:spChg chg="del">
          <ac:chgData name="Amaya Lyne (ETF)" userId="254d19ee-a2a4-46f8-97d7-ce61c0481289" providerId="ADAL" clId="{B9FB3D3A-DDCA-4CF3-90CF-10C91849447D}" dt="2025-10-14T10:45:47.278" v="74" actId="478"/>
          <ac:spMkLst>
            <pc:docMk/>
            <pc:sldMk cId="2547385277" sldId="340"/>
            <ac:spMk id="2" creationId="{E9BDBF3D-426F-B2EB-63BD-201445381F7D}"/>
          </ac:spMkLst>
        </pc:spChg>
        <pc:spChg chg="mod">
          <ac:chgData name="Amaya Lyne (ETF)" userId="254d19ee-a2a4-46f8-97d7-ce61c0481289" providerId="ADAL" clId="{B9FB3D3A-DDCA-4CF3-90CF-10C91849447D}" dt="2025-10-14T10:45:51.346" v="78" actId="20577"/>
          <ac:spMkLst>
            <pc:docMk/>
            <pc:sldMk cId="2547385277" sldId="340"/>
            <ac:spMk id="3" creationId="{DB2A094D-93D4-41D0-8203-D2A8A0E0C87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0C47DB-40B4-49EB-BFD4-B645D8218CE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a:p>
      </dgm:t>
    </dgm:pt>
    <dgm:pt modelId="{B322E4AA-9294-4897-8BB4-DEC1E1ABE17B}">
      <dgm:prSet phldrT="[Text]" custT="1"/>
      <dgm:spPr/>
      <dgm:t>
        <a:bodyPr/>
        <a:lstStyle/>
        <a:p>
          <a:pPr>
            <a:defRPr sz="3200"/>
          </a:pPr>
          <a:r>
            <a:t>Contexte national prévalant ou prévu – taux d’achèvement des études, taux d’emploi, déficit de compétences, facilité d’accès à une éducation et à une formation de qualité, pertinentes et équitables, progrès technologiques, etc.</a:t>
          </a:r>
          <a:endParaRPr sz="3200"/>
        </a:p>
      </dgm:t>
    </dgm:pt>
    <dgm:pt modelId="{27027466-4F23-460E-955E-314621B167F2}" type="parTrans" cxnId="{94D0EED0-097F-4D11-AE3F-768CE0F55A16}">
      <dgm:prSet/>
      <dgm:spPr/>
      <dgm:t>
        <a:bodyPr/>
        <a:lstStyle/>
        <a:p>
          <a:endParaRPr sz="3200"/>
        </a:p>
      </dgm:t>
    </dgm:pt>
    <dgm:pt modelId="{58614C07-B162-4EC0-974E-5D79ECE75D46}" type="sibTrans" cxnId="{94D0EED0-097F-4D11-AE3F-768CE0F55A16}">
      <dgm:prSet/>
      <dgm:spPr/>
      <dgm:t>
        <a:bodyPr/>
        <a:lstStyle/>
        <a:p>
          <a:endParaRPr sz="3200"/>
        </a:p>
      </dgm:t>
    </dgm:pt>
    <dgm:pt modelId="{201BC088-FB76-47C5-B864-96FA51B2ACCB}">
      <dgm:prSet phldrT="[Text]" custT="1"/>
      <dgm:spPr/>
      <dgm:t>
        <a:bodyPr/>
        <a:lstStyle/>
        <a:p>
          <a:pPr>
            <a:defRPr sz="3200"/>
          </a:pPr>
          <a:r>
            <a:t>Politiques et instruments juridiques nationaux en faveur des MC </a:t>
          </a:r>
          <a:endParaRPr sz="3200"/>
        </a:p>
      </dgm:t>
    </dgm:pt>
    <dgm:pt modelId="{F453B680-9426-4FD9-9795-E1424E5A48FA}" type="parTrans" cxnId="{8FDBB6A1-96CD-49F8-A3B9-CE27DF786E4A}">
      <dgm:prSet/>
      <dgm:spPr/>
      <dgm:t>
        <a:bodyPr/>
        <a:lstStyle/>
        <a:p>
          <a:endParaRPr sz="3200"/>
        </a:p>
      </dgm:t>
    </dgm:pt>
    <dgm:pt modelId="{22391011-18C2-40ED-B2E7-9854D6EB748F}" type="sibTrans" cxnId="{8FDBB6A1-96CD-49F8-A3B9-CE27DF786E4A}">
      <dgm:prSet/>
      <dgm:spPr/>
      <dgm:t>
        <a:bodyPr/>
        <a:lstStyle/>
        <a:p>
          <a:endParaRPr sz="3200"/>
        </a:p>
      </dgm:t>
    </dgm:pt>
    <dgm:pt modelId="{4C45BC7F-0FD0-4571-8658-D99DBDDAEFE3}" type="pres">
      <dgm:prSet presAssocID="{6B0C47DB-40B4-49EB-BFD4-B645D8218CED}" presName="linear" presStyleCnt="0">
        <dgm:presLayoutVars>
          <dgm:dir/>
          <dgm:animLvl val="lvl"/>
          <dgm:resizeHandles val="exact"/>
        </dgm:presLayoutVars>
      </dgm:prSet>
      <dgm:spPr/>
    </dgm:pt>
    <dgm:pt modelId="{277ED3C0-E0E8-4206-BBC0-46960F0ACD7C}" type="pres">
      <dgm:prSet presAssocID="{B322E4AA-9294-4897-8BB4-DEC1E1ABE17B}" presName="parentLin" presStyleCnt="0"/>
      <dgm:spPr/>
    </dgm:pt>
    <dgm:pt modelId="{522BF067-1105-447F-8830-4AF1C605212B}" type="pres">
      <dgm:prSet presAssocID="{B322E4AA-9294-4897-8BB4-DEC1E1ABE17B}" presName="parentLeftMargin" presStyleLbl="node1" presStyleIdx="0" presStyleCnt="2"/>
      <dgm:spPr/>
    </dgm:pt>
    <dgm:pt modelId="{06698E46-DD6B-498E-82C1-E18DAB99558A}" type="pres">
      <dgm:prSet presAssocID="{B322E4AA-9294-4897-8BB4-DEC1E1ABE17B}" presName="parentText" presStyleLbl="node1" presStyleIdx="0" presStyleCnt="2" custScaleX="122940" custScaleY="201711">
        <dgm:presLayoutVars>
          <dgm:chMax val="0"/>
          <dgm:bulletEnabled val="1"/>
        </dgm:presLayoutVars>
      </dgm:prSet>
      <dgm:spPr/>
    </dgm:pt>
    <dgm:pt modelId="{1604CD50-6958-40F2-A14A-93D81E3253A7}" type="pres">
      <dgm:prSet presAssocID="{B322E4AA-9294-4897-8BB4-DEC1E1ABE17B}" presName="negativeSpace" presStyleCnt="0"/>
      <dgm:spPr/>
    </dgm:pt>
    <dgm:pt modelId="{D283C2BA-937A-4311-AAE1-0A3CCC16B12A}" type="pres">
      <dgm:prSet presAssocID="{B322E4AA-9294-4897-8BB4-DEC1E1ABE17B}" presName="childText" presStyleLbl="conFgAcc1" presStyleIdx="0" presStyleCnt="2">
        <dgm:presLayoutVars>
          <dgm:bulletEnabled val="1"/>
        </dgm:presLayoutVars>
      </dgm:prSet>
      <dgm:spPr/>
    </dgm:pt>
    <dgm:pt modelId="{560C50DC-62AF-42E3-8726-F16233D5E547}" type="pres">
      <dgm:prSet presAssocID="{58614C07-B162-4EC0-974E-5D79ECE75D46}" presName="spaceBetweenRectangles" presStyleCnt="0"/>
      <dgm:spPr/>
    </dgm:pt>
    <dgm:pt modelId="{7CEECF34-276B-476F-A745-4E78E28CC755}" type="pres">
      <dgm:prSet presAssocID="{201BC088-FB76-47C5-B864-96FA51B2ACCB}" presName="parentLin" presStyleCnt="0"/>
      <dgm:spPr/>
    </dgm:pt>
    <dgm:pt modelId="{4DD7C627-FE70-468F-9F23-8E1BF38F9E05}" type="pres">
      <dgm:prSet presAssocID="{201BC088-FB76-47C5-B864-96FA51B2ACCB}" presName="parentLeftMargin" presStyleLbl="node1" presStyleIdx="0" presStyleCnt="2"/>
      <dgm:spPr/>
    </dgm:pt>
    <dgm:pt modelId="{1767FE31-AB9C-4194-9CCE-062EB1A1C5B0}" type="pres">
      <dgm:prSet presAssocID="{201BC088-FB76-47C5-B864-96FA51B2ACCB}" presName="parentText" presStyleLbl="node1" presStyleIdx="1" presStyleCnt="2" custScaleX="122940">
        <dgm:presLayoutVars>
          <dgm:chMax val="0"/>
          <dgm:bulletEnabled val="1"/>
        </dgm:presLayoutVars>
      </dgm:prSet>
      <dgm:spPr/>
    </dgm:pt>
    <dgm:pt modelId="{9CD85672-BDAA-4B91-9D18-8BEA1C917299}" type="pres">
      <dgm:prSet presAssocID="{201BC088-FB76-47C5-B864-96FA51B2ACCB}" presName="negativeSpace" presStyleCnt="0"/>
      <dgm:spPr/>
    </dgm:pt>
    <dgm:pt modelId="{CC0B44C2-B41C-4468-99A3-6BC70B70056A}" type="pres">
      <dgm:prSet presAssocID="{201BC088-FB76-47C5-B864-96FA51B2ACCB}" presName="childText" presStyleLbl="conFgAcc1" presStyleIdx="1" presStyleCnt="2">
        <dgm:presLayoutVars>
          <dgm:bulletEnabled val="1"/>
        </dgm:presLayoutVars>
      </dgm:prSet>
      <dgm:spPr/>
    </dgm:pt>
  </dgm:ptLst>
  <dgm:cxnLst>
    <dgm:cxn modelId="{9F00340F-288F-49CC-958B-DEF062A7473F}" type="presOf" srcId="{201BC088-FB76-47C5-B864-96FA51B2ACCB}" destId="{1767FE31-AB9C-4194-9CCE-062EB1A1C5B0}" srcOrd="1" destOrd="0" presId="urn:microsoft.com/office/officeart/2005/8/layout/list1"/>
    <dgm:cxn modelId="{5691802F-F8FD-45E3-99F8-EB9337E2D6BC}" type="presOf" srcId="{B322E4AA-9294-4897-8BB4-DEC1E1ABE17B}" destId="{06698E46-DD6B-498E-82C1-E18DAB99558A}" srcOrd="1" destOrd="0" presId="urn:microsoft.com/office/officeart/2005/8/layout/list1"/>
    <dgm:cxn modelId="{7076F93F-B27F-4CAE-8265-75003441E1EC}" type="presOf" srcId="{B322E4AA-9294-4897-8BB4-DEC1E1ABE17B}" destId="{522BF067-1105-447F-8830-4AF1C605212B}" srcOrd="0" destOrd="0" presId="urn:microsoft.com/office/officeart/2005/8/layout/list1"/>
    <dgm:cxn modelId="{E8CB0240-17AE-4FE7-8C6B-59CC7BCCF817}" type="presOf" srcId="{201BC088-FB76-47C5-B864-96FA51B2ACCB}" destId="{4DD7C627-FE70-468F-9F23-8E1BF38F9E05}" srcOrd="0" destOrd="0" presId="urn:microsoft.com/office/officeart/2005/8/layout/list1"/>
    <dgm:cxn modelId="{8FDBB6A1-96CD-49F8-A3B9-CE27DF786E4A}" srcId="{6B0C47DB-40B4-49EB-BFD4-B645D8218CED}" destId="{201BC088-FB76-47C5-B864-96FA51B2ACCB}" srcOrd="1" destOrd="0" parTransId="{F453B680-9426-4FD9-9795-E1424E5A48FA}" sibTransId="{22391011-18C2-40ED-B2E7-9854D6EB748F}"/>
    <dgm:cxn modelId="{496CA2C1-57C3-408C-94F9-B6CE85A971F3}" type="presOf" srcId="{6B0C47DB-40B4-49EB-BFD4-B645D8218CED}" destId="{4C45BC7F-0FD0-4571-8658-D99DBDDAEFE3}" srcOrd="0" destOrd="0" presId="urn:microsoft.com/office/officeart/2005/8/layout/list1"/>
    <dgm:cxn modelId="{94D0EED0-097F-4D11-AE3F-768CE0F55A16}" srcId="{6B0C47DB-40B4-49EB-BFD4-B645D8218CED}" destId="{B322E4AA-9294-4897-8BB4-DEC1E1ABE17B}" srcOrd="0" destOrd="0" parTransId="{27027466-4F23-460E-955E-314621B167F2}" sibTransId="{58614C07-B162-4EC0-974E-5D79ECE75D46}"/>
    <dgm:cxn modelId="{31F573C0-5D37-4F2A-80F9-52125A05E6D6}" type="presParOf" srcId="{4C45BC7F-0FD0-4571-8658-D99DBDDAEFE3}" destId="{277ED3C0-E0E8-4206-BBC0-46960F0ACD7C}" srcOrd="0" destOrd="0" presId="urn:microsoft.com/office/officeart/2005/8/layout/list1"/>
    <dgm:cxn modelId="{E5CEFCDB-566B-4838-B241-5BF0D44F0120}" type="presParOf" srcId="{277ED3C0-E0E8-4206-BBC0-46960F0ACD7C}" destId="{522BF067-1105-447F-8830-4AF1C605212B}" srcOrd="0" destOrd="0" presId="urn:microsoft.com/office/officeart/2005/8/layout/list1"/>
    <dgm:cxn modelId="{F67638AB-566C-4AD5-B726-B34EBF3A8B85}" type="presParOf" srcId="{277ED3C0-E0E8-4206-BBC0-46960F0ACD7C}" destId="{06698E46-DD6B-498E-82C1-E18DAB99558A}" srcOrd="1" destOrd="0" presId="urn:microsoft.com/office/officeart/2005/8/layout/list1"/>
    <dgm:cxn modelId="{FE859258-B4C0-493F-91A2-0978E23F603F}" type="presParOf" srcId="{4C45BC7F-0FD0-4571-8658-D99DBDDAEFE3}" destId="{1604CD50-6958-40F2-A14A-93D81E3253A7}" srcOrd="1" destOrd="0" presId="urn:microsoft.com/office/officeart/2005/8/layout/list1"/>
    <dgm:cxn modelId="{5BD99045-F4B6-43B7-BFEF-12C02D5375E7}" type="presParOf" srcId="{4C45BC7F-0FD0-4571-8658-D99DBDDAEFE3}" destId="{D283C2BA-937A-4311-AAE1-0A3CCC16B12A}" srcOrd="2" destOrd="0" presId="urn:microsoft.com/office/officeart/2005/8/layout/list1"/>
    <dgm:cxn modelId="{F9F9C16F-F7D0-4ED0-B2E9-3A9E9C27C79A}" type="presParOf" srcId="{4C45BC7F-0FD0-4571-8658-D99DBDDAEFE3}" destId="{560C50DC-62AF-42E3-8726-F16233D5E547}" srcOrd="3" destOrd="0" presId="urn:microsoft.com/office/officeart/2005/8/layout/list1"/>
    <dgm:cxn modelId="{7A5FA89E-FD87-4959-946B-9ACB871F0CB5}" type="presParOf" srcId="{4C45BC7F-0FD0-4571-8658-D99DBDDAEFE3}" destId="{7CEECF34-276B-476F-A745-4E78E28CC755}" srcOrd="4" destOrd="0" presId="urn:microsoft.com/office/officeart/2005/8/layout/list1"/>
    <dgm:cxn modelId="{15AD3A94-23B9-4D6B-8C32-996AC5227BB8}" type="presParOf" srcId="{7CEECF34-276B-476F-A745-4E78E28CC755}" destId="{4DD7C627-FE70-468F-9F23-8E1BF38F9E05}" srcOrd="0" destOrd="0" presId="urn:microsoft.com/office/officeart/2005/8/layout/list1"/>
    <dgm:cxn modelId="{5C0AF595-150E-457C-BF79-2DCD06136687}" type="presParOf" srcId="{7CEECF34-276B-476F-A745-4E78E28CC755}" destId="{1767FE31-AB9C-4194-9CCE-062EB1A1C5B0}" srcOrd="1" destOrd="0" presId="urn:microsoft.com/office/officeart/2005/8/layout/list1"/>
    <dgm:cxn modelId="{2946C954-64CD-4DC8-A996-0FF4BD70B57F}" type="presParOf" srcId="{4C45BC7F-0FD0-4571-8658-D99DBDDAEFE3}" destId="{9CD85672-BDAA-4B91-9D18-8BEA1C917299}" srcOrd="5" destOrd="0" presId="urn:microsoft.com/office/officeart/2005/8/layout/list1"/>
    <dgm:cxn modelId="{B271164A-DEB4-4BCF-A105-AD2380284FDF}" type="presParOf" srcId="{4C45BC7F-0FD0-4571-8658-D99DBDDAEFE3}" destId="{CC0B44C2-B41C-4468-99A3-6BC70B70056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178898D-F35D-4D71-B16F-1CC93918BB2A}" type="doc">
      <dgm:prSet loTypeId="urn:microsoft.com/office/officeart/2005/8/layout/vList3" loCatId="list" qsTypeId="urn:microsoft.com/office/officeart/2005/8/quickstyle/simple1" qsCatId="simple" csTypeId="urn:microsoft.com/office/officeart/2005/8/colors/colorful4" csCatId="colorful" phldr="1"/>
      <dgm:spPr/>
    </dgm:pt>
    <dgm:pt modelId="{48D79F22-9101-455D-86D0-9DD863C9AE08}">
      <dgm:prSet/>
      <dgm:spPr/>
      <dgm:t>
        <a:bodyPr/>
        <a:lstStyle/>
        <a:p>
          <a:r>
            <a:t>Les fournisseurs traditionnels de MC devraient collaborer avec des entreprises, des organismes professionnels ou industriels pour garantir la pertinence des microcertifications et des cours conduisant à des microcertifications pour le marché du travail.</a:t>
          </a:r>
        </a:p>
      </dgm:t>
    </dgm:pt>
    <dgm:pt modelId="{DA412356-323C-43E4-97D4-C6F1D7C48356}" type="parTrans" cxnId="{DE7DC328-C051-4390-8DA9-E5457F292E21}">
      <dgm:prSet/>
      <dgm:spPr/>
      <dgm:t>
        <a:bodyPr/>
        <a:lstStyle/>
        <a:p>
          <a:endParaRPr/>
        </a:p>
      </dgm:t>
    </dgm:pt>
    <dgm:pt modelId="{343C5B6F-ED73-438F-8198-D8FCC10C9CCF}" type="sibTrans" cxnId="{DE7DC328-C051-4390-8DA9-E5457F292E21}">
      <dgm:prSet/>
      <dgm:spPr/>
      <dgm:t>
        <a:bodyPr/>
        <a:lstStyle/>
        <a:p>
          <a:endParaRPr/>
        </a:p>
      </dgm:t>
    </dgm:pt>
    <dgm:pt modelId="{1A9938AB-6359-4610-9CA9-315A1F176DB6}">
      <dgm:prSet/>
      <dgm:spPr/>
      <dgm:t>
        <a:bodyPr/>
        <a:lstStyle/>
        <a:p>
          <a:r>
            <a:t>En l’absence de statut d’accréditation ou d’enregistrement/de reconnaissance, les entreprises, les organismes professionnels ou industriels souhaitant proposer ou attribuer des microcertifications peuvent collaborer avec un fournisseur accrédité ou enregistré/reconnu aux fins de l’assurance de la qualité et de la reconnaissance de ces microcertifications.</a:t>
          </a:r>
        </a:p>
      </dgm:t>
    </dgm:pt>
    <dgm:pt modelId="{F49A4E7C-8574-46C7-9A16-416B4E4E143A}" type="parTrans" cxnId="{A45EE646-B69A-4112-AD74-6F5C74468C45}">
      <dgm:prSet/>
      <dgm:spPr/>
      <dgm:t>
        <a:bodyPr/>
        <a:lstStyle/>
        <a:p>
          <a:endParaRPr/>
        </a:p>
      </dgm:t>
    </dgm:pt>
    <dgm:pt modelId="{CBE01CF0-D0F0-47F5-BA46-E1A086BD37C1}" type="sibTrans" cxnId="{A45EE646-B69A-4112-AD74-6F5C74468C45}">
      <dgm:prSet/>
      <dgm:spPr/>
      <dgm:t>
        <a:bodyPr/>
        <a:lstStyle/>
        <a:p>
          <a:endParaRPr/>
        </a:p>
      </dgm:t>
    </dgm:pt>
    <dgm:pt modelId="{E1E454BD-7B63-46DC-AEB7-9FEBDD1C14F5}" type="pres">
      <dgm:prSet presAssocID="{7178898D-F35D-4D71-B16F-1CC93918BB2A}" presName="linearFlow" presStyleCnt="0">
        <dgm:presLayoutVars>
          <dgm:dir/>
          <dgm:resizeHandles val="exact"/>
        </dgm:presLayoutVars>
      </dgm:prSet>
      <dgm:spPr/>
    </dgm:pt>
    <dgm:pt modelId="{C55B92CC-A802-4798-B374-DB7525D5096A}" type="pres">
      <dgm:prSet presAssocID="{48D79F22-9101-455D-86D0-9DD863C9AE08}" presName="composite" presStyleCnt="0"/>
      <dgm:spPr/>
    </dgm:pt>
    <dgm:pt modelId="{1FA7A2DE-77CD-4092-AB62-F99F198D9606}" type="pres">
      <dgm:prSet presAssocID="{48D79F22-9101-455D-86D0-9DD863C9AE08}" presName="imgShp" presStyleLbl="fgImgPlace1" presStyleIdx="0" presStyleCnt="2" custLinFactNeighborX="-35301" custLinFactNeighborY="-10"/>
      <dgm:spPr/>
    </dgm:pt>
    <dgm:pt modelId="{084498CC-7656-4772-A981-9E31F4EE1C63}" type="pres">
      <dgm:prSet presAssocID="{48D79F22-9101-455D-86D0-9DD863C9AE08}" presName="txShp" presStyleLbl="node1" presStyleIdx="0" presStyleCnt="2" custScaleX="126417" custLinFactNeighborY="-1951">
        <dgm:presLayoutVars>
          <dgm:bulletEnabled val="1"/>
        </dgm:presLayoutVars>
      </dgm:prSet>
      <dgm:spPr/>
    </dgm:pt>
    <dgm:pt modelId="{A62592D4-852C-4B76-BA3D-91FD9A678E89}" type="pres">
      <dgm:prSet presAssocID="{343C5B6F-ED73-438F-8198-D8FCC10C9CCF}" presName="spacing" presStyleCnt="0"/>
      <dgm:spPr/>
    </dgm:pt>
    <dgm:pt modelId="{2A73770A-ED23-4221-98E1-23383D33A6E1}" type="pres">
      <dgm:prSet presAssocID="{1A9938AB-6359-4610-9CA9-315A1F176DB6}" presName="composite" presStyleCnt="0"/>
      <dgm:spPr/>
    </dgm:pt>
    <dgm:pt modelId="{AD700272-3586-406B-A290-69CD5EDFA3C6}" type="pres">
      <dgm:prSet presAssocID="{1A9938AB-6359-4610-9CA9-315A1F176DB6}" presName="imgShp" presStyleLbl="fgImgPlace1" presStyleIdx="1" presStyleCnt="2" custLinFactNeighborX="-37995" custLinFactNeighborY="346"/>
      <dgm:spPr/>
    </dgm:pt>
    <dgm:pt modelId="{F570AA4B-82A1-46CD-A2B1-DE81434A0CBE}" type="pres">
      <dgm:prSet presAssocID="{1A9938AB-6359-4610-9CA9-315A1F176DB6}" presName="txShp" presStyleLbl="node1" presStyleIdx="1" presStyleCnt="2" custScaleX="127490">
        <dgm:presLayoutVars>
          <dgm:bulletEnabled val="1"/>
        </dgm:presLayoutVars>
      </dgm:prSet>
      <dgm:spPr/>
    </dgm:pt>
  </dgm:ptLst>
  <dgm:cxnLst>
    <dgm:cxn modelId="{DE7DC328-C051-4390-8DA9-E5457F292E21}" srcId="{7178898D-F35D-4D71-B16F-1CC93918BB2A}" destId="{48D79F22-9101-455D-86D0-9DD863C9AE08}" srcOrd="0" destOrd="0" parTransId="{DA412356-323C-43E4-97D4-C6F1D7C48356}" sibTransId="{343C5B6F-ED73-438F-8198-D8FCC10C9CCF}"/>
    <dgm:cxn modelId="{A45EE646-B69A-4112-AD74-6F5C74468C45}" srcId="{7178898D-F35D-4D71-B16F-1CC93918BB2A}" destId="{1A9938AB-6359-4610-9CA9-315A1F176DB6}" srcOrd="1" destOrd="0" parTransId="{F49A4E7C-8574-46C7-9A16-416B4E4E143A}" sibTransId="{CBE01CF0-D0F0-47F5-BA46-E1A086BD37C1}"/>
    <dgm:cxn modelId="{A24DEB66-12D2-4CBC-B437-BC0E8F22229F}" type="presOf" srcId="{48D79F22-9101-455D-86D0-9DD863C9AE08}" destId="{084498CC-7656-4772-A981-9E31F4EE1C63}" srcOrd="0" destOrd="0" presId="urn:microsoft.com/office/officeart/2005/8/layout/vList3"/>
    <dgm:cxn modelId="{2EBAA8C5-417E-454D-98D6-7E4AF4337523}" type="presOf" srcId="{1A9938AB-6359-4610-9CA9-315A1F176DB6}" destId="{F570AA4B-82A1-46CD-A2B1-DE81434A0CBE}" srcOrd="0" destOrd="0" presId="urn:microsoft.com/office/officeart/2005/8/layout/vList3"/>
    <dgm:cxn modelId="{5D2EBECE-1D1D-4D63-ABD4-B269ECCB53AF}" type="presOf" srcId="{7178898D-F35D-4D71-B16F-1CC93918BB2A}" destId="{E1E454BD-7B63-46DC-AEB7-9FEBDD1C14F5}" srcOrd="0" destOrd="0" presId="urn:microsoft.com/office/officeart/2005/8/layout/vList3"/>
    <dgm:cxn modelId="{A221DEA3-AF46-4221-BB6D-EE6B9043E219}" type="presParOf" srcId="{E1E454BD-7B63-46DC-AEB7-9FEBDD1C14F5}" destId="{C55B92CC-A802-4798-B374-DB7525D5096A}" srcOrd="0" destOrd="0" presId="urn:microsoft.com/office/officeart/2005/8/layout/vList3"/>
    <dgm:cxn modelId="{14BEA527-A590-4C94-B05D-1824A9DC5038}" type="presParOf" srcId="{C55B92CC-A802-4798-B374-DB7525D5096A}" destId="{1FA7A2DE-77CD-4092-AB62-F99F198D9606}" srcOrd="0" destOrd="0" presId="urn:microsoft.com/office/officeart/2005/8/layout/vList3"/>
    <dgm:cxn modelId="{5E04B55C-BF1A-4BBC-BCF6-C7033099AFC1}" type="presParOf" srcId="{C55B92CC-A802-4798-B374-DB7525D5096A}" destId="{084498CC-7656-4772-A981-9E31F4EE1C63}" srcOrd="1" destOrd="0" presId="urn:microsoft.com/office/officeart/2005/8/layout/vList3"/>
    <dgm:cxn modelId="{87F6674F-DA3B-4E4B-9636-D597D22B5AD8}" type="presParOf" srcId="{E1E454BD-7B63-46DC-AEB7-9FEBDD1C14F5}" destId="{A62592D4-852C-4B76-BA3D-91FD9A678E89}" srcOrd="1" destOrd="0" presId="urn:microsoft.com/office/officeart/2005/8/layout/vList3"/>
    <dgm:cxn modelId="{71F5E976-4914-4FB7-AF46-E11AA4CCD249}" type="presParOf" srcId="{E1E454BD-7B63-46DC-AEB7-9FEBDD1C14F5}" destId="{2A73770A-ED23-4221-98E1-23383D33A6E1}" srcOrd="2" destOrd="0" presId="urn:microsoft.com/office/officeart/2005/8/layout/vList3"/>
    <dgm:cxn modelId="{16DF990B-BDBF-42E0-8B81-F711EB047B22}" type="presParOf" srcId="{2A73770A-ED23-4221-98E1-23383D33A6E1}" destId="{AD700272-3586-406B-A290-69CD5EDFA3C6}" srcOrd="0" destOrd="0" presId="urn:microsoft.com/office/officeart/2005/8/layout/vList3"/>
    <dgm:cxn modelId="{6FB93AD8-22E7-45BC-8747-92B18E6601FF}" type="presParOf" srcId="{2A73770A-ED23-4221-98E1-23383D33A6E1}" destId="{F570AA4B-82A1-46CD-A2B1-DE81434A0CB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AF3B42C-505B-49C9-A9A2-185FB6158BFA}"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a:p>
      </dgm:t>
    </dgm:pt>
    <dgm:pt modelId="{06A7BDD9-56EF-4F60-BFFF-CD5EC7E9B8E5}">
      <dgm:prSet custT="1"/>
      <dgm:spPr/>
      <dgm:t>
        <a:bodyPr/>
        <a:lstStyle/>
        <a:p>
          <a:pPr>
            <a:defRPr sz="2000"/>
          </a:pPr>
          <a:r>
            <a:t>Fondé sur les résultats</a:t>
          </a:r>
          <a:endParaRPr sz="2000" b="0"/>
        </a:p>
      </dgm:t>
    </dgm:pt>
    <dgm:pt modelId="{DDF607F2-D12D-4482-A14D-F5AAC82ECF84}" type="parTrans" cxnId="{010647C8-7A04-4A98-92F8-C147075CD5F0}">
      <dgm:prSet/>
      <dgm:spPr/>
      <dgm:t>
        <a:bodyPr/>
        <a:lstStyle/>
        <a:p>
          <a:endParaRPr sz="2000"/>
        </a:p>
      </dgm:t>
    </dgm:pt>
    <dgm:pt modelId="{8833C39B-9EEC-4E71-A79E-BF2CE41F5518}" type="sibTrans" cxnId="{010647C8-7A04-4A98-92F8-C147075CD5F0}">
      <dgm:prSet/>
      <dgm:spPr/>
      <dgm:t>
        <a:bodyPr/>
        <a:lstStyle/>
        <a:p>
          <a:endParaRPr sz="2000"/>
        </a:p>
      </dgm:t>
    </dgm:pt>
    <dgm:pt modelId="{2D51BD18-6633-4AB1-AF24-75C8ABD9F89F}">
      <dgm:prSet custT="1"/>
      <dgm:spPr/>
      <dgm:t>
        <a:bodyPr/>
        <a:lstStyle/>
        <a:p>
          <a:pPr>
            <a:defRPr sz="2000"/>
          </a:pPr>
          <a:r>
            <a:t>Compétences ou compétences axées </a:t>
          </a:r>
          <a:endParaRPr sz="2000" b="0"/>
        </a:p>
      </dgm:t>
    </dgm:pt>
    <dgm:pt modelId="{E0B409C7-F91D-4591-BCE2-262AD47603CF}" type="parTrans" cxnId="{00F6A3E2-0185-42B9-A3F5-CAC08BBE88AB}">
      <dgm:prSet/>
      <dgm:spPr/>
      <dgm:t>
        <a:bodyPr/>
        <a:lstStyle/>
        <a:p>
          <a:endParaRPr sz="2000"/>
        </a:p>
      </dgm:t>
    </dgm:pt>
    <dgm:pt modelId="{00C49B29-C02A-4CF0-B34D-39797F08A60A}" type="sibTrans" cxnId="{00F6A3E2-0185-42B9-A3F5-CAC08BBE88AB}">
      <dgm:prSet/>
      <dgm:spPr/>
      <dgm:t>
        <a:bodyPr/>
        <a:lstStyle/>
        <a:p>
          <a:endParaRPr sz="2000"/>
        </a:p>
      </dgm:t>
    </dgm:pt>
    <dgm:pt modelId="{EA6F4E69-E7C9-4E06-982C-C1CD237369EF}">
      <dgm:prSet custT="1"/>
      <dgm:spPr/>
      <dgm:t>
        <a:bodyPr/>
        <a:lstStyle/>
        <a:p>
          <a:pPr>
            <a:defRPr sz="2000"/>
          </a:pPr>
          <a:r>
            <a:t>Évaluation fondée sur des normes</a:t>
          </a:r>
          <a:endParaRPr sz="2000" b="0"/>
        </a:p>
      </dgm:t>
    </dgm:pt>
    <dgm:pt modelId="{01B857D7-F438-4D43-BC5C-1CEB5343694C}" type="parTrans" cxnId="{74A008C9-7266-4E73-BC77-BC8374690F4B}">
      <dgm:prSet/>
      <dgm:spPr/>
      <dgm:t>
        <a:bodyPr/>
        <a:lstStyle/>
        <a:p>
          <a:endParaRPr sz="2000"/>
        </a:p>
      </dgm:t>
    </dgm:pt>
    <dgm:pt modelId="{A0BA7059-DC06-42FA-B56F-F4CFA5501AC2}" type="sibTrans" cxnId="{74A008C9-7266-4E73-BC77-BC8374690F4B}">
      <dgm:prSet/>
      <dgm:spPr/>
      <dgm:t>
        <a:bodyPr/>
        <a:lstStyle/>
        <a:p>
          <a:endParaRPr sz="2000"/>
        </a:p>
      </dgm:t>
    </dgm:pt>
    <dgm:pt modelId="{2D46B911-1091-44F0-BFF4-F6D9424A2261}">
      <dgm:prSet custT="1"/>
      <dgm:spPr/>
      <dgm:t>
        <a:bodyPr/>
        <a:lstStyle/>
        <a:p>
          <a:pPr>
            <a:defRPr sz="2000"/>
          </a:pPr>
          <a:r>
            <a:t>Qualité</a:t>
          </a:r>
          <a:endParaRPr sz="2000" b="0"/>
        </a:p>
      </dgm:t>
    </dgm:pt>
    <dgm:pt modelId="{FD1DC52C-ABC4-4B66-8BFA-45E01EF894C4}" type="parTrans" cxnId="{9F534A18-B43B-4F28-B0C2-EC126C9852E0}">
      <dgm:prSet/>
      <dgm:spPr/>
      <dgm:t>
        <a:bodyPr/>
        <a:lstStyle/>
        <a:p>
          <a:endParaRPr sz="2000"/>
        </a:p>
      </dgm:t>
    </dgm:pt>
    <dgm:pt modelId="{EEA48969-DAE5-44E4-B9FC-AA9CB5F5D631}" type="sibTrans" cxnId="{9F534A18-B43B-4F28-B0C2-EC126C9852E0}">
      <dgm:prSet/>
      <dgm:spPr/>
      <dgm:t>
        <a:bodyPr/>
        <a:lstStyle/>
        <a:p>
          <a:endParaRPr sz="2000"/>
        </a:p>
      </dgm:t>
    </dgm:pt>
    <dgm:pt modelId="{B5FABB93-508F-41A3-BA2F-B912054756C1}">
      <dgm:prSet custT="1"/>
      <dgm:spPr/>
      <dgm:t>
        <a:bodyPr/>
        <a:lstStyle/>
        <a:p>
          <a:pPr>
            <a:defRPr sz="2000"/>
          </a:pPr>
          <a:r>
            <a:t>Parcours d'apprentissage</a:t>
          </a:r>
          <a:endParaRPr sz="2000" b="0"/>
        </a:p>
      </dgm:t>
    </dgm:pt>
    <dgm:pt modelId="{84CD6502-A899-45EB-A232-2BC58D3373D0}" type="parTrans" cxnId="{50F6F233-C75A-4B52-B3F2-DFD3231042C2}">
      <dgm:prSet/>
      <dgm:spPr/>
      <dgm:t>
        <a:bodyPr/>
        <a:lstStyle/>
        <a:p>
          <a:endParaRPr sz="2000"/>
        </a:p>
      </dgm:t>
    </dgm:pt>
    <dgm:pt modelId="{34E7C092-6399-4C69-85CC-7415B3ACA505}" type="sibTrans" cxnId="{50F6F233-C75A-4B52-B3F2-DFD3231042C2}">
      <dgm:prSet/>
      <dgm:spPr/>
      <dgm:t>
        <a:bodyPr/>
        <a:lstStyle/>
        <a:p>
          <a:endParaRPr sz="2000"/>
        </a:p>
      </dgm:t>
    </dgm:pt>
    <dgm:pt modelId="{D7C6058E-A70E-408F-B449-9CD89AC2490A}">
      <dgm:prSet custT="1"/>
      <dgm:spPr/>
      <dgm:t>
        <a:bodyPr/>
        <a:lstStyle/>
        <a:p>
          <a:pPr>
            <a:defRPr sz="2000"/>
          </a:pPr>
          <a:r>
            <a:t>Axé sur l'apprenant </a:t>
          </a:r>
          <a:endParaRPr sz="2000" b="0"/>
        </a:p>
      </dgm:t>
    </dgm:pt>
    <dgm:pt modelId="{D30811FF-2DF8-41B3-A091-C7AA13C91C7E}" type="parTrans" cxnId="{6DFC871E-C9E1-4CFA-A313-22C176C45033}">
      <dgm:prSet/>
      <dgm:spPr/>
      <dgm:t>
        <a:bodyPr/>
        <a:lstStyle/>
        <a:p>
          <a:endParaRPr sz="2000"/>
        </a:p>
      </dgm:t>
    </dgm:pt>
    <dgm:pt modelId="{EE7C0A3B-2F9B-4E6E-BA40-41D3F63313DD}" type="sibTrans" cxnId="{6DFC871E-C9E1-4CFA-A313-22C176C45033}">
      <dgm:prSet/>
      <dgm:spPr/>
      <dgm:t>
        <a:bodyPr/>
        <a:lstStyle/>
        <a:p>
          <a:endParaRPr sz="2000"/>
        </a:p>
      </dgm:t>
    </dgm:pt>
    <dgm:pt modelId="{B541C931-B5F5-4779-8F89-01015DA83090}">
      <dgm:prSet custT="1"/>
      <dgm:spPr/>
      <dgm:t>
        <a:bodyPr/>
        <a:lstStyle/>
        <a:p>
          <a:pPr>
            <a:defRPr sz="2000"/>
          </a:pPr>
          <a:r>
            <a:t>Pertinence</a:t>
          </a:r>
          <a:endParaRPr sz="2000" b="0"/>
        </a:p>
      </dgm:t>
    </dgm:pt>
    <dgm:pt modelId="{14C2841D-9714-4AFD-A834-BE8A0F6C89FA}" type="parTrans" cxnId="{F92BC60D-B39C-4345-BBF0-ACFAA55EF8BC}">
      <dgm:prSet/>
      <dgm:spPr/>
      <dgm:t>
        <a:bodyPr/>
        <a:lstStyle/>
        <a:p>
          <a:endParaRPr sz="2000"/>
        </a:p>
      </dgm:t>
    </dgm:pt>
    <dgm:pt modelId="{C46F8E8E-9818-4BA5-ABA4-DDF9CF205241}" type="sibTrans" cxnId="{F92BC60D-B39C-4345-BBF0-ACFAA55EF8BC}">
      <dgm:prSet/>
      <dgm:spPr/>
      <dgm:t>
        <a:bodyPr/>
        <a:lstStyle/>
        <a:p>
          <a:endParaRPr sz="2000"/>
        </a:p>
      </dgm:t>
    </dgm:pt>
    <dgm:pt modelId="{603ED464-3482-4167-8FFE-414E8C741147}">
      <dgm:prSet custT="1"/>
      <dgm:spPr/>
      <dgm:t>
        <a:bodyPr/>
        <a:lstStyle/>
        <a:p>
          <a:pPr>
            <a:defRPr sz="2000"/>
          </a:pPr>
          <a:r>
            <a:t>Transparence</a:t>
          </a:r>
          <a:endParaRPr sz="2000" b="0"/>
        </a:p>
      </dgm:t>
    </dgm:pt>
    <dgm:pt modelId="{40DA1261-AE3E-4A19-AA0B-864D94292085}" type="parTrans" cxnId="{F70D05F0-8627-49C7-AD87-9EAAE6C9A193}">
      <dgm:prSet/>
      <dgm:spPr/>
      <dgm:t>
        <a:bodyPr/>
        <a:lstStyle/>
        <a:p>
          <a:endParaRPr sz="2000"/>
        </a:p>
      </dgm:t>
    </dgm:pt>
    <dgm:pt modelId="{6ABE4CA0-AD2D-46E2-BE0A-F16982B6273B}" type="sibTrans" cxnId="{F70D05F0-8627-49C7-AD87-9EAAE6C9A193}">
      <dgm:prSet/>
      <dgm:spPr/>
      <dgm:t>
        <a:bodyPr/>
        <a:lstStyle/>
        <a:p>
          <a:endParaRPr sz="2000"/>
        </a:p>
      </dgm:t>
    </dgm:pt>
    <dgm:pt modelId="{82384854-AD2C-4605-AFF1-4E0ED0C8A1B9}">
      <dgm:prSet custT="1"/>
      <dgm:spPr/>
      <dgm:t>
        <a:bodyPr/>
        <a:lstStyle/>
        <a:p>
          <a:pPr>
            <a:defRPr sz="2000"/>
          </a:pPr>
          <a:r>
            <a:t>Informations et conseils </a:t>
          </a:r>
          <a:endParaRPr sz="2000" b="0"/>
        </a:p>
      </dgm:t>
    </dgm:pt>
    <dgm:pt modelId="{32944B2C-9642-4DDA-811D-F46F009EDF15}" type="parTrans" cxnId="{0ACF7E62-5DEE-4E22-A4F8-71F896D699EF}">
      <dgm:prSet/>
      <dgm:spPr/>
      <dgm:t>
        <a:bodyPr/>
        <a:lstStyle/>
        <a:p>
          <a:endParaRPr sz="2000"/>
        </a:p>
      </dgm:t>
    </dgm:pt>
    <dgm:pt modelId="{84D48A60-E566-43C0-AE4F-C0F86D0FBE6A}" type="sibTrans" cxnId="{0ACF7E62-5DEE-4E22-A4F8-71F896D699EF}">
      <dgm:prSet/>
      <dgm:spPr/>
      <dgm:t>
        <a:bodyPr/>
        <a:lstStyle/>
        <a:p>
          <a:endParaRPr sz="2000"/>
        </a:p>
      </dgm:t>
    </dgm:pt>
    <dgm:pt modelId="{14F9364B-EF74-4356-A412-2C65E4328118}">
      <dgm:prSet custT="1"/>
      <dgm:spPr/>
      <dgm:t>
        <a:bodyPr/>
        <a:lstStyle/>
        <a:p>
          <a:pPr>
            <a:defRPr sz="2000"/>
          </a:pPr>
          <a:r>
            <a:t>Portabilité et authenticité</a:t>
          </a:r>
          <a:endParaRPr sz="2000" b="0"/>
        </a:p>
      </dgm:t>
    </dgm:pt>
    <dgm:pt modelId="{BBBAC638-5834-467C-B066-ACF2C5CE6D0B}" type="parTrans" cxnId="{B076000A-4218-494B-A5EC-784CC7F801ED}">
      <dgm:prSet/>
      <dgm:spPr/>
      <dgm:t>
        <a:bodyPr/>
        <a:lstStyle/>
        <a:p>
          <a:endParaRPr sz="2000"/>
        </a:p>
      </dgm:t>
    </dgm:pt>
    <dgm:pt modelId="{33C12BB3-4D2F-46A2-890C-0104F61AAC5A}" type="sibTrans" cxnId="{B076000A-4218-494B-A5EC-784CC7F801ED}">
      <dgm:prSet/>
      <dgm:spPr/>
      <dgm:t>
        <a:bodyPr/>
        <a:lstStyle/>
        <a:p>
          <a:endParaRPr sz="2000"/>
        </a:p>
      </dgm:t>
    </dgm:pt>
    <dgm:pt modelId="{70B1D0FB-58D8-4392-938E-683BFEE36265}">
      <dgm:prSet custT="1"/>
      <dgm:spPr/>
      <dgm:t>
        <a:bodyPr/>
        <a:lstStyle/>
        <a:p>
          <a:pPr>
            <a:defRPr sz="2000"/>
          </a:pPr>
          <a:r>
            <a:t>Reconnaissance </a:t>
          </a:r>
          <a:endParaRPr sz="2000" b="0"/>
        </a:p>
      </dgm:t>
    </dgm:pt>
    <dgm:pt modelId="{8C0DF2C1-2682-49D3-8762-3FF0C51D3A15}" type="parTrans" cxnId="{AF93F902-9465-4883-8BC4-F684052C7914}">
      <dgm:prSet/>
      <dgm:spPr/>
      <dgm:t>
        <a:bodyPr/>
        <a:lstStyle/>
        <a:p>
          <a:endParaRPr sz="2000"/>
        </a:p>
      </dgm:t>
    </dgm:pt>
    <dgm:pt modelId="{194FD90A-68F5-4EA3-B1B5-DEFA483775F4}" type="sibTrans" cxnId="{AF93F902-9465-4883-8BC4-F684052C7914}">
      <dgm:prSet/>
      <dgm:spPr/>
      <dgm:t>
        <a:bodyPr/>
        <a:lstStyle/>
        <a:p>
          <a:endParaRPr sz="2000"/>
        </a:p>
      </dgm:t>
    </dgm:pt>
    <dgm:pt modelId="{F4A20D72-7199-4467-8C43-FC075C8B715B}" type="pres">
      <dgm:prSet presAssocID="{5AF3B42C-505B-49C9-A9A2-185FB6158BFA}" presName="linear" presStyleCnt="0">
        <dgm:presLayoutVars>
          <dgm:dir/>
          <dgm:animLvl val="lvl"/>
          <dgm:resizeHandles val="exact"/>
        </dgm:presLayoutVars>
      </dgm:prSet>
      <dgm:spPr/>
    </dgm:pt>
    <dgm:pt modelId="{AC7B19F6-B892-4A85-90CC-792C3B8092AB}" type="pres">
      <dgm:prSet presAssocID="{06A7BDD9-56EF-4F60-BFFF-CD5EC7E9B8E5}" presName="parentLin" presStyleCnt="0"/>
      <dgm:spPr/>
    </dgm:pt>
    <dgm:pt modelId="{5FD9D665-5F75-4060-906A-1F7ABF43FA31}" type="pres">
      <dgm:prSet presAssocID="{06A7BDD9-56EF-4F60-BFFF-CD5EC7E9B8E5}" presName="parentLeftMargin" presStyleLbl="node1" presStyleIdx="0" presStyleCnt="11"/>
      <dgm:spPr/>
    </dgm:pt>
    <dgm:pt modelId="{008F1724-8A65-4B0A-AA6A-7A61ABAADF68}" type="pres">
      <dgm:prSet presAssocID="{06A7BDD9-56EF-4F60-BFFF-CD5EC7E9B8E5}" presName="parentText" presStyleLbl="node1" presStyleIdx="0" presStyleCnt="11">
        <dgm:presLayoutVars>
          <dgm:chMax val="0"/>
          <dgm:bulletEnabled val="1"/>
        </dgm:presLayoutVars>
      </dgm:prSet>
      <dgm:spPr/>
    </dgm:pt>
    <dgm:pt modelId="{402F18DE-B1DC-4F77-A49C-6C65593381B1}" type="pres">
      <dgm:prSet presAssocID="{06A7BDD9-56EF-4F60-BFFF-CD5EC7E9B8E5}" presName="negativeSpace" presStyleCnt="0"/>
      <dgm:spPr/>
    </dgm:pt>
    <dgm:pt modelId="{05446052-4801-424F-BB72-B6200B602395}" type="pres">
      <dgm:prSet presAssocID="{06A7BDD9-56EF-4F60-BFFF-CD5EC7E9B8E5}" presName="childText" presStyleLbl="conFgAcc1" presStyleIdx="0" presStyleCnt="11">
        <dgm:presLayoutVars>
          <dgm:bulletEnabled val="1"/>
        </dgm:presLayoutVars>
      </dgm:prSet>
      <dgm:spPr/>
    </dgm:pt>
    <dgm:pt modelId="{935DE6DC-3A1E-4407-BBFF-3350BEABA951}" type="pres">
      <dgm:prSet presAssocID="{8833C39B-9EEC-4E71-A79E-BF2CE41F5518}" presName="spaceBetweenRectangles" presStyleCnt="0"/>
      <dgm:spPr/>
    </dgm:pt>
    <dgm:pt modelId="{44CF309C-8623-4C7A-A0EA-62DFE16378DE}" type="pres">
      <dgm:prSet presAssocID="{2D51BD18-6633-4AB1-AF24-75C8ABD9F89F}" presName="parentLin" presStyleCnt="0"/>
      <dgm:spPr/>
    </dgm:pt>
    <dgm:pt modelId="{AE68F941-AF04-44C0-8E02-EA4249D1CE19}" type="pres">
      <dgm:prSet presAssocID="{2D51BD18-6633-4AB1-AF24-75C8ABD9F89F}" presName="parentLeftMargin" presStyleLbl="node1" presStyleIdx="0" presStyleCnt="11"/>
      <dgm:spPr/>
    </dgm:pt>
    <dgm:pt modelId="{A9F5D177-4560-46B7-A8C9-1198468D8E42}" type="pres">
      <dgm:prSet presAssocID="{2D51BD18-6633-4AB1-AF24-75C8ABD9F89F}" presName="parentText" presStyleLbl="node1" presStyleIdx="1" presStyleCnt="11">
        <dgm:presLayoutVars>
          <dgm:chMax val="0"/>
          <dgm:bulletEnabled val="1"/>
        </dgm:presLayoutVars>
      </dgm:prSet>
      <dgm:spPr/>
    </dgm:pt>
    <dgm:pt modelId="{25C2AEA0-45ED-42E0-A23B-1F83684C9A1B}" type="pres">
      <dgm:prSet presAssocID="{2D51BD18-6633-4AB1-AF24-75C8ABD9F89F}" presName="negativeSpace" presStyleCnt="0"/>
      <dgm:spPr/>
    </dgm:pt>
    <dgm:pt modelId="{D64F6481-BB10-49E5-8EAE-2A7E788ED48A}" type="pres">
      <dgm:prSet presAssocID="{2D51BD18-6633-4AB1-AF24-75C8ABD9F89F}" presName="childText" presStyleLbl="conFgAcc1" presStyleIdx="1" presStyleCnt="11">
        <dgm:presLayoutVars>
          <dgm:bulletEnabled val="1"/>
        </dgm:presLayoutVars>
      </dgm:prSet>
      <dgm:spPr/>
    </dgm:pt>
    <dgm:pt modelId="{22617C9A-F398-4F86-AA63-5DB9295F1FB1}" type="pres">
      <dgm:prSet presAssocID="{00C49B29-C02A-4CF0-B34D-39797F08A60A}" presName="spaceBetweenRectangles" presStyleCnt="0"/>
      <dgm:spPr/>
    </dgm:pt>
    <dgm:pt modelId="{CDB540DF-15EA-4CE0-A016-E30B080A7A70}" type="pres">
      <dgm:prSet presAssocID="{EA6F4E69-E7C9-4E06-982C-C1CD237369EF}" presName="parentLin" presStyleCnt="0"/>
      <dgm:spPr/>
    </dgm:pt>
    <dgm:pt modelId="{43E44728-EC0A-4CA9-B303-4B2DE30DFCEC}" type="pres">
      <dgm:prSet presAssocID="{EA6F4E69-E7C9-4E06-982C-C1CD237369EF}" presName="parentLeftMargin" presStyleLbl="node1" presStyleIdx="1" presStyleCnt="11"/>
      <dgm:spPr/>
    </dgm:pt>
    <dgm:pt modelId="{B4DD463A-676D-4770-B96C-59089C86C585}" type="pres">
      <dgm:prSet presAssocID="{EA6F4E69-E7C9-4E06-982C-C1CD237369EF}" presName="parentText" presStyleLbl="node1" presStyleIdx="2" presStyleCnt="11">
        <dgm:presLayoutVars>
          <dgm:chMax val="0"/>
          <dgm:bulletEnabled val="1"/>
        </dgm:presLayoutVars>
      </dgm:prSet>
      <dgm:spPr/>
    </dgm:pt>
    <dgm:pt modelId="{5CFAF4F3-F720-4EBA-83A0-138CEDEC9BBB}" type="pres">
      <dgm:prSet presAssocID="{EA6F4E69-E7C9-4E06-982C-C1CD237369EF}" presName="negativeSpace" presStyleCnt="0"/>
      <dgm:spPr/>
    </dgm:pt>
    <dgm:pt modelId="{051AB75B-1944-4421-863C-3774C6ABE75F}" type="pres">
      <dgm:prSet presAssocID="{EA6F4E69-E7C9-4E06-982C-C1CD237369EF}" presName="childText" presStyleLbl="conFgAcc1" presStyleIdx="2" presStyleCnt="11">
        <dgm:presLayoutVars>
          <dgm:bulletEnabled val="1"/>
        </dgm:presLayoutVars>
      </dgm:prSet>
      <dgm:spPr/>
    </dgm:pt>
    <dgm:pt modelId="{FAB292C4-610C-45B9-9577-FB67559572DD}" type="pres">
      <dgm:prSet presAssocID="{A0BA7059-DC06-42FA-B56F-F4CFA5501AC2}" presName="spaceBetweenRectangles" presStyleCnt="0"/>
      <dgm:spPr/>
    </dgm:pt>
    <dgm:pt modelId="{993ADEBA-554B-4FC9-9C6C-87066E31808A}" type="pres">
      <dgm:prSet presAssocID="{2D46B911-1091-44F0-BFF4-F6D9424A2261}" presName="parentLin" presStyleCnt="0"/>
      <dgm:spPr/>
    </dgm:pt>
    <dgm:pt modelId="{235F0F18-5ADF-4C5F-89FA-FB23FAEAA7CD}" type="pres">
      <dgm:prSet presAssocID="{2D46B911-1091-44F0-BFF4-F6D9424A2261}" presName="parentLeftMargin" presStyleLbl="node1" presStyleIdx="2" presStyleCnt="11"/>
      <dgm:spPr/>
    </dgm:pt>
    <dgm:pt modelId="{D6CB863A-A013-43DC-87F2-1B57397142A4}" type="pres">
      <dgm:prSet presAssocID="{2D46B911-1091-44F0-BFF4-F6D9424A2261}" presName="parentText" presStyleLbl="node1" presStyleIdx="3" presStyleCnt="11">
        <dgm:presLayoutVars>
          <dgm:chMax val="0"/>
          <dgm:bulletEnabled val="1"/>
        </dgm:presLayoutVars>
      </dgm:prSet>
      <dgm:spPr/>
    </dgm:pt>
    <dgm:pt modelId="{E8D8C7B4-C096-43CB-B638-2A6C12A22858}" type="pres">
      <dgm:prSet presAssocID="{2D46B911-1091-44F0-BFF4-F6D9424A2261}" presName="negativeSpace" presStyleCnt="0"/>
      <dgm:spPr/>
    </dgm:pt>
    <dgm:pt modelId="{2B123DE6-D4D2-42FE-8C3B-D85B6A2872E0}" type="pres">
      <dgm:prSet presAssocID="{2D46B911-1091-44F0-BFF4-F6D9424A2261}" presName="childText" presStyleLbl="conFgAcc1" presStyleIdx="3" presStyleCnt="11">
        <dgm:presLayoutVars>
          <dgm:bulletEnabled val="1"/>
        </dgm:presLayoutVars>
      </dgm:prSet>
      <dgm:spPr/>
    </dgm:pt>
    <dgm:pt modelId="{26FE7EEA-2D6C-43D5-A1AB-B169E5307DD0}" type="pres">
      <dgm:prSet presAssocID="{EEA48969-DAE5-44E4-B9FC-AA9CB5F5D631}" presName="spaceBetweenRectangles" presStyleCnt="0"/>
      <dgm:spPr/>
    </dgm:pt>
    <dgm:pt modelId="{7E123F01-17A9-45E2-B5DB-1FD03A3F4C4F}" type="pres">
      <dgm:prSet presAssocID="{B5FABB93-508F-41A3-BA2F-B912054756C1}" presName="parentLin" presStyleCnt="0"/>
      <dgm:spPr/>
    </dgm:pt>
    <dgm:pt modelId="{179933D0-6486-41A0-8292-B126CE5E80D0}" type="pres">
      <dgm:prSet presAssocID="{B5FABB93-508F-41A3-BA2F-B912054756C1}" presName="parentLeftMargin" presStyleLbl="node1" presStyleIdx="3" presStyleCnt="11"/>
      <dgm:spPr/>
    </dgm:pt>
    <dgm:pt modelId="{E463700F-C378-4BE0-B9E1-6CFB1AE13B38}" type="pres">
      <dgm:prSet presAssocID="{B5FABB93-508F-41A3-BA2F-B912054756C1}" presName="parentText" presStyleLbl="node1" presStyleIdx="4" presStyleCnt="11">
        <dgm:presLayoutVars>
          <dgm:chMax val="0"/>
          <dgm:bulletEnabled val="1"/>
        </dgm:presLayoutVars>
      </dgm:prSet>
      <dgm:spPr/>
    </dgm:pt>
    <dgm:pt modelId="{401C97A8-4F02-475D-9D71-83F10952C43A}" type="pres">
      <dgm:prSet presAssocID="{B5FABB93-508F-41A3-BA2F-B912054756C1}" presName="negativeSpace" presStyleCnt="0"/>
      <dgm:spPr/>
    </dgm:pt>
    <dgm:pt modelId="{E69FC676-A1ED-44AC-A0C8-11964D2E0808}" type="pres">
      <dgm:prSet presAssocID="{B5FABB93-508F-41A3-BA2F-B912054756C1}" presName="childText" presStyleLbl="conFgAcc1" presStyleIdx="4" presStyleCnt="11">
        <dgm:presLayoutVars>
          <dgm:bulletEnabled val="1"/>
        </dgm:presLayoutVars>
      </dgm:prSet>
      <dgm:spPr/>
    </dgm:pt>
    <dgm:pt modelId="{5BCC173D-1656-4174-99B6-771FA7C0F4BC}" type="pres">
      <dgm:prSet presAssocID="{34E7C092-6399-4C69-85CC-7415B3ACA505}" presName="spaceBetweenRectangles" presStyleCnt="0"/>
      <dgm:spPr/>
    </dgm:pt>
    <dgm:pt modelId="{A1FB8182-240F-4ACA-9AD1-4CCA74275EC6}" type="pres">
      <dgm:prSet presAssocID="{D7C6058E-A70E-408F-B449-9CD89AC2490A}" presName="parentLin" presStyleCnt="0"/>
      <dgm:spPr/>
    </dgm:pt>
    <dgm:pt modelId="{3A0FD159-D557-4B59-B410-83BF92EF1F8A}" type="pres">
      <dgm:prSet presAssocID="{D7C6058E-A70E-408F-B449-9CD89AC2490A}" presName="parentLeftMargin" presStyleLbl="node1" presStyleIdx="4" presStyleCnt="11"/>
      <dgm:spPr/>
    </dgm:pt>
    <dgm:pt modelId="{B5411E4A-3270-48CC-87CC-F4BB209169AE}" type="pres">
      <dgm:prSet presAssocID="{D7C6058E-A70E-408F-B449-9CD89AC2490A}" presName="parentText" presStyleLbl="node1" presStyleIdx="5" presStyleCnt="11">
        <dgm:presLayoutVars>
          <dgm:chMax val="0"/>
          <dgm:bulletEnabled val="1"/>
        </dgm:presLayoutVars>
      </dgm:prSet>
      <dgm:spPr/>
    </dgm:pt>
    <dgm:pt modelId="{10AD9B63-A93E-4FA0-812E-AAB05139ED0B}" type="pres">
      <dgm:prSet presAssocID="{D7C6058E-A70E-408F-B449-9CD89AC2490A}" presName="negativeSpace" presStyleCnt="0"/>
      <dgm:spPr/>
    </dgm:pt>
    <dgm:pt modelId="{A9E6E0C3-535C-4DF0-80D2-00D19E47C8A2}" type="pres">
      <dgm:prSet presAssocID="{D7C6058E-A70E-408F-B449-9CD89AC2490A}" presName="childText" presStyleLbl="conFgAcc1" presStyleIdx="5" presStyleCnt="11">
        <dgm:presLayoutVars>
          <dgm:bulletEnabled val="1"/>
        </dgm:presLayoutVars>
      </dgm:prSet>
      <dgm:spPr/>
    </dgm:pt>
    <dgm:pt modelId="{B1CB8BEF-E08B-4127-8B27-56F176D52355}" type="pres">
      <dgm:prSet presAssocID="{EE7C0A3B-2F9B-4E6E-BA40-41D3F63313DD}" presName="spaceBetweenRectangles" presStyleCnt="0"/>
      <dgm:spPr/>
    </dgm:pt>
    <dgm:pt modelId="{5BE3B2CD-FEF2-4533-B474-048A40713CEA}" type="pres">
      <dgm:prSet presAssocID="{B541C931-B5F5-4779-8F89-01015DA83090}" presName="parentLin" presStyleCnt="0"/>
      <dgm:spPr/>
    </dgm:pt>
    <dgm:pt modelId="{B5F86C71-50F8-4F69-BF04-DB5AB49C2A38}" type="pres">
      <dgm:prSet presAssocID="{B541C931-B5F5-4779-8F89-01015DA83090}" presName="parentLeftMargin" presStyleLbl="node1" presStyleIdx="5" presStyleCnt="11"/>
      <dgm:spPr/>
    </dgm:pt>
    <dgm:pt modelId="{25D8DB27-2AED-44A6-9EF5-4F951FB7A52D}" type="pres">
      <dgm:prSet presAssocID="{B541C931-B5F5-4779-8F89-01015DA83090}" presName="parentText" presStyleLbl="node1" presStyleIdx="6" presStyleCnt="11">
        <dgm:presLayoutVars>
          <dgm:chMax val="0"/>
          <dgm:bulletEnabled val="1"/>
        </dgm:presLayoutVars>
      </dgm:prSet>
      <dgm:spPr/>
    </dgm:pt>
    <dgm:pt modelId="{3F395394-F62B-4C12-A033-708BF85AFFFB}" type="pres">
      <dgm:prSet presAssocID="{B541C931-B5F5-4779-8F89-01015DA83090}" presName="negativeSpace" presStyleCnt="0"/>
      <dgm:spPr/>
    </dgm:pt>
    <dgm:pt modelId="{2BCCE186-F895-4498-83E0-78800D31E951}" type="pres">
      <dgm:prSet presAssocID="{B541C931-B5F5-4779-8F89-01015DA83090}" presName="childText" presStyleLbl="conFgAcc1" presStyleIdx="6" presStyleCnt="11">
        <dgm:presLayoutVars>
          <dgm:bulletEnabled val="1"/>
        </dgm:presLayoutVars>
      </dgm:prSet>
      <dgm:spPr/>
    </dgm:pt>
    <dgm:pt modelId="{C137BFF7-4665-49AC-8F75-C2EB84553C4F}" type="pres">
      <dgm:prSet presAssocID="{C46F8E8E-9818-4BA5-ABA4-DDF9CF205241}" presName="spaceBetweenRectangles" presStyleCnt="0"/>
      <dgm:spPr/>
    </dgm:pt>
    <dgm:pt modelId="{D0FB13A5-0ED2-4B68-9E58-9DEE09265EC2}" type="pres">
      <dgm:prSet presAssocID="{603ED464-3482-4167-8FFE-414E8C741147}" presName="parentLin" presStyleCnt="0"/>
      <dgm:spPr/>
    </dgm:pt>
    <dgm:pt modelId="{772377F8-C3DB-40EC-AA24-F8129FDB2226}" type="pres">
      <dgm:prSet presAssocID="{603ED464-3482-4167-8FFE-414E8C741147}" presName="parentLeftMargin" presStyleLbl="node1" presStyleIdx="6" presStyleCnt="11"/>
      <dgm:spPr/>
    </dgm:pt>
    <dgm:pt modelId="{362726DB-E592-4DF9-8CF0-7A9F3CC2CC88}" type="pres">
      <dgm:prSet presAssocID="{603ED464-3482-4167-8FFE-414E8C741147}" presName="parentText" presStyleLbl="node1" presStyleIdx="7" presStyleCnt="11">
        <dgm:presLayoutVars>
          <dgm:chMax val="0"/>
          <dgm:bulletEnabled val="1"/>
        </dgm:presLayoutVars>
      </dgm:prSet>
      <dgm:spPr/>
    </dgm:pt>
    <dgm:pt modelId="{FABF9791-BFBF-4480-93FA-FAC907D1E7BE}" type="pres">
      <dgm:prSet presAssocID="{603ED464-3482-4167-8FFE-414E8C741147}" presName="negativeSpace" presStyleCnt="0"/>
      <dgm:spPr/>
    </dgm:pt>
    <dgm:pt modelId="{C59C7682-B223-4BD3-9671-058661CA29BA}" type="pres">
      <dgm:prSet presAssocID="{603ED464-3482-4167-8FFE-414E8C741147}" presName="childText" presStyleLbl="conFgAcc1" presStyleIdx="7" presStyleCnt="11">
        <dgm:presLayoutVars>
          <dgm:bulletEnabled val="1"/>
        </dgm:presLayoutVars>
      </dgm:prSet>
      <dgm:spPr/>
    </dgm:pt>
    <dgm:pt modelId="{6CEC7477-2C5A-49DA-B838-A1565D464976}" type="pres">
      <dgm:prSet presAssocID="{6ABE4CA0-AD2D-46E2-BE0A-F16982B6273B}" presName="spaceBetweenRectangles" presStyleCnt="0"/>
      <dgm:spPr/>
    </dgm:pt>
    <dgm:pt modelId="{E5441FC9-1DFD-4CE5-9C5E-A31DD92E7B28}" type="pres">
      <dgm:prSet presAssocID="{82384854-AD2C-4605-AFF1-4E0ED0C8A1B9}" presName="parentLin" presStyleCnt="0"/>
      <dgm:spPr/>
    </dgm:pt>
    <dgm:pt modelId="{E8D7BFBA-6CD3-4892-8F3A-B0DBC41915DD}" type="pres">
      <dgm:prSet presAssocID="{82384854-AD2C-4605-AFF1-4E0ED0C8A1B9}" presName="parentLeftMargin" presStyleLbl="node1" presStyleIdx="7" presStyleCnt="11"/>
      <dgm:spPr/>
    </dgm:pt>
    <dgm:pt modelId="{C86D52B7-A7CA-426A-8EFF-1CC3071E2EF6}" type="pres">
      <dgm:prSet presAssocID="{82384854-AD2C-4605-AFF1-4E0ED0C8A1B9}" presName="parentText" presStyleLbl="node1" presStyleIdx="8" presStyleCnt="11">
        <dgm:presLayoutVars>
          <dgm:chMax val="0"/>
          <dgm:bulletEnabled val="1"/>
        </dgm:presLayoutVars>
      </dgm:prSet>
      <dgm:spPr/>
    </dgm:pt>
    <dgm:pt modelId="{FA280922-5A8D-4FBC-A7DC-723FDEA1FF4A}" type="pres">
      <dgm:prSet presAssocID="{82384854-AD2C-4605-AFF1-4E0ED0C8A1B9}" presName="negativeSpace" presStyleCnt="0"/>
      <dgm:spPr/>
    </dgm:pt>
    <dgm:pt modelId="{EA91519E-106B-4918-91BE-7A2558718AAB}" type="pres">
      <dgm:prSet presAssocID="{82384854-AD2C-4605-AFF1-4E0ED0C8A1B9}" presName="childText" presStyleLbl="conFgAcc1" presStyleIdx="8" presStyleCnt="11">
        <dgm:presLayoutVars>
          <dgm:bulletEnabled val="1"/>
        </dgm:presLayoutVars>
      </dgm:prSet>
      <dgm:spPr/>
    </dgm:pt>
    <dgm:pt modelId="{5AB4202E-DECC-494C-B4BD-C0E7FD20D27E}" type="pres">
      <dgm:prSet presAssocID="{84D48A60-E566-43C0-AE4F-C0F86D0FBE6A}" presName="spaceBetweenRectangles" presStyleCnt="0"/>
      <dgm:spPr/>
    </dgm:pt>
    <dgm:pt modelId="{978B8EDE-AA9E-4C22-A63E-B8A2CDC19B9B}" type="pres">
      <dgm:prSet presAssocID="{14F9364B-EF74-4356-A412-2C65E4328118}" presName="parentLin" presStyleCnt="0"/>
      <dgm:spPr/>
    </dgm:pt>
    <dgm:pt modelId="{F4ECBDE8-1072-42AB-9B3E-A94C04CF283C}" type="pres">
      <dgm:prSet presAssocID="{14F9364B-EF74-4356-A412-2C65E4328118}" presName="parentLeftMargin" presStyleLbl="node1" presStyleIdx="8" presStyleCnt="11"/>
      <dgm:spPr/>
    </dgm:pt>
    <dgm:pt modelId="{1D69A020-0ECE-475F-BD8B-2426522513AE}" type="pres">
      <dgm:prSet presAssocID="{14F9364B-EF74-4356-A412-2C65E4328118}" presName="parentText" presStyleLbl="node1" presStyleIdx="9" presStyleCnt="11">
        <dgm:presLayoutVars>
          <dgm:chMax val="0"/>
          <dgm:bulletEnabled val="1"/>
        </dgm:presLayoutVars>
      </dgm:prSet>
      <dgm:spPr/>
    </dgm:pt>
    <dgm:pt modelId="{9A90A546-F93B-4204-BB1C-C1307307E0DD}" type="pres">
      <dgm:prSet presAssocID="{14F9364B-EF74-4356-A412-2C65E4328118}" presName="negativeSpace" presStyleCnt="0"/>
      <dgm:spPr/>
    </dgm:pt>
    <dgm:pt modelId="{C528C630-35FD-4084-B56C-A0DD3609D962}" type="pres">
      <dgm:prSet presAssocID="{14F9364B-EF74-4356-A412-2C65E4328118}" presName="childText" presStyleLbl="conFgAcc1" presStyleIdx="9" presStyleCnt="11">
        <dgm:presLayoutVars>
          <dgm:bulletEnabled val="1"/>
        </dgm:presLayoutVars>
      </dgm:prSet>
      <dgm:spPr/>
    </dgm:pt>
    <dgm:pt modelId="{23024D10-3D7E-45FF-A588-93243EFCBACF}" type="pres">
      <dgm:prSet presAssocID="{33C12BB3-4D2F-46A2-890C-0104F61AAC5A}" presName="spaceBetweenRectangles" presStyleCnt="0"/>
      <dgm:spPr/>
    </dgm:pt>
    <dgm:pt modelId="{C2CA7D9F-F9EF-472E-BCDA-2705422E5A6C}" type="pres">
      <dgm:prSet presAssocID="{70B1D0FB-58D8-4392-938E-683BFEE36265}" presName="parentLin" presStyleCnt="0"/>
      <dgm:spPr/>
    </dgm:pt>
    <dgm:pt modelId="{1CEA5A78-90CB-4A9F-9B77-CB5F70D5005C}" type="pres">
      <dgm:prSet presAssocID="{70B1D0FB-58D8-4392-938E-683BFEE36265}" presName="parentLeftMargin" presStyleLbl="node1" presStyleIdx="9" presStyleCnt="11"/>
      <dgm:spPr/>
    </dgm:pt>
    <dgm:pt modelId="{39DC77D2-2AEA-45A5-9CDC-F9A4281CE167}" type="pres">
      <dgm:prSet presAssocID="{70B1D0FB-58D8-4392-938E-683BFEE36265}" presName="parentText" presStyleLbl="node1" presStyleIdx="10" presStyleCnt="11">
        <dgm:presLayoutVars>
          <dgm:chMax val="0"/>
          <dgm:bulletEnabled val="1"/>
        </dgm:presLayoutVars>
      </dgm:prSet>
      <dgm:spPr/>
    </dgm:pt>
    <dgm:pt modelId="{393A5DEE-2E31-47A9-A001-E9F2707A2B60}" type="pres">
      <dgm:prSet presAssocID="{70B1D0FB-58D8-4392-938E-683BFEE36265}" presName="negativeSpace" presStyleCnt="0"/>
      <dgm:spPr/>
    </dgm:pt>
    <dgm:pt modelId="{C10C8038-8F41-4FFE-BFEB-A383DAC97888}" type="pres">
      <dgm:prSet presAssocID="{70B1D0FB-58D8-4392-938E-683BFEE36265}" presName="childText" presStyleLbl="conFgAcc1" presStyleIdx="10" presStyleCnt="11">
        <dgm:presLayoutVars>
          <dgm:bulletEnabled val="1"/>
        </dgm:presLayoutVars>
      </dgm:prSet>
      <dgm:spPr/>
    </dgm:pt>
  </dgm:ptLst>
  <dgm:cxnLst>
    <dgm:cxn modelId="{AF93F902-9465-4883-8BC4-F684052C7914}" srcId="{5AF3B42C-505B-49C9-A9A2-185FB6158BFA}" destId="{70B1D0FB-58D8-4392-938E-683BFEE36265}" srcOrd="10" destOrd="0" parTransId="{8C0DF2C1-2682-49D3-8762-3FF0C51D3A15}" sibTransId="{194FD90A-68F5-4EA3-B1B5-DEFA483775F4}"/>
    <dgm:cxn modelId="{B076000A-4218-494B-A5EC-784CC7F801ED}" srcId="{5AF3B42C-505B-49C9-A9A2-185FB6158BFA}" destId="{14F9364B-EF74-4356-A412-2C65E4328118}" srcOrd="9" destOrd="0" parTransId="{BBBAC638-5834-467C-B066-ACF2C5CE6D0B}" sibTransId="{33C12BB3-4D2F-46A2-890C-0104F61AAC5A}"/>
    <dgm:cxn modelId="{F92BC60D-B39C-4345-BBF0-ACFAA55EF8BC}" srcId="{5AF3B42C-505B-49C9-A9A2-185FB6158BFA}" destId="{B541C931-B5F5-4779-8F89-01015DA83090}" srcOrd="6" destOrd="0" parTransId="{14C2841D-9714-4AFD-A834-BE8A0F6C89FA}" sibTransId="{C46F8E8E-9818-4BA5-ABA4-DDF9CF205241}"/>
    <dgm:cxn modelId="{8007CB15-6B2D-4AB5-9264-BCDE2EBB2D40}" type="presOf" srcId="{D7C6058E-A70E-408F-B449-9CD89AC2490A}" destId="{3A0FD159-D557-4B59-B410-83BF92EF1F8A}" srcOrd="0" destOrd="0" presId="urn:microsoft.com/office/officeart/2005/8/layout/list1"/>
    <dgm:cxn modelId="{9F534A18-B43B-4F28-B0C2-EC126C9852E0}" srcId="{5AF3B42C-505B-49C9-A9A2-185FB6158BFA}" destId="{2D46B911-1091-44F0-BFF4-F6D9424A2261}" srcOrd="3" destOrd="0" parTransId="{FD1DC52C-ABC4-4B66-8BFA-45E01EF894C4}" sibTransId="{EEA48969-DAE5-44E4-B9FC-AA9CB5F5D631}"/>
    <dgm:cxn modelId="{DF7B461C-4E01-4E14-8817-8064D33A6EEC}" type="presOf" srcId="{EA6F4E69-E7C9-4E06-982C-C1CD237369EF}" destId="{B4DD463A-676D-4770-B96C-59089C86C585}" srcOrd="1" destOrd="0" presId="urn:microsoft.com/office/officeart/2005/8/layout/list1"/>
    <dgm:cxn modelId="{48E4CD1D-DD12-4A47-A6DB-D3485A24742C}" type="presOf" srcId="{14F9364B-EF74-4356-A412-2C65E4328118}" destId="{F4ECBDE8-1072-42AB-9B3E-A94C04CF283C}" srcOrd="0" destOrd="0" presId="urn:microsoft.com/office/officeart/2005/8/layout/list1"/>
    <dgm:cxn modelId="{90D2021E-DA55-429D-954F-B2F6A68B8566}" type="presOf" srcId="{06A7BDD9-56EF-4F60-BFFF-CD5EC7E9B8E5}" destId="{008F1724-8A65-4B0A-AA6A-7A61ABAADF68}" srcOrd="1" destOrd="0" presId="urn:microsoft.com/office/officeart/2005/8/layout/list1"/>
    <dgm:cxn modelId="{6DFC871E-C9E1-4CFA-A313-22C176C45033}" srcId="{5AF3B42C-505B-49C9-A9A2-185FB6158BFA}" destId="{D7C6058E-A70E-408F-B449-9CD89AC2490A}" srcOrd="5" destOrd="0" parTransId="{D30811FF-2DF8-41B3-A091-C7AA13C91C7E}" sibTransId="{EE7C0A3B-2F9B-4E6E-BA40-41D3F63313DD}"/>
    <dgm:cxn modelId="{ED9D2A25-AD3D-435A-B927-D9712F04BC5A}" type="presOf" srcId="{B541C931-B5F5-4779-8F89-01015DA83090}" destId="{B5F86C71-50F8-4F69-BF04-DB5AB49C2A38}" srcOrd="0" destOrd="0" presId="urn:microsoft.com/office/officeart/2005/8/layout/list1"/>
    <dgm:cxn modelId="{AE16D62C-5479-44CA-8374-A11543316B4D}" type="presOf" srcId="{14F9364B-EF74-4356-A412-2C65E4328118}" destId="{1D69A020-0ECE-475F-BD8B-2426522513AE}" srcOrd="1" destOrd="0" presId="urn:microsoft.com/office/officeart/2005/8/layout/list1"/>
    <dgm:cxn modelId="{50F6F233-C75A-4B52-B3F2-DFD3231042C2}" srcId="{5AF3B42C-505B-49C9-A9A2-185FB6158BFA}" destId="{B5FABB93-508F-41A3-BA2F-B912054756C1}" srcOrd="4" destOrd="0" parTransId="{84CD6502-A899-45EB-A232-2BC58D3373D0}" sibTransId="{34E7C092-6399-4C69-85CC-7415B3ACA505}"/>
    <dgm:cxn modelId="{280BB741-12CC-4930-A330-40422B69D14B}" type="presOf" srcId="{70B1D0FB-58D8-4392-938E-683BFEE36265}" destId="{1CEA5A78-90CB-4A9F-9B77-CB5F70D5005C}" srcOrd="0" destOrd="0" presId="urn:microsoft.com/office/officeart/2005/8/layout/list1"/>
    <dgm:cxn modelId="{0ACF7E62-5DEE-4E22-A4F8-71F896D699EF}" srcId="{5AF3B42C-505B-49C9-A9A2-185FB6158BFA}" destId="{82384854-AD2C-4605-AFF1-4E0ED0C8A1B9}" srcOrd="8" destOrd="0" parTransId="{32944B2C-9642-4DDA-811D-F46F009EDF15}" sibTransId="{84D48A60-E566-43C0-AE4F-C0F86D0FBE6A}"/>
    <dgm:cxn modelId="{719DC163-AC50-4BD6-9A1A-BCAC5C23BE20}" type="presOf" srcId="{5AF3B42C-505B-49C9-A9A2-185FB6158BFA}" destId="{F4A20D72-7199-4467-8C43-FC075C8B715B}" srcOrd="0" destOrd="0" presId="urn:microsoft.com/office/officeart/2005/8/layout/list1"/>
    <dgm:cxn modelId="{6D08AA45-E49A-45CF-871F-BCA0C0D8F0EE}" type="presOf" srcId="{2D51BD18-6633-4AB1-AF24-75C8ABD9F89F}" destId="{A9F5D177-4560-46B7-A8C9-1198468D8E42}" srcOrd="1" destOrd="0" presId="urn:microsoft.com/office/officeart/2005/8/layout/list1"/>
    <dgm:cxn modelId="{5E93D965-6116-4C1F-9612-208ACADFF793}" type="presOf" srcId="{06A7BDD9-56EF-4F60-BFFF-CD5EC7E9B8E5}" destId="{5FD9D665-5F75-4060-906A-1F7ABF43FA31}" srcOrd="0" destOrd="0" presId="urn:microsoft.com/office/officeart/2005/8/layout/list1"/>
    <dgm:cxn modelId="{7A768B6F-9C90-4B75-818F-82D4D3CD8FA5}" type="presOf" srcId="{70B1D0FB-58D8-4392-938E-683BFEE36265}" destId="{39DC77D2-2AEA-45A5-9CDC-F9A4281CE167}" srcOrd="1" destOrd="0" presId="urn:microsoft.com/office/officeart/2005/8/layout/list1"/>
    <dgm:cxn modelId="{5EA0F24F-1C75-472F-8F90-8C37A84298FC}" type="presOf" srcId="{603ED464-3482-4167-8FFE-414E8C741147}" destId="{362726DB-E592-4DF9-8CF0-7A9F3CC2CC88}" srcOrd="1" destOrd="0" presId="urn:microsoft.com/office/officeart/2005/8/layout/list1"/>
    <dgm:cxn modelId="{A66B6655-8558-40CD-86B0-4C21986423F8}" type="presOf" srcId="{603ED464-3482-4167-8FFE-414E8C741147}" destId="{772377F8-C3DB-40EC-AA24-F8129FDB2226}" srcOrd="0" destOrd="0" presId="urn:microsoft.com/office/officeart/2005/8/layout/list1"/>
    <dgm:cxn modelId="{5E53FB78-E4C6-44FC-9508-E580BE2C7924}" type="presOf" srcId="{B541C931-B5F5-4779-8F89-01015DA83090}" destId="{25D8DB27-2AED-44A6-9EF5-4F951FB7A52D}" srcOrd="1" destOrd="0" presId="urn:microsoft.com/office/officeart/2005/8/layout/list1"/>
    <dgm:cxn modelId="{5D5FED84-4CFF-495B-8684-724384BD67A9}" type="presOf" srcId="{B5FABB93-508F-41A3-BA2F-B912054756C1}" destId="{E463700F-C378-4BE0-B9E1-6CFB1AE13B38}" srcOrd="1" destOrd="0" presId="urn:microsoft.com/office/officeart/2005/8/layout/list1"/>
    <dgm:cxn modelId="{7E24318A-344C-4666-80CC-16AB03ECA15E}" type="presOf" srcId="{EA6F4E69-E7C9-4E06-982C-C1CD237369EF}" destId="{43E44728-EC0A-4CA9-B303-4B2DE30DFCEC}" srcOrd="0" destOrd="0" presId="urn:microsoft.com/office/officeart/2005/8/layout/list1"/>
    <dgm:cxn modelId="{DA86A5AD-6A20-4E05-87CB-4853F5FC9A32}" type="presOf" srcId="{2D46B911-1091-44F0-BFF4-F6D9424A2261}" destId="{D6CB863A-A013-43DC-87F2-1B57397142A4}" srcOrd="1" destOrd="0" presId="urn:microsoft.com/office/officeart/2005/8/layout/list1"/>
    <dgm:cxn modelId="{42F617BB-CD26-48D6-BA59-4F2D073D1AAA}" type="presOf" srcId="{D7C6058E-A70E-408F-B449-9CD89AC2490A}" destId="{B5411E4A-3270-48CC-87CC-F4BB209169AE}" srcOrd="1" destOrd="0" presId="urn:microsoft.com/office/officeart/2005/8/layout/list1"/>
    <dgm:cxn modelId="{010647C8-7A04-4A98-92F8-C147075CD5F0}" srcId="{5AF3B42C-505B-49C9-A9A2-185FB6158BFA}" destId="{06A7BDD9-56EF-4F60-BFFF-CD5EC7E9B8E5}" srcOrd="0" destOrd="0" parTransId="{DDF607F2-D12D-4482-A14D-F5AAC82ECF84}" sibTransId="{8833C39B-9EEC-4E71-A79E-BF2CE41F5518}"/>
    <dgm:cxn modelId="{74A008C9-7266-4E73-BC77-BC8374690F4B}" srcId="{5AF3B42C-505B-49C9-A9A2-185FB6158BFA}" destId="{EA6F4E69-E7C9-4E06-982C-C1CD237369EF}" srcOrd="2" destOrd="0" parTransId="{01B857D7-F438-4D43-BC5C-1CEB5343694C}" sibTransId="{A0BA7059-DC06-42FA-B56F-F4CFA5501AC2}"/>
    <dgm:cxn modelId="{F3D1C4D1-6D9C-4DDD-8159-DA6E2858F633}" type="presOf" srcId="{82384854-AD2C-4605-AFF1-4E0ED0C8A1B9}" destId="{C86D52B7-A7CA-426A-8EFF-1CC3071E2EF6}" srcOrd="1" destOrd="0" presId="urn:microsoft.com/office/officeart/2005/8/layout/list1"/>
    <dgm:cxn modelId="{EDF2A6D2-5E93-4E20-9E93-45E21845B38C}" type="presOf" srcId="{B5FABB93-508F-41A3-BA2F-B912054756C1}" destId="{179933D0-6486-41A0-8292-B126CE5E80D0}" srcOrd="0" destOrd="0" presId="urn:microsoft.com/office/officeart/2005/8/layout/list1"/>
    <dgm:cxn modelId="{4B001BE0-2981-4511-8245-F8C291E8F8B5}" type="presOf" srcId="{82384854-AD2C-4605-AFF1-4E0ED0C8A1B9}" destId="{E8D7BFBA-6CD3-4892-8F3A-B0DBC41915DD}" srcOrd="0" destOrd="0" presId="urn:microsoft.com/office/officeart/2005/8/layout/list1"/>
    <dgm:cxn modelId="{00F6A3E2-0185-42B9-A3F5-CAC08BBE88AB}" srcId="{5AF3B42C-505B-49C9-A9A2-185FB6158BFA}" destId="{2D51BD18-6633-4AB1-AF24-75C8ABD9F89F}" srcOrd="1" destOrd="0" parTransId="{E0B409C7-F91D-4591-BCE2-262AD47603CF}" sibTransId="{00C49B29-C02A-4CF0-B34D-39797F08A60A}"/>
    <dgm:cxn modelId="{DE9AA2E6-6E93-40C7-A574-2EB8060A3657}" type="presOf" srcId="{2D51BD18-6633-4AB1-AF24-75C8ABD9F89F}" destId="{AE68F941-AF04-44C0-8E02-EA4249D1CE19}" srcOrd="0" destOrd="0" presId="urn:microsoft.com/office/officeart/2005/8/layout/list1"/>
    <dgm:cxn modelId="{B2F18EEB-A430-4E62-BD51-13542DC5E9D0}" type="presOf" srcId="{2D46B911-1091-44F0-BFF4-F6D9424A2261}" destId="{235F0F18-5ADF-4C5F-89FA-FB23FAEAA7CD}" srcOrd="0" destOrd="0" presId="urn:microsoft.com/office/officeart/2005/8/layout/list1"/>
    <dgm:cxn modelId="{F70D05F0-8627-49C7-AD87-9EAAE6C9A193}" srcId="{5AF3B42C-505B-49C9-A9A2-185FB6158BFA}" destId="{603ED464-3482-4167-8FFE-414E8C741147}" srcOrd="7" destOrd="0" parTransId="{40DA1261-AE3E-4A19-AA0B-864D94292085}" sibTransId="{6ABE4CA0-AD2D-46E2-BE0A-F16982B6273B}"/>
    <dgm:cxn modelId="{14FBADAE-BB52-4EB6-B6DA-083B770A4C84}" type="presParOf" srcId="{F4A20D72-7199-4467-8C43-FC075C8B715B}" destId="{AC7B19F6-B892-4A85-90CC-792C3B8092AB}" srcOrd="0" destOrd="0" presId="urn:microsoft.com/office/officeart/2005/8/layout/list1"/>
    <dgm:cxn modelId="{F1516AF8-0B42-4A4D-98D9-15AC205EFD09}" type="presParOf" srcId="{AC7B19F6-B892-4A85-90CC-792C3B8092AB}" destId="{5FD9D665-5F75-4060-906A-1F7ABF43FA31}" srcOrd="0" destOrd="0" presId="urn:microsoft.com/office/officeart/2005/8/layout/list1"/>
    <dgm:cxn modelId="{2F984E7D-4542-4DC9-BDCD-34415CAD1635}" type="presParOf" srcId="{AC7B19F6-B892-4A85-90CC-792C3B8092AB}" destId="{008F1724-8A65-4B0A-AA6A-7A61ABAADF68}" srcOrd="1" destOrd="0" presId="urn:microsoft.com/office/officeart/2005/8/layout/list1"/>
    <dgm:cxn modelId="{52B2D7F6-3FCB-45DF-A624-9586BD5224D8}" type="presParOf" srcId="{F4A20D72-7199-4467-8C43-FC075C8B715B}" destId="{402F18DE-B1DC-4F77-A49C-6C65593381B1}" srcOrd="1" destOrd="0" presId="urn:microsoft.com/office/officeart/2005/8/layout/list1"/>
    <dgm:cxn modelId="{C9DE4B14-52C9-4396-A278-81A5785BF4A1}" type="presParOf" srcId="{F4A20D72-7199-4467-8C43-FC075C8B715B}" destId="{05446052-4801-424F-BB72-B6200B602395}" srcOrd="2" destOrd="0" presId="urn:microsoft.com/office/officeart/2005/8/layout/list1"/>
    <dgm:cxn modelId="{247EE6C7-3904-48DD-8404-EEF2A616C86B}" type="presParOf" srcId="{F4A20D72-7199-4467-8C43-FC075C8B715B}" destId="{935DE6DC-3A1E-4407-BBFF-3350BEABA951}" srcOrd="3" destOrd="0" presId="urn:microsoft.com/office/officeart/2005/8/layout/list1"/>
    <dgm:cxn modelId="{33AC3A39-0772-46C4-A78D-66DE205D765E}" type="presParOf" srcId="{F4A20D72-7199-4467-8C43-FC075C8B715B}" destId="{44CF309C-8623-4C7A-A0EA-62DFE16378DE}" srcOrd="4" destOrd="0" presId="urn:microsoft.com/office/officeart/2005/8/layout/list1"/>
    <dgm:cxn modelId="{261AF058-348E-44C6-9081-42A64172F893}" type="presParOf" srcId="{44CF309C-8623-4C7A-A0EA-62DFE16378DE}" destId="{AE68F941-AF04-44C0-8E02-EA4249D1CE19}" srcOrd="0" destOrd="0" presId="urn:microsoft.com/office/officeart/2005/8/layout/list1"/>
    <dgm:cxn modelId="{F4FA6C43-81F6-4C3D-8D3B-63587331E8F5}" type="presParOf" srcId="{44CF309C-8623-4C7A-A0EA-62DFE16378DE}" destId="{A9F5D177-4560-46B7-A8C9-1198468D8E42}" srcOrd="1" destOrd="0" presId="urn:microsoft.com/office/officeart/2005/8/layout/list1"/>
    <dgm:cxn modelId="{29051637-2141-4DC6-AF1C-B7CAAF824E59}" type="presParOf" srcId="{F4A20D72-7199-4467-8C43-FC075C8B715B}" destId="{25C2AEA0-45ED-42E0-A23B-1F83684C9A1B}" srcOrd="5" destOrd="0" presId="urn:microsoft.com/office/officeart/2005/8/layout/list1"/>
    <dgm:cxn modelId="{EA715B87-750D-4CC1-A5D2-D053FCCDBC8D}" type="presParOf" srcId="{F4A20D72-7199-4467-8C43-FC075C8B715B}" destId="{D64F6481-BB10-49E5-8EAE-2A7E788ED48A}" srcOrd="6" destOrd="0" presId="urn:microsoft.com/office/officeart/2005/8/layout/list1"/>
    <dgm:cxn modelId="{E67399EC-9252-443C-B3D0-230854C50C42}" type="presParOf" srcId="{F4A20D72-7199-4467-8C43-FC075C8B715B}" destId="{22617C9A-F398-4F86-AA63-5DB9295F1FB1}" srcOrd="7" destOrd="0" presId="urn:microsoft.com/office/officeart/2005/8/layout/list1"/>
    <dgm:cxn modelId="{DEA119E0-E539-4EF3-B6C7-45CD99505ED7}" type="presParOf" srcId="{F4A20D72-7199-4467-8C43-FC075C8B715B}" destId="{CDB540DF-15EA-4CE0-A016-E30B080A7A70}" srcOrd="8" destOrd="0" presId="urn:microsoft.com/office/officeart/2005/8/layout/list1"/>
    <dgm:cxn modelId="{8495BD8A-1E77-402B-A2DA-7850A2EA4A96}" type="presParOf" srcId="{CDB540DF-15EA-4CE0-A016-E30B080A7A70}" destId="{43E44728-EC0A-4CA9-B303-4B2DE30DFCEC}" srcOrd="0" destOrd="0" presId="urn:microsoft.com/office/officeart/2005/8/layout/list1"/>
    <dgm:cxn modelId="{78BF3295-0CE7-47BE-B2FC-994CD2119944}" type="presParOf" srcId="{CDB540DF-15EA-4CE0-A016-E30B080A7A70}" destId="{B4DD463A-676D-4770-B96C-59089C86C585}" srcOrd="1" destOrd="0" presId="urn:microsoft.com/office/officeart/2005/8/layout/list1"/>
    <dgm:cxn modelId="{78219E87-95DF-4287-89EE-8C5CA46665D3}" type="presParOf" srcId="{F4A20D72-7199-4467-8C43-FC075C8B715B}" destId="{5CFAF4F3-F720-4EBA-83A0-138CEDEC9BBB}" srcOrd="9" destOrd="0" presId="urn:microsoft.com/office/officeart/2005/8/layout/list1"/>
    <dgm:cxn modelId="{F16AFFEA-F70D-4E64-857B-E8715A5E268D}" type="presParOf" srcId="{F4A20D72-7199-4467-8C43-FC075C8B715B}" destId="{051AB75B-1944-4421-863C-3774C6ABE75F}" srcOrd="10" destOrd="0" presId="urn:microsoft.com/office/officeart/2005/8/layout/list1"/>
    <dgm:cxn modelId="{796733B0-7B51-46DA-928E-434E7E84E374}" type="presParOf" srcId="{F4A20D72-7199-4467-8C43-FC075C8B715B}" destId="{FAB292C4-610C-45B9-9577-FB67559572DD}" srcOrd="11" destOrd="0" presId="urn:microsoft.com/office/officeart/2005/8/layout/list1"/>
    <dgm:cxn modelId="{67E913D7-F3F6-4376-A289-B209B061C782}" type="presParOf" srcId="{F4A20D72-7199-4467-8C43-FC075C8B715B}" destId="{993ADEBA-554B-4FC9-9C6C-87066E31808A}" srcOrd="12" destOrd="0" presId="urn:microsoft.com/office/officeart/2005/8/layout/list1"/>
    <dgm:cxn modelId="{55DA5F1C-A795-468F-B3DD-CABA4EDBE2FB}" type="presParOf" srcId="{993ADEBA-554B-4FC9-9C6C-87066E31808A}" destId="{235F0F18-5ADF-4C5F-89FA-FB23FAEAA7CD}" srcOrd="0" destOrd="0" presId="urn:microsoft.com/office/officeart/2005/8/layout/list1"/>
    <dgm:cxn modelId="{E40224B6-D430-4061-BDFB-5AA9973371BC}" type="presParOf" srcId="{993ADEBA-554B-4FC9-9C6C-87066E31808A}" destId="{D6CB863A-A013-43DC-87F2-1B57397142A4}" srcOrd="1" destOrd="0" presId="urn:microsoft.com/office/officeart/2005/8/layout/list1"/>
    <dgm:cxn modelId="{25E0BCFF-0935-412E-8A7A-513EED19AFA0}" type="presParOf" srcId="{F4A20D72-7199-4467-8C43-FC075C8B715B}" destId="{E8D8C7B4-C096-43CB-B638-2A6C12A22858}" srcOrd="13" destOrd="0" presId="urn:microsoft.com/office/officeart/2005/8/layout/list1"/>
    <dgm:cxn modelId="{5ADB6AFF-F017-417C-A5A7-C90620B5815A}" type="presParOf" srcId="{F4A20D72-7199-4467-8C43-FC075C8B715B}" destId="{2B123DE6-D4D2-42FE-8C3B-D85B6A2872E0}" srcOrd="14" destOrd="0" presId="urn:microsoft.com/office/officeart/2005/8/layout/list1"/>
    <dgm:cxn modelId="{0E0A8FDF-4FF9-4727-B5D0-ECD70C406DD6}" type="presParOf" srcId="{F4A20D72-7199-4467-8C43-FC075C8B715B}" destId="{26FE7EEA-2D6C-43D5-A1AB-B169E5307DD0}" srcOrd="15" destOrd="0" presId="urn:microsoft.com/office/officeart/2005/8/layout/list1"/>
    <dgm:cxn modelId="{B817C6F8-9A3E-4DFB-A71A-4008CBA30D8B}" type="presParOf" srcId="{F4A20D72-7199-4467-8C43-FC075C8B715B}" destId="{7E123F01-17A9-45E2-B5DB-1FD03A3F4C4F}" srcOrd="16" destOrd="0" presId="urn:microsoft.com/office/officeart/2005/8/layout/list1"/>
    <dgm:cxn modelId="{C68D8E48-A927-4202-81E6-50C20D051092}" type="presParOf" srcId="{7E123F01-17A9-45E2-B5DB-1FD03A3F4C4F}" destId="{179933D0-6486-41A0-8292-B126CE5E80D0}" srcOrd="0" destOrd="0" presId="urn:microsoft.com/office/officeart/2005/8/layout/list1"/>
    <dgm:cxn modelId="{9498BD98-79D8-46A2-9368-D0A981CB3623}" type="presParOf" srcId="{7E123F01-17A9-45E2-B5DB-1FD03A3F4C4F}" destId="{E463700F-C378-4BE0-B9E1-6CFB1AE13B38}" srcOrd="1" destOrd="0" presId="urn:microsoft.com/office/officeart/2005/8/layout/list1"/>
    <dgm:cxn modelId="{F8E4F33F-0DF8-49B7-9ADF-A695D62140E5}" type="presParOf" srcId="{F4A20D72-7199-4467-8C43-FC075C8B715B}" destId="{401C97A8-4F02-475D-9D71-83F10952C43A}" srcOrd="17" destOrd="0" presId="urn:microsoft.com/office/officeart/2005/8/layout/list1"/>
    <dgm:cxn modelId="{B7D605B4-7CE5-4654-9C89-9466D951CDEE}" type="presParOf" srcId="{F4A20D72-7199-4467-8C43-FC075C8B715B}" destId="{E69FC676-A1ED-44AC-A0C8-11964D2E0808}" srcOrd="18" destOrd="0" presId="urn:microsoft.com/office/officeart/2005/8/layout/list1"/>
    <dgm:cxn modelId="{96AC41C3-DA45-4222-92FD-E2CAE9CBC54C}" type="presParOf" srcId="{F4A20D72-7199-4467-8C43-FC075C8B715B}" destId="{5BCC173D-1656-4174-99B6-771FA7C0F4BC}" srcOrd="19" destOrd="0" presId="urn:microsoft.com/office/officeart/2005/8/layout/list1"/>
    <dgm:cxn modelId="{5C120C1E-2ADD-493D-96D8-ECC75B6EBD16}" type="presParOf" srcId="{F4A20D72-7199-4467-8C43-FC075C8B715B}" destId="{A1FB8182-240F-4ACA-9AD1-4CCA74275EC6}" srcOrd="20" destOrd="0" presId="urn:microsoft.com/office/officeart/2005/8/layout/list1"/>
    <dgm:cxn modelId="{CD46AE0F-7D5D-4999-BE18-3D597D7C53C2}" type="presParOf" srcId="{A1FB8182-240F-4ACA-9AD1-4CCA74275EC6}" destId="{3A0FD159-D557-4B59-B410-83BF92EF1F8A}" srcOrd="0" destOrd="0" presId="urn:microsoft.com/office/officeart/2005/8/layout/list1"/>
    <dgm:cxn modelId="{C04354C1-1DE3-45D1-8982-130BC8C1FFB5}" type="presParOf" srcId="{A1FB8182-240F-4ACA-9AD1-4CCA74275EC6}" destId="{B5411E4A-3270-48CC-87CC-F4BB209169AE}" srcOrd="1" destOrd="0" presId="urn:microsoft.com/office/officeart/2005/8/layout/list1"/>
    <dgm:cxn modelId="{60D4D9F2-F557-47EE-BE24-AFF9EAB7BADA}" type="presParOf" srcId="{F4A20D72-7199-4467-8C43-FC075C8B715B}" destId="{10AD9B63-A93E-4FA0-812E-AAB05139ED0B}" srcOrd="21" destOrd="0" presId="urn:microsoft.com/office/officeart/2005/8/layout/list1"/>
    <dgm:cxn modelId="{2FCC0432-2AA9-4380-AAED-0A25D734C282}" type="presParOf" srcId="{F4A20D72-7199-4467-8C43-FC075C8B715B}" destId="{A9E6E0C3-535C-4DF0-80D2-00D19E47C8A2}" srcOrd="22" destOrd="0" presId="urn:microsoft.com/office/officeart/2005/8/layout/list1"/>
    <dgm:cxn modelId="{077C8754-66C4-4F49-96EA-482D6B6ADB10}" type="presParOf" srcId="{F4A20D72-7199-4467-8C43-FC075C8B715B}" destId="{B1CB8BEF-E08B-4127-8B27-56F176D52355}" srcOrd="23" destOrd="0" presId="urn:microsoft.com/office/officeart/2005/8/layout/list1"/>
    <dgm:cxn modelId="{F0A11319-509B-4D83-A33F-830842C652A1}" type="presParOf" srcId="{F4A20D72-7199-4467-8C43-FC075C8B715B}" destId="{5BE3B2CD-FEF2-4533-B474-048A40713CEA}" srcOrd="24" destOrd="0" presId="urn:microsoft.com/office/officeart/2005/8/layout/list1"/>
    <dgm:cxn modelId="{7A04F4AD-190B-4555-BA6A-22229EADFDAD}" type="presParOf" srcId="{5BE3B2CD-FEF2-4533-B474-048A40713CEA}" destId="{B5F86C71-50F8-4F69-BF04-DB5AB49C2A38}" srcOrd="0" destOrd="0" presId="urn:microsoft.com/office/officeart/2005/8/layout/list1"/>
    <dgm:cxn modelId="{D77C40DD-CDE9-4D5D-9B8F-6454C08A5924}" type="presParOf" srcId="{5BE3B2CD-FEF2-4533-B474-048A40713CEA}" destId="{25D8DB27-2AED-44A6-9EF5-4F951FB7A52D}" srcOrd="1" destOrd="0" presId="urn:microsoft.com/office/officeart/2005/8/layout/list1"/>
    <dgm:cxn modelId="{47773360-31B1-4317-8B1C-F18D98D1BDC8}" type="presParOf" srcId="{F4A20D72-7199-4467-8C43-FC075C8B715B}" destId="{3F395394-F62B-4C12-A033-708BF85AFFFB}" srcOrd="25" destOrd="0" presId="urn:microsoft.com/office/officeart/2005/8/layout/list1"/>
    <dgm:cxn modelId="{314BF5A2-4CEC-4F82-B51E-7401D17F7940}" type="presParOf" srcId="{F4A20D72-7199-4467-8C43-FC075C8B715B}" destId="{2BCCE186-F895-4498-83E0-78800D31E951}" srcOrd="26" destOrd="0" presId="urn:microsoft.com/office/officeart/2005/8/layout/list1"/>
    <dgm:cxn modelId="{AFA1D641-5F6E-40CF-AA58-609A690B8CEA}" type="presParOf" srcId="{F4A20D72-7199-4467-8C43-FC075C8B715B}" destId="{C137BFF7-4665-49AC-8F75-C2EB84553C4F}" srcOrd="27" destOrd="0" presId="urn:microsoft.com/office/officeart/2005/8/layout/list1"/>
    <dgm:cxn modelId="{7BE9F484-460B-4F83-A08E-E235E5BC8601}" type="presParOf" srcId="{F4A20D72-7199-4467-8C43-FC075C8B715B}" destId="{D0FB13A5-0ED2-4B68-9E58-9DEE09265EC2}" srcOrd="28" destOrd="0" presId="urn:microsoft.com/office/officeart/2005/8/layout/list1"/>
    <dgm:cxn modelId="{FF7CF513-BC6E-42F2-80F5-146991151388}" type="presParOf" srcId="{D0FB13A5-0ED2-4B68-9E58-9DEE09265EC2}" destId="{772377F8-C3DB-40EC-AA24-F8129FDB2226}" srcOrd="0" destOrd="0" presId="urn:microsoft.com/office/officeart/2005/8/layout/list1"/>
    <dgm:cxn modelId="{DD3B8F19-19D1-410E-990C-F1A5C315D069}" type="presParOf" srcId="{D0FB13A5-0ED2-4B68-9E58-9DEE09265EC2}" destId="{362726DB-E592-4DF9-8CF0-7A9F3CC2CC88}" srcOrd="1" destOrd="0" presId="urn:microsoft.com/office/officeart/2005/8/layout/list1"/>
    <dgm:cxn modelId="{CD3C76BC-2D1F-43EF-8C53-729BFB64E2FB}" type="presParOf" srcId="{F4A20D72-7199-4467-8C43-FC075C8B715B}" destId="{FABF9791-BFBF-4480-93FA-FAC907D1E7BE}" srcOrd="29" destOrd="0" presId="urn:microsoft.com/office/officeart/2005/8/layout/list1"/>
    <dgm:cxn modelId="{A228DE50-B221-4209-983E-67420987E215}" type="presParOf" srcId="{F4A20D72-7199-4467-8C43-FC075C8B715B}" destId="{C59C7682-B223-4BD3-9671-058661CA29BA}" srcOrd="30" destOrd="0" presId="urn:microsoft.com/office/officeart/2005/8/layout/list1"/>
    <dgm:cxn modelId="{A0D9EDD8-E3C6-4ABB-A67A-D9A200D5FCBA}" type="presParOf" srcId="{F4A20D72-7199-4467-8C43-FC075C8B715B}" destId="{6CEC7477-2C5A-49DA-B838-A1565D464976}" srcOrd="31" destOrd="0" presId="urn:microsoft.com/office/officeart/2005/8/layout/list1"/>
    <dgm:cxn modelId="{CD8DEFC5-3033-4D16-95CF-2217FA761E32}" type="presParOf" srcId="{F4A20D72-7199-4467-8C43-FC075C8B715B}" destId="{E5441FC9-1DFD-4CE5-9C5E-A31DD92E7B28}" srcOrd="32" destOrd="0" presId="urn:microsoft.com/office/officeart/2005/8/layout/list1"/>
    <dgm:cxn modelId="{F68CEF74-D9FE-4687-A47E-909191C4A260}" type="presParOf" srcId="{E5441FC9-1DFD-4CE5-9C5E-A31DD92E7B28}" destId="{E8D7BFBA-6CD3-4892-8F3A-B0DBC41915DD}" srcOrd="0" destOrd="0" presId="urn:microsoft.com/office/officeart/2005/8/layout/list1"/>
    <dgm:cxn modelId="{D419A85C-EAB0-404A-B096-021A6CBB519D}" type="presParOf" srcId="{E5441FC9-1DFD-4CE5-9C5E-A31DD92E7B28}" destId="{C86D52B7-A7CA-426A-8EFF-1CC3071E2EF6}" srcOrd="1" destOrd="0" presId="urn:microsoft.com/office/officeart/2005/8/layout/list1"/>
    <dgm:cxn modelId="{D6C705FF-C6A3-4ACB-9E82-30211B7EADE5}" type="presParOf" srcId="{F4A20D72-7199-4467-8C43-FC075C8B715B}" destId="{FA280922-5A8D-4FBC-A7DC-723FDEA1FF4A}" srcOrd="33" destOrd="0" presId="urn:microsoft.com/office/officeart/2005/8/layout/list1"/>
    <dgm:cxn modelId="{82C87BD9-F1D9-4B98-A9DC-6D5D58C472D8}" type="presParOf" srcId="{F4A20D72-7199-4467-8C43-FC075C8B715B}" destId="{EA91519E-106B-4918-91BE-7A2558718AAB}" srcOrd="34" destOrd="0" presId="urn:microsoft.com/office/officeart/2005/8/layout/list1"/>
    <dgm:cxn modelId="{263FD08D-0CC7-4C24-AFB6-8C00F045466B}" type="presParOf" srcId="{F4A20D72-7199-4467-8C43-FC075C8B715B}" destId="{5AB4202E-DECC-494C-B4BD-C0E7FD20D27E}" srcOrd="35" destOrd="0" presId="urn:microsoft.com/office/officeart/2005/8/layout/list1"/>
    <dgm:cxn modelId="{EF445D41-ABD7-4677-A0C0-A5E8078E911D}" type="presParOf" srcId="{F4A20D72-7199-4467-8C43-FC075C8B715B}" destId="{978B8EDE-AA9E-4C22-A63E-B8A2CDC19B9B}" srcOrd="36" destOrd="0" presId="urn:microsoft.com/office/officeart/2005/8/layout/list1"/>
    <dgm:cxn modelId="{C967D6BE-BDAE-4744-A432-04663FC9C2D6}" type="presParOf" srcId="{978B8EDE-AA9E-4C22-A63E-B8A2CDC19B9B}" destId="{F4ECBDE8-1072-42AB-9B3E-A94C04CF283C}" srcOrd="0" destOrd="0" presId="urn:microsoft.com/office/officeart/2005/8/layout/list1"/>
    <dgm:cxn modelId="{2D32B0CC-5CCA-4824-9CF2-A080388935C9}" type="presParOf" srcId="{978B8EDE-AA9E-4C22-A63E-B8A2CDC19B9B}" destId="{1D69A020-0ECE-475F-BD8B-2426522513AE}" srcOrd="1" destOrd="0" presId="urn:microsoft.com/office/officeart/2005/8/layout/list1"/>
    <dgm:cxn modelId="{66F2B2AF-27B3-4062-90F6-92C6721D3D72}" type="presParOf" srcId="{F4A20D72-7199-4467-8C43-FC075C8B715B}" destId="{9A90A546-F93B-4204-BB1C-C1307307E0DD}" srcOrd="37" destOrd="0" presId="urn:microsoft.com/office/officeart/2005/8/layout/list1"/>
    <dgm:cxn modelId="{41D9B657-9048-4DE2-A713-6B9BF53389BC}" type="presParOf" srcId="{F4A20D72-7199-4467-8C43-FC075C8B715B}" destId="{C528C630-35FD-4084-B56C-A0DD3609D962}" srcOrd="38" destOrd="0" presId="urn:microsoft.com/office/officeart/2005/8/layout/list1"/>
    <dgm:cxn modelId="{33660EF4-0C58-457F-A803-BB2FC851F5D9}" type="presParOf" srcId="{F4A20D72-7199-4467-8C43-FC075C8B715B}" destId="{23024D10-3D7E-45FF-A588-93243EFCBACF}" srcOrd="39" destOrd="0" presId="urn:microsoft.com/office/officeart/2005/8/layout/list1"/>
    <dgm:cxn modelId="{86FFD66C-203D-44E2-BB8B-CDAB8D14DBCF}" type="presParOf" srcId="{F4A20D72-7199-4467-8C43-FC075C8B715B}" destId="{C2CA7D9F-F9EF-472E-BCDA-2705422E5A6C}" srcOrd="40" destOrd="0" presId="urn:microsoft.com/office/officeart/2005/8/layout/list1"/>
    <dgm:cxn modelId="{36D8465F-4155-456D-84BD-9CDF3D030193}" type="presParOf" srcId="{C2CA7D9F-F9EF-472E-BCDA-2705422E5A6C}" destId="{1CEA5A78-90CB-4A9F-9B77-CB5F70D5005C}" srcOrd="0" destOrd="0" presId="urn:microsoft.com/office/officeart/2005/8/layout/list1"/>
    <dgm:cxn modelId="{30FE7316-9919-4598-8FA8-D8459E66324E}" type="presParOf" srcId="{C2CA7D9F-F9EF-472E-BCDA-2705422E5A6C}" destId="{39DC77D2-2AEA-45A5-9CDC-F9A4281CE167}" srcOrd="1" destOrd="0" presId="urn:microsoft.com/office/officeart/2005/8/layout/list1"/>
    <dgm:cxn modelId="{5ACB7AA4-7913-42AA-8D33-2C7CEDE3BD41}" type="presParOf" srcId="{F4A20D72-7199-4467-8C43-FC075C8B715B}" destId="{393A5DEE-2E31-47A9-A001-E9F2707A2B60}" srcOrd="41" destOrd="0" presId="urn:microsoft.com/office/officeart/2005/8/layout/list1"/>
    <dgm:cxn modelId="{6ECBC135-4DD3-44BD-B14C-09B9C2D46BCF}" type="presParOf" srcId="{F4A20D72-7199-4467-8C43-FC075C8B715B}" destId="{C10C8038-8F41-4FFE-BFEB-A383DAC97888}" srcOrd="4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0C47DB-40B4-49EB-BFD4-B645D8218CED}"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a:p>
      </dgm:t>
    </dgm:pt>
    <dgm:pt modelId="{B322E4AA-9294-4897-8BB4-DEC1E1ABE17B}">
      <dgm:prSet phldrT="[Text]" custT="1"/>
      <dgm:spPr/>
      <dgm:t>
        <a:bodyPr/>
        <a:lstStyle/>
        <a:p>
          <a:pPr>
            <a:defRPr sz="3200"/>
          </a:pPr>
          <a:r>
            <a:t>1. Tous les MC devraient-ils être inclus dans le CNC? Quels paramètres/critères jugez-vous essentiels à l’inclusion des MC dans les CNC?</a:t>
          </a:r>
          <a:endParaRPr sz="3200"/>
        </a:p>
      </dgm:t>
    </dgm:pt>
    <dgm:pt modelId="{27027466-4F23-460E-955E-314621B167F2}" type="parTrans" cxnId="{94D0EED0-097F-4D11-AE3F-768CE0F55A16}">
      <dgm:prSet/>
      <dgm:spPr/>
      <dgm:t>
        <a:bodyPr/>
        <a:lstStyle/>
        <a:p>
          <a:endParaRPr sz="3200"/>
        </a:p>
      </dgm:t>
    </dgm:pt>
    <dgm:pt modelId="{58614C07-B162-4EC0-974E-5D79ECE75D46}" type="sibTrans" cxnId="{94D0EED0-097F-4D11-AE3F-768CE0F55A16}">
      <dgm:prSet/>
      <dgm:spPr/>
      <dgm:t>
        <a:bodyPr/>
        <a:lstStyle/>
        <a:p>
          <a:endParaRPr sz="3200"/>
        </a:p>
      </dgm:t>
    </dgm:pt>
    <dgm:pt modelId="{201BC088-FB76-47C5-B864-96FA51B2ACCB}">
      <dgm:prSet phldrT="[Text]" custT="1"/>
      <dgm:spPr/>
      <dgm:t>
        <a:bodyPr/>
        <a:lstStyle/>
        <a:p>
          <a:pPr>
            <a:defRPr sz="3200"/>
          </a:pPr>
          <a:r>
            <a:t>2. Il n'est pas rare que les fournisseurs offrent et attribuent des MC sans crédit. Comment, à votre avis, ces MC peuvent-ils être de la meilleure qualité garantie pour améliorer leur reconnaissance?</a:t>
          </a:r>
          <a:endParaRPr sz="3200"/>
        </a:p>
      </dgm:t>
    </dgm:pt>
    <dgm:pt modelId="{F453B680-9426-4FD9-9795-E1424E5A48FA}" type="parTrans" cxnId="{8FDBB6A1-96CD-49F8-A3B9-CE27DF786E4A}">
      <dgm:prSet/>
      <dgm:spPr/>
      <dgm:t>
        <a:bodyPr/>
        <a:lstStyle/>
        <a:p>
          <a:endParaRPr sz="3200"/>
        </a:p>
      </dgm:t>
    </dgm:pt>
    <dgm:pt modelId="{22391011-18C2-40ED-B2E7-9854D6EB748F}" type="sibTrans" cxnId="{8FDBB6A1-96CD-49F8-A3B9-CE27DF786E4A}">
      <dgm:prSet/>
      <dgm:spPr/>
      <dgm:t>
        <a:bodyPr/>
        <a:lstStyle/>
        <a:p>
          <a:endParaRPr sz="3200"/>
        </a:p>
      </dgm:t>
    </dgm:pt>
    <dgm:pt modelId="{4C45BC7F-0FD0-4571-8658-D99DBDDAEFE3}" type="pres">
      <dgm:prSet presAssocID="{6B0C47DB-40B4-49EB-BFD4-B645D8218CED}" presName="linear" presStyleCnt="0">
        <dgm:presLayoutVars>
          <dgm:dir/>
          <dgm:animLvl val="lvl"/>
          <dgm:resizeHandles val="exact"/>
        </dgm:presLayoutVars>
      </dgm:prSet>
      <dgm:spPr/>
    </dgm:pt>
    <dgm:pt modelId="{277ED3C0-E0E8-4206-BBC0-46960F0ACD7C}" type="pres">
      <dgm:prSet presAssocID="{B322E4AA-9294-4897-8BB4-DEC1E1ABE17B}" presName="parentLin" presStyleCnt="0"/>
      <dgm:spPr/>
    </dgm:pt>
    <dgm:pt modelId="{522BF067-1105-447F-8830-4AF1C605212B}" type="pres">
      <dgm:prSet presAssocID="{B322E4AA-9294-4897-8BB4-DEC1E1ABE17B}" presName="parentLeftMargin" presStyleLbl="node1" presStyleIdx="0" presStyleCnt="2"/>
      <dgm:spPr/>
    </dgm:pt>
    <dgm:pt modelId="{06698E46-DD6B-498E-82C1-E18DAB99558A}" type="pres">
      <dgm:prSet presAssocID="{B322E4AA-9294-4897-8BB4-DEC1E1ABE17B}" presName="parentText" presStyleLbl="node1" presStyleIdx="0" presStyleCnt="2" custScaleX="128676" custScaleY="210646">
        <dgm:presLayoutVars>
          <dgm:chMax val="0"/>
          <dgm:bulletEnabled val="1"/>
        </dgm:presLayoutVars>
      </dgm:prSet>
      <dgm:spPr/>
    </dgm:pt>
    <dgm:pt modelId="{1604CD50-6958-40F2-A14A-93D81E3253A7}" type="pres">
      <dgm:prSet presAssocID="{B322E4AA-9294-4897-8BB4-DEC1E1ABE17B}" presName="negativeSpace" presStyleCnt="0"/>
      <dgm:spPr/>
    </dgm:pt>
    <dgm:pt modelId="{D283C2BA-937A-4311-AAE1-0A3CCC16B12A}" type="pres">
      <dgm:prSet presAssocID="{B322E4AA-9294-4897-8BB4-DEC1E1ABE17B}" presName="childText" presStyleLbl="conFgAcc1" presStyleIdx="0" presStyleCnt="2">
        <dgm:presLayoutVars>
          <dgm:bulletEnabled val="1"/>
        </dgm:presLayoutVars>
      </dgm:prSet>
      <dgm:spPr/>
    </dgm:pt>
    <dgm:pt modelId="{560C50DC-62AF-42E3-8726-F16233D5E547}" type="pres">
      <dgm:prSet presAssocID="{58614C07-B162-4EC0-974E-5D79ECE75D46}" presName="spaceBetweenRectangles" presStyleCnt="0"/>
      <dgm:spPr/>
    </dgm:pt>
    <dgm:pt modelId="{7CEECF34-276B-476F-A745-4E78E28CC755}" type="pres">
      <dgm:prSet presAssocID="{201BC088-FB76-47C5-B864-96FA51B2ACCB}" presName="parentLin" presStyleCnt="0"/>
      <dgm:spPr/>
    </dgm:pt>
    <dgm:pt modelId="{4DD7C627-FE70-468F-9F23-8E1BF38F9E05}" type="pres">
      <dgm:prSet presAssocID="{201BC088-FB76-47C5-B864-96FA51B2ACCB}" presName="parentLeftMargin" presStyleLbl="node1" presStyleIdx="0" presStyleCnt="2"/>
      <dgm:spPr/>
    </dgm:pt>
    <dgm:pt modelId="{1767FE31-AB9C-4194-9CCE-062EB1A1C5B0}" type="pres">
      <dgm:prSet presAssocID="{201BC088-FB76-47C5-B864-96FA51B2ACCB}" presName="parentText" presStyleLbl="node1" presStyleIdx="1" presStyleCnt="2" custScaleX="126591" custScaleY="177466">
        <dgm:presLayoutVars>
          <dgm:chMax val="0"/>
          <dgm:bulletEnabled val="1"/>
        </dgm:presLayoutVars>
      </dgm:prSet>
      <dgm:spPr/>
    </dgm:pt>
    <dgm:pt modelId="{9CD85672-BDAA-4B91-9D18-8BEA1C917299}" type="pres">
      <dgm:prSet presAssocID="{201BC088-FB76-47C5-B864-96FA51B2ACCB}" presName="negativeSpace" presStyleCnt="0"/>
      <dgm:spPr/>
    </dgm:pt>
    <dgm:pt modelId="{CC0B44C2-B41C-4468-99A3-6BC70B70056A}" type="pres">
      <dgm:prSet presAssocID="{201BC088-FB76-47C5-B864-96FA51B2ACCB}" presName="childText" presStyleLbl="conFgAcc1" presStyleIdx="1" presStyleCnt="2">
        <dgm:presLayoutVars>
          <dgm:bulletEnabled val="1"/>
        </dgm:presLayoutVars>
      </dgm:prSet>
      <dgm:spPr/>
    </dgm:pt>
  </dgm:ptLst>
  <dgm:cxnLst>
    <dgm:cxn modelId="{9F00340F-288F-49CC-958B-DEF062A7473F}" type="presOf" srcId="{201BC088-FB76-47C5-B864-96FA51B2ACCB}" destId="{1767FE31-AB9C-4194-9CCE-062EB1A1C5B0}" srcOrd="1" destOrd="0" presId="urn:microsoft.com/office/officeart/2005/8/layout/list1"/>
    <dgm:cxn modelId="{5691802F-F8FD-45E3-99F8-EB9337E2D6BC}" type="presOf" srcId="{B322E4AA-9294-4897-8BB4-DEC1E1ABE17B}" destId="{06698E46-DD6B-498E-82C1-E18DAB99558A}" srcOrd="1" destOrd="0" presId="urn:microsoft.com/office/officeart/2005/8/layout/list1"/>
    <dgm:cxn modelId="{7076F93F-B27F-4CAE-8265-75003441E1EC}" type="presOf" srcId="{B322E4AA-9294-4897-8BB4-DEC1E1ABE17B}" destId="{522BF067-1105-447F-8830-4AF1C605212B}" srcOrd="0" destOrd="0" presId="urn:microsoft.com/office/officeart/2005/8/layout/list1"/>
    <dgm:cxn modelId="{E8CB0240-17AE-4FE7-8C6B-59CC7BCCF817}" type="presOf" srcId="{201BC088-FB76-47C5-B864-96FA51B2ACCB}" destId="{4DD7C627-FE70-468F-9F23-8E1BF38F9E05}" srcOrd="0" destOrd="0" presId="urn:microsoft.com/office/officeart/2005/8/layout/list1"/>
    <dgm:cxn modelId="{8FDBB6A1-96CD-49F8-A3B9-CE27DF786E4A}" srcId="{6B0C47DB-40B4-49EB-BFD4-B645D8218CED}" destId="{201BC088-FB76-47C5-B864-96FA51B2ACCB}" srcOrd="1" destOrd="0" parTransId="{F453B680-9426-4FD9-9795-E1424E5A48FA}" sibTransId="{22391011-18C2-40ED-B2E7-9854D6EB748F}"/>
    <dgm:cxn modelId="{496CA2C1-57C3-408C-94F9-B6CE85A971F3}" type="presOf" srcId="{6B0C47DB-40B4-49EB-BFD4-B645D8218CED}" destId="{4C45BC7F-0FD0-4571-8658-D99DBDDAEFE3}" srcOrd="0" destOrd="0" presId="urn:microsoft.com/office/officeart/2005/8/layout/list1"/>
    <dgm:cxn modelId="{94D0EED0-097F-4D11-AE3F-768CE0F55A16}" srcId="{6B0C47DB-40B4-49EB-BFD4-B645D8218CED}" destId="{B322E4AA-9294-4897-8BB4-DEC1E1ABE17B}" srcOrd="0" destOrd="0" parTransId="{27027466-4F23-460E-955E-314621B167F2}" sibTransId="{58614C07-B162-4EC0-974E-5D79ECE75D46}"/>
    <dgm:cxn modelId="{31F573C0-5D37-4F2A-80F9-52125A05E6D6}" type="presParOf" srcId="{4C45BC7F-0FD0-4571-8658-D99DBDDAEFE3}" destId="{277ED3C0-E0E8-4206-BBC0-46960F0ACD7C}" srcOrd="0" destOrd="0" presId="urn:microsoft.com/office/officeart/2005/8/layout/list1"/>
    <dgm:cxn modelId="{E5CEFCDB-566B-4838-B241-5BF0D44F0120}" type="presParOf" srcId="{277ED3C0-E0E8-4206-BBC0-46960F0ACD7C}" destId="{522BF067-1105-447F-8830-4AF1C605212B}" srcOrd="0" destOrd="0" presId="urn:microsoft.com/office/officeart/2005/8/layout/list1"/>
    <dgm:cxn modelId="{F67638AB-566C-4AD5-B726-B34EBF3A8B85}" type="presParOf" srcId="{277ED3C0-E0E8-4206-BBC0-46960F0ACD7C}" destId="{06698E46-DD6B-498E-82C1-E18DAB99558A}" srcOrd="1" destOrd="0" presId="urn:microsoft.com/office/officeart/2005/8/layout/list1"/>
    <dgm:cxn modelId="{FE859258-B4C0-493F-91A2-0978E23F603F}" type="presParOf" srcId="{4C45BC7F-0FD0-4571-8658-D99DBDDAEFE3}" destId="{1604CD50-6958-40F2-A14A-93D81E3253A7}" srcOrd="1" destOrd="0" presId="urn:microsoft.com/office/officeart/2005/8/layout/list1"/>
    <dgm:cxn modelId="{5BD99045-F4B6-43B7-BFEF-12C02D5375E7}" type="presParOf" srcId="{4C45BC7F-0FD0-4571-8658-D99DBDDAEFE3}" destId="{D283C2BA-937A-4311-AAE1-0A3CCC16B12A}" srcOrd="2" destOrd="0" presId="urn:microsoft.com/office/officeart/2005/8/layout/list1"/>
    <dgm:cxn modelId="{F9F9C16F-F7D0-4ED0-B2E9-3A9E9C27C79A}" type="presParOf" srcId="{4C45BC7F-0FD0-4571-8658-D99DBDDAEFE3}" destId="{560C50DC-62AF-42E3-8726-F16233D5E547}" srcOrd="3" destOrd="0" presId="urn:microsoft.com/office/officeart/2005/8/layout/list1"/>
    <dgm:cxn modelId="{7A5FA89E-FD87-4959-946B-9ACB871F0CB5}" type="presParOf" srcId="{4C45BC7F-0FD0-4571-8658-D99DBDDAEFE3}" destId="{7CEECF34-276B-476F-A745-4E78E28CC755}" srcOrd="4" destOrd="0" presId="urn:microsoft.com/office/officeart/2005/8/layout/list1"/>
    <dgm:cxn modelId="{15AD3A94-23B9-4D6B-8C32-996AC5227BB8}" type="presParOf" srcId="{7CEECF34-276B-476F-A745-4E78E28CC755}" destId="{4DD7C627-FE70-468F-9F23-8E1BF38F9E05}" srcOrd="0" destOrd="0" presId="urn:microsoft.com/office/officeart/2005/8/layout/list1"/>
    <dgm:cxn modelId="{5C0AF595-150E-457C-BF79-2DCD06136687}" type="presParOf" srcId="{7CEECF34-276B-476F-A745-4E78E28CC755}" destId="{1767FE31-AB9C-4194-9CCE-062EB1A1C5B0}" srcOrd="1" destOrd="0" presId="urn:microsoft.com/office/officeart/2005/8/layout/list1"/>
    <dgm:cxn modelId="{2946C954-64CD-4DC8-A996-0FF4BD70B57F}" type="presParOf" srcId="{4C45BC7F-0FD0-4571-8658-D99DBDDAEFE3}" destId="{9CD85672-BDAA-4B91-9D18-8BEA1C917299}" srcOrd="5" destOrd="0" presId="urn:microsoft.com/office/officeart/2005/8/layout/list1"/>
    <dgm:cxn modelId="{B271164A-DEB4-4BCF-A105-AD2380284FDF}" type="presParOf" srcId="{4C45BC7F-0FD0-4571-8658-D99DBDDAEFE3}" destId="{CC0B44C2-B41C-4468-99A3-6BC70B70056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1B2027-3793-4CFF-AE7A-5D157072AEB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a:p>
      </dgm:t>
    </dgm:pt>
    <dgm:pt modelId="{3AAEDB2A-CADA-41B4-8B86-DB2E32EEFDE0}">
      <dgm:prSet custT="1"/>
      <dgm:spPr/>
      <dgm:t>
        <a:bodyPr/>
        <a:lstStyle/>
        <a:p>
          <a:pPr>
            <a:defRPr sz="2000"/>
          </a:pPr>
          <a:r>
            <a:rPr sz="1800" dirty="0" err="1"/>
            <a:t>Fournir</a:t>
          </a:r>
          <a:r>
            <a:rPr sz="1800" dirty="0"/>
            <a:t> aux parties </a:t>
          </a:r>
          <a:r>
            <a:rPr sz="1800" dirty="0" err="1"/>
            <a:t>prenantes</a:t>
          </a:r>
          <a:r>
            <a:rPr sz="1800" dirty="0"/>
            <a:t> des principes </a:t>
          </a:r>
          <a:r>
            <a:rPr sz="1800" dirty="0" err="1"/>
            <a:t>directeurs</a:t>
          </a:r>
          <a:r>
            <a:rPr sz="1800" dirty="0"/>
            <a:t> sur </a:t>
          </a:r>
          <a:r>
            <a:rPr sz="1800" dirty="0" err="1"/>
            <a:t>l'élaboration</a:t>
          </a:r>
          <a:r>
            <a:rPr sz="1800" dirty="0"/>
            <a:t>, la </a:t>
          </a:r>
          <a:r>
            <a:rPr sz="1800" dirty="0" err="1"/>
            <a:t>délivrance</a:t>
          </a:r>
          <a:r>
            <a:rPr sz="1800" dirty="0"/>
            <a:t> et la reconnaissance des </a:t>
          </a:r>
          <a:r>
            <a:rPr sz="1800" dirty="0" err="1"/>
            <a:t>microcertifications</a:t>
          </a:r>
          <a:r>
            <a:rPr sz="1800" dirty="0"/>
            <a:t> dans le pays</a:t>
          </a:r>
        </a:p>
      </dgm:t>
    </dgm:pt>
    <dgm:pt modelId="{0AA5AA4C-7861-44F8-92FE-32B8ED8BBC03}" type="sibTrans" cxnId="{90DD37B6-CAD1-4348-BA43-FB04457122D3}">
      <dgm:prSet/>
      <dgm:spPr/>
      <dgm:t>
        <a:bodyPr/>
        <a:lstStyle/>
        <a:p>
          <a:endParaRPr sz="2000"/>
        </a:p>
      </dgm:t>
    </dgm:pt>
    <dgm:pt modelId="{522B45E3-A27E-429A-A6E4-8919A646551E}" type="parTrans" cxnId="{90DD37B6-CAD1-4348-BA43-FB04457122D3}">
      <dgm:prSet/>
      <dgm:spPr/>
      <dgm:t>
        <a:bodyPr/>
        <a:lstStyle/>
        <a:p>
          <a:endParaRPr sz="2000"/>
        </a:p>
      </dgm:t>
    </dgm:pt>
    <dgm:pt modelId="{5CC9B656-3359-480B-99D8-A14EAE573234}">
      <dgm:prSet custT="1"/>
      <dgm:spPr/>
      <dgm:t>
        <a:bodyPr/>
        <a:lstStyle/>
        <a:p>
          <a:pPr>
            <a:defRPr sz="2000"/>
          </a:pPr>
          <a:r>
            <a:t>Définition nationale des microcertifications</a:t>
          </a:r>
          <a:endParaRPr sz="2000"/>
        </a:p>
      </dgm:t>
    </dgm:pt>
    <dgm:pt modelId="{59D97E7D-E46A-46DE-B003-D3DAA925C460}" type="parTrans" cxnId="{BB41307C-3543-4938-AA25-A26CD04B321D}">
      <dgm:prSet/>
      <dgm:spPr/>
      <dgm:t>
        <a:bodyPr/>
        <a:lstStyle/>
        <a:p>
          <a:endParaRPr sz="2000"/>
        </a:p>
      </dgm:t>
    </dgm:pt>
    <dgm:pt modelId="{7BFDF5C4-AA9A-4D48-96F2-D268DFC3E607}" type="sibTrans" cxnId="{BB41307C-3543-4938-AA25-A26CD04B321D}">
      <dgm:prSet/>
      <dgm:spPr/>
      <dgm:t>
        <a:bodyPr/>
        <a:lstStyle/>
        <a:p>
          <a:endParaRPr sz="2000"/>
        </a:p>
      </dgm:t>
    </dgm:pt>
    <dgm:pt modelId="{DF25E922-650F-4BE4-8E06-34E45E83E72E}">
      <dgm:prSet custT="1"/>
      <dgm:spPr/>
      <dgm:t>
        <a:bodyPr/>
        <a:lstStyle/>
        <a:p>
          <a:pPr>
            <a:defRPr sz="2000"/>
          </a:pPr>
          <a:r>
            <a:rPr dirty="0"/>
            <a:t>Principes pour des </a:t>
          </a:r>
          <a:r>
            <a:rPr dirty="0" err="1"/>
            <a:t>microcertifications</a:t>
          </a:r>
          <a:r>
            <a:rPr dirty="0"/>
            <a:t> de bonne </a:t>
          </a:r>
          <a:r>
            <a:rPr dirty="0" err="1"/>
            <a:t>qualité</a:t>
          </a:r>
          <a:endParaRPr sz="2000" dirty="0"/>
        </a:p>
      </dgm:t>
    </dgm:pt>
    <dgm:pt modelId="{006C805B-0CED-404E-BAC9-3DFB536497B4}" type="parTrans" cxnId="{2884A6FA-2472-4530-8D96-B366C6CD99D7}">
      <dgm:prSet/>
      <dgm:spPr/>
      <dgm:t>
        <a:bodyPr/>
        <a:lstStyle/>
        <a:p>
          <a:endParaRPr sz="2000"/>
        </a:p>
      </dgm:t>
    </dgm:pt>
    <dgm:pt modelId="{6F5AFF43-B8E1-4C65-BB8B-074F4A22530B}" type="sibTrans" cxnId="{2884A6FA-2472-4530-8D96-B366C6CD99D7}">
      <dgm:prSet/>
      <dgm:spPr/>
      <dgm:t>
        <a:bodyPr/>
        <a:lstStyle/>
        <a:p>
          <a:endParaRPr sz="2000"/>
        </a:p>
      </dgm:t>
    </dgm:pt>
    <dgm:pt modelId="{91349071-A335-423A-9DD7-804F3BFCAA60}">
      <dgm:prSet custT="1"/>
      <dgm:spPr/>
      <dgm:t>
        <a:bodyPr/>
        <a:lstStyle/>
        <a:p>
          <a:pPr>
            <a:defRPr sz="2000"/>
          </a:pPr>
          <a:r>
            <a:t>Éléments critiques pour décrire les microcertifications</a:t>
          </a:r>
          <a:endParaRPr sz="2000"/>
        </a:p>
      </dgm:t>
    </dgm:pt>
    <dgm:pt modelId="{80504110-AE08-499E-A251-B4996DC08E57}" type="parTrans" cxnId="{454C19AD-06AE-471D-A254-4476291F4B02}">
      <dgm:prSet/>
      <dgm:spPr/>
      <dgm:t>
        <a:bodyPr/>
        <a:lstStyle/>
        <a:p>
          <a:endParaRPr sz="2000"/>
        </a:p>
      </dgm:t>
    </dgm:pt>
    <dgm:pt modelId="{A92D22D9-79EB-40A2-AF34-ACB980641A5A}" type="sibTrans" cxnId="{454C19AD-06AE-471D-A254-4476291F4B02}">
      <dgm:prSet/>
      <dgm:spPr/>
      <dgm:t>
        <a:bodyPr/>
        <a:lstStyle/>
        <a:p>
          <a:endParaRPr sz="2000"/>
        </a:p>
      </dgm:t>
    </dgm:pt>
    <dgm:pt modelId="{8F51D284-0FF5-4A3D-B896-9B021F8820DB}">
      <dgm:prSet custT="1"/>
      <dgm:spPr/>
      <dgm:t>
        <a:bodyPr/>
        <a:lstStyle/>
        <a:p>
          <a:pPr>
            <a:defRPr sz="2000"/>
          </a:pPr>
          <a:r>
            <a:t>Critères minimaux pour l’inclusion des microcertifications dans le CNC</a:t>
          </a:r>
          <a:endParaRPr sz="2000"/>
        </a:p>
      </dgm:t>
    </dgm:pt>
    <dgm:pt modelId="{98E7FE1B-B94D-4135-AB41-EE7CB17C0621}" type="parTrans" cxnId="{DCF7DC2D-63B5-44DE-A2E8-F136D96F38BB}">
      <dgm:prSet/>
      <dgm:spPr/>
      <dgm:t>
        <a:bodyPr/>
        <a:lstStyle/>
        <a:p>
          <a:endParaRPr sz="2000"/>
        </a:p>
      </dgm:t>
    </dgm:pt>
    <dgm:pt modelId="{8BD6E22A-862A-47B6-BF75-FB0135B5ED49}" type="sibTrans" cxnId="{DCF7DC2D-63B5-44DE-A2E8-F136D96F38BB}">
      <dgm:prSet/>
      <dgm:spPr/>
      <dgm:t>
        <a:bodyPr/>
        <a:lstStyle/>
        <a:p>
          <a:endParaRPr sz="2000"/>
        </a:p>
      </dgm:t>
    </dgm:pt>
    <dgm:pt modelId="{8B3DEA24-D3B7-4A5E-A854-178FFEA599C2}">
      <dgm:prSet custT="1"/>
      <dgm:spPr/>
      <dgm:t>
        <a:bodyPr/>
        <a:lstStyle/>
        <a:p>
          <a:pPr>
            <a:defRPr sz="2000"/>
          </a:pPr>
          <a:r>
            <a:t>Modalités pour assurer la qualité des microcertifications</a:t>
          </a:r>
          <a:endParaRPr sz="2000"/>
        </a:p>
      </dgm:t>
    </dgm:pt>
    <dgm:pt modelId="{A5392C18-1A13-4773-BE9D-0BCD389C75EB}" type="parTrans" cxnId="{F739344F-6DBB-47DD-BF33-DD2FE037F54D}">
      <dgm:prSet/>
      <dgm:spPr/>
      <dgm:t>
        <a:bodyPr/>
        <a:lstStyle/>
        <a:p>
          <a:endParaRPr sz="2000"/>
        </a:p>
      </dgm:t>
    </dgm:pt>
    <dgm:pt modelId="{6DA8971A-20DD-4F7F-A31C-384831E3ABE4}" type="sibTrans" cxnId="{F739344F-6DBB-47DD-BF33-DD2FE037F54D}">
      <dgm:prSet/>
      <dgm:spPr/>
      <dgm:t>
        <a:bodyPr/>
        <a:lstStyle/>
        <a:p>
          <a:endParaRPr sz="2000"/>
        </a:p>
      </dgm:t>
    </dgm:pt>
    <dgm:pt modelId="{830E0016-2FE9-424D-B6C2-9A28A592CC4A}">
      <dgm:prSet custT="1"/>
      <dgm:spPr/>
      <dgm:t>
        <a:bodyPr/>
        <a:lstStyle/>
        <a:p>
          <a:pPr>
            <a:defRPr sz="2000"/>
          </a:pPr>
          <a:r>
            <a:t>Approches pour la reconnaissance des microcertifications </a:t>
          </a:r>
          <a:endParaRPr sz="2000"/>
        </a:p>
      </dgm:t>
    </dgm:pt>
    <dgm:pt modelId="{1A640D41-56E6-4803-A5E8-345B13B64C8C}" type="parTrans" cxnId="{9A2DAF20-2EE8-417B-953D-1E194FF02DBC}">
      <dgm:prSet/>
      <dgm:spPr/>
      <dgm:t>
        <a:bodyPr/>
        <a:lstStyle/>
        <a:p>
          <a:endParaRPr sz="2000"/>
        </a:p>
      </dgm:t>
    </dgm:pt>
    <dgm:pt modelId="{A86A8AEF-FD19-4801-ACA8-C6E9F4F32B6D}" type="sibTrans" cxnId="{9A2DAF20-2EE8-417B-953D-1E194FF02DBC}">
      <dgm:prSet/>
      <dgm:spPr/>
      <dgm:t>
        <a:bodyPr/>
        <a:lstStyle/>
        <a:p>
          <a:endParaRPr sz="2000"/>
        </a:p>
      </dgm:t>
    </dgm:pt>
    <dgm:pt modelId="{71583E46-57F1-425C-8BF6-648529C59691}">
      <dgm:prSet custT="1"/>
      <dgm:spPr/>
      <dgm:t>
        <a:bodyPr/>
        <a:lstStyle/>
        <a:p>
          <a:pPr>
            <a:defRPr sz="2000"/>
          </a:pPr>
          <a:r>
            <a:rPr sz="1600" dirty="0" err="1"/>
            <a:t>Utilisation</a:t>
          </a:r>
          <a:r>
            <a:rPr sz="1600" dirty="0"/>
            <a:t> de </a:t>
          </a:r>
          <a:r>
            <a:rPr sz="1600" dirty="0" err="1"/>
            <a:t>microcertifications</a:t>
          </a:r>
          <a:r>
            <a:rPr sz="1600" dirty="0"/>
            <a:t> pour </a:t>
          </a:r>
          <a:r>
            <a:rPr sz="1600" dirty="0" err="1"/>
            <a:t>l'accumulation</a:t>
          </a:r>
          <a:r>
            <a:rPr sz="1600" dirty="0"/>
            <a:t> et la reconnaissance de </a:t>
          </a:r>
          <a:r>
            <a:rPr sz="1600" dirty="0" err="1"/>
            <a:t>crédits</a:t>
          </a:r>
          <a:r>
            <a:rPr sz="1600" dirty="0"/>
            <a:t> et la reconnaissance </a:t>
          </a:r>
          <a:r>
            <a:rPr sz="1600" dirty="0" err="1"/>
            <a:t>d'apprentissages</a:t>
          </a:r>
          <a:r>
            <a:rPr sz="1600" dirty="0"/>
            <a:t> </a:t>
          </a:r>
          <a:r>
            <a:rPr sz="1600" dirty="0" err="1"/>
            <a:t>antérieurs</a:t>
          </a:r>
          <a:r>
            <a:rPr sz="1600" dirty="0"/>
            <a:t>.</a:t>
          </a:r>
        </a:p>
      </dgm:t>
    </dgm:pt>
    <dgm:pt modelId="{26A671F4-C994-491E-B054-52EA2BB33688}" type="parTrans" cxnId="{78E630F4-381D-4263-B889-2BC0102DFD96}">
      <dgm:prSet/>
      <dgm:spPr/>
      <dgm:t>
        <a:bodyPr/>
        <a:lstStyle/>
        <a:p>
          <a:endParaRPr sz="2000"/>
        </a:p>
      </dgm:t>
    </dgm:pt>
    <dgm:pt modelId="{715D8950-07FE-4664-BCAC-E8CF32680702}" type="sibTrans" cxnId="{78E630F4-381D-4263-B889-2BC0102DFD96}">
      <dgm:prSet/>
      <dgm:spPr/>
      <dgm:t>
        <a:bodyPr/>
        <a:lstStyle/>
        <a:p>
          <a:endParaRPr sz="2000"/>
        </a:p>
      </dgm:t>
    </dgm:pt>
    <dgm:pt modelId="{F5798ABA-B758-4B1E-90EC-B100DAC3B309}" type="pres">
      <dgm:prSet presAssocID="{5D1B2027-3793-4CFF-AE7A-5D157072AEB4}" presName="diagram" presStyleCnt="0">
        <dgm:presLayoutVars>
          <dgm:dir/>
          <dgm:resizeHandles val="exact"/>
        </dgm:presLayoutVars>
      </dgm:prSet>
      <dgm:spPr/>
    </dgm:pt>
    <dgm:pt modelId="{CE96EBF5-381E-47C6-8976-FF74DEAC100B}" type="pres">
      <dgm:prSet presAssocID="{5CC9B656-3359-480B-99D8-A14EAE573234}" presName="node" presStyleLbl="node1" presStyleIdx="0" presStyleCnt="8" custLinFactX="26638" custLinFactNeighborX="100000" custLinFactNeighborY="-5043">
        <dgm:presLayoutVars>
          <dgm:bulletEnabled val="1"/>
        </dgm:presLayoutVars>
      </dgm:prSet>
      <dgm:spPr/>
    </dgm:pt>
    <dgm:pt modelId="{59D8316D-FD5A-4B79-BB19-441AA01D1ABA}" type="pres">
      <dgm:prSet presAssocID="{7BFDF5C4-AA9A-4D48-96F2-D268DFC3E607}" presName="sibTrans" presStyleCnt="0"/>
      <dgm:spPr/>
    </dgm:pt>
    <dgm:pt modelId="{BD6CA7BC-9E8B-4B7A-9417-9299F01B4424}" type="pres">
      <dgm:prSet presAssocID="{DF25E922-650F-4BE4-8E06-34E45E83E72E}" presName="node" presStyleLbl="node1" presStyleIdx="1" presStyleCnt="8" custLinFactX="100000" custLinFactY="25555" custLinFactNeighborX="120994" custLinFactNeighborY="100000">
        <dgm:presLayoutVars>
          <dgm:bulletEnabled val="1"/>
        </dgm:presLayoutVars>
      </dgm:prSet>
      <dgm:spPr/>
    </dgm:pt>
    <dgm:pt modelId="{DB1E1C75-59B1-47B9-956C-DEED0369314A}" type="pres">
      <dgm:prSet presAssocID="{6F5AFF43-B8E1-4C65-BB8B-074F4A22530B}" presName="sibTrans" presStyleCnt="0"/>
      <dgm:spPr/>
    </dgm:pt>
    <dgm:pt modelId="{83A6A141-76D8-4EF4-82E8-2FEFCF10A590}" type="pres">
      <dgm:prSet presAssocID="{91349071-A335-423A-9DD7-804F3BFCAA60}" presName="node" presStyleLbl="node1" presStyleIdx="2" presStyleCnt="8" custLinFactNeighborX="13935" custLinFactNeighborY="-6698">
        <dgm:presLayoutVars>
          <dgm:bulletEnabled val="1"/>
        </dgm:presLayoutVars>
      </dgm:prSet>
      <dgm:spPr/>
    </dgm:pt>
    <dgm:pt modelId="{C3D905A9-018A-4833-9E71-C588EF095D1E}" type="pres">
      <dgm:prSet presAssocID="{A92D22D9-79EB-40A2-AF34-ACB980641A5A}" presName="sibTrans" presStyleCnt="0"/>
      <dgm:spPr/>
    </dgm:pt>
    <dgm:pt modelId="{F1ACDD1E-3B1D-4258-BDC7-C72C46F833F6}" type="pres">
      <dgm:prSet presAssocID="{8F51D284-0FF5-4A3D-B896-9B021F8820DB}" presName="node" presStyleLbl="node1" presStyleIdx="3" presStyleCnt="8" custLinFactNeighborX="15371" custLinFactNeighborY="-5043">
        <dgm:presLayoutVars>
          <dgm:bulletEnabled val="1"/>
        </dgm:presLayoutVars>
      </dgm:prSet>
      <dgm:spPr/>
    </dgm:pt>
    <dgm:pt modelId="{3D975CC1-D56C-4261-9002-22EF81A91329}" type="pres">
      <dgm:prSet presAssocID="{8BD6E22A-862A-47B6-BF75-FB0135B5ED49}" presName="sibTrans" presStyleCnt="0"/>
      <dgm:spPr/>
    </dgm:pt>
    <dgm:pt modelId="{5E6A86D0-CA2D-4AEC-B7F3-FE382089E5D7}" type="pres">
      <dgm:prSet presAssocID="{8B3DEA24-D3B7-4A5E-A854-178FFEA599C2}" presName="node" presStyleLbl="node1" presStyleIdx="4" presStyleCnt="8" custLinFactNeighborX="12595" custLinFactNeighborY="8889">
        <dgm:presLayoutVars>
          <dgm:bulletEnabled val="1"/>
        </dgm:presLayoutVars>
      </dgm:prSet>
      <dgm:spPr/>
    </dgm:pt>
    <dgm:pt modelId="{CA0B10F0-A7A6-43BE-BD08-9E87750FA991}" type="pres">
      <dgm:prSet presAssocID="{6DA8971A-20DD-4F7F-A31C-384831E3ABE4}" presName="sibTrans" presStyleCnt="0"/>
      <dgm:spPr/>
    </dgm:pt>
    <dgm:pt modelId="{0453B214-D707-4702-943C-49A15C6B60E6}" type="pres">
      <dgm:prSet presAssocID="{830E0016-2FE9-424D-B6C2-9A28A592CC4A}" presName="node" presStyleLbl="node1" presStyleIdx="5" presStyleCnt="8" custLinFactNeighborX="13047" custLinFactNeighborY="8889">
        <dgm:presLayoutVars>
          <dgm:bulletEnabled val="1"/>
        </dgm:presLayoutVars>
      </dgm:prSet>
      <dgm:spPr/>
    </dgm:pt>
    <dgm:pt modelId="{BC3AFB5A-4B44-4C2E-97AE-0B96BF102112}" type="pres">
      <dgm:prSet presAssocID="{A86A8AEF-FD19-4801-ACA8-C6E9F4F32B6D}" presName="sibTrans" presStyleCnt="0"/>
      <dgm:spPr/>
    </dgm:pt>
    <dgm:pt modelId="{46D449AF-FF45-4163-AAAB-DF6F4788125D}" type="pres">
      <dgm:prSet presAssocID="{71583E46-57F1-425C-8BF6-648529C59691}" presName="node" presStyleLbl="node1" presStyleIdx="6" presStyleCnt="8" custScaleY="120903" custLinFactNeighborX="13499" custLinFactNeighborY="8889">
        <dgm:presLayoutVars>
          <dgm:bulletEnabled val="1"/>
        </dgm:presLayoutVars>
      </dgm:prSet>
      <dgm:spPr/>
    </dgm:pt>
    <dgm:pt modelId="{D1DF06D3-D59C-4CFC-B3BB-38F9CE4E8FE8}" type="pres">
      <dgm:prSet presAssocID="{715D8950-07FE-4664-BCAC-E8CF32680702}" presName="sibTrans" presStyleCnt="0"/>
      <dgm:spPr/>
    </dgm:pt>
    <dgm:pt modelId="{7D9087C6-5193-4520-BC9B-A3778B344503}" type="pres">
      <dgm:prSet presAssocID="{3AAEDB2A-CADA-41B4-8B86-DB2E32EEFDE0}" presName="node" presStyleLbl="node1" presStyleIdx="7" presStyleCnt="8" custScaleX="130686" custScaleY="123848" custLinFactX="-130028" custLinFactY="-24074" custLinFactNeighborX="-200000" custLinFactNeighborY="-100000">
        <dgm:presLayoutVars>
          <dgm:bulletEnabled val="1"/>
        </dgm:presLayoutVars>
      </dgm:prSet>
      <dgm:spPr/>
    </dgm:pt>
  </dgm:ptLst>
  <dgm:cxnLst>
    <dgm:cxn modelId="{5A622B0A-C713-4646-B514-25212CCD8B03}" type="presOf" srcId="{5D1B2027-3793-4CFF-AE7A-5D157072AEB4}" destId="{F5798ABA-B758-4B1E-90EC-B100DAC3B309}" srcOrd="0" destOrd="0" presId="urn:microsoft.com/office/officeart/2005/8/layout/default"/>
    <dgm:cxn modelId="{9A2DAF20-2EE8-417B-953D-1E194FF02DBC}" srcId="{5D1B2027-3793-4CFF-AE7A-5D157072AEB4}" destId="{830E0016-2FE9-424D-B6C2-9A28A592CC4A}" srcOrd="5" destOrd="0" parTransId="{1A640D41-56E6-4803-A5E8-345B13B64C8C}" sibTransId="{A86A8AEF-FD19-4801-ACA8-C6E9F4F32B6D}"/>
    <dgm:cxn modelId="{1244D92A-5DDF-4122-A12C-07D9D7F5CE65}" type="presOf" srcId="{91349071-A335-423A-9DD7-804F3BFCAA60}" destId="{83A6A141-76D8-4EF4-82E8-2FEFCF10A590}" srcOrd="0" destOrd="0" presId="urn:microsoft.com/office/officeart/2005/8/layout/default"/>
    <dgm:cxn modelId="{7464032B-D6FC-4286-84BB-D4BF9B0CAC12}" type="presOf" srcId="{DF25E922-650F-4BE4-8E06-34E45E83E72E}" destId="{BD6CA7BC-9E8B-4B7A-9417-9299F01B4424}" srcOrd="0" destOrd="0" presId="urn:microsoft.com/office/officeart/2005/8/layout/default"/>
    <dgm:cxn modelId="{DCF7DC2D-63B5-44DE-A2E8-F136D96F38BB}" srcId="{5D1B2027-3793-4CFF-AE7A-5D157072AEB4}" destId="{8F51D284-0FF5-4A3D-B896-9B021F8820DB}" srcOrd="3" destOrd="0" parTransId="{98E7FE1B-B94D-4135-AB41-EE7CB17C0621}" sibTransId="{8BD6E22A-862A-47B6-BF75-FB0135B5ED49}"/>
    <dgm:cxn modelId="{803B9B3A-7702-4BCA-AA9E-F98A4DF4069E}" type="presOf" srcId="{830E0016-2FE9-424D-B6C2-9A28A592CC4A}" destId="{0453B214-D707-4702-943C-49A15C6B60E6}" srcOrd="0" destOrd="0" presId="urn:microsoft.com/office/officeart/2005/8/layout/default"/>
    <dgm:cxn modelId="{F739344F-6DBB-47DD-BF33-DD2FE037F54D}" srcId="{5D1B2027-3793-4CFF-AE7A-5D157072AEB4}" destId="{8B3DEA24-D3B7-4A5E-A854-178FFEA599C2}" srcOrd="4" destOrd="0" parTransId="{A5392C18-1A13-4773-BE9D-0BCD389C75EB}" sibTransId="{6DA8971A-20DD-4F7F-A31C-384831E3ABE4}"/>
    <dgm:cxn modelId="{BB41307C-3543-4938-AA25-A26CD04B321D}" srcId="{5D1B2027-3793-4CFF-AE7A-5D157072AEB4}" destId="{5CC9B656-3359-480B-99D8-A14EAE573234}" srcOrd="0" destOrd="0" parTransId="{59D97E7D-E46A-46DE-B003-D3DAA925C460}" sibTransId="{7BFDF5C4-AA9A-4D48-96F2-D268DFC3E607}"/>
    <dgm:cxn modelId="{C0194981-FF9B-44DF-8B64-D759EB9C7245}" type="presOf" srcId="{71583E46-57F1-425C-8BF6-648529C59691}" destId="{46D449AF-FF45-4163-AAAB-DF6F4788125D}" srcOrd="0" destOrd="0" presId="urn:microsoft.com/office/officeart/2005/8/layout/default"/>
    <dgm:cxn modelId="{212129AA-F6E5-4E98-9FA6-C1DAFAC5A441}" type="presOf" srcId="{8F51D284-0FF5-4A3D-B896-9B021F8820DB}" destId="{F1ACDD1E-3B1D-4258-BDC7-C72C46F833F6}" srcOrd="0" destOrd="0" presId="urn:microsoft.com/office/officeart/2005/8/layout/default"/>
    <dgm:cxn modelId="{454C19AD-06AE-471D-A254-4476291F4B02}" srcId="{5D1B2027-3793-4CFF-AE7A-5D157072AEB4}" destId="{91349071-A335-423A-9DD7-804F3BFCAA60}" srcOrd="2" destOrd="0" parTransId="{80504110-AE08-499E-A251-B4996DC08E57}" sibTransId="{A92D22D9-79EB-40A2-AF34-ACB980641A5A}"/>
    <dgm:cxn modelId="{90DD37B6-CAD1-4348-BA43-FB04457122D3}" srcId="{5D1B2027-3793-4CFF-AE7A-5D157072AEB4}" destId="{3AAEDB2A-CADA-41B4-8B86-DB2E32EEFDE0}" srcOrd="7" destOrd="0" parTransId="{522B45E3-A27E-429A-A6E4-8919A646551E}" sibTransId="{0AA5AA4C-7861-44F8-92FE-32B8ED8BBC03}"/>
    <dgm:cxn modelId="{C0A9B5BB-BBD0-45F9-BA7E-9497F29AAFF1}" type="presOf" srcId="{5CC9B656-3359-480B-99D8-A14EAE573234}" destId="{CE96EBF5-381E-47C6-8976-FF74DEAC100B}" srcOrd="0" destOrd="0" presId="urn:microsoft.com/office/officeart/2005/8/layout/default"/>
    <dgm:cxn modelId="{A8AD7EC8-D588-46E6-8919-74908929E842}" type="presOf" srcId="{3AAEDB2A-CADA-41B4-8B86-DB2E32EEFDE0}" destId="{7D9087C6-5193-4520-BC9B-A3778B344503}" srcOrd="0" destOrd="0" presId="urn:microsoft.com/office/officeart/2005/8/layout/default"/>
    <dgm:cxn modelId="{78E630F4-381D-4263-B889-2BC0102DFD96}" srcId="{5D1B2027-3793-4CFF-AE7A-5D157072AEB4}" destId="{71583E46-57F1-425C-8BF6-648529C59691}" srcOrd="6" destOrd="0" parTransId="{26A671F4-C994-491E-B054-52EA2BB33688}" sibTransId="{715D8950-07FE-4664-BCAC-E8CF32680702}"/>
    <dgm:cxn modelId="{2884A6FA-2472-4530-8D96-B366C6CD99D7}" srcId="{5D1B2027-3793-4CFF-AE7A-5D157072AEB4}" destId="{DF25E922-650F-4BE4-8E06-34E45E83E72E}" srcOrd="1" destOrd="0" parTransId="{006C805B-0CED-404E-BAC9-3DFB536497B4}" sibTransId="{6F5AFF43-B8E1-4C65-BB8B-074F4A22530B}"/>
    <dgm:cxn modelId="{62CECBFB-FC5B-4D51-A2D9-ACD0226F9A11}" type="presOf" srcId="{8B3DEA24-D3B7-4A5E-A854-178FFEA599C2}" destId="{5E6A86D0-CA2D-4AEC-B7F3-FE382089E5D7}" srcOrd="0" destOrd="0" presId="urn:microsoft.com/office/officeart/2005/8/layout/default"/>
    <dgm:cxn modelId="{8E76A20B-DD09-4875-8EB9-AD3B99970ED2}" type="presParOf" srcId="{F5798ABA-B758-4B1E-90EC-B100DAC3B309}" destId="{CE96EBF5-381E-47C6-8976-FF74DEAC100B}" srcOrd="0" destOrd="0" presId="urn:microsoft.com/office/officeart/2005/8/layout/default"/>
    <dgm:cxn modelId="{F259C8D2-0BF4-41E8-9ABC-51362A9A1DAC}" type="presParOf" srcId="{F5798ABA-B758-4B1E-90EC-B100DAC3B309}" destId="{59D8316D-FD5A-4B79-BB19-441AA01D1ABA}" srcOrd="1" destOrd="0" presId="urn:microsoft.com/office/officeart/2005/8/layout/default"/>
    <dgm:cxn modelId="{16B18ED1-CA2F-4000-AC77-BFE41B04DBD5}" type="presParOf" srcId="{F5798ABA-B758-4B1E-90EC-B100DAC3B309}" destId="{BD6CA7BC-9E8B-4B7A-9417-9299F01B4424}" srcOrd="2" destOrd="0" presId="urn:microsoft.com/office/officeart/2005/8/layout/default"/>
    <dgm:cxn modelId="{89B87AE9-5299-47BC-9369-83883A43D0FC}" type="presParOf" srcId="{F5798ABA-B758-4B1E-90EC-B100DAC3B309}" destId="{DB1E1C75-59B1-47B9-956C-DEED0369314A}" srcOrd="3" destOrd="0" presId="urn:microsoft.com/office/officeart/2005/8/layout/default"/>
    <dgm:cxn modelId="{0E32A1D4-458F-42E1-B304-C3C0753F62CB}" type="presParOf" srcId="{F5798ABA-B758-4B1E-90EC-B100DAC3B309}" destId="{83A6A141-76D8-4EF4-82E8-2FEFCF10A590}" srcOrd="4" destOrd="0" presId="urn:microsoft.com/office/officeart/2005/8/layout/default"/>
    <dgm:cxn modelId="{1643C78F-6AC9-41E4-8734-DE0E4B29202E}" type="presParOf" srcId="{F5798ABA-B758-4B1E-90EC-B100DAC3B309}" destId="{C3D905A9-018A-4833-9E71-C588EF095D1E}" srcOrd="5" destOrd="0" presId="urn:microsoft.com/office/officeart/2005/8/layout/default"/>
    <dgm:cxn modelId="{CB75760A-2B6D-4FE1-A882-F2069EF23ABA}" type="presParOf" srcId="{F5798ABA-B758-4B1E-90EC-B100DAC3B309}" destId="{F1ACDD1E-3B1D-4258-BDC7-C72C46F833F6}" srcOrd="6" destOrd="0" presId="urn:microsoft.com/office/officeart/2005/8/layout/default"/>
    <dgm:cxn modelId="{56BF333F-F816-4B6A-B2BA-0B8740E2B895}" type="presParOf" srcId="{F5798ABA-B758-4B1E-90EC-B100DAC3B309}" destId="{3D975CC1-D56C-4261-9002-22EF81A91329}" srcOrd="7" destOrd="0" presId="urn:microsoft.com/office/officeart/2005/8/layout/default"/>
    <dgm:cxn modelId="{008C560B-47EF-4FAF-AA36-40090A67F9F5}" type="presParOf" srcId="{F5798ABA-B758-4B1E-90EC-B100DAC3B309}" destId="{5E6A86D0-CA2D-4AEC-B7F3-FE382089E5D7}" srcOrd="8" destOrd="0" presId="urn:microsoft.com/office/officeart/2005/8/layout/default"/>
    <dgm:cxn modelId="{F2737D69-7CF8-42E0-82D7-46B19815D18E}" type="presParOf" srcId="{F5798ABA-B758-4B1E-90EC-B100DAC3B309}" destId="{CA0B10F0-A7A6-43BE-BD08-9E87750FA991}" srcOrd="9" destOrd="0" presId="urn:microsoft.com/office/officeart/2005/8/layout/default"/>
    <dgm:cxn modelId="{DD458B4F-F8CC-4D68-A3C3-E2ADEA671297}" type="presParOf" srcId="{F5798ABA-B758-4B1E-90EC-B100DAC3B309}" destId="{0453B214-D707-4702-943C-49A15C6B60E6}" srcOrd="10" destOrd="0" presId="urn:microsoft.com/office/officeart/2005/8/layout/default"/>
    <dgm:cxn modelId="{6E99280E-1941-4460-93AE-19FFEB5E737B}" type="presParOf" srcId="{F5798ABA-B758-4B1E-90EC-B100DAC3B309}" destId="{BC3AFB5A-4B44-4C2E-97AE-0B96BF102112}" srcOrd="11" destOrd="0" presId="urn:microsoft.com/office/officeart/2005/8/layout/default"/>
    <dgm:cxn modelId="{B44E081F-F91E-4AA0-86B7-92E2D0B63C35}" type="presParOf" srcId="{F5798ABA-B758-4B1E-90EC-B100DAC3B309}" destId="{46D449AF-FF45-4163-AAAB-DF6F4788125D}" srcOrd="12" destOrd="0" presId="urn:microsoft.com/office/officeart/2005/8/layout/default"/>
    <dgm:cxn modelId="{86F12EFF-128B-4CED-947D-FB62782F0AE8}" type="presParOf" srcId="{F5798ABA-B758-4B1E-90EC-B100DAC3B309}" destId="{D1DF06D3-D59C-4CFC-B3BB-38F9CE4E8FE8}" srcOrd="13" destOrd="0" presId="urn:microsoft.com/office/officeart/2005/8/layout/default"/>
    <dgm:cxn modelId="{AAA599C0-D334-4968-AE2C-61AF1C03823B}" type="presParOf" srcId="{F5798ABA-B758-4B1E-90EC-B100DAC3B309}" destId="{7D9087C6-5193-4520-BC9B-A3778B344503}"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B57B08-490A-4FB5-96DC-E313DDACDBD0}"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a:p>
      </dgm:t>
    </dgm:pt>
    <dgm:pt modelId="{21B1F62C-FFFA-472E-ADF6-80D2B44361F8}">
      <dgm:prSet phldrT="[Text]" custT="1"/>
      <dgm:spPr/>
      <dgm:t>
        <a:bodyPr/>
        <a:lstStyle/>
        <a:p>
          <a:pPr>
            <a:defRPr sz="2200"/>
          </a:pPr>
          <a:r>
            <a:t>Faire référence aux définitions internationales, régionales et nationales existantes</a:t>
          </a:r>
          <a:endParaRPr sz="2200"/>
        </a:p>
      </dgm:t>
    </dgm:pt>
    <dgm:pt modelId="{2C999C77-80F7-4AD5-A5D4-8FD81920FADD}" type="parTrans" cxnId="{314303F4-4579-4E44-A6EF-28ACBD1F29E5}">
      <dgm:prSet/>
      <dgm:spPr/>
      <dgm:t>
        <a:bodyPr/>
        <a:lstStyle/>
        <a:p>
          <a:endParaRPr sz="2200"/>
        </a:p>
      </dgm:t>
    </dgm:pt>
    <dgm:pt modelId="{CFE073E5-4548-4224-AF75-451A98095ECF}" type="sibTrans" cxnId="{314303F4-4579-4E44-A6EF-28ACBD1F29E5}">
      <dgm:prSet/>
      <dgm:spPr/>
      <dgm:t>
        <a:bodyPr/>
        <a:lstStyle/>
        <a:p>
          <a:endParaRPr sz="2200"/>
        </a:p>
      </dgm:t>
    </dgm:pt>
    <dgm:pt modelId="{C2E831B1-6651-4FE5-9342-DB4D913E63E4}">
      <dgm:prSet phldrT="[Text]" custT="1"/>
      <dgm:spPr/>
      <dgm:t>
        <a:bodyPr/>
        <a:lstStyle/>
        <a:p>
          <a:pPr>
            <a:defRPr sz="2200"/>
          </a:pPr>
          <a:r>
            <a:t>Toujours contextualiser</a:t>
          </a:r>
          <a:endParaRPr sz="2200"/>
        </a:p>
      </dgm:t>
    </dgm:pt>
    <dgm:pt modelId="{A313BC51-0E7E-4C22-85FF-5BAF146929DA}" type="parTrans" cxnId="{11CF10E3-55F2-4E61-9159-54CE225E4272}">
      <dgm:prSet/>
      <dgm:spPr/>
      <dgm:t>
        <a:bodyPr/>
        <a:lstStyle/>
        <a:p>
          <a:endParaRPr sz="2200"/>
        </a:p>
      </dgm:t>
    </dgm:pt>
    <dgm:pt modelId="{645B0FAC-9004-4EA0-B5BB-F2AF198BD7B5}" type="sibTrans" cxnId="{11CF10E3-55F2-4E61-9159-54CE225E4272}">
      <dgm:prSet/>
      <dgm:spPr/>
      <dgm:t>
        <a:bodyPr/>
        <a:lstStyle/>
        <a:p>
          <a:endParaRPr sz="2200"/>
        </a:p>
      </dgm:t>
    </dgm:pt>
    <dgm:pt modelId="{628E025E-A445-4F42-9262-E702D30215A5}">
      <dgm:prSet phldrT="[Text]" custT="1"/>
      <dgm:spPr/>
      <dgm:t>
        <a:bodyPr/>
        <a:lstStyle/>
        <a:p>
          <a:pPr>
            <a:defRPr sz="2200"/>
          </a:pPr>
          <a:r>
            <a:rPr sz="2000" dirty="0" err="1"/>
            <a:t>Considérez</a:t>
          </a:r>
          <a:r>
            <a:rPr sz="2000" dirty="0"/>
            <a:t> les </a:t>
          </a:r>
          <a:r>
            <a:rPr sz="2000" dirty="0" err="1"/>
            <a:t>résultats</a:t>
          </a:r>
          <a:r>
            <a:rPr sz="2000" dirty="0"/>
            <a:t> </a:t>
          </a:r>
          <a:r>
            <a:rPr sz="2000" dirty="0" err="1"/>
            <a:t>d'apprentissage</a:t>
          </a:r>
          <a:r>
            <a:rPr sz="2000" dirty="0"/>
            <a:t>, le volume </a:t>
          </a:r>
          <a:r>
            <a:rPr sz="2000" dirty="0" err="1"/>
            <a:t>d'apprentissage</a:t>
          </a:r>
          <a:r>
            <a:rPr sz="2000" dirty="0"/>
            <a:t>, la durée et les </a:t>
          </a:r>
          <a:r>
            <a:rPr sz="2000" dirty="0" err="1"/>
            <a:t>crédits</a:t>
          </a:r>
          <a:r>
            <a:rPr sz="2000" dirty="0"/>
            <a:t>, </a:t>
          </a:r>
          <a:r>
            <a:rPr sz="2000" dirty="0" err="1"/>
            <a:t>l'AQ</a:t>
          </a:r>
          <a:r>
            <a:rPr sz="2000" dirty="0"/>
            <a:t>, </a:t>
          </a:r>
          <a:r>
            <a:rPr sz="2000" dirty="0" err="1"/>
            <a:t>l'évaluation</a:t>
          </a:r>
          <a:r>
            <a:rPr sz="2000" dirty="0"/>
            <a:t>, etc.</a:t>
          </a:r>
        </a:p>
      </dgm:t>
    </dgm:pt>
    <dgm:pt modelId="{B812945D-32F0-44C3-97D2-601C1FB5C96E}" type="parTrans" cxnId="{F425B39E-8A2D-4F24-BEBE-507DA1988265}">
      <dgm:prSet/>
      <dgm:spPr/>
      <dgm:t>
        <a:bodyPr/>
        <a:lstStyle/>
        <a:p>
          <a:endParaRPr sz="2200"/>
        </a:p>
      </dgm:t>
    </dgm:pt>
    <dgm:pt modelId="{600DC590-A8F9-40BE-A36B-589017CD2652}" type="sibTrans" cxnId="{F425B39E-8A2D-4F24-BEBE-507DA1988265}">
      <dgm:prSet/>
      <dgm:spPr/>
      <dgm:t>
        <a:bodyPr/>
        <a:lstStyle/>
        <a:p>
          <a:endParaRPr sz="2200"/>
        </a:p>
      </dgm:t>
    </dgm:pt>
    <dgm:pt modelId="{16B8EEAF-6918-4C97-AA73-F912C31A2F35}" type="pres">
      <dgm:prSet presAssocID="{CBB57B08-490A-4FB5-96DC-E313DDACDBD0}" presName="Name0" presStyleCnt="0">
        <dgm:presLayoutVars>
          <dgm:dir/>
          <dgm:resizeHandles val="exact"/>
        </dgm:presLayoutVars>
      </dgm:prSet>
      <dgm:spPr/>
    </dgm:pt>
    <dgm:pt modelId="{0844C34E-D5D2-4996-921A-0397B8256649}" type="pres">
      <dgm:prSet presAssocID="{21B1F62C-FFFA-472E-ADF6-80D2B44361F8}" presName="composite" presStyleCnt="0"/>
      <dgm:spPr/>
    </dgm:pt>
    <dgm:pt modelId="{A4521A7C-92C0-4D75-A8F7-752FEA293283}" type="pres">
      <dgm:prSet presAssocID="{21B1F62C-FFFA-472E-ADF6-80D2B44361F8}" presName="rect1" presStyleLbl="trAlignAcc1" presStyleIdx="0" presStyleCnt="3">
        <dgm:presLayoutVars>
          <dgm:bulletEnabled val="1"/>
        </dgm:presLayoutVars>
      </dgm:prSet>
      <dgm:spPr/>
    </dgm:pt>
    <dgm:pt modelId="{2CD77D7E-3DF1-41FD-82C6-8018D1022330}" type="pres">
      <dgm:prSet presAssocID="{21B1F62C-FFFA-472E-ADF6-80D2B44361F8}" presName="rect2" presStyleLbl="fgImgPlace1" presStyleIdx="0" presStyleCnt="3"/>
      <dgm:spPr/>
    </dgm:pt>
    <dgm:pt modelId="{39EA2B5B-1C1F-4958-A6EC-935080921BB5}" type="pres">
      <dgm:prSet presAssocID="{CFE073E5-4548-4224-AF75-451A98095ECF}" presName="sibTrans" presStyleCnt="0"/>
      <dgm:spPr/>
    </dgm:pt>
    <dgm:pt modelId="{7261F3F1-DF92-4D5B-87E6-830D72BF69E6}" type="pres">
      <dgm:prSet presAssocID="{C2E831B1-6651-4FE5-9342-DB4D913E63E4}" presName="composite" presStyleCnt="0"/>
      <dgm:spPr/>
    </dgm:pt>
    <dgm:pt modelId="{0A1D01ED-E0F6-44D7-B4D4-6A5A9B761E6A}" type="pres">
      <dgm:prSet presAssocID="{C2E831B1-6651-4FE5-9342-DB4D913E63E4}" presName="rect1" presStyleLbl="trAlignAcc1" presStyleIdx="1" presStyleCnt="3">
        <dgm:presLayoutVars>
          <dgm:bulletEnabled val="1"/>
        </dgm:presLayoutVars>
      </dgm:prSet>
      <dgm:spPr/>
    </dgm:pt>
    <dgm:pt modelId="{71D42F55-7E67-4201-90AB-1B07BB8BCE81}" type="pres">
      <dgm:prSet presAssocID="{C2E831B1-6651-4FE5-9342-DB4D913E63E4}" presName="rect2" presStyleLbl="fgImgPlace1" presStyleIdx="1" presStyleCnt="3"/>
      <dgm:spPr/>
    </dgm:pt>
    <dgm:pt modelId="{E5F66DA5-3128-4621-9BB6-694F4F12D6DC}" type="pres">
      <dgm:prSet presAssocID="{645B0FAC-9004-4EA0-B5BB-F2AF198BD7B5}" presName="sibTrans" presStyleCnt="0"/>
      <dgm:spPr/>
    </dgm:pt>
    <dgm:pt modelId="{AE09FE32-5D6F-4942-8284-1F4F8F7907FF}" type="pres">
      <dgm:prSet presAssocID="{628E025E-A445-4F42-9262-E702D30215A5}" presName="composite" presStyleCnt="0"/>
      <dgm:spPr/>
    </dgm:pt>
    <dgm:pt modelId="{659E558E-07DF-4920-8391-3EBA82744718}" type="pres">
      <dgm:prSet presAssocID="{628E025E-A445-4F42-9262-E702D30215A5}" presName="rect1" presStyleLbl="trAlignAcc1" presStyleIdx="2" presStyleCnt="3">
        <dgm:presLayoutVars>
          <dgm:bulletEnabled val="1"/>
        </dgm:presLayoutVars>
      </dgm:prSet>
      <dgm:spPr/>
    </dgm:pt>
    <dgm:pt modelId="{513D15FC-A6E0-4482-9F65-EA7B7F958A07}" type="pres">
      <dgm:prSet presAssocID="{628E025E-A445-4F42-9262-E702D30215A5}" presName="rect2" presStyleLbl="fgImgPlace1" presStyleIdx="2" presStyleCnt="3"/>
      <dgm:spPr/>
    </dgm:pt>
  </dgm:ptLst>
  <dgm:cxnLst>
    <dgm:cxn modelId="{E9B8DA8A-81A9-47CF-BB81-4F0546D00B52}" type="presOf" srcId="{CBB57B08-490A-4FB5-96DC-E313DDACDBD0}" destId="{16B8EEAF-6918-4C97-AA73-F912C31A2F35}" srcOrd="0" destOrd="0" presId="urn:microsoft.com/office/officeart/2008/layout/PictureStrips"/>
    <dgm:cxn modelId="{74ABC894-E597-46EE-B635-2059320A74F5}" type="presOf" srcId="{628E025E-A445-4F42-9262-E702D30215A5}" destId="{659E558E-07DF-4920-8391-3EBA82744718}" srcOrd="0" destOrd="0" presId="urn:microsoft.com/office/officeart/2008/layout/PictureStrips"/>
    <dgm:cxn modelId="{F425B39E-8A2D-4F24-BEBE-507DA1988265}" srcId="{CBB57B08-490A-4FB5-96DC-E313DDACDBD0}" destId="{628E025E-A445-4F42-9262-E702D30215A5}" srcOrd="2" destOrd="0" parTransId="{B812945D-32F0-44C3-97D2-601C1FB5C96E}" sibTransId="{600DC590-A8F9-40BE-A36B-589017CD2652}"/>
    <dgm:cxn modelId="{7F5E86B6-564A-4C1C-AB5F-0CCADF7A8C13}" type="presOf" srcId="{21B1F62C-FFFA-472E-ADF6-80D2B44361F8}" destId="{A4521A7C-92C0-4D75-A8F7-752FEA293283}" srcOrd="0" destOrd="0" presId="urn:microsoft.com/office/officeart/2008/layout/PictureStrips"/>
    <dgm:cxn modelId="{11CF10E3-55F2-4E61-9159-54CE225E4272}" srcId="{CBB57B08-490A-4FB5-96DC-E313DDACDBD0}" destId="{C2E831B1-6651-4FE5-9342-DB4D913E63E4}" srcOrd="1" destOrd="0" parTransId="{A313BC51-0E7E-4C22-85FF-5BAF146929DA}" sibTransId="{645B0FAC-9004-4EA0-B5BB-F2AF198BD7B5}"/>
    <dgm:cxn modelId="{314303F4-4579-4E44-A6EF-28ACBD1F29E5}" srcId="{CBB57B08-490A-4FB5-96DC-E313DDACDBD0}" destId="{21B1F62C-FFFA-472E-ADF6-80D2B44361F8}" srcOrd="0" destOrd="0" parTransId="{2C999C77-80F7-4AD5-A5D4-8FD81920FADD}" sibTransId="{CFE073E5-4548-4224-AF75-451A98095ECF}"/>
    <dgm:cxn modelId="{A87B55F9-D475-45FC-AFE4-9A2372D3786F}" type="presOf" srcId="{C2E831B1-6651-4FE5-9342-DB4D913E63E4}" destId="{0A1D01ED-E0F6-44D7-B4D4-6A5A9B761E6A}" srcOrd="0" destOrd="0" presId="urn:microsoft.com/office/officeart/2008/layout/PictureStrips"/>
    <dgm:cxn modelId="{0B71D2D4-BA6D-4624-8F68-B429DBBE0601}" type="presParOf" srcId="{16B8EEAF-6918-4C97-AA73-F912C31A2F35}" destId="{0844C34E-D5D2-4996-921A-0397B8256649}" srcOrd="0" destOrd="0" presId="urn:microsoft.com/office/officeart/2008/layout/PictureStrips"/>
    <dgm:cxn modelId="{E49DA581-0327-4D71-B034-98F5DC8405DD}" type="presParOf" srcId="{0844C34E-D5D2-4996-921A-0397B8256649}" destId="{A4521A7C-92C0-4D75-A8F7-752FEA293283}" srcOrd="0" destOrd="0" presId="urn:microsoft.com/office/officeart/2008/layout/PictureStrips"/>
    <dgm:cxn modelId="{1580FAA0-003A-439E-BF2C-858A6FDDCA1A}" type="presParOf" srcId="{0844C34E-D5D2-4996-921A-0397B8256649}" destId="{2CD77D7E-3DF1-41FD-82C6-8018D1022330}" srcOrd="1" destOrd="0" presId="urn:microsoft.com/office/officeart/2008/layout/PictureStrips"/>
    <dgm:cxn modelId="{36E15268-B14B-41F1-9D6B-53031C9D6306}" type="presParOf" srcId="{16B8EEAF-6918-4C97-AA73-F912C31A2F35}" destId="{39EA2B5B-1C1F-4958-A6EC-935080921BB5}" srcOrd="1" destOrd="0" presId="urn:microsoft.com/office/officeart/2008/layout/PictureStrips"/>
    <dgm:cxn modelId="{46257321-D332-46C8-9ABB-4CB10CD28D7D}" type="presParOf" srcId="{16B8EEAF-6918-4C97-AA73-F912C31A2F35}" destId="{7261F3F1-DF92-4D5B-87E6-830D72BF69E6}" srcOrd="2" destOrd="0" presId="urn:microsoft.com/office/officeart/2008/layout/PictureStrips"/>
    <dgm:cxn modelId="{C2BF5C18-3180-4C55-ADF1-7BA510F7F292}" type="presParOf" srcId="{7261F3F1-DF92-4D5B-87E6-830D72BF69E6}" destId="{0A1D01ED-E0F6-44D7-B4D4-6A5A9B761E6A}" srcOrd="0" destOrd="0" presId="urn:microsoft.com/office/officeart/2008/layout/PictureStrips"/>
    <dgm:cxn modelId="{9AA5476E-9AC9-43A7-92E9-51733210DCEB}" type="presParOf" srcId="{7261F3F1-DF92-4D5B-87E6-830D72BF69E6}" destId="{71D42F55-7E67-4201-90AB-1B07BB8BCE81}" srcOrd="1" destOrd="0" presId="urn:microsoft.com/office/officeart/2008/layout/PictureStrips"/>
    <dgm:cxn modelId="{76FA7A1C-880A-4A0F-8D1A-B9E80CD30C45}" type="presParOf" srcId="{16B8EEAF-6918-4C97-AA73-F912C31A2F35}" destId="{E5F66DA5-3128-4621-9BB6-694F4F12D6DC}" srcOrd="3" destOrd="0" presId="urn:microsoft.com/office/officeart/2008/layout/PictureStrips"/>
    <dgm:cxn modelId="{0B148B7A-B5F8-48AE-BF15-5FBA4E8C5AE5}" type="presParOf" srcId="{16B8EEAF-6918-4C97-AA73-F912C31A2F35}" destId="{AE09FE32-5D6F-4942-8284-1F4F8F7907FF}" srcOrd="4" destOrd="0" presId="urn:microsoft.com/office/officeart/2008/layout/PictureStrips"/>
    <dgm:cxn modelId="{A60E10BB-C60E-4BD5-B87E-A5374D7EB0D0}" type="presParOf" srcId="{AE09FE32-5D6F-4942-8284-1F4F8F7907FF}" destId="{659E558E-07DF-4920-8391-3EBA82744718}" srcOrd="0" destOrd="0" presId="urn:microsoft.com/office/officeart/2008/layout/PictureStrips"/>
    <dgm:cxn modelId="{A2DC2CBA-3348-4F4A-A536-8D7AC75A519D}" type="presParOf" srcId="{AE09FE32-5D6F-4942-8284-1F4F8F7907FF}" destId="{513D15FC-A6E0-4482-9F65-EA7B7F958A0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0C47DB-40B4-49EB-BFD4-B645D8218CED}"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a:p>
      </dgm:t>
    </dgm:pt>
    <dgm:pt modelId="{C36852D4-BAB9-48A4-8E9C-B3631C64FF35}">
      <dgm:prSet custT="1"/>
      <dgm:spPr/>
      <dgm:t>
        <a:bodyPr/>
        <a:lstStyle/>
        <a:p>
          <a:pPr>
            <a:defRPr sz="2400"/>
          </a:pPr>
          <a:r>
            <a:t>Remédier à l’inadéquation des compétences et à la demande de compétences, promouvoir l’apprentissage tout au long de la vie</a:t>
          </a:r>
          <a:endParaRPr sz="2400"/>
        </a:p>
      </dgm:t>
    </dgm:pt>
    <dgm:pt modelId="{A8F9B32F-AB17-4E91-86B7-DDF19D896483}" type="parTrans" cxnId="{D502B52E-86DB-454C-935A-581AB5BF5CFE}">
      <dgm:prSet/>
      <dgm:spPr/>
      <dgm:t>
        <a:bodyPr/>
        <a:lstStyle/>
        <a:p>
          <a:endParaRPr sz="2400"/>
        </a:p>
      </dgm:t>
    </dgm:pt>
    <dgm:pt modelId="{B1D1EC22-4E7D-43B4-B1CF-5B9569D42972}" type="sibTrans" cxnId="{D502B52E-86DB-454C-935A-581AB5BF5CFE}">
      <dgm:prSet/>
      <dgm:spPr/>
      <dgm:t>
        <a:bodyPr/>
        <a:lstStyle/>
        <a:p>
          <a:endParaRPr sz="2400"/>
        </a:p>
      </dgm:t>
    </dgm:pt>
    <dgm:pt modelId="{406DAA5D-E396-48BE-B258-669823162C0A}">
      <dgm:prSet custT="1"/>
      <dgm:spPr/>
      <dgm:t>
        <a:bodyPr/>
        <a:lstStyle/>
        <a:p>
          <a:pPr>
            <a:defRPr sz="2400"/>
          </a:pPr>
          <a:r>
            <a:t>Servir d’outil essentiel pour le perfectionnement et la reconversion des travailleurs et contribuer à combler les déficits de compétences en fournissant une formation ciblée</a:t>
          </a:r>
          <a:endParaRPr sz="2400"/>
        </a:p>
      </dgm:t>
    </dgm:pt>
    <dgm:pt modelId="{BF82129F-3497-46AF-B7DE-7BDDBB9C9B72}" type="parTrans" cxnId="{B5FD5769-BA21-4336-9C18-B2D67DFD59F1}">
      <dgm:prSet/>
      <dgm:spPr/>
      <dgm:t>
        <a:bodyPr/>
        <a:lstStyle/>
        <a:p>
          <a:endParaRPr sz="2400"/>
        </a:p>
      </dgm:t>
    </dgm:pt>
    <dgm:pt modelId="{545BD04C-C13F-4EA5-B09C-FB19465EAAC9}" type="sibTrans" cxnId="{B5FD5769-BA21-4336-9C18-B2D67DFD59F1}">
      <dgm:prSet/>
      <dgm:spPr/>
      <dgm:t>
        <a:bodyPr/>
        <a:lstStyle/>
        <a:p>
          <a:endParaRPr sz="2400"/>
        </a:p>
      </dgm:t>
    </dgm:pt>
    <dgm:pt modelId="{0192FD14-926B-4B06-90A9-BB4260DDB2B1}">
      <dgm:prSet custT="1"/>
      <dgm:spPr/>
      <dgm:t>
        <a:bodyPr/>
        <a:lstStyle/>
        <a:p>
          <a:pPr>
            <a:defRPr sz="2400"/>
          </a:pPr>
          <a:r>
            <a:t>Améliorer l'employabilité</a:t>
          </a:r>
          <a:endParaRPr sz="2400"/>
        </a:p>
      </dgm:t>
    </dgm:pt>
    <dgm:pt modelId="{76685181-E68A-4B23-89D6-283B50F3B705}" type="parTrans" cxnId="{DCC5FA0D-F983-4C42-9AE0-EFB0D9173FE6}">
      <dgm:prSet/>
      <dgm:spPr/>
      <dgm:t>
        <a:bodyPr/>
        <a:lstStyle/>
        <a:p>
          <a:endParaRPr sz="2400"/>
        </a:p>
      </dgm:t>
    </dgm:pt>
    <dgm:pt modelId="{E50E3D14-0FC7-4D89-8ABA-963148F7E771}" type="sibTrans" cxnId="{DCC5FA0D-F983-4C42-9AE0-EFB0D9173FE6}">
      <dgm:prSet/>
      <dgm:spPr/>
      <dgm:t>
        <a:bodyPr/>
        <a:lstStyle/>
        <a:p>
          <a:endParaRPr sz="2400"/>
        </a:p>
      </dgm:t>
    </dgm:pt>
    <dgm:pt modelId="{D7298553-C8B7-4047-8476-493C6CC1074C}">
      <dgm:prSet custT="1"/>
      <dgm:spPr/>
      <dgm:t>
        <a:bodyPr/>
        <a:lstStyle/>
        <a:p>
          <a:pPr>
            <a:defRPr sz="2400"/>
          </a:pPr>
          <a:r>
            <a:t>Offrir des parcours d'apprentissage flexibles</a:t>
          </a:r>
          <a:endParaRPr sz="2400"/>
        </a:p>
      </dgm:t>
    </dgm:pt>
    <dgm:pt modelId="{AF4C6E37-6CF9-431C-BBAF-6600F61ACAD2}" type="parTrans" cxnId="{0CD081EB-00CF-4543-A803-4DCF307E274F}">
      <dgm:prSet/>
      <dgm:spPr/>
      <dgm:t>
        <a:bodyPr/>
        <a:lstStyle/>
        <a:p>
          <a:endParaRPr sz="2400"/>
        </a:p>
      </dgm:t>
    </dgm:pt>
    <dgm:pt modelId="{5E7BB581-8E03-4510-8036-E1185086DCDD}" type="sibTrans" cxnId="{0CD081EB-00CF-4543-A803-4DCF307E274F}">
      <dgm:prSet/>
      <dgm:spPr/>
      <dgm:t>
        <a:bodyPr/>
        <a:lstStyle/>
        <a:p>
          <a:endParaRPr sz="2400"/>
        </a:p>
      </dgm:t>
    </dgm:pt>
    <dgm:pt modelId="{4C45BC7F-0FD0-4571-8658-D99DBDDAEFE3}" type="pres">
      <dgm:prSet presAssocID="{6B0C47DB-40B4-49EB-BFD4-B645D8218CED}" presName="linear" presStyleCnt="0">
        <dgm:presLayoutVars>
          <dgm:dir/>
          <dgm:animLvl val="lvl"/>
          <dgm:resizeHandles val="exact"/>
        </dgm:presLayoutVars>
      </dgm:prSet>
      <dgm:spPr/>
    </dgm:pt>
    <dgm:pt modelId="{9FDC590D-9068-457C-BF1C-91F3AE9C0002}" type="pres">
      <dgm:prSet presAssocID="{C36852D4-BAB9-48A4-8E9C-B3631C64FF35}" presName="parentLin" presStyleCnt="0"/>
      <dgm:spPr/>
    </dgm:pt>
    <dgm:pt modelId="{C8D09137-5CE5-40B6-BD1E-CFC1AFE84424}" type="pres">
      <dgm:prSet presAssocID="{C36852D4-BAB9-48A4-8E9C-B3631C64FF35}" presName="parentLeftMargin" presStyleLbl="node1" presStyleIdx="0" presStyleCnt="4"/>
      <dgm:spPr/>
    </dgm:pt>
    <dgm:pt modelId="{13C81935-1B53-4A58-8600-6D20AEF4A3D3}" type="pres">
      <dgm:prSet presAssocID="{C36852D4-BAB9-48A4-8E9C-B3631C64FF35}" presName="parentText" presStyleLbl="node1" presStyleIdx="0" presStyleCnt="4" custScaleX="142857" custScaleY="126522">
        <dgm:presLayoutVars>
          <dgm:chMax val="0"/>
          <dgm:bulletEnabled val="1"/>
        </dgm:presLayoutVars>
      </dgm:prSet>
      <dgm:spPr/>
    </dgm:pt>
    <dgm:pt modelId="{B89FECFE-5215-4D1A-857D-9C42D5179DA5}" type="pres">
      <dgm:prSet presAssocID="{C36852D4-BAB9-48A4-8E9C-B3631C64FF35}" presName="negativeSpace" presStyleCnt="0"/>
      <dgm:spPr/>
    </dgm:pt>
    <dgm:pt modelId="{19ECAF0F-76BC-47F7-A329-315FC9AD35F9}" type="pres">
      <dgm:prSet presAssocID="{C36852D4-BAB9-48A4-8E9C-B3631C64FF35}" presName="childText" presStyleLbl="conFgAcc1" presStyleIdx="0" presStyleCnt="4">
        <dgm:presLayoutVars>
          <dgm:bulletEnabled val="1"/>
        </dgm:presLayoutVars>
      </dgm:prSet>
      <dgm:spPr/>
    </dgm:pt>
    <dgm:pt modelId="{E3E06291-8EA8-4F7A-9EA4-A0F5AE00D285}" type="pres">
      <dgm:prSet presAssocID="{B1D1EC22-4E7D-43B4-B1CF-5B9569D42972}" presName="spaceBetweenRectangles" presStyleCnt="0"/>
      <dgm:spPr/>
    </dgm:pt>
    <dgm:pt modelId="{95CACCB4-2FC0-42D8-B516-5C1C570CF7E0}" type="pres">
      <dgm:prSet presAssocID="{406DAA5D-E396-48BE-B258-669823162C0A}" presName="parentLin" presStyleCnt="0"/>
      <dgm:spPr/>
    </dgm:pt>
    <dgm:pt modelId="{43ADAD6E-C3C8-49EC-A138-B43B99C9DEA6}" type="pres">
      <dgm:prSet presAssocID="{406DAA5D-E396-48BE-B258-669823162C0A}" presName="parentLeftMargin" presStyleLbl="node1" presStyleIdx="0" presStyleCnt="4"/>
      <dgm:spPr/>
    </dgm:pt>
    <dgm:pt modelId="{988E794D-AF70-4EAE-9A67-7104EADD029C}" type="pres">
      <dgm:prSet presAssocID="{406DAA5D-E396-48BE-B258-669823162C0A}" presName="parentText" presStyleLbl="node1" presStyleIdx="1" presStyleCnt="4" custScaleX="135454" custScaleY="135348">
        <dgm:presLayoutVars>
          <dgm:chMax val="0"/>
          <dgm:bulletEnabled val="1"/>
        </dgm:presLayoutVars>
      </dgm:prSet>
      <dgm:spPr/>
    </dgm:pt>
    <dgm:pt modelId="{E5774F27-E146-4018-BEB8-C59AB9977026}" type="pres">
      <dgm:prSet presAssocID="{406DAA5D-E396-48BE-B258-669823162C0A}" presName="negativeSpace" presStyleCnt="0"/>
      <dgm:spPr/>
    </dgm:pt>
    <dgm:pt modelId="{AA4440D0-C500-4186-A12B-621BFC86362F}" type="pres">
      <dgm:prSet presAssocID="{406DAA5D-E396-48BE-B258-669823162C0A}" presName="childText" presStyleLbl="conFgAcc1" presStyleIdx="1" presStyleCnt="4">
        <dgm:presLayoutVars>
          <dgm:bulletEnabled val="1"/>
        </dgm:presLayoutVars>
      </dgm:prSet>
      <dgm:spPr/>
    </dgm:pt>
    <dgm:pt modelId="{D19158F1-5A47-4DB8-AB41-50A72F949801}" type="pres">
      <dgm:prSet presAssocID="{545BD04C-C13F-4EA5-B09C-FB19465EAAC9}" presName="spaceBetweenRectangles" presStyleCnt="0"/>
      <dgm:spPr/>
    </dgm:pt>
    <dgm:pt modelId="{C08BB39A-B86D-409D-8945-1151817B9B69}" type="pres">
      <dgm:prSet presAssocID="{0192FD14-926B-4B06-90A9-BB4260DDB2B1}" presName="parentLin" presStyleCnt="0"/>
      <dgm:spPr/>
    </dgm:pt>
    <dgm:pt modelId="{B97B3B0A-FAB3-4267-8A7C-A95B714C0A64}" type="pres">
      <dgm:prSet presAssocID="{0192FD14-926B-4B06-90A9-BB4260DDB2B1}" presName="parentLeftMargin" presStyleLbl="node1" presStyleIdx="1" presStyleCnt="4"/>
      <dgm:spPr/>
    </dgm:pt>
    <dgm:pt modelId="{0E29BDE5-AD8A-4C10-A9B3-913A0D402268}" type="pres">
      <dgm:prSet presAssocID="{0192FD14-926B-4B06-90A9-BB4260DDB2B1}" presName="parentText" presStyleLbl="node1" presStyleIdx="2" presStyleCnt="4" custScaleX="137539" custScaleY="99925">
        <dgm:presLayoutVars>
          <dgm:chMax val="0"/>
          <dgm:bulletEnabled val="1"/>
        </dgm:presLayoutVars>
      </dgm:prSet>
      <dgm:spPr/>
    </dgm:pt>
    <dgm:pt modelId="{8ED168B7-AFD9-4986-90E3-297EF17B7C08}" type="pres">
      <dgm:prSet presAssocID="{0192FD14-926B-4B06-90A9-BB4260DDB2B1}" presName="negativeSpace" presStyleCnt="0"/>
      <dgm:spPr/>
    </dgm:pt>
    <dgm:pt modelId="{3E3D3228-FA25-4A2D-B0AD-0F85632A335A}" type="pres">
      <dgm:prSet presAssocID="{0192FD14-926B-4B06-90A9-BB4260DDB2B1}" presName="childText" presStyleLbl="conFgAcc1" presStyleIdx="2" presStyleCnt="4">
        <dgm:presLayoutVars>
          <dgm:bulletEnabled val="1"/>
        </dgm:presLayoutVars>
      </dgm:prSet>
      <dgm:spPr/>
    </dgm:pt>
    <dgm:pt modelId="{6FB57538-DF88-4835-986A-C2710B3395D7}" type="pres">
      <dgm:prSet presAssocID="{E50E3D14-0FC7-4D89-8ABA-963148F7E771}" presName="spaceBetweenRectangles" presStyleCnt="0"/>
      <dgm:spPr/>
    </dgm:pt>
    <dgm:pt modelId="{E6A6D4E0-8C06-4C9A-81DF-A9C984E9A02C}" type="pres">
      <dgm:prSet presAssocID="{D7298553-C8B7-4047-8476-493C6CC1074C}" presName="parentLin" presStyleCnt="0"/>
      <dgm:spPr/>
    </dgm:pt>
    <dgm:pt modelId="{1AB34F84-30E9-46E2-B4E9-552DB967C259}" type="pres">
      <dgm:prSet presAssocID="{D7298553-C8B7-4047-8476-493C6CC1074C}" presName="parentLeftMargin" presStyleLbl="node1" presStyleIdx="2" presStyleCnt="4"/>
      <dgm:spPr/>
    </dgm:pt>
    <dgm:pt modelId="{C640589D-6BFB-45AD-B53C-182A5E82D79E}" type="pres">
      <dgm:prSet presAssocID="{D7298553-C8B7-4047-8476-493C6CC1074C}" presName="parentText" presStyleLbl="node1" presStyleIdx="3" presStyleCnt="4" custScaleX="135454" custScaleY="92992">
        <dgm:presLayoutVars>
          <dgm:chMax val="0"/>
          <dgm:bulletEnabled val="1"/>
        </dgm:presLayoutVars>
      </dgm:prSet>
      <dgm:spPr/>
    </dgm:pt>
    <dgm:pt modelId="{D3B0561F-501B-40F8-83AA-8C2049211AD5}" type="pres">
      <dgm:prSet presAssocID="{D7298553-C8B7-4047-8476-493C6CC1074C}" presName="negativeSpace" presStyleCnt="0"/>
      <dgm:spPr/>
    </dgm:pt>
    <dgm:pt modelId="{11801423-6F11-4144-8064-53D7E897AF58}" type="pres">
      <dgm:prSet presAssocID="{D7298553-C8B7-4047-8476-493C6CC1074C}" presName="childText" presStyleLbl="conFgAcc1" presStyleIdx="3" presStyleCnt="4">
        <dgm:presLayoutVars>
          <dgm:bulletEnabled val="1"/>
        </dgm:presLayoutVars>
      </dgm:prSet>
      <dgm:spPr/>
    </dgm:pt>
  </dgm:ptLst>
  <dgm:cxnLst>
    <dgm:cxn modelId="{DCC5FA0D-F983-4C42-9AE0-EFB0D9173FE6}" srcId="{6B0C47DB-40B4-49EB-BFD4-B645D8218CED}" destId="{0192FD14-926B-4B06-90A9-BB4260DDB2B1}" srcOrd="2" destOrd="0" parTransId="{76685181-E68A-4B23-89D6-283B50F3B705}" sibTransId="{E50E3D14-0FC7-4D89-8ABA-963148F7E771}"/>
    <dgm:cxn modelId="{73CDB60F-18F6-4CC8-A6E1-35C796D5FA7D}" type="presOf" srcId="{0192FD14-926B-4B06-90A9-BB4260DDB2B1}" destId="{0E29BDE5-AD8A-4C10-A9B3-913A0D402268}" srcOrd="1" destOrd="0" presId="urn:microsoft.com/office/officeart/2005/8/layout/list1"/>
    <dgm:cxn modelId="{9E3F8C19-8875-4B94-AA8F-7A4FAAB1889A}" type="presOf" srcId="{C36852D4-BAB9-48A4-8E9C-B3631C64FF35}" destId="{13C81935-1B53-4A58-8600-6D20AEF4A3D3}" srcOrd="1" destOrd="0" presId="urn:microsoft.com/office/officeart/2005/8/layout/list1"/>
    <dgm:cxn modelId="{12DC811F-B579-4A83-825B-66868715E391}" type="presOf" srcId="{0192FD14-926B-4B06-90A9-BB4260DDB2B1}" destId="{B97B3B0A-FAB3-4267-8A7C-A95B714C0A64}" srcOrd="0" destOrd="0" presId="urn:microsoft.com/office/officeart/2005/8/layout/list1"/>
    <dgm:cxn modelId="{0F0D4D29-9781-4BB2-ABD4-F0A790E6C24D}" type="presOf" srcId="{406DAA5D-E396-48BE-B258-669823162C0A}" destId="{988E794D-AF70-4EAE-9A67-7104EADD029C}" srcOrd="1" destOrd="0" presId="urn:microsoft.com/office/officeart/2005/8/layout/list1"/>
    <dgm:cxn modelId="{D502B52E-86DB-454C-935A-581AB5BF5CFE}" srcId="{6B0C47DB-40B4-49EB-BFD4-B645D8218CED}" destId="{C36852D4-BAB9-48A4-8E9C-B3631C64FF35}" srcOrd="0" destOrd="0" parTransId="{A8F9B32F-AB17-4E91-86B7-DDF19D896483}" sibTransId="{B1D1EC22-4E7D-43B4-B1CF-5B9569D42972}"/>
    <dgm:cxn modelId="{0F684336-FA6C-4A31-A32F-07AB86688A53}" type="presOf" srcId="{406DAA5D-E396-48BE-B258-669823162C0A}" destId="{43ADAD6E-C3C8-49EC-A138-B43B99C9DEA6}" srcOrd="0" destOrd="0" presId="urn:microsoft.com/office/officeart/2005/8/layout/list1"/>
    <dgm:cxn modelId="{B5FD5769-BA21-4336-9C18-B2D67DFD59F1}" srcId="{6B0C47DB-40B4-49EB-BFD4-B645D8218CED}" destId="{406DAA5D-E396-48BE-B258-669823162C0A}" srcOrd="1" destOrd="0" parTransId="{BF82129F-3497-46AF-B7DE-7BDDBB9C9B72}" sibTransId="{545BD04C-C13F-4EA5-B09C-FB19465EAAC9}"/>
    <dgm:cxn modelId="{A1B04B8E-DD3B-4E21-8A6E-1E0A69F6822B}" type="presOf" srcId="{C36852D4-BAB9-48A4-8E9C-B3631C64FF35}" destId="{C8D09137-5CE5-40B6-BD1E-CFC1AFE84424}" srcOrd="0" destOrd="0" presId="urn:microsoft.com/office/officeart/2005/8/layout/list1"/>
    <dgm:cxn modelId="{6A5D4A9D-41C4-4328-9C6B-B5090AE2A661}" type="presOf" srcId="{D7298553-C8B7-4047-8476-493C6CC1074C}" destId="{C640589D-6BFB-45AD-B53C-182A5E82D79E}" srcOrd="1" destOrd="0" presId="urn:microsoft.com/office/officeart/2005/8/layout/list1"/>
    <dgm:cxn modelId="{496CA2C1-57C3-408C-94F9-B6CE85A971F3}" type="presOf" srcId="{6B0C47DB-40B4-49EB-BFD4-B645D8218CED}" destId="{4C45BC7F-0FD0-4571-8658-D99DBDDAEFE3}" srcOrd="0" destOrd="0" presId="urn:microsoft.com/office/officeart/2005/8/layout/list1"/>
    <dgm:cxn modelId="{2CB0E2DB-06E2-4EC2-9825-47919C2C79CE}" type="presOf" srcId="{D7298553-C8B7-4047-8476-493C6CC1074C}" destId="{1AB34F84-30E9-46E2-B4E9-552DB967C259}" srcOrd="0" destOrd="0" presId="urn:microsoft.com/office/officeart/2005/8/layout/list1"/>
    <dgm:cxn modelId="{0CD081EB-00CF-4543-A803-4DCF307E274F}" srcId="{6B0C47DB-40B4-49EB-BFD4-B645D8218CED}" destId="{D7298553-C8B7-4047-8476-493C6CC1074C}" srcOrd="3" destOrd="0" parTransId="{AF4C6E37-6CF9-431C-BBAF-6600F61ACAD2}" sibTransId="{5E7BB581-8E03-4510-8036-E1185086DCDD}"/>
    <dgm:cxn modelId="{D03032AA-051B-4B06-8AF4-B22FEB190DB4}" type="presParOf" srcId="{4C45BC7F-0FD0-4571-8658-D99DBDDAEFE3}" destId="{9FDC590D-9068-457C-BF1C-91F3AE9C0002}" srcOrd="0" destOrd="0" presId="urn:microsoft.com/office/officeart/2005/8/layout/list1"/>
    <dgm:cxn modelId="{352E3E6A-1088-4E86-8BEE-654761C4F653}" type="presParOf" srcId="{9FDC590D-9068-457C-BF1C-91F3AE9C0002}" destId="{C8D09137-5CE5-40B6-BD1E-CFC1AFE84424}" srcOrd="0" destOrd="0" presId="urn:microsoft.com/office/officeart/2005/8/layout/list1"/>
    <dgm:cxn modelId="{25FD9749-FFB6-4A27-8DF0-0DF081B47F1E}" type="presParOf" srcId="{9FDC590D-9068-457C-BF1C-91F3AE9C0002}" destId="{13C81935-1B53-4A58-8600-6D20AEF4A3D3}" srcOrd="1" destOrd="0" presId="urn:microsoft.com/office/officeart/2005/8/layout/list1"/>
    <dgm:cxn modelId="{FDEC1355-16E9-4D60-83DE-015B7D038BFA}" type="presParOf" srcId="{4C45BC7F-0FD0-4571-8658-D99DBDDAEFE3}" destId="{B89FECFE-5215-4D1A-857D-9C42D5179DA5}" srcOrd="1" destOrd="0" presId="urn:microsoft.com/office/officeart/2005/8/layout/list1"/>
    <dgm:cxn modelId="{C5C02DA6-F52C-44D2-8348-DE3ECBF17903}" type="presParOf" srcId="{4C45BC7F-0FD0-4571-8658-D99DBDDAEFE3}" destId="{19ECAF0F-76BC-47F7-A329-315FC9AD35F9}" srcOrd="2" destOrd="0" presId="urn:microsoft.com/office/officeart/2005/8/layout/list1"/>
    <dgm:cxn modelId="{92F6E65E-5777-41AE-833C-C02C923B1D96}" type="presParOf" srcId="{4C45BC7F-0FD0-4571-8658-D99DBDDAEFE3}" destId="{E3E06291-8EA8-4F7A-9EA4-A0F5AE00D285}" srcOrd="3" destOrd="0" presId="urn:microsoft.com/office/officeart/2005/8/layout/list1"/>
    <dgm:cxn modelId="{754A452F-6778-4C21-988D-55177C26816E}" type="presParOf" srcId="{4C45BC7F-0FD0-4571-8658-D99DBDDAEFE3}" destId="{95CACCB4-2FC0-42D8-B516-5C1C570CF7E0}" srcOrd="4" destOrd="0" presId="urn:microsoft.com/office/officeart/2005/8/layout/list1"/>
    <dgm:cxn modelId="{52226789-1107-42F1-9073-3CE99047693F}" type="presParOf" srcId="{95CACCB4-2FC0-42D8-B516-5C1C570CF7E0}" destId="{43ADAD6E-C3C8-49EC-A138-B43B99C9DEA6}" srcOrd="0" destOrd="0" presId="urn:microsoft.com/office/officeart/2005/8/layout/list1"/>
    <dgm:cxn modelId="{BEF2630A-C51C-46ED-93C3-464BBE0EF27B}" type="presParOf" srcId="{95CACCB4-2FC0-42D8-B516-5C1C570CF7E0}" destId="{988E794D-AF70-4EAE-9A67-7104EADD029C}" srcOrd="1" destOrd="0" presId="urn:microsoft.com/office/officeart/2005/8/layout/list1"/>
    <dgm:cxn modelId="{B9597F14-385B-4E90-8860-0AD1ED1B08A0}" type="presParOf" srcId="{4C45BC7F-0FD0-4571-8658-D99DBDDAEFE3}" destId="{E5774F27-E146-4018-BEB8-C59AB9977026}" srcOrd="5" destOrd="0" presId="urn:microsoft.com/office/officeart/2005/8/layout/list1"/>
    <dgm:cxn modelId="{68946C28-5988-4EAA-9522-AD9C65D3289C}" type="presParOf" srcId="{4C45BC7F-0FD0-4571-8658-D99DBDDAEFE3}" destId="{AA4440D0-C500-4186-A12B-621BFC86362F}" srcOrd="6" destOrd="0" presId="urn:microsoft.com/office/officeart/2005/8/layout/list1"/>
    <dgm:cxn modelId="{2FED77D2-594E-4920-8D9B-22255625227F}" type="presParOf" srcId="{4C45BC7F-0FD0-4571-8658-D99DBDDAEFE3}" destId="{D19158F1-5A47-4DB8-AB41-50A72F949801}" srcOrd="7" destOrd="0" presId="urn:microsoft.com/office/officeart/2005/8/layout/list1"/>
    <dgm:cxn modelId="{46D82827-3591-4866-86C4-A8317E824879}" type="presParOf" srcId="{4C45BC7F-0FD0-4571-8658-D99DBDDAEFE3}" destId="{C08BB39A-B86D-409D-8945-1151817B9B69}" srcOrd="8" destOrd="0" presId="urn:microsoft.com/office/officeart/2005/8/layout/list1"/>
    <dgm:cxn modelId="{1BF4C166-EABC-448B-861F-741B38895C69}" type="presParOf" srcId="{C08BB39A-B86D-409D-8945-1151817B9B69}" destId="{B97B3B0A-FAB3-4267-8A7C-A95B714C0A64}" srcOrd="0" destOrd="0" presId="urn:microsoft.com/office/officeart/2005/8/layout/list1"/>
    <dgm:cxn modelId="{109BC09D-B8BB-4431-AC75-08DB04581E49}" type="presParOf" srcId="{C08BB39A-B86D-409D-8945-1151817B9B69}" destId="{0E29BDE5-AD8A-4C10-A9B3-913A0D402268}" srcOrd="1" destOrd="0" presId="urn:microsoft.com/office/officeart/2005/8/layout/list1"/>
    <dgm:cxn modelId="{84D3389B-D391-4E36-ADDE-609684D9C4C7}" type="presParOf" srcId="{4C45BC7F-0FD0-4571-8658-D99DBDDAEFE3}" destId="{8ED168B7-AFD9-4986-90E3-297EF17B7C08}" srcOrd="9" destOrd="0" presId="urn:microsoft.com/office/officeart/2005/8/layout/list1"/>
    <dgm:cxn modelId="{42C26112-9EBE-45D4-9AE6-0B93A525AFF9}" type="presParOf" srcId="{4C45BC7F-0FD0-4571-8658-D99DBDDAEFE3}" destId="{3E3D3228-FA25-4A2D-B0AD-0F85632A335A}" srcOrd="10" destOrd="0" presId="urn:microsoft.com/office/officeart/2005/8/layout/list1"/>
    <dgm:cxn modelId="{E006CD3D-EE2E-4B90-A00C-6BD2DEA96366}" type="presParOf" srcId="{4C45BC7F-0FD0-4571-8658-D99DBDDAEFE3}" destId="{6FB57538-DF88-4835-986A-C2710B3395D7}" srcOrd="11" destOrd="0" presId="urn:microsoft.com/office/officeart/2005/8/layout/list1"/>
    <dgm:cxn modelId="{C34F06D9-8725-4641-9777-F5D78E9C2570}" type="presParOf" srcId="{4C45BC7F-0FD0-4571-8658-D99DBDDAEFE3}" destId="{E6A6D4E0-8C06-4C9A-81DF-A9C984E9A02C}" srcOrd="12" destOrd="0" presId="urn:microsoft.com/office/officeart/2005/8/layout/list1"/>
    <dgm:cxn modelId="{59570855-3465-4994-BF68-B2F8232C8BD8}" type="presParOf" srcId="{E6A6D4E0-8C06-4C9A-81DF-A9C984E9A02C}" destId="{1AB34F84-30E9-46E2-B4E9-552DB967C259}" srcOrd="0" destOrd="0" presId="urn:microsoft.com/office/officeart/2005/8/layout/list1"/>
    <dgm:cxn modelId="{F59A31B9-ADB3-42F1-8E9D-0DDE5BEE12F8}" type="presParOf" srcId="{E6A6D4E0-8C06-4C9A-81DF-A9C984E9A02C}" destId="{C640589D-6BFB-45AD-B53C-182A5E82D79E}" srcOrd="1" destOrd="0" presId="urn:microsoft.com/office/officeart/2005/8/layout/list1"/>
    <dgm:cxn modelId="{C505CDEF-972D-4B32-9466-A488D8733B93}" type="presParOf" srcId="{4C45BC7F-0FD0-4571-8658-D99DBDDAEFE3}" destId="{D3B0561F-501B-40F8-83AA-8C2049211AD5}" srcOrd="13" destOrd="0" presId="urn:microsoft.com/office/officeart/2005/8/layout/list1"/>
    <dgm:cxn modelId="{F21A3AFA-250B-408D-BBED-DFC1564B1762}" type="presParOf" srcId="{4C45BC7F-0FD0-4571-8658-D99DBDDAEFE3}" destId="{11801423-6F11-4144-8064-53D7E897AF5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1B2027-3793-4CFF-AE7A-5D157072AEB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a:p>
      </dgm:t>
    </dgm:pt>
    <dgm:pt modelId="{32A20AD1-F9B4-4588-AB65-AB553B47C8FF}">
      <dgm:prSet/>
      <dgm:spPr/>
      <dgm:t>
        <a:bodyPr/>
        <a:lstStyle/>
        <a:p>
          <a:r>
            <a:t>Apprenants tout au long de la vie et professionnels à la recherche d'une progression de carrière et d'un développement personnel</a:t>
          </a:r>
        </a:p>
      </dgm:t>
    </dgm:pt>
    <dgm:pt modelId="{80230E88-31E1-4188-BF3A-DF7BB400FADD}" type="sibTrans" cxnId="{E0517CAC-323A-421C-9363-DF15C010DCA1}">
      <dgm:prSet/>
      <dgm:spPr/>
      <dgm:t>
        <a:bodyPr/>
        <a:lstStyle/>
        <a:p>
          <a:endParaRPr/>
        </a:p>
      </dgm:t>
    </dgm:pt>
    <dgm:pt modelId="{50999031-9C8A-49F0-A2D4-F3FD125F5024}" type="parTrans" cxnId="{E0517CAC-323A-421C-9363-DF15C010DCA1}">
      <dgm:prSet/>
      <dgm:spPr/>
      <dgm:t>
        <a:bodyPr/>
        <a:lstStyle/>
        <a:p>
          <a:endParaRPr/>
        </a:p>
      </dgm:t>
    </dgm:pt>
    <dgm:pt modelId="{676E1C71-98CE-488D-BD54-DAFF66C4066B}">
      <dgm:prSet/>
      <dgm:spPr/>
      <dgm:t>
        <a:bodyPr/>
        <a:lstStyle/>
        <a:p>
          <a:r>
            <a:t>Chercheurs d’emploi et jeunes NEET </a:t>
          </a:r>
        </a:p>
      </dgm:t>
    </dgm:pt>
    <dgm:pt modelId="{81E02FD4-A49F-4EE3-91E0-5EE40E3AB0D3}" type="sibTrans" cxnId="{27E92FC6-9260-44C9-B47F-749CB4496514}">
      <dgm:prSet/>
      <dgm:spPr/>
      <dgm:t>
        <a:bodyPr/>
        <a:lstStyle/>
        <a:p>
          <a:endParaRPr/>
        </a:p>
      </dgm:t>
    </dgm:pt>
    <dgm:pt modelId="{111CDED2-7F1D-4D92-B928-2C6CE87C87FC}" type="parTrans" cxnId="{27E92FC6-9260-44C9-B47F-749CB4496514}">
      <dgm:prSet/>
      <dgm:spPr/>
      <dgm:t>
        <a:bodyPr/>
        <a:lstStyle/>
        <a:p>
          <a:endParaRPr/>
        </a:p>
      </dgm:t>
    </dgm:pt>
    <dgm:pt modelId="{D4D98F59-2A97-4648-85DE-EF1D597C1E1F}">
      <dgm:prSet/>
      <dgm:spPr/>
      <dgm:t>
        <a:bodyPr/>
        <a:lstStyle/>
        <a:p>
          <a:r>
            <a:t>Personnes peu qualifiées/qualifiées </a:t>
          </a:r>
        </a:p>
      </dgm:t>
    </dgm:pt>
    <dgm:pt modelId="{4AEF15DF-2C2F-4126-9FD8-EFEB7FCC5E4C}" type="sibTrans" cxnId="{E59B1FDC-D32D-4396-BD36-4F9D1BA51FE0}">
      <dgm:prSet/>
      <dgm:spPr/>
      <dgm:t>
        <a:bodyPr/>
        <a:lstStyle/>
        <a:p>
          <a:endParaRPr/>
        </a:p>
      </dgm:t>
    </dgm:pt>
    <dgm:pt modelId="{81991FE9-8810-40BA-8043-1C586EE5AC78}" type="parTrans" cxnId="{E59B1FDC-D32D-4396-BD36-4F9D1BA51FE0}">
      <dgm:prSet/>
      <dgm:spPr/>
      <dgm:t>
        <a:bodyPr/>
        <a:lstStyle/>
        <a:p>
          <a:endParaRPr/>
        </a:p>
      </dgm:t>
    </dgm:pt>
    <dgm:pt modelId="{2DD0FFA9-9EC2-4ED7-9180-D463F24631C9}">
      <dgm:prSet/>
      <dgm:spPr/>
      <dgm:t>
        <a:bodyPr/>
        <a:lstStyle/>
        <a:p>
          <a:r>
            <a:t>Apprenants dans l’éducation et la formation formelles et non formelles</a:t>
          </a:r>
        </a:p>
      </dgm:t>
    </dgm:pt>
    <dgm:pt modelId="{3CB426A1-2649-43B8-96BB-24708C064EE0}" type="sibTrans" cxnId="{8BF9E6A4-525F-4F4F-8C13-54AD78BC5EDF}">
      <dgm:prSet/>
      <dgm:spPr/>
      <dgm:t>
        <a:bodyPr/>
        <a:lstStyle/>
        <a:p>
          <a:endParaRPr/>
        </a:p>
      </dgm:t>
    </dgm:pt>
    <dgm:pt modelId="{5C562316-4093-4525-9FF9-CD775BD4DAD7}" type="parTrans" cxnId="{8BF9E6A4-525F-4F4F-8C13-54AD78BC5EDF}">
      <dgm:prSet/>
      <dgm:spPr/>
      <dgm:t>
        <a:bodyPr/>
        <a:lstStyle/>
        <a:p>
          <a:endParaRPr/>
        </a:p>
      </dgm:t>
    </dgm:pt>
    <dgm:pt modelId="{3AAEDB2A-CADA-41B4-8B86-DB2E32EEFDE0}">
      <dgm:prSet/>
      <dgm:spPr/>
      <dgm:t>
        <a:bodyPr/>
        <a:lstStyle/>
        <a:p>
          <a:r>
            <a:t>Jeunes non scolarisés </a:t>
          </a:r>
        </a:p>
      </dgm:t>
    </dgm:pt>
    <dgm:pt modelId="{0AA5AA4C-7861-44F8-92FE-32B8ED8BBC03}" type="sibTrans" cxnId="{90DD37B6-CAD1-4348-BA43-FB04457122D3}">
      <dgm:prSet/>
      <dgm:spPr/>
      <dgm:t>
        <a:bodyPr/>
        <a:lstStyle/>
        <a:p>
          <a:endParaRPr/>
        </a:p>
      </dgm:t>
    </dgm:pt>
    <dgm:pt modelId="{522B45E3-A27E-429A-A6E4-8919A646551E}" type="parTrans" cxnId="{90DD37B6-CAD1-4348-BA43-FB04457122D3}">
      <dgm:prSet/>
      <dgm:spPr/>
      <dgm:t>
        <a:bodyPr/>
        <a:lstStyle/>
        <a:p>
          <a:endParaRPr/>
        </a:p>
      </dgm:t>
    </dgm:pt>
    <dgm:pt modelId="{F4C519CF-3F79-45BC-9041-7B297D1F49B8}">
      <dgm:prSet/>
      <dgm:spPr/>
      <dgm:t>
        <a:bodyPr/>
        <a:lstStyle/>
        <a:p>
          <a:r>
            <a:t>Groupes défavorisés (revenus des ménages, filles, femmes, réfugiés)</a:t>
          </a:r>
        </a:p>
      </dgm:t>
    </dgm:pt>
    <dgm:pt modelId="{B5E4C204-6200-4CB5-9C9F-205CC7C471AB}" type="parTrans" cxnId="{F75E584F-53A7-417A-BDBB-4051BE4AD96D}">
      <dgm:prSet/>
      <dgm:spPr/>
      <dgm:t>
        <a:bodyPr/>
        <a:lstStyle/>
        <a:p>
          <a:endParaRPr/>
        </a:p>
      </dgm:t>
    </dgm:pt>
    <dgm:pt modelId="{5216E301-31AA-477D-9DD4-6809EF4C198D}" type="sibTrans" cxnId="{F75E584F-53A7-417A-BDBB-4051BE4AD96D}">
      <dgm:prSet/>
      <dgm:spPr/>
      <dgm:t>
        <a:bodyPr/>
        <a:lstStyle/>
        <a:p>
          <a:endParaRPr/>
        </a:p>
      </dgm:t>
    </dgm:pt>
    <dgm:pt modelId="{F5798ABA-B758-4B1E-90EC-B100DAC3B309}" type="pres">
      <dgm:prSet presAssocID="{5D1B2027-3793-4CFF-AE7A-5D157072AEB4}" presName="diagram" presStyleCnt="0">
        <dgm:presLayoutVars>
          <dgm:dir/>
          <dgm:resizeHandles val="exact"/>
        </dgm:presLayoutVars>
      </dgm:prSet>
      <dgm:spPr/>
    </dgm:pt>
    <dgm:pt modelId="{AF650432-5EBA-456B-ACE7-AEF8F4368924}" type="pres">
      <dgm:prSet presAssocID="{32A20AD1-F9B4-4588-AB65-AB553B47C8FF}" presName="node" presStyleLbl="node1" presStyleIdx="0" presStyleCnt="6">
        <dgm:presLayoutVars>
          <dgm:bulletEnabled val="1"/>
        </dgm:presLayoutVars>
      </dgm:prSet>
      <dgm:spPr/>
    </dgm:pt>
    <dgm:pt modelId="{12C0F4B0-6C69-4C02-984C-119BEA5F6C85}" type="pres">
      <dgm:prSet presAssocID="{80230E88-31E1-4188-BF3A-DF7BB400FADD}" presName="sibTrans" presStyleCnt="0"/>
      <dgm:spPr/>
    </dgm:pt>
    <dgm:pt modelId="{2A8C47E7-D34D-4BC5-971A-FD9CCAB23D94}" type="pres">
      <dgm:prSet presAssocID="{676E1C71-98CE-488D-BD54-DAFF66C4066B}" presName="node" presStyleLbl="node1" presStyleIdx="1" presStyleCnt="6">
        <dgm:presLayoutVars>
          <dgm:bulletEnabled val="1"/>
        </dgm:presLayoutVars>
      </dgm:prSet>
      <dgm:spPr/>
    </dgm:pt>
    <dgm:pt modelId="{86D8CE1D-581D-4C6D-8A4F-BA134540228B}" type="pres">
      <dgm:prSet presAssocID="{81E02FD4-A49F-4EE3-91E0-5EE40E3AB0D3}" presName="sibTrans" presStyleCnt="0"/>
      <dgm:spPr/>
    </dgm:pt>
    <dgm:pt modelId="{5B168CB8-B695-4DF3-B684-CD1ABD1CBA77}" type="pres">
      <dgm:prSet presAssocID="{D4D98F59-2A97-4648-85DE-EF1D597C1E1F}" presName="node" presStyleLbl="node1" presStyleIdx="2" presStyleCnt="6">
        <dgm:presLayoutVars>
          <dgm:bulletEnabled val="1"/>
        </dgm:presLayoutVars>
      </dgm:prSet>
      <dgm:spPr/>
    </dgm:pt>
    <dgm:pt modelId="{B07973BB-C41C-4429-B44E-F984743CB3DD}" type="pres">
      <dgm:prSet presAssocID="{4AEF15DF-2C2F-4126-9FD8-EFEB7FCC5E4C}" presName="sibTrans" presStyleCnt="0"/>
      <dgm:spPr/>
    </dgm:pt>
    <dgm:pt modelId="{9F3E0CB4-1C1C-4644-9254-216479EDE5BA}" type="pres">
      <dgm:prSet presAssocID="{2DD0FFA9-9EC2-4ED7-9180-D463F24631C9}" presName="node" presStyleLbl="node1" presStyleIdx="3" presStyleCnt="6">
        <dgm:presLayoutVars>
          <dgm:bulletEnabled val="1"/>
        </dgm:presLayoutVars>
      </dgm:prSet>
      <dgm:spPr/>
    </dgm:pt>
    <dgm:pt modelId="{1E5C0030-4802-49C8-AF70-AB6506601D64}" type="pres">
      <dgm:prSet presAssocID="{3CB426A1-2649-43B8-96BB-24708C064EE0}" presName="sibTrans" presStyleCnt="0"/>
      <dgm:spPr/>
    </dgm:pt>
    <dgm:pt modelId="{7D9087C6-5193-4520-BC9B-A3778B344503}" type="pres">
      <dgm:prSet presAssocID="{3AAEDB2A-CADA-41B4-8B86-DB2E32EEFDE0}" presName="node" presStyleLbl="node1" presStyleIdx="4" presStyleCnt="6" custLinFactNeighborX="-604" custLinFactNeighborY="1044">
        <dgm:presLayoutVars>
          <dgm:bulletEnabled val="1"/>
        </dgm:presLayoutVars>
      </dgm:prSet>
      <dgm:spPr/>
    </dgm:pt>
    <dgm:pt modelId="{E8B3BD6A-E4D0-4800-A5D0-9CA8D66FD10F}" type="pres">
      <dgm:prSet presAssocID="{0AA5AA4C-7861-44F8-92FE-32B8ED8BBC03}" presName="sibTrans" presStyleCnt="0"/>
      <dgm:spPr/>
    </dgm:pt>
    <dgm:pt modelId="{1D6F368A-A96E-41CE-B2FA-319020CB26CF}" type="pres">
      <dgm:prSet presAssocID="{F4C519CF-3F79-45BC-9041-7B297D1F49B8}" presName="node" presStyleLbl="node1" presStyleIdx="5" presStyleCnt="6">
        <dgm:presLayoutVars>
          <dgm:bulletEnabled val="1"/>
        </dgm:presLayoutVars>
      </dgm:prSet>
      <dgm:spPr/>
    </dgm:pt>
  </dgm:ptLst>
  <dgm:cxnLst>
    <dgm:cxn modelId="{14BFE506-8CAD-47AC-8614-FDD3C4084FFA}" type="presOf" srcId="{F4C519CF-3F79-45BC-9041-7B297D1F49B8}" destId="{1D6F368A-A96E-41CE-B2FA-319020CB26CF}" srcOrd="0" destOrd="0" presId="urn:microsoft.com/office/officeart/2005/8/layout/default"/>
    <dgm:cxn modelId="{5A622B0A-C713-4646-B514-25212CCD8B03}" type="presOf" srcId="{5D1B2027-3793-4CFF-AE7A-5D157072AEB4}" destId="{F5798ABA-B758-4B1E-90EC-B100DAC3B309}" srcOrd="0" destOrd="0" presId="urn:microsoft.com/office/officeart/2005/8/layout/default"/>
    <dgm:cxn modelId="{5102AF0B-AE2E-49F6-9AA4-A5E6F4DB7CEC}" type="presOf" srcId="{676E1C71-98CE-488D-BD54-DAFF66C4066B}" destId="{2A8C47E7-D34D-4BC5-971A-FD9CCAB23D94}" srcOrd="0" destOrd="0" presId="urn:microsoft.com/office/officeart/2005/8/layout/default"/>
    <dgm:cxn modelId="{393DC13D-2A7B-4B18-939E-CBC1E965B98F}" type="presOf" srcId="{2DD0FFA9-9EC2-4ED7-9180-D463F24631C9}" destId="{9F3E0CB4-1C1C-4644-9254-216479EDE5BA}" srcOrd="0" destOrd="0" presId="urn:microsoft.com/office/officeart/2005/8/layout/default"/>
    <dgm:cxn modelId="{F75E584F-53A7-417A-BDBB-4051BE4AD96D}" srcId="{5D1B2027-3793-4CFF-AE7A-5D157072AEB4}" destId="{F4C519CF-3F79-45BC-9041-7B297D1F49B8}" srcOrd="5" destOrd="0" parTransId="{B5E4C204-6200-4CB5-9C9F-205CC7C471AB}" sibTransId="{5216E301-31AA-477D-9DD4-6809EF4C198D}"/>
    <dgm:cxn modelId="{5EAB7A8F-3CF2-4635-AA1D-F7FBF7BDDA06}" type="presOf" srcId="{D4D98F59-2A97-4648-85DE-EF1D597C1E1F}" destId="{5B168CB8-B695-4DF3-B684-CD1ABD1CBA77}" srcOrd="0" destOrd="0" presId="urn:microsoft.com/office/officeart/2005/8/layout/default"/>
    <dgm:cxn modelId="{8BF9E6A4-525F-4F4F-8C13-54AD78BC5EDF}" srcId="{5D1B2027-3793-4CFF-AE7A-5D157072AEB4}" destId="{2DD0FFA9-9EC2-4ED7-9180-D463F24631C9}" srcOrd="3" destOrd="0" parTransId="{5C562316-4093-4525-9FF9-CD775BD4DAD7}" sibTransId="{3CB426A1-2649-43B8-96BB-24708C064EE0}"/>
    <dgm:cxn modelId="{E0517CAC-323A-421C-9363-DF15C010DCA1}" srcId="{5D1B2027-3793-4CFF-AE7A-5D157072AEB4}" destId="{32A20AD1-F9B4-4588-AB65-AB553B47C8FF}" srcOrd="0" destOrd="0" parTransId="{50999031-9C8A-49F0-A2D4-F3FD125F5024}" sibTransId="{80230E88-31E1-4188-BF3A-DF7BB400FADD}"/>
    <dgm:cxn modelId="{90DD37B6-CAD1-4348-BA43-FB04457122D3}" srcId="{5D1B2027-3793-4CFF-AE7A-5D157072AEB4}" destId="{3AAEDB2A-CADA-41B4-8B86-DB2E32EEFDE0}" srcOrd="4" destOrd="0" parTransId="{522B45E3-A27E-429A-A6E4-8919A646551E}" sibTransId="{0AA5AA4C-7861-44F8-92FE-32B8ED8BBC03}"/>
    <dgm:cxn modelId="{27E92FC6-9260-44C9-B47F-749CB4496514}" srcId="{5D1B2027-3793-4CFF-AE7A-5D157072AEB4}" destId="{676E1C71-98CE-488D-BD54-DAFF66C4066B}" srcOrd="1" destOrd="0" parTransId="{111CDED2-7F1D-4D92-B928-2C6CE87C87FC}" sibTransId="{81E02FD4-A49F-4EE3-91E0-5EE40E3AB0D3}"/>
    <dgm:cxn modelId="{A8AD7EC8-D588-46E6-8919-74908929E842}" type="presOf" srcId="{3AAEDB2A-CADA-41B4-8B86-DB2E32EEFDE0}" destId="{7D9087C6-5193-4520-BC9B-A3778B344503}" srcOrd="0" destOrd="0" presId="urn:microsoft.com/office/officeart/2005/8/layout/default"/>
    <dgm:cxn modelId="{A68EF6D2-06D0-4871-9A54-65CFBA268F79}" type="presOf" srcId="{32A20AD1-F9B4-4588-AB65-AB553B47C8FF}" destId="{AF650432-5EBA-456B-ACE7-AEF8F4368924}" srcOrd="0" destOrd="0" presId="urn:microsoft.com/office/officeart/2005/8/layout/default"/>
    <dgm:cxn modelId="{E59B1FDC-D32D-4396-BD36-4F9D1BA51FE0}" srcId="{5D1B2027-3793-4CFF-AE7A-5D157072AEB4}" destId="{D4D98F59-2A97-4648-85DE-EF1D597C1E1F}" srcOrd="2" destOrd="0" parTransId="{81991FE9-8810-40BA-8043-1C586EE5AC78}" sibTransId="{4AEF15DF-2C2F-4126-9FD8-EFEB7FCC5E4C}"/>
    <dgm:cxn modelId="{C4D03182-9517-4B9A-83AD-86BC13C45889}" type="presParOf" srcId="{F5798ABA-B758-4B1E-90EC-B100DAC3B309}" destId="{AF650432-5EBA-456B-ACE7-AEF8F4368924}" srcOrd="0" destOrd="0" presId="urn:microsoft.com/office/officeart/2005/8/layout/default"/>
    <dgm:cxn modelId="{0BCB9737-8B98-4F60-925B-BA2D130EFCB6}" type="presParOf" srcId="{F5798ABA-B758-4B1E-90EC-B100DAC3B309}" destId="{12C0F4B0-6C69-4C02-984C-119BEA5F6C85}" srcOrd="1" destOrd="0" presId="urn:microsoft.com/office/officeart/2005/8/layout/default"/>
    <dgm:cxn modelId="{6C1E60C9-34F5-49D1-AA0A-E4B4A9B366EB}" type="presParOf" srcId="{F5798ABA-B758-4B1E-90EC-B100DAC3B309}" destId="{2A8C47E7-D34D-4BC5-971A-FD9CCAB23D94}" srcOrd="2" destOrd="0" presId="urn:microsoft.com/office/officeart/2005/8/layout/default"/>
    <dgm:cxn modelId="{F218789B-695E-4B79-8043-3F1508D98295}" type="presParOf" srcId="{F5798ABA-B758-4B1E-90EC-B100DAC3B309}" destId="{86D8CE1D-581D-4C6D-8A4F-BA134540228B}" srcOrd="3" destOrd="0" presId="urn:microsoft.com/office/officeart/2005/8/layout/default"/>
    <dgm:cxn modelId="{0DF31911-667A-4059-BF4D-60C909B4B706}" type="presParOf" srcId="{F5798ABA-B758-4B1E-90EC-B100DAC3B309}" destId="{5B168CB8-B695-4DF3-B684-CD1ABD1CBA77}" srcOrd="4" destOrd="0" presId="urn:microsoft.com/office/officeart/2005/8/layout/default"/>
    <dgm:cxn modelId="{3DF60155-E1CA-42DC-99A7-52E0AF6A5304}" type="presParOf" srcId="{F5798ABA-B758-4B1E-90EC-B100DAC3B309}" destId="{B07973BB-C41C-4429-B44E-F984743CB3DD}" srcOrd="5" destOrd="0" presId="urn:microsoft.com/office/officeart/2005/8/layout/default"/>
    <dgm:cxn modelId="{9579AA0D-40BA-4C29-AE3F-669B29011A0B}" type="presParOf" srcId="{F5798ABA-B758-4B1E-90EC-B100DAC3B309}" destId="{9F3E0CB4-1C1C-4644-9254-216479EDE5BA}" srcOrd="6" destOrd="0" presId="urn:microsoft.com/office/officeart/2005/8/layout/default"/>
    <dgm:cxn modelId="{28A40F3F-D5D6-40C3-B945-64852C42C326}" type="presParOf" srcId="{F5798ABA-B758-4B1E-90EC-B100DAC3B309}" destId="{1E5C0030-4802-49C8-AF70-AB6506601D64}" srcOrd="7" destOrd="0" presId="urn:microsoft.com/office/officeart/2005/8/layout/default"/>
    <dgm:cxn modelId="{AAA599C0-D334-4968-AE2C-61AF1C03823B}" type="presParOf" srcId="{F5798ABA-B758-4B1E-90EC-B100DAC3B309}" destId="{7D9087C6-5193-4520-BC9B-A3778B344503}" srcOrd="8" destOrd="0" presId="urn:microsoft.com/office/officeart/2005/8/layout/default"/>
    <dgm:cxn modelId="{9F826A09-2E59-4FFC-A862-7CB82DFDC4F5}" type="presParOf" srcId="{F5798ABA-B758-4B1E-90EC-B100DAC3B309}" destId="{E8B3BD6A-E4D0-4800-A5D0-9CA8D66FD10F}" srcOrd="9" destOrd="0" presId="urn:microsoft.com/office/officeart/2005/8/layout/default"/>
    <dgm:cxn modelId="{436A6D09-07B3-4B86-8BC5-F8EF92327B96}" type="presParOf" srcId="{F5798ABA-B758-4B1E-90EC-B100DAC3B309}" destId="{1D6F368A-A96E-41CE-B2FA-319020CB26C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81F7E2-0B35-43A1-A15E-46BAA7906E61}" type="doc">
      <dgm:prSet loTypeId="urn:microsoft.com/office/officeart/2005/8/layout/chevron2" loCatId="list" qsTypeId="urn:microsoft.com/office/officeart/2005/8/quickstyle/simple1" qsCatId="simple" csTypeId="urn:microsoft.com/office/officeart/2005/8/colors/colorful3" csCatId="colorful" phldr="1"/>
      <dgm:spPr/>
      <dgm:t>
        <a:bodyPr/>
        <a:lstStyle/>
        <a:p>
          <a:endParaRPr/>
        </a:p>
      </dgm:t>
    </dgm:pt>
    <dgm:pt modelId="{A59504E9-7F01-4FF0-A417-ADE12661881D}">
      <dgm:prSet phldrT="[Text]" custT="1"/>
      <dgm:spPr/>
      <dgm:t>
        <a:bodyPr/>
        <a:lstStyle/>
        <a:p>
          <a:pPr>
            <a:defRPr sz="2000" b="1"/>
          </a:pPr>
          <a:r>
            <a:rPr sz="1400" dirty="0"/>
            <a:t>Conception &amp; Développement</a:t>
          </a:r>
          <a:endParaRPr sz="1400" b="1" dirty="0"/>
        </a:p>
      </dgm:t>
    </dgm:pt>
    <dgm:pt modelId="{B5746A80-5574-4D69-9693-658B6C18DC49}" type="parTrans" cxnId="{D31EC028-EB63-4FEA-B303-DCFA998775CC}">
      <dgm:prSet/>
      <dgm:spPr/>
      <dgm:t>
        <a:bodyPr/>
        <a:lstStyle/>
        <a:p>
          <a:endParaRPr sz="2000" b="1"/>
        </a:p>
      </dgm:t>
    </dgm:pt>
    <dgm:pt modelId="{A7D027AD-FF6E-4864-A69C-6F207F6141BE}" type="sibTrans" cxnId="{D31EC028-EB63-4FEA-B303-DCFA998775CC}">
      <dgm:prSet/>
      <dgm:spPr/>
      <dgm:t>
        <a:bodyPr/>
        <a:lstStyle/>
        <a:p>
          <a:endParaRPr sz="2000" b="1"/>
        </a:p>
      </dgm:t>
    </dgm:pt>
    <dgm:pt modelId="{3DB6E450-1BD0-4BFB-8314-06D38E917C08}">
      <dgm:prSet phldrT="[Text]" custT="1"/>
      <dgm:spPr>
        <a:solidFill>
          <a:schemeClr val="accent3">
            <a:lumMod val="40000"/>
            <a:lumOff val="60000"/>
            <a:alpha val="90000"/>
          </a:schemeClr>
        </a:solidFill>
      </dgm:spPr>
      <dgm:t>
        <a:bodyPr/>
        <a:lstStyle/>
        <a:p>
          <a:pPr>
            <a:defRPr sz="2000" b="1"/>
          </a:pPr>
          <a:r>
            <a:t>Partie du LP existant (modularisation)? </a:t>
          </a:r>
          <a:endParaRPr sz="2000" b="1"/>
        </a:p>
      </dgm:t>
    </dgm:pt>
    <dgm:pt modelId="{E547CCFA-7A79-4615-B1E5-FF0DCAFE7353}" type="parTrans" cxnId="{68328091-D85C-439C-BB6C-A4505D955E06}">
      <dgm:prSet/>
      <dgm:spPr/>
      <dgm:t>
        <a:bodyPr/>
        <a:lstStyle/>
        <a:p>
          <a:endParaRPr sz="2000" b="1"/>
        </a:p>
      </dgm:t>
    </dgm:pt>
    <dgm:pt modelId="{0AF2316A-A0C8-4313-BB0A-06B08B2C68D8}" type="sibTrans" cxnId="{68328091-D85C-439C-BB6C-A4505D955E06}">
      <dgm:prSet/>
      <dgm:spPr/>
      <dgm:t>
        <a:bodyPr/>
        <a:lstStyle/>
        <a:p>
          <a:endParaRPr sz="2000" b="1"/>
        </a:p>
      </dgm:t>
    </dgm:pt>
    <dgm:pt modelId="{5C11B632-7412-49B3-AC0A-3E5E3BCC6C57}">
      <dgm:prSet phldrT="[Text]" custT="1"/>
      <dgm:spPr>
        <a:solidFill>
          <a:schemeClr val="accent3">
            <a:lumMod val="40000"/>
            <a:lumOff val="60000"/>
            <a:alpha val="90000"/>
          </a:schemeClr>
        </a:solidFill>
      </dgm:spPr>
      <dgm:t>
        <a:bodyPr/>
        <a:lstStyle/>
        <a:p>
          <a:pPr>
            <a:defRPr sz="2000" b="1"/>
          </a:pPr>
          <a:r>
            <a:rPr dirty="0" err="1"/>
            <a:t>Autonome</a:t>
          </a:r>
          <a:r>
            <a:rPr dirty="0"/>
            <a:t>?</a:t>
          </a:r>
          <a:endParaRPr sz="2000" b="1" dirty="0"/>
        </a:p>
      </dgm:t>
    </dgm:pt>
    <dgm:pt modelId="{266E22D3-C120-4C6A-B1BA-63954FF3935B}" type="parTrans" cxnId="{BC8B1620-5E24-4BC6-9EBF-6DE559BD873E}">
      <dgm:prSet/>
      <dgm:spPr/>
      <dgm:t>
        <a:bodyPr/>
        <a:lstStyle/>
        <a:p>
          <a:endParaRPr sz="2000" b="1"/>
        </a:p>
      </dgm:t>
    </dgm:pt>
    <dgm:pt modelId="{178DB48E-6568-46E6-B29B-0F860B472055}" type="sibTrans" cxnId="{BC8B1620-5E24-4BC6-9EBF-6DE559BD873E}">
      <dgm:prSet/>
      <dgm:spPr/>
      <dgm:t>
        <a:bodyPr/>
        <a:lstStyle/>
        <a:p>
          <a:endParaRPr sz="2000" b="1"/>
        </a:p>
      </dgm:t>
    </dgm:pt>
    <dgm:pt modelId="{8AD84065-F038-4F37-94A6-A32284E0AB08}">
      <dgm:prSet phldrT="[Text]" custT="1"/>
      <dgm:spPr/>
      <dgm:t>
        <a:bodyPr/>
        <a:lstStyle/>
        <a:p>
          <a:pPr>
            <a:defRPr sz="2000" b="1"/>
          </a:pPr>
          <a:r>
            <a:t>Livraison</a:t>
          </a:r>
          <a:endParaRPr sz="2000" b="1"/>
        </a:p>
      </dgm:t>
    </dgm:pt>
    <dgm:pt modelId="{48666E3A-3A37-47FC-BA13-3F785B00F4BA}" type="parTrans" cxnId="{A7E888F0-3070-467A-881A-0AFED90C7466}">
      <dgm:prSet/>
      <dgm:spPr/>
      <dgm:t>
        <a:bodyPr/>
        <a:lstStyle/>
        <a:p>
          <a:endParaRPr sz="2000" b="1"/>
        </a:p>
      </dgm:t>
    </dgm:pt>
    <dgm:pt modelId="{0107AD90-A776-487B-835B-1A92F60EE8DB}" type="sibTrans" cxnId="{A7E888F0-3070-467A-881A-0AFED90C7466}">
      <dgm:prSet/>
      <dgm:spPr/>
      <dgm:t>
        <a:bodyPr/>
        <a:lstStyle/>
        <a:p>
          <a:endParaRPr sz="2000" b="1"/>
        </a:p>
      </dgm:t>
    </dgm:pt>
    <dgm:pt modelId="{AC53CCDA-7000-4B69-8F19-B5E7E80D4FB4}">
      <dgm:prSet phldrT="[Text]" custT="1"/>
      <dgm:spPr>
        <a:solidFill>
          <a:srgbClr val="92D050">
            <a:alpha val="90000"/>
          </a:srgbClr>
        </a:solidFill>
      </dgm:spPr>
      <dgm:t>
        <a:bodyPr/>
        <a:lstStyle/>
        <a:p>
          <a:pPr>
            <a:defRPr sz="2000" b="1"/>
          </a:pPr>
          <a:r>
            <a:t>Modes de livraison (en personne, en ligne, mixte)</a:t>
          </a:r>
          <a:endParaRPr sz="2000" b="1"/>
        </a:p>
      </dgm:t>
    </dgm:pt>
    <dgm:pt modelId="{E99E0B46-A347-44F0-9341-EEBB99B0C879}" type="parTrans" cxnId="{D4364574-8CEA-4E8B-AB2A-04A2941E6A0B}">
      <dgm:prSet/>
      <dgm:spPr/>
      <dgm:t>
        <a:bodyPr/>
        <a:lstStyle/>
        <a:p>
          <a:endParaRPr sz="2000" b="1"/>
        </a:p>
      </dgm:t>
    </dgm:pt>
    <dgm:pt modelId="{F8F46B43-9C66-415E-999C-066829FF5ABF}" type="sibTrans" cxnId="{D4364574-8CEA-4E8B-AB2A-04A2941E6A0B}">
      <dgm:prSet/>
      <dgm:spPr/>
      <dgm:t>
        <a:bodyPr/>
        <a:lstStyle/>
        <a:p>
          <a:endParaRPr sz="2000" b="1"/>
        </a:p>
      </dgm:t>
    </dgm:pt>
    <dgm:pt modelId="{54C10EEA-66BA-4D25-BD77-4DA5E447AFE0}">
      <dgm:prSet phldrT="[Text]" custT="1"/>
      <dgm:spPr>
        <a:solidFill>
          <a:srgbClr val="92D050">
            <a:alpha val="90000"/>
          </a:srgbClr>
        </a:solidFill>
      </dgm:spPr>
      <dgm:t>
        <a:bodyPr/>
        <a:lstStyle/>
        <a:p>
          <a:pPr>
            <a:defRPr sz="2000" b="1"/>
          </a:pPr>
          <a:r>
            <a:t>Outils</a:t>
          </a:r>
          <a:endParaRPr sz="2000" b="1"/>
        </a:p>
      </dgm:t>
    </dgm:pt>
    <dgm:pt modelId="{FD36B8E0-BF91-4BBE-9668-4FDE955986D7}" type="parTrans" cxnId="{CF7DCD07-5D6B-45A6-9941-70305C0780D8}">
      <dgm:prSet/>
      <dgm:spPr/>
      <dgm:t>
        <a:bodyPr/>
        <a:lstStyle/>
        <a:p>
          <a:endParaRPr sz="2000" b="1"/>
        </a:p>
      </dgm:t>
    </dgm:pt>
    <dgm:pt modelId="{EF4A5807-F747-45BA-93DA-1EFC4719DD8E}" type="sibTrans" cxnId="{CF7DCD07-5D6B-45A6-9941-70305C0780D8}">
      <dgm:prSet/>
      <dgm:spPr/>
      <dgm:t>
        <a:bodyPr/>
        <a:lstStyle/>
        <a:p>
          <a:endParaRPr sz="2000" b="1"/>
        </a:p>
      </dgm:t>
    </dgm:pt>
    <dgm:pt modelId="{2EF17074-ACD9-4FE5-9471-2741D7A1FE89}">
      <dgm:prSet phldrT="[Text]" custT="1"/>
      <dgm:spPr/>
      <dgm:t>
        <a:bodyPr/>
        <a:lstStyle/>
        <a:p>
          <a:pPr>
            <a:defRPr sz="2000" b="1"/>
          </a:pPr>
          <a:r>
            <a:rPr sz="1600" dirty="0" err="1"/>
            <a:t>Évaluation</a:t>
          </a:r>
          <a:endParaRPr sz="1600" b="1" dirty="0"/>
        </a:p>
      </dgm:t>
    </dgm:pt>
    <dgm:pt modelId="{2AFBD3BD-2C9E-4183-BF0B-F688CA6F8B77}" type="parTrans" cxnId="{A6AB77FB-F498-4E83-9610-55553174C51F}">
      <dgm:prSet/>
      <dgm:spPr/>
      <dgm:t>
        <a:bodyPr/>
        <a:lstStyle/>
        <a:p>
          <a:endParaRPr sz="2000" b="1"/>
        </a:p>
      </dgm:t>
    </dgm:pt>
    <dgm:pt modelId="{8B9C3F6E-F275-4F7C-9D88-54BE9C4D7344}" type="sibTrans" cxnId="{A6AB77FB-F498-4E83-9610-55553174C51F}">
      <dgm:prSet/>
      <dgm:spPr/>
      <dgm:t>
        <a:bodyPr/>
        <a:lstStyle/>
        <a:p>
          <a:endParaRPr sz="2000" b="1"/>
        </a:p>
      </dgm:t>
    </dgm:pt>
    <dgm:pt modelId="{E7F14F83-AF6D-4EDE-8455-B40B1912911A}">
      <dgm:prSet phldrT="[Text]" custT="1"/>
      <dgm:spPr>
        <a:solidFill>
          <a:schemeClr val="accent1">
            <a:lumMod val="40000"/>
            <a:lumOff val="60000"/>
            <a:alpha val="90000"/>
          </a:schemeClr>
        </a:solidFill>
      </dgm:spPr>
      <dgm:t>
        <a:bodyPr/>
        <a:lstStyle/>
        <a:p>
          <a:pPr>
            <a:defRPr sz="2000" b="1"/>
          </a:pPr>
          <a:r>
            <a:t>Types d'évaluations</a:t>
          </a:r>
          <a:endParaRPr sz="2000" b="1"/>
        </a:p>
      </dgm:t>
    </dgm:pt>
    <dgm:pt modelId="{2A7E07DD-BE69-4371-A4F2-B52016E5BC66}" type="parTrans" cxnId="{742888D7-A585-4A43-B7DD-3605B2137D24}">
      <dgm:prSet/>
      <dgm:spPr/>
      <dgm:t>
        <a:bodyPr/>
        <a:lstStyle/>
        <a:p>
          <a:endParaRPr sz="2000" b="1"/>
        </a:p>
      </dgm:t>
    </dgm:pt>
    <dgm:pt modelId="{EA425310-7820-4809-87C9-F6FA2FE1B044}" type="sibTrans" cxnId="{742888D7-A585-4A43-B7DD-3605B2137D24}">
      <dgm:prSet/>
      <dgm:spPr/>
      <dgm:t>
        <a:bodyPr/>
        <a:lstStyle/>
        <a:p>
          <a:endParaRPr sz="2000" b="1"/>
        </a:p>
      </dgm:t>
    </dgm:pt>
    <dgm:pt modelId="{96444221-74EB-465A-BD6B-525D85FB3781}">
      <dgm:prSet phldrT="[Text]" custT="1"/>
      <dgm:spPr>
        <a:solidFill>
          <a:schemeClr val="accent1">
            <a:lumMod val="40000"/>
            <a:lumOff val="60000"/>
            <a:alpha val="90000"/>
          </a:schemeClr>
        </a:solidFill>
      </dgm:spPr>
      <dgm:t>
        <a:bodyPr/>
        <a:lstStyle/>
        <a:p>
          <a:pPr>
            <a:defRPr sz="2000" b="1"/>
          </a:pPr>
          <a:r>
            <a:t>Outils </a:t>
          </a:r>
          <a:endParaRPr sz="2000" b="1"/>
        </a:p>
      </dgm:t>
    </dgm:pt>
    <dgm:pt modelId="{BB3DD076-4E79-4F74-BED2-4F51C52DC849}" type="parTrans" cxnId="{B5269275-19CE-4FBD-B1E2-8F7F7BEA60C4}">
      <dgm:prSet/>
      <dgm:spPr/>
      <dgm:t>
        <a:bodyPr/>
        <a:lstStyle/>
        <a:p>
          <a:endParaRPr sz="2000" b="1"/>
        </a:p>
      </dgm:t>
    </dgm:pt>
    <dgm:pt modelId="{3FA3E811-9106-4EA1-8AF1-456115ECAA1D}" type="sibTrans" cxnId="{B5269275-19CE-4FBD-B1E2-8F7F7BEA60C4}">
      <dgm:prSet/>
      <dgm:spPr/>
      <dgm:t>
        <a:bodyPr/>
        <a:lstStyle/>
        <a:p>
          <a:endParaRPr sz="2000" b="1"/>
        </a:p>
      </dgm:t>
    </dgm:pt>
    <dgm:pt modelId="{87ED8895-FDC1-4D43-B409-94C94D32F982}">
      <dgm:prSet custT="1"/>
      <dgm:spPr/>
      <dgm:t>
        <a:bodyPr/>
        <a:lstStyle/>
        <a:p>
          <a:pPr>
            <a:defRPr sz="2000" b="1"/>
          </a:pPr>
          <a:r>
            <a:rPr sz="1600" dirty="0" err="1"/>
            <a:t>Émission</a:t>
          </a:r>
          <a:r>
            <a:rPr sz="1600" dirty="0"/>
            <a:t>/</a:t>
          </a:r>
          <a:endParaRPr lang="en-GB" sz="1600" dirty="0"/>
        </a:p>
        <a:p>
          <a:pPr>
            <a:defRPr sz="2000" b="1"/>
          </a:pPr>
          <a:r>
            <a:rPr sz="1600" dirty="0"/>
            <a:t>attribution</a:t>
          </a:r>
          <a:endParaRPr sz="1600" b="1" dirty="0"/>
        </a:p>
      </dgm:t>
    </dgm:pt>
    <dgm:pt modelId="{21A5E881-FF89-4F29-94BC-2BAA828F0CCF}" type="parTrans" cxnId="{6B377AE9-25A1-40F5-BF6C-F6E3724D8700}">
      <dgm:prSet/>
      <dgm:spPr/>
      <dgm:t>
        <a:bodyPr/>
        <a:lstStyle/>
        <a:p>
          <a:endParaRPr sz="2000" b="1"/>
        </a:p>
      </dgm:t>
    </dgm:pt>
    <dgm:pt modelId="{90A3E3B7-B23F-4939-BD2D-7A2C7A35C952}" type="sibTrans" cxnId="{6B377AE9-25A1-40F5-BF6C-F6E3724D8700}">
      <dgm:prSet/>
      <dgm:spPr/>
      <dgm:t>
        <a:bodyPr/>
        <a:lstStyle/>
        <a:p>
          <a:endParaRPr sz="2000" b="1"/>
        </a:p>
      </dgm:t>
    </dgm:pt>
    <dgm:pt modelId="{9DAE9430-390C-4CF6-9265-2250433F7806}">
      <dgm:prSet phldrT="[Text]" custT="1"/>
      <dgm:spPr>
        <a:solidFill>
          <a:schemeClr val="accent3">
            <a:lumMod val="40000"/>
            <a:lumOff val="60000"/>
            <a:alpha val="90000"/>
          </a:schemeClr>
        </a:solidFill>
      </dgm:spPr>
      <dgm:t>
        <a:bodyPr/>
        <a:lstStyle/>
        <a:p>
          <a:pPr>
            <a:defRPr sz="2000" b="1"/>
          </a:pPr>
          <a:r>
            <a:t>Co-conception et développement</a:t>
          </a:r>
          <a:endParaRPr sz="2000" b="1"/>
        </a:p>
      </dgm:t>
    </dgm:pt>
    <dgm:pt modelId="{C5D2393A-145E-4F97-B0BF-C9C328203FB0}" type="parTrans" cxnId="{5086737B-390F-4313-A1F9-1017C0E1788D}">
      <dgm:prSet/>
      <dgm:spPr/>
      <dgm:t>
        <a:bodyPr/>
        <a:lstStyle/>
        <a:p>
          <a:endParaRPr sz="2000" b="1"/>
        </a:p>
      </dgm:t>
    </dgm:pt>
    <dgm:pt modelId="{163E5109-3B8B-46F2-ADC9-C447B802EE27}" type="sibTrans" cxnId="{5086737B-390F-4313-A1F9-1017C0E1788D}">
      <dgm:prSet/>
      <dgm:spPr/>
      <dgm:t>
        <a:bodyPr/>
        <a:lstStyle/>
        <a:p>
          <a:endParaRPr sz="2000" b="1"/>
        </a:p>
      </dgm:t>
    </dgm:pt>
    <dgm:pt modelId="{08804B1F-C06B-4C1D-9CB1-13071B2414F5}">
      <dgm:prSet custT="1"/>
      <dgm:spPr>
        <a:solidFill>
          <a:schemeClr val="accent4">
            <a:lumMod val="40000"/>
            <a:lumOff val="60000"/>
            <a:alpha val="90000"/>
          </a:schemeClr>
        </a:solidFill>
      </dgm:spPr>
      <dgm:t>
        <a:bodyPr/>
        <a:lstStyle/>
        <a:p>
          <a:pPr>
            <a:defRPr sz="2000" b="1"/>
          </a:pPr>
          <a:r>
            <a:t>Physique ou numérique</a:t>
          </a:r>
          <a:endParaRPr sz="2000" b="1"/>
        </a:p>
      </dgm:t>
    </dgm:pt>
    <dgm:pt modelId="{A011BB64-DF60-47AE-8620-B1E4EEDE106E}" type="parTrans" cxnId="{4D9CA5F4-8691-4C1C-BE52-4EED6AC3FA5D}">
      <dgm:prSet/>
      <dgm:spPr/>
      <dgm:t>
        <a:bodyPr/>
        <a:lstStyle/>
        <a:p>
          <a:endParaRPr sz="2000" b="1"/>
        </a:p>
      </dgm:t>
    </dgm:pt>
    <dgm:pt modelId="{2269567D-BCBA-48D6-BC32-B9E097489E04}" type="sibTrans" cxnId="{4D9CA5F4-8691-4C1C-BE52-4EED6AC3FA5D}">
      <dgm:prSet/>
      <dgm:spPr/>
      <dgm:t>
        <a:bodyPr/>
        <a:lstStyle/>
        <a:p>
          <a:endParaRPr sz="2000" b="1"/>
        </a:p>
      </dgm:t>
    </dgm:pt>
    <dgm:pt modelId="{52389AD5-0CAF-40B5-9EF2-D0362E3CECC3}">
      <dgm:prSet custT="1"/>
      <dgm:spPr>
        <a:solidFill>
          <a:schemeClr val="accent4">
            <a:lumMod val="40000"/>
            <a:lumOff val="60000"/>
            <a:alpha val="90000"/>
          </a:schemeClr>
        </a:solidFill>
      </dgm:spPr>
      <dgm:t>
        <a:bodyPr/>
        <a:lstStyle/>
        <a:p>
          <a:pPr>
            <a:defRPr sz="2000" b="1"/>
          </a:pPr>
          <a:r>
            <a:t>Caractéristiques et détails</a:t>
          </a:r>
          <a:endParaRPr sz="2000" b="1"/>
        </a:p>
      </dgm:t>
    </dgm:pt>
    <dgm:pt modelId="{351B644E-3762-4EC5-94C5-F004ACA9C2E5}" type="parTrans" cxnId="{9511F385-4263-4254-A338-A2AAF57FF832}">
      <dgm:prSet/>
      <dgm:spPr/>
      <dgm:t>
        <a:bodyPr/>
        <a:lstStyle/>
        <a:p>
          <a:endParaRPr sz="2000" b="1"/>
        </a:p>
      </dgm:t>
    </dgm:pt>
    <dgm:pt modelId="{A8AE42B0-9DCA-47FD-AC4F-F3DD7D0868EC}" type="sibTrans" cxnId="{9511F385-4263-4254-A338-A2AAF57FF832}">
      <dgm:prSet/>
      <dgm:spPr/>
      <dgm:t>
        <a:bodyPr/>
        <a:lstStyle/>
        <a:p>
          <a:endParaRPr sz="2000" b="1"/>
        </a:p>
      </dgm:t>
    </dgm:pt>
    <dgm:pt modelId="{25620EFD-A6E7-428E-86B1-6ACD95F0FF8C}">
      <dgm:prSet custT="1"/>
      <dgm:spPr>
        <a:solidFill>
          <a:schemeClr val="accent4">
            <a:lumMod val="40000"/>
            <a:lumOff val="60000"/>
            <a:alpha val="90000"/>
          </a:schemeClr>
        </a:solidFill>
      </dgm:spPr>
      <dgm:t>
        <a:bodyPr/>
        <a:lstStyle/>
        <a:p>
          <a:pPr>
            <a:defRPr sz="2000" b="1"/>
          </a:pPr>
          <a:r>
            <a:t>Portabilité et sécurité</a:t>
          </a:r>
          <a:endParaRPr sz="2000" b="1"/>
        </a:p>
      </dgm:t>
    </dgm:pt>
    <dgm:pt modelId="{117032BA-615B-4F87-B1BC-34F721D6DEFD}" type="parTrans" cxnId="{628C8AB5-5899-4D41-ACEF-5560B61C9AA4}">
      <dgm:prSet/>
      <dgm:spPr/>
      <dgm:t>
        <a:bodyPr/>
        <a:lstStyle/>
        <a:p>
          <a:endParaRPr sz="2000" b="1"/>
        </a:p>
      </dgm:t>
    </dgm:pt>
    <dgm:pt modelId="{5F903A7F-1F8D-4F30-94A7-D6EED17196AC}" type="sibTrans" cxnId="{628C8AB5-5899-4D41-ACEF-5560B61C9AA4}">
      <dgm:prSet/>
      <dgm:spPr/>
      <dgm:t>
        <a:bodyPr/>
        <a:lstStyle/>
        <a:p>
          <a:endParaRPr sz="2000" b="1"/>
        </a:p>
      </dgm:t>
    </dgm:pt>
    <dgm:pt modelId="{C968103E-3358-47CA-AD9D-380A563FE4C5}">
      <dgm:prSet phldrT="[Text]" custT="1"/>
      <dgm:spPr>
        <a:solidFill>
          <a:schemeClr val="accent3">
            <a:lumMod val="40000"/>
            <a:lumOff val="60000"/>
            <a:alpha val="90000"/>
          </a:schemeClr>
        </a:solidFill>
      </dgm:spPr>
      <dgm:t>
        <a:bodyPr/>
        <a:lstStyle/>
        <a:p>
          <a:pPr>
            <a:defRPr sz="2000" b="1"/>
          </a:pPr>
          <a:r>
            <a:t>CAT et options d'empilement</a:t>
          </a:r>
          <a:endParaRPr sz="2000" b="1"/>
        </a:p>
      </dgm:t>
    </dgm:pt>
    <dgm:pt modelId="{6303E370-574F-407E-AAC2-9994484718C6}" type="parTrans" cxnId="{8469905C-A757-499B-80DE-ED966558AA35}">
      <dgm:prSet/>
      <dgm:spPr/>
      <dgm:t>
        <a:bodyPr/>
        <a:lstStyle/>
        <a:p>
          <a:endParaRPr sz="2000" b="1"/>
        </a:p>
      </dgm:t>
    </dgm:pt>
    <dgm:pt modelId="{438B55BE-4DBB-4569-A010-0F142064A9ED}" type="sibTrans" cxnId="{8469905C-A757-499B-80DE-ED966558AA35}">
      <dgm:prSet/>
      <dgm:spPr/>
      <dgm:t>
        <a:bodyPr/>
        <a:lstStyle/>
        <a:p>
          <a:endParaRPr sz="2000" b="1"/>
        </a:p>
      </dgm:t>
    </dgm:pt>
    <dgm:pt modelId="{C7D512A1-0960-493F-8D00-2DDFE799ECDF}">
      <dgm:prSet phldrT="[Text]" custT="1"/>
      <dgm:spPr>
        <a:solidFill>
          <a:schemeClr val="accent1">
            <a:lumMod val="40000"/>
            <a:lumOff val="60000"/>
            <a:alpha val="90000"/>
          </a:schemeClr>
        </a:solidFill>
      </dgm:spPr>
      <dgm:t>
        <a:bodyPr/>
        <a:lstStyle/>
        <a:p>
          <a:pPr>
            <a:defRPr sz="2000" b="1"/>
          </a:pPr>
          <a:r>
            <a:t>Qu'en est-il de RPL?</a:t>
          </a:r>
          <a:endParaRPr sz="2000" b="1"/>
        </a:p>
      </dgm:t>
    </dgm:pt>
    <dgm:pt modelId="{7DCD3D18-1F50-455B-94AD-E67AE3FE7C1C}" type="parTrans" cxnId="{9DDDEBCE-88E0-440E-B24C-436D0CB6E6BE}">
      <dgm:prSet/>
      <dgm:spPr/>
      <dgm:t>
        <a:bodyPr/>
        <a:lstStyle/>
        <a:p>
          <a:endParaRPr/>
        </a:p>
      </dgm:t>
    </dgm:pt>
    <dgm:pt modelId="{04F9CC43-CB59-4B87-8E21-1A135C52E900}" type="sibTrans" cxnId="{9DDDEBCE-88E0-440E-B24C-436D0CB6E6BE}">
      <dgm:prSet/>
      <dgm:spPr/>
      <dgm:t>
        <a:bodyPr/>
        <a:lstStyle/>
        <a:p>
          <a:endParaRPr/>
        </a:p>
      </dgm:t>
    </dgm:pt>
    <dgm:pt modelId="{5BA5EBA1-E174-46F2-929A-CF8CDC144B88}">
      <dgm:prSet phldrT="[Text]" custT="1"/>
      <dgm:spPr>
        <a:solidFill>
          <a:schemeClr val="accent3">
            <a:lumMod val="40000"/>
            <a:lumOff val="60000"/>
            <a:alpha val="90000"/>
          </a:schemeClr>
        </a:solidFill>
      </dgm:spPr>
      <dgm:t>
        <a:bodyPr/>
        <a:lstStyle/>
        <a:p>
          <a:pPr>
            <a:defRPr sz="2000" b="1"/>
          </a:pPr>
          <a:r>
            <a:t>Porteur de crédit et non-porteur de crédit </a:t>
          </a:r>
          <a:endParaRPr sz="2000" b="1"/>
        </a:p>
      </dgm:t>
    </dgm:pt>
    <dgm:pt modelId="{D26FA1D8-AE31-4831-B899-0A48618D060E}" type="parTrans" cxnId="{421C1042-18EC-478D-9A77-12AD237FD2EF}">
      <dgm:prSet/>
      <dgm:spPr/>
      <dgm:t>
        <a:bodyPr/>
        <a:lstStyle/>
        <a:p>
          <a:endParaRPr/>
        </a:p>
      </dgm:t>
    </dgm:pt>
    <dgm:pt modelId="{2F02D054-55A2-46DC-961D-E9E0D7EF2389}" type="sibTrans" cxnId="{421C1042-18EC-478D-9A77-12AD237FD2EF}">
      <dgm:prSet/>
      <dgm:spPr/>
      <dgm:t>
        <a:bodyPr/>
        <a:lstStyle/>
        <a:p>
          <a:endParaRPr/>
        </a:p>
      </dgm:t>
    </dgm:pt>
    <dgm:pt modelId="{E1BB3FC8-CFF9-421C-974A-6C3A5CD7EDE2}" type="pres">
      <dgm:prSet presAssocID="{B181F7E2-0B35-43A1-A15E-46BAA7906E61}" presName="linearFlow" presStyleCnt="0">
        <dgm:presLayoutVars>
          <dgm:dir/>
          <dgm:animLvl val="lvl"/>
          <dgm:resizeHandles val="exact"/>
        </dgm:presLayoutVars>
      </dgm:prSet>
      <dgm:spPr/>
    </dgm:pt>
    <dgm:pt modelId="{D3E54525-6B73-4A01-995A-B015543DD911}" type="pres">
      <dgm:prSet presAssocID="{A59504E9-7F01-4FF0-A417-ADE12661881D}" presName="composite" presStyleCnt="0"/>
      <dgm:spPr/>
    </dgm:pt>
    <dgm:pt modelId="{AE9B3FAF-9669-4546-B826-EF731FA59CAD}" type="pres">
      <dgm:prSet presAssocID="{A59504E9-7F01-4FF0-A417-ADE12661881D}" presName="parentText" presStyleLbl="alignNode1" presStyleIdx="0" presStyleCnt="4" custScaleX="111949" custScaleY="134149">
        <dgm:presLayoutVars>
          <dgm:chMax val="1"/>
          <dgm:bulletEnabled val="1"/>
        </dgm:presLayoutVars>
      </dgm:prSet>
      <dgm:spPr/>
    </dgm:pt>
    <dgm:pt modelId="{A18E7D32-4552-47ED-8A0F-C0D1C83C23F8}" type="pres">
      <dgm:prSet presAssocID="{A59504E9-7F01-4FF0-A417-ADE12661881D}" presName="descendantText" presStyleLbl="alignAcc1" presStyleIdx="0" presStyleCnt="4" custScaleY="147563" custLinFactNeighborX="1006" custLinFactNeighborY="-6775">
        <dgm:presLayoutVars>
          <dgm:bulletEnabled val="1"/>
        </dgm:presLayoutVars>
      </dgm:prSet>
      <dgm:spPr/>
    </dgm:pt>
    <dgm:pt modelId="{8C0741AC-8524-4E8D-906B-415B5D9BB587}" type="pres">
      <dgm:prSet presAssocID="{A7D027AD-FF6E-4864-A69C-6F207F6141BE}" presName="sp" presStyleCnt="0"/>
      <dgm:spPr/>
    </dgm:pt>
    <dgm:pt modelId="{5B1A3E02-A175-4F3F-811C-FB4D06777B7A}" type="pres">
      <dgm:prSet presAssocID="{8AD84065-F038-4F37-94A6-A32284E0AB08}" presName="composite" presStyleCnt="0"/>
      <dgm:spPr/>
    </dgm:pt>
    <dgm:pt modelId="{CD760228-C1F1-43A8-9DBC-355F3BBF1C45}" type="pres">
      <dgm:prSet presAssocID="{8AD84065-F038-4F37-94A6-A32284E0AB08}" presName="parentText" presStyleLbl="alignNode1" presStyleIdx="1" presStyleCnt="4">
        <dgm:presLayoutVars>
          <dgm:chMax val="1"/>
          <dgm:bulletEnabled val="1"/>
        </dgm:presLayoutVars>
      </dgm:prSet>
      <dgm:spPr/>
    </dgm:pt>
    <dgm:pt modelId="{3301A033-BCFC-42E8-AB1A-89E08A338678}" type="pres">
      <dgm:prSet presAssocID="{8AD84065-F038-4F37-94A6-A32284E0AB08}" presName="descendantText" presStyleLbl="alignAcc1" presStyleIdx="1" presStyleCnt="4" custLinFactNeighborY="0">
        <dgm:presLayoutVars>
          <dgm:bulletEnabled val="1"/>
        </dgm:presLayoutVars>
      </dgm:prSet>
      <dgm:spPr/>
    </dgm:pt>
    <dgm:pt modelId="{A79F234F-FC4B-443A-866F-4E78001E793B}" type="pres">
      <dgm:prSet presAssocID="{0107AD90-A776-487B-835B-1A92F60EE8DB}" presName="sp" presStyleCnt="0"/>
      <dgm:spPr/>
    </dgm:pt>
    <dgm:pt modelId="{3EBA398A-F04D-46B9-8A72-507A2A2E381C}" type="pres">
      <dgm:prSet presAssocID="{2EF17074-ACD9-4FE5-9471-2741D7A1FE89}" presName="composite" presStyleCnt="0"/>
      <dgm:spPr/>
    </dgm:pt>
    <dgm:pt modelId="{8DAEF6D2-263B-4BD7-9A34-C727C02E64EB}" type="pres">
      <dgm:prSet presAssocID="{2EF17074-ACD9-4FE5-9471-2741D7A1FE89}" presName="parentText" presStyleLbl="alignNode1" presStyleIdx="2" presStyleCnt="4">
        <dgm:presLayoutVars>
          <dgm:chMax val="1"/>
          <dgm:bulletEnabled val="1"/>
        </dgm:presLayoutVars>
      </dgm:prSet>
      <dgm:spPr/>
    </dgm:pt>
    <dgm:pt modelId="{4F7EA31B-09AA-4230-B2B2-1A278054B00A}" type="pres">
      <dgm:prSet presAssocID="{2EF17074-ACD9-4FE5-9471-2741D7A1FE89}" presName="descendantText" presStyleLbl="alignAcc1" presStyleIdx="2" presStyleCnt="4" custScaleX="86522" custLinFactNeighborX="-6699" custLinFactNeighborY="1684">
        <dgm:presLayoutVars>
          <dgm:bulletEnabled val="1"/>
        </dgm:presLayoutVars>
      </dgm:prSet>
      <dgm:spPr/>
    </dgm:pt>
    <dgm:pt modelId="{D5DC98A8-58A3-479D-AEFE-A9482C7DF4B3}" type="pres">
      <dgm:prSet presAssocID="{8B9C3F6E-F275-4F7C-9D88-54BE9C4D7344}" presName="sp" presStyleCnt="0"/>
      <dgm:spPr/>
    </dgm:pt>
    <dgm:pt modelId="{BBEF1FF5-A89D-4451-9D1B-4049866F392D}" type="pres">
      <dgm:prSet presAssocID="{87ED8895-FDC1-4D43-B409-94C94D32F982}" presName="composite" presStyleCnt="0"/>
      <dgm:spPr/>
    </dgm:pt>
    <dgm:pt modelId="{EF97BC59-F943-44AE-9E03-DD63B430E656}" type="pres">
      <dgm:prSet presAssocID="{87ED8895-FDC1-4D43-B409-94C94D32F982}" presName="parentText" presStyleLbl="alignNode1" presStyleIdx="3" presStyleCnt="4" custLinFactNeighborY="0">
        <dgm:presLayoutVars>
          <dgm:chMax val="1"/>
          <dgm:bulletEnabled val="1"/>
        </dgm:presLayoutVars>
      </dgm:prSet>
      <dgm:spPr/>
    </dgm:pt>
    <dgm:pt modelId="{9CF6306E-7764-4D50-A435-C4153157C2D9}" type="pres">
      <dgm:prSet presAssocID="{87ED8895-FDC1-4D43-B409-94C94D32F982}" presName="descendantText" presStyleLbl="alignAcc1" presStyleIdx="3" presStyleCnt="4" custScaleX="89235" custLinFactNeighborX="-5787" custLinFactNeighborY="-891">
        <dgm:presLayoutVars>
          <dgm:bulletEnabled val="1"/>
        </dgm:presLayoutVars>
      </dgm:prSet>
      <dgm:spPr/>
    </dgm:pt>
  </dgm:ptLst>
  <dgm:cxnLst>
    <dgm:cxn modelId="{15B1C605-2BD1-47E8-A8BC-ECC956D78775}" type="presOf" srcId="{E7F14F83-AF6D-4EDE-8455-B40B1912911A}" destId="{4F7EA31B-09AA-4230-B2B2-1A278054B00A}" srcOrd="0" destOrd="0" presId="urn:microsoft.com/office/officeart/2005/8/layout/chevron2"/>
    <dgm:cxn modelId="{CF7DCD07-5D6B-45A6-9941-70305C0780D8}" srcId="{8AD84065-F038-4F37-94A6-A32284E0AB08}" destId="{54C10EEA-66BA-4D25-BD77-4DA5E447AFE0}" srcOrd="1" destOrd="0" parTransId="{FD36B8E0-BF91-4BBE-9668-4FDE955986D7}" sibTransId="{EF4A5807-F747-45BA-93DA-1EFC4719DD8E}"/>
    <dgm:cxn modelId="{54CAEA0B-2CB0-4CAF-AEAD-6A9D82EAEC33}" type="presOf" srcId="{5C11B632-7412-49B3-AC0A-3E5E3BCC6C57}" destId="{A18E7D32-4552-47ED-8A0F-C0D1C83C23F8}" srcOrd="0" destOrd="1" presId="urn:microsoft.com/office/officeart/2005/8/layout/chevron2"/>
    <dgm:cxn modelId="{C12AFD13-77B0-412A-AA6B-B387E218E3BB}" type="presOf" srcId="{5BA5EBA1-E174-46F2-929A-CF8CDC144B88}" destId="{A18E7D32-4552-47ED-8A0F-C0D1C83C23F8}" srcOrd="0" destOrd="2" presId="urn:microsoft.com/office/officeart/2005/8/layout/chevron2"/>
    <dgm:cxn modelId="{BC8B1620-5E24-4BC6-9EBF-6DE559BD873E}" srcId="{A59504E9-7F01-4FF0-A417-ADE12661881D}" destId="{5C11B632-7412-49B3-AC0A-3E5E3BCC6C57}" srcOrd="1" destOrd="0" parTransId="{266E22D3-C120-4C6A-B1BA-63954FF3935B}" sibTransId="{178DB48E-6568-46E6-B29B-0F860B472055}"/>
    <dgm:cxn modelId="{D31EC028-EB63-4FEA-B303-DCFA998775CC}" srcId="{B181F7E2-0B35-43A1-A15E-46BAA7906E61}" destId="{A59504E9-7F01-4FF0-A417-ADE12661881D}" srcOrd="0" destOrd="0" parTransId="{B5746A80-5574-4D69-9693-658B6C18DC49}" sibTransId="{A7D027AD-FF6E-4864-A69C-6F207F6141BE}"/>
    <dgm:cxn modelId="{D697F440-8110-4D53-AE48-D7C0157BB70E}" type="presOf" srcId="{C968103E-3358-47CA-AD9D-380A563FE4C5}" destId="{A18E7D32-4552-47ED-8A0F-C0D1C83C23F8}" srcOrd="0" destOrd="4" presId="urn:microsoft.com/office/officeart/2005/8/layout/chevron2"/>
    <dgm:cxn modelId="{8469905C-A757-499B-80DE-ED966558AA35}" srcId="{A59504E9-7F01-4FF0-A417-ADE12661881D}" destId="{C968103E-3358-47CA-AD9D-380A563FE4C5}" srcOrd="4" destOrd="0" parTransId="{6303E370-574F-407E-AAC2-9994484718C6}" sibTransId="{438B55BE-4DBB-4569-A010-0F142064A9ED}"/>
    <dgm:cxn modelId="{421C1042-18EC-478D-9A77-12AD237FD2EF}" srcId="{A59504E9-7F01-4FF0-A417-ADE12661881D}" destId="{5BA5EBA1-E174-46F2-929A-CF8CDC144B88}" srcOrd="2" destOrd="0" parTransId="{D26FA1D8-AE31-4831-B899-0A48618D060E}" sibTransId="{2F02D054-55A2-46DC-961D-E9E0D7EF2389}"/>
    <dgm:cxn modelId="{70636F64-83EE-4F0D-A3A7-D3BAFDC76CD3}" type="presOf" srcId="{08804B1F-C06B-4C1D-9CB1-13071B2414F5}" destId="{9CF6306E-7764-4D50-A435-C4153157C2D9}" srcOrd="0" destOrd="0" presId="urn:microsoft.com/office/officeart/2005/8/layout/chevron2"/>
    <dgm:cxn modelId="{483A4249-8B36-46D6-9299-BA794C7FE92B}" type="presOf" srcId="{A59504E9-7F01-4FF0-A417-ADE12661881D}" destId="{AE9B3FAF-9669-4546-B826-EF731FA59CAD}" srcOrd="0" destOrd="0" presId="urn:microsoft.com/office/officeart/2005/8/layout/chevron2"/>
    <dgm:cxn modelId="{9633EC6E-4457-4CE9-B8A7-AEEBD91F5BD5}" type="presOf" srcId="{C7D512A1-0960-493F-8D00-2DDFE799ECDF}" destId="{4F7EA31B-09AA-4230-B2B2-1A278054B00A}" srcOrd="0" destOrd="1" presId="urn:microsoft.com/office/officeart/2005/8/layout/chevron2"/>
    <dgm:cxn modelId="{BE3E8970-3BE7-46F8-ACE4-5526C192FC26}" type="presOf" srcId="{87ED8895-FDC1-4D43-B409-94C94D32F982}" destId="{EF97BC59-F943-44AE-9E03-DD63B430E656}" srcOrd="0" destOrd="0" presId="urn:microsoft.com/office/officeart/2005/8/layout/chevron2"/>
    <dgm:cxn modelId="{9E196973-4034-4BE0-93E2-74D73DED6D3D}" type="presOf" srcId="{52389AD5-0CAF-40B5-9EF2-D0362E3CECC3}" destId="{9CF6306E-7764-4D50-A435-C4153157C2D9}" srcOrd="0" destOrd="1" presId="urn:microsoft.com/office/officeart/2005/8/layout/chevron2"/>
    <dgm:cxn modelId="{8B985253-5C91-4EA2-844B-02A59EBA94DC}" type="presOf" srcId="{9DAE9430-390C-4CF6-9265-2250433F7806}" destId="{A18E7D32-4552-47ED-8A0F-C0D1C83C23F8}" srcOrd="0" destOrd="3" presId="urn:microsoft.com/office/officeart/2005/8/layout/chevron2"/>
    <dgm:cxn modelId="{D4364574-8CEA-4E8B-AB2A-04A2941E6A0B}" srcId="{8AD84065-F038-4F37-94A6-A32284E0AB08}" destId="{AC53CCDA-7000-4B69-8F19-B5E7E80D4FB4}" srcOrd="0" destOrd="0" parTransId="{E99E0B46-A347-44F0-9341-EEBB99B0C879}" sibTransId="{F8F46B43-9C66-415E-999C-066829FF5ABF}"/>
    <dgm:cxn modelId="{B5269275-19CE-4FBD-B1E2-8F7F7BEA60C4}" srcId="{2EF17074-ACD9-4FE5-9471-2741D7A1FE89}" destId="{96444221-74EB-465A-BD6B-525D85FB3781}" srcOrd="2" destOrd="0" parTransId="{BB3DD076-4E79-4F74-BED2-4F51C52DC849}" sibTransId="{3FA3E811-9106-4EA1-8AF1-456115ECAA1D}"/>
    <dgm:cxn modelId="{5086737B-390F-4313-A1F9-1017C0E1788D}" srcId="{A59504E9-7F01-4FF0-A417-ADE12661881D}" destId="{9DAE9430-390C-4CF6-9265-2250433F7806}" srcOrd="3" destOrd="0" parTransId="{C5D2393A-145E-4F97-B0BF-C9C328203FB0}" sibTransId="{163E5109-3B8B-46F2-ADC9-C447B802EE27}"/>
    <dgm:cxn modelId="{1D54F083-089C-4952-A686-FA62341EC946}" type="presOf" srcId="{2EF17074-ACD9-4FE5-9471-2741D7A1FE89}" destId="{8DAEF6D2-263B-4BD7-9A34-C727C02E64EB}" srcOrd="0" destOrd="0" presId="urn:microsoft.com/office/officeart/2005/8/layout/chevron2"/>
    <dgm:cxn modelId="{9511F385-4263-4254-A338-A2AAF57FF832}" srcId="{87ED8895-FDC1-4D43-B409-94C94D32F982}" destId="{52389AD5-0CAF-40B5-9EF2-D0362E3CECC3}" srcOrd="1" destOrd="0" parTransId="{351B644E-3762-4EC5-94C5-F004ACA9C2E5}" sibTransId="{A8AE42B0-9DCA-47FD-AC4F-F3DD7D0868EC}"/>
    <dgm:cxn modelId="{68328091-D85C-439C-BB6C-A4505D955E06}" srcId="{A59504E9-7F01-4FF0-A417-ADE12661881D}" destId="{3DB6E450-1BD0-4BFB-8314-06D38E917C08}" srcOrd="0" destOrd="0" parTransId="{E547CCFA-7A79-4615-B1E5-FF0DCAFE7353}" sibTransId="{0AF2316A-A0C8-4313-BB0A-06B08B2C68D8}"/>
    <dgm:cxn modelId="{AA728A98-1ED3-4D4B-96E3-11919E4C4C34}" type="presOf" srcId="{3DB6E450-1BD0-4BFB-8314-06D38E917C08}" destId="{A18E7D32-4552-47ED-8A0F-C0D1C83C23F8}" srcOrd="0" destOrd="0" presId="urn:microsoft.com/office/officeart/2005/8/layout/chevron2"/>
    <dgm:cxn modelId="{A6C19BA6-733C-448F-9076-D8A40518CC16}" type="presOf" srcId="{B181F7E2-0B35-43A1-A15E-46BAA7906E61}" destId="{E1BB3FC8-CFF9-421C-974A-6C3A5CD7EDE2}" srcOrd="0" destOrd="0" presId="urn:microsoft.com/office/officeart/2005/8/layout/chevron2"/>
    <dgm:cxn modelId="{ECBC50B3-9485-4AEB-B068-FF164F73C868}" type="presOf" srcId="{96444221-74EB-465A-BD6B-525D85FB3781}" destId="{4F7EA31B-09AA-4230-B2B2-1A278054B00A}" srcOrd="0" destOrd="2" presId="urn:microsoft.com/office/officeart/2005/8/layout/chevron2"/>
    <dgm:cxn modelId="{628C8AB5-5899-4D41-ACEF-5560B61C9AA4}" srcId="{87ED8895-FDC1-4D43-B409-94C94D32F982}" destId="{25620EFD-A6E7-428E-86B1-6ACD95F0FF8C}" srcOrd="2" destOrd="0" parTransId="{117032BA-615B-4F87-B1BC-34F721D6DEFD}" sibTransId="{5F903A7F-1F8D-4F30-94A7-D6EED17196AC}"/>
    <dgm:cxn modelId="{1C25CEBC-CE2A-4E97-BE3F-D43106BB74C2}" type="presOf" srcId="{AC53CCDA-7000-4B69-8F19-B5E7E80D4FB4}" destId="{3301A033-BCFC-42E8-AB1A-89E08A338678}" srcOrd="0" destOrd="0" presId="urn:microsoft.com/office/officeart/2005/8/layout/chevron2"/>
    <dgm:cxn modelId="{9DDDEBCE-88E0-440E-B24C-436D0CB6E6BE}" srcId="{2EF17074-ACD9-4FE5-9471-2741D7A1FE89}" destId="{C7D512A1-0960-493F-8D00-2DDFE799ECDF}" srcOrd="1" destOrd="0" parTransId="{7DCD3D18-1F50-455B-94AD-E67AE3FE7C1C}" sibTransId="{04F9CC43-CB59-4B87-8E21-1A135C52E900}"/>
    <dgm:cxn modelId="{D227ABD6-93C0-4452-AC92-E8A58A13D2E9}" type="presOf" srcId="{54C10EEA-66BA-4D25-BD77-4DA5E447AFE0}" destId="{3301A033-BCFC-42E8-AB1A-89E08A338678}" srcOrd="0" destOrd="1" presId="urn:microsoft.com/office/officeart/2005/8/layout/chevron2"/>
    <dgm:cxn modelId="{742888D7-A585-4A43-B7DD-3605B2137D24}" srcId="{2EF17074-ACD9-4FE5-9471-2741D7A1FE89}" destId="{E7F14F83-AF6D-4EDE-8455-B40B1912911A}" srcOrd="0" destOrd="0" parTransId="{2A7E07DD-BE69-4371-A4F2-B52016E5BC66}" sibTransId="{EA425310-7820-4809-87C9-F6FA2FE1B044}"/>
    <dgm:cxn modelId="{6B377AE9-25A1-40F5-BF6C-F6E3724D8700}" srcId="{B181F7E2-0B35-43A1-A15E-46BAA7906E61}" destId="{87ED8895-FDC1-4D43-B409-94C94D32F982}" srcOrd="3" destOrd="0" parTransId="{21A5E881-FF89-4F29-94BC-2BAA828F0CCF}" sibTransId="{90A3E3B7-B23F-4939-BD2D-7A2C7A35C952}"/>
    <dgm:cxn modelId="{630BE5EA-541D-4328-A6FE-1B3F193D9F21}" type="presOf" srcId="{8AD84065-F038-4F37-94A6-A32284E0AB08}" destId="{CD760228-C1F1-43A8-9DBC-355F3BBF1C45}" srcOrd="0" destOrd="0" presId="urn:microsoft.com/office/officeart/2005/8/layout/chevron2"/>
    <dgm:cxn modelId="{A7E888F0-3070-467A-881A-0AFED90C7466}" srcId="{B181F7E2-0B35-43A1-A15E-46BAA7906E61}" destId="{8AD84065-F038-4F37-94A6-A32284E0AB08}" srcOrd="1" destOrd="0" parTransId="{48666E3A-3A37-47FC-BA13-3F785B00F4BA}" sibTransId="{0107AD90-A776-487B-835B-1A92F60EE8DB}"/>
    <dgm:cxn modelId="{4D9CA5F4-8691-4C1C-BE52-4EED6AC3FA5D}" srcId="{87ED8895-FDC1-4D43-B409-94C94D32F982}" destId="{08804B1F-C06B-4C1D-9CB1-13071B2414F5}" srcOrd="0" destOrd="0" parTransId="{A011BB64-DF60-47AE-8620-B1E4EEDE106E}" sibTransId="{2269567D-BCBA-48D6-BC32-B9E097489E04}"/>
    <dgm:cxn modelId="{A6AB77FB-F498-4E83-9610-55553174C51F}" srcId="{B181F7E2-0B35-43A1-A15E-46BAA7906E61}" destId="{2EF17074-ACD9-4FE5-9471-2741D7A1FE89}" srcOrd="2" destOrd="0" parTransId="{2AFBD3BD-2C9E-4183-BF0B-F688CA6F8B77}" sibTransId="{8B9C3F6E-F275-4F7C-9D88-54BE9C4D7344}"/>
    <dgm:cxn modelId="{A82A64FF-9D79-4009-A954-33D6686610B9}" type="presOf" srcId="{25620EFD-A6E7-428E-86B1-6ACD95F0FF8C}" destId="{9CF6306E-7764-4D50-A435-C4153157C2D9}" srcOrd="0" destOrd="2" presId="urn:microsoft.com/office/officeart/2005/8/layout/chevron2"/>
    <dgm:cxn modelId="{8BAA3851-CD5D-485A-B677-CD4253AB7C80}" type="presParOf" srcId="{E1BB3FC8-CFF9-421C-974A-6C3A5CD7EDE2}" destId="{D3E54525-6B73-4A01-995A-B015543DD911}" srcOrd="0" destOrd="0" presId="urn:microsoft.com/office/officeart/2005/8/layout/chevron2"/>
    <dgm:cxn modelId="{8AB8261A-6169-4C77-90D3-ADBA7D8EFE60}" type="presParOf" srcId="{D3E54525-6B73-4A01-995A-B015543DD911}" destId="{AE9B3FAF-9669-4546-B826-EF731FA59CAD}" srcOrd="0" destOrd="0" presId="urn:microsoft.com/office/officeart/2005/8/layout/chevron2"/>
    <dgm:cxn modelId="{4D07BEA5-250C-474D-907D-DB976D32AD54}" type="presParOf" srcId="{D3E54525-6B73-4A01-995A-B015543DD911}" destId="{A18E7D32-4552-47ED-8A0F-C0D1C83C23F8}" srcOrd="1" destOrd="0" presId="urn:microsoft.com/office/officeart/2005/8/layout/chevron2"/>
    <dgm:cxn modelId="{B97F6457-8B94-44C0-9B1D-4E909693C5DC}" type="presParOf" srcId="{E1BB3FC8-CFF9-421C-974A-6C3A5CD7EDE2}" destId="{8C0741AC-8524-4E8D-906B-415B5D9BB587}" srcOrd="1" destOrd="0" presId="urn:microsoft.com/office/officeart/2005/8/layout/chevron2"/>
    <dgm:cxn modelId="{5A595AF1-88DE-4DAA-81F7-69681569DF2C}" type="presParOf" srcId="{E1BB3FC8-CFF9-421C-974A-6C3A5CD7EDE2}" destId="{5B1A3E02-A175-4F3F-811C-FB4D06777B7A}" srcOrd="2" destOrd="0" presId="urn:microsoft.com/office/officeart/2005/8/layout/chevron2"/>
    <dgm:cxn modelId="{3835A6DB-3C77-47DB-A433-73AC46C882A1}" type="presParOf" srcId="{5B1A3E02-A175-4F3F-811C-FB4D06777B7A}" destId="{CD760228-C1F1-43A8-9DBC-355F3BBF1C45}" srcOrd="0" destOrd="0" presId="urn:microsoft.com/office/officeart/2005/8/layout/chevron2"/>
    <dgm:cxn modelId="{7011C261-F12F-4F7A-99DA-C2812C94D720}" type="presParOf" srcId="{5B1A3E02-A175-4F3F-811C-FB4D06777B7A}" destId="{3301A033-BCFC-42E8-AB1A-89E08A338678}" srcOrd="1" destOrd="0" presId="urn:microsoft.com/office/officeart/2005/8/layout/chevron2"/>
    <dgm:cxn modelId="{DD4F9B47-0E98-4E57-9688-A54E7130BC0E}" type="presParOf" srcId="{E1BB3FC8-CFF9-421C-974A-6C3A5CD7EDE2}" destId="{A79F234F-FC4B-443A-866F-4E78001E793B}" srcOrd="3" destOrd="0" presId="urn:microsoft.com/office/officeart/2005/8/layout/chevron2"/>
    <dgm:cxn modelId="{0BDD120A-1CE4-4851-805C-ABCC564E75F2}" type="presParOf" srcId="{E1BB3FC8-CFF9-421C-974A-6C3A5CD7EDE2}" destId="{3EBA398A-F04D-46B9-8A72-507A2A2E381C}" srcOrd="4" destOrd="0" presId="urn:microsoft.com/office/officeart/2005/8/layout/chevron2"/>
    <dgm:cxn modelId="{8899867E-0BAE-4DF6-A179-C397ABD95A76}" type="presParOf" srcId="{3EBA398A-F04D-46B9-8A72-507A2A2E381C}" destId="{8DAEF6D2-263B-4BD7-9A34-C727C02E64EB}" srcOrd="0" destOrd="0" presId="urn:microsoft.com/office/officeart/2005/8/layout/chevron2"/>
    <dgm:cxn modelId="{A551D968-2795-476C-8C69-89DFB568BA5F}" type="presParOf" srcId="{3EBA398A-F04D-46B9-8A72-507A2A2E381C}" destId="{4F7EA31B-09AA-4230-B2B2-1A278054B00A}" srcOrd="1" destOrd="0" presId="urn:microsoft.com/office/officeart/2005/8/layout/chevron2"/>
    <dgm:cxn modelId="{3B6240A1-617F-4AA7-A855-401E9D6E820F}" type="presParOf" srcId="{E1BB3FC8-CFF9-421C-974A-6C3A5CD7EDE2}" destId="{D5DC98A8-58A3-479D-AEFE-A9482C7DF4B3}" srcOrd="5" destOrd="0" presId="urn:microsoft.com/office/officeart/2005/8/layout/chevron2"/>
    <dgm:cxn modelId="{C964746C-A79E-4917-B49C-37BFF564C714}" type="presParOf" srcId="{E1BB3FC8-CFF9-421C-974A-6C3A5CD7EDE2}" destId="{BBEF1FF5-A89D-4451-9D1B-4049866F392D}" srcOrd="6" destOrd="0" presId="urn:microsoft.com/office/officeart/2005/8/layout/chevron2"/>
    <dgm:cxn modelId="{3D4CE893-8341-4320-99CE-7EBAD739ACFB}" type="presParOf" srcId="{BBEF1FF5-A89D-4451-9D1B-4049866F392D}" destId="{EF97BC59-F943-44AE-9E03-DD63B430E656}" srcOrd="0" destOrd="0" presId="urn:microsoft.com/office/officeart/2005/8/layout/chevron2"/>
    <dgm:cxn modelId="{1E9B25F6-4D17-4465-9EC2-9E44A4CD908C}" type="presParOf" srcId="{BBEF1FF5-A89D-4451-9D1B-4049866F392D}" destId="{9CF6306E-7764-4D50-A435-C4153157C2D9}" srcOrd="1" destOrd="0" presId="urn:microsoft.com/office/officeart/2005/8/layout/chevron2"/>
  </dgm:cxnLst>
  <dgm:bg>
    <a:solidFill>
      <a:schemeClr val="accent5">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224252-4F73-45C7-AA27-8C2E2A64BC40}"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a:p>
      </dgm:t>
    </dgm:pt>
    <dgm:pt modelId="{C519937E-34F7-4059-9C40-90A5B19C45B3}">
      <dgm:prSet phldrT="[Text]"/>
      <dgm:spPr/>
      <dgm:t>
        <a:bodyPr/>
        <a:lstStyle/>
        <a:p>
          <a:r>
            <a:t>1.</a:t>
          </a:r>
        </a:p>
      </dgm:t>
    </dgm:pt>
    <dgm:pt modelId="{749BAC08-A14E-4C88-94F9-EF67A4D82435}" type="parTrans" cxnId="{AD2F0125-00A4-4ECB-B440-B3EC27C06430}">
      <dgm:prSet/>
      <dgm:spPr/>
      <dgm:t>
        <a:bodyPr/>
        <a:lstStyle/>
        <a:p>
          <a:endParaRPr/>
        </a:p>
      </dgm:t>
    </dgm:pt>
    <dgm:pt modelId="{347A6879-7888-4E30-9B09-A11329111FFA}" type="sibTrans" cxnId="{AD2F0125-00A4-4ECB-B440-B3EC27C06430}">
      <dgm:prSet/>
      <dgm:spPr/>
      <dgm:t>
        <a:bodyPr/>
        <a:lstStyle/>
        <a:p>
          <a:endParaRPr/>
        </a:p>
      </dgm:t>
    </dgm:pt>
    <dgm:pt modelId="{FD49B40A-2E48-4586-851E-FC0A960D3F76}">
      <dgm:prSet phldrT="[Text]" custT="1"/>
      <dgm:spPr>
        <a:solidFill>
          <a:schemeClr val="accent2">
            <a:lumMod val="20000"/>
            <a:lumOff val="80000"/>
            <a:alpha val="90000"/>
          </a:schemeClr>
        </a:solidFill>
      </dgm:spPr>
      <dgm:t>
        <a:bodyPr/>
        <a:lstStyle/>
        <a:p>
          <a:pPr>
            <a:defRPr sz="2000" b="1">
              <a:latin typeface="+mn-lt"/>
            </a:defRPr>
          </a:pPr>
          <a:r>
            <a:rPr sz="1800" dirty="0"/>
            <a:t>Identification</a:t>
          </a:r>
          <a:endParaRPr sz="2000" b="1" dirty="0">
            <a:latin typeface="+mn-lt"/>
          </a:endParaRPr>
        </a:p>
      </dgm:t>
    </dgm:pt>
    <dgm:pt modelId="{7D88E440-0A3A-431E-BE12-3DA0330EC788}" type="parTrans" cxnId="{A2015BB5-151D-4C05-8C9E-00D295E60EE1}">
      <dgm:prSet/>
      <dgm:spPr/>
      <dgm:t>
        <a:bodyPr/>
        <a:lstStyle/>
        <a:p>
          <a:endParaRPr/>
        </a:p>
      </dgm:t>
    </dgm:pt>
    <dgm:pt modelId="{6703FB73-28C5-4AA1-B251-8D4C052163A3}" type="sibTrans" cxnId="{A2015BB5-151D-4C05-8C9E-00D295E60EE1}">
      <dgm:prSet/>
      <dgm:spPr/>
      <dgm:t>
        <a:bodyPr/>
        <a:lstStyle/>
        <a:p>
          <a:endParaRPr/>
        </a:p>
      </dgm:t>
    </dgm:pt>
    <dgm:pt modelId="{6ADA1A4F-B981-414D-BED0-009C237EC4D4}">
      <dgm:prSet phldrT="[Text]"/>
      <dgm:spPr/>
      <dgm:t>
        <a:bodyPr/>
        <a:lstStyle/>
        <a:p>
          <a:r>
            <a:t>2.</a:t>
          </a:r>
        </a:p>
      </dgm:t>
    </dgm:pt>
    <dgm:pt modelId="{EFADFAC7-F4CD-4191-AA1C-DCEC0425FCB6}" type="parTrans" cxnId="{3D5A45A9-D8D0-4037-8FD0-D39AA583B29C}">
      <dgm:prSet/>
      <dgm:spPr/>
      <dgm:t>
        <a:bodyPr/>
        <a:lstStyle/>
        <a:p>
          <a:endParaRPr/>
        </a:p>
      </dgm:t>
    </dgm:pt>
    <dgm:pt modelId="{D730660E-277F-48F8-88AF-ECEFE364E3D9}" type="sibTrans" cxnId="{3D5A45A9-D8D0-4037-8FD0-D39AA583B29C}">
      <dgm:prSet/>
      <dgm:spPr/>
      <dgm:t>
        <a:bodyPr/>
        <a:lstStyle/>
        <a:p>
          <a:endParaRPr/>
        </a:p>
      </dgm:t>
    </dgm:pt>
    <dgm:pt modelId="{D94DC0F7-D908-4E00-B554-8CA4C1D641BE}">
      <dgm:prSet phldrT="[Text]" custT="1"/>
      <dgm:spPr>
        <a:solidFill>
          <a:schemeClr val="accent3">
            <a:lumMod val="20000"/>
            <a:lumOff val="80000"/>
            <a:alpha val="90000"/>
          </a:schemeClr>
        </a:solidFill>
      </dgm:spPr>
      <dgm:t>
        <a:bodyPr/>
        <a:lstStyle/>
        <a:p>
          <a:pPr>
            <a:defRPr sz="2000" b="1"/>
          </a:pPr>
          <a:r>
            <a:rPr sz="1800" dirty="0"/>
            <a:t>Documentation</a:t>
          </a:r>
          <a:endParaRPr sz="2000" b="1" dirty="0"/>
        </a:p>
      </dgm:t>
    </dgm:pt>
    <dgm:pt modelId="{E13699EE-866E-4FCD-9A5E-7A66FF2C9845}" type="parTrans" cxnId="{C2F2EA77-D651-4835-B2EB-9FFF60361165}">
      <dgm:prSet/>
      <dgm:spPr/>
      <dgm:t>
        <a:bodyPr/>
        <a:lstStyle/>
        <a:p>
          <a:endParaRPr/>
        </a:p>
      </dgm:t>
    </dgm:pt>
    <dgm:pt modelId="{E97688D4-7041-4C0E-B48B-3997A855A343}" type="sibTrans" cxnId="{C2F2EA77-D651-4835-B2EB-9FFF60361165}">
      <dgm:prSet/>
      <dgm:spPr/>
      <dgm:t>
        <a:bodyPr/>
        <a:lstStyle/>
        <a:p>
          <a:endParaRPr/>
        </a:p>
      </dgm:t>
    </dgm:pt>
    <dgm:pt modelId="{26E41BB0-FCBB-4C35-914B-8686E18482E2}">
      <dgm:prSet phldrT="[Text]"/>
      <dgm:spPr/>
      <dgm:t>
        <a:bodyPr/>
        <a:lstStyle/>
        <a:p>
          <a:r>
            <a:t>3.</a:t>
          </a:r>
        </a:p>
      </dgm:t>
    </dgm:pt>
    <dgm:pt modelId="{E947DB3B-295A-4525-B885-1CAE632286F0}" type="parTrans" cxnId="{5C7F6B89-40A1-4DF6-90B6-907B4DCA3796}">
      <dgm:prSet/>
      <dgm:spPr/>
      <dgm:t>
        <a:bodyPr/>
        <a:lstStyle/>
        <a:p>
          <a:endParaRPr/>
        </a:p>
      </dgm:t>
    </dgm:pt>
    <dgm:pt modelId="{016F5488-E34C-4393-A5E4-52AC373263D4}" type="sibTrans" cxnId="{5C7F6B89-40A1-4DF6-90B6-907B4DCA3796}">
      <dgm:prSet/>
      <dgm:spPr/>
      <dgm:t>
        <a:bodyPr/>
        <a:lstStyle/>
        <a:p>
          <a:endParaRPr/>
        </a:p>
      </dgm:t>
    </dgm:pt>
    <dgm:pt modelId="{09A7AAAA-5C3C-41D3-8E50-3E6FED24E9A5}">
      <dgm:prSet phldrT="[Text]" custT="1"/>
      <dgm:spPr>
        <a:solidFill>
          <a:schemeClr val="accent4">
            <a:lumMod val="40000"/>
            <a:lumOff val="60000"/>
            <a:alpha val="90000"/>
          </a:schemeClr>
        </a:solidFill>
      </dgm:spPr>
      <dgm:t>
        <a:bodyPr/>
        <a:lstStyle/>
        <a:p>
          <a:pPr>
            <a:defRPr sz="2000" b="1"/>
          </a:pPr>
          <a:r>
            <a:rPr sz="1800" dirty="0" err="1"/>
            <a:t>Évaluation</a:t>
          </a:r>
          <a:endParaRPr sz="2000" b="1" dirty="0"/>
        </a:p>
      </dgm:t>
    </dgm:pt>
    <dgm:pt modelId="{89E194C2-0FA0-4575-9A29-EF9C1D53FE85}" type="parTrans" cxnId="{A0C1091E-1405-4880-B234-0F4605FD8CB4}">
      <dgm:prSet/>
      <dgm:spPr/>
      <dgm:t>
        <a:bodyPr/>
        <a:lstStyle/>
        <a:p>
          <a:endParaRPr/>
        </a:p>
      </dgm:t>
    </dgm:pt>
    <dgm:pt modelId="{A73E634F-E000-448F-B238-A5DFE9268683}" type="sibTrans" cxnId="{A0C1091E-1405-4880-B234-0F4605FD8CB4}">
      <dgm:prSet/>
      <dgm:spPr/>
      <dgm:t>
        <a:bodyPr/>
        <a:lstStyle/>
        <a:p>
          <a:endParaRPr/>
        </a:p>
      </dgm:t>
    </dgm:pt>
    <dgm:pt modelId="{6513A00B-B9DA-4D40-A447-C66CFCCA8F03}">
      <dgm:prSet/>
      <dgm:spPr/>
      <dgm:t>
        <a:bodyPr/>
        <a:lstStyle/>
        <a:p>
          <a:r>
            <a:t>4.</a:t>
          </a:r>
        </a:p>
      </dgm:t>
    </dgm:pt>
    <dgm:pt modelId="{114566CC-5D73-4483-A560-809998FDFBA3}" type="parTrans" cxnId="{EF847173-A0EA-48D4-AC12-DE7B7141B6FC}">
      <dgm:prSet/>
      <dgm:spPr/>
      <dgm:t>
        <a:bodyPr/>
        <a:lstStyle/>
        <a:p>
          <a:endParaRPr/>
        </a:p>
      </dgm:t>
    </dgm:pt>
    <dgm:pt modelId="{8498C51C-D2D6-46B9-A46A-F552C992CBE7}" type="sibTrans" cxnId="{EF847173-A0EA-48D4-AC12-DE7B7141B6FC}">
      <dgm:prSet/>
      <dgm:spPr/>
      <dgm:t>
        <a:bodyPr/>
        <a:lstStyle/>
        <a:p>
          <a:endParaRPr/>
        </a:p>
      </dgm:t>
    </dgm:pt>
    <dgm:pt modelId="{772C4395-57D1-4794-BAF6-79ED27C2E63E}">
      <dgm:prSet custT="1"/>
      <dgm:spPr>
        <a:solidFill>
          <a:schemeClr val="accent5">
            <a:lumMod val="20000"/>
            <a:lumOff val="80000"/>
            <a:alpha val="90000"/>
          </a:schemeClr>
        </a:solidFill>
      </dgm:spPr>
      <dgm:t>
        <a:bodyPr/>
        <a:lstStyle/>
        <a:p>
          <a:pPr>
            <a:defRPr b="1"/>
          </a:pPr>
          <a:r>
            <a:rPr sz="1800" dirty="0"/>
            <a:t>Certification</a:t>
          </a:r>
          <a:endParaRPr sz="2000" b="1" dirty="0"/>
        </a:p>
      </dgm:t>
    </dgm:pt>
    <dgm:pt modelId="{4B5E33D9-7DA0-478E-BD32-02A5389E652D}" type="parTrans" cxnId="{5027134B-4C24-472F-B23E-EF7D0EEAAB23}">
      <dgm:prSet/>
      <dgm:spPr/>
      <dgm:t>
        <a:bodyPr/>
        <a:lstStyle/>
        <a:p>
          <a:endParaRPr/>
        </a:p>
      </dgm:t>
    </dgm:pt>
    <dgm:pt modelId="{7CBE0FBC-D4E4-4CEA-950E-BB14591523C1}" type="sibTrans" cxnId="{5027134B-4C24-472F-B23E-EF7D0EEAAB23}">
      <dgm:prSet/>
      <dgm:spPr/>
      <dgm:t>
        <a:bodyPr/>
        <a:lstStyle/>
        <a:p>
          <a:endParaRPr/>
        </a:p>
      </dgm:t>
    </dgm:pt>
    <dgm:pt modelId="{42BB9496-CCF1-489B-9334-AEFA0C9077AE}" type="pres">
      <dgm:prSet presAssocID="{1C224252-4F73-45C7-AA27-8C2E2A64BC40}" presName="linearFlow" presStyleCnt="0">
        <dgm:presLayoutVars>
          <dgm:dir/>
          <dgm:animLvl val="lvl"/>
          <dgm:resizeHandles val="exact"/>
        </dgm:presLayoutVars>
      </dgm:prSet>
      <dgm:spPr/>
    </dgm:pt>
    <dgm:pt modelId="{D29FF454-468A-4CAE-8BD8-F0509CD39415}" type="pres">
      <dgm:prSet presAssocID="{C519937E-34F7-4059-9C40-90A5B19C45B3}" presName="composite" presStyleCnt="0"/>
      <dgm:spPr/>
    </dgm:pt>
    <dgm:pt modelId="{E6550928-4C6D-4B45-A559-5F48C49480CA}" type="pres">
      <dgm:prSet presAssocID="{C519937E-34F7-4059-9C40-90A5B19C45B3}" presName="parentText" presStyleLbl="alignNode1" presStyleIdx="0" presStyleCnt="4">
        <dgm:presLayoutVars>
          <dgm:chMax val="1"/>
          <dgm:bulletEnabled val="1"/>
        </dgm:presLayoutVars>
      </dgm:prSet>
      <dgm:spPr/>
    </dgm:pt>
    <dgm:pt modelId="{9E895FF1-838A-4BC2-834A-76A8BEBBD340}" type="pres">
      <dgm:prSet presAssocID="{C519937E-34F7-4059-9C40-90A5B19C45B3}" presName="descendantText" presStyleLbl="alignAcc1" presStyleIdx="0" presStyleCnt="4" custLinFactNeighborY="0">
        <dgm:presLayoutVars>
          <dgm:bulletEnabled val="1"/>
        </dgm:presLayoutVars>
      </dgm:prSet>
      <dgm:spPr/>
    </dgm:pt>
    <dgm:pt modelId="{8CCDB17F-0F52-4647-B7A2-8495525603CC}" type="pres">
      <dgm:prSet presAssocID="{347A6879-7888-4E30-9B09-A11329111FFA}" presName="sp" presStyleCnt="0"/>
      <dgm:spPr/>
    </dgm:pt>
    <dgm:pt modelId="{7DE85020-2BFD-45B1-8F2F-EC01E846D7A0}" type="pres">
      <dgm:prSet presAssocID="{6ADA1A4F-B981-414D-BED0-009C237EC4D4}" presName="composite" presStyleCnt="0"/>
      <dgm:spPr/>
    </dgm:pt>
    <dgm:pt modelId="{B77194C2-D003-4E88-B681-97FBBDC7655A}" type="pres">
      <dgm:prSet presAssocID="{6ADA1A4F-B981-414D-BED0-009C237EC4D4}" presName="parentText" presStyleLbl="alignNode1" presStyleIdx="1" presStyleCnt="4">
        <dgm:presLayoutVars>
          <dgm:chMax val="1"/>
          <dgm:bulletEnabled val="1"/>
        </dgm:presLayoutVars>
      </dgm:prSet>
      <dgm:spPr/>
    </dgm:pt>
    <dgm:pt modelId="{087D8672-5B9F-45B6-BE0B-0D0B23242759}" type="pres">
      <dgm:prSet presAssocID="{6ADA1A4F-B981-414D-BED0-009C237EC4D4}" presName="descendantText" presStyleLbl="alignAcc1" presStyleIdx="1" presStyleCnt="4" custScaleX="108612" custScaleY="107813" custLinFactNeighborX="1418" custLinFactNeighborY="-1101">
        <dgm:presLayoutVars>
          <dgm:bulletEnabled val="1"/>
        </dgm:presLayoutVars>
      </dgm:prSet>
      <dgm:spPr/>
    </dgm:pt>
    <dgm:pt modelId="{59541648-0E13-4B6C-B266-4342197E0784}" type="pres">
      <dgm:prSet presAssocID="{D730660E-277F-48F8-88AF-ECEFE364E3D9}" presName="sp" presStyleCnt="0"/>
      <dgm:spPr/>
    </dgm:pt>
    <dgm:pt modelId="{4656C90F-C1C9-45B5-9129-3D7D257B32F3}" type="pres">
      <dgm:prSet presAssocID="{26E41BB0-FCBB-4C35-914B-8686E18482E2}" presName="composite" presStyleCnt="0"/>
      <dgm:spPr/>
    </dgm:pt>
    <dgm:pt modelId="{75DD1FC3-6DA5-431B-9220-20FF96531CFF}" type="pres">
      <dgm:prSet presAssocID="{26E41BB0-FCBB-4C35-914B-8686E18482E2}" presName="parentText" presStyleLbl="alignNode1" presStyleIdx="2" presStyleCnt="4" custLinFactNeighborY="0">
        <dgm:presLayoutVars>
          <dgm:chMax val="1"/>
          <dgm:bulletEnabled val="1"/>
        </dgm:presLayoutVars>
      </dgm:prSet>
      <dgm:spPr/>
    </dgm:pt>
    <dgm:pt modelId="{9B2F6CAA-34DB-42B7-8479-87EB706D465F}" type="pres">
      <dgm:prSet presAssocID="{26E41BB0-FCBB-4C35-914B-8686E18482E2}" presName="descendantText" presStyleLbl="alignAcc1" presStyleIdx="2" presStyleCnt="4">
        <dgm:presLayoutVars>
          <dgm:bulletEnabled val="1"/>
        </dgm:presLayoutVars>
      </dgm:prSet>
      <dgm:spPr/>
    </dgm:pt>
    <dgm:pt modelId="{FE5DEF9E-01B1-4DAE-AD63-D28C6CC2C570}" type="pres">
      <dgm:prSet presAssocID="{016F5488-E34C-4393-A5E4-52AC373263D4}" presName="sp" presStyleCnt="0"/>
      <dgm:spPr/>
    </dgm:pt>
    <dgm:pt modelId="{F9357F02-C395-48D9-99B3-AC04E17BB450}" type="pres">
      <dgm:prSet presAssocID="{6513A00B-B9DA-4D40-A447-C66CFCCA8F03}" presName="composite" presStyleCnt="0"/>
      <dgm:spPr/>
    </dgm:pt>
    <dgm:pt modelId="{553965C0-338E-434F-AD8A-673F343947B7}" type="pres">
      <dgm:prSet presAssocID="{6513A00B-B9DA-4D40-A447-C66CFCCA8F03}" presName="parentText" presStyleLbl="alignNode1" presStyleIdx="3" presStyleCnt="4">
        <dgm:presLayoutVars>
          <dgm:chMax val="1"/>
          <dgm:bulletEnabled val="1"/>
        </dgm:presLayoutVars>
      </dgm:prSet>
      <dgm:spPr/>
    </dgm:pt>
    <dgm:pt modelId="{C4D34F82-6799-47F8-9EAD-64637EEF4742}" type="pres">
      <dgm:prSet presAssocID="{6513A00B-B9DA-4D40-A447-C66CFCCA8F03}" presName="descendantText" presStyleLbl="alignAcc1" presStyleIdx="3" presStyleCnt="4" custLinFactNeighborY="0">
        <dgm:presLayoutVars>
          <dgm:bulletEnabled val="1"/>
        </dgm:presLayoutVars>
      </dgm:prSet>
      <dgm:spPr/>
    </dgm:pt>
  </dgm:ptLst>
  <dgm:cxnLst>
    <dgm:cxn modelId="{4A8D8517-663F-4801-ADE8-E956ED20ED7C}" type="presOf" srcId="{6ADA1A4F-B981-414D-BED0-009C237EC4D4}" destId="{B77194C2-D003-4E88-B681-97FBBDC7655A}" srcOrd="0" destOrd="0" presId="urn:microsoft.com/office/officeart/2005/8/layout/chevron2"/>
    <dgm:cxn modelId="{A0C1091E-1405-4880-B234-0F4605FD8CB4}" srcId="{26E41BB0-FCBB-4C35-914B-8686E18482E2}" destId="{09A7AAAA-5C3C-41D3-8E50-3E6FED24E9A5}" srcOrd="0" destOrd="0" parTransId="{89E194C2-0FA0-4575-9A29-EF9C1D53FE85}" sibTransId="{A73E634F-E000-448F-B238-A5DFE9268683}"/>
    <dgm:cxn modelId="{AD2F0125-00A4-4ECB-B440-B3EC27C06430}" srcId="{1C224252-4F73-45C7-AA27-8C2E2A64BC40}" destId="{C519937E-34F7-4059-9C40-90A5B19C45B3}" srcOrd="0" destOrd="0" parTransId="{749BAC08-A14E-4C88-94F9-EF67A4D82435}" sibTransId="{347A6879-7888-4E30-9B09-A11329111FFA}"/>
    <dgm:cxn modelId="{B986B53D-4B79-48C4-8046-A62B10818130}" type="presOf" srcId="{09A7AAAA-5C3C-41D3-8E50-3E6FED24E9A5}" destId="{9B2F6CAA-34DB-42B7-8479-87EB706D465F}" srcOrd="0" destOrd="0" presId="urn:microsoft.com/office/officeart/2005/8/layout/chevron2"/>
    <dgm:cxn modelId="{5027134B-4C24-472F-B23E-EF7D0EEAAB23}" srcId="{6513A00B-B9DA-4D40-A447-C66CFCCA8F03}" destId="{772C4395-57D1-4794-BAF6-79ED27C2E63E}" srcOrd="0" destOrd="0" parTransId="{4B5E33D9-7DA0-478E-BD32-02A5389E652D}" sibTransId="{7CBE0FBC-D4E4-4CEA-950E-BB14591523C1}"/>
    <dgm:cxn modelId="{EF847173-A0EA-48D4-AC12-DE7B7141B6FC}" srcId="{1C224252-4F73-45C7-AA27-8C2E2A64BC40}" destId="{6513A00B-B9DA-4D40-A447-C66CFCCA8F03}" srcOrd="3" destOrd="0" parTransId="{114566CC-5D73-4483-A560-809998FDFBA3}" sibTransId="{8498C51C-D2D6-46B9-A46A-F552C992CBE7}"/>
    <dgm:cxn modelId="{6A849975-B3D1-4FED-8164-D9DD27977C52}" type="presOf" srcId="{D94DC0F7-D908-4E00-B554-8CA4C1D641BE}" destId="{087D8672-5B9F-45B6-BE0B-0D0B23242759}" srcOrd="0" destOrd="0" presId="urn:microsoft.com/office/officeart/2005/8/layout/chevron2"/>
    <dgm:cxn modelId="{C2F2EA77-D651-4835-B2EB-9FFF60361165}" srcId="{6ADA1A4F-B981-414D-BED0-009C237EC4D4}" destId="{D94DC0F7-D908-4E00-B554-8CA4C1D641BE}" srcOrd="0" destOrd="0" parTransId="{E13699EE-866E-4FCD-9A5E-7A66FF2C9845}" sibTransId="{E97688D4-7041-4C0E-B48B-3997A855A343}"/>
    <dgm:cxn modelId="{FB577686-56A6-4FE7-98F7-1EB262A96E3F}" type="presOf" srcId="{772C4395-57D1-4794-BAF6-79ED27C2E63E}" destId="{C4D34F82-6799-47F8-9EAD-64637EEF4742}" srcOrd="0" destOrd="0" presId="urn:microsoft.com/office/officeart/2005/8/layout/chevron2"/>
    <dgm:cxn modelId="{5C7F6B89-40A1-4DF6-90B6-907B4DCA3796}" srcId="{1C224252-4F73-45C7-AA27-8C2E2A64BC40}" destId="{26E41BB0-FCBB-4C35-914B-8686E18482E2}" srcOrd="2" destOrd="0" parTransId="{E947DB3B-295A-4525-B885-1CAE632286F0}" sibTransId="{016F5488-E34C-4393-A5E4-52AC373263D4}"/>
    <dgm:cxn modelId="{3F18A193-5932-4963-B91E-8146D2C487C4}" type="presOf" srcId="{FD49B40A-2E48-4586-851E-FC0A960D3F76}" destId="{9E895FF1-838A-4BC2-834A-76A8BEBBD340}" srcOrd="0" destOrd="0" presId="urn:microsoft.com/office/officeart/2005/8/layout/chevron2"/>
    <dgm:cxn modelId="{3D5A45A9-D8D0-4037-8FD0-D39AA583B29C}" srcId="{1C224252-4F73-45C7-AA27-8C2E2A64BC40}" destId="{6ADA1A4F-B981-414D-BED0-009C237EC4D4}" srcOrd="1" destOrd="0" parTransId="{EFADFAC7-F4CD-4191-AA1C-DCEC0425FCB6}" sibTransId="{D730660E-277F-48F8-88AF-ECEFE364E3D9}"/>
    <dgm:cxn modelId="{35CC61AF-1516-4716-A0D4-DB4B872E16E9}" type="presOf" srcId="{26E41BB0-FCBB-4C35-914B-8686E18482E2}" destId="{75DD1FC3-6DA5-431B-9220-20FF96531CFF}" srcOrd="0" destOrd="0" presId="urn:microsoft.com/office/officeart/2005/8/layout/chevron2"/>
    <dgm:cxn modelId="{ABCAF4B4-8BF6-41C9-9345-417DCE0F35AD}" type="presOf" srcId="{6513A00B-B9DA-4D40-A447-C66CFCCA8F03}" destId="{553965C0-338E-434F-AD8A-673F343947B7}" srcOrd="0" destOrd="0" presId="urn:microsoft.com/office/officeart/2005/8/layout/chevron2"/>
    <dgm:cxn modelId="{A2015BB5-151D-4C05-8C9E-00D295E60EE1}" srcId="{C519937E-34F7-4059-9C40-90A5B19C45B3}" destId="{FD49B40A-2E48-4586-851E-FC0A960D3F76}" srcOrd="0" destOrd="0" parTransId="{7D88E440-0A3A-431E-BE12-3DA0330EC788}" sibTransId="{6703FB73-28C5-4AA1-B251-8D4C052163A3}"/>
    <dgm:cxn modelId="{78B2F5C2-2989-42BF-99E1-C204C2C74313}" type="presOf" srcId="{1C224252-4F73-45C7-AA27-8C2E2A64BC40}" destId="{42BB9496-CCF1-489B-9334-AEFA0C9077AE}" srcOrd="0" destOrd="0" presId="urn:microsoft.com/office/officeart/2005/8/layout/chevron2"/>
    <dgm:cxn modelId="{086AF2D5-18E8-4D83-87A0-369987575E45}" type="presOf" srcId="{C519937E-34F7-4059-9C40-90A5B19C45B3}" destId="{E6550928-4C6D-4B45-A559-5F48C49480CA}" srcOrd="0" destOrd="0" presId="urn:microsoft.com/office/officeart/2005/8/layout/chevron2"/>
    <dgm:cxn modelId="{198C318C-E6BC-4094-9A85-7523F0052871}" type="presParOf" srcId="{42BB9496-CCF1-489B-9334-AEFA0C9077AE}" destId="{D29FF454-468A-4CAE-8BD8-F0509CD39415}" srcOrd="0" destOrd="0" presId="urn:microsoft.com/office/officeart/2005/8/layout/chevron2"/>
    <dgm:cxn modelId="{E6AE4E16-51E0-4A80-BB29-D3415366AD7F}" type="presParOf" srcId="{D29FF454-468A-4CAE-8BD8-F0509CD39415}" destId="{E6550928-4C6D-4B45-A559-5F48C49480CA}" srcOrd="0" destOrd="0" presId="urn:microsoft.com/office/officeart/2005/8/layout/chevron2"/>
    <dgm:cxn modelId="{532FFAD9-0C6C-4E0D-A90D-05CB659F81B9}" type="presParOf" srcId="{D29FF454-468A-4CAE-8BD8-F0509CD39415}" destId="{9E895FF1-838A-4BC2-834A-76A8BEBBD340}" srcOrd="1" destOrd="0" presId="urn:microsoft.com/office/officeart/2005/8/layout/chevron2"/>
    <dgm:cxn modelId="{89EF47E3-CE5D-4717-843F-CFB083A0C2E7}" type="presParOf" srcId="{42BB9496-CCF1-489B-9334-AEFA0C9077AE}" destId="{8CCDB17F-0F52-4647-B7A2-8495525603CC}" srcOrd="1" destOrd="0" presId="urn:microsoft.com/office/officeart/2005/8/layout/chevron2"/>
    <dgm:cxn modelId="{C3A71771-9D63-4DB7-B7E0-EE468D66724D}" type="presParOf" srcId="{42BB9496-CCF1-489B-9334-AEFA0C9077AE}" destId="{7DE85020-2BFD-45B1-8F2F-EC01E846D7A0}" srcOrd="2" destOrd="0" presId="urn:microsoft.com/office/officeart/2005/8/layout/chevron2"/>
    <dgm:cxn modelId="{FE260F11-F8AD-4613-AAE7-BC1A2B1FCAE9}" type="presParOf" srcId="{7DE85020-2BFD-45B1-8F2F-EC01E846D7A0}" destId="{B77194C2-D003-4E88-B681-97FBBDC7655A}" srcOrd="0" destOrd="0" presId="urn:microsoft.com/office/officeart/2005/8/layout/chevron2"/>
    <dgm:cxn modelId="{AD39B849-638C-499D-B7C8-38EA3BB1407B}" type="presParOf" srcId="{7DE85020-2BFD-45B1-8F2F-EC01E846D7A0}" destId="{087D8672-5B9F-45B6-BE0B-0D0B23242759}" srcOrd="1" destOrd="0" presId="urn:microsoft.com/office/officeart/2005/8/layout/chevron2"/>
    <dgm:cxn modelId="{1690A0AA-FA3D-423F-87FB-6BE89C7126AE}" type="presParOf" srcId="{42BB9496-CCF1-489B-9334-AEFA0C9077AE}" destId="{59541648-0E13-4B6C-B266-4342197E0784}" srcOrd="3" destOrd="0" presId="urn:microsoft.com/office/officeart/2005/8/layout/chevron2"/>
    <dgm:cxn modelId="{5E346621-02C6-4DD4-A1A2-C3EFA7F232A0}" type="presParOf" srcId="{42BB9496-CCF1-489B-9334-AEFA0C9077AE}" destId="{4656C90F-C1C9-45B5-9129-3D7D257B32F3}" srcOrd="4" destOrd="0" presId="urn:microsoft.com/office/officeart/2005/8/layout/chevron2"/>
    <dgm:cxn modelId="{9185E506-FC69-4BB2-BB2F-4BDFB95C71B0}" type="presParOf" srcId="{4656C90F-C1C9-45B5-9129-3D7D257B32F3}" destId="{75DD1FC3-6DA5-431B-9220-20FF96531CFF}" srcOrd="0" destOrd="0" presId="urn:microsoft.com/office/officeart/2005/8/layout/chevron2"/>
    <dgm:cxn modelId="{7E046956-9881-4E0B-B51C-AB5D9C3C4B0D}" type="presParOf" srcId="{4656C90F-C1C9-45B5-9129-3D7D257B32F3}" destId="{9B2F6CAA-34DB-42B7-8479-87EB706D465F}" srcOrd="1" destOrd="0" presId="urn:microsoft.com/office/officeart/2005/8/layout/chevron2"/>
    <dgm:cxn modelId="{725574E7-90E2-4AAF-B842-EF4BFFBDB6B9}" type="presParOf" srcId="{42BB9496-CCF1-489B-9334-AEFA0C9077AE}" destId="{FE5DEF9E-01B1-4DAE-AD63-D28C6CC2C570}" srcOrd="5" destOrd="0" presId="urn:microsoft.com/office/officeart/2005/8/layout/chevron2"/>
    <dgm:cxn modelId="{33B789EC-20AE-49E0-94A0-C7E11DC8C714}" type="presParOf" srcId="{42BB9496-CCF1-489B-9334-AEFA0C9077AE}" destId="{F9357F02-C395-48D9-99B3-AC04E17BB450}" srcOrd="6" destOrd="0" presId="urn:microsoft.com/office/officeart/2005/8/layout/chevron2"/>
    <dgm:cxn modelId="{48BC0FAA-8DD1-437C-A583-A12C8182B61D}" type="presParOf" srcId="{F9357F02-C395-48D9-99B3-AC04E17BB450}" destId="{553965C0-338E-434F-AD8A-673F343947B7}" srcOrd="0" destOrd="0" presId="urn:microsoft.com/office/officeart/2005/8/layout/chevron2"/>
    <dgm:cxn modelId="{323C5DE8-74D5-4F4C-8D8B-3C239E38C041}" type="presParOf" srcId="{F9357F02-C395-48D9-99B3-AC04E17BB450}" destId="{C4D34F82-6799-47F8-9EAD-64637EEF474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F3B42C-505B-49C9-A9A2-185FB6158BFA}"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a:p>
      </dgm:t>
    </dgm:pt>
    <dgm:pt modelId="{AEF67654-0FFE-4544-ACFC-2337251B187B}">
      <dgm:prSet custT="1"/>
      <dgm:spPr/>
      <dgm:t>
        <a:bodyPr/>
        <a:lstStyle/>
        <a:p>
          <a:pPr>
            <a:defRPr sz="2200"/>
          </a:pPr>
          <a:r>
            <a:t>Titre</a:t>
          </a:r>
          <a:endParaRPr sz="2200"/>
        </a:p>
      </dgm:t>
    </dgm:pt>
    <dgm:pt modelId="{D52CBF65-EA9A-4CD0-A5A7-12AE5AC478EF}" type="parTrans" cxnId="{85F28517-F574-4261-847E-F301B4816F65}">
      <dgm:prSet/>
      <dgm:spPr/>
      <dgm:t>
        <a:bodyPr/>
        <a:lstStyle/>
        <a:p>
          <a:endParaRPr sz="2200"/>
        </a:p>
      </dgm:t>
    </dgm:pt>
    <dgm:pt modelId="{8D57A16B-D71F-4387-99D7-AE9F33FEFEB2}" type="sibTrans" cxnId="{85F28517-F574-4261-847E-F301B4816F65}">
      <dgm:prSet/>
      <dgm:spPr/>
      <dgm:t>
        <a:bodyPr/>
        <a:lstStyle/>
        <a:p>
          <a:endParaRPr sz="2200"/>
        </a:p>
      </dgm:t>
    </dgm:pt>
    <dgm:pt modelId="{7BFBFFA3-BE76-4E09-81BE-371916BCFC8B}">
      <dgm:prSet custT="1"/>
      <dgm:spPr/>
      <dgm:t>
        <a:bodyPr/>
        <a:lstStyle/>
        <a:p>
          <a:pPr>
            <a:defRPr sz="2200"/>
          </a:pPr>
          <a:r>
            <a:t>Prestataire/établissement adjudicataire </a:t>
          </a:r>
          <a:endParaRPr sz="2200"/>
        </a:p>
      </dgm:t>
    </dgm:pt>
    <dgm:pt modelId="{A6DD2E6E-3510-43AD-BE00-BE030ED78DB7}" type="parTrans" cxnId="{9C555A7B-6E47-4542-92EE-ED9F47D7F681}">
      <dgm:prSet/>
      <dgm:spPr/>
      <dgm:t>
        <a:bodyPr/>
        <a:lstStyle/>
        <a:p>
          <a:endParaRPr sz="2200"/>
        </a:p>
      </dgm:t>
    </dgm:pt>
    <dgm:pt modelId="{51906A13-B58C-45A7-A921-8D522C472326}" type="sibTrans" cxnId="{9C555A7B-6E47-4542-92EE-ED9F47D7F681}">
      <dgm:prSet/>
      <dgm:spPr/>
      <dgm:t>
        <a:bodyPr/>
        <a:lstStyle/>
        <a:p>
          <a:endParaRPr sz="2200"/>
        </a:p>
      </dgm:t>
    </dgm:pt>
    <dgm:pt modelId="{BE518251-C328-4346-AEA5-3C944C76F600}">
      <dgm:prSet custT="1"/>
      <dgm:spPr/>
      <dgm:t>
        <a:bodyPr/>
        <a:lstStyle/>
        <a:p>
          <a:pPr>
            <a:defRPr sz="2200"/>
          </a:pPr>
          <a:r>
            <a:t>Objectif/motivation</a:t>
          </a:r>
          <a:endParaRPr sz="2200"/>
        </a:p>
      </dgm:t>
    </dgm:pt>
    <dgm:pt modelId="{01EDFE98-ECB9-4D53-8A67-FC5D7410D3F5}" type="parTrans" cxnId="{65F1BABC-25D2-4D2E-839B-47FC63D9958B}">
      <dgm:prSet/>
      <dgm:spPr/>
      <dgm:t>
        <a:bodyPr/>
        <a:lstStyle/>
        <a:p>
          <a:endParaRPr sz="2200"/>
        </a:p>
      </dgm:t>
    </dgm:pt>
    <dgm:pt modelId="{F631E95A-D322-4427-8A58-18A1AF65A8B0}" type="sibTrans" cxnId="{65F1BABC-25D2-4D2E-839B-47FC63D9958B}">
      <dgm:prSet/>
      <dgm:spPr/>
      <dgm:t>
        <a:bodyPr/>
        <a:lstStyle/>
        <a:p>
          <a:endParaRPr sz="2200"/>
        </a:p>
      </dgm:t>
    </dgm:pt>
    <dgm:pt modelId="{F13A70ED-DAB7-4D07-B4D8-6B42AB4926D8}">
      <dgm:prSet custT="1"/>
      <dgm:spPr/>
      <dgm:t>
        <a:bodyPr/>
        <a:lstStyle/>
        <a:p>
          <a:pPr>
            <a:defRPr sz="2200"/>
          </a:pPr>
          <a:r>
            <a:t>Charge de travail (en crédits ou heures notionnelles)</a:t>
          </a:r>
          <a:endParaRPr sz="2200"/>
        </a:p>
      </dgm:t>
    </dgm:pt>
    <dgm:pt modelId="{2878AF01-5CA1-4E71-863F-A340475FEB78}" type="parTrans" cxnId="{91B834E2-67F7-4955-9BBC-544769545394}">
      <dgm:prSet/>
      <dgm:spPr/>
      <dgm:t>
        <a:bodyPr/>
        <a:lstStyle/>
        <a:p>
          <a:endParaRPr sz="2200"/>
        </a:p>
      </dgm:t>
    </dgm:pt>
    <dgm:pt modelId="{6DBE3D42-46B7-456A-960E-6CF9B78E7829}" type="sibTrans" cxnId="{91B834E2-67F7-4955-9BBC-544769545394}">
      <dgm:prSet/>
      <dgm:spPr/>
      <dgm:t>
        <a:bodyPr/>
        <a:lstStyle/>
        <a:p>
          <a:endParaRPr sz="2200"/>
        </a:p>
      </dgm:t>
    </dgm:pt>
    <dgm:pt modelId="{3ABFE9A0-4E70-4ADF-AB33-F531BD7A5C25}">
      <dgm:prSet custT="1"/>
      <dgm:spPr/>
      <dgm:t>
        <a:bodyPr/>
        <a:lstStyle/>
        <a:p>
          <a:pPr>
            <a:defRPr sz="2200"/>
          </a:pPr>
          <a:r>
            <a:t>Niveau du CNC (le cas échéant) </a:t>
          </a:r>
          <a:endParaRPr sz="2200"/>
        </a:p>
      </dgm:t>
    </dgm:pt>
    <dgm:pt modelId="{C99BB160-3A2B-4CD2-9795-8841F917B43B}" type="parTrans" cxnId="{8639009B-08CC-4977-B486-3CF73C491EA2}">
      <dgm:prSet/>
      <dgm:spPr/>
      <dgm:t>
        <a:bodyPr/>
        <a:lstStyle/>
        <a:p>
          <a:endParaRPr sz="2200"/>
        </a:p>
      </dgm:t>
    </dgm:pt>
    <dgm:pt modelId="{7C3532AC-CC7D-402F-A3F8-134FC0A3F64B}" type="sibTrans" cxnId="{8639009B-08CC-4977-B486-3CF73C491EA2}">
      <dgm:prSet/>
      <dgm:spPr/>
      <dgm:t>
        <a:bodyPr/>
        <a:lstStyle/>
        <a:p>
          <a:endParaRPr sz="2200"/>
        </a:p>
      </dgm:t>
    </dgm:pt>
    <dgm:pt modelId="{4B859EEE-4CD5-44AD-8B6F-B178DDF99A7E}">
      <dgm:prSet custT="1"/>
      <dgm:spPr/>
      <dgm:t>
        <a:bodyPr/>
        <a:lstStyle/>
        <a:p>
          <a:pPr>
            <a:defRPr sz="2200"/>
          </a:pPr>
          <a:r>
            <a:t>Champ et sous-champ</a:t>
          </a:r>
          <a:endParaRPr sz="2200"/>
        </a:p>
      </dgm:t>
    </dgm:pt>
    <dgm:pt modelId="{D8DB0ECD-28C6-43EF-A035-D8C445887F49}" type="parTrans" cxnId="{A7E45A85-71B9-4FFD-A160-4379B5C742A1}">
      <dgm:prSet/>
      <dgm:spPr/>
      <dgm:t>
        <a:bodyPr/>
        <a:lstStyle/>
        <a:p>
          <a:endParaRPr sz="2200"/>
        </a:p>
      </dgm:t>
    </dgm:pt>
    <dgm:pt modelId="{CF60B6C5-C62A-463E-B49A-7DE10DE38446}" type="sibTrans" cxnId="{A7E45A85-71B9-4FFD-A160-4379B5C742A1}">
      <dgm:prSet/>
      <dgm:spPr/>
      <dgm:t>
        <a:bodyPr/>
        <a:lstStyle/>
        <a:p>
          <a:endParaRPr sz="2200"/>
        </a:p>
      </dgm:t>
    </dgm:pt>
    <dgm:pt modelId="{EAE7D110-BF43-4D28-A06C-A34E563B34EA}">
      <dgm:prSet custT="1"/>
      <dgm:spPr/>
      <dgm:t>
        <a:bodyPr/>
        <a:lstStyle/>
        <a:p>
          <a:pPr>
            <a:defRPr sz="2200"/>
          </a:pPr>
          <a:r>
            <a:t>Exigences d’entrée (y compris par l’intermédiaire d’autres microcertifications)</a:t>
          </a:r>
          <a:endParaRPr sz="2200"/>
        </a:p>
      </dgm:t>
    </dgm:pt>
    <dgm:pt modelId="{246F7E44-3A1C-4A59-9B76-7784DFE99823}" type="parTrans" cxnId="{2E330698-13F6-49EF-8937-425A6415A8ED}">
      <dgm:prSet/>
      <dgm:spPr/>
      <dgm:t>
        <a:bodyPr/>
        <a:lstStyle/>
        <a:p>
          <a:endParaRPr sz="2200"/>
        </a:p>
      </dgm:t>
    </dgm:pt>
    <dgm:pt modelId="{9A0C53AA-70C1-4C49-A1CB-E3C84FA3B859}" type="sibTrans" cxnId="{2E330698-13F6-49EF-8937-425A6415A8ED}">
      <dgm:prSet/>
      <dgm:spPr/>
      <dgm:t>
        <a:bodyPr/>
        <a:lstStyle/>
        <a:p>
          <a:endParaRPr sz="2200"/>
        </a:p>
      </dgm:t>
    </dgm:pt>
    <dgm:pt modelId="{2E5531A0-04DB-4938-85AB-22B8A9AABDAB}">
      <dgm:prSet custT="1"/>
      <dgm:spPr/>
      <dgm:t>
        <a:bodyPr/>
        <a:lstStyle/>
        <a:p>
          <a:pPr>
            <a:defRPr sz="2200"/>
          </a:pPr>
          <a:r>
            <a:t>Résultats d'apprentissage</a:t>
          </a:r>
          <a:endParaRPr sz="2200"/>
        </a:p>
      </dgm:t>
    </dgm:pt>
    <dgm:pt modelId="{EB31BE47-C097-403F-BDDF-074FCB9F1CED}" type="parTrans" cxnId="{D74694C8-6F19-4F6B-97EB-AE64E3627068}">
      <dgm:prSet/>
      <dgm:spPr/>
      <dgm:t>
        <a:bodyPr/>
        <a:lstStyle/>
        <a:p>
          <a:endParaRPr sz="2200"/>
        </a:p>
      </dgm:t>
    </dgm:pt>
    <dgm:pt modelId="{F8DCF8C1-BDFD-4101-9B12-6D92860ABFE1}" type="sibTrans" cxnId="{D74694C8-6F19-4F6B-97EB-AE64E3627068}">
      <dgm:prSet/>
      <dgm:spPr/>
      <dgm:t>
        <a:bodyPr/>
        <a:lstStyle/>
        <a:p>
          <a:endParaRPr sz="2200"/>
        </a:p>
      </dgm:t>
    </dgm:pt>
    <dgm:pt modelId="{79B75AFE-9779-4478-901D-6FC59A501D14}">
      <dgm:prSet custT="1"/>
      <dgm:spPr/>
      <dgm:t>
        <a:bodyPr/>
        <a:lstStyle/>
        <a:p>
          <a:pPr>
            <a:defRPr sz="2200"/>
          </a:pPr>
          <a:r>
            <a:t>Méthodes et critères d'évaluation</a:t>
          </a:r>
          <a:endParaRPr sz="2200"/>
        </a:p>
      </dgm:t>
    </dgm:pt>
    <dgm:pt modelId="{042B0634-3C63-4958-B184-C0DB2EF03AF9}" type="parTrans" cxnId="{25E7F4B4-7EAB-4B2A-B8A1-75BB76D341E0}">
      <dgm:prSet/>
      <dgm:spPr/>
      <dgm:t>
        <a:bodyPr/>
        <a:lstStyle/>
        <a:p>
          <a:endParaRPr sz="2200"/>
        </a:p>
      </dgm:t>
    </dgm:pt>
    <dgm:pt modelId="{563CC461-489A-45A6-8BD4-031F1F4BB637}" type="sibTrans" cxnId="{25E7F4B4-7EAB-4B2A-B8A1-75BB76D341E0}">
      <dgm:prSet/>
      <dgm:spPr/>
      <dgm:t>
        <a:bodyPr/>
        <a:lstStyle/>
        <a:p>
          <a:endParaRPr sz="2200"/>
        </a:p>
      </dgm:t>
    </dgm:pt>
    <dgm:pt modelId="{C2072EF8-74FC-4C33-A9FC-9C5814E0E322}">
      <dgm:prSet custT="1"/>
      <dgm:spPr/>
      <dgm:t>
        <a:bodyPr/>
        <a:lstStyle/>
        <a:p>
          <a:pPr>
            <a:defRPr sz="2200"/>
          </a:pPr>
          <a:r>
            <a:t>Assurance de la qualité</a:t>
          </a:r>
          <a:endParaRPr sz="2200"/>
        </a:p>
      </dgm:t>
    </dgm:pt>
    <dgm:pt modelId="{0DAC3505-B056-4982-A4A3-649735A4C2A9}" type="parTrans" cxnId="{6383848B-E630-4557-948A-C561A9DF1616}">
      <dgm:prSet/>
      <dgm:spPr/>
      <dgm:t>
        <a:bodyPr/>
        <a:lstStyle/>
        <a:p>
          <a:endParaRPr sz="2200"/>
        </a:p>
      </dgm:t>
    </dgm:pt>
    <dgm:pt modelId="{44B5E942-C0D8-45C6-8CE6-CEB1F0C4A446}" type="sibTrans" cxnId="{6383848B-E630-4557-948A-C561A9DF1616}">
      <dgm:prSet/>
      <dgm:spPr/>
      <dgm:t>
        <a:bodyPr/>
        <a:lstStyle/>
        <a:p>
          <a:endParaRPr sz="2200"/>
        </a:p>
      </dgm:t>
    </dgm:pt>
    <dgm:pt modelId="{98B143D9-8414-4883-8F00-7AE83D941743}">
      <dgm:prSet custT="1"/>
      <dgm:spPr/>
      <dgm:t>
        <a:bodyPr/>
        <a:lstStyle/>
        <a:p>
          <a:pPr>
            <a:defRPr sz="2200"/>
          </a:pPr>
          <a:r>
            <a:t>Modes de livraison (le cas échéant)</a:t>
          </a:r>
          <a:endParaRPr sz="2200"/>
        </a:p>
      </dgm:t>
    </dgm:pt>
    <dgm:pt modelId="{202A0D66-AC5D-441B-A7C7-D270470444A1}" type="parTrans" cxnId="{2965EF9F-A6ED-4DE8-BFD5-AFC9471ED89B}">
      <dgm:prSet/>
      <dgm:spPr/>
      <dgm:t>
        <a:bodyPr/>
        <a:lstStyle/>
        <a:p>
          <a:endParaRPr sz="2200"/>
        </a:p>
      </dgm:t>
    </dgm:pt>
    <dgm:pt modelId="{692E73CA-8693-4245-B53C-80BEF5B89D88}" type="sibTrans" cxnId="{2965EF9F-A6ED-4DE8-BFD5-AFC9471ED89B}">
      <dgm:prSet/>
      <dgm:spPr/>
      <dgm:t>
        <a:bodyPr/>
        <a:lstStyle/>
        <a:p>
          <a:endParaRPr sz="2200"/>
        </a:p>
      </dgm:t>
    </dgm:pt>
    <dgm:pt modelId="{A2E53F20-A631-439A-869B-4237903DB83C}">
      <dgm:prSet custT="1"/>
      <dgm:spPr/>
      <dgm:t>
        <a:bodyPr/>
        <a:lstStyle/>
        <a:p>
          <a:pPr>
            <a:defRPr sz="2200"/>
          </a:pPr>
          <a:r>
            <a:t>Reconnaissance des possibilités d'apprentissage antérieur (le cas échéant)</a:t>
          </a:r>
          <a:endParaRPr sz="2200"/>
        </a:p>
      </dgm:t>
    </dgm:pt>
    <dgm:pt modelId="{5BF3AF91-3503-4AE9-ACE4-349C16E850B0}" type="parTrans" cxnId="{15DAC268-0105-4ABC-ABE5-3B4F8B838204}">
      <dgm:prSet/>
      <dgm:spPr/>
      <dgm:t>
        <a:bodyPr/>
        <a:lstStyle/>
        <a:p>
          <a:endParaRPr sz="2200"/>
        </a:p>
      </dgm:t>
    </dgm:pt>
    <dgm:pt modelId="{1408AE7B-8A04-4B01-88CC-95B05321344C}" type="sibTrans" cxnId="{15DAC268-0105-4ABC-ABE5-3B4F8B838204}">
      <dgm:prSet/>
      <dgm:spPr/>
      <dgm:t>
        <a:bodyPr/>
        <a:lstStyle/>
        <a:p>
          <a:endParaRPr sz="2200"/>
        </a:p>
      </dgm:t>
    </dgm:pt>
    <dgm:pt modelId="{1CEADEDE-77BA-44FE-AA8E-9CA3D20A5EC4}">
      <dgm:prSet custT="1"/>
      <dgm:spPr/>
      <dgm:t>
        <a:bodyPr/>
        <a:lstStyle/>
        <a:p>
          <a:pPr>
            <a:defRPr sz="2200"/>
          </a:pPr>
          <a:r>
            <a:t>Intégration et empilabilité </a:t>
          </a:r>
          <a:endParaRPr sz="2200"/>
        </a:p>
      </dgm:t>
    </dgm:pt>
    <dgm:pt modelId="{5F1DC282-3B7A-4CCE-A6AB-8269C2C28CFB}" type="parTrans" cxnId="{9B212677-E8B8-425D-A908-CEBFD8B260C8}">
      <dgm:prSet/>
      <dgm:spPr/>
      <dgm:t>
        <a:bodyPr/>
        <a:lstStyle/>
        <a:p>
          <a:endParaRPr sz="2200"/>
        </a:p>
      </dgm:t>
    </dgm:pt>
    <dgm:pt modelId="{38B01460-6596-47AA-9147-1EACBA86E217}" type="sibTrans" cxnId="{9B212677-E8B8-425D-A908-CEBFD8B260C8}">
      <dgm:prSet/>
      <dgm:spPr/>
      <dgm:t>
        <a:bodyPr/>
        <a:lstStyle/>
        <a:p>
          <a:endParaRPr sz="2200"/>
        </a:p>
      </dgm:t>
    </dgm:pt>
    <dgm:pt modelId="{F4A20D72-7199-4467-8C43-FC075C8B715B}" type="pres">
      <dgm:prSet presAssocID="{5AF3B42C-505B-49C9-A9A2-185FB6158BFA}" presName="linear" presStyleCnt="0">
        <dgm:presLayoutVars>
          <dgm:dir/>
          <dgm:animLvl val="lvl"/>
          <dgm:resizeHandles val="exact"/>
        </dgm:presLayoutVars>
      </dgm:prSet>
      <dgm:spPr/>
    </dgm:pt>
    <dgm:pt modelId="{85A4A69C-3E3E-4FF0-A4D1-8A1BF918BE4C}" type="pres">
      <dgm:prSet presAssocID="{AEF67654-0FFE-4544-ACFC-2337251B187B}" presName="parentLin" presStyleCnt="0"/>
      <dgm:spPr/>
    </dgm:pt>
    <dgm:pt modelId="{20076FC6-7E16-462D-8BDD-71EB3E59703B}" type="pres">
      <dgm:prSet presAssocID="{AEF67654-0FFE-4544-ACFC-2337251B187B}" presName="parentLeftMargin" presStyleLbl="node1" presStyleIdx="0" presStyleCnt="13"/>
      <dgm:spPr/>
    </dgm:pt>
    <dgm:pt modelId="{52935593-4FC3-436D-AD05-2D0B434014B3}" type="pres">
      <dgm:prSet presAssocID="{AEF67654-0FFE-4544-ACFC-2337251B187B}" presName="parentText" presStyleLbl="node1" presStyleIdx="0" presStyleCnt="13">
        <dgm:presLayoutVars>
          <dgm:chMax val="0"/>
          <dgm:bulletEnabled val="1"/>
        </dgm:presLayoutVars>
      </dgm:prSet>
      <dgm:spPr/>
    </dgm:pt>
    <dgm:pt modelId="{359263D9-BDF4-43BC-B3B8-9FFAD0014853}" type="pres">
      <dgm:prSet presAssocID="{AEF67654-0FFE-4544-ACFC-2337251B187B}" presName="negativeSpace" presStyleCnt="0"/>
      <dgm:spPr/>
    </dgm:pt>
    <dgm:pt modelId="{85518C29-3A4F-4325-8369-E2BD0FB5A673}" type="pres">
      <dgm:prSet presAssocID="{AEF67654-0FFE-4544-ACFC-2337251B187B}" presName="childText" presStyleLbl="conFgAcc1" presStyleIdx="0" presStyleCnt="13">
        <dgm:presLayoutVars>
          <dgm:bulletEnabled val="1"/>
        </dgm:presLayoutVars>
      </dgm:prSet>
      <dgm:spPr/>
    </dgm:pt>
    <dgm:pt modelId="{C008E9BC-C464-485F-B25B-BADA420D017A}" type="pres">
      <dgm:prSet presAssocID="{8D57A16B-D71F-4387-99D7-AE9F33FEFEB2}" presName="spaceBetweenRectangles" presStyleCnt="0"/>
      <dgm:spPr/>
    </dgm:pt>
    <dgm:pt modelId="{24A42D5F-04D3-4817-AF30-C59FAC5490C8}" type="pres">
      <dgm:prSet presAssocID="{7BFBFFA3-BE76-4E09-81BE-371916BCFC8B}" presName="parentLin" presStyleCnt="0"/>
      <dgm:spPr/>
    </dgm:pt>
    <dgm:pt modelId="{59B9231B-01C8-4A89-8048-34F43EEE953D}" type="pres">
      <dgm:prSet presAssocID="{7BFBFFA3-BE76-4E09-81BE-371916BCFC8B}" presName="parentLeftMargin" presStyleLbl="node1" presStyleIdx="0" presStyleCnt="13"/>
      <dgm:spPr/>
    </dgm:pt>
    <dgm:pt modelId="{41070FF9-B6FF-4103-9227-442E77C253D0}" type="pres">
      <dgm:prSet presAssocID="{7BFBFFA3-BE76-4E09-81BE-371916BCFC8B}" presName="parentText" presStyleLbl="node1" presStyleIdx="1" presStyleCnt="13">
        <dgm:presLayoutVars>
          <dgm:chMax val="0"/>
          <dgm:bulletEnabled val="1"/>
        </dgm:presLayoutVars>
      </dgm:prSet>
      <dgm:spPr/>
    </dgm:pt>
    <dgm:pt modelId="{3641698C-717A-488A-B852-AA9583EF2634}" type="pres">
      <dgm:prSet presAssocID="{7BFBFFA3-BE76-4E09-81BE-371916BCFC8B}" presName="negativeSpace" presStyleCnt="0"/>
      <dgm:spPr/>
    </dgm:pt>
    <dgm:pt modelId="{ACD33A21-2E9E-48A5-AB0C-4F1DF202F40A}" type="pres">
      <dgm:prSet presAssocID="{7BFBFFA3-BE76-4E09-81BE-371916BCFC8B}" presName="childText" presStyleLbl="conFgAcc1" presStyleIdx="1" presStyleCnt="13">
        <dgm:presLayoutVars>
          <dgm:bulletEnabled val="1"/>
        </dgm:presLayoutVars>
      </dgm:prSet>
      <dgm:spPr/>
    </dgm:pt>
    <dgm:pt modelId="{2D85182E-0039-4544-B849-2BCC87FC4C77}" type="pres">
      <dgm:prSet presAssocID="{51906A13-B58C-45A7-A921-8D522C472326}" presName="spaceBetweenRectangles" presStyleCnt="0"/>
      <dgm:spPr/>
    </dgm:pt>
    <dgm:pt modelId="{94C19E8C-947C-4B38-A750-818D5032C6FC}" type="pres">
      <dgm:prSet presAssocID="{BE518251-C328-4346-AEA5-3C944C76F600}" presName="parentLin" presStyleCnt="0"/>
      <dgm:spPr/>
    </dgm:pt>
    <dgm:pt modelId="{F39CF518-71CE-47B6-8335-811C0142F852}" type="pres">
      <dgm:prSet presAssocID="{BE518251-C328-4346-AEA5-3C944C76F600}" presName="parentLeftMargin" presStyleLbl="node1" presStyleIdx="1" presStyleCnt="13"/>
      <dgm:spPr/>
    </dgm:pt>
    <dgm:pt modelId="{564F2B96-ACE9-4E01-B1EF-B7DA325C8EAB}" type="pres">
      <dgm:prSet presAssocID="{BE518251-C328-4346-AEA5-3C944C76F600}" presName="parentText" presStyleLbl="node1" presStyleIdx="2" presStyleCnt="13">
        <dgm:presLayoutVars>
          <dgm:chMax val="0"/>
          <dgm:bulletEnabled val="1"/>
        </dgm:presLayoutVars>
      </dgm:prSet>
      <dgm:spPr/>
    </dgm:pt>
    <dgm:pt modelId="{AD17863E-B3E0-4D99-B943-1987109A0D86}" type="pres">
      <dgm:prSet presAssocID="{BE518251-C328-4346-AEA5-3C944C76F600}" presName="negativeSpace" presStyleCnt="0"/>
      <dgm:spPr/>
    </dgm:pt>
    <dgm:pt modelId="{04532B53-211E-4C5F-9D14-E13858AADDF1}" type="pres">
      <dgm:prSet presAssocID="{BE518251-C328-4346-AEA5-3C944C76F600}" presName="childText" presStyleLbl="conFgAcc1" presStyleIdx="2" presStyleCnt="13">
        <dgm:presLayoutVars>
          <dgm:bulletEnabled val="1"/>
        </dgm:presLayoutVars>
      </dgm:prSet>
      <dgm:spPr/>
    </dgm:pt>
    <dgm:pt modelId="{5FD32D53-91C1-44C2-B044-8372B79ABBF4}" type="pres">
      <dgm:prSet presAssocID="{F631E95A-D322-4427-8A58-18A1AF65A8B0}" presName="spaceBetweenRectangles" presStyleCnt="0"/>
      <dgm:spPr/>
    </dgm:pt>
    <dgm:pt modelId="{4915DAED-FA55-4F40-ADE8-97C640550532}" type="pres">
      <dgm:prSet presAssocID="{F13A70ED-DAB7-4D07-B4D8-6B42AB4926D8}" presName="parentLin" presStyleCnt="0"/>
      <dgm:spPr/>
    </dgm:pt>
    <dgm:pt modelId="{80156FAB-B47C-47C0-804F-D063C47894FF}" type="pres">
      <dgm:prSet presAssocID="{F13A70ED-DAB7-4D07-B4D8-6B42AB4926D8}" presName="parentLeftMargin" presStyleLbl="node1" presStyleIdx="2" presStyleCnt="13"/>
      <dgm:spPr/>
    </dgm:pt>
    <dgm:pt modelId="{94F137B9-5A30-45E2-AD28-B4DDFD6F7103}" type="pres">
      <dgm:prSet presAssocID="{F13A70ED-DAB7-4D07-B4D8-6B42AB4926D8}" presName="parentText" presStyleLbl="node1" presStyleIdx="3" presStyleCnt="13">
        <dgm:presLayoutVars>
          <dgm:chMax val="0"/>
          <dgm:bulletEnabled val="1"/>
        </dgm:presLayoutVars>
      </dgm:prSet>
      <dgm:spPr/>
    </dgm:pt>
    <dgm:pt modelId="{03267E1C-FA0F-4F28-AC32-B5B27489581D}" type="pres">
      <dgm:prSet presAssocID="{F13A70ED-DAB7-4D07-B4D8-6B42AB4926D8}" presName="negativeSpace" presStyleCnt="0"/>
      <dgm:spPr/>
    </dgm:pt>
    <dgm:pt modelId="{65BF71FD-06E6-4C1B-B054-69BBC5978A73}" type="pres">
      <dgm:prSet presAssocID="{F13A70ED-DAB7-4D07-B4D8-6B42AB4926D8}" presName="childText" presStyleLbl="conFgAcc1" presStyleIdx="3" presStyleCnt="13">
        <dgm:presLayoutVars>
          <dgm:bulletEnabled val="1"/>
        </dgm:presLayoutVars>
      </dgm:prSet>
      <dgm:spPr/>
    </dgm:pt>
    <dgm:pt modelId="{EC261629-E41A-46B6-81A1-52AD7F64424E}" type="pres">
      <dgm:prSet presAssocID="{6DBE3D42-46B7-456A-960E-6CF9B78E7829}" presName="spaceBetweenRectangles" presStyleCnt="0"/>
      <dgm:spPr/>
    </dgm:pt>
    <dgm:pt modelId="{88E8B5BC-99AA-44AB-90DC-5BC69939F3DA}" type="pres">
      <dgm:prSet presAssocID="{3ABFE9A0-4E70-4ADF-AB33-F531BD7A5C25}" presName="parentLin" presStyleCnt="0"/>
      <dgm:spPr/>
    </dgm:pt>
    <dgm:pt modelId="{D5123D93-F746-4153-AE52-596AD7BFE227}" type="pres">
      <dgm:prSet presAssocID="{3ABFE9A0-4E70-4ADF-AB33-F531BD7A5C25}" presName="parentLeftMargin" presStyleLbl="node1" presStyleIdx="3" presStyleCnt="13"/>
      <dgm:spPr/>
    </dgm:pt>
    <dgm:pt modelId="{EE8A971C-AD1B-4C2C-ABCA-5382AAD27424}" type="pres">
      <dgm:prSet presAssocID="{3ABFE9A0-4E70-4ADF-AB33-F531BD7A5C25}" presName="parentText" presStyleLbl="node1" presStyleIdx="4" presStyleCnt="13">
        <dgm:presLayoutVars>
          <dgm:chMax val="0"/>
          <dgm:bulletEnabled val="1"/>
        </dgm:presLayoutVars>
      </dgm:prSet>
      <dgm:spPr/>
    </dgm:pt>
    <dgm:pt modelId="{D71CC62E-4BB9-407B-A028-6560DCE93CAD}" type="pres">
      <dgm:prSet presAssocID="{3ABFE9A0-4E70-4ADF-AB33-F531BD7A5C25}" presName="negativeSpace" presStyleCnt="0"/>
      <dgm:spPr/>
    </dgm:pt>
    <dgm:pt modelId="{C093FF7E-F69C-4224-9CBA-ACD653F198C1}" type="pres">
      <dgm:prSet presAssocID="{3ABFE9A0-4E70-4ADF-AB33-F531BD7A5C25}" presName="childText" presStyleLbl="conFgAcc1" presStyleIdx="4" presStyleCnt="13">
        <dgm:presLayoutVars>
          <dgm:bulletEnabled val="1"/>
        </dgm:presLayoutVars>
      </dgm:prSet>
      <dgm:spPr/>
    </dgm:pt>
    <dgm:pt modelId="{8E2D7DCB-6CF5-4EFF-91A4-584FCBA8BC04}" type="pres">
      <dgm:prSet presAssocID="{7C3532AC-CC7D-402F-A3F8-134FC0A3F64B}" presName="spaceBetweenRectangles" presStyleCnt="0"/>
      <dgm:spPr/>
    </dgm:pt>
    <dgm:pt modelId="{1D039FF3-192E-41F1-AF83-3AB749C204F0}" type="pres">
      <dgm:prSet presAssocID="{4B859EEE-4CD5-44AD-8B6F-B178DDF99A7E}" presName="parentLin" presStyleCnt="0"/>
      <dgm:spPr/>
    </dgm:pt>
    <dgm:pt modelId="{677EC270-0F87-4B83-AC93-2E20C210C9D2}" type="pres">
      <dgm:prSet presAssocID="{4B859EEE-4CD5-44AD-8B6F-B178DDF99A7E}" presName="parentLeftMargin" presStyleLbl="node1" presStyleIdx="4" presStyleCnt="13"/>
      <dgm:spPr/>
    </dgm:pt>
    <dgm:pt modelId="{9144112E-876D-4765-921D-9081EEC975B9}" type="pres">
      <dgm:prSet presAssocID="{4B859EEE-4CD5-44AD-8B6F-B178DDF99A7E}" presName="parentText" presStyleLbl="node1" presStyleIdx="5" presStyleCnt="13">
        <dgm:presLayoutVars>
          <dgm:chMax val="0"/>
          <dgm:bulletEnabled val="1"/>
        </dgm:presLayoutVars>
      </dgm:prSet>
      <dgm:spPr/>
    </dgm:pt>
    <dgm:pt modelId="{3BB876A4-D0BC-451E-8CD9-D775E8040D88}" type="pres">
      <dgm:prSet presAssocID="{4B859EEE-4CD5-44AD-8B6F-B178DDF99A7E}" presName="negativeSpace" presStyleCnt="0"/>
      <dgm:spPr/>
    </dgm:pt>
    <dgm:pt modelId="{A5E55137-539F-47CB-9082-6A0275BFFDA7}" type="pres">
      <dgm:prSet presAssocID="{4B859EEE-4CD5-44AD-8B6F-B178DDF99A7E}" presName="childText" presStyleLbl="conFgAcc1" presStyleIdx="5" presStyleCnt="13">
        <dgm:presLayoutVars>
          <dgm:bulletEnabled val="1"/>
        </dgm:presLayoutVars>
      </dgm:prSet>
      <dgm:spPr/>
    </dgm:pt>
    <dgm:pt modelId="{34FF491D-CDAA-4BEC-B23A-572E74B0AD0F}" type="pres">
      <dgm:prSet presAssocID="{CF60B6C5-C62A-463E-B49A-7DE10DE38446}" presName="spaceBetweenRectangles" presStyleCnt="0"/>
      <dgm:spPr/>
    </dgm:pt>
    <dgm:pt modelId="{B21F64B9-729A-4B87-90A9-897AC6F4DC3B}" type="pres">
      <dgm:prSet presAssocID="{EAE7D110-BF43-4D28-A06C-A34E563B34EA}" presName="parentLin" presStyleCnt="0"/>
      <dgm:spPr/>
    </dgm:pt>
    <dgm:pt modelId="{CFF62E25-CF11-4C34-9577-23A47EA42614}" type="pres">
      <dgm:prSet presAssocID="{EAE7D110-BF43-4D28-A06C-A34E563B34EA}" presName="parentLeftMargin" presStyleLbl="node1" presStyleIdx="5" presStyleCnt="13"/>
      <dgm:spPr/>
    </dgm:pt>
    <dgm:pt modelId="{04D4EE6C-DDE5-43F3-B9CD-1EBD7760D361}" type="pres">
      <dgm:prSet presAssocID="{EAE7D110-BF43-4D28-A06C-A34E563B34EA}" presName="parentText" presStyleLbl="node1" presStyleIdx="6" presStyleCnt="13" custScaleX="100000" custScaleY="219884">
        <dgm:presLayoutVars>
          <dgm:chMax val="0"/>
          <dgm:bulletEnabled val="1"/>
        </dgm:presLayoutVars>
      </dgm:prSet>
      <dgm:spPr/>
    </dgm:pt>
    <dgm:pt modelId="{CCB691E3-3D61-44AA-B95C-9F06550E10B1}" type="pres">
      <dgm:prSet presAssocID="{EAE7D110-BF43-4D28-A06C-A34E563B34EA}" presName="negativeSpace" presStyleCnt="0"/>
      <dgm:spPr/>
    </dgm:pt>
    <dgm:pt modelId="{FCD04223-E996-46DD-BF2A-27E6A23E7AEF}" type="pres">
      <dgm:prSet presAssocID="{EAE7D110-BF43-4D28-A06C-A34E563B34EA}" presName="childText" presStyleLbl="conFgAcc1" presStyleIdx="6" presStyleCnt="13">
        <dgm:presLayoutVars>
          <dgm:bulletEnabled val="1"/>
        </dgm:presLayoutVars>
      </dgm:prSet>
      <dgm:spPr/>
    </dgm:pt>
    <dgm:pt modelId="{B021EA11-33FD-43B2-9995-537E6908AC5A}" type="pres">
      <dgm:prSet presAssocID="{9A0C53AA-70C1-4C49-A1CB-E3C84FA3B859}" presName="spaceBetweenRectangles" presStyleCnt="0"/>
      <dgm:spPr/>
    </dgm:pt>
    <dgm:pt modelId="{9A49BAAC-6FAE-4363-B99C-2B3A3A44167E}" type="pres">
      <dgm:prSet presAssocID="{2E5531A0-04DB-4938-85AB-22B8A9AABDAB}" presName="parentLin" presStyleCnt="0"/>
      <dgm:spPr/>
    </dgm:pt>
    <dgm:pt modelId="{8AFF27BD-BB47-426C-8FAA-C33F4219EDD0}" type="pres">
      <dgm:prSet presAssocID="{2E5531A0-04DB-4938-85AB-22B8A9AABDAB}" presName="parentLeftMargin" presStyleLbl="node1" presStyleIdx="6" presStyleCnt="13"/>
      <dgm:spPr/>
    </dgm:pt>
    <dgm:pt modelId="{A841C55B-10AB-4E26-9D48-31703815235B}" type="pres">
      <dgm:prSet presAssocID="{2E5531A0-04DB-4938-85AB-22B8A9AABDAB}" presName="parentText" presStyleLbl="node1" presStyleIdx="7" presStyleCnt="13">
        <dgm:presLayoutVars>
          <dgm:chMax val="0"/>
          <dgm:bulletEnabled val="1"/>
        </dgm:presLayoutVars>
      </dgm:prSet>
      <dgm:spPr/>
    </dgm:pt>
    <dgm:pt modelId="{542C1C8E-B2AA-45AA-9AE1-7FFB566F9975}" type="pres">
      <dgm:prSet presAssocID="{2E5531A0-04DB-4938-85AB-22B8A9AABDAB}" presName="negativeSpace" presStyleCnt="0"/>
      <dgm:spPr/>
    </dgm:pt>
    <dgm:pt modelId="{A7A24CAD-6790-42B3-8CFE-680348D2E562}" type="pres">
      <dgm:prSet presAssocID="{2E5531A0-04DB-4938-85AB-22B8A9AABDAB}" presName="childText" presStyleLbl="conFgAcc1" presStyleIdx="7" presStyleCnt="13">
        <dgm:presLayoutVars>
          <dgm:bulletEnabled val="1"/>
        </dgm:presLayoutVars>
      </dgm:prSet>
      <dgm:spPr/>
    </dgm:pt>
    <dgm:pt modelId="{6ED26174-B039-45EC-AF80-2C9BCABFC7DD}" type="pres">
      <dgm:prSet presAssocID="{F8DCF8C1-BDFD-4101-9B12-6D92860ABFE1}" presName="spaceBetweenRectangles" presStyleCnt="0"/>
      <dgm:spPr/>
    </dgm:pt>
    <dgm:pt modelId="{897E87D0-48A7-4DB8-A062-4A56A0A78627}" type="pres">
      <dgm:prSet presAssocID="{79B75AFE-9779-4478-901D-6FC59A501D14}" presName="parentLin" presStyleCnt="0"/>
      <dgm:spPr/>
    </dgm:pt>
    <dgm:pt modelId="{0A6EFCB5-2084-4034-9BC4-03FCCA6B6E4E}" type="pres">
      <dgm:prSet presAssocID="{79B75AFE-9779-4478-901D-6FC59A501D14}" presName="parentLeftMargin" presStyleLbl="node1" presStyleIdx="7" presStyleCnt="13"/>
      <dgm:spPr/>
    </dgm:pt>
    <dgm:pt modelId="{089502E8-F485-4AA4-9701-F1E4A0A77016}" type="pres">
      <dgm:prSet presAssocID="{79B75AFE-9779-4478-901D-6FC59A501D14}" presName="parentText" presStyleLbl="node1" presStyleIdx="8" presStyleCnt="13">
        <dgm:presLayoutVars>
          <dgm:chMax val="0"/>
          <dgm:bulletEnabled val="1"/>
        </dgm:presLayoutVars>
      </dgm:prSet>
      <dgm:spPr/>
    </dgm:pt>
    <dgm:pt modelId="{300BE519-47B0-4884-AC4D-1286CB65FE12}" type="pres">
      <dgm:prSet presAssocID="{79B75AFE-9779-4478-901D-6FC59A501D14}" presName="negativeSpace" presStyleCnt="0"/>
      <dgm:spPr/>
    </dgm:pt>
    <dgm:pt modelId="{986AA0D1-0BD5-42F9-A4EE-12A40D1A83C3}" type="pres">
      <dgm:prSet presAssocID="{79B75AFE-9779-4478-901D-6FC59A501D14}" presName="childText" presStyleLbl="conFgAcc1" presStyleIdx="8" presStyleCnt="13">
        <dgm:presLayoutVars>
          <dgm:bulletEnabled val="1"/>
        </dgm:presLayoutVars>
      </dgm:prSet>
      <dgm:spPr/>
    </dgm:pt>
    <dgm:pt modelId="{F2FEE4D3-502E-4D98-AE97-4E5BD1E91302}" type="pres">
      <dgm:prSet presAssocID="{563CC461-489A-45A6-8BD4-031F1F4BB637}" presName="spaceBetweenRectangles" presStyleCnt="0"/>
      <dgm:spPr/>
    </dgm:pt>
    <dgm:pt modelId="{067A99C0-8494-4B99-A8D7-3BB045FDC017}" type="pres">
      <dgm:prSet presAssocID="{C2072EF8-74FC-4C33-A9FC-9C5814E0E322}" presName="parentLin" presStyleCnt="0"/>
      <dgm:spPr/>
    </dgm:pt>
    <dgm:pt modelId="{DA38837B-5764-4877-BCAA-71B5D258AEE7}" type="pres">
      <dgm:prSet presAssocID="{C2072EF8-74FC-4C33-A9FC-9C5814E0E322}" presName="parentLeftMargin" presStyleLbl="node1" presStyleIdx="8" presStyleCnt="13"/>
      <dgm:spPr/>
    </dgm:pt>
    <dgm:pt modelId="{3BC59522-40E5-4F7B-9D2F-C714315E5369}" type="pres">
      <dgm:prSet presAssocID="{C2072EF8-74FC-4C33-A9FC-9C5814E0E322}" presName="parentText" presStyleLbl="node1" presStyleIdx="9" presStyleCnt="13">
        <dgm:presLayoutVars>
          <dgm:chMax val="0"/>
          <dgm:bulletEnabled val="1"/>
        </dgm:presLayoutVars>
      </dgm:prSet>
      <dgm:spPr/>
    </dgm:pt>
    <dgm:pt modelId="{C6B39DD3-45E1-4804-9C5E-5DACEEC56A63}" type="pres">
      <dgm:prSet presAssocID="{C2072EF8-74FC-4C33-A9FC-9C5814E0E322}" presName="negativeSpace" presStyleCnt="0"/>
      <dgm:spPr/>
    </dgm:pt>
    <dgm:pt modelId="{0F661F8E-6ABD-45D7-8B1B-848DE95D0BC1}" type="pres">
      <dgm:prSet presAssocID="{C2072EF8-74FC-4C33-A9FC-9C5814E0E322}" presName="childText" presStyleLbl="conFgAcc1" presStyleIdx="9" presStyleCnt="13">
        <dgm:presLayoutVars>
          <dgm:bulletEnabled val="1"/>
        </dgm:presLayoutVars>
      </dgm:prSet>
      <dgm:spPr/>
    </dgm:pt>
    <dgm:pt modelId="{E52CACC4-3123-4B0F-856B-9C98E969C571}" type="pres">
      <dgm:prSet presAssocID="{44B5E942-C0D8-45C6-8CE6-CEB1F0C4A446}" presName="spaceBetweenRectangles" presStyleCnt="0"/>
      <dgm:spPr/>
    </dgm:pt>
    <dgm:pt modelId="{55EE621C-5495-4A53-A27E-C73DAEC757B1}" type="pres">
      <dgm:prSet presAssocID="{1CEADEDE-77BA-44FE-AA8E-9CA3D20A5EC4}" presName="parentLin" presStyleCnt="0"/>
      <dgm:spPr/>
    </dgm:pt>
    <dgm:pt modelId="{12BEC2FD-480B-4C82-8682-B5FE8996E904}" type="pres">
      <dgm:prSet presAssocID="{1CEADEDE-77BA-44FE-AA8E-9CA3D20A5EC4}" presName="parentLeftMargin" presStyleLbl="node1" presStyleIdx="9" presStyleCnt="13"/>
      <dgm:spPr/>
    </dgm:pt>
    <dgm:pt modelId="{2730AC95-6F5B-42D0-9748-7E9772DC8F22}" type="pres">
      <dgm:prSet presAssocID="{1CEADEDE-77BA-44FE-AA8E-9CA3D20A5EC4}" presName="parentText" presStyleLbl="node1" presStyleIdx="10" presStyleCnt="13">
        <dgm:presLayoutVars>
          <dgm:chMax val="0"/>
          <dgm:bulletEnabled val="1"/>
        </dgm:presLayoutVars>
      </dgm:prSet>
      <dgm:spPr/>
    </dgm:pt>
    <dgm:pt modelId="{C07B5CF4-85A5-4C0A-957E-0080BF758855}" type="pres">
      <dgm:prSet presAssocID="{1CEADEDE-77BA-44FE-AA8E-9CA3D20A5EC4}" presName="negativeSpace" presStyleCnt="0"/>
      <dgm:spPr/>
    </dgm:pt>
    <dgm:pt modelId="{03AFB381-374E-455A-9A09-345DCCA133D0}" type="pres">
      <dgm:prSet presAssocID="{1CEADEDE-77BA-44FE-AA8E-9CA3D20A5EC4}" presName="childText" presStyleLbl="conFgAcc1" presStyleIdx="10" presStyleCnt="13">
        <dgm:presLayoutVars>
          <dgm:bulletEnabled val="1"/>
        </dgm:presLayoutVars>
      </dgm:prSet>
      <dgm:spPr/>
    </dgm:pt>
    <dgm:pt modelId="{11A3DF0D-142A-4FD6-9479-70BCE9A21AAA}" type="pres">
      <dgm:prSet presAssocID="{38B01460-6596-47AA-9147-1EACBA86E217}" presName="spaceBetweenRectangles" presStyleCnt="0"/>
      <dgm:spPr/>
    </dgm:pt>
    <dgm:pt modelId="{7804EA75-F5EA-4DE4-8A97-66B66C22612D}" type="pres">
      <dgm:prSet presAssocID="{98B143D9-8414-4883-8F00-7AE83D941743}" presName="parentLin" presStyleCnt="0"/>
      <dgm:spPr/>
    </dgm:pt>
    <dgm:pt modelId="{9720CD91-9764-4908-AA5C-516ED3528F3B}" type="pres">
      <dgm:prSet presAssocID="{98B143D9-8414-4883-8F00-7AE83D941743}" presName="parentLeftMargin" presStyleLbl="node1" presStyleIdx="10" presStyleCnt="13"/>
      <dgm:spPr/>
    </dgm:pt>
    <dgm:pt modelId="{59D33342-DFCF-4ED9-B16D-666403C080DA}" type="pres">
      <dgm:prSet presAssocID="{98B143D9-8414-4883-8F00-7AE83D941743}" presName="parentText" presStyleLbl="node1" presStyleIdx="11" presStyleCnt="13">
        <dgm:presLayoutVars>
          <dgm:chMax val="0"/>
          <dgm:bulletEnabled val="1"/>
        </dgm:presLayoutVars>
      </dgm:prSet>
      <dgm:spPr/>
    </dgm:pt>
    <dgm:pt modelId="{866BB271-B524-44F0-847F-458BB4F9F782}" type="pres">
      <dgm:prSet presAssocID="{98B143D9-8414-4883-8F00-7AE83D941743}" presName="negativeSpace" presStyleCnt="0"/>
      <dgm:spPr/>
    </dgm:pt>
    <dgm:pt modelId="{39525522-60B1-4EA3-9FF7-8829E3381EDC}" type="pres">
      <dgm:prSet presAssocID="{98B143D9-8414-4883-8F00-7AE83D941743}" presName="childText" presStyleLbl="conFgAcc1" presStyleIdx="11" presStyleCnt="13">
        <dgm:presLayoutVars>
          <dgm:bulletEnabled val="1"/>
        </dgm:presLayoutVars>
      </dgm:prSet>
      <dgm:spPr/>
    </dgm:pt>
    <dgm:pt modelId="{AF09E47F-1517-40AD-A2F3-81D0982C13D6}" type="pres">
      <dgm:prSet presAssocID="{692E73CA-8693-4245-B53C-80BEF5B89D88}" presName="spaceBetweenRectangles" presStyleCnt="0"/>
      <dgm:spPr/>
    </dgm:pt>
    <dgm:pt modelId="{E8478119-7D00-4D71-99A5-C20EAE92ED6D}" type="pres">
      <dgm:prSet presAssocID="{A2E53F20-A631-439A-869B-4237903DB83C}" presName="parentLin" presStyleCnt="0"/>
      <dgm:spPr/>
    </dgm:pt>
    <dgm:pt modelId="{03B81922-7A84-4009-A9D6-BC28F6EAD5D7}" type="pres">
      <dgm:prSet presAssocID="{A2E53F20-A631-439A-869B-4237903DB83C}" presName="parentLeftMargin" presStyleLbl="node1" presStyleIdx="11" presStyleCnt="13"/>
      <dgm:spPr/>
    </dgm:pt>
    <dgm:pt modelId="{529F82D4-8A6D-4559-B77A-FB6211D21826}" type="pres">
      <dgm:prSet presAssocID="{A2E53F20-A631-439A-869B-4237903DB83C}" presName="parentText" presStyleLbl="node1" presStyleIdx="12" presStyleCnt="13" custScaleX="100000" custScaleY="238104">
        <dgm:presLayoutVars>
          <dgm:chMax val="0"/>
          <dgm:bulletEnabled val="1"/>
        </dgm:presLayoutVars>
      </dgm:prSet>
      <dgm:spPr/>
    </dgm:pt>
    <dgm:pt modelId="{FD47BFF0-B0E1-4878-9D6F-870DD1BEB48C}" type="pres">
      <dgm:prSet presAssocID="{A2E53F20-A631-439A-869B-4237903DB83C}" presName="negativeSpace" presStyleCnt="0"/>
      <dgm:spPr/>
    </dgm:pt>
    <dgm:pt modelId="{9AA13828-460F-4DE3-9D0F-1045EFB66CA6}" type="pres">
      <dgm:prSet presAssocID="{A2E53F20-A631-439A-869B-4237903DB83C}" presName="childText" presStyleLbl="conFgAcc1" presStyleIdx="12" presStyleCnt="13">
        <dgm:presLayoutVars>
          <dgm:bulletEnabled val="1"/>
        </dgm:presLayoutVars>
      </dgm:prSet>
      <dgm:spPr/>
    </dgm:pt>
  </dgm:ptLst>
  <dgm:cxnLst>
    <dgm:cxn modelId="{66204210-418A-410D-B3CE-1257FB731900}" type="presOf" srcId="{79B75AFE-9779-4478-901D-6FC59A501D14}" destId="{089502E8-F485-4AA4-9701-F1E4A0A77016}" srcOrd="1" destOrd="0" presId="urn:microsoft.com/office/officeart/2005/8/layout/list1"/>
    <dgm:cxn modelId="{7DA7E710-6A94-495E-831A-B0951AF90186}" type="presOf" srcId="{AEF67654-0FFE-4544-ACFC-2337251B187B}" destId="{20076FC6-7E16-462D-8BDD-71EB3E59703B}" srcOrd="0" destOrd="0" presId="urn:microsoft.com/office/officeart/2005/8/layout/list1"/>
    <dgm:cxn modelId="{84327817-A934-4612-88F7-738719E925DB}" type="presOf" srcId="{EAE7D110-BF43-4D28-A06C-A34E563B34EA}" destId="{CFF62E25-CF11-4C34-9577-23A47EA42614}" srcOrd="0" destOrd="0" presId="urn:microsoft.com/office/officeart/2005/8/layout/list1"/>
    <dgm:cxn modelId="{85F28517-F574-4261-847E-F301B4816F65}" srcId="{5AF3B42C-505B-49C9-A9A2-185FB6158BFA}" destId="{AEF67654-0FFE-4544-ACFC-2337251B187B}" srcOrd="0" destOrd="0" parTransId="{D52CBF65-EA9A-4CD0-A5A7-12AE5AC478EF}" sibTransId="{8D57A16B-D71F-4387-99D7-AE9F33FEFEB2}"/>
    <dgm:cxn modelId="{D78CE71E-89B4-4134-8E07-548E9C0A1C1F}" type="presOf" srcId="{2E5531A0-04DB-4938-85AB-22B8A9AABDAB}" destId="{A841C55B-10AB-4E26-9D48-31703815235B}" srcOrd="1" destOrd="0" presId="urn:microsoft.com/office/officeart/2005/8/layout/list1"/>
    <dgm:cxn modelId="{BDBBEE20-1E4A-40B1-BD85-8FF8D7928975}" type="presOf" srcId="{C2072EF8-74FC-4C33-A9FC-9C5814E0E322}" destId="{DA38837B-5764-4877-BCAA-71B5D258AEE7}" srcOrd="0" destOrd="0" presId="urn:microsoft.com/office/officeart/2005/8/layout/list1"/>
    <dgm:cxn modelId="{16EB2A29-6380-4684-A06B-6B236EF82AA8}" type="presOf" srcId="{4B859EEE-4CD5-44AD-8B6F-B178DDF99A7E}" destId="{677EC270-0F87-4B83-AC93-2E20C210C9D2}" srcOrd="0" destOrd="0" presId="urn:microsoft.com/office/officeart/2005/8/layout/list1"/>
    <dgm:cxn modelId="{ED14323A-56FA-4B14-B689-10C3CE740576}" type="presOf" srcId="{3ABFE9A0-4E70-4ADF-AB33-F531BD7A5C25}" destId="{D5123D93-F746-4153-AE52-596AD7BFE227}" srcOrd="0" destOrd="0" presId="urn:microsoft.com/office/officeart/2005/8/layout/list1"/>
    <dgm:cxn modelId="{1E8F8F42-456F-472A-9A0A-9DEBC7A0D1C1}" type="presOf" srcId="{7BFBFFA3-BE76-4E09-81BE-371916BCFC8B}" destId="{41070FF9-B6FF-4103-9227-442E77C253D0}" srcOrd="1" destOrd="0" presId="urn:microsoft.com/office/officeart/2005/8/layout/list1"/>
    <dgm:cxn modelId="{719DC163-AC50-4BD6-9A1A-BCAC5C23BE20}" type="presOf" srcId="{5AF3B42C-505B-49C9-A9A2-185FB6158BFA}" destId="{F4A20D72-7199-4467-8C43-FC075C8B715B}" srcOrd="0" destOrd="0" presId="urn:microsoft.com/office/officeart/2005/8/layout/list1"/>
    <dgm:cxn modelId="{EED0B944-DC92-4815-BF1D-58780C382C1B}" type="presOf" srcId="{4B859EEE-4CD5-44AD-8B6F-B178DDF99A7E}" destId="{9144112E-876D-4765-921D-9081EEC975B9}" srcOrd="1" destOrd="0" presId="urn:microsoft.com/office/officeart/2005/8/layout/list1"/>
    <dgm:cxn modelId="{15DAC268-0105-4ABC-ABE5-3B4F8B838204}" srcId="{5AF3B42C-505B-49C9-A9A2-185FB6158BFA}" destId="{A2E53F20-A631-439A-869B-4237903DB83C}" srcOrd="12" destOrd="0" parTransId="{5BF3AF91-3503-4AE9-ACE4-349C16E850B0}" sibTransId="{1408AE7B-8A04-4B01-88CC-95B05321344C}"/>
    <dgm:cxn modelId="{DBDDC36B-964E-4305-A6A5-933724A47B6E}" type="presOf" srcId="{3ABFE9A0-4E70-4ADF-AB33-F531BD7A5C25}" destId="{EE8A971C-AD1B-4C2C-ABCA-5382AAD27424}" srcOrd="1" destOrd="0" presId="urn:microsoft.com/office/officeart/2005/8/layout/list1"/>
    <dgm:cxn modelId="{EF5C056F-6242-4046-A88F-33DC46CB250A}" type="presOf" srcId="{F13A70ED-DAB7-4D07-B4D8-6B42AB4926D8}" destId="{94F137B9-5A30-45E2-AD28-B4DDFD6F7103}" srcOrd="1" destOrd="0" presId="urn:microsoft.com/office/officeart/2005/8/layout/list1"/>
    <dgm:cxn modelId="{9B212677-E8B8-425D-A908-CEBFD8B260C8}" srcId="{5AF3B42C-505B-49C9-A9A2-185FB6158BFA}" destId="{1CEADEDE-77BA-44FE-AA8E-9CA3D20A5EC4}" srcOrd="10" destOrd="0" parTransId="{5F1DC282-3B7A-4CCE-A6AB-8269C2C28CFB}" sibTransId="{38B01460-6596-47AA-9147-1EACBA86E217}"/>
    <dgm:cxn modelId="{78FA7978-92C2-460F-A1D5-D6CF37D0962A}" type="presOf" srcId="{EAE7D110-BF43-4D28-A06C-A34E563B34EA}" destId="{04D4EE6C-DDE5-43F3-B9CD-1EBD7760D361}" srcOrd="1" destOrd="0" presId="urn:microsoft.com/office/officeart/2005/8/layout/list1"/>
    <dgm:cxn modelId="{62EDF958-BBAF-49DB-A89C-EBA6B36A40F5}" type="presOf" srcId="{BE518251-C328-4346-AEA5-3C944C76F600}" destId="{564F2B96-ACE9-4E01-B1EF-B7DA325C8EAB}" srcOrd="1" destOrd="0" presId="urn:microsoft.com/office/officeart/2005/8/layout/list1"/>
    <dgm:cxn modelId="{7F19515A-CC18-4B8A-A6A8-F9E559A26C5E}" type="presOf" srcId="{79B75AFE-9779-4478-901D-6FC59A501D14}" destId="{0A6EFCB5-2084-4034-9BC4-03FCCA6B6E4E}" srcOrd="0" destOrd="0" presId="urn:microsoft.com/office/officeart/2005/8/layout/list1"/>
    <dgm:cxn modelId="{9C555A7B-6E47-4542-92EE-ED9F47D7F681}" srcId="{5AF3B42C-505B-49C9-A9A2-185FB6158BFA}" destId="{7BFBFFA3-BE76-4E09-81BE-371916BCFC8B}" srcOrd="1" destOrd="0" parTransId="{A6DD2E6E-3510-43AD-BE00-BE030ED78DB7}" sibTransId="{51906A13-B58C-45A7-A921-8D522C472326}"/>
    <dgm:cxn modelId="{A7E45A85-71B9-4FFD-A160-4379B5C742A1}" srcId="{5AF3B42C-505B-49C9-A9A2-185FB6158BFA}" destId="{4B859EEE-4CD5-44AD-8B6F-B178DDF99A7E}" srcOrd="5" destOrd="0" parTransId="{D8DB0ECD-28C6-43EF-A035-D8C445887F49}" sibTransId="{CF60B6C5-C62A-463E-B49A-7DE10DE38446}"/>
    <dgm:cxn modelId="{6383848B-E630-4557-948A-C561A9DF1616}" srcId="{5AF3B42C-505B-49C9-A9A2-185FB6158BFA}" destId="{C2072EF8-74FC-4C33-A9FC-9C5814E0E322}" srcOrd="9" destOrd="0" parTransId="{0DAC3505-B056-4982-A4A3-649735A4C2A9}" sibTransId="{44B5E942-C0D8-45C6-8CE6-CEB1F0C4A446}"/>
    <dgm:cxn modelId="{D5E96097-CC75-45C7-B2EB-206C357D6278}" type="presOf" srcId="{F13A70ED-DAB7-4D07-B4D8-6B42AB4926D8}" destId="{80156FAB-B47C-47C0-804F-D063C47894FF}" srcOrd="0" destOrd="0" presId="urn:microsoft.com/office/officeart/2005/8/layout/list1"/>
    <dgm:cxn modelId="{2E330698-13F6-49EF-8937-425A6415A8ED}" srcId="{5AF3B42C-505B-49C9-A9A2-185FB6158BFA}" destId="{EAE7D110-BF43-4D28-A06C-A34E563B34EA}" srcOrd="6" destOrd="0" parTransId="{246F7E44-3A1C-4A59-9B76-7784DFE99823}" sibTransId="{9A0C53AA-70C1-4C49-A1CB-E3C84FA3B859}"/>
    <dgm:cxn modelId="{8639009B-08CC-4977-B486-3CF73C491EA2}" srcId="{5AF3B42C-505B-49C9-A9A2-185FB6158BFA}" destId="{3ABFE9A0-4E70-4ADF-AB33-F531BD7A5C25}" srcOrd="4" destOrd="0" parTransId="{C99BB160-3A2B-4CD2-9795-8841F917B43B}" sibTransId="{7C3532AC-CC7D-402F-A3F8-134FC0A3F64B}"/>
    <dgm:cxn modelId="{48AA3A9D-5387-4970-9BA3-4CA2E8D35AC2}" type="presOf" srcId="{A2E53F20-A631-439A-869B-4237903DB83C}" destId="{03B81922-7A84-4009-A9D6-BC28F6EAD5D7}" srcOrd="0" destOrd="0" presId="urn:microsoft.com/office/officeart/2005/8/layout/list1"/>
    <dgm:cxn modelId="{2965EF9F-A6ED-4DE8-BFD5-AFC9471ED89B}" srcId="{5AF3B42C-505B-49C9-A9A2-185FB6158BFA}" destId="{98B143D9-8414-4883-8F00-7AE83D941743}" srcOrd="11" destOrd="0" parTransId="{202A0D66-AC5D-441B-A7C7-D270470444A1}" sibTransId="{692E73CA-8693-4245-B53C-80BEF5B89D88}"/>
    <dgm:cxn modelId="{E7D4ADA8-E026-4843-B6B7-385849AA710E}" type="presOf" srcId="{1CEADEDE-77BA-44FE-AA8E-9CA3D20A5EC4}" destId="{12BEC2FD-480B-4C82-8682-B5FE8996E904}" srcOrd="0" destOrd="0" presId="urn:microsoft.com/office/officeart/2005/8/layout/list1"/>
    <dgm:cxn modelId="{25E7F4B4-7EAB-4B2A-B8A1-75BB76D341E0}" srcId="{5AF3B42C-505B-49C9-A9A2-185FB6158BFA}" destId="{79B75AFE-9779-4478-901D-6FC59A501D14}" srcOrd="8" destOrd="0" parTransId="{042B0634-3C63-4958-B184-C0DB2EF03AF9}" sibTransId="{563CC461-489A-45A6-8BD4-031F1F4BB637}"/>
    <dgm:cxn modelId="{980605B7-703C-4486-9278-301E1F7E889E}" type="presOf" srcId="{AEF67654-0FFE-4544-ACFC-2337251B187B}" destId="{52935593-4FC3-436D-AD05-2D0B434014B3}" srcOrd="1" destOrd="0" presId="urn:microsoft.com/office/officeart/2005/8/layout/list1"/>
    <dgm:cxn modelId="{675774B8-C0B9-4AA7-BD8C-DD594D2A209C}" type="presOf" srcId="{2E5531A0-04DB-4938-85AB-22B8A9AABDAB}" destId="{8AFF27BD-BB47-426C-8FAA-C33F4219EDD0}" srcOrd="0" destOrd="0" presId="urn:microsoft.com/office/officeart/2005/8/layout/list1"/>
    <dgm:cxn modelId="{65F1BABC-25D2-4D2E-839B-47FC63D9958B}" srcId="{5AF3B42C-505B-49C9-A9A2-185FB6158BFA}" destId="{BE518251-C328-4346-AEA5-3C944C76F600}" srcOrd="2" destOrd="0" parTransId="{01EDFE98-ECB9-4D53-8A67-FC5D7410D3F5}" sibTransId="{F631E95A-D322-4427-8A58-18A1AF65A8B0}"/>
    <dgm:cxn modelId="{FECA4DC1-7A7F-43E1-A16A-7F5ED5B54792}" type="presOf" srcId="{1CEADEDE-77BA-44FE-AA8E-9CA3D20A5EC4}" destId="{2730AC95-6F5B-42D0-9748-7E9772DC8F22}" srcOrd="1" destOrd="0" presId="urn:microsoft.com/office/officeart/2005/8/layout/list1"/>
    <dgm:cxn modelId="{D74694C8-6F19-4F6B-97EB-AE64E3627068}" srcId="{5AF3B42C-505B-49C9-A9A2-185FB6158BFA}" destId="{2E5531A0-04DB-4938-85AB-22B8A9AABDAB}" srcOrd="7" destOrd="0" parTransId="{EB31BE47-C097-403F-BDDF-074FCB9F1CED}" sibTransId="{F8DCF8C1-BDFD-4101-9B12-6D92860ABFE1}"/>
    <dgm:cxn modelId="{6F83B3CD-9291-44CC-85A7-D3EE56CA11AE}" type="presOf" srcId="{BE518251-C328-4346-AEA5-3C944C76F600}" destId="{F39CF518-71CE-47B6-8335-811C0142F852}" srcOrd="0" destOrd="0" presId="urn:microsoft.com/office/officeart/2005/8/layout/list1"/>
    <dgm:cxn modelId="{9B534ACF-0B5C-4E02-B12A-C7B4F2B15D15}" type="presOf" srcId="{98B143D9-8414-4883-8F00-7AE83D941743}" destId="{9720CD91-9764-4908-AA5C-516ED3528F3B}" srcOrd="0" destOrd="0" presId="urn:microsoft.com/office/officeart/2005/8/layout/list1"/>
    <dgm:cxn modelId="{BEF884D7-985B-4F2E-AA97-57A2BE60A5A4}" type="presOf" srcId="{98B143D9-8414-4883-8F00-7AE83D941743}" destId="{59D33342-DFCF-4ED9-B16D-666403C080DA}" srcOrd="1" destOrd="0" presId="urn:microsoft.com/office/officeart/2005/8/layout/list1"/>
    <dgm:cxn modelId="{B400BBDA-179D-449B-B504-B0B9ED1E97EB}" type="presOf" srcId="{A2E53F20-A631-439A-869B-4237903DB83C}" destId="{529F82D4-8A6D-4559-B77A-FB6211D21826}" srcOrd="1" destOrd="0" presId="urn:microsoft.com/office/officeart/2005/8/layout/list1"/>
    <dgm:cxn modelId="{91B834E2-67F7-4955-9BBC-544769545394}" srcId="{5AF3B42C-505B-49C9-A9A2-185FB6158BFA}" destId="{F13A70ED-DAB7-4D07-B4D8-6B42AB4926D8}" srcOrd="3" destOrd="0" parTransId="{2878AF01-5CA1-4E71-863F-A340475FEB78}" sibTransId="{6DBE3D42-46B7-456A-960E-6CF9B78E7829}"/>
    <dgm:cxn modelId="{913411F3-FB0E-471E-AEF8-F9E5A14B26E5}" type="presOf" srcId="{C2072EF8-74FC-4C33-A9FC-9C5814E0E322}" destId="{3BC59522-40E5-4F7B-9D2F-C714315E5369}" srcOrd="1" destOrd="0" presId="urn:microsoft.com/office/officeart/2005/8/layout/list1"/>
    <dgm:cxn modelId="{BE3CA4F9-23C1-495B-896F-496409093FF7}" type="presOf" srcId="{7BFBFFA3-BE76-4E09-81BE-371916BCFC8B}" destId="{59B9231B-01C8-4A89-8048-34F43EEE953D}" srcOrd="0" destOrd="0" presId="urn:microsoft.com/office/officeart/2005/8/layout/list1"/>
    <dgm:cxn modelId="{4C9543A4-4EFB-42E9-9F09-C913E551FA40}" type="presParOf" srcId="{F4A20D72-7199-4467-8C43-FC075C8B715B}" destId="{85A4A69C-3E3E-4FF0-A4D1-8A1BF918BE4C}" srcOrd="0" destOrd="0" presId="urn:microsoft.com/office/officeart/2005/8/layout/list1"/>
    <dgm:cxn modelId="{C438443D-2804-4E52-9956-1260A620F8B7}" type="presParOf" srcId="{85A4A69C-3E3E-4FF0-A4D1-8A1BF918BE4C}" destId="{20076FC6-7E16-462D-8BDD-71EB3E59703B}" srcOrd="0" destOrd="0" presId="urn:microsoft.com/office/officeart/2005/8/layout/list1"/>
    <dgm:cxn modelId="{6995F95B-44FE-447F-BE00-EE0782E29BE5}" type="presParOf" srcId="{85A4A69C-3E3E-4FF0-A4D1-8A1BF918BE4C}" destId="{52935593-4FC3-436D-AD05-2D0B434014B3}" srcOrd="1" destOrd="0" presId="urn:microsoft.com/office/officeart/2005/8/layout/list1"/>
    <dgm:cxn modelId="{8449BBF0-EE01-41FE-B447-29924B677DEC}" type="presParOf" srcId="{F4A20D72-7199-4467-8C43-FC075C8B715B}" destId="{359263D9-BDF4-43BC-B3B8-9FFAD0014853}" srcOrd="1" destOrd="0" presId="urn:microsoft.com/office/officeart/2005/8/layout/list1"/>
    <dgm:cxn modelId="{317291B8-085A-4319-8FFE-9D621AF48C9C}" type="presParOf" srcId="{F4A20D72-7199-4467-8C43-FC075C8B715B}" destId="{85518C29-3A4F-4325-8369-E2BD0FB5A673}" srcOrd="2" destOrd="0" presId="urn:microsoft.com/office/officeart/2005/8/layout/list1"/>
    <dgm:cxn modelId="{D4EB50F7-853F-49BD-B9C4-1A361099299E}" type="presParOf" srcId="{F4A20D72-7199-4467-8C43-FC075C8B715B}" destId="{C008E9BC-C464-485F-B25B-BADA420D017A}" srcOrd="3" destOrd="0" presId="urn:microsoft.com/office/officeart/2005/8/layout/list1"/>
    <dgm:cxn modelId="{0BF3425D-403F-4F62-81D7-F85E105748D7}" type="presParOf" srcId="{F4A20D72-7199-4467-8C43-FC075C8B715B}" destId="{24A42D5F-04D3-4817-AF30-C59FAC5490C8}" srcOrd="4" destOrd="0" presId="urn:microsoft.com/office/officeart/2005/8/layout/list1"/>
    <dgm:cxn modelId="{3F821DB0-5D91-4460-96B1-40DBC1C840CB}" type="presParOf" srcId="{24A42D5F-04D3-4817-AF30-C59FAC5490C8}" destId="{59B9231B-01C8-4A89-8048-34F43EEE953D}" srcOrd="0" destOrd="0" presId="urn:microsoft.com/office/officeart/2005/8/layout/list1"/>
    <dgm:cxn modelId="{254205B3-CA44-465C-AD16-345E7A1417B6}" type="presParOf" srcId="{24A42D5F-04D3-4817-AF30-C59FAC5490C8}" destId="{41070FF9-B6FF-4103-9227-442E77C253D0}" srcOrd="1" destOrd="0" presId="urn:microsoft.com/office/officeart/2005/8/layout/list1"/>
    <dgm:cxn modelId="{1D2F6685-B5C3-4785-A287-93AC94AFD043}" type="presParOf" srcId="{F4A20D72-7199-4467-8C43-FC075C8B715B}" destId="{3641698C-717A-488A-B852-AA9583EF2634}" srcOrd="5" destOrd="0" presId="urn:microsoft.com/office/officeart/2005/8/layout/list1"/>
    <dgm:cxn modelId="{8EDEB28B-F389-4202-A2A8-D3133D042DE8}" type="presParOf" srcId="{F4A20D72-7199-4467-8C43-FC075C8B715B}" destId="{ACD33A21-2E9E-48A5-AB0C-4F1DF202F40A}" srcOrd="6" destOrd="0" presId="urn:microsoft.com/office/officeart/2005/8/layout/list1"/>
    <dgm:cxn modelId="{B6D61882-5DB7-43C7-8473-B7A5FF871796}" type="presParOf" srcId="{F4A20D72-7199-4467-8C43-FC075C8B715B}" destId="{2D85182E-0039-4544-B849-2BCC87FC4C77}" srcOrd="7" destOrd="0" presId="urn:microsoft.com/office/officeart/2005/8/layout/list1"/>
    <dgm:cxn modelId="{A2A67C3E-B3D9-42FA-887C-D517D562D9CF}" type="presParOf" srcId="{F4A20D72-7199-4467-8C43-FC075C8B715B}" destId="{94C19E8C-947C-4B38-A750-818D5032C6FC}" srcOrd="8" destOrd="0" presId="urn:microsoft.com/office/officeart/2005/8/layout/list1"/>
    <dgm:cxn modelId="{2301CC22-2A21-4A9F-AF56-5DDA74408E3E}" type="presParOf" srcId="{94C19E8C-947C-4B38-A750-818D5032C6FC}" destId="{F39CF518-71CE-47B6-8335-811C0142F852}" srcOrd="0" destOrd="0" presId="urn:microsoft.com/office/officeart/2005/8/layout/list1"/>
    <dgm:cxn modelId="{467904AA-9C2B-4E2F-8990-2ADDC097EDC9}" type="presParOf" srcId="{94C19E8C-947C-4B38-A750-818D5032C6FC}" destId="{564F2B96-ACE9-4E01-B1EF-B7DA325C8EAB}" srcOrd="1" destOrd="0" presId="urn:microsoft.com/office/officeart/2005/8/layout/list1"/>
    <dgm:cxn modelId="{2CBFB0E5-1337-40AC-A3F7-9812918E52C6}" type="presParOf" srcId="{F4A20D72-7199-4467-8C43-FC075C8B715B}" destId="{AD17863E-B3E0-4D99-B943-1987109A0D86}" srcOrd="9" destOrd="0" presId="urn:microsoft.com/office/officeart/2005/8/layout/list1"/>
    <dgm:cxn modelId="{DF3E54E9-1A30-4C93-A794-687DF89FBD9F}" type="presParOf" srcId="{F4A20D72-7199-4467-8C43-FC075C8B715B}" destId="{04532B53-211E-4C5F-9D14-E13858AADDF1}" srcOrd="10" destOrd="0" presId="urn:microsoft.com/office/officeart/2005/8/layout/list1"/>
    <dgm:cxn modelId="{BA2016D2-013D-404E-A505-91669DAF8162}" type="presParOf" srcId="{F4A20D72-7199-4467-8C43-FC075C8B715B}" destId="{5FD32D53-91C1-44C2-B044-8372B79ABBF4}" srcOrd="11" destOrd="0" presId="urn:microsoft.com/office/officeart/2005/8/layout/list1"/>
    <dgm:cxn modelId="{088FFCD4-5CDD-4DE5-9D3F-684475D541AB}" type="presParOf" srcId="{F4A20D72-7199-4467-8C43-FC075C8B715B}" destId="{4915DAED-FA55-4F40-ADE8-97C640550532}" srcOrd="12" destOrd="0" presId="urn:microsoft.com/office/officeart/2005/8/layout/list1"/>
    <dgm:cxn modelId="{B3D43EC5-4721-4022-A2A0-239C3E3F1227}" type="presParOf" srcId="{4915DAED-FA55-4F40-ADE8-97C640550532}" destId="{80156FAB-B47C-47C0-804F-D063C47894FF}" srcOrd="0" destOrd="0" presId="urn:microsoft.com/office/officeart/2005/8/layout/list1"/>
    <dgm:cxn modelId="{8A5FB439-7184-40F1-A13B-715FBED7226A}" type="presParOf" srcId="{4915DAED-FA55-4F40-ADE8-97C640550532}" destId="{94F137B9-5A30-45E2-AD28-B4DDFD6F7103}" srcOrd="1" destOrd="0" presId="urn:microsoft.com/office/officeart/2005/8/layout/list1"/>
    <dgm:cxn modelId="{790768E1-4590-415D-96B1-F77B09E4F8FC}" type="presParOf" srcId="{F4A20D72-7199-4467-8C43-FC075C8B715B}" destId="{03267E1C-FA0F-4F28-AC32-B5B27489581D}" srcOrd="13" destOrd="0" presId="urn:microsoft.com/office/officeart/2005/8/layout/list1"/>
    <dgm:cxn modelId="{3CE3D063-0FE6-4B85-B754-3717E74AD813}" type="presParOf" srcId="{F4A20D72-7199-4467-8C43-FC075C8B715B}" destId="{65BF71FD-06E6-4C1B-B054-69BBC5978A73}" srcOrd="14" destOrd="0" presId="urn:microsoft.com/office/officeart/2005/8/layout/list1"/>
    <dgm:cxn modelId="{4B533977-8CB6-463A-8757-3D964B8E7EDE}" type="presParOf" srcId="{F4A20D72-7199-4467-8C43-FC075C8B715B}" destId="{EC261629-E41A-46B6-81A1-52AD7F64424E}" srcOrd="15" destOrd="0" presId="urn:microsoft.com/office/officeart/2005/8/layout/list1"/>
    <dgm:cxn modelId="{A6FC0D24-D17F-4A57-B380-8B376CC53556}" type="presParOf" srcId="{F4A20D72-7199-4467-8C43-FC075C8B715B}" destId="{88E8B5BC-99AA-44AB-90DC-5BC69939F3DA}" srcOrd="16" destOrd="0" presId="urn:microsoft.com/office/officeart/2005/8/layout/list1"/>
    <dgm:cxn modelId="{30F16933-7292-4682-977D-5E37E4CC4E25}" type="presParOf" srcId="{88E8B5BC-99AA-44AB-90DC-5BC69939F3DA}" destId="{D5123D93-F746-4153-AE52-596AD7BFE227}" srcOrd="0" destOrd="0" presId="urn:microsoft.com/office/officeart/2005/8/layout/list1"/>
    <dgm:cxn modelId="{1888FFDE-49E3-4C9C-9D79-9D2C54D8F0C7}" type="presParOf" srcId="{88E8B5BC-99AA-44AB-90DC-5BC69939F3DA}" destId="{EE8A971C-AD1B-4C2C-ABCA-5382AAD27424}" srcOrd="1" destOrd="0" presId="urn:microsoft.com/office/officeart/2005/8/layout/list1"/>
    <dgm:cxn modelId="{BCAD312A-1FEF-40A0-A919-08F477ABD1BA}" type="presParOf" srcId="{F4A20D72-7199-4467-8C43-FC075C8B715B}" destId="{D71CC62E-4BB9-407B-A028-6560DCE93CAD}" srcOrd="17" destOrd="0" presId="urn:microsoft.com/office/officeart/2005/8/layout/list1"/>
    <dgm:cxn modelId="{02FC48FB-F7C6-4FD4-B040-4CDA341C4BF7}" type="presParOf" srcId="{F4A20D72-7199-4467-8C43-FC075C8B715B}" destId="{C093FF7E-F69C-4224-9CBA-ACD653F198C1}" srcOrd="18" destOrd="0" presId="urn:microsoft.com/office/officeart/2005/8/layout/list1"/>
    <dgm:cxn modelId="{9FB67298-6213-462B-934A-5804BFB4C4ED}" type="presParOf" srcId="{F4A20D72-7199-4467-8C43-FC075C8B715B}" destId="{8E2D7DCB-6CF5-4EFF-91A4-584FCBA8BC04}" srcOrd="19" destOrd="0" presId="urn:microsoft.com/office/officeart/2005/8/layout/list1"/>
    <dgm:cxn modelId="{43FF2C46-1E5F-4C91-A67A-4E7798772B8C}" type="presParOf" srcId="{F4A20D72-7199-4467-8C43-FC075C8B715B}" destId="{1D039FF3-192E-41F1-AF83-3AB749C204F0}" srcOrd="20" destOrd="0" presId="urn:microsoft.com/office/officeart/2005/8/layout/list1"/>
    <dgm:cxn modelId="{50FB997D-8D5F-4AC3-BED1-0CDA181C0A18}" type="presParOf" srcId="{1D039FF3-192E-41F1-AF83-3AB749C204F0}" destId="{677EC270-0F87-4B83-AC93-2E20C210C9D2}" srcOrd="0" destOrd="0" presId="urn:microsoft.com/office/officeart/2005/8/layout/list1"/>
    <dgm:cxn modelId="{D714D91E-4667-4EFC-B72C-B0BE82C5ED23}" type="presParOf" srcId="{1D039FF3-192E-41F1-AF83-3AB749C204F0}" destId="{9144112E-876D-4765-921D-9081EEC975B9}" srcOrd="1" destOrd="0" presId="urn:microsoft.com/office/officeart/2005/8/layout/list1"/>
    <dgm:cxn modelId="{5B8094AE-E204-4CA2-B805-C560DA1E7FAE}" type="presParOf" srcId="{F4A20D72-7199-4467-8C43-FC075C8B715B}" destId="{3BB876A4-D0BC-451E-8CD9-D775E8040D88}" srcOrd="21" destOrd="0" presId="urn:microsoft.com/office/officeart/2005/8/layout/list1"/>
    <dgm:cxn modelId="{7AA7547F-1AB3-4532-B113-8826DDAE54E3}" type="presParOf" srcId="{F4A20D72-7199-4467-8C43-FC075C8B715B}" destId="{A5E55137-539F-47CB-9082-6A0275BFFDA7}" srcOrd="22" destOrd="0" presId="urn:microsoft.com/office/officeart/2005/8/layout/list1"/>
    <dgm:cxn modelId="{061A141E-0FE1-4DB6-9AC3-966BC8CEF40F}" type="presParOf" srcId="{F4A20D72-7199-4467-8C43-FC075C8B715B}" destId="{34FF491D-CDAA-4BEC-B23A-572E74B0AD0F}" srcOrd="23" destOrd="0" presId="urn:microsoft.com/office/officeart/2005/8/layout/list1"/>
    <dgm:cxn modelId="{8D48A5E3-785D-4838-A361-3D2DB6D1C7B1}" type="presParOf" srcId="{F4A20D72-7199-4467-8C43-FC075C8B715B}" destId="{B21F64B9-729A-4B87-90A9-897AC6F4DC3B}" srcOrd="24" destOrd="0" presId="urn:microsoft.com/office/officeart/2005/8/layout/list1"/>
    <dgm:cxn modelId="{4B6E54E1-CD83-4569-ACE8-70DD433595E8}" type="presParOf" srcId="{B21F64B9-729A-4B87-90A9-897AC6F4DC3B}" destId="{CFF62E25-CF11-4C34-9577-23A47EA42614}" srcOrd="0" destOrd="0" presId="urn:microsoft.com/office/officeart/2005/8/layout/list1"/>
    <dgm:cxn modelId="{D01AE2CC-09D6-499C-8AE3-E4A595FC8E8A}" type="presParOf" srcId="{B21F64B9-729A-4B87-90A9-897AC6F4DC3B}" destId="{04D4EE6C-DDE5-43F3-B9CD-1EBD7760D361}" srcOrd="1" destOrd="0" presId="urn:microsoft.com/office/officeart/2005/8/layout/list1"/>
    <dgm:cxn modelId="{97A8E75C-DE06-4AD9-9E18-F74300219BB4}" type="presParOf" srcId="{F4A20D72-7199-4467-8C43-FC075C8B715B}" destId="{CCB691E3-3D61-44AA-B95C-9F06550E10B1}" srcOrd="25" destOrd="0" presId="urn:microsoft.com/office/officeart/2005/8/layout/list1"/>
    <dgm:cxn modelId="{FA42F40F-20BF-4BF1-8B21-BD824B504DEC}" type="presParOf" srcId="{F4A20D72-7199-4467-8C43-FC075C8B715B}" destId="{FCD04223-E996-46DD-BF2A-27E6A23E7AEF}" srcOrd="26" destOrd="0" presId="urn:microsoft.com/office/officeart/2005/8/layout/list1"/>
    <dgm:cxn modelId="{05AD72E7-3550-49C1-8529-ED2883D269AB}" type="presParOf" srcId="{F4A20D72-7199-4467-8C43-FC075C8B715B}" destId="{B021EA11-33FD-43B2-9995-537E6908AC5A}" srcOrd="27" destOrd="0" presId="urn:microsoft.com/office/officeart/2005/8/layout/list1"/>
    <dgm:cxn modelId="{FB1EF4BC-C81B-4F91-912E-CEF3A1BC07DB}" type="presParOf" srcId="{F4A20D72-7199-4467-8C43-FC075C8B715B}" destId="{9A49BAAC-6FAE-4363-B99C-2B3A3A44167E}" srcOrd="28" destOrd="0" presId="urn:microsoft.com/office/officeart/2005/8/layout/list1"/>
    <dgm:cxn modelId="{09C62FFC-58DD-4839-94DD-511C1649153D}" type="presParOf" srcId="{9A49BAAC-6FAE-4363-B99C-2B3A3A44167E}" destId="{8AFF27BD-BB47-426C-8FAA-C33F4219EDD0}" srcOrd="0" destOrd="0" presId="urn:microsoft.com/office/officeart/2005/8/layout/list1"/>
    <dgm:cxn modelId="{740CCFA2-C9C9-4ED4-82A4-5D1A38546D20}" type="presParOf" srcId="{9A49BAAC-6FAE-4363-B99C-2B3A3A44167E}" destId="{A841C55B-10AB-4E26-9D48-31703815235B}" srcOrd="1" destOrd="0" presId="urn:microsoft.com/office/officeart/2005/8/layout/list1"/>
    <dgm:cxn modelId="{EC044185-7366-49BD-B23B-252D0D397BC1}" type="presParOf" srcId="{F4A20D72-7199-4467-8C43-FC075C8B715B}" destId="{542C1C8E-B2AA-45AA-9AE1-7FFB566F9975}" srcOrd="29" destOrd="0" presId="urn:microsoft.com/office/officeart/2005/8/layout/list1"/>
    <dgm:cxn modelId="{DD0DBE4E-0084-49ED-A1A3-20388D81C2FB}" type="presParOf" srcId="{F4A20D72-7199-4467-8C43-FC075C8B715B}" destId="{A7A24CAD-6790-42B3-8CFE-680348D2E562}" srcOrd="30" destOrd="0" presId="urn:microsoft.com/office/officeart/2005/8/layout/list1"/>
    <dgm:cxn modelId="{72C145B3-AC84-4773-9BAC-958729BEBCF1}" type="presParOf" srcId="{F4A20D72-7199-4467-8C43-FC075C8B715B}" destId="{6ED26174-B039-45EC-AF80-2C9BCABFC7DD}" srcOrd="31" destOrd="0" presId="urn:microsoft.com/office/officeart/2005/8/layout/list1"/>
    <dgm:cxn modelId="{5E8AA9BC-B75F-4789-BA64-F419285DFCD9}" type="presParOf" srcId="{F4A20D72-7199-4467-8C43-FC075C8B715B}" destId="{897E87D0-48A7-4DB8-A062-4A56A0A78627}" srcOrd="32" destOrd="0" presId="urn:microsoft.com/office/officeart/2005/8/layout/list1"/>
    <dgm:cxn modelId="{173B3DD5-8521-47EA-B858-CA247330E436}" type="presParOf" srcId="{897E87D0-48A7-4DB8-A062-4A56A0A78627}" destId="{0A6EFCB5-2084-4034-9BC4-03FCCA6B6E4E}" srcOrd="0" destOrd="0" presId="urn:microsoft.com/office/officeart/2005/8/layout/list1"/>
    <dgm:cxn modelId="{1D84F2B0-9FBB-46FF-9DD8-A8FE4CE1F698}" type="presParOf" srcId="{897E87D0-48A7-4DB8-A062-4A56A0A78627}" destId="{089502E8-F485-4AA4-9701-F1E4A0A77016}" srcOrd="1" destOrd="0" presId="urn:microsoft.com/office/officeart/2005/8/layout/list1"/>
    <dgm:cxn modelId="{7DEB7447-76BD-44ED-83B5-FFEE3FEB4F09}" type="presParOf" srcId="{F4A20D72-7199-4467-8C43-FC075C8B715B}" destId="{300BE519-47B0-4884-AC4D-1286CB65FE12}" srcOrd="33" destOrd="0" presId="urn:microsoft.com/office/officeart/2005/8/layout/list1"/>
    <dgm:cxn modelId="{9780D90B-4525-41F0-A476-C388D94F8C37}" type="presParOf" srcId="{F4A20D72-7199-4467-8C43-FC075C8B715B}" destId="{986AA0D1-0BD5-42F9-A4EE-12A40D1A83C3}" srcOrd="34" destOrd="0" presId="urn:microsoft.com/office/officeart/2005/8/layout/list1"/>
    <dgm:cxn modelId="{E6D3890B-6956-4FD6-8880-F4A95EAAE759}" type="presParOf" srcId="{F4A20D72-7199-4467-8C43-FC075C8B715B}" destId="{F2FEE4D3-502E-4D98-AE97-4E5BD1E91302}" srcOrd="35" destOrd="0" presId="urn:microsoft.com/office/officeart/2005/8/layout/list1"/>
    <dgm:cxn modelId="{6ADD9B71-366C-46D6-BC93-271C2DB00521}" type="presParOf" srcId="{F4A20D72-7199-4467-8C43-FC075C8B715B}" destId="{067A99C0-8494-4B99-A8D7-3BB045FDC017}" srcOrd="36" destOrd="0" presId="urn:microsoft.com/office/officeart/2005/8/layout/list1"/>
    <dgm:cxn modelId="{360927F8-09C3-485C-8FF4-177915D17AE5}" type="presParOf" srcId="{067A99C0-8494-4B99-A8D7-3BB045FDC017}" destId="{DA38837B-5764-4877-BCAA-71B5D258AEE7}" srcOrd="0" destOrd="0" presId="urn:microsoft.com/office/officeart/2005/8/layout/list1"/>
    <dgm:cxn modelId="{CA152D88-5C58-4C39-8DDC-125999CE215E}" type="presParOf" srcId="{067A99C0-8494-4B99-A8D7-3BB045FDC017}" destId="{3BC59522-40E5-4F7B-9D2F-C714315E5369}" srcOrd="1" destOrd="0" presId="urn:microsoft.com/office/officeart/2005/8/layout/list1"/>
    <dgm:cxn modelId="{541B532D-7218-45AB-8D28-3D8B57F06E7D}" type="presParOf" srcId="{F4A20D72-7199-4467-8C43-FC075C8B715B}" destId="{C6B39DD3-45E1-4804-9C5E-5DACEEC56A63}" srcOrd="37" destOrd="0" presId="urn:microsoft.com/office/officeart/2005/8/layout/list1"/>
    <dgm:cxn modelId="{E73E976F-F4CF-46C8-9903-DD9134E1D1AF}" type="presParOf" srcId="{F4A20D72-7199-4467-8C43-FC075C8B715B}" destId="{0F661F8E-6ABD-45D7-8B1B-848DE95D0BC1}" srcOrd="38" destOrd="0" presId="urn:microsoft.com/office/officeart/2005/8/layout/list1"/>
    <dgm:cxn modelId="{1C7B577E-3F86-4239-9058-C6200483C5C6}" type="presParOf" srcId="{F4A20D72-7199-4467-8C43-FC075C8B715B}" destId="{E52CACC4-3123-4B0F-856B-9C98E969C571}" srcOrd="39" destOrd="0" presId="urn:microsoft.com/office/officeart/2005/8/layout/list1"/>
    <dgm:cxn modelId="{67D48FA9-EF90-408D-9B4F-DD05B9C9DE4C}" type="presParOf" srcId="{F4A20D72-7199-4467-8C43-FC075C8B715B}" destId="{55EE621C-5495-4A53-A27E-C73DAEC757B1}" srcOrd="40" destOrd="0" presId="urn:microsoft.com/office/officeart/2005/8/layout/list1"/>
    <dgm:cxn modelId="{20A7AA93-D5E5-4CBF-9723-932CBE28800F}" type="presParOf" srcId="{55EE621C-5495-4A53-A27E-C73DAEC757B1}" destId="{12BEC2FD-480B-4C82-8682-B5FE8996E904}" srcOrd="0" destOrd="0" presId="urn:microsoft.com/office/officeart/2005/8/layout/list1"/>
    <dgm:cxn modelId="{666C5C5C-067A-4826-86CC-46AF5E7C9EC4}" type="presParOf" srcId="{55EE621C-5495-4A53-A27E-C73DAEC757B1}" destId="{2730AC95-6F5B-42D0-9748-7E9772DC8F22}" srcOrd="1" destOrd="0" presId="urn:microsoft.com/office/officeart/2005/8/layout/list1"/>
    <dgm:cxn modelId="{EF6887BF-01A9-4F44-8725-19043F693C95}" type="presParOf" srcId="{F4A20D72-7199-4467-8C43-FC075C8B715B}" destId="{C07B5CF4-85A5-4C0A-957E-0080BF758855}" srcOrd="41" destOrd="0" presId="urn:microsoft.com/office/officeart/2005/8/layout/list1"/>
    <dgm:cxn modelId="{624C2F5B-C150-4795-8B2C-A029514926EC}" type="presParOf" srcId="{F4A20D72-7199-4467-8C43-FC075C8B715B}" destId="{03AFB381-374E-455A-9A09-345DCCA133D0}" srcOrd="42" destOrd="0" presId="urn:microsoft.com/office/officeart/2005/8/layout/list1"/>
    <dgm:cxn modelId="{ADA2A58C-2176-4D25-B951-0886C71D0C22}" type="presParOf" srcId="{F4A20D72-7199-4467-8C43-FC075C8B715B}" destId="{11A3DF0D-142A-4FD6-9479-70BCE9A21AAA}" srcOrd="43" destOrd="0" presId="urn:microsoft.com/office/officeart/2005/8/layout/list1"/>
    <dgm:cxn modelId="{6303D733-186F-4BC5-B058-597B90779444}" type="presParOf" srcId="{F4A20D72-7199-4467-8C43-FC075C8B715B}" destId="{7804EA75-F5EA-4DE4-8A97-66B66C22612D}" srcOrd="44" destOrd="0" presId="urn:microsoft.com/office/officeart/2005/8/layout/list1"/>
    <dgm:cxn modelId="{6B028380-5D11-48F7-8340-AF3C0F11DAF1}" type="presParOf" srcId="{7804EA75-F5EA-4DE4-8A97-66B66C22612D}" destId="{9720CD91-9764-4908-AA5C-516ED3528F3B}" srcOrd="0" destOrd="0" presId="urn:microsoft.com/office/officeart/2005/8/layout/list1"/>
    <dgm:cxn modelId="{3DDFEFB3-1C48-4716-A443-DDDE00E43AD4}" type="presParOf" srcId="{7804EA75-F5EA-4DE4-8A97-66B66C22612D}" destId="{59D33342-DFCF-4ED9-B16D-666403C080DA}" srcOrd="1" destOrd="0" presId="urn:microsoft.com/office/officeart/2005/8/layout/list1"/>
    <dgm:cxn modelId="{62EA7BD5-CF8B-4879-9B02-3779D16C5C3B}" type="presParOf" srcId="{F4A20D72-7199-4467-8C43-FC075C8B715B}" destId="{866BB271-B524-44F0-847F-458BB4F9F782}" srcOrd="45" destOrd="0" presId="urn:microsoft.com/office/officeart/2005/8/layout/list1"/>
    <dgm:cxn modelId="{05CD9C41-065F-4B57-A517-74EC9E230F88}" type="presParOf" srcId="{F4A20D72-7199-4467-8C43-FC075C8B715B}" destId="{39525522-60B1-4EA3-9FF7-8829E3381EDC}" srcOrd="46" destOrd="0" presId="urn:microsoft.com/office/officeart/2005/8/layout/list1"/>
    <dgm:cxn modelId="{A1F4F585-1726-4743-9C2A-CAE0AECE1CBC}" type="presParOf" srcId="{F4A20D72-7199-4467-8C43-FC075C8B715B}" destId="{AF09E47F-1517-40AD-A2F3-81D0982C13D6}" srcOrd="47" destOrd="0" presId="urn:microsoft.com/office/officeart/2005/8/layout/list1"/>
    <dgm:cxn modelId="{E1494722-DB12-4550-9410-82E36D7E51D1}" type="presParOf" srcId="{F4A20D72-7199-4467-8C43-FC075C8B715B}" destId="{E8478119-7D00-4D71-99A5-C20EAE92ED6D}" srcOrd="48" destOrd="0" presId="urn:microsoft.com/office/officeart/2005/8/layout/list1"/>
    <dgm:cxn modelId="{AB93849C-C3A2-4DCC-8109-6E2164E1E686}" type="presParOf" srcId="{E8478119-7D00-4D71-99A5-C20EAE92ED6D}" destId="{03B81922-7A84-4009-A9D6-BC28F6EAD5D7}" srcOrd="0" destOrd="0" presId="urn:microsoft.com/office/officeart/2005/8/layout/list1"/>
    <dgm:cxn modelId="{9867C5A3-4271-45E9-9F58-3B01990D6BE4}" type="presParOf" srcId="{E8478119-7D00-4D71-99A5-C20EAE92ED6D}" destId="{529F82D4-8A6D-4559-B77A-FB6211D21826}" srcOrd="1" destOrd="0" presId="urn:microsoft.com/office/officeart/2005/8/layout/list1"/>
    <dgm:cxn modelId="{05FCB87D-F084-4ABF-AAB1-DF40D4D7FCBA}" type="presParOf" srcId="{F4A20D72-7199-4467-8C43-FC075C8B715B}" destId="{FD47BFF0-B0E1-4878-9D6F-870DD1BEB48C}" srcOrd="49" destOrd="0" presId="urn:microsoft.com/office/officeart/2005/8/layout/list1"/>
    <dgm:cxn modelId="{47B8EE47-BF86-43CA-9559-D30AB510B417}" type="presParOf" srcId="{F4A20D72-7199-4467-8C43-FC075C8B715B}" destId="{9AA13828-460F-4DE3-9D0F-1045EFB66CA6}" srcOrd="5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2442A0-D63C-4718-B969-6B966D1A54EA}"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a:p>
      </dgm:t>
    </dgm:pt>
    <dgm:pt modelId="{151452B2-A31A-483E-8D20-60621E8AF76D}">
      <dgm:prSet custT="1"/>
      <dgm:spPr/>
      <dgm:t>
        <a:bodyPr/>
        <a:lstStyle/>
        <a:p>
          <a:pPr>
            <a:defRPr sz="2000"/>
          </a:pPr>
          <a:r>
            <a:rPr sz="1800" dirty="0" err="1"/>
            <a:t>Capacité</a:t>
          </a:r>
          <a:r>
            <a:rPr sz="1800" dirty="0"/>
            <a:t> de combiner </a:t>
          </a:r>
          <a:r>
            <a:rPr sz="1800" dirty="0" err="1"/>
            <a:t>ou</a:t>
          </a:r>
          <a:r>
            <a:rPr sz="1800" dirty="0"/>
            <a:t> de «</a:t>
          </a:r>
          <a:r>
            <a:rPr sz="1800" dirty="0" err="1"/>
            <a:t>empiler</a:t>
          </a:r>
          <a:r>
            <a:rPr sz="1800" dirty="0"/>
            <a:t>» des </a:t>
          </a:r>
          <a:r>
            <a:rPr sz="1800" dirty="0" err="1"/>
            <a:t>microcertifications</a:t>
          </a:r>
          <a:r>
            <a:rPr sz="1800" dirty="0"/>
            <a:t> </a:t>
          </a:r>
          <a:r>
            <a:rPr sz="1800" dirty="0" err="1"/>
            <a:t>individuelles</a:t>
          </a:r>
          <a:r>
            <a:rPr sz="1800" dirty="0"/>
            <a:t> </a:t>
          </a:r>
          <a:r>
            <a:rPr sz="1800" dirty="0" err="1"/>
            <a:t>en</a:t>
          </a:r>
          <a:r>
            <a:rPr sz="1800" dirty="0"/>
            <a:t> qualifications </a:t>
          </a:r>
          <a:r>
            <a:rPr sz="1800" dirty="0" err="1"/>
            <a:t>ou</a:t>
          </a:r>
          <a:r>
            <a:rPr sz="1800" dirty="0"/>
            <a:t> qualifications plus </a:t>
          </a:r>
          <a:r>
            <a:rPr sz="1800" dirty="0" err="1"/>
            <a:t>grandes</a:t>
          </a:r>
          <a:r>
            <a:rPr sz="1800" dirty="0"/>
            <a:t> (macro). </a:t>
          </a:r>
        </a:p>
      </dgm:t>
    </dgm:pt>
    <dgm:pt modelId="{F3BE2D7A-A884-4F01-8FF2-80AD2BB53368}" type="parTrans" cxnId="{4E07A4AB-7C50-47DB-8350-07A9AD6676BA}">
      <dgm:prSet/>
      <dgm:spPr/>
      <dgm:t>
        <a:bodyPr/>
        <a:lstStyle/>
        <a:p>
          <a:endParaRPr sz="2000"/>
        </a:p>
      </dgm:t>
    </dgm:pt>
    <dgm:pt modelId="{1AC0F8E8-64C9-4DFD-8D51-7997D86D4A1F}" type="sibTrans" cxnId="{4E07A4AB-7C50-47DB-8350-07A9AD6676BA}">
      <dgm:prSet/>
      <dgm:spPr/>
      <dgm:t>
        <a:bodyPr/>
        <a:lstStyle/>
        <a:p>
          <a:endParaRPr sz="2000"/>
        </a:p>
      </dgm:t>
    </dgm:pt>
    <dgm:pt modelId="{47B01D5B-BC81-497B-9C55-DE60C53FEB42}">
      <dgm:prSet custT="1"/>
      <dgm:spPr/>
      <dgm:t>
        <a:bodyPr/>
        <a:lstStyle/>
        <a:p>
          <a:pPr>
            <a:defRPr sz="2000"/>
          </a:pPr>
          <a:r>
            <a:rPr sz="1600" dirty="0"/>
            <a:t>Les </a:t>
          </a:r>
          <a:r>
            <a:rPr sz="1600" dirty="0" err="1"/>
            <a:t>fournisseurs</a:t>
          </a:r>
          <a:r>
            <a:rPr sz="1600" dirty="0"/>
            <a:t> </a:t>
          </a:r>
          <a:r>
            <a:rPr sz="1600" dirty="0" err="1"/>
            <a:t>devraient</a:t>
          </a:r>
          <a:r>
            <a:rPr sz="1600" dirty="0"/>
            <a:t> </a:t>
          </a:r>
          <a:r>
            <a:rPr sz="1600" dirty="0" err="1"/>
            <a:t>concevoir</a:t>
          </a:r>
          <a:r>
            <a:rPr sz="1600" dirty="0"/>
            <a:t> des </a:t>
          </a:r>
          <a:r>
            <a:rPr sz="1600" dirty="0" err="1"/>
            <a:t>microcertifications</a:t>
          </a:r>
          <a:r>
            <a:rPr sz="1600" dirty="0"/>
            <a:t> qui </a:t>
          </a:r>
          <a:r>
            <a:rPr sz="1600" dirty="0" err="1"/>
            <a:t>permettent</a:t>
          </a:r>
          <a:r>
            <a:rPr sz="1600" dirty="0"/>
            <a:t> des </a:t>
          </a:r>
          <a:r>
            <a:rPr sz="1600" dirty="0" err="1"/>
            <a:t>combinaisons</a:t>
          </a:r>
          <a:r>
            <a:rPr sz="1600" dirty="0"/>
            <a:t> avec </a:t>
          </a:r>
          <a:r>
            <a:rPr sz="1600" dirty="0" err="1"/>
            <a:t>d’autres</a:t>
          </a:r>
          <a:r>
            <a:rPr sz="1600" dirty="0"/>
            <a:t> </a:t>
          </a:r>
          <a:r>
            <a:rPr sz="1600" dirty="0" err="1"/>
            <a:t>microcertifications</a:t>
          </a:r>
          <a:r>
            <a:rPr sz="1600" dirty="0"/>
            <a:t>, parties de qualifications </a:t>
          </a:r>
          <a:r>
            <a:rPr sz="1600" dirty="0" err="1"/>
            <a:t>ou</a:t>
          </a:r>
          <a:r>
            <a:rPr sz="1600" dirty="0"/>
            <a:t> certifications, </a:t>
          </a:r>
          <a:r>
            <a:rPr sz="1600" dirty="0" err="1"/>
            <a:t>en</a:t>
          </a:r>
          <a:r>
            <a:rPr sz="1600" dirty="0"/>
            <a:t> </a:t>
          </a:r>
          <a:r>
            <a:rPr sz="1600" dirty="0" err="1"/>
            <a:t>offrant</a:t>
          </a:r>
          <a:r>
            <a:rPr sz="1600" dirty="0"/>
            <a:t> aux </a:t>
          </a:r>
          <a:r>
            <a:rPr sz="1600" dirty="0" err="1"/>
            <a:t>apprenants</a:t>
          </a:r>
          <a:r>
            <a:rPr sz="1600" dirty="0"/>
            <a:t> des </a:t>
          </a:r>
          <a:r>
            <a:rPr sz="1600" dirty="0" err="1"/>
            <a:t>parcours</a:t>
          </a:r>
          <a:r>
            <a:rPr sz="1600" dirty="0"/>
            <a:t> </a:t>
          </a:r>
          <a:r>
            <a:rPr sz="1600" dirty="0" err="1"/>
            <a:t>d’apprentissage</a:t>
          </a:r>
          <a:r>
            <a:rPr sz="1600" dirty="0"/>
            <a:t> </a:t>
          </a:r>
          <a:r>
            <a:rPr sz="1600" dirty="0" err="1"/>
            <a:t>progressifs</a:t>
          </a:r>
          <a:r>
            <a:rPr sz="1600" dirty="0"/>
            <a:t> et flexibles.   </a:t>
          </a:r>
        </a:p>
      </dgm:t>
    </dgm:pt>
    <dgm:pt modelId="{E967D9E6-1153-4AE5-8C05-1DFB581F4833}" type="parTrans" cxnId="{E4F14B35-5AA5-406E-80FC-4054A8147FE6}">
      <dgm:prSet/>
      <dgm:spPr/>
      <dgm:t>
        <a:bodyPr/>
        <a:lstStyle/>
        <a:p>
          <a:endParaRPr sz="2000"/>
        </a:p>
      </dgm:t>
    </dgm:pt>
    <dgm:pt modelId="{49E95058-9C1A-4B57-85FA-212A17B81FBC}" type="sibTrans" cxnId="{E4F14B35-5AA5-406E-80FC-4054A8147FE6}">
      <dgm:prSet/>
      <dgm:spPr/>
      <dgm:t>
        <a:bodyPr/>
        <a:lstStyle/>
        <a:p>
          <a:endParaRPr sz="2000"/>
        </a:p>
      </dgm:t>
    </dgm:pt>
    <dgm:pt modelId="{2B874CF9-96F9-40C9-93EF-17C2BD344414}">
      <dgm:prSet custT="1"/>
      <dgm:spPr/>
      <dgm:t>
        <a:bodyPr/>
        <a:lstStyle/>
        <a:p>
          <a:pPr>
            <a:defRPr sz="2000"/>
          </a:pPr>
          <a:r>
            <a:rPr sz="1600" dirty="0"/>
            <a:t>la reconnaissance des </a:t>
          </a:r>
          <a:r>
            <a:rPr sz="1600" dirty="0" err="1"/>
            <a:t>microcertifications</a:t>
          </a:r>
          <a:r>
            <a:rPr sz="1600" dirty="0"/>
            <a:t> pour le </a:t>
          </a:r>
          <a:r>
            <a:rPr sz="1600" dirty="0" err="1"/>
            <a:t>crédit</a:t>
          </a:r>
          <a:r>
            <a:rPr sz="1600" dirty="0"/>
            <a:t> </a:t>
          </a:r>
          <a:r>
            <a:rPr sz="1600" dirty="0" err="1"/>
            <a:t>en</a:t>
          </a:r>
          <a:r>
            <a:rPr sz="1600" dirty="0"/>
            <a:t> </a:t>
          </a:r>
          <a:r>
            <a:rPr sz="1600" dirty="0" err="1"/>
            <a:t>vue</a:t>
          </a:r>
          <a:r>
            <a:rPr sz="1600" dirty="0"/>
            <a:t> </a:t>
          </a:r>
          <a:r>
            <a:rPr sz="1600" dirty="0" err="1"/>
            <a:t>d’une</a:t>
          </a:r>
          <a:r>
            <a:rPr sz="1600" dirty="0"/>
            <a:t> qualification, </a:t>
          </a:r>
          <a:r>
            <a:rPr sz="1600" dirty="0" err="1"/>
            <a:t>l’utilisation</a:t>
          </a:r>
          <a:r>
            <a:rPr sz="1600" dirty="0"/>
            <a:t> </a:t>
          </a:r>
          <a:r>
            <a:rPr sz="1600" dirty="0" err="1"/>
            <a:t>d’accords</a:t>
          </a:r>
          <a:r>
            <a:rPr sz="1600" dirty="0"/>
            <a:t> </a:t>
          </a:r>
          <a:r>
            <a:rPr sz="1600" dirty="0" err="1"/>
            <a:t>interinstitutionnels</a:t>
          </a:r>
          <a:r>
            <a:rPr sz="1600" dirty="0"/>
            <a:t> pour </a:t>
          </a:r>
          <a:r>
            <a:rPr sz="1600" dirty="0" err="1"/>
            <a:t>permettre</a:t>
          </a:r>
          <a:r>
            <a:rPr sz="1600" dirty="0"/>
            <a:t> </a:t>
          </a:r>
          <a:r>
            <a:rPr sz="1600" dirty="0" err="1"/>
            <a:t>différentes</a:t>
          </a:r>
          <a:r>
            <a:rPr sz="1600" dirty="0"/>
            <a:t> </a:t>
          </a:r>
          <a:r>
            <a:rPr sz="1600" dirty="0" err="1"/>
            <a:t>voies</a:t>
          </a:r>
          <a:r>
            <a:rPr sz="1600" dirty="0"/>
            <a:t> </a:t>
          </a:r>
          <a:r>
            <a:rPr sz="1600" dirty="0" err="1"/>
            <a:t>d’accumulation</a:t>
          </a:r>
          <a:r>
            <a:rPr sz="1600" dirty="0"/>
            <a:t> des </a:t>
          </a:r>
          <a:r>
            <a:rPr sz="1600" dirty="0" err="1"/>
            <a:t>microcertifications</a:t>
          </a:r>
          <a:r>
            <a:rPr sz="1600" dirty="0"/>
            <a:t> et de </a:t>
          </a:r>
          <a:r>
            <a:rPr sz="1600" dirty="0" err="1"/>
            <a:t>l’accumulation</a:t>
          </a:r>
          <a:r>
            <a:rPr sz="1600" dirty="0"/>
            <a:t> de </a:t>
          </a:r>
          <a:r>
            <a:rPr sz="1600" dirty="0" err="1"/>
            <a:t>crédit</a:t>
          </a:r>
          <a:r>
            <a:rPr sz="1600" dirty="0"/>
            <a:t>.</a:t>
          </a:r>
        </a:p>
      </dgm:t>
    </dgm:pt>
    <dgm:pt modelId="{C40C9008-79BF-48AA-A2D7-8CB21EE38408}" type="parTrans" cxnId="{50DA8EA2-E8F2-4469-B4D9-2E607F6DD9B6}">
      <dgm:prSet/>
      <dgm:spPr/>
      <dgm:t>
        <a:bodyPr/>
        <a:lstStyle/>
        <a:p>
          <a:endParaRPr sz="2000"/>
        </a:p>
      </dgm:t>
    </dgm:pt>
    <dgm:pt modelId="{D4169638-867E-4A93-A6D6-6F8EDCF0EAB8}" type="sibTrans" cxnId="{50DA8EA2-E8F2-4469-B4D9-2E607F6DD9B6}">
      <dgm:prSet/>
      <dgm:spPr/>
      <dgm:t>
        <a:bodyPr/>
        <a:lstStyle/>
        <a:p>
          <a:endParaRPr sz="2000"/>
        </a:p>
      </dgm:t>
    </dgm:pt>
    <dgm:pt modelId="{33858404-6BAD-41AE-9312-6E39C392363F}">
      <dgm:prSet custT="1"/>
      <dgm:spPr/>
      <dgm:t>
        <a:bodyPr/>
        <a:lstStyle/>
        <a:p>
          <a:pPr>
            <a:defRPr sz="2000"/>
          </a:pPr>
          <a:r>
            <a:rPr sz="1600" dirty="0"/>
            <a:t>La </a:t>
          </a:r>
          <a:r>
            <a:rPr sz="1600" dirty="0" err="1"/>
            <a:t>décision</a:t>
          </a:r>
          <a:r>
            <a:rPr sz="1600" dirty="0"/>
            <a:t> d’«</a:t>
          </a:r>
          <a:r>
            <a:rPr sz="1600" dirty="0" err="1"/>
            <a:t>empiler</a:t>
          </a:r>
          <a:r>
            <a:rPr sz="1600" dirty="0"/>
            <a:t>» </a:t>
          </a:r>
          <a:r>
            <a:rPr sz="1600" dirty="0" err="1"/>
            <a:t>ou</a:t>
          </a:r>
          <a:r>
            <a:rPr sz="1600" dirty="0"/>
            <a:t> de combiner des </a:t>
          </a:r>
          <a:r>
            <a:rPr sz="1600" dirty="0" err="1"/>
            <a:t>microcertifications</a:t>
          </a:r>
          <a:r>
            <a:rPr sz="1600" dirty="0"/>
            <a:t> </a:t>
          </a:r>
          <a:r>
            <a:rPr sz="1600" dirty="0" err="1"/>
            <a:t>incombe</a:t>
          </a:r>
          <a:r>
            <a:rPr sz="1600" dirty="0"/>
            <a:t> au </a:t>
          </a:r>
          <a:r>
            <a:rPr sz="1600" dirty="0" err="1"/>
            <a:t>prestataire</a:t>
          </a:r>
          <a:r>
            <a:rPr sz="1600" dirty="0"/>
            <a:t> </a:t>
          </a:r>
          <a:r>
            <a:rPr sz="1600" dirty="0" err="1"/>
            <a:t>d’enseignement</a:t>
          </a:r>
          <a:r>
            <a:rPr sz="1600" dirty="0"/>
            <a:t> et de formation qui </a:t>
          </a:r>
          <a:r>
            <a:rPr sz="1600" dirty="0" err="1"/>
            <a:t>reconnaît</a:t>
          </a:r>
          <a:r>
            <a:rPr sz="1600" dirty="0"/>
            <a:t> les </a:t>
          </a:r>
          <a:r>
            <a:rPr sz="1600" dirty="0" err="1"/>
            <a:t>microcertifications</a:t>
          </a:r>
          <a:r>
            <a:rPr sz="1600" dirty="0"/>
            <a:t> </a:t>
          </a:r>
          <a:r>
            <a:rPr sz="1600" dirty="0" err="1"/>
            <a:t>d’autres</a:t>
          </a:r>
          <a:r>
            <a:rPr sz="1600" dirty="0"/>
            <a:t> </a:t>
          </a:r>
          <a:r>
            <a:rPr sz="1600" dirty="0" err="1"/>
            <a:t>programmes</a:t>
          </a:r>
          <a:r>
            <a:rPr sz="1600" dirty="0"/>
            <a:t> </a:t>
          </a:r>
          <a:r>
            <a:rPr sz="1600" dirty="0" err="1"/>
            <a:t>d’apprentissage</a:t>
          </a:r>
          <a:r>
            <a:rPr sz="1600" dirty="0"/>
            <a:t>, de </a:t>
          </a:r>
          <a:r>
            <a:rPr sz="1600" dirty="0" err="1"/>
            <a:t>cours</a:t>
          </a:r>
          <a:r>
            <a:rPr sz="1600" dirty="0"/>
            <a:t> de </a:t>
          </a:r>
          <a:r>
            <a:rPr sz="1600" dirty="0" err="1"/>
            <a:t>courte</a:t>
          </a:r>
          <a:r>
            <a:rPr sz="1600" dirty="0"/>
            <a:t> durée </a:t>
          </a:r>
          <a:r>
            <a:rPr sz="1600" dirty="0" err="1"/>
            <a:t>ou</a:t>
          </a:r>
          <a:r>
            <a:rPr sz="1600" dirty="0"/>
            <a:t> </a:t>
          </a:r>
          <a:r>
            <a:rPr sz="1600" dirty="0" err="1"/>
            <a:t>d’autres</a:t>
          </a:r>
          <a:r>
            <a:rPr sz="1600" dirty="0"/>
            <a:t> </a:t>
          </a:r>
          <a:r>
            <a:rPr sz="1600" dirty="0" err="1"/>
            <a:t>prestataires</a:t>
          </a:r>
          <a:r>
            <a:rPr sz="1600" dirty="0"/>
            <a:t>.</a:t>
          </a:r>
        </a:p>
      </dgm:t>
    </dgm:pt>
    <dgm:pt modelId="{7DEF7A52-A7C8-4CC2-A8FE-737042392111}" type="parTrans" cxnId="{00B28FA7-314B-4F5F-BC27-7715D6FEAACB}">
      <dgm:prSet/>
      <dgm:spPr/>
      <dgm:t>
        <a:bodyPr/>
        <a:lstStyle/>
        <a:p>
          <a:endParaRPr sz="2000"/>
        </a:p>
      </dgm:t>
    </dgm:pt>
    <dgm:pt modelId="{0D2DDA8F-5EE2-4D70-8278-3F4D312014B9}" type="sibTrans" cxnId="{00B28FA7-314B-4F5F-BC27-7715D6FEAACB}">
      <dgm:prSet/>
      <dgm:spPr/>
      <dgm:t>
        <a:bodyPr/>
        <a:lstStyle/>
        <a:p>
          <a:endParaRPr sz="2000"/>
        </a:p>
      </dgm:t>
    </dgm:pt>
    <dgm:pt modelId="{A2A439A9-F806-4C05-A48E-7D8819D6AA21}" type="pres">
      <dgm:prSet presAssocID="{6D2442A0-D63C-4718-B969-6B966D1A54EA}" presName="Name0" presStyleCnt="0">
        <dgm:presLayoutVars>
          <dgm:dir/>
          <dgm:resizeHandles val="exact"/>
        </dgm:presLayoutVars>
      </dgm:prSet>
      <dgm:spPr/>
    </dgm:pt>
    <dgm:pt modelId="{5AEC8B85-74F1-47AE-8086-075C9C711E83}" type="pres">
      <dgm:prSet presAssocID="{151452B2-A31A-483E-8D20-60621E8AF76D}" presName="composite" presStyleCnt="0"/>
      <dgm:spPr/>
    </dgm:pt>
    <dgm:pt modelId="{2E906984-B269-4761-B984-F3DEBD303C35}" type="pres">
      <dgm:prSet presAssocID="{151452B2-A31A-483E-8D20-60621E8AF76D}" presName="rect1" presStyleLbl="trAlignAcc1" presStyleIdx="0" presStyleCnt="4" custScaleY="123293">
        <dgm:presLayoutVars>
          <dgm:bulletEnabled val="1"/>
        </dgm:presLayoutVars>
      </dgm:prSet>
      <dgm:spPr/>
    </dgm:pt>
    <dgm:pt modelId="{67EAF489-9792-47C6-AC8B-29B482D52F93}" type="pres">
      <dgm:prSet presAssocID="{151452B2-A31A-483E-8D20-60621E8AF76D}" presName="rect2" presStyleLbl="fgImgPlace1" presStyleIdx="0" presStyleCnt="4"/>
      <dgm:spPr/>
    </dgm:pt>
    <dgm:pt modelId="{79D9BB4D-BD5F-4E30-B3F6-A3B121366204}" type="pres">
      <dgm:prSet presAssocID="{1AC0F8E8-64C9-4DFD-8D51-7997D86D4A1F}" presName="sibTrans" presStyleCnt="0"/>
      <dgm:spPr/>
    </dgm:pt>
    <dgm:pt modelId="{A97FCA30-9CF7-4D53-803D-144A416D6ED5}" type="pres">
      <dgm:prSet presAssocID="{47B01D5B-BC81-497B-9C55-DE60C53FEB42}" presName="composite" presStyleCnt="0"/>
      <dgm:spPr/>
    </dgm:pt>
    <dgm:pt modelId="{A8D19AB2-A386-4522-80A8-08D6ED4DDDE6}" type="pres">
      <dgm:prSet presAssocID="{47B01D5B-BC81-497B-9C55-DE60C53FEB42}" presName="rect1" presStyleLbl="trAlignAcc1" presStyleIdx="1" presStyleCnt="4">
        <dgm:presLayoutVars>
          <dgm:bulletEnabled val="1"/>
        </dgm:presLayoutVars>
      </dgm:prSet>
      <dgm:spPr/>
    </dgm:pt>
    <dgm:pt modelId="{30E7DD72-4E7E-4317-B374-62D97BC19933}" type="pres">
      <dgm:prSet presAssocID="{47B01D5B-BC81-497B-9C55-DE60C53FEB42}" presName="rect2" presStyleLbl="fgImgPlace1" presStyleIdx="1" presStyleCnt="4"/>
      <dgm:spPr/>
    </dgm:pt>
    <dgm:pt modelId="{FBE7CC1E-E305-4EA5-9BC6-A9D65DC55A2D}" type="pres">
      <dgm:prSet presAssocID="{49E95058-9C1A-4B57-85FA-212A17B81FBC}" presName="sibTrans" presStyleCnt="0"/>
      <dgm:spPr/>
    </dgm:pt>
    <dgm:pt modelId="{338E41FB-0F3C-4BA1-A8CD-C1F439EB9F85}" type="pres">
      <dgm:prSet presAssocID="{2B874CF9-96F9-40C9-93EF-17C2BD344414}" presName="composite" presStyleCnt="0"/>
      <dgm:spPr/>
    </dgm:pt>
    <dgm:pt modelId="{DE513DED-3B5A-4C59-97E1-13EAE46767EE}" type="pres">
      <dgm:prSet presAssocID="{2B874CF9-96F9-40C9-93EF-17C2BD344414}" presName="rect1" presStyleLbl="trAlignAcc1" presStyleIdx="2" presStyleCnt="4">
        <dgm:presLayoutVars>
          <dgm:bulletEnabled val="1"/>
        </dgm:presLayoutVars>
      </dgm:prSet>
      <dgm:spPr/>
    </dgm:pt>
    <dgm:pt modelId="{7C891F9A-FA74-410B-9C27-50D92144E0E0}" type="pres">
      <dgm:prSet presAssocID="{2B874CF9-96F9-40C9-93EF-17C2BD344414}" presName="rect2" presStyleLbl="fgImgPlace1" presStyleIdx="2" presStyleCnt="4"/>
      <dgm:spPr/>
    </dgm:pt>
    <dgm:pt modelId="{1544B4E1-1285-4A62-8451-F28AC1F087A5}" type="pres">
      <dgm:prSet presAssocID="{D4169638-867E-4A93-A6D6-6F8EDCF0EAB8}" presName="sibTrans" presStyleCnt="0"/>
      <dgm:spPr/>
    </dgm:pt>
    <dgm:pt modelId="{336E02B1-232F-405B-BE7C-AAA1B940A877}" type="pres">
      <dgm:prSet presAssocID="{33858404-6BAD-41AE-9312-6E39C392363F}" presName="composite" presStyleCnt="0"/>
      <dgm:spPr/>
    </dgm:pt>
    <dgm:pt modelId="{D353AF2B-9F47-4A75-8809-DE6F76FA37B2}" type="pres">
      <dgm:prSet presAssocID="{33858404-6BAD-41AE-9312-6E39C392363F}" presName="rect1" presStyleLbl="trAlignAcc1" presStyleIdx="3" presStyleCnt="4">
        <dgm:presLayoutVars>
          <dgm:bulletEnabled val="1"/>
        </dgm:presLayoutVars>
      </dgm:prSet>
      <dgm:spPr/>
    </dgm:pt>
    <dgm:pt modelId="{2D709E5D-1F79-49D6-A528-1E9C75B0C2EC}" type="pres">
      <dgm:prSet presAssocID="{33858404-6BAD-41AE-9312-6E39C392363F}" presName="rect2" presStyleLbl="fgImgPlace1" presStyleIdx="3" presStyleCnt="4"/>
      <dgm:spPr/>
    </dgm:pt>
  </dgm:ptLst>
  <dgm:cxnLst>
    <dgm:cxn modelId="{9542A612-C6DA-419B-942B-1D70DC44B2B8}" type="presOf" srcId="{2B874CF9-96F9-40C9-93EF-17C2BD344414}" destId="{DE513DED-3B5A-4C59-97E1-13EAE46767EE}" srcOrd="0" destOrd="0" presId="urn:microsoft.com/office/officeart/2008/layout/PictureStrips"/>
    <dgm:cxn modelId="{7F6A4F15-CBB2-4973-BF1D-D2D3044ECCCC}" type="presOf" srcId="{47B01D5B-BC81-497B-9C55-DE60C53FEB42}" destId="{A8D19AB2-A386-4522-80A8-08D6ED4DDDE6}" srcOrd="0" destOrd="0" presId="urn:microsoft.com/office/officeart/2008/layout/PictureStrips"/>
    <dgm:cxn modelId="{CB17DA2B-94BA-4010-8C92-8E06110397BE}" type="presOf" srcId="{151452B2-A31A-483E-8D20-60621E8AF76D}" destId="{2E906984-B269-4761-B984-F3DEBD303C35}" srcOrd="0" destOrd="0" presId="urn:microsoft.com/office/officeart/2008/layout/PictureStrips"/>
    <dgm:cxn modelId="{E4F14B35-5AA5-406E-80FC-4054A8147FE6}" srcId="{6D2442A0-D63C-4718-B969-6B966D1A54EA}" destId="{47B01D5B-BC81-497B-9C55-DE60C53FEB42}" srcOrd="1" destOrd="0" parTransId="{E967D9E6-1153-4AE5-8C05-1DFB581F4833}" sibTransId="{49E95058-9C1A-4B57-85FA-212A17B81FBC}"/>
    <dgm:cxn modelId="{50DA8EA2-E8F2-4469-B4D9-2E607F6DD9B6}" srcId="{6D2442A0-D63C-4718-B969-6B966D1A54EA}" destId="{2B874CF9-96F9-40C9-93EF-17C2BD344414}" srcOrd="2" destOrd="0" parTransId="{C40C9008-79BF-48AA-A2D7-8CB21EE38408}" sibTransId="{D4169638-867E-4A93-A6D6-6F8EDCF0EAB8}"/>
    <dgm:cxn modelId="{00B28FA7-314B-4F5F-BC27-7715D6FEAACB}" srcId="{6D2442A0-D63C-4718-B969-6B966D1A54EA}" destId="{33858404-6BAD-41AE-9312-6E39C392363F}" srcOrd="3" destOrd="0" parTransId="{7DEF7A52-A7C8-4CC2-A8FE-737042392111}" sibTransId="{0D2DDA8F-5EE2-4D70-8278-3F4D312014B9}"/>
    <dgm:cxn modelId="{4E07A4AB-7C50-47DB-8350-07A9AD6676BA}" srcId="{6D2442A0-D63C-4718-B969-6B966D1A54EA}" destId="{151452B2-A31A-483E-8D20-60621E8AF76D}" srcOrd="0" destOrd="0" parTransId="{F3BE2D7A-A884-4F01-8FF2-80AD2BB53368}" sibTransId="{1AC0F8E8-64C9-4DFD-8D51-7997D86D4A1F}"/>
    <dgm:cxn modelId="{2E3C1DB1-172B-4492-8FC6-DCCA673A5182}" type="presOf" srcId="{6D2442A0-D63C-4718-B969-6B966D1A54EA}" destId="{A2A439A9-F806-4C05-A48E-7D8819D6AA21}" srcOrd="0" destOrd="0" presId="urn:microsoft.com/office/officeart/2008/layout/PictureStrips"/>
    <dgm:cxn modelId="{B4561DB3-2534-420D-B511-2335FF14272A}" type="presOf" srcId="{33858404-6BAD-41AE-9312-6E39C392363F}" destId="{D353AF2B-9F47-4A75-8809-DE6F76FA37B2}" srcOrd="0" destOrd="0" presId="urn:microsoft.com/office/officeart/2008/layout/PictureStrips"/>
    <dgm:cxn modelId="{42464F0A-37BC-4408-9881-A2CFDA29AB54}" type="presParOf" srcId="{A2A439A9-F806-4C05-A48E-7D8819D6AA21}" destId="{5AEC8B85-74F1-47AE-8086-075C9C711E83}" srcOrd="0" destOrd="0" presId="urn:microsoft.com/office/officeart/2008/layout/PictureStrips"/>
    <dgm:cxn modelId="{1F6FBD09-1DFE-4995-8D5C-005F11063B4C}" type="presParOf" srcId="{5AEC8B85-74F1-47AE-8086-075C9C711E83}" destId="{2E906984-B269-4761-B984-F3DEBD303C35}" srcOrd="0" destOrd="0" presId="urn:microsoft.com/office/officeart/2008/layout/PictureStrips"/>
    <dgm:cxn modelId="{FE100D26-D3C3-4485-8B0E-F8B0A57207B8}" type="presParOf" srcId="{5AEC8B85-74F1-47AE-8086-075C9C711E83}" destId="{67EAF489-9792-47C6-AC8B-29B482D52F93}" srcOrd="1" destOrd="0" presId="urn:microsoft.com/office/officeart/2008/layout/PictureStrips"/>
    <dgm:cxn modelId="{5269EEAC-8E51-4EF6-8310-BF0930FE7389}" type="presParOf" srcId="{A2A439A9-F806-4C05-A48E-7D8819D6AA21}" destId="{79D9BB4D-BD5F-4E30-B3F6-A3B121366204}" srcOrd="1" destOrd="0" presId="urn:microsoft.com/office/officeart/2008/layout/PictureStrips"/>
    <dgm:cxn modelId="{A2B8B03C-6A32-41B9-95CC-7BC79279092D}" type="presParOf" srcId="{A2A439A9-F806-4C05-A48E-7D8819D6AA21}" destId="{A97FCA30-9CF7-4D53-803D-144A416D6ED5}" srcOrd="2" destOrd="0" presId="urn:microsoft.com/office/officeart/2008/layout/PictureStrips"/>
    <dgm:cxn modelId="{D1DB2CCD-40BD-408A-BF88-C962DC253EE0}" type="presParOf" srcId="{A97FCA30-9CF7-4D53-803D-144A416D6ED5}" destId="{A8D19AB2-A386-4522-80A8-08D6ED4DDDE6}" srcOrd="0" destOrd="0" presId="urn:microsoft.com/office/officeart/2008/layout/PictureStrips"/>
    <dgm:cxn modelId="{1705196B-E217-4F6B-BD0C-99A6EB3F05CA}" type="presParOf" srcId="{A97FCA30-9CF7-4D53-803D-144A416D6ED5}" destId="{30E7DD72-4E7E-4317-B374-62D97BC19933}" srcOrd="1" destOrd="0" presId="urn:microsoft.com/office/officeart/2008/layout/PictureStrips"/>
    <dgm:cxn modelId="{C3620508-9156-46B1-86DF-04A60E95CAF1}" type="presParOf" srcId="{A2A439A9-F806-4C05-A48E-7D8819D6AA21}" destId="{FBE7CC1E-E305-4EA5-9BC6-A9D65DC55A2D}" srcOrd="3" destOrd="0" presId="urn:microsoft.com/office/officeart/2008/layout/PictureStrips"/>
    <dgm:cxn modelId="{FB8F6DC9-8A15-47C7-B0FE-DF7DD1B0F01D}" type="presParOf" srcId="{A2A439A9-F806-4C05-A48E-7D8819D6AA21}" destId="{338E41FB-0F3C-4BA1-A8CD-C1F439EB9F85}" srcOrd="4" destOrd="0" presId="urn:microsoft.com/office/officeart/2008/layout/PictureStrips"/>
    <dgm:cxn modelId="{63FC2C84-C0BA-40C8-B86B-91AE32EE6891}" type="presParOf" srcId="{338E41FB-0F3C-4BA1-A8CD-C1F439EB9F85}" destId="{DE513DED-3B5A-4C59-97E1-13EAE46767EE}" srcOrd="0" destOrd="0" presId="urn:microsoft.com/office/officeart/2008/layout/PictureStrips"/>
    <dgm:cxn modelId="{008671A8-7DD0-4635-A08A-604E5601B292}" type="presParOf" srcId="{338E41FB-0F3C-4BA1-A8CD-C1F439EB9F85}" destId="{7C891F9A-FA74-410B-9C27-50D92144E0E0}" srcOrd="1" destOrd="0" presId="urn:microsoft.com/office/officeart/2008/layout/PictureStrips"/>
    <dgm:cxn modelId="{9B9378DC-691F-4100-A744-465CAA919577}" type="presParOf" srcId="{A2A439A9-F806-4C05-A48E-7D8819D6AA21}" destId="{1544B4E1-1285-4A62-8451-F28AC1F087A5}" srcOrd="5" destOrd="0" presId="urn:microsoft.com/office/officeart/2008/layout/PictureStrips"/>
    <dgm:cxn modelId="{28A0B7CE-579C-4D10-94D0-57CC3BACB705}" type="presParOf" srcId="{A2A439A9-F806-4C05-A48E-7D8819D6AA21}" destId="{336E02B1-232F-405B-BE7C-AAA1B940A877}" srcOrd="6" destOrd="0" presId="urn:microsoft.com/office/officeart/2008/layout/PictureStrips"/>
    <dgm:cxn modelId="{15707463-CB7B-45B6-B689-7934A9DAA2B8}" type="presParOf" srcId="{336E02B1-232F-405B-BE7C-AAA1B940A877}" destId="{D353AF2B-9F47-4A75-8809-DE6F76FA37B2}" srcOrd="0" destOrd="0" presId="urn:microsoft.com/office/officeart/2008/layout/PictureStrips"/>
    <dgm:cxn modelId="{64F820CB-98A8-494E-8DAF-1DDF2E069333}" type="presParOf" srcId="{336E02B1-232F-405B-BE7C-AAA1B940A877}" destId="{2D709E5D-1F79-49D6-A528-1E9C75B0C2EC}"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3C2BA-937A-4311-AAE1-0A3CCC16B12A}">
      <dsp:nvSpPr>
        <dsp:cNvPr id="0" name=""/>
        <dsp:cNvSpPr/>
      </dsp:nvSpPr>
      <dsp:spPr>
        <a:xfrm>
          <a:off x="0" y="1943505"/>
          <a:ext cx="10439400" cy="1083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698E46-DD6B-498E-82C1-E18DAB99558A}">
      <dsp:nvSpPr>
        <dsp:cNvPr id="0" name=""/>
        <dsp:cNvSpPr/>
      </dsp:nvSpPr>
      <dsp:spPr>
        <a:xfrm>
          <a:off x="521970" y="17747"/>
          <a:ext cx="8983938" cy="2560438"/>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1911350">
            <a:lnSpc>
              <a:spcPct val="90000"/>
            </a:lnSpc>
            <a:spcBef>
              <a:spcPct val="0"/>
            </a:spcBef>
            <a:spcAft>
              <a:spcPct val="35000"/>
            </a:spcAft>
            <a:buNone/>
            <a:defRPr sz="3200"/>
          </a:pPr>
          <a:r>
            <a:rPr kern="1200"/>
            <a:t>Contexte national prévalant ou prévu – taux d’achèvement des études, taux d’emploi, déficit de compétences, facilité d’accès à une éducation et à une formation de qualité, pertinentes et équitables, progrès technologiques, etc.</a:t>
          </a:r>
          <a:endParaRPr sz="3200" kern="1200"/>
        </a:p>
      </dsp:txBody>
      <dsp:txXfrm>
        <a:off x="646960" y="142737"/>
        <a:ext cx="8733958" cy="2310458"/>
      </dsp:txXfrm>
    </dsp:sp>
    <dsp:sp modelId="{CC0B44C2-B41C-4468-99A3-6BC70B70056A}">
      <dsp:nvSpPr>
        <dsp:cNvPr id="0" name=""/>
        <dsp:cNvSpPr/>
      </dsp:nvSpPr>
      <dsp:spPr>
        <a:xfrm>
          <a:off x="0" y="3893985"/>
          <a:ext cx="10439400" cy="108360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 modelId="{1767FE31-AB9C-4194-9CCE-062EB1A1C5B0}">
      <dsp:nvSpPr>
        <dsp:cNvPr id="0" name=""/>
        <dsp:cNvSpPr/>
      </dsp:nvSpPr>
      <dsp:spPr>
        <a:xfrm>
          <a:off x="521970" y="3259305"/>
          <a:ext cx="8983938" cy="126936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1911350">
            <a:lnSpc>
              <a:spcPct val="90000"/>
            </a:lnSpc>
            <a:spcBef>
              <a:spcPct val="0"/>
            </a:spcBef>
            <a:spcAft>
              <a:spcPct val="35000"/>
            </a:spcAft>
            <a:buNone/>
            <a:defRPr sz="3200"/>
          </a:pPr>
          <a:r>
            <a:rPr kern="1200"/>
            <a:t>Politiques et instruments juridiques nationaux en faveur des MC </a:t>
          </a:r>
          <a:endParaRPr sz="3200" kern="1200"/>
        </a:p>
      </dsp:txBody>
      <dsp:txXfrm>
        <a:off x="583935" y="3321270"/>
        <a:ext cx="8860008" cy="11454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498CC-7656-4772-A981-9E31F4EE1C63}">
      <dsp:nvSpPr>
        <dsp:cNvPr id="0" name=""/>
        <dsp:cNvSpPr/>
      </dsp:nvSpPr>
      <dsp:spPr>
        <a:xfrm rot="10800000">
          <a:off x="916201" y="0"/>
          <a:ext cx="9160477" cy="2106800"/>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040" tIns="87630" rIns="163576" bIns="87630" numCol="1" spcCol="1270" anchor="ctr" anchorCtr="0">
          <a:noAutofit/>
        </a:bodyPr>
        <a:lstStyle/>
        <a:p>
          <a:pPr marL="0" lvl="0" indent="0" algn="ctr" defTabSz="1022350">
            <a:lnSpc>
              <a:spcPct val="90000"/>
            </a:lnSpc>
            <a:spcBef>
              <a:spcPct val="0"/>
            </a:spcBef>
            <a:spcAft>
              <a:spcPct val="35000"/>
            </a:spcAft>
            <a:buNone/>
          </a:pPr>
          <a:r>
            <a:rPr sz="2300" kern="1200"/>
            <a:t>Les fournisseurs traditionnels de MC devraient collaborer avec des entreprises, des organismes professionnels ou industriels pour garantir la pertinence des microcertifications et des cours conduisant à des microcertifications pour le marché du travail.</a:t>
          </a:r>
        </a:p>
      </dsp:txBody>
      <dsp:txXfrm rot="10800000">
        <a:off x="1442901" y="0"/>
        <a:ext cx="8633777" cy="2106800"/>
      </dsp:txXfrm>
    </dsp:sp>
    <dsp:sp modelId="{1FA7A2DE-77CD-4092-AB62-F99F198D9606}">
      <dsp:nvSpPr>
        <dsp:cNvPr id="0" name=""/>
        <dsp:cNvSpPr/>
      </dsp:nvSpPr>
      <dsp:spPr>
        <a:xfrm>
          <a:off x="76199" y="7"/>
          <a:ext cx="2106800" cy="2106800"/>
        </a:xfrm>
        <a:prstGeom prst="ellipse">
          <a:avLst/>
        </a:prstGeom>
        <a:solidFill>
          <a:schemeClr val="accent4">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70AA4B-82A1-46CD-A2B1-DE81434A0CBE}">
      <dsp:nvSpPr>
        <dsp:cNvPr id="0" name=""/>
        <dsp:cNvSpPr/>
      </dsp:nvSpPr>
      <dsp:spPr>
        <a:xfrm rot="10800000">
          <a:off x="857887" y="2735914"/>
          <a:ext cx="9238230" cy="2106800"/>
        </a:xfrm>
        <a:prstGeom prst="homePlat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040" tIns="87630" rIns="163576" bIns="87630" numCol="1" spcCol="1270" anchor="ctr" anchorCtr="0">
          <a:noAutofit/>
        </a:bodyPr>
        <a:lstStyle/>
        <a:p>
          <a:pPr marL="0" lvl="0" indent="0" algn="ctr" defTabSz="1022350">
            <a:lnSpc>
              <a:spcPct val="90000"/>
            </a:lnSpc>
            <a:spcBef>
              <a:spcPct val="0"/>
            </a:spcBef>
            <a:spcAft>
              <a:spcPct val="35000"/>
            </a:spcAft>
            <a:buNone/>
          </a:pPr>
          <a:r>
            <a:rPr sz="2300" kern="1200"/>
            <a:t>En l’absence de statut d’accréditation ou d’enregistrement/de reconnaissance, les entreprises, les organismes professionnels ou industriels souhaitant proposer ou attribuer des microcertifications peuvent collaborer avec un fournisseur accrédité ou enregistré/reconnu aux fins de l’assurance de la qualité et de la reconnaissance de ces microcertifications.</a:t>
          </a:r>
        </a:p>
      </dsp:txBody>
      <dsp:txXfrm rot="10800000">
        <a:off x="1384587" y="2735914"/>
        <a:ext cx="8711530" cy="2106800"/>
      </dsp:txXfrm>
    </dsp:sp>
    <dsp:sp modelId="{AD700272-3586-406B-A290-69CD5EDFA3C6}">
      <dsp:nvSpPr>
        <dsp:cNvPr id="0" name=""/>
        <dsp:cNvSpPr/>
      </dsp:nvSpPr>
      <dsp:spPr>
        <a:xfrm>
          <a:off x="3" y="2736132"/>
          <a:ext cx="2106800" cy="2106800"/>
        </a:xfrm>
        <a:prstGeom prst="ellipse">
          <a:avLst/>
        </a:prstGeom>
        <a:solidFill>
          <a:schemeClr val="accent4">
            <a:tint val="50000"/>
            <a:hueOff val="-3981281"/>
            <a:satOff val="22610"/>
            <a:lumOff val="17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46052-4801-424F-BB72-B6200B602395}">
      <dsp:nvSpPr>
        <dsp:cNvPr id="0" name=""/>
        <dsp:cNvSpPr/>
      </dsp:nvSpPr>
      <dsp:spPr>
        <a:xfrm>
          <a:off x="0" y="389133"/>
          <a:ext cx="10515600" cy="25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8F1724-8A65-4B0A-AA6A-7A61ABAADF68}">
      <dsp:nvSpPr>
        <dsp:cNvPr id="0" name=""/>
        <dsp:cNvSpPr/>
      </dsp:nvSpPr>
      <dsp:spPr>
        <a:xfrm>
          <a:off x="525780" y="241533"/>
          <a:ext cx="7360920" cy="295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44500">
            <a:lnSpc>
              <a:spcPct val="90000"/>
            </a:lnSpc>
            <a:spcBef>
              <a:spcPct val="0"/>
            </a:spcBef>
            <a:spcAft>
              <a:spcPct val="35000"/>
            </a:spcAft>
            <a:buNone/>
            <a:defRPr sz="2000"/>
          </a:pPr>
          <a:r>
            <a:rPr kern="1200"/>
            <a:t>Fondé sur les résultats</a:t>
          </a:r>
          <a:endParaRPr sz="2000" b="0" kern="1200"/>
        </a:p>
      </dsp:txBody>
      <dsp:txXfrm>
        <a:off x="540190" y="255943"/>
        <a:ext cx="7332100" cy="266380"/>
      </dsp:txXfrm>
    </dsp:sp>
    <dsp:sp modelId="{D64F6481-BB10-49E5-8EAE-2A7E788ED48A}">
      <dsp:nvSpPr>
        <dsp:cNvPr id="0" name=""/>
        <dsp:cNvSpPr/>
      </dsp:nvSpPr>
      <dsp:spPr>
        <a:xfrm>
          <a:off x="0" y="842733"/>
          <a:ext cx="10515600" cy="252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F5D177-4560-46B7-A8C9-1198468D8E42}">
      <dsp:nvSpPr>
        <dsp:cNvPr id="0" name=""/>
        <dsp:cNvSpPr/>
      </dsp:nvSpPr>
      <dsp:spPr>
        <a:xfrm>
          <a:off x="525780" y="695133"/>
          <a:ext cx="7360920" cy="295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44500">
            <a:lnSpc>
              <a:spcPct val="90000"/>
            </a:lnSpc>
            <a:spcBef>
              <a:spcPct val="0"/>
            </a:spcBef>
            <a:spcAft>
              <a:spcPct val="35000"/>
            </a:spcAft>
            <a:buNone/>
            <a:defRPr sz="2000"/>
          </a:pPr>
          <a:r>
            <a:rPr kern="1200"/>
            <a:t>Compétences ou compétences axées </a:t>
          </a:r>
          <a:endParaRPr sz="2000" b="0" kern="1200"/>
        </a:p>
      </dsp:txBody>
      <dsp:txXfrm>
        <a:off x="540190" y="709543"/>
        <a:ext cx="7332100" cy="266380"/>
      </dsp:txXfrm>
    </dsp:sp>
    <dsp:sp modelId="{051AB75B-1944-4421-863C-3774C6ABE75F}">
      <dsp:nvSpPr>
        <dsp:cNvPr id="0" name=""/>
        <dsp:cNvSpPr/>
      </dsp:nvSpPr>
      <dsp:spPr>
        <a:xfrm>
          <a:off x="0" y="1296333"/>
          <a:ext cx="10515600" cy="2520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DD463A-676D-4770-B96C-59089C86C585}">
      <dsp:nvSpPr>
        <dsp:cNvPr id="0" name=""/>
        <dsp:cNvSpPr/>
      </dsp:nvSpPr>
      <dsp:spPr>
        <a:xfrm>
          <a:off x="525780" y="1148733"/>
          <a:ext cx="7360920" cy="2952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44500">
            <a:lnSpc>
              <a:spcPct val="90000"/>
            </a:lnSpc>
            <a:spcBef>
              <a:spcPct val="0"/>
            </a:spcBef>
            <a:spcAft>
              <a:spcPct val="35000"/>
            </a:spcAft>
            <a:buNone/>
            <a:defRPr sz="2000"/>
          </a:pPr>
          <a:r>
            <a:rPr kern="1200"/>
            <a:t>Évaluation fondée sur des normes</a:t>
          </a:r>
          <a:endParaRPr sz="2000" b="0" kern="1200"/>
        </a:p>
      </dsp:txBody>
      <dsp:txXfrm>
        <a:off x="540190" y="1163143"/>
        <a:ext cx="7332100" cy="266380"/>
      </dsp:txXfrm>
    </dsp:sp>
    <dsp:sp modelId="{2B123DE6-D4D2-42FE-8C3B-D85B6A2872E0}">
      <dsp:nvSpPr>
        <dsp:cNvPr id="0" name=""/>
        <dsp:cNvSpPr/>
      </dsp:nvSpPr>
      <dsp:spPr>
        <a:xfrm>
          <a:off x="0" y="1749933"/>
          <a:ext cx="10515600" cy="252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CB863A-A013-43DC-87F2-1B57397142A4}">
      <dsp:nvSpPr>
        <dsp:cNvPr id="0" name=""/>
        <dsp:cNvSpPr/>
      </dsp:nvSpPr>
      <dsp:spPr>
        <a:xfrm>
          <a:off x="525780" y="1602333"/>
          <a:ext cx="7360920" cy="2952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44500">
            <a:lnSpc>
              <a:spcPct val="90000"/>
            </a:lnSpc>
            <a:spcBef>
              <a:spcPct val="0"/>
            </a:spcBef>
            <a:spcAft>
              <a:spcPct val="35000"/>
            </a:spcAft>
            <a:buNone/>
            <a:defRPr sz="2000"/>
          </a:pPr>
          <a:r>
            <a:rPr kern="1200"/>
            <a:t>Qualité</a:t>
          </a:r>
          <a:endParaRPr sz="2000" b="0" kern="1200"/>
        </a:p>
      </dsp:txBody>
      <dsp:txXfrm>
        <a:off x="540190" y="1616743"/>
        <a:ext cx="7332100" cy="266380"/>
      </dsp:txXfrm>
    </dsp:sp>
    <dsp:sp modelId="{E69FC676-A1ED-44AC-A0C8-11964D2E0808}">
      <dsp:nvSpPr>
        <dsp:cNvPr id="0" name=""/>
        <dsp:cNvSpPr/>
      </dsp:nvSpPr>
      <dsp:spPr>
        <a:xfrm>
          <a:off x="0" y="2203533"/>
          <a:ext cx="10515600" cy="2520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63700F-C378-4BE0-B9E1-6CFB1AE13B38}">
      <dsp:nvSpPr>
        <dsp:cNvPr id="0" name=""/>
        <dsp:cNvSpPr/>
      </dsp:nvSpPr>
      <dsp:spPr>
        <a:xfrm>
          <a:off x="525780" y="2055933"/>
          <a:ext cx="7360920" cy="2952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44500">
            <a:lnSpc>
              <a:spcPct val="90000"/>
            </a:lnSpc>
            <a:spcBef>
              <a:spcPct val="0"/>
            </a:spcBef>
            <a:spcAft>
              <a:spcPct val="35000"/>
            </a:spcAft>
            <a:buNone/>
            <a:defRPr sz="2000"/>
          </a:pPr>
          <a:r>
            <a:rPr kern="1200"/>
            <a:t>Parcours d'apprentissage</a:t>
          </a:r>
          <a:endParaRPr sz="2000" b="0" kern="1200"/>
        </a:p>
      </dsp:txBody>
      <dsp:txXfrm>
        <a:off x="540190" y="2070343"/>
        <a:ext cx="7332100" cy="266380"/>
      </dsp:txXfrm>
    </dsp:sp>
    <dsp:sp modelId="{A9E6E0C3-535C-4DF0-80D2-00D19E47C8A2}">
      <dsp:nvSpPr>
        <dsp:cNvPr id="0" name=""/>
        <dsp:cNvSpPr/>
      </dsp:nvSpPr>
      <dsp:spPr>
        <a:xfrm>
          <a:off x="0" y="2657133"/>
          <a:ext cx="10515600" cy="25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411E4A-3270-48CC-87CC-F4BB209169AE}">
      <dsp:nvSpPr>
        <dsp:cNvPr id="0" name=""/>
        <dsp:cNvSpPr/>
      </dsp:nvSpPr>
      <dsp:spPr>
        <a:xfrm>
          <a:off x="525780" y="2509533"/>
          <a:ext cx="7360920" cy="295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44500">
            <a:lnSpc>
              <a:spcPct val="90000"/>
            </a:lnSpc>
            <a:spcBef>
              <a:spcPct val="0"/>
            </a:spcBef>
            <a:spcAft>
              <a:spcPct val="35000"/>
            </a:spcAft>
            <a:buNone/>
            <a:defRPr sz="2000"/>
          </a:pPr>
          <a:r>
            <a:rPr kern="1200"/>
            <a:t>Axé sur l'apprenant </a:t>
          </a:r>
          <a:endParaRPr sz="2000" b="0" kern="1200"/>
        </a:p>
      </dsp:txBody>
      <dsp:txXfrm>
        <a:off x="540190" y="2523943"/>
        <a:ext cx="7332100" cy="266380"/>
      </dsp:txXfrm>
    </dsp:sp>
    <dsp:sp modelId="{2BCCE186-F895-4498-83E0-78800D31E951}">
      <dsp:nvSpPr>
        <dsp:cNvPr id="0" name=""/>
        <dsp:cNvSpPr/>
      </dsp:nvSpPr>
      <dsp:spPr>
        <a:xfrm>
          <a:off x="0" y="3110733"/>
          <a:ext cx="10515600" cy="252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D8DB27-2AED-44A6-9EF5-4F951FB7A52D}">
      <dsp:nvSpPr>
        <dsp:cNvPr id="0" name=""/>
        <dsp:cNvSpPr/>
      </dsp:nvSpPr>
      <dsp:spPr>
        <a:xfrm>
          <a:off x="525780" y="2963133"/>
          <a:ext cx="7360920" cy="295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44500">
            <a:lnSpc>
              <a:spcPct val="90000"/>
            </a:lnSpc>
            <a:spcBef>
              <a:spcPct val="0"/>
            </a:spcBef>
            <a:spcAft>
              <a:spcPct val="35000"/>
            </a:spcAft>
            <a:buNone/>
            <a:defRPr sz="2000"/>
          </a:pPr>
          <a:r>
            <a:rPr kern="1200"/>
            <a:t>Pertinence</a:t>
          </a:r>
          <a:endParaRPr sz="2000" b="0" kern="1200"/>
        </a:p>
      </dsp:txBody>
      <dsp:txXfrm>
        <a:off x="540190" y="2977543"/>
        <a:ext cx="7332100" cy="266380"/>
      </dsp:txXfrm>
    </dsp:sp>
    <dsp:sp modelId="{C59C7682-B223-4BD3-9671-058661CA29BA}">
      <dsp:nvSpPr>
        <dsp:cNvPr id="0" name=""/>
        <dsp:cNvSpPr/>
      </dsp:nvSpPr>
      <dsp:spPr>
        <a:xfrm>
          <a:off x="0" y="3564333"/>
          <a:ext cx="10515600" cy="2520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2726DB-E592-4DF9-8CF0-7A9F3CC2CC88}">
      <dsp:nvSpPr>
        <dsp:cNvPr id="0" name=""/>
        <dsp:cNvSpPr/>
      </dsp:nvSpPr>
      <dsp:spPr>
        <a:xfrm>
          <a:off x="525780" y="3416733"/>
          <a:ext cx="7360920" cy="2952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44500">
            <a:lnSpc>
              <a:spcPct val="90000"/>
            </a:lnSpc>
            <a:spcBef>
              <a:spcPct val="0"/>
            </a:spcBef>
            <a:spcAft>
              <a:spcPct val="35000"/>
            </a:spcAft>
            <a:buNone/>
            <a:defRPr sz="2000"/>
          </a:pPr>
          <a:r>
            <a:rPr kern="1200"/>
            <a:t>Transparence</a:t>
          </a:r>
          <a:endParaRPr sz="2000" b="0" kern="1200"/>
        </a:p>
      </dsp:txBody>
      <dsp:txXfrm>
        <a:off x="540190" y="3431143"/>
        <a:ext cx="7332100" cy="266380"/>
      </dsp:txXfrm>
    </dsp:sp>
    <dsp:sp modelId="{EA91519E-106B-4918-91BE-7A2558718AAB}">
      <dsp:nvSpPr>
        <dsp:cNvPr id="0" name=""/>
        <dsp:cNvSpPr/>
      </dsp:nvSpPr>
      <dsp:spPr>
        <a:xfrm>
          <a:off x="0" y="4017933"/>
          <a:ext cx="10515600" cy="2520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86D52B7-A7CA-426A-8EFF-1CC3071E2EF6}">
      <dsp:nvSpPr>
        <dsp:cNvPr id="0" name=""/>
        <dsp:cNvSpPr/>
      </dsp:nvSpPr>
      <dsp:spPr>
        <a:xfrm>
          <a:off x="525780" y="3870333"/>
          <a:ext cx="7360920" cy="2952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44500">
            <a:lnSpc>
              <a:spcPct val="90000"/>
            </a:lnSpc>
            <a:spcBef>
              <a:spcPct val="0"/>
            </a:spcBef>
            <a:spcAft>
              <a:spcPct val="35000"/>
            </a:spcAft>
            <a:buNone/>
            <a:defRPr sz="2000"/>
          </a:pPr>
          <a:r>
            <a:rPr kern="1200"/>
            <a:t>Informations et conseils </a:t>
          </a:r>
          <a:endParaRPr sz="2000" b="0" kern="1200"/>
        </a:p>
      </dsp:txBody>
      <dsp:txXfrm>
        <a:off x="540190" y="3884743"/>
        <a:ext cx="7332100" cy="266380"/>
      </dsp:txXfrm>
    </dsp:sp>
    <dsp:sp modelId="{C528C630-35FD-4084-B56C-A0DD3609D962}">
      <dsp:nvSpPr>
        <dsp:cNvPr id="0" name=""/>
        <dsp:cNvSpPr/>
      </dsp:nvSpPr>
      <dsp:spPr>
        <a:xfrm>
          <a:off x="0" y="4471533"/>
          <a:ext cx="10515600" cy="2520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69A020-0ECE-475F-BD8B-2426522513AE}">
      <dsp:nvSpPr>
        <dsp:cNvPr id="0" name=""/>
        <dsp:cNvSpPr/>
      </dsp:nvSpPr>
      <dsp:spPr>
        <a:xfrm>
          <a:off x="525780" y="4323933"/>
          <a:ext cx="7360920" cy="2952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44500">
            <a:lnSpc>
              <a:spcPct val="90000"/>
            </a:lnSpc>
            <a:spcBef>
              <a:spcPct val="0"/>
            </a:spcBef>
            <a:spcAft>
              <a:spcPct val="35000"/>
            </a:spcAft>
            <a:buNone/>
            <a:defRPr sz="2000"/>
          </a:pPr>
          <a:r>
            <a:rPr kern="1200"/>
            <a:t>Portabilité et authenticité</a:t>
          </a:r>
          <a:endParaRPr sz="2000" b="0" kern="1200"/>
        </a:p>
      </dsp:txBody>
      <dsp:txXfrm>
        <a:off x="540190" y="4338343"/>
        <a:ext cx="7332100" cy="266380"/>
      </dsp:txXfrm>
    </dsp:sp>
    <dsp:sp modelId="{C10C8038-8F41-4FFE-BFEB-A383DAC97888}">
      <dsp:nvSpPr>
        <dsp:cNvPr id="0" name=""/>
        <dsp:cNvSpPr/>
      </dsp:nvSpPr>
      <dsp:spPr>
        <a:xfrm>
          <a:off x="0" y="4925133"/>
          <a:ext cx="10515600" cy="25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DC77D2-2AEA-45A5-9CDC-F9A4281CE167}">
      <dsp:nvSpPr>
        <dsp:cNvPr id="0" name=""/>
        <dsp:cNvSpPr/>
      </dsp:nvSpPr>
      <dsp:spPr>
        <a:xfrm>
          <a:off x="525780" y="4777533"/>
          <a:ext cx="7360920" cy="295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444500">
            <a:lnSpc>
              <a:spcPct val="90000"/>
            </a:lnSpc>
            <a:spcBef>
              <a:spcPct val="0"/>
            </a:spcBef>
            <a:spcAft>
              <a:spcPct val="35000"/>
            </a:spcAft>
            <a:buNone/>
            <a:defRPr sz="2000"/>
          </a:pPr>
          <a:r>
            <a:rPr kern="1200"/>
            <a:t>Reconnaissance </a:t>
          </a:r>
          <a:endParaRPr sz="2000" b="0" kern="1200"/>
        </a:p>
      </dsp:txBody>
      <dsp:txXfrm>
        <a:off x="540190" y="4791943"/>
        <a:ext cx="7332100" cy="2663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3C2BA-937A-4311-AAE1-0A3CCC16B12A}">
      <dsp:nvSpPr>
        <dsp:cNvPr id="0" name=""/>
        <dsp:cNvSpPr/>
      </dsp:nvSpPr>
      <dsp:spPr>
        <a:xfrm>
          <a:off x="0" y="1692574"/>
          <a:ext cx="10439400" cy="88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698E46-DD6B-498E-82C1-E18DAB99558A}">
      <dsp:nvSpPr>
        <dsp:cNvPr id="0" name=""/>
        <dsp:cNvSpPr/>
      </dsp:nvSpPr>
      <dsp:spPr>
        <a:xfrm>
          <a:off x="521970" y="32779"/>
          <a:ext cx="9403101" cy="217639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1555750">
            <a:lnSpc>
              <a:spcPct val="90000"/>
            </a:lnSpc>
            <a:spcBef>
              <a:spcPct val="0"/>
            </a:spcBef>
            <a:spcAft>
              <a:spcPct val="35000"/>
            </a:spcAft>
            <a:buNone/>
            <a:defRPr sz="3200"/>
          </a:pPr>
          <a:r>
            <a:rPr kern="1200"/>
            <a:t>1. Tous les MC devraient-ils être inclus dans le CNC? Quels paramètres/critères jugez-vous essentiels à l’inclusion des MC dans les CNC?</a:t>
          </a:r>
          <a:endParaRPr sz="3200" kern="1200"/>
        </a:p>
      </dsp:txBody>
      <dsp:txXfrm>
        <a:off x="628213" y="139022"/>
        <a:ext cx="9190615" cy="1963908"/>
      </dsp:txXfrm>
    </dsp:sp>
    <dsp:sp modelId="{CC0B44C2-B41C-4468-99A3-6BC70B70056A}">
      <dsp:nvSpPr>
        <dsp:cNvPr id="0" name=""/>
        <dsp:cNvSpPr/>
      </dsp:nvSpPr>
      <dsp:spPr>
        <a:xfrm>
          <a:off x="0" y="4080553"/>
          <a:ext cx="10439400" cy="882000"/>
        </a:xfrm>
        <a:prstGeom prst="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sp>
    <dsp:sp modelId="{1767FE31-AB9C-4194-9CCE-062EB1A1C5B0}">
      <dsp:nvSpPr>
        <dsp:cNvPr id="0" name=""/>
        <dsp:cNvSpPr/>
      </dsp:nvSpPr>
      <dsp:spPr>
        <a:xfrm>
          <a:off x="521970" y="2763574"/>
          <a:ext cx="9250738" cy="1833578"/>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1555750">
            <a:lnSpc>
              <a:spcPct val="90000"/>
            </a:lnSpc>
            <a:spcBef>
              <a:spcPct val="0"/>
            </a:spcBef>
            <a:spcAft>
              <a:spcPct val="35000"/>
            </a:spcAft>
            <a:buNone/>
            <a:defRPr sz="3200"/>
          </a:pPr>
          <a:r>
            <a:rPr kern="1200"/>
            <a:t>2. Il n'est pas rare que les fournisseurs offrent et attribuent des MC sans crédit. Comment, à votre avis, ces MC peuvent-ils être de la meilleure qualité garantie pour améliorer leur reconnaissance?</a:t>
          </a:r>
          <a:endParaRPr sz="3200" kern="1200"/>
        </a:p>
      </dsp:txBody>
      <dsp:txXfrm>
        <a:off x="611478" y="2853082"/>
        <a:ext cx="9071722" cy="1654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6EBF5-381E-47C6-8976-FF74DEAC100B}">
      <dsp:nvSpPr>
        <dsp:cNvPr id="0" name=""/>
        <dsp:cNvSpPr/>
      </dsp:nvSpPr>
      <dsp:spPr>
        <a:xfrm>
          <a:off x="3428989" y="446980"/>
          <a:ext cx="2414624" cy="144877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889250">
            <a:lnSpc>
              <a:spcPct val="90000"/>
            </a:lnSpc>
            <a:spcBef>
              <a:spcPct val="0"/>
            </a:spcBef>
            <a:spcAft>
              <a:spcPct val="35000"/>
            </a:spcAft>
            <a:buNone/>
            <a:defRPr sz="2000"/>
          </a:pPr>
          <a:r>
            <a:rPr kern="1200"/>
            <a:t>Définition nationale des microcertifications</a:t>
          </a:r>
          <a:endParaRPr sz="2000" kern="1200"/>
        </a:p>
      </dsp:txBody>
      <dsp:txXfrm>
        <a:off x="3428989" y="446980"/>
        <a:ext cx="2414624" cy="1448774"/>
      </dsp:txXfrm>
    </dsp:sp>
    <dsp:sp modelId="{BD6CA7BC-9E8B-4B7A-9417-9299F01B4424}">
      <dsp:nvSpPr>
        <dsp:cNvPr id="0" name=""/>
        <dsp:cNvSpPr/>
      </dsp:nvSpPr>
      <dsp:spPr>
        <a:xfrm>
          <a:off x="8363419" y="2339051"/>
          <a:ext cx="2414624" cy="144877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889250">
            <a:lnSpc>
              <a:spcPct val="90000"/>
            </a:lnSpc>
            <a:spcBef>
              <a:spcPct val="0"/>
            </a:spcBef>
            <a:spcAft>
              <a:spcPct val="35000"/>
            </a:spcAft>
            <a:buNone/>
            <a:defRPr sz="2000"/>
          </a:pPr>
          <a:r>
            <a:rPr kern="1200" dirty="0"/>
            <a:t>Principes pour des </a:t>
          </a:r>
          <a:r>
            <a:rPr kern="1200" dirty="0" err="1"/>
            <a:t>microcertifications</a:t>
          </a:r>
          <a:r>
            <a:rPr kern="1200" dirty="0"/>
            <a:t> de bonne </a:t>
          </a:r>
          <a:r>
            <a:rPr kern="1200" dirty="0" err="1"/>
            <a:t>qualité</a:t>
          </a:r>
          <a:endParaRPr sz="2000" kern="1200" dirty="0"/>
        </a:p>
      </dsp:txBody>
      <dsp:txXfrm>
        <a:off x="8363419" y="2339051"/>
        <a:ext cx="2414624" cy="1448774"/>
      </dsp:txXfrm>
    </dsp:sp>
    <dsp:sp modelId="{83A6A141-76D8-4EF4-82E8-2FEFCF10A590}">
      <dsp:nvSpPr>
        <dsp:cNvPr id="0" name=""/>
        <dsp:cNvSpPr/>
      </dsp:nvSpPr>
      <dsp:spPr>
        <a:xfrm>
          <a:off x="6019809" y="423003"/>
          <a:ext cx="2414624" cy="144877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889250">
            <a:lnSpc>
              <a:spcPct val="90000"/>
            </a:lnSpc>
            <a:spcBef>
              <a:spcPct val="0"/>
            </a:spcBef>
            <a:spcAft>
              <a:spcPct val="35000"/>
            </a:spcAft>
            <a:buNone/>
            <a:defRPr sz="2000"/>
          </a:pPr>
          <a:r>
            <a:rPr kern="1200"/>
            <a:t>Éléments critiques pour décrire les microcertifications</a:t>
          </a:r>
          <a:endParaRPr sz="2000" kern="1200"/>
        </a:p>
      </dsp:txBody>
      <dsp:txXfrm>
        <a:off x="6019809" y="423003"/>
        <a:ext cx="2414624" cy="1448774"/>
      </dsp:txXfrm>
    </dsp:sp>
    <dsp:sp modelId="{F1ACDD1E-3B1D-4258-BDC7-C72C46F833F6}">
      <dsp:nvSpPr>
        <dsp:cNvPr id="0" name=""/>
        <dsp:cNvSpPr/>
      </dsp:nvSpPr>
      <dsp:spPr>
        <a:xfrm>
          <a:off x="8710570" y="446980"/>
          <a:ext cx="2414624" cy="144877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889250">
            <a:lnSpc>
              <a:spcPct val="90000"/>
            </a:lnSpc>
            <a:spcBef>
              <a:spcPct val="0"/>
            </a:spcBef>
            <a:spcAft>
              <a:spcPct val="35000"/>
            </a:spcAft>
            <a:buNone/>
            <a:defRPr sz="2000"/>
          </a:pPr>
          <a:r>
            <a:rPr kern="1200"/>
            <a:t>Critères minimaux pour l’inclusion des microcertifications dans le CNC</a:t>
          </a:r>
          <a:endParaRPr sz="2000" kern="1200"/>
        </a:p>
      </dsp:txBody>
      <dsp:txXfrm>
        <a:off x="8710570" y="446980"/>
        <a:ext cx="2414624" cy="1448774"/>
      </dsp:txXfrm>
    </dsp:sp>
    <dsp:sp modelId="{5E6A86D0-CA2D-4AEC-B7F3-FE382089E5D7}">
      <dsp:nvSpPr>
        <dsp:cNvPr id="0" name=""/>
        <dsp:cNvSpPr/>
      </dsp:nvSpPr>
      <dsp:spPr>
        <a:xfrm>
          <a:off x="304802" y="2511812"/>
          <a:ext cx="2414624" cy="144877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889250">
            <a:lnSpc>
              <a:spcPct val="90000"/>
            </a:lnSpc>
            <a:spcBef>
              <a:spcPct val="0"/>
            </a:spcBef>
            <a:spcAft>
              <a:spcPct val="35000"/>
            </a:spcAft>
            <a:buNone/>
            <a:defRPr sz="2000"/>
          </a:pPr>
          <a:r>
            <a:rPr kern="1200"/>
            <a:t>Modalités pour assurer la qualité des microcertifications</a:t>
          </a:r>
          <a:endParaRPr sz="2000" kern="1200"/>
        </a:p>
      </dsp:txBody>
      <dsp:txXfrm>
        <a:off x="304802" y="2511812"/>
        <a:ext cx="2414624" cy="1448774"/>
      </dsp:txXfrm>
    </dsp:sp>
    <dsp:sp modelId="{0453B214-D707-4702-943C-49A15C6B60E6}">
      <dsp:nvSpPr>
        <dsp:cNvPr id="0" name=""/>
        <dsp:cNvSpPr/>
      </dsp:nvSpPr>
      <dsp:spPr>
        <a:xfrm>
          <a:off x="2971804" y="2511812"/>
          <a:ext cx="2414624" cy="144877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2889250">
            <a:lnSpc>
              <a:spcPct val="90000"/>
            </a:lnSpc>
            <a:spcBef>
              <a:spcPct val="0"/>
            </a:spcBef>
            <a:spcAft>
              <a:spcPct val="35000"/>
            </a:spcAft>
            <a:buNone/>
            <a:defRPr sz="2000"/>
          </a:pPr>
          <a:r>
            <a:rPr kern="1200"/>
            <a:t>Approches pour la reconnaissance des microcertifications </a:t>
          </a:r>
          <a:endParaRPr sz="2000" kern="1200"/>
        </a:p>
      </dsp:txBody>
      <dsp:txXfrm>
        <a:off x="2971804" y="2511812"/>
        <a:ext cx="2414624" cy="1448774"/>
      </dsp:txXfrm>
    </dsp:sp>
    <dsp:sp modelId="{46D449AF-FF45-4163-AAAB-DF6F4788125D}">
      <dsp:nvSpPr>
        <dsp:cNvPr id="0" name=""/>
        <dsp:cNvSpPr/>
      </dsp:nvSpPr>
      <dsp:spPr>
        <a:xfrm>
          <a:off x="5638805" y="2360394"/>
          <a:ext cx="2414624" cy="175161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defRPr sz="2000"/>
          </a:pPr>
          <a:r>
            <a:rPr sz="1600" kern="1200" dirty="0" err="1"/>
            <a:t>Utilisation</a:t>
          </a:r>
          <a:r>
            <a:rPr sz="1600" kern="1200" dirty="0"/>
            <a:t> de </a:t>
          </a:r>
          <a:r>
            <a:rPr sz="1600" kern="1200" dirty="0" err="1"/>
            <a:t>microcertifications</a:t>
          </a:r>
          <a:r>
            <a:rPr sz="1600" kern="1200" dirty="0"/>
            <a:t> pour </a:t>
          </a:r>
          <a:r>
            <a:rPr sz="1600" kern="1200" dirty="0" err="1"/>
            <a:t>l'accumulation</a:t>
          </a:r>
          <a:r>
            <a:rPr sz="1600" kern="1200" dirty="0"/>
            <a:t> et la reconnaissance de </a:t>
          </a:r>
          <a:r>
            <a:rPr sz="1600" kern="1200" dirty="0" err="1"/>
            <a:t>crédits</a:t>
          </a:r>
          <a:r>
            <a:rPr sz="1600" kern="1200" dirty="0"/>
            <a:t> et la reconnaissance </a:t>
          </a:r>
          <a:r>
            <a:rPr sz="1600" kern="1200" dirty="0" err="1"/>
            <a:t>d'apprentissages</a:t>
          </a:r>
          <a:r>
            <a:rPr sz="1600" kern="1200" dirty="0"/>
            <a:t> </a:t>
          </a:r>
          <a:r>
            <a:rPr sz="1600" kern="1200" dirty="0" err="1"/>
            <a:t>antérieurs</a:t>
          </a:r>
          <a:r>
            <a:rPr sz="1600" kern="1200" dirty="0"/>
            <a:t>.</a:t>
          </a:r>
        </a:p>
      </dsp:txBody>
      <dsp:txXfrm>
        <a:off x="5638805" y="2360394"/>
        <a:ext cx="2414624" cy="1751612"/>
      </dsp:txXfrm>
    </dsp:sp>
    <dsp:sp modelId="{7D9087C6-5193-4520-BC9B-A3778B344503}">
      <dsp:nvSpPr>
        <dsp:cNvPr id="0" name=""/>
        <dsp:cNvSpPr/>
      </dsp:nvSpPr>
      <dsp:spPr>
        <a:xfrm>
          <a:off x="4" y="412726"/>
          <a:ext cx="3155576" cy="179427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sz="2000"/>
          </a:pPr>
          <a:r>
            <a:rPr sz="1800" kern="1200" dirty="0" err="1"/>
            <a:t>Fournir</a:t>
          </a:r>
          <a:r>
            <a:rPr sz="1800" kern="1200" dirty="0"/>
            <a:t> aux parties </a:t>
          </a:r>
          <a:r>
            <a:rPr sz="1800" kern="1200" dirty="0" err="1"/>
            <a:t>prenantes</a:t>
          </a:r>
          <a:r>
            <a:rPr sz="1800" kern="1200" dirty="0"/>
            <a:t> des principes </a:t>
          </a:r>
          <a:r>
            <a:rPr sz="1800" kern="1200" dirty="0" err="1"/>
            <a:t>directeurs</a:t>
          </a:r>
          <a:r>
            <a:rPr sz="1800" kern="1200" dirty="0"/>
            <a:t> sur </a:t>
          </a:r>
          <a:r>
            <a:rPr sz="1800" kern="1200" dirty="0" err="1"/>
            <a:t>l'élaboration</a:t>
          </a:r>
          <a:r>
            <a:rPr sz="1800" kern="1200" dirty="0"/>
            <a:t>, la </a:t>
          </a:r>
          <a:r>
            <a:rPr sz="1800" kern="1200" dirty="0" err="1"/>
            <a:t>délivrance</a:t>
          </a:r>
          <a:r>
            <a:rPr sz="1800" kern="1200" dirty="0"/>
            <a:t> et la reconnaissance des </a:t>
          </a:r>
          <a:r>
            <a:rPr sz="1800" kern="1200" dirty="0" err="1"/>
            <a:t>microcertifications</a:t>
          </a:r>
          <a:r>
            <a:rPr sz="1800" kern="1200" dirty="0"/>
            <a:t> dans le pays</a:t>
          </a:r>
        </a:p>
      </dsp:txBody>
      <dsp:txXfrm>
        <a:off x="4" y="412726"/>
        <a:ext cx="3155576" cy="17942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21A7C-92C0-4D75-A8F7-752FEA293283}">
      <dsp:nvSpPr>
        <dsp:cNvPr id="0" name=""/>
        <dsp:cNvSpPr/>
      </dsp:nvSpPr>
      <dsp:spPr>
        <a:xfrm>
          <a:off x="867962" y="453974"/>
          <a:ext cx="4278941" cy="133716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5709" tIns="137160" rIns="137160" bIns="137160" numCol="1" spcCol="1270" anchor="ctr" anchorCtr="0">
          <a:noAutofit/>
        </a:bodyPr>
        <a:lstStyle/>
        <a:p>
          <a:pPr marL="0" lvl="0" indent="0" algn="l" defTabSz="2889250">
            <a:lnSpc>
              <a:spcPct val="90000"/>
            </a:lnSpc>
            <a:spcBef>
              <a:spcPct val="0"/>
            </a:spcBef>
            <a:spcAft>
              <a:spcPct val="35000"/>
            </a:spcAft>
            <a:buNone/>
            <a:defRPr sz="2200"/>
          </a:pPr>
          <a:r>
            <a:rPr kern="1200"/>
            <a:t>Faire référence aux définitions internationales, régionales et nationales existantes</a:t>
          </a:r>
          <a:endParaRPr sz="2200" kern="1200"/>
        </a:p>
      </dsp:txBody>
      <dsp:txXfrm>
        <a:off x="867962" y="453974"/>
        <a:ext cx="4278941" cy="1337169"/>
      </dsp:txXfrm>
    </dsp:sp>
    <dsp:sp modelId="{2CD77D7E-3DF1-41FD-82C6-8018D1022330}">
      <dsp:nvSpPr>
        <dsp:cNvPr id="0" name=""/>
        <dsp:cNvSpPr/>
      </dsp:nvSpPr>
      <dsp:spPr>
        <a:xfrm>
          <a:off x="689673" y="260828"/>
          <a:ext cx="936018" cy="1404027"/>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1D01ED-E0F6-44D7-B4D4-6A5A9B761E6A}">
      <dsp:nvSpPr>
        <dsp:cNvPr id="0" name=""/>
        <dsp:cNvSpPr/>
      </dsp:nvSpPr>
      <dsp:spPr>
        <a:xfrm>
          <a:off x="867962" y="2137322"/>
          <a:ext cx="4278941" cy="133716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5709" tIns="137160" rIns="137160" bIns="137160" numCol="1" spcCol="1270" anchor="ctr" anchorCtr="0">
          <a:noAutofit/>
        </a:bodyPr>
        <a:lstStyle/>
        <a:p>
          <a:pPr marL="0" lvl="0" indent="0" algn="l" defTabSz="2889250">
            <a:lnSpc>
              <a:spcPct val="90000"/>
            </a:lnSpc>
            <a:spcBef>
              <a:spcPct val="0"/>
            </a:spcBef>
            <a:spcAft>
              <a:spcPct val="35000"/>
            </a:spcAft>
            <a:buNone/>
            <a:defRPr sz="2200"/>
          </a:pPr>
          <a:r>
            <a:rPr kern="1200"/>
            <a:t>Toujours contextualiser</a:t>
          </a:r>
          <a:endParaRPr sz="2200" kern="1200"/>
        </a:p>
      </dsp:txBody>
      <dsp:txXfrm>
        <a:off x="867962" y="2137322"/>
        <a:ext cx="4278941" cy="1337169"/>
      </dsp:txXfrm>
    </dsp:sp>
    <dsp:sp modelId="{71D42F55-7E67-4201-90AB-1B07BB8BCE81}">
      <dsp:nvSpPr>
        <dsp:cNvPr id="0" name=""/>
        <dsp:cNvSpPr/>
      </dsp:nvSpPr>
      <dsp:spPr>
        <a:xfrm>
          <a:off x="689673" y="1944175"/>
          <a:ext cx="936018" cy="1404027"/>
        </a:xfrm>
        <a:prstGeom prst="rect">
          <a:avLst/>
        </a:prstGeom>
        <a:solidFill>
          <a:schemeClr val="accent2">
            <a:tint val="50000"/>
            <a:hueOff val="2501437"/>
            <a:satOff val="-2237"/>
            <a:lumOff val="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9E558E-07DF-4920-8391-3EBA82744718}">
      <dsp:nvSpPr>
        <dsp:cNvPr id="0" name=""/>
        <dsp:cNvSpPr/>
      </dsp:nvSpPr>
      <dsp:spPr>
        <a:xfrm>
          <a:off x="867962" y="3820669"/>
          <a:ext cx="4278941" cy="133716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05709" tIns="76200" rIns="76200" bIns="76200" numCol="1" spcCol="1270" anchor="ctr" anchorCtr="0">
          <a:noAutofit/>
        </a:bodyPr>
        <a:lstStyle/>
        <a:p>
          <a:pPr marL="0" lvl="0" indent="0" algn="l" defTabSz="889000">
            <a:lnSpc>
              <a:spcPct val="90000"/>
            </a:lnSpc>
            <a:spcBef>
              <a:spcPct val="0"/>
            </a:spcBef>
            <a:spcAft>
              <a:spcPct val="35000"/>
            </a:spcAft>
            <a:buNone/>
            <a:defRPr sz="2200"/>
          </a:pPr>
          <a:r>
            <a:rPr sz="2000" kern="1200" dirty="0" err="1"/>
            <a:t>Considérez</a:t>
          </a:r>
          <a:r>
            <a:rPr sz="2000" kern="1200" dirty="0"/>
            <a:t> les </a:t>
          </a:r>
          <a:r>
            <a:rPr sz="2000" kern="1200" dirty="0" err="1"/>
            <a:t>résultats</a:t>
          </a:r>
          <a:r>
            <a:rPr sz="2000" kern="1200" dirty="0"/>
            <a:t> </a:t>
          </a:r>
          <a:r>
            <a:rPr sz="2000" kern="1200" dirty="0" err="1"/>
            <a:t>d'apprentissage</a:t>
          </a:r>
          <a:r>
            <a:rPr sz="2000" kern="1200" dirty="0"/>
            <a:t>, le volume </a:t>
          </a:r>
          <a:r>
            <a:rPr sz="2000" kern="1200" dirty="0" err="1"/>
            <a:t>d'apprentissage</a:t>
          </a:r>
          <a:r>
            <a:rPr sz="2000" kern="1200" dirty="0"/>
            <a:t>, la durée et les </a:t>
          </a:r>
          <a:r>
            <a:rPr sz="2000" kern="1200" dirty="0" err="1"/>
            <a:t>crédits</a:t>
          </a:r>
          <a:r>
            <a:rPr sz="2000" kern="1200" dirty="0"/>
            <a:t>, </a:t>
          </a:r>
          <a:r>
            <a:rPr sz="2000" kern="1200" dirty="0" err="1"/>
            <a:t>l'AQ</a:t>
          </a:r>
          <a:r>
            <a:rPr sz="2000" kern="1200" dirty="0"/>
            <a:t>, </a:t>
          </a:r>
          <a:r>
            <a:rPr sz="2000" kern="1200" dirty="0" err="1"/>
            <a:t>l'évaluation</a:t>
          </a:r>
          <a:r>
            <a:rPr sz="2000" kern="1200" dirty="0"/>
            <a:t>, etc.</a:t>
          </a:r>
        </a:p>
      </dsp:txBody>
      <dsp:txXfrm>
        <a:off x="867962" y="3820669"/>
        <a:ext cx="4278941" cy="1337169"/>
      </dsp:txXfrm>
    </dsp:sp>
    <dsp:sp modelId="{513D15FC-A6E0-4482-9F65-EA7B7F958A07}">
      <dsp:nvSpPr>
        <dsp:cNvPr id="0" name=""/>
        <dsp:cNvSpPr/>
      </dsp:nvSpPr>
      <dsp:spPr>
        <a:xfrm>
          <a:off x="689673" y="3627522"/>
          <a:ext cx="936018" cy="1404027"/>
        </a:xfrm>
        <a:prstGeom prst="rect">
          <a:avLst/>
        </a:prstGeom>
        <a:solidFill>
          <a:schemeClr val="accent2">
            <a:tint val="50000"/>
            <a:hueOff val="5002875"/>
            <a:satOff val="-4473"/>
            <a:lumOff val="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CAF0F-76BC-47F7-A329-315FC9AD35F9}">
      <dsp:nvSpPr>
        <dsp:cNvPr id="0" name=""/>
        <dsp:cNvSpPr/>
      </dsp:nvSpPr>
      <dsp:spPr>
        <a:xfrm>
          <a:off x="0" y="659734"/>
          <a:ext cx="10439400" cy="630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C81935-1B53-4A58-8600-6D20AEF4A3D3}">
      <dsp:nvSpPr>
        <dsp:cNvPr id="0" name=""/>
        <dsp:cNvSpPr/>
      </dsp:nvSpPr>
      <dsp:spPr>
        <a:xfrm>
          <a:off x="496992" y="95002"/>
          <a:ext cx="9939848" cy="93373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1111250">
            <a:lnSpc>
              <a:spcPct val="90000"/>
            </a:lnSpc>
            <a:spcBef>
              <a:spcPct val="0"/>
            </a:spcBef>
            <a:spcAft>
              <a:spcPct val="35000"/>
            </a:spcAft>
            <a:buNone/>
            <a:defRPr sz="2400"/>
          </a:pPr>
          <a:r>
            <a:rPr kern="1200"/>
            <a:t>Remédier à l’inadéquation des compétences et à la demande de compétences, promouvoir l’apprentissage tout au long de la vie</a:t>
          </a:r>
          <a:endParaRPr sz="2400" kern="1200"/>
        </a:p>
      </dsp:txBody>
      <dsp:txXfrm>
        <a:off x="542573" y="140583"/>
        <a:ext cx="9848686" cy="842570"/>
      </dsp:txXfrm>
    </dsp:sp>
    <dsp:sp modelId="{AA4440D0-C500-4186-A12B-621BFC86362F}">
      <dsp:nvSpPr>
        <dsp:cNvPr id="0" name=""/>
        <dsp:cNvSpPr/>
      </dsp:nvSpPr>
      <dsp:spPr>
        <a:xfrm>
          <a:off x="0" y="2054603"/>
          <a:ext cx="10439400" cy="630000"/>
        </a:xfrm>
        <a:prstGeom prst="rect">
          <a:avLst/>
        </a:prstGeom>
        <a:solidFill>
          <a:schemeClr val="lt1">
            <a:alpha val="90000"/>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sp>
    <dsp:sp modelId="{988E794D-AF70-4EAE-9A67-7104EADD029C}">
      <dsp:nvSpPr>
        <dsp:cNvPr id="0" name=""/>
        <dsp:cNvSpPr/>
      </dsp:nvSpPr>
      <dsp:spPr>
        <a:xfrm>
          <a:off x="521970" y="1424734"/>
          <a:ext cx="9898409" cy="998868"/>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1111250">
            <a:lnSpc>
              <a:spcPct val="90000"/>
            </a:lnSpc>
            <a:spcBef>
              <a:spcPct val="0"/>
            </a:spcBef>
            <a:spcAft>
              <a:spcPct val="35000"/>
            </a:spcAft>
            <a:buNone/>
            <a:defRPr sz="2400"/>
          </a:pPr>
          <a:r>
            <a:rPr kern="1200"/>
            <a:t>Servir d’outil essentiel pour le perfectionnement et la reconversion des travailleurs et contribuer à combler les déficits de compétences en fournissant une formation ciblée</a:t>
          </a:r>
          <a:endParaRPr sz="2400" kern="1200"/>
        </a:p>
      </dsp:txBody>
      <dsp:txXfrm>
        <a:off x="570731" y="1473495"/>
        <a:ext cx="9800887" cy="901346"/>
      </dsp:txXfrm>
    </dsp:sp>
    <dsp:sp modelId="{3E3D3228-FA25-4A2D-B0AD-0F85632A335A}">
      <dsp:nvSpPr>
        <dsp:cNvPr id="0" name=""/>
        <dsp:cNvSpPr/>
      </dsp:nvSpPr>
      <dsp:spPr>
        <a:xfrm>
          <a:off x="0" y="3188049"/>
          <a:ext cx="10439400" cy="630000"/>
        </a:xfrm>
        <a:prstGeom prst="rect">
          <a:avLst/>
        </a:prstGeom>
        <a:solidFill>
          <a:schemeClr val="lt1">
            <a:alpha val="90000"/>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sp>
    <dsp:sp modelId="{0E29BDE5-AD8A-4C10-A9B3-913A0D402268}">
      <dsp:nvSpPr>
        <dsp:cNvPr id="0" name=""/>
        <dsp:cNvSpPr/>
      </dsp:nvSpPr>
      <dsp:spPr>
        <a:xfrm>
          <a:off x="515343" y="2819603"/>
          <a:ext cx="9923174" cy="737446"/>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1111250">
            <a:lnSpc>
              <a:spcPct val="90000"/>
            </a:lnSpc>
            <a:spcBef>
              <a:spcPct val="0"/>
            </a:spcBef>
            <a:spcAft>
              <a:spcPct val="35000"/>
            </a:spcAft>
            <a:buNone/>
            <a:defRPr sz="2400"/>
          </a:pPr>
          <a:r>
            <a:rPr kern="1200"/>
            <a:t>Améliorer l'employabilité</a:t>
          </a:r>
          <a:endParaRPr sz="2400" kern="1200"/>
        </a:p>
      </dsp:txBody>
      <dsp:txXfrm>
        <a:off x="551342" y="2855602"/>
        <a:ext cx="9851176" cy="665448"/>
      </dsp:txXfrm>
    </dsp:sp>
    <dsp:sp modelId="{11801423-6F11-4144-8064-53D7E897AF58}">
      <dsp:nvSpPr>
        <dsp:cNvPr id="0" name=""/>
        <dsp:cNvSpPr/>
      </dsp:nvSpPr>
      <dsp:spPr>
        <a:xfrm>
          <a:off x="0" y="4270330"/>
          <a:ext cx="10439400" cy="630000"/>
        </a:xfrm>
        <a:prstGeom prst="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 modelId="{C640589D-6BFB-45AD-B53C-182A5E82D79E}">
      <dsp:nvSpPr>
        <dsp:cNvPr id="0" name=""/>
        <dsp:cNvSpPr/>
      </dsp:nvSpPr>
      <dsp:spPr>
        <a:xfrm>
          <a:off x="521970" y="3953049"/>
          <a:ext cx="9898409" cy="686280"/>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6209" tIns="0" rIns="276209" bIns="0" numCol="1" spcCol="1270" anchor="ctr" anchorCtr="0">
          <a:noAutofit/>
        </a:bodyPr>
        <a:lstStyle/>
        <a:p>
          <a:pPr marL="0" lvl="0" indent="0" algn="l" defTabSz="1111250">
            <a:lnSpc>
              <a:spcPct val="90000"/>
            </a:lnSpc>
            <a:spcBef>
              <a:spcPct val="0"/>
            </a:spcBef>
            <a:spcAft>
              <a:spcPct val="35000"/>
            </a:spcAft>
            <a:buNone/>
            <a:defRPr sz="2400"/>
          </a:pPr>
          <a:r>
            <a:rPr kern="1200"/>
            <a:t>Offrir des parcours d'apprentissage flexibles</a:t>
          </a:r>
          <a:endParaRPr sz="2400" kern="1200"/>
        </a:p>
      </dsp:txBody>
      <dsp:txXfrm>
        <a:off x="555471" y="3986550"/>
        <a:ext cx="9831407" cy="6192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650432-5EBA-456B-ACE7-AEF8F4368924}">
      <dsp:nvSpPr>
        <dsp:cNvPr id="0" name=""/>
        <dsp:cNvSpPr/>
      </dsp:nvSpPr>
      <dsp:spPr>
        <a:xfrm>
          <a:off x="0" y="286259"/>
          <a:ext cx="3040062" cy="182403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sz="1900" kern="1200"/>
            <a:t>Apprenants tout au long de la vie et professionnels à la recherche d'une progression de carrière et d'un développement personnel</a:t>
          </a:r>
        </a:p>
      </dsp:txBody>
      <dsp:txXfrm>
        <a:off x="0" y="286259"/>
        <a:ext cx="3040062" cy="1824037"/>
      </dsp:txXfrm>
    </dsp:sp>
    <dsp:sp modelId="{2A8C47E7-D34D-4BC5-971A-FD9CCAB23D94}">
      <dsp:nvSpPr>
        <dsp:cNvPr id="0" name=""/>
        <dsp:cNvSpPr/>
      </dsp:nvSpPr>
      <dsp:spPr>
        <a:xfrm>
          <a:off x="3344068" y="286259"/>
          <a:ext cx="3040062" cy="182403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sz="1900" kern="1200"/>
            <a:t>Chercheurs d’emploi et jeunes NEET </a:t>
          </a:r>
        </a:p>
      </dsp:txBody>
      <dsp:txXfrm>
        <a:off x="3344068" y="286259"/>
        <a:ext cx="3040062" cy="1824037"/>
      </dsp:txXfrm>
    </dsp:sp>
    <dsp:sp modelId="{5B168CB8-B695-4DF3-B684-CD1ABD1CBA77}">
      <dsp:nvSpPr>
        <dsp:cNvPr id="0" name=""/>
        <dsp:cNvSpPr/>
      </dsp:nvSpPr>
      <dsp:spPr>
        <a:xfrm>
          <a:off x="6688137" y="286259"/>
          <a:ext cx="3040062" cy="182403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sz="1900" kern="1200"/>
            <a:t>Personnes peu qualifiées/qualifiées </a:t>
          </a:r>
        </a:p>
      </dsp:txBody>
      <dsp:txXfrm>
        <a:off x="6688137" y="286259"/>
        <a:ext cx="3040062" cy="1824037"/>
      </dsp:txXfrm>
    </dsp:sp>
    <dsp:sp modelId="{9F3E0CB4-1C1C-4644-9254-216479EDE5BA}">
      <dsp:nvSpPr>
        <dsp:cNvPr id="0" name=""/>
        <dsp:cNvSpPr/>
      </dsp:nvSpPr>
      <dsp:spPr>
        <a:xfrm>
          <a:off x="0" y="2414303"/>
          <a:ext cx="3040062" cy="182403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sz="1900" kern="1200"/>
            <a:t>Apprenants dans l’éducation et la formation formelles et non formelles</a:t>
          </a:r>
        </a:p>
      </dsp:txBody>
      <dsp:txXfrm>
        <a:off x="0" y="2414303"/>
        <a:ext cx="3040062" cy="1824037"/>
      </dsp:txXfrm>
    </dsp:sp>
    <dsp:sp modelId="{7D9087C6-5193-4520-BC9B-A3778B344503}">
      <dsp:nvSpPr>
        <dsp:cNvPr id="0" name=""/>
        <dsp:cNvSpPr/>
      </dsp:nvSpPr>
      <dsp:spPr>
        <a:xfrm>
          <a:off x="3325706" y="2433346"/>
          <a:ext cx="3040062" cy="182403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sz="1900" kern="1200"/>
            <a:t>Jeunes non scolarisés </a:t>
          </a:r>
        </a:p>
      </dsp:txBody>
      <dsp:txXfrm>
        <a:off x="3325706" y="2433346"/>
        <a:ext cx="3040062" cy="1824037"/>
      </dsp:txXfrm>
    </dsp:sp>
    <dsp:sp modelId="{1D6F368A-A96E-41CE-B2FA-319020CB26CF}">
      <dsp:nvSpPr>
        <dsp:cNvPr id="0" name=""/>
        <dsp:cNvSpPr/>
      </dsp:nvSpPr>
      <dsp:spPr>
        <a:xfrm>
          <a:off x="6688137" y="2414303"/>
          <a:ext cx="3040062" cy="182403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sz="1900" kern="1200"/>
            <a:t>Groupes défavorisés (revenus des ménages, filles, femmes, réfugiés)</a:t>
          </a:r>
        </a:p>
      </dsp:txBody>
      <dsp:txXfrm>
        <a:off x="6688137" y="2414303"/>
        <a:ext cx="3040062" cy="18240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B3FAF-9669-4546-B826-EF731FA59CAD}">
      <dsp:nvSpPr>
        <dsp:cNvPr id="0" name=""/>
        <dsp:cNvSpPr/>
      </dsp:nvSpPr>
      <dsp:spPr>
        <a:xfrm rot="5400000">
          <a:off x="-246047" y="439986"/>
          <a:ext cx="2069361" cy="1208835"/>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defRPr sz="2000" b="1"/>
          </a:pPr>
          <a:r>
            <a:rPr sz="1400" kern="1200" dirty="0"/>
            <a:t>Conception &amp; Développement</a:t>
          </a:r>
          <a:endParaRPr sz="1400" b="1" kern="1200" dirty="0"/>
        </a:p>
      </dsp:txBody>
      <dsp:txXfrm rot="-5400000">
        <a:off x="184217" y="614141"/>
        <a:ext cx="1208835" cy="860526"/>
      </dsp:txXfrm>
    </dsp:sp>
    <dsp:sp modelId="{A18E7D32-4552-47ED-8A0F-C0D1C83C23F8}">
      <dsp:nvSpPr>
        <dsp:cNvPr id="0" name=""/>
        <dsp:cNvSpPr/>
      </dsp:nvSpPr>
      <dsp:spPr>
        <a:xfrm rot="5400000">
          <a:off x="3529334" y="-2142798"/>
          <a:ext cx="1479584" cy="5765182"/>
        </a:xfrm>
        <a:prstGeom prst="round2SameRect">
          <a:avLst/>
        </a:prstGeom>
        <a:solidFill>
          <a:schemeClr val="accent3">
            <a:lumMod val="40000"/>
            <a:lumOff val="60000"/>
            <a:alpha val="90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defRPr sz="2000" b="1"/>
          </a:pPr>
          <a:r>
            <a:rPr kern="1200"/>
            <a:t>Partie du LP existant (modularisation)? </a:t>
          </a:r>
          <a:endParaRPr sz="2000" b="1" kern="1200"/>
        </a:p>
        <a:p>
          <a:pPr marL="285750" lvl="1" indent="-285750" algn="l" defTabSz="1600200">
            <a:lnSpc>
              <a:spcPct val="90000"/>
            </a:lnSpc>
            <a:spcBef>
              <a:spcPct val="0"/>
            </a:spcBef>
            <a:spcAft>
              <a:spcPct val="15000"/>
            </a:spcAft>
            <a:buChar char="•"/>
            <a:defRPr sz="2000" b="1"/>
          </a:pPr>
          <a:r>
            <a:rPr kern="1200" dirty="0" err="1"/>
            <a:t>Autonome</a:t>
          </a:r>
          <a:r>
            <a:rPr kern="1200" dirty="0"/>
            <a:t>?</a:t>
          </a:r>
          <a:endParaRPr sz="2000" b="1" kern="1200" dirty="0"/>
        </a:p>
        <a:p>
          <a:pPr marL="285750" lvl="1" indent="-285750" algn="l" defTabSz="1600200">
            <a:lnSpc>
              <a:spcPct val="90000"/>
            </a:lnSpc>
            <a:spcBef>
              <a:spcPct val="0"/>
            </a:spcBef>
            <a:spcAft>
              <a:spcPct val="15000"/>
            </a:spcAft>
            <a:buChar char="•"/>
            <a:defRPr sz="2000" b="1"/>
          </a:pPr>
          <a:r>
            <a:rPr kern="1200"/>
            <a:t>Porteur de crédit et non-porteur de crédit </a:t>
          </a:r>
          <a:endParaRPr sz="2000" b="1" kern="1200"/>
        </a:p>
        <a:p>
          <a:pPr marL="285750" lvl="1" indent="-285750" algn="l" defTabSz="1600200">
            <a:lnSpc>
              <a:spcPct val="90000"/>
            </a:lnSpc>
            <a:spcBef>
              <a:spcPct val="0"/>
            </a:spcBef>
            <a:spcAft>
              <a:spcPct val="15000"/>
            </a:spcAft>
            <a:buChar char="•"/>
            <a:defRPr sz="2000" b="1"/>
          </a:pPr>
          <a:r>
            <a:rPr kern="1200"/>
            <a:t>Co-conception et développement</a:t>
          </a:r>
          <a:endParaRPr sz="2000" b="1" kern="1200"/>
        </a:p>
        <a:p>
          <a:pPr marL="285750" lvl="1" indent="-285750" algn="l" defTabSz="1600200">
            <a:lnSpc>
              <a:spcPct val="90000"/>
            </a:lnSpc>
            <a:spcBef>
              <a:spcPct val="0"/>
            </a:spcBef>
            <a:spcAft>
              <a:spcPct val="15000"/>
            </a:spcAft>
            <a:buChar char="•"/>
            <a:defRPr sz="2000" b="1"/>
          </a:pPr>
          <a:r>
            <a:rPr kern="1200"/>
            <a:t>CAT et options d'empilement</a:t>
          </a:r>
          <a:endParaRPr sz="2000" b="1" kern="1200"/>
        </a:p>
      </dsp:txBody>
      <dsp:txXfrm rot="-5400000">
        <a:off x="1386536" y="72227"/>
        <a:ext cx="5692955" cy="1335130"/>
      </dsp:txXfrm>
    </dsp:sp>
    <dsp:sp modelId="{CD760228-C1F1-43A8-9DBC-355F3BBF1C45}">
      <dsp:nvSpPr>
        <dsp:cNvPr id="0" name=""/>
        <dsp:cNvSpPr/>
      </dsp:nvSpPr>
      <dsp:spPr>
        <a:xfrm rot="5400000">
          <a:off x="-47171" y="2179819"/>
          <a:ext cx="1542584" cy="1079808"/>
        </a:xfrm>
        <a:prstGeom prst="chevron">
          <a:avLst/>
        </a:prstGeom>
        <a:solidFill>
          <a:schemeClr val="accent3">
            <a:hueOff val="3750088"/>
            <a:satOff val="-5627"/>
            <a:lumOff val="-915"/>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889250">
            <a:lnSpc>
              <a:spcPct val="90000"/>
            </a:lnSpc>
            <a:spcBef>
              <a:spcPct val="0"/>
            </a:spcBef>
            <a:spcAft>
              <a:spcPct val="35000"/>
            </a:spcAft>
            <a:buNone/>
            <a:defRPr sz="2000" b="1"/>
          </a:pPr>
          <a:r>
            <a:rPr kern="1200"/>
            <a:t>Livraison</a:t>
          </a:r>
          <a:endParaRPr sz="2000" b="1" kern="1200"/>
        </a:p>
      </dsp:txBody>
      <dsp:txXfrm rot="-5400000">
        <a:off x="184217" y="2488335"/>
        <a:ext cx="1079808" cy="462776"/>
      </dsp:txXfrm>
    </dsp:sp>
    <dsp:sp modelId="{3301A033-BCFC-42E8-AB1A-89E08A338678}">
      <dsp:nvSpPr>
        <dsp:cNvPr id="0" name=""/>
        <dsp:cNvSpPr/>
      </dsp:nvSpPr>
      <dsp:spPr>
        <a:xfrm rot="5400000">
          <a:off x="3645275" y="-432819"/>
          <a:ext cx="1002679" cy="5765182"/>
        </a:xfrm>
        <a:prstGeom prst="round2SameRect">
          <a:avLst/>
        </a:prstGeom>
        <a:solidFill>
          <a:srgbClr val="92D050">
            <a:alpha val="90000"/>
          </a:srgb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defRPr sz="2000" b="1"/>
          </a:pPr>
          <a:r>
            <a:rPr kern="1200"/>
            <a:t>Modes de livraison (en personne, en ligne, mixte)</a:t>
          </a:r>
          <a:endParaRPr sz="2000" b="1" kern="1200"/>
        </a:p>
        <a:p>
          <a:pPr marL="285750" lvl="1" indent="-285750" algn="l" defTabSz="1600200">
            <a:lnSpc>
              <a:spcPct val="90000"/>
            </a:lnSpc>
            <a:spcBef>
              <a:spcPct val="0"/>
            </a:spcBef>
            <a:spcAft>
              <a:spcPct val="15000"/>
            </a:spcAft>
            <a:buChar char="•"/>
            <a:defRPr sz="2000" b="1"/>
          </a:pPr>
          <a:r>
            <a:rPr kern="1200"/>
            <a:t>Outils</a:t>
          </a:r>
          <a:endParaRPr sz="2000" b="1" kern="1200"/>
        </a:p>
      </dsp:txBody>
      <dsp:txXfrm rot="-5400000">
        <a:off x="1264024" y="1997379"/>
        <a:ext cx="5716235" cy="904785"/>
      </dsp:txXfrm>
    </dsp:sp>
    <dsp:sp modelId="{8DAEF6D2-263B-4BD7-9A34-C727C02E64EB}">
      <dsp:nvSpPr>
        <dsp:cNvPr id="0" name=""/>
        <dsp:cNvSpPr/>
      </dsp:nvSpPr>
      <dsp:spPr>
        <a:xfrm rot="5400000">
          <a:off x="-47171" y="3591749"/>
          <a:ext cx="1542584" cy="1079808"/>
        </a:xfrm>
        <a:prstGeom prst="chevron">
          <a:avLst/>
        </a:prstGeom>
        <a:solidFill>
          <a:schemeClr val="accent3">
            <a:hueOff val="7500176"/>
            <a:satOff val="-11253"/>
            <a:lumOff val="-183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defRPr sz="2000" b="1"/>
          </a:pPr>
          <a:r>
            <a:rPr sz="1600" kern="1200" dirty="0" err="1"/>
            <a:t>Évaluation</a:t>
          </a:r>
          <a:endParaRPr sz="1600" b="1" kern="1200" dirty="0"/>
        </a:p>
      </dsp:txBody>
      <dsp:txXfrm rot="-5400000">
        <a:off x="184217" y="3900265"/>
        <a:ext cx="1079808" cy="462776"/>
      </dsp:txXfrm>
    </dsp:sp>
    <dsp:sp modelId="{4F7EA31B-09AA-4230-B2B2-1A278054B00A}">
      <dsp:nvSpPr>
        <dsp:cNvPr id="0" name=""/>
        <dsp:cNvSpPr/>
      </dsp:nvSpPr>
      <dsp:spPr>
        <a:xfrm rot="5400000">
          <a:off x="3726634" y="917375"/>
          <a:ext cx="1002679" cy="5922423"/>
        </a:xfrm>
        <a:prstGeom prst="round2SameRect">
          <a:avLst/>
        </a:prstGeom>
        <a:solidFill>
          <a:schemeClr val="accent1">
            <a:lumMod val="40000"/>
            <a:lumOff val="60000"/>
            <a:alpha val="9000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defRPr sz="2000" b="1"/>
          </a:pPr>
          <a:r>
            <a:rPr kern="1200"/>
            <a:t>Types d'évaluations</a:t>
          </a:r>
          <a:endParaRPr sz="2000" b="1" kern="1200"/>
        </a:p>
        <a:p>
          <a:pPr marL="285750" lvl="1" indent="-285750" algn="l" defTabSz="1600200">
            <a:lnSpc>
              <a:spcPct val="90000"/>
            </a:lnSpc>
            <a:spcBef>
              <a:spcPct val="0"/>
            </a:spcBef>
            <a:spcAft>
              <a:spcPct val="15000"/>
            </a:spcAft>
            <a:buChar char="•"/>
            <a:defRPr sz="2000" b="1"/>
          </a:pPr>
          <a:r>
            <a:rPr kern="1200"/>
            <a:t>Qu'en est-il de RPL?</a:t>
          </a:r>
          <a:endParaRPr sz="2000" b="1" kern="1200"/>
        </a:p>
        <a:p>
          <a:pPr marL="285750" lvl="1" indent="-285750" algn="l" defTabSz="1600200">
            <a:lnSpc>
              <a:spcPct val="90000"/>
            </a:lnSpc>
            <a:spcBef>
              <a:spcPct val="0"/>
            </a:spcBef>
            <a:spcAft>
              <a:spcPct val="15000"/>
            </a:spcAft>
            <a:buChar char="•"/>
            <a:defRPr sz="2000" b="1"/>
          </a:pPr>
          <a:r>
            <a:rPr kern="1200"/>
            <a:t>Outils </a:t>
          </a:r>
          <a:endParaRPr sz="2000" b="1" kern="1200"/>
        </a:p>
      </dsp:txBody>
      <dsp:txXfrm rot="-5400000">
        <a:off x="1266763" y="3426194"/>
        <a:ext cx="5873476" cy="904785"/>
      </dsp:txXfrm>
    </dsp:sp>
    <dsp:sp modelId="{EF97BC59-F943-44AE-9E03-DD63B430E656}">
      <dsp:nvSpPr>
        <dsp:cNvPr id="0" name=""/>
        <dsp:cNvSpPr/>
      </dsp:nvSpPr>
      <dsp:spPr>
        <a:xfrm rot="5400000">
          <a:off x="-47171" y="5003680"/>
          <a:ext cx="1542584" cy="1079808"/>
        </a:xfrm>
        <a:prstGeom prst="chevron">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defRPr sz="2000" b="1"/>
          </a:pPr>
          <a:r>
            <a:rPr sz="1600" kern="1200" dirty="0" err="1"/>
            <a:t>Émission</a:t>
          </a:r>
          <a:r>
            <a:rPr sz="1600" kern="1200" dirty="0"/>
            <a:t>/</a:t>
          </a:r>
          <a:endParaRPr lang="en-GB" sz="1600" kern="1200" dirty="0"/>
        </a:p>
        <a:p>
          <a:pPr marL="0" lvl="0" indent="0" algn="ctr" defTabSz="711200">
            <a:lnSpc>
              <a:spcPct val="90000"/>
            </a:lnSpc>
            <a:spcBef>
              <a:spcPct val="0"/>
            </a:spcBef>
            <a:spcAft>
              <a:spcPct val="35000"/>
            </a:spcAft>
            <a:buNone/>
            <a:defRPr sz="2000" b="1"/>
          </a:pPr>
          <a:r>
            <a:rPr sz="1600" kern="1200" dirty="0"/>
            <a:t>attribution</a:t>
          </a:r>
          <a:endParaRPr sz="1600" b="1" kern="1200" dirty="0"/>
        </a:p>
      </dsp:txBody>
      <dsp:txXfrm rot="-5400000">
        <a:off x="184217" y="5312196"/>
        <a:ext cx="1079808" cy="462776"/>
      </dsp:txXfrm>
    </dsp:sp>
    <dsp:sp modelId="{9CF6306E-7764-4D50-A435-C4153157C2D9}">
      <dsp:nvSpPr>
        <dsp:cNvPr id="0" name=""/>
        <dsp:cNvSpPr/>
      </dsp:nvSpPr>
      <dsp:spPr>
        <a:xfrm rot="5400000">
          <a:off x="3789060" y="2210634"/>
          <a:ext cx="1002679" cy="6108127"/>
        </a:xfrm>
        <a:prstGeom prst="round2SameRect">
          <a:avLst/>
        </a:prstGeom>
        <a:solidFill>
          <a:schemeClr val="accent4">
            <a:lumMod val="40000"/>
            <a:lumOff val="60000"/>
            <a:alpha val="9000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defRPr sz="2000" b="1"/>
          </a:pPr>
          <a:r>
            <a:rPr kern="1200"/>
            <a:t>Physique ou numérique</a:t>
          </a:r>
          <a:endParaRPr sz="2000" b="1" kern="1200"/>
        </a:p>
        <a:p>
          <a:pPr marL="285750" lvl="1" indent="-285750" algn="l" defTabSz="1600200">
            <a:lnSpc>
              <a:spcPct val="90000"/>
            </a:lnSpc>
            <a:spcBef>
              <a:spcPct val="0"/>
            </a:spcBef>
            <a:spcAft>
              <a:spcPct val="15000"/>
            </a:spcAft>
            <a:buChar char="•"/>
            <a:defRPr sz="2000" b="1"/>
          </a:pPr>
          <a:r>
            <a:rPr kern="1200"/>
            <a:t>Caractéristiques et détails</a:t>
          </a:r>
          <a:endParaRPr sz="2000" b="1" kern="1200"/>
        </a:p>
        <a:p>
          <a:pPr marL="285750" lvl="1" indent="-285750" algn="l" defTabSz="1600200">
            <a:lnSpc>
              <a:spcPct val="90000"/>
            </a:lnSpc>
            <a:spcBef>
              <a:spcPct val="0"/>
            </a:spcBef>
            <a:spcAft>
              <a:spcPct val="15000"/>
            </a:spcAft>
            <a:buChar char="•"/>
            <a:defRPr sz="2000" b="1"/>
          </a:pPr>
          <a:r>
            <a:rPr kern="1200"/>
            <a:t>Portabilité et sécurité</a:t>
          </a:r>
          <a:endParaRPr sz="2000" b="1" kern="1200"/>
        </a:p>
      </dsp:txBody>
      <dsp:txXfrm rot="-5400000">
        <a:off x="1236337" y="4812305"/>
        <a:ext cx="6059180" cy="9047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50928-4C6D-4B45-A559-5F48C49480CA}">
      <dsp:nvSpPr>
        <dsp:cNvPr id="0" name=""/>
        <dsp:cNvSpPr/>
      </dsp:nvSpPr>
      <dsp:spPr>
        <a:xfrm rot="5400000">
          <a:off x="-259270" y="225194"/>
          <a:ext cx="1447337" cy="1013136"/>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sz="2800" kern="1200"/>
            <a:t>1.</a:t>
          </a:r>
        </a:p>
      </dsp:txBody>
      <dsp:txXfrm rot="-5400000">
        <a:off x="-42169" y="514661"/>
        <a:ext cx="1013136" cy="434201"/>
      </dsp:txXfrm>
    </dsp:sp>
    <dsp:sp modelId="{9E895FF1-838A-4BC2-834A-76A8BEBBD340}">
      <dsp:nvSpPr>
        <dsp:cNvPr id="0" name=""/>
        <dsp:cNvSpPr/>
      </dsp:nvSpPr>
      <dsp:spPr>
        <a:xfrm rot="5400000">
          <a:off x="1479913" y="-500853"/>
          <a:ext cx="940769" cy="1958663"/>
        </a:xfrm>
        <a:prstGeom prst="round2SameRect">
          <a:avLst/>
        </a:prstGeom>
        <a:solidFill>
          <a:schemeClr val="accent2">
            <a:lumMod val="20000"/>
            <a:lumOff val="80000"/>
            <a:alpha val="9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defRPr sz="2000" b="1">
              <a:latin typeface="+mn-lt"/>
            </a:defRPr>
          </a:pPr>
          <a:r>
            <a:rPr sz="1800" kern="1200" dirty="0"/>
            <a:t>Identification</a:t>
          </a:r>
          <a:endParaRPr sz="2000" b="1" kern="1200" dirty="0">
            <a:latin typeface="+mn-lt"/>
          </a:endParaRPr>
        </a:p>
      </dsp:txBody>
      <dsp:txXfrm rot="-5400000">
        <a:off x="970967" y="54018"/>
        <a:ext cx="1912738" cy="848919"/>
      </dsp:txXfrm>
    </dsp:sp>
    <dsp:sp modelId="{B77194C2-D003-4E88-B681-97FBBDC7655A}">
      <dsp:nvSpPr>
        <dsp:cNvPr id="0" name=""/>
        <dsp:cNvSpPr/>
      </dsp:nvSpPr>
      <dsp:spPr>
        <a:xfrm rot="5400000">
          <a:off x="-259270" y="1491875"/>
          <a:ext cx="1447337" cy="1013136"/>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sz="2800" kern="1200"/>
            <a:t>2.</a:t>
          </a:r>
        </a:p>
      </dsp:txBody>
      <dsp:txXfrm rot="-5400000">
        <a:off x="-42169" y="1781342"/>
        <a:ext cx="1013136" cy="434201"/>
      </dsp:txXfrm>
    </dsp:sp>
    <dsp:sp modelId="{087D8672-5B9F-45B6-BE0B-0D0B23242759}">
      <dsp:nvSpPr>
        <dsp:cNvPr id="0" name=""/>
        <dsp:cNvSpPr/>
      </dsp:nvSpPr>
      <dsp:spPr>
        <a:xfrm rot="5400000">
          <a:off x="1443162" y="671130"/>
          <a:ext cx="1014271" cy="2127343"/>
        </a:xfrm>
        <a:prstGeom prst="round2SameRect">
          <a:avLst/>
        </a:prstGeom>
        <a:solidFill>
          <a:schemeClr val="accent3">
            <a:lumMod val="20000"/>
            <a:lumOff val="80000"/>
            <a:alpha val="9000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defRPr sz="2000" b="1"/>
          </a:pPr>
          <a:r>
            <a:rPr sz="1800" kern="1200" dirty="0"/>
            <a:t>Documentation</a:t>
          </a:r>
          <a:endParaRPr sz="2000" b="1" kern="1200" dirty="0"/>
        </a:p>
      </dsp:txBody>
      <dsp:txXfrm rot="-5400000">
        <a:off x="886627" y="1277179"/>
        <a:ext cx="2077830" cy="915245"/>
      </dsp:txXfrm>
    </dsp:sp>
    <dsp:sp modelId="{75DD1FC3-6DA5-431B-9220-20FF96531CFF}">
      <dsp:nvSpPr>
        <dsp:cNvPr id="0" name=""/>
        <dsp:cNvSpPr/>
      </dsp:nvSpPr>
      <dsp:spPr>
        <a:xfrm rot="5400000">
          <a:off x="-259270" y="2721805"/>
          <a:ext cx="1447337" cy="1013136"/>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sz="2800" kern="1200"/>
            <a:t>3.</a:t>
          </a:r>
        </a:p>
      </dsp:txBody>
      <dsp:txXfrm rot="-5400000">
        <a:off x="-42169" y="3011272"/>
        <a:ext cx="1013136" cy="434201"/>
      </dsp:txXfrm>
    </dsp:sp>
    <dsp:sp modelId="{9B2F6CAA-34DB-42B7-8479-87EB706D465F}">
      <dsp:nvSpPr>
        <dsp:cNvPr id="0" name=""/>
        <dsp:cNvSpPr/>
      </dsp:nvSpPr>
      <dsp:spPr>
        <a:xfrm rot="5400000">
          <a:off x="1479913" y="1995758"/>
          <a:ext cx="940769" cy="1958663"/>
        </a:xfrm>
        <a:prstGeom prst="round2SameRect">
          <a:avLst/>
        </a:prstGeom>
        <a:solidFill>
          <a:schemeClr val="accent4">
            <a:lumMod val="40000"/>
            <a:lumOff val="60000"/>
            <a:alpha val="9000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defRPr sz="2000" b="1"/>
          </a:pPr>
          <a:r>
            <a:rPr sz="1800" kern="1200" dirty="0" err="1"/>
            <a:t>Évaluation</a:t>
          </a:r>
          <a:endParaRPr sz="2000" b="1" kern="1200" dirty="0"/>
        </a:p>
      </dsp:txBody>
      <dsp:txXfrm rot="-5400000">
        <a:off x="970967" y="2550630"/>
        <a:ext cx="1912738" cy="848919"/>
      </dsp:txXfrm>
    </dsp:sp>
    <dsp:sp modelId="{553965C0-338E-434F-AD8A-673F343947B7}">
      <dsp:nvSpPr>
        <dsp:cNvPr id="0" name=""/>
        <dsp:cNvSpPr/>
      </dsp:nvSpPr>
      <dsp:spPr>
        <a:xfrm rot="5400000">
          <a:off x="-259270" y="3951736"/>
          <a:ext cx="1447337" cy="1013136"/>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sz="2800" kern="1200"/>
            <a:t>4.</a:t>
          </a:r>
        </a:p>
      </dsp:txBody>
      <dsp:txXfrm rot="-5400000">
        <a:off x="-42169" y="4241203"/>
        <a:ext cx="1013136" cy="434201"/>
      </dsp:txXfrm>
    </dsp:sp>
    <dsp:sp modelId="{C4D34F82-6799-47F8-9EAD-64637EEF4742}">
      <dsp:nvSpPr>
        <dsp:cNvPr id="0" name=""/>
        <dsp:cNvSpPr/>
      </dsp:nvSpPr>
      <dsp:spPr>
        <a:xfrm rot="5400000">
          <a:off x="1479913" y="3225688"/>
          <a:ext cx="940769" cy="1958663"/>
        </a:xfrm>
        <a:prstGeom prst="round2SameRect">
          <a:avLst/>
        </a:prstGeom>
        <a:solidFill>
          <a:schemeClr val="accent5">
            <a:lumMod val="20000"/>
            <a:lumOff val="80000"/>
            <a:alpha val="9000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defRPr b="1"/>
          </a:pPr>
          <a:r>
            <a:rPr sz="1800" kern="1200" dirty="0"/>
            <a:t>Certification</a:t>
          </a:r>
          <a:endParaRPr sz="2000" b="1" kern="1200" dirty="0"/>
        </a:p>
      </dsp:txBody>
      <dsp:txXfrm rot="-5400000">
        <a:off x="970967" y="3780560"/>
        <a:ext cx="1912738" cy="84891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18C29-3A4F-4325-8369-E2BD0FB5A673}">
      <dsp:nvSpPr>
        <dsp:cNvPr id="0" name=""/>
        <dsp:cNvSpPr/>
      </dsp:nvSpPr>
      <dsp:spPr>
        <a:xfrm>
          <a:off x="0" y="354017"/>
          <a:ext cx="9448799" cy="201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935593-4FC3-436D-AD05-2D0B434014B3}">
      <dsp:nvSpPr>
        <dsp:cNvPr id="0" name=""/>
        <dsp:cNvSpPr/>
      </dsp:nvSpPr>
      <dsp:spPr>
        <a:xfrm>
          <a:off x="472440" y="235937"/>
          <a:ext cx="6614160" cy="2361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marL="0" lvl="0" indent="0" algn="l" defTabSz="355600">
            <a:lnSpc>
              <a:spcPct val="90000"/>
            </a:lnSpc>
            <a:spcBef>
              <a:spcPct val="0"/>
            </a:spcBef>
            <a:spcAft>
              <a:spcPct val="35000"/>
            </a:spcAft>
            <a:buNone/>
            <a:defRPr sz="2200"/>
          </a:pPr>
          <a:r>
            <a:rPr kern="1200"/>
            <a:t>Titre</a:t>
          </a:r>
          <a:endParaRPr sz="2200" kern="1200"/>
        </a:p>
      </dsp:txBody>
      <dsp:txXfrm>
        <a:off x="483968" y="247465"/>
        <a:ext cx="6591104" cy="213104"/>
      </dsp:txXfrm>
    </dsp:sp>
    <dsp:sp modelId="{ACD33A21-2E9E-48A5-AB0C-4F1DF202F40A}">
      <dsp:nvSpPr>
        <dsp:cNvPr id="0" name=""/>
        <dsp:cNvSpPr/>
      </dsp:nvSpPr>
      <dsp:spPr>
        <a:xfrm>
          <a:off x="0" y="716897"/>
          <a:ext cx="9448799" cy="201600"/>
        </a:xfrm>
        <a:prstGeom prst="rect">
          <a:avLst/>
        </a:prstGeom>
        <a:solidFill>
          <a:schemeClr val="lt1">
            <a:alpha val="90000"/>
            <a:hueOff val="0"/>
            <a:satOff val="0"/>
            <a:lumOff val="0"/>
            <a:alphaOff val="0"/>
          </a:schemeClr>
        </a:solidFill>
        <a:ln w="25400" cap="flat" cmpd="sng" algn="ctr">
          <a:solidFill>
            <a:schemeClr val="accent4">
              <a:hueOff val="-372064"/>
              <a:satOff val="2242"/>
              <a:lumOff val="180"/>
              <a:alphaOff val="0"/>
            </a:schemeClr>
          </a:solidFill>
          <a:prstDash val="solid"/>
        </a:ln>
        <a:effectLst/>
      </dsp:spPr>
      <dsp:style>
        <a:lnRef idx="2">
          <a:scrgbClr r="0" g="0" b="0"/>
        </a:lnRef>
        <a:fillRef idx="1">
          <a:scrgbClr r="0" g="0" b="0"/>
        </a:fillRef>
        <a:effectRef idx="0">
          <a:scrgbClr r="0" g="0" b="0"/>
        </a:effectRef>
        <a:fontRef idx="minor"/>
      </dsp:style>
    </dsp:sp>
    <dsp:sp modelId="{41070FF9-B6FF-4103-9227-442E77C253D0}">
      <dsp:nvSpPr>
        <dsp:cNvPr id="0" name=""/>
        <dsp:cNvSpPr/>
      </dsp:nvSpPr>
      <dsp:spPr>
        <a:xfrm>
          <a:off x="472440" y="598817"/>
          <a:ext cx="6614160" cy="236160"/>
        </a:xfrm>
        <a:prstGeom prst="roundRect">
          <a:avLst/>
        </a:prstGeom>
        <a:solidFill>
          <a:schemeClr val="accent4">
            <a:hueOff val="-372064"/>
            <a:satOff val="2242"/>
            <a:lumOff val="1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marL="0" lvl="0" indent="0" algn="l" defTabSz="355600">
            <a:lnSpc>
              <a:spcPct val="90000"/>
            </a:lnSpc>
            <a:spcBef>
              <a:spcPct val="0"/>
            </a:spcBef>
            <a:spcAft>
              <a:spcPct val="35000"/>
            </a:spcAft>
            <a:buNone/>
            <a:defRPr sz="2200"/>
          </a:pPr>
          <a:r>
            <a:rPr kern="1200"/>
            <a:t>Prestataire/établissement adjudicataire </a:t>
          </a:r>
          <a:endParaRPr sz="2200" kern="1200"/>
        </a:p>
      </dsp:txBody>
      <dsp:txXfrm>
        <a:off x="483968" y="610345"/>
        <a:ext cx="6591104" cy="213104"/>
      </dsp:txXfrm>
    </dsp:sp>
    <dsp:sp modelId="{04532B53-211E-4C5F-9D14-E13858AADDF1}">
      <dsp:nvSpPr>
        <dsp:cNvPr id="0" name=""/>
        <dsp:cNvSpPr/>
      </dsp:nvSpPr>
      <dsp:spPr>
        <a:xfrm>
          <a:off x="0" y="1079777"/>
          <a:ext cx="9448799" cy="201600"/>
        </a:xfrm>
        <a:prstGeom prst="rect">
          <a:avLst/>
        </a:prstGeom>
        <a:solidFill>
          <a:schemeClr val="lt1">
            <a:alpha val="90000"/>
            <a:hueOff val="0"/>
            <a:satOff val="0"/>
            <a:lumOff val="0"/>
            <a:alphaOff val="0"/>
          </a:schemeClr>
        </a:solidFill>
        <a:ln w="25400" cap="flat" cmpd="sng" algn="ctr">
          <a:solidFill>
            <a:schemeClr val="accent4">
              <a:hueOff val="-744128"/>
              <a:satOff val="4483"/>
              <a:lumOff val="359"/>
              <a:alphaOff val="0"/>
            </a:schemeClr>
          </a:solidFill>
          <a:prstDash val="solid"/>
        </a:ln>
        <a:effectLst/>
      </dsp:spPr>
      <dsp:style>
        <a:lnRef idx="2">
          <a:scrgbClr r="0" g="0" b="0"/>
        </a:lnRef>
        <a:fillRef idx="1">
          <a:scrgbClr r="0" g="0" b="0"/>
        </a:fillRef>
        <a:effectRef idx="0">
          <a:scrgbClr r="0" g="0" b="0"/>
        </a:effectRef>
        <a:fontRef idx="minor"/>
      </dsp:style>
    </dsp:sp>
    <dsp:sp modelId="{564F2B96-ACE9-4E01-B1EF-B7DA325C8EAB}">
      <dsp:nvSpPr>
        <dsp:cNvPr id="0" name=""/>
        <dsp:cNvSpPr/>
      </dsp:nvSpPr>
      <dsp:spPr>
        <a:xfrm>
          <a:off x="472440" y="961697"/>
          <a:ext cx="6614160" cy="236160"/>
        </a:xfrm>
        <a:prstGeom prst="roundRect">
          <a:avLst/>
        </a:prstGeom>
        <a:solidFill>
          <a:schemeClr val="accent4">
            <a:hueOff val="-744128"/>
            <a:satOff val="4483"/>
            <a:lumOff val="3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marL="0" lvl="0" indent="0" algn="l" defTabSz="355600">
            <a:lnSpc>
              <a:spcPct val="90000"/>
            </a:lnSpc>
            <a:spcBef>
              <a:spcPct val="0"/>
            </a:spcBef>
            <a:spcAft>
              <a:spcPct val="35000"/>
            </a:spcAft>
            <a:buNone/>
            <a:defRPr sz="2200"/>
          </a:pPr>
          <a:r>
            <a:rPr kern="1200"/>
            <a:t>Objectif/motivation</a:t>
          </a:r>
          <a:endParaRPr sz="2200" kern="1200"/>
        </a:p>
      </dsp:txBody>
      <dsp:txXfrm>
        <a:off x="483968" y="973225"/>
        <a:ext cx="6591104" cy="213104"/>
      </dsp:txXfrm>
    </dsp:sp>
    <dsp:sp modelId="{65BF71FD-06E6-4C1B-B054-69BBC5978A73}">
      <dsp:nvSpPr>
        <dsp:cNvPr id="0" name=""/>
        <dsp:cNvSpPr/>
      </dsp:nvSpPr>
      <dsp:spPr>
        <a:xfrm>
          <a:off x="0" y="1442657"/>
          <a:ext cx="9448799" cy="201600"/>
        </a:xfrm>
        <a:prstGeom prst="rect">
          <a:avLst/>
        </a:prstGeom>
        <a:solidFill>
          <a:schemeClr val="lt1">
            <a:alpha val="90000"/>
            <a:hueOff val="0"/>
            <a:satOff val="0"/>
            <a:lumOff val="0"/>
            <a:alphaOff val="0"/>
          </a:schemeClr>
        </a:solidFill>
        <a:ln w="25400" cap="flat" cmpd="sng" algn="ctr">
          <a:solidFill>
            <a:schemeClr val="accent4">
              <a:hueOff val="-1116192"/>
              <a:satOff val="6725"/>
              <a:lumOff val="539"/>
              <a:alphaOff val="0"/>
            </a:schemeClr>
          </a:solidFill>
          <a:prstDash val="solid"/>
        </a:ln>
        <a:effectLst/>
      </dsp:spPr>
      <dsp:style>
        <a:lnRef idx="2">
          <a:scrgbClr r="0" g="0" b="0"/>
        </a:lnRef>
        <a:fillRef idx="1">
          <a:scrgbClr r="0" g="0" b="0"/>
        </a:fillRef>
        <a:effectRef idx="0">
          <a:scrgbClr r="0" g="0" b="0"/>
        </a:effectRef>
        <a:fontRef idx="minor"/>
      </dsp:style>
    </dsp:sp>
    <dsp:sp modelId="{94F137B9-5A30-45E2-AD28-B4DDFD6F7103}">
      <dsp:nvSpPr>
        <dsp:cNvPr id="0" name=""/>
        <dsp:cNvSpPr/>
      </dsp:nvSpPr>
      <dsp:spPr>
        <a:xfrm>
          <a:off x="472440" y="1324577"/>
          <a:ext cx="6614160" cy="236160"/>
        </a:xfrm>
        <a:prstGeom prst="round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marL="0" lvl="0" indent="0" algn="l" defTabSz="355600">
            <a:lnSpc>
              <a:spcPct val="90000"/>
            </a:lnSpc>
            <a:spcBef>
              <a:spcPct val="0"/>
            </a:spcBef>
            <a:spcAft>
              <a:spcPct val="35000"/>
            </a:spcAft>
            <a:buNone/>
            <a:defRPr sz="2200"/>
          </a:pPr>
          <a:r>
            <a:rPr kern="1200"/>
            <a:t>Charge de travail (en crédits ou heures notionnelles)</a:t>
          </a:r>
          <a:endParaRPr sz="2200" kern="1200"/>
        </a:p>
      </dsp:txBody>
      <dsp:txXfrm>
        <a:off x="483968" y="1336105"/>
        <a:ext cx="6591104" cy="213104"/>
      </dsp:txXfrm>
    </dsp:sp>
    <dsp:sp modelId="{C093FF7E-F69C-4224-9CBA-ACD653F198C1}">
      <dsp:nvSpPr>
        <dsp:cNvPr id="0" name=""/>
        <dsp:cNvSpPr/>
      </dsp:nvSpPr>
      <dsp:spPr>
        <a:xfrm>
          <a:off x="0" y="1805537"/>
          <a:ext cx="9448799" cy="201600"/>
        </a:xfrm>
        <a:prstGeom prst="rect">
          <a:avLst/>
        </a:prstGeom>
        <a:solidFill>
          <a:schemeClr val="lt1">
            <a:alpha val="90000"/>
            <a:hueOff val="0"/>
            <a:satOff val="0"/>
            <a:lumOff val="0"/>
            <a:alphaOff val="0"/>
          </a:schemeClr>
        </a:solidFill>
        <a:ln w="25400" cap="flat" cmpd="sng" algn="ctr">
          <a:solidFill>
            <a:schemeClr val="accent4">
              <a:hueOff val="-1488257"/>
              <a:satOff val="8966"/>
              <a:lumOff val="719"/>
              <a:alphaOff val="0"/>
            </a:schemeClr>
          </a:solidFill>
          <a:prstDash val="solid"/>
        </a:ln>
        <a:effectLst/>
      </dsp:spPr>
      <dsp:style>
        <a:lnRef idx="2">
          <a:scrgbClr r="0" g="0" b="0"/>
        </a:lnRef>
        <a:fillRef idx="1">
          <a:scrgbClr r="0" g="0" b="0"/>
        </a:fillRef>
        <a:effectRef idx="0">
          <a:scrgbClr r="0" g="0" b="0"/>
        </a:effectRef>
        <a:fontRef idx="minor"/>
      </dsp:style>
    </dsp:sp>
    <dsp:sp modelId="{EE8A971C-AD1B-4C2C-ABCA-5382AAD27424}">
      <dsp:nvSpPr>
        <dsp:cNvPr id="0" name=""/>
        <dsp:cNvSpPr/>
      </dsp:nvSpPr>
      <dsp:spPr>
        <a:xfrm>
          <a:off x="472440" y="1687457"/>
          <a:ext cx="6614160" cy="236160"/>
        </a:xfrm>
        <a:prstGeom prst="round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marL="0" lvl="0" indent="0" algn="l" defTabSz="355600">
            <a:lnSpc>
              <a:spcPct val="90000"/>
            </a:lnSpc>
            <a:spcBef>
              <a:spcPct val="0"/>
            </a:spcBef>
            <a:spcAft>
              <a:spcPct val="35000"/>
            </a:spcAft>
            <a:buNone/>
            <a:defRPr sz="2200"/>
          </a:pPr>
          <a:r>
            <a:rPr kern="1200"/>
            <a:t>Niveau du CNC (le cas échéant) </a:t>
          </a:r>
          <a:endParaRPr sz="2200" kern="1200"/>
        </a:p>
      </dsp:txBody>
      <dsp:txXfrm>
        <a:off x="483968" y="1698985"/>
        <a:ext cx="6591104" cy="213104"/>
      </dsp:txXfrm>
    </dsp:sp>
    <dsp:sp modelId="{A5E55137-539F-47CB-9082-6A0275BFFDA7}">
      <dsp:nvSpPr>
        <dsp:cNvPr id="0" name=""/>
        <dsp:cNvSpPr/>
      </dsp:nvSpPr>
      <dsp:spPr>
        <a:xfrm>
          <a:off x="0" y="2168417"/>
          <a:ext cx="9448799" cy="201600"/>
        </a:xfrm>
        <a:prstGeom prst="rect">
          <a:avLst/>
        </a:prstGeom>
        <a:solidFill>
          <a:schemeClr val="lt1">
            <a:alpha val="90000"/>
            <a:hueOff val="0"/>
            <a:satOff val="0"/>
            <a:lumOff val="0"/>
            <a:alphaOff val="0"/>
          </a:schemeClr>
        </a:solidFill>
        <a:ln w="25400" cap="flat" cmpd="sng" algn="ctr">
          <a:solidFill>
            <a:schemeClr val="accent4">
              <a:hueOff val="-1860321"/>
              <a:satOff val="11208"/>
              <a:lumOff val="898"/>
              <a:alphaOff val="0"/>
            </a:schemeClr>
          </a:solidFill>
          <a:prstDash val="solid"/>
        </a:ln>
        <a:effectLst/>
      </dsp:spPr>
      <dsp:style>
        <a:lnRef idx="2">
          <a:scrgbClr r="0" g="0" b="0"/>
        </a:lnRef>
        <a:fillRef idx="1">
          <a:scrgbClr r="0" g="0" b="0"/>
        </a:fillRef>
        <a:effectRef idx="0">
          <a:scrgbClr r="0" g="0" b="0"/>
        </a:effectRef>
        <a:fontRef idx="minor"/>
      </dsp:style>
    </dsp:sp>
    <dsp:sp modelId="{9144112E-876D-4765-921D-9081EEC975B9}">
      <dsp:nvSpPr>
        <dsp:cNvPr id="0" name=""/>
        <dsp:cNvSpPr/>
      </dsp:nvSpPr>
      <dsp:spPr>
        <a:xfrm>
          <a:off x="472440" y="2050337"/>
          <a:ext cx="6614160" cy="236160"/>
        </a:xfrm>
        <a:prstGeom prst="roundRect">
          <a:avLst/>
        </a:prstGeom>
        <a:solidFill>
          <a:schemeClr val="accent4">
            <a:hueOff val="-1860321"/>
            <a:satOff val="11208"/>
            <a:lumOff val="8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marL="0" lvl="0" indent="0" algn="l" defTabSz="355600">
            <a:lnSpc>
              <a:spcPct val="90000"/>
            </a:lnSpc>
            <a:spcBef>
              <a:spcPct val="0"/>
            </a:spcBef>
            <a:spcAft>
              <a:spcPct val="35000"/>
            </a:spcAft>
            <a:buNone/>
            <a:defRPr sz="2200"/>
          </a:pPr>
          <a:r>
            <a:rPr kern="1200"/>
            <a:t>Champ et sous-champ</a:t>
          </a:r>
          <a:endParaRPr sz="2200" kern="1200"/>
        </a:p>
      </dsp:txBody>
      <dsp:txXfrm>
        <a:off x="483968" y="2061865"/>
        <a:ext cx="6591104" cy="213104"/>
      </dsp:txXfrm>
    </dsp:sp>
    <dsp:sp modelId="{FCD04223-E996-46DD-BF2A-27E6A23E7AEF}">
      <dsp:nvSpPr>
        <dsp:cNvPr id="0" name=""/>
        <dsp:cNvSpPr/>
      </dsp:nvSpPr>
      <dsp:spPr>
        <a:xfrm>
          <a:off x="0" y="2814415"/>
          <a:ext cx="9448799" cy="201600"/>
        </a:xfrm>
        <a:prstGeom prst="rect">
          <a:avLst/>
        </a:prstGeom>
        <a:solidFill>
          <a:schemeClr val="lt1">
            <a:alpha val="90000"/>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sp>
    <dsp:sp modelId="{04D4EE6C-DDE5-43F3-B9CD-1EBD7760D361}">
      <dsp:nvSpPr>
        <dsp:cNvPr id="0" name=""/>
        <dsp:cNvSpPr/>
      </dsp:nvSpPr>
      <dsp:spPr>
        <a:xfrm>
          <a:off x="472440" y="2413217"/>
          <a:ext cx="6614160" cy="519278"/>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marL="0" lvl="0" indent="0" algn="l" defTabSz="355600">
            <a:lnSpc>
              <a:spcPct val="90000"/>
            </a:lnSpc>
            <a:spcBef>
              <a:spcPct val="0"/>
            </a:spcBef>
            <a:spcAft>
              <a:spcPct val="35000"/>
            </a:spcAft>
            <a:buNone/>
            <a:defRPr sz="2200"/>
          </a:pPr>
          <a:r>
            <a:rPr kern="1200"/>
            <a:t>Exigences d’entrée (y compris par l’intermédiaire d’autres microcertifications)</a:t>
          </a:r>
          <a:endParaRPr sz="2200" kern="1200"/>
        </a:p>
      </dsp:txBody>
      <dsp:txXfrm>
        <a:off x="497789" y="2438566"/>
        <a:ext cx="6563462" cy="468580"/>
      </dsp:txXfrm>
    </dsp:sp>
    <dsp:sp modelId="{A7A24CAD-6790-42B3-8CFE-680348D2E562}">
      <dsp:nvSpPr>
        <dsp:cNvPr id="0" name=""/>
        <dsp:cNvSpPr/>
      </dsp:nvSpPr>
      <dsp:spPr>
        <a:xfrm>
          <a:off x="0" y="3177295"/>
          <a:ext cx="9448799" cy="201600"/>
        </a:xfrm>
        <a:prstGeom prst="rect">
          <a:avLst/>
        </a:prstGeom>
        <a:solidFill>
          <a:schemeClr val="lt1">
            <a:alpha val="90000"/>
            <a:hueOff val="0"/>
            <a:satOff val="0"/>
            <a:lumOff val="0"/>
            <a:alphaOff val="0"/>
          </a:schemeClr>
        </a:solidFill>
        <a:ln w="25400" cap="flat" cmpd="sng" algn="ctr">
          <a:solidFill>
            <a:schemeClr val="accent4">
              <a:hueOff val="-2604449"/>
              <a:satOff val="15691"/>
              <a:lumOff val="1258"/>
              <a:alphaOff val="0"/>
            </a:schemeClr>
          </a:solidFill>
          <a:prstDash val="solid"/>
        </a:ln>
        <a:effectLst/>
      </dsp:spPr>
      <dsp:style>
        <a:lnRef idx="2">
          <a:scrgbClr r="0" g="0" b="0"/>
        </a:lnRef>
        <a:fillRef idx="1">
          <a:scrgbClr r="0" g="0" b="0"/>
        </a:fillRef>
        <a:effectRef idx="0">
          <a:scrgbClr r="0" g="0" b="0"/>
        </a:effectRef>
        <a:fontRef idx="minor"/>
      </dsp:style>
    </dsp:sp>
    <dsp:sp modelId="{A841C55B-10AB-4E26-9D48-31703815235B}">
      <dsp:nvSpPr>
        <dsp:cNvPr id="0" name=""/>
        <dsp:cNvSpPr/>
      </dsp:nvSpPr>
      <dsp:spPr>
        <a:xfrm>
          <a:off x="472440" y="3059215"/>
          <a:ext cx="6614160" cy="236160"/>
        </a:xfrm>
        <a:prstGeom prst="roundRect">
          <a:avLst/>
        </a:prstGeom>
        <a:solidFill>
          <a:schemeClr val="accent4">
            <a:hueOff val="-2604449"/>
            <a:satOff val="15691"/>
            <a:lumOff val="12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marL="0" lvl="0" indent="0" algn="l" defTabSz="355600">
            <a:lnSpc>
              <a:spcPct val="90000"/>
            </a:lnSpc>
            <a:spcBef>
              <a:spcPct val="0"/>
            </a:spcBef>
            <a:spcAft>
              <a:spcPct val="35000"/>
            </a:spcAft>
            <a:buNone/>
            <a:defRPr sz="2200"/>
          </a:pPr>
          <a:r>
            <a:rPr kern="1200"/>
            <a:t>Résultats d'apprentissage</a:t>
          </a:r>
          <a:endParaRPr sz="2200" kern="1200"/>
        </a:p>
      </dsp:txBody>
      <dsp:txXfrm>
        <a:off x="483968" y="3070743"/>
        <a:ext cx="6591104" cy="213104"/>
      </dsp:txXfrm>
    </dsp:sp>
    <dsp:sp modelId="{986AA0D1-0BD5-42F9-A4EE-12A40D1A83C3}">
      <dsp:nvSpPr>
        <dsp:cNvPr id="0" name=""/>
        <dsp:cNvSpPr/>
      </dsp:nvSpPr>
      <dsp:spPr>
        <a:xfrm>
          <a:off x="0" y="3540175"/>
          <a:ext cx="9448799" cy="201600"/>
        </a:xfrm>
        <a:prstGeom prst="rect">
          <a:avLst/>
        </a:prstGeom>
        <a:solidFill>
          <a:schemeClr val="lt1">
            <a:alpha val="90000"/>
            <a:hueOff val="0"/>
            <a:satOff val="0"/>
            <a:lumOff val="0"/>
            <a:alphaOff val="0"/>
          </a:schemeClr>
        </a:solidFill>
        <a:ln w="25400" cap="flat" cmpd="sng" algn="ctr">
          <a:solidFill>
            <a:schemeClr val="accent4">
              <a:hueOff val="-2976513"/>
              <a:satOff val="17933"/>
              <a:lumOff val="1437"/>
              <a:alphaOff val="0"/>
            </a:schemeClr>
          </a:solidFill>
          <a:prstDash val="solid"/>
        </a:ln>
        <a:effectLst/>
      </dsp:spPr>
      <dsp:style>
        <a:lnRef idx="2">
          <a:scrgbClr r="0" g="0" b="0"/>
        </a:lnRef>
        <a:fillRef idx="1">
          <a:scrgbClr r="0" g="0" b="0"/>
        </a:fillRef>
        <a:effectRef idx="0">
          <a:scrgbClr r="0" g="0" b="0"/>
        </a:effectRef>
        <a:fontRef idx="minor"/>
      </dsp:style>
    </dsp:sp>
    <dsp:sp modelId="{089502E8-F485-4AA4-9701-F1E4A0A77016}">
      <dsp:nvSpPr>
        <dsp:cNvPr id="0" name=""/>
        <dsp:cNvSpPr/>
      </dsp:nvSpPr>
      <dsp:spPr>
        <a:xfrm>
          <a:off x="472440" y="3422095"/>
          <a:ext cx="6614160" cy="236160"/>
        </a:xfrm>
        <a:prstGeom prst="round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marL="0" lvl="0" indent="0" algn="l" defTabSz="355600">
            <a:lnSpc>
              <a:spcPct val="90000"/>
            </a:lnSpc>
            <a:spcBef>
              <a:spcPct val="0"/>
            </a:spcBef>
            <a:spcAft>
              <a:spcPct val="35000"/>
            </a:spcAft>
            <a:buNone/>
            <a:defRPr sz="2200"/>
          </a:pPr>
          <a:r>
            <a:rPr kern="1200"/>
            <a:t>Méthodes et critères d'évaluation</a:t>
          </a:r>
          <a:endParaRPr sz="2200" kern="1200"/>
        </a:p>
      </dsp:txBody>
      <dsp:txXfrm>
        <a:off x="483968" y="3433623"/>
        <a:ext cx="6591104" cy="213104"/>
      </dsp:txXfrm>
    </dsp:sp>
    <dsp:sp modelId="{0F661F8E-6ABD-45D7-8B1B-848DE95D0BC1}">
      <dsp:nvSpPr>
        <dsp:cNvPr id="0" name=""/>
        <dsp:cNvSpPr/>
      </dsp:nvSpPr>
      <dsp:spPr>
        <a:xfrm>
          <a:off x="0" y="3903055"/>
          <a:ext cx="9448799" cy="201600"/>
        </a:xfrm>
        <a:prstGeom prst="rect">
          <a:avLst/>
        </a:prstGeom>
        <a:solidFill>
          <a:schemeClr val="lt1">
            <a:alpha val="90000"/>
            <a:hueOff val="0"/>
            <a:satOff val="0"/>
            <a:lumOff val="0"/>
            <a:alphaOff val="0"/>
          </a:schemeClr>
        </a:solidFill>
        <a:ln w="25400" cap="flat" cmpd="sng" algn="ctr">
          <a:solidFill>
            <a:schemeClr val="accent4">
              <a:hueOff val="-3348577"/>
              <a:satOff val="20174"/>
              <a:lumOff val="1617"/>
              <a:alphaOff val="0"/>
            </a:schemeClr>
          </a:solidFill>
          <a:prstDash val="solid"/>
        </a:ln>
        <a:effectLst/>
      </dsp:spPr>
      <dsp:style>
        <a:lnRef idx="2">
          <a:scrgbClr r="0" g="0" b="0"/>
        </a:lnRef>
        <a:fillRef idx="1">
          <a:scrgbClr r="0" g="0" b="0"/>
        </a:fillRef>
        <a:effectRef idx="0">
          <a:scrgbClr r="0" g="0" b="0"/>
        </a:effectRef>
        <a:fontRef idx="minor"/>
      </dsp:style>
    </dsp:sp>
    <dsp:sp modelId="{3BC59522-40E5-4F7B-9D2F-C714315E5369}">
      <dsp:nvSpPr>
        <dsp:cNvPr id="0" name=""/>
        <dsp:cNvSpPr/>
      </dsp:nvSpPr>
      <dsp:spPr>
        <a:xfrm>
          <a:off x="472440" y="3784975"/>
          <a:ext cx="6614160" cy="236160"/>
        </a:xfrm>
        <a:prstGeom prst="round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marL="0" lvl="0" indent="0" algn="l" defTabSz="355600">
            <a:lnSpc>
              <a:spcPct val="90000"/>
            </a:lnSpc>
            <a:spcBef>
              <a:spcPct val="0"/>
            </a:spcBef>
            <a:spcAft>
              <a:spcPct val="35000"/>
            </a:spcAft>
            <a:buNone/>
            <a:defRPr sz="2200"/>
          </a:pPr>
          <a:r>
            <a:rPr kern="1200"/>
            <a:t>Assurance de la qualité</a:t>
          </a:r>
          <a:endParaRPr sz="2200" kern="1200"/>
        </a:p>
      </dsp:txBody>
      <dsp:txXfrm>
        <a:off x="483968" y="3796503"/>
        <a:ext cx="6591104" cy="213104"/>
      </dsp:txXfrm>
    </dsp:sp>
    <dsp:sp modelId="{03AFB381-374E-455A-9A09-345DCCA133D0}">
      <dsp:nvSpPr>
        <dsp:cNvPr id="0" name=""/>
        <dsp:cNvSpPr/>
      </dsp:nvSpPr>
      <dsp:spPr>
        <a:xfrm>
          <a:off x="0" y="4265935"/>
          <a:ext cx="9448799" cy="201600"/>
        </a:xfrm>
        <a:prstGeom prst="rect">
          <a:avLst/>
        </a:prstGeom>
        <a:solidFill>
          <a:schemeClr val="lt1">
            <a:alpha val="90000"/>
            <a:hueOff val="0"/>
            <a:satOff val="0"/>
            <a:lumOff val="0"/>
            <a:alphaOff val="0"/>
          </a:schemeClr>
        </a:solidFill>
        <a:ln w="25400" cap="flat" cmpd="sng" algn="ctr">
          <a:solidFill>
            <a:schemeClr val="accent4">
              <a:hueOff val="-3720641"/>
              <a:satOff val="22416"/>
              <a:lumOff val="1797"/>
              <a:alphaOff val="0"/>
            </a:schemeClr>
          </a:solidFill>
          <a:prstDash val="solid"/>
        </a:ln>
        <a:effectLst/>
      </dsp:spPr>
      <dsp:style>
        <a:lnRef idx="2">
          <a:scrgbClr r="0" g="0" b="0"/>
        </a:lnRef>
        <a:fillRef idx="1">
          <a:scrgbClr r="0" g="0" b="0"/>
        </a:fillRef>
        <a:effectRef idx="0">
          <a:scrgbClr r="0" g="0" b="0"/>
        </a:effectRef>
        <a:fontRef idx="minor"/>
      </dsp:style>
    </dsp:sp>
    <dsp:sp modelId="{2730AC95-6F5B-42D0-9748-7E9772DC8F22}">
      <dsp:nvSpPr>
        <dsp:cNvPr id="0" name=""/>
        <dsp:cNvSpPr/>
      </dsp:nvSpPr>
      <dsp:spPr>
        <a:xfrm>
          <a:off x="472440" y="4147855"/>
          <a:ext cx="6614160" cy="236160"/>
        </a:xfrm>
        <a:prstGeom prst="roundRect">
          <a:avLst/>
        </a:prstGeom>
        <a:solidFill>
          <a:schemeClr val="accent4">
            <a:hueOff val="-3720641"/>
            <a:satOff val="22416"/>
            <a:lumOff val="17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marL="0" lvl="0" indent="0" algn="l" defTabSz="355600">
            <a:lnSpc>
              <a:spcPct val="90000"/>
            </a:lnSpc>
            <a:spcBef>
              <a:spcPct val="0"/>
            </a:spcBef>
            <a:spcAft>
              <a:spcPct val="35000"/>
            </a:spcAft>
            <a:buNone/>
            <a:defRPr sz="2200"/>
          </a:pPr>
          <a:r>
            <a:rPr kern="1200"/>
            <a:t>Intégration et empilabilité </a:t>
          </a:r>
          <a:endParaRPr sz="2200" kern="1200"/>
        </a:p>
      </dsp:txBody>
      <dsp:txXfrm>
        <a:off x="483968" y="4159383"/>
        <a:ext cx="6591104" cy="213104"/>
      </dsp:txXfrm>
    </dsp:sp>
    <dsp:sp modelId="{39525522-60B1-4EA3-9FF7-8829E3381EDC}">
      <dsp:nvSpPr>
        <dsp:cNvPr id="0" name=""/>
        <dsp:cNvSpPr/>
      </dsp:nvSpPr>
      <dsp:spPr>
        <a:xfrm>
          <a:off x="0" y="4628815"/>
          <a:ext cx="9448799" cy="201600"/>
        </a:xfrm>
        <a:prstGeom prst="rect">
          <a:avLst/>
        </a:prstGeom>
        <a:solidFill>
          <a:schemeClr val="lt1">
            <a:alpha val="90000"/>
            <a:hueOff val="0"/>
            <a:satOff val="0"/>
            <a:lumOff val="0"/>
            <a:alphaOff val="0"/>
          </a:schemeClr>
        </a:solidFill>
        <a:ln w="25400" cap="flat" cmpd="sng" algn="ctr">
          <a:solidFill>
            <a:schemeClr val="accent4">
              <a:hueOff val="-4092706"/>
              <a:satOff val="24657"/>
              <a:lumOff val="1976"/>
              <a:alphaOff val="0"/>
            </a:schemeClr>
          </a:solidFill>
          <a:prstDash val="solid"/>
        </a:ln>
        <a:effectLst/>
      </dsp:spPr>
      <dsp:style>
        <a:lnRef idx="2">
          <a:scrgbClr r="0" g="0" b="0"/>
        </a:lnRef>
        <a:fillRef idx="1">
          <a:scrgbClr r="0" g="0" b="0"/>
        </a:fillRef>
        <a:effectRef idx="0">
          <a:scrgbClr r="0" g="0" b="0"/>
        </a:effectRef>
        <a:fontRef idx="minor"/>
      </dsp:style>
    </dsp:sp>
    <dsp:sp modelId="{59D33342-DFCF-4ED9-B16D-666403C080DA}">
      <dsp:nvSpPr>
        <dsp:cNvPr id="0" name=""/>
        <dsp:cNvSpPr/>
      </dsp:nvSpPr>
      <dsp:spPr>
        <a:xfrm>
          <a:off x="472440" y="4510735"/>
          <a:ext cx="6614160" cy="236160"/>
        </a:xfrm>
        <a:prstGeom prst="roundRect">
          <a:avLst/>
        </a:prstGeom>
        <a:solidFill>
          <a:schemeClr val="accent4">
            <a:hueOff val="-4092706"/>
            <a:satOff val="24657"/>
            <a:lumOff val="19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marL="0" lvl="0" indent="0" algn="l" defTabSz="355600">
            <a:lnSpc>
              <a:spcPct val="90000"/>
            </a:lnSpc>
            <a:spcBef>
              <a:spcPct val="0"/>
            </a:spcBef>
            <a:spcAft>
              <a:spcPct val="35000"/>
            </a:spcAft>
            <a:buNone/>
            <a:defRPr sz="2200"/>
          </a:pPr>
          <a:r>
            <a:rPr kern="1200"/>
            <a:t>Modes de livraison (le cas échéant)</a:t>
          </a:r>
          <a:endParaRPr sz="2200" kern="1200"/>
        </a:p>
      </dsp:txBody>
      <dsp:txXfrm>
        <a:off x="483968" y="4522263"/>
        <a:ext cx="6591104" cy="213104"/>
      </dsp:txXfrm>
    </dsp:sp>
    <dsp:sp modelId="{9AA13828-460F-4DE3-9D0F-1045EFB66CA6}">
      <dsp:nvSpPr>
        <dsp:cNvPr id="0" name=""/>
        <dsp:cNvSpPr/>
      </dsp:nvSpPr>
      <dsp:spPr>
        <a:xfrm>
          <a:off x="0" y="5317841"/>
          <a:ext cx="9448799" cy="201600"/>
        </a:xfrm>
        <a:prstGeom prst="rect">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 modelId="{529F82D4-8A6D-4559-B77A-FB6211D21826}">
      <dsp:nvSpPr>
        <dsp:cNvPr id="0" name=""/>
        <dsp:cNvSpPr/>
      </dsp:nvSpPr>
      <dsp:spPr>
        <a:xfrm>
          <a:off x="472440" y="4873615"/>
          <a:ext cx="6614160" cy="562306"/>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0000" tIns="0" rIns="250000" bIns="0" numCol="1" spcCol="1270" anchor="ctr" anchorCtr="0">
          <a:noAutofit/>
        </a:bodyPr>
        <a:lstStyle/>
        <a:p>
          <a:pPr marL="0" lvl="0" indent="0" algn="l" defTabSz="355600">
            <a:lnSpc>
              <a:spcPct val="90000"/>
            </a:lnSpc>
            <a:spcBef>
              <a:spcPct val="0"/>
            </a:spcBef>
            <a:spcAft>
              <a:spcPct val="35000"/>
            </a:spcAft>
            <a:buNone/>
            <a:defRPr sz="2200"/>
          </a:pPr>
          <a:r>
            <a:rPr kern="1200"/>
            <a:t>Reconnaissance des possibilités d'apprentissage antérieur (le cas échéant)</a:t>
          </a:r>
          <a:endParaRPr sz="2200" kern="1200"/>
        </a:p>
      </dsp:txBody>
      <dsp:txXfrm>
        <a:off x="499890" y="4901065"/>
        <a:ext cx="6559260" cy="5074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06984-B269-4761-B984-F3DEBD303C35}">
      <dsp:nvSpPr>
        <dsp:cNvPr id="0" name=""/>
        <dsp:cNvSpPr/>
      </dsp:nvSpPr>
      <dsp:spPr>
        <a:xfrm>
          <a:off x="220289" y="1048410"/>
          <a:ext cx="5194077" cy="200122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9413" tIns="68580" rIns="68580" bIns="68580" numCol="1" spcCol="1270" anchor="ctr" anchorCtr="0">
          <a:noAutofit/>
        </a:bodyPr>
        <a:lstStyle/>
        <a:p>
          <a:pPr marL="0" lvl="0" indent="0" algn="l" defTabSz="800100">
            <a:lnSpc>
              <a:spcPct val="90000"/>
            </a:lnSpc>
            <a:spcBef>
              <a:spcPct val="0"/>
            </a:spcBef>
            <a:spcAft>
              <a:spcPct val="35000"/>
            </a:spcAft>
            <a:buNone/>
            <a:defRPr sz="2000"/>
          </a:pPr>
          <a:r>
            <a:rPr sz="1800" kern="1200" dirty="0" err="1"/>
            <a:t>Capacité</a:t>
          </a:r>
          <a:r>
            <a:rPr sz="1800" kern="1200" dirty="0"/>
            <a:t> de combiner </a:t>
          </a:r>
          <a:r>
            <a:rPr sz="1800" kern="1200" dirty="0" err="1"/>
            <a:t>ou</a:t>
          </a:r>
          <a:r>
            <a:rPr sz="1800" kern="1200" dirty="0"/>
            <a:t> de «</a:t>
          </a:r>
          <a:r>
            <a:rPr sz="1800" kern="1200" dirty="0" err="1"/>
            <a:t>empiler</a:t>
          </a:r>
          <a:r>
            <a:rPr sz="1800" kern="1200" dirty="0"/>
            <a:t>» des </a:t>
          </a:r>
          <a:r>
            <a:rPr sz="1800" kern="1200" dirty="0" err="1"/>
            <a:t>microcertifications</a:t>
          </a:r>
          <a:r>
            <a:rPr sz="1800" kern="1200" dirty="0"/>
            <a:t> </a:t>
          </a:r>
          <a:r>
            <a:rPr sz="1800" kern="1200" dirty="0" err="1"/>
            <a:t>individuelles</a:t>
          </a:r>
          <a:r>
            <a:rPr sz="1800" kern="1200" dirty="0"/>
            <a:t> </a:t>
          </a:r>
          <a:r>
            <a:rPr sz="1800" kern="1200" dirty="0" err="1"/>
            <a:t>en</a:t>
          </a:r>
          <a:r>
            <a:rPr sz="1800" kern="1200" dirty="0"/>
            <a:t> qualifications </a:t>
          </a:r>
          <a:r>
            <a:rPr sz="1800" kern="1200" dirty="0" err="1"/>
            <a:t>ou</a:t>
          </a:r>
          <a:r>
            <a:rPr sz="1800" kern="1200" dirty="0"/>
            <a:t> qualifications plus </a:t>
          </a:r>
          <a:r>
            <a:rPr sz="1800" kern="1200" dirty="0" err="1"/>
            <a:t>grandes</a:t>
          </a:r>
          <a:r>
            <a:rPr sz="1800" kern="1200" dirty="0"/>
            <a:t> (macro). </a:t>
          </a:r>
        </a:p>
      </dsp:txBody>
      <dsp:txXfrm>
        <a:off x="220289" y="1048410"/>
        <a:ext cx="5194077" cy="2001229"/>
      </dsp:txXfrm>
    </dsp:sp>
    <dsp:sp modelId="{67EAF489-9792-47C6-AC8B-29B482D52F93}">
      <dsp:nvSpPr>
        <dsp:cNvPr id="0" name=""/>
        <dsp:cNvSpPr/>
      </dsp:nvSpPr>
      <dsp:spPr>
        <a:xfrm>
          <a:off x="3869" y="1002995"/>
          <a:ext cx="1136204" cy="1704306"/>
        </a:xfrm>
        <a:prstGeom prst="rect">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D19AB2-A386-4522-80A8-08D6ED4DDDE6}">
      <dsp:nvSpPr>
        <dsp:cNvPr id="0" name=""/>
        <dsp:cNvSpPr/>
      </dsp:nvSpPr>
      <dsp:spPr>
        <a:xfrm>
          <a:off x="5927252" y="1331970"/>
          <a:ext cx="5194077" cy="162314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9413" tIns="60960" rIns="60960" bIns="60960" numCol="1" spcCol="1270" anchor="ctr" anchorCtr="0">
          <a:noAutofit/>
        </a:bodyPr>
        <a:lstStyle/>
        <a:p>
          <a:pPr marL="0" lvl="0" indent="0" algn="l" defTabSz="711200">
            <a:lnSpc>
              <a:spcPct val="90000"/>
            </a:lnSpc>
            <a:spcBef>
              <a:spcPct val="0"/>
            </a:spcBef>
            <a:spcAft>
              <a:spcPct val="35000"/>
            </a:spcAft>
            <a:buNone/>
            <a:defRPr sz="2000"/>
          </a:pPr>
          <a:r>
            <a:rPr sz="1600" kern="1200" dirty="0"/>
            <a:t>Les </a:t>
          </a:r>
          <a:r>
            <a:rPr sz="1600" kern="1200" dirty="0" err="1"/>
            <a:t>fournisseurs</a:t>
          </a:r>
          <a:r>
            <a:rPr sz="1600" kern="1200" dirty="0"/>
            <a:t> </a:t>
          </a:r>
          <a:r>
            <a:rPr sz="1600" kern="1200" dirty="0" err="1"/>
            <a:t>devraient</a:t>
          </a:r>
          <a:r>
            <a:rPr sz="1600" kern="1200" dirty="0"/>
            <a:t> </a:t>
          </a:r>
          <a:r>
            <a:rPr sz="1600" kern="1200" dirty="0" err="1"/>
            <a:t>concevoir</a:t>
          </a:r>
          <a:r>
            <a:rPr sz="1600" kern="1200" dirty="0"/>
            <a:t> des </a:t>
          </a:r>
          <a:r>
            <a:rPr sz="1600" kern="1200" dirty="0" err="1"/>
            <a:t>microcertifications</a:t>
          </a:r>
          <a:r>
            <a:rPr sz="1600" kern="1200" dirty="0"/>
            <a:t> qui </a:t>
          </a:r>
          <a:r>
            <a:rPr sz="1600" kern="1200" dirty="0" err="1"/>
            <a:t>permettent</a:t>
          </a:r>
          <a:r>
            <a:rPr sz="1600" kern="1200" dirty="0"/>
            <a:t> des </a:t>
          </a:r>
          <a:r>
            <a:rPr sz="1600" kern="1200" dirty="0" err="1"/>
            <a:t>combinaisons</a:t>
          </a:r>
          <a:r>
            <a:rPr sz="1600" kern="1200" dirty="0"/>
            <a:t> avec </a:t>
          </a:r>
          <a:r>
            <a:rPr sz="1600" kern="1200" dirty="0" err="1"/>
            <a:t>d’autres</a:t>
          </a:r>
          <a:r>
            <a:rPr sz="1600" kern="1200" dirty="0"/>
            <a:t> </a:t>
          </a:r>
          <a:r>
            <a:rPr sz="1600" kern="1200" dirty="0" err="1"/>
            <a:t>microcertifications</a:t>
          </a:r>
          <a:r>
            <a:rPr sz="1600" kern="1200" dirty="0"/>
            <a:t>, parties de qualifications </a:t>
          </a:r>
          <a:r>
            <a:rPr sz="1600" kern="1200" dirty="0" err="1"/>
            <a:t>ou</a:t>
          </a:r>
          <a:r>
            <a:rPr sz="1600" kern="1200" dirty="0"/>
            <a:t> certifications, </a:t>
          </a:r>
          <a:r>
            <a:rPr sz="1600" kern="1200" dirty="0" err="1"/>
            <a:t>en</a:t>
          </a:r>
          <a:r>
            <a:rPr sz="1600" kern="1200" dirty="0"/>
            <a:t> </a:t>
          </a:r>
          <a:r>
            <a:rPr sz="1600" kern="1200" dirty="0" err="1"/>
            <a:t>offrant</a:t>
          </a:r>
          <a:r>
            <a:rPr sz="1600" kern="1200" dirty="0"/>
            <a:t> aux </a:t>
          </a:r>
          <a:r>
            <a:rPr sz="1600" kern="1200" dirty="0" err="1"/>
            <a:t>apprenants</a:t>
          </a:r>
          <a:r>
            <a:rPr sz="1600" kern="1200" dirty="0"/>
            <a:t> des </a:t>
          </a:r>
          <a:r>
            <a:rPr sz="1600" kern="1200" dirty="0" err="1"/>
            <a:t>parcours</a:t>
          </a:r>
          <a:r>
            <a:rPr sz="1600" kern="1200" dirty="0"/>
            <a:t> </a:t>
          </a:r>
          <a:r>
            <a:rPr sz="1600" kern="1200" dirty="0" err="1"/>
            <a:t>d’apprentissage</a:t>
          </a:r>
          <a:r>
            <a:rPr sz="1600" kern="1200" dirty="0"/>
            <a:t> </a:t>
          </a:r>
          <a:r>
            <a:rPr sz="1600" kern="1200" dirty="0" err="1"/>
            <a:t>progressifs</a:t>
          </a:r>
          <a:r>
            <a:rPr sz="1600" kern="1200" dirty="0"/>
            <a:t> et flexibles.   </a:t>
          </a:r>
        </a:p>
      </dsp:txBody>
      <dsp:txXfrm>
        <a:off x="5927252" y="1331970"/>
        <a:ext cx="5194077" cy="1623149"/>
      </dsp:txXfrm>
    </dsp:sp>
    <dsp:sp modelId="{30E7DD72-4E7E-4317-B374-62D97BC19933}">
      <dsp:nvSpPr>
        <dsp:cNvPr id="0" name=""/>
        <dsp:cNvSpPr/>
      </dsp:nvSpPr>
      <dsp:spPr>
        <a:xfrm>
          <a:off x="5710832" y="1097515"/>
          <a:ext cx="1136204" cy="1704306"/>
        </a:xfrm>
        <a:prstGeom prst="rect">
          <a:avLst/>
        </a:prstGeom>
        <a:solidFill>
          <a:schemeClr val="accent2">
            <a:tint val="50000"/>
            <a:hueOff val="1667625"/>
            <a:satOff val="-1491"/>
            <a:lumOff val="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513DED-3B5A-4C59-97E1-13EAE46767EE}">
      <dsp:nvSpPr>
        <dsp:cNvPr id="0" name=""/>
        <dsp:cNvSpPr/>
      </dsp:nvSpPr>
      <dsp:spPr>
        <a:xfrm>
          <a:off x="220289" y="3469855"/>
          <a:ext cx="5194077" cy="162314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9413" tIns="60960" rIns="60960" bIns="60960" numCol="1" spcCol="1270" anchor="ctr" anchorCtr="0">
          <a:noAutofit/>
        </a:bodyPr>
        <a:lstStyle/>
        <a:p>
          <a:pPr marL="0" lvl="0" indent="0" algn="l" defTabSz="711200">
            <a:lnSpc>
              <a:spcPct val="90000"/>
            </a:lnSpc>
            <a:spcBef>
              <a:spcPct val="0"/>
            </a:spcBef>
            <a:spcAft>
              <a:spcPct val="35000"/>
            </a:spcAft>
            <a:buNone/>
            <a:defRPr sz="2000"/>
          </a:pPr>
          <a:r>
            <a:rPr sz="1600" kern="1200" dirty="0"/>
            <a:t>la reconnaissance des </a:t>
          </a:r>
          <a:r>
            <a:rPr sz="1600" kern="1200" dirty="0" err="1"/>
            <a:t>microcertifications</a:t>
          </a:r>
          <a:r>
            <a:rPr sz="1600" kern="1200" dirty="0"/>
            <a:t> pour le </a:t>
          </a:r>
          <a:r>
            <a:rPr sz="1600" kern="1200" dirty="0" err="1"/>
            <a:t>crédit</a:t>
          </a:r>
          <a:r>
            <a:rPr sz="1600" kern="1200" dirty="0"/>
            <a:t> </a:t>
          </a:r>
          <a:r>
            <a:rPr sz="1600" kern="1200" dirty="0" err="1"/>
            <a:t>en</a:t>
          </a:r>
          <a:r>
            <a:rPr sz="1600" kern="1200" dirty="0"/>
            <a:t> </a:t>
          </a:r>
          <a:r>
            <a:rPr sz="1600" kern="1200" dirty="0" err="1"/>
            <a:t>vue</a:t>
          </a:r>
          <a:r>
            <a:rPr sz="1600" kern="1200" dirty="0"/>
            <a:t> </a:t>
          </a:r>
          <a:r>
            <a:rPr sz="1600" kern="1200" dirty="0" err="1"/>
            <a:t>d’une</a:t>
          </a:r>
          <a:r>
            <a:rPr sz="1600" kern="1200" dirty="0"/>
            <a:t> qualification, </a:t>
          </a:r>
          <a:r>
            <a:rPr sz="1600" kern="1200" dirty="0" err="1"/>
            <a:t>l’utilisation</a:t>
          </a:r>
          <a:r>
            <a:rPr sz="1600" kern="1200" dirty="0"/>
            <a:t> </a:t>
          </a:r>
          <a:r>
            <a:rPr sz="1600" kern="1200" dirty="0" err="1"/>
            <a:t>d’accords</a:t>
          </a:r>
          <a:r>
            <a:rPr sz="1600" kern="1200" dirty="0"/>
            <a:t> </a:t>
          </a:r>
          <a:r>
            <a:rPr sz="1600" kern="1200" dirty="0" err="1"/>
            <a:t>interinstitutionnels</a:t>
          </a:r>
          <a:r>
            <a:rPr sz="1600" kern="1200" dirty="0"/>
            <a:t> pour </a:t>
          </a:r>
          <a:r>
            <a:rPr sz="1600" kern="1200" dirty="0" err="1"/>
            <a:t>permettre</a:t>
          </a:r>
          <a:r>
            <a:rPr sz="1600" kern="1200" dirty="0"/>
            <a:t> </a:t>
          </a:r>
          <a:r>
            <a:rPr sz="1600" kern="1200" dirty="0" err="1"/>
            <a:t>différentes</a:t>
          </a:r>
          <a:r>
            <a:rPr sz="1600" kern="1200" dirty="0"/>
            <a:t> </a:t>
          </a:r>
          <a:r>
            <a:rPr sz="1600" kern="1200" dirty="0" err="1"/>
            <a:t>voies</a:t>
          </a:r>
          <a:r>
            <a:rPr sz="1600" kern="1200" dirty="0"/>
            <a:t> </a:t>
          </a:r>
          <a:r>
            <a:rPr sz="1600" kern="1200" dirty="0" err="1"/>
            <a:t>d’accumulation</a:t>
          </a:r>
          <a:r>
            <a:rPr sz="1600" kern="1200" dirty="0"/>
            <a:t> des </a:t>
          </a:r>
          <a:r>
            <a:rPr sz="1600" kern="1200" dirty="0" err="1"/>
            <a:t>microcertifications</a:t>
          </a:r>
          <a:r>
            <a:rPr sz="1600" kern="1200" dirty="0"/>
            <a:t> et de </a:t>
          </a:r>
          <a:r>
            <a:rPr sz="1600" kern="1200" dirty="0" err="1"/>
            <a:t>l’accumulation</a:t>
          </a:r>
          <a:r>
            <a:rPr sz="1600" kern="1200" dirty="0"/>
            <a:t> de </a:t>
          </a:r>
          <a:r>
            <a:rPr sz="1600" kern="1200" dirty="0" err="1"/>
            <a:t>crédit</a:t>
          </a:r>
          <a:r>
            <a:rPr sz="1600" kern="1200" dirty="0"/>
            <a:t>.</a:t>
          </a:r>
        </a:p>
      </dsp:txBody>
      <dsp:txXfrm>
        <a:off x="220289" y="3469855"/>
        <a:ext cx="5194077" cy="1623149"/>
      </dsp:txXfrm>
    </dsp:sp>
    <dsp:sp modelId="{7C891F9A-FA74-410B-9C27-50D92144E0E0}">
      <dsp:nvSpPr>
        <dsp:cNvPr id="0" name=""/>
        <dsp:cNvSpPr/>
      </dsp:nvSpPr>
      <dsp:spPr>
        <a:xfrm>
          <a:off x="3869" y="3235400"/>
          <a:ext cx="1136204" cy="1704306"/>
        </a:xfrm>
        <a:prstGeom prst="rect">
          <a:avLst/>
        </a:prstGeom>
        <a:solidFill>
          <a:schemeClr val="accent2">
            <a:tint val="50000"/>
            <a:hueOff val="3335250"/>
            <a:satOff val="-2982"/>
            <a:lumOff val="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53AF2B-9F47-4A75-8809-DE6F76FA37B2}">
      <dsp:nvSpPr>
        <dsp:cNvPr id="0" name=""/>
        <dsp:cNvSpPr/>
      </dsp:nvSpPr>
      <dsp:spPr>
        <a:xfrm>
          <a:off x="5927252" y="3469855"/>
          <a:ext cx="5194077" cy="1623149"/>
        </a:xfrm>
        <a:prstGeom prst="rect">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99413" tIns="60960" rIns="60960" bIns="60960" numCol="1" spcCol="1270" anchor="ctr" anchorCtr="0">
          <a:noAutofit/>
        </a:bodyPr>
        <a:lstStyle/>
        <a:p>
          <a:pPr marL="0" lvl="0" indent="0" algn="l" defTabSz="711200">
            <a:lnSpc>
              <a:spcPct val="90000"/>
            </a:lnSpc>
            <a:spcBef>
              <a:spcPct val="0"/>
            </a:spcBef>
            <a:spcAft>
              <a:spcPct val="35000"/>
            </a:spcAft>
            <a:buNone/>
            <a:defRPr sz="2000"/>
          </a:pPr>
          <a:r>
            <a:rPr sz="1600" kern="1200" dirty="0"/>
            <a:t>La </a:t>
          </a:r>
          <a:r>
            <a:rPr sz="1600" kern="1200" dirty="0" err="1"/>
            <a:t>décision</a:t>
          </a:r>
          <a:r>
            <a:rPr sz="1600" kern="1200" dirty="0"/>
            <a:t> d’«</a:t>
          </a:r>
          <a:r>
            <a:rPr sz="1600" kern="1200" dirty="0" err="1"/>
            <a:t>empiler</a:t>
          </a:r>
          <a:r>
            <a:rPr sz="1600" kern="1200" dirty="0"/>
            <a:t>» </a:t>
          </a:r>
          <a:r>
            <a:rPr sz="1600" kern="1200" dirty="0" err="1"/>
            <a:t>ou</a:t>
          </a:r>
          <a:r>
            <a:rPr sz="1600" kern="1200" dirty="0"/>
            <a:t> de combiner des </a:t>
          </a:r>
          <a:r>
            <a:rPr sz="1600" kern="1200" dirty="0" err="1"/>
            <a:t>microcertifications</a:t>
          </a:r>
          <a:r>
            <a:rPr sz="1600" kern="1200" dirty="0"/>
            <a:t> </a:t>
          </a:r>
          <a:r>
            <a:rPr sz="1600" kern="1200" dirty="0" err="1"/>
            <a:t>incombe</a:t>
          </a:r>
          <a:r>
            <a:rPr sz="1600" kern="1200" dirty="0"/>
            <a:t> au </a:t>
          </a:r>
          <a:r>
            <a:rPr sz="1600" kern="1200" dirty="0" err="1"/>
            <a:t>prestataire</a:t>
          </a:r>
          <a:r>
            <a:rPr sz="1600" kern="1200" dirty="0"/>
            <a:t> </a:t>
          </a:r>
          <a:r>
            <a:rPr sz="1600" kern="1200" dirty="0" err="1"/>
            <a:t>d’enseignement</a:t>
          </a:r>
          <a:r>
            <a:rPr sz="1600" kern="1200" dirty="0"/>
            <a:t> et de formation qui </a:t>
          </a:r>
          <a:r>
            <a:rPr sz="1600" kern="1200" dirty="0" err="1"/>
            <a:t>reconnaît</a:t>
          </a:r>
          <a:r>
            <a:rPr sz="1600" kern="1200" dirty="0"/>
            <a:t> les </a:t>
          </a:r>
          <a:r>
            <a:rPr sz="1600" kern="1200" dirty="0" err="1"/>
            <a:t>microcertifications</a:t>
          </a:r>
          <a:r>
            <a:rPr sz="1600" kern="1200" dirty="0"/>
            <a:t> </a:t>
          </a:r>
          <a:r>
            <a:rPr sz="1600" kern="1200" dirty="0" err="1"/>
            <a:t>d’autres</a:t>
          </a:r>
          <a:r>
            <a:rPr sz="1600" kern="1200" dirty="0"/>
            <a:t> </a:t>
          </a:r>
          <a:r>
            <a:rPr sz="1600" kern="1200" dirty="0" err="1"/>
            <a:t>programmes</a:t>
          </a:r>
          <a:r>
            <a:rPr sz="1600" kern="1200" dirty="0"/>
            <a:t> </a:t>
          </a:r>
          <a:r>
            <a:rPr sz="1600" kern="1200" dirty="0" err="1"/>
            <a:t>d’apprentissage</a:t>
          </a:r>
          <a:r>
            <a:rPr sz="1600" kern="1200" dirty="0"/>
            <a:t>, de </a:t>
          </a:r>
          <a:r>
            <a:rPr sz="1600" kern="1200" dirty="0" err="1"/>
            <a:t>cours</a:t>
          </a:r>
          <a:r>
            <a:rPr sz="1600" kern="1200" dirty="0"/>
            <a:t> de </a:t>
          </a:r>
          <a:r>
            <a:rPr sz="1600" kern="1200" dirty="0" err="1"/>
            <a:t>courte</a:t>
          </a:r>
          <a:r>
            <a:rPr sz="1600" kern="1200" dirty="0"/>
            <a:t> durée </a:t>
          </a:r>
          <a:r>
            <a:rPr sz="1600" kern="1200" dirty="0" err="1"/>
            <a:t>ou</a:t>
          </a:r>
          <a:r>
            <a:rPr sz="1600" kern="1200" dirty="0"/>
            <a:t> </a:t>
          </a:r>
          <a:r>
            <a:rPr sz="1600" kern="1200" dirty="0" err="1"/>
            <a:t>d’autres</a:t>
          </a:r>
          <a:r>
            <a:rPr sz="1600" kern="1200" dirty="0"/>
            <a:t> </a:t>
          </a:r>
          <a:r>
            <a:rPr sz="1600" kern="1200" dirty="0" err="1"/>
            <a:t>prestataires</a:t>
          </a:r>
          <a:r>
            <a:rPr sz="1600" kern="1200" dirty="0"/>
            <a:t>.</a:t>
          </a:r>
        </a:p>
      </dsp:txBody>
      <dsp:txXfrm>
        <a:off x="5927252" y="3469855"/>
        <a:ext cx="5194077" cy="1623149"/>
      </dsp:txXfrm>
    </dsp:sp>
    <dsp:sp modelId="{2D709E5D-1F79-49D6-A528-1E9C75B0C2EC}">
      <dsp:nvSpPr>
        <dsp:cNvPr id="0" name=""/>
        <dsp:cNvSpPr/>
      </dsp:nvSpPr>
      <dsp:spPr>
        <a:xfrm>
          <a:off x="5710832" y="3235400"/>
          <a:ext cx="1136204" cy="1704306"/>
        </a:xfrm>
        <a:prstGeom prst="rect">
          <a:avLst/>
        </a:prstGeom>
        <a:solidFill>
          <a:schemeClr val="accent2">
            <a:tint val="50000"/>
            <a:hueOff val="5002875"/>
            <a:satOff val="-4473"/>
            <a:lumOff val="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a:lstStyle>
            <a:lvl1pPr algn="l">
              <a:defRPr sz="1200"/>
            </a:lvl1pPr>
          </a:lstStyle>
          <a:p>
            <a:endParaRPr/>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a:lstStyle>
            <a:lvl1pPr algn="r">
              <a:defRPr sz="1200"/>
            </a:lvl1pPr>
          </a:lstStyle>
          <a:p>
            <a:fld id="{BA0546C5-AA82-4AEE-868D-CDEC298F5C9B}" type="datetimeFigureOut">
              <a:rPr lang="en-GB" smtClean="0"/>
              <a:t>14/10/2025</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anchor="ctr"/>
          <a:lstStyle/>
          <a:p>
            <a:endParaRPr/>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a:lstStyle/>
          <a:p>
            <a:pPr lvl="0"/>
            <a:r>
              <a:t>Modifier les styles de texte maîtres</a:t>
            </a:r>
          </a:p>
          <a:p>
            <a:pPr lvl="1"/>
            <a:r>
              <a:t>Deuxième niveau</a:t>
            </a:r>
          </a:p>
          <a:p>
            <a:pPr lvl="2"/>
            <a:r>
              <a:t>Troisième niveau</a:t>
            </a:r>
          </a:p>
          <a:p>
            <a:pPr lvl="3"/>
            <a:r>
              <a:t>Quatrième niveau</a:t>
            </a:r>
          </a:p>
          <a:p>
            <a:pPr lvl="4"/>
            <a:r>
              <a:t>Cinquième niveau</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anchor="b"/>
          <a:lstStyle>
            <a:lvl1pPr algn="l">
              <a:defRPr sz="1200"/>
            </a:lvl1pPr>
          </a:lstStyle>
          <a:p>
            <a:endParaRPr/>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anchor="b"/>
          <a:lstStyle>
            <a:lvl1pPr algn="r">
              <a:defRPr sz="1200"/>
            </a:lvl1pPr>
          </a:lstStyle>
          <a:p>
            <a:fld id="{02A63BB7-4D6A-4B89-9461-FF3B0FBA2DA6}" type="slidenum">
              <a:rPr lang="en-GB" smtClean="0"/>
              <a:t>‹#›</a:t>
            </a:fld>
            <a:endParaRPr lang="en-GB"/>
          </a:p>
        </p:txBody>
      </p:sp>
    </p:spTree>
    <p:extLst>
      <p:ext uri="{BB962C8B-B14F-4D97-AF65-F5344CB8AC3E}">
        <p14:creationId xmlns:p14="http://schemas.microsoft.com/office/powerpoint/2010/main" val="961564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p>
        </p:txBody>
      </p:sp>
      <p:sp>
        <p:nvSpPr>
          <p:cNvPr id="4" name="Slide Number Placeholder 3"/>
          <p:cNvSpPr>
            <a:spLocks noGrp="1"/>
          </p:cNvSpPr>
          <p:nvPr>
            <p:ph type="sldNum" sz="quarter" idx="10"/>
          </p:nvPr>
        </p:nvSpPr>
        <p:spPr/>
        <p:txBody>
          <a:bodyPr/>
          <a:lstStyle/>
          <a:p>
            <a:fld id="{02A63BB7-4D6A-4B89-9461-FF3B0FBA2DA6}" type="slidenum">
              <a:rPr lang="en-GB" smtClean="0"/>
              <a:t>1</a:t>
            </a:fld>
            <a:endParaRPr lang="en-GB"/>
          </a:p>
        </p:txBody>
      </p:sp>
    </p:spTree>
    <p:extLst>
      <p:ext uri="{BB962C8B-B14F-4D97-AF65-F5344CB8AC3E}">
        <p14:creationId xmlns:p14="http://schemas.microsoft.com/office/powerpoint/2010/main" val="3916859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BC7BCAF7-922C-A5B3-C78C-66989B006C4C}"/>
            </a:ext>
          </a:extLst>
        </p:cNvPr>
        <p:cNvGrpSpPr/>
        <p:nvPr/>
      </p:nvGrpSpPr>
      <p:grpSpPr>
        <a:xfrm>
          <a:off x="0" y="0"/>
          <a:ext cx="0" cy="0"/>
          <a:chOff x="0" y="0"/>
          <a:chExt cx="0" cy="0"/>
        </a:xfrm>
      </p:grpSpPr>
      <p:sp>
        <p:nvSpPr>
          <p:cNvPr id="108" name="Google Shape;108;p4:notes">
            <a:extLst>
              <a:ext uri="{FF2B5EF4-FFF2-40B4-BE49-F238E27FC236}">
                <a16:creationId xmlns:a16="http://schemas.microsoft.com/office/drawing/2014/main" id="{A007919F-07D0-3BF5-0C3E-9C9B7755BFD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4:notes">
            <a:extLst>
              <a:ext uri="{FF2B5EF4-FFF2-40B4-BE49-F238E27FC236}">
                <a16:creationId xmlns:a16="http://schemas.microsoft.com/office/drawing/2014/main" id="{ACFF8D8E-5585-9F34-444B-58F4D129D0A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1370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17" name="bg object 17"/>
          <p:cNvSpPr/>
          <p:nvPr/>
        </p:nvSpPr>
        <p:spPr>
          <a:xfrm>
            <a:off x="361950" y="6496050"/>
            <a:ext cx="3519804" cy="0"/>
          </a:xfrm>
          <a:custGeom>
            <a:avLst/>
            <a:gdLst/>
            <a:ahLst/>
            <a:cxnLst/>
            <a:rect l="l" t="t" r="r" b="b"/>
            <a:pathLst>
              <a:path w="3519804">
                <a:moveTo>
                  <a:pt x="0" y="0"/>
                </a:moveTo>
                <a:lnTo>
                  <a:pt x="3519804" y="0"/>
                </a:lnTo>
              </a:path>
            </a:pathLst>
          </a:custGeom>
          <a:ln w="19050">
            <a:solidFill>
              <a:srgbClr val="23282A"/>
            </a:solidFill>
          </a:ln>
        </p:spPr>
        <p:txBody>
          <a:bodyPr wrap="square" lIns="0" tIns="0" rIns="0" bIns="0"/>
          <a:lstStyle/>
          <a:p>
            <a:endParaRPr/>
          </a:p>
        </p:txBody>
      </p:sp>
      <p:sp>
        <p:nvSpPr>
          <p:cNvPr id="18" name="bg object 18"/>
          <p:cNvSpPr/>
          <p:nvPr/>
        </p:nvSpPr>
        <p:spPr>
          <a:xfrm>
            <a:off x="1239583" y="290169"/>
            <a:ext cx="180975" cy="169545"/>
          </a:xfrm>
          <a:custGeom>
            <a:avLst/>
            <a:gdLst/>
            <a:ahLst/>
            <a:cxnLst/>
            <a:rect l="l" t="t" r="r" b="b"/>
            <a:pathLst>
              <a:path w="180975" h="169545">
                <a:moveTo>
                  <a:pt x="180644" y="0"/>
                </a:moveTo>
                <a:lnTo>
                  <a:pt x="0" y="0"/>
                </a:lnTo>
                <a:lnTo>
                  <a:pt x="0" y="55892"/>
                </a:lnTo>
                <a:lnTo>
                  <a:pt x="0" y="168935"/>
                </a:lnTo>
                <a:lnTo>
                  <a:pt x="69430" y="168935"/>
                </a:lnTo>
                <a:lnTo>
                  <a:pt x="69430" y="55892"/>
                </a:lnTo>
                <a:lnTo>
                  <a:pt x="180644" y="55892"/>
                </a:lnTo>
                <a:lnTo>
                  <a:pt x="180644" y="0"/>
                </a:lnTo>
                <a:close/>
              </a:path>
            </a:pathLst>
          </a:custGeom>
          <a:solidFill>
            <a:srgbClr val="24282A"/>
          </a:solidFill>
        </p:spPr>
        <p:txBody>
          <a:bodyPr wrap="square" lIns="0" tIns="0" rIns="0" bIns="0"/>
          <a:lstStyle/>
          <a:p>
            <a:endParaRPr/>
          </a:p>
        </p:txBody>
      </p:sp>
      <p:pic>
        <p:nvPicPr>
          <p:cNvPr id="19" name="bg object 19"/>
          <p:cNvPicPr/>
          <p:nvPr/>
        </p:nvPicPr>
        <p:blipFill>
          <a:blip r:embed="rId2" cstate="print"/>
          <a:stretch>
            <a:fillRect/>
          </a:stretch>
        </p:blipFill>
        <p:spPr>
          <a:xfrm>
            <a:off x="362900" y="181686"/>
            <a:ext cx="834840" cy="360542"/>
          </a:xfrm>
          <a:prstGeom prst="rect">
            <a:avLst/>
          </a:prstGeom>
        </p:spPr>
      </p:pic>
      <p:sp>
        <p:nvSpPr>
          <p:cNvPr id="20" name="bg object 20"/>
          <p:cNvSpPr/>
          <p:nvPr/>
        </p:nvSpPr>
        <p:spPr>
          <a:xfrm>
            <a:off x="1239583" y="184746"/>
            <a:ext cx="188595" cy="106045"/>
          </a:xfrm>
          <a:custGeom>
            <a:avLst/>
            <a:gdLst/>
            <a:ahLst/>
            <a:cxnLst/>
            <a:rect l="l" t="t" r="r" b="b"/>
            <a:pathLst>
              <a:path w="188594" h="106045">
                <a:moveTo>
                  <a:pt x="188315" y="0"/>
                </a:moveTo>
                <a:lnTo>
                  <a:pt x="0" y="0"/>
                </a:lnTo>
                <a:lnTo>
                  <a:pt x="0" y="55880"/>
                </a:lnTo>
                <a:lnTo>
                  <a:pt x="0" y="105422"/>
                </a:lnTo>
                <a:lnTo>
                  <a:pt x="69430" y="105422"/>
                </a:lnTo>
                <a:lnTo>
                  <a:pt x="69430" y="55880"/>
                </a:lnTo>
                <a:lnTo>
                  <a:pt x="188315" y="55880"/>
                </a:lnTo>
                <a:lnTo>
                  <a:pt x="188315" y="0"/>
                </a:lnTo>
                <a:close/>
              </a:path>
            </a:pathLst>
          </a:custGeom>
          <a:solidFill>
            <a:srgbClr val="24282A"/>
          </a:solidFill>
        </p:spPr>
        <p:txBody>
          <a:bodyPr wrap="square" lIns="0" tIns="0" rIns="0" bIns="0"/>
          <a:lstStyle/>
          <a:p>
            <a:endParaRPr/>
          </a:p>
        </p:txBody>
      </p:sp>
      <p:pic>
        <p:nvPicPr>
          <p:cNvPr id="21" name="bg object 21"/>
          <p:cNvPicPr/>
          <p:nvPr/>
        </p:nvPicPr>
        <p:blipFill>
          <a:blip r:embed="rId3" cstate="print"/>
          <a:stretch>
            <a:fillRect/>
          </a:stretch>
        </p:blipFill>
        <p:spPr>
          <a:xfrm>
            <a:off x="6096000" y="-1"/>
            <a:ext cx="6096000" cy="6858000"/>
          </a:xfrm>
          <a:prstGeom prst="rect">
            <a:avLst/>
          </a:prstGeom>
        </p:spPr>
      </p:pic>
      <p:sp>
        <p:nvSpPr>
          <p:cNvPr id="2" name="Holder 2"/>
          <p:cNvSpPr>
            <a:spLocks noGrp="1"/>
          </p:cNvSpPr>
          <p:nvPr>
            <p:ph type="ctrTitle"/>
          </p:nvPr>
        </p:nvSpPr>
        <p:spPr>
          <a:xfrm>
            <a:off x="439102" y="1732407"/>
            <a:ext cx="2149475" cy="2152650"/>
          </a:xfrm>
          <a:prstGeom prst="rect">
            <a:avLst/>
          </a:prstGeom>
        </p:spPr>
        <p:txBody>
          <a:bodyPr wrap="square" lIns="0" tIns="0" rIns="0" bIns="0">
            <a:spAutoFit/>
          </a:bodyPr>
          <a:lstStyle>
            <a:lvl1pPr>
              <a:defRPr sz="3600" b="1" i="0">
                <a:solidFill>
                  <a:srgbClr val="00A643"/>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50" b="0" i="0">
                <a:solidFill>
                  <a:srgbClr val="23282A"/>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325449E-F9CD-40E6-86B9-10CB72F1EFA8}" type="datetime1">
              <a:rPr lang="en-US" smtClean="0"/>
              <a:t>10/14/2025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A64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50" b="0" i="0">
                <a:solidFill>
                  <a:srgbClr val="23282A"/>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ADA18F5-3293-486F-B814-58E3675330D8}" type="datetime1">
              <a:rPr lang="en-US" smtClean="0"/>
              <a:t>10/14/2025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A643"/>
                </a:solidFill>
                <a:latin typeface="Arial"/>
                <a:cs typeface="Arial"/>
              </a:defRPr>
            </a:lvl1pPr>
          </a:lstStyle>
          <a:p>
            <a:endParaRPr/>
          </a:p>
        </p:txBody>
      </p:sp>
      <p:sp>
        <p:nvSpPr>
          <p:cNvPr id="3" name="Holder 3"/>
          <p:cNvSpPr>
            <a:spLocks noGrp="1"/>
          </p:cNvSpPr>
          <p:nvPr>
            <p:ph sz="half" idx="2"/>
          </p:nvPr>
        </p:nvSpPr>
        <p:spPr>
          <a:xfrm>
            <a:off x="359409" y="1714539"/>
            <a:ext cx="5138420" cy="4146550"/>
          </a:xfrm>
          <a:prstGeom prst="rect">
            <a:avLst/>
          </a:prstGeom>
        </p:spPr>
        <p:txBody>
          <a:bodyPr wrap="square" lIns="0" tIns="0" rIns="0" bIns="0">
            <a:spAutoFit/>
          </a:bodyPr>
          <a:lstStyle>
            <a:lvl1pPr>
              <a:defRPr sz="2450" b="0" i="0">
                <a:solidFill>
                  <a:srgbClr val="23282A"/>
                </a:solidFill>
                <a:latin typeface="Calibri"/>
                <a:cs typeface="Calibri"/>
              </a:defRPr>
            </a:lvl1pPr>
          </a:lstStyle>
          <a:p>
            <a:endParaRPr/>
          </a:p>
        </p:txBody>
      </p:sp>
      <p:sp>
        <p:nvSpPr>
          <p:cNvPr id="4" name="Holder 4"/>
          <p:cNvSpPr>
            <a:spLocks noGrp="1"/>
          </p:cNvSpPr>
          <p:nvPr>
            <p:ph sz="half" idx="3"/>
          </p:nvPr>
        </p:nvSpPr>
        <p:spPr>
          <a:xfrm>
            <a:off x="6510401" y="2090737"/>
            <a:ext cx="5476875" cy="4371975"/>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53669C28-3C4D-48D8-89D0-FC0F68517888}" type="datetime1">
              <a:rPr lang="en-US" smtClean="0"/>
              <a:t>10/14/2025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772275"/>
          </a:xfrm>
          <a:custGeom>
            <a:avLst/>
            <a:gdLst/>
            <a:ahLst/>
            <a:cxnLst/>
            <a:rect l="l" t="t" r="r" b="b"/>
            <a:pathLst>
              <a:path w="12192000" h="6772275">
                <a:moveTo>
                  <a:pt x="0" y="6772275"/>
                </a:moveTo>
                <a:lnTo>
                  <a:pt x="12192000" y="6772275"/>
                </a:lnTo>
                <a:lnTo>
                  <a:pt x="12192000" y="0"/>
                </a:lnTo>
                <a:lnTo>
                  <a:pt x="0" y="0"/>
                </a:lnTo>
                <a:lnTo>
                  <a:pt x="0" y="6772275"/>
                </a:lnTo>
                <a:close/>
              </a:path>
            </a:pathLst>
          </a:custGeom>
          <a:solidFill>
            <a:srgbClr val="A2F6FF"/>
          </a:solidFill>
        </p:spPr>
        <p:txBody>
          <a:bodyPr wrap="square" lIns="0" tIns="0" rIns="0" bIns="0"/>
          <a:lstStyle/>
          <a:p>
            <a:endParaRPr/>
          </a:p>
        </p:txBody>
      </p:sp>
      <p:sp>
        <p:nvSpPr>
          <p:cNvPr id="17" name="bg object 17"/>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18" name="bg object 18"/>
          <p:cNvSpPr/>
          <p:nvPr/>
        </p:nvSpPr>
        <p:spPr>
          <a:xfrm>
            <a:off x="361950" y="6496050"/>
            <a:ext cx="3519804" cy="0"/>
          </a:xfrm>
          <a:custGeom>
            <a:avLst/>
            <a:gdLst/>
            <a:ahLst/>
            <a:cxnLst/>
            <a:rect l="l" t="t" r="r" b="b"/>
            <a:pathLst>
              <a:path w="3519804">
                <a:moveTo>
                  <a:pt x="0" y="0"/>
                </a:moveTo>
                <a:lnTo>
                  <a:pt x="3519804" y="0"/>
                </a:lnTo>
              </a:path>
            </a:pathLst>
          </a:custGeom>
          <a:ln w="19050">
            <a:solidFill>
              <a:srgbClr val="23282A"/>
            </a:solidFill>
          </a:ln>
        </p:spPr>
        <p:txBody>
          <a:bodyPr wrap="square" lIns="0" tIns="0" rIns="0" bIns="0"/>
          <a:lstStyle/>
          <a:p>
            <a:endParaRPr/>
          </a:p>
        </p:txBody>
      </p:sp>
      <p:sp>
        <p:nvSpPr>
          <p:cNvPr id="19" name="bg object 19"/>
          <p:cNvSpPr/>
          <p:nvPr/>
        </p:nvSpPr>
        <p:spPr>
          <a:xfrm>
            <a:off x="1239583" y="290169"/>
            <a:ext cx="180975" cy="169545"/>
          </a:xfrm>
          <a:custGeom>
            <a:avLst/>
            <a:gdLst/>
            <a:ahLst/>
            <a:cxnLst/>
            <a:rect l="l" t="t" r="r" b="b"/>
            <a:pathLst>
              <a:path w="180975" h="169545">
                <a:moveTo>
                  <a:pt x="180644" y="0"/>
                </a:moveTo>
                <a:lnTo>
                  <a:pt x="0" y="0"/>
                </a:lnTo>
                <a:lnTo>
                  <a:pt x="0" y="55892"/>
                </a:lnTo>
                <a:lnTo>
                  <a:pt x="0" y="168935"/>
                </a:lnTo>
                <a:lnTo>
                  <a:pt x="69430" y="168935"/>
                </a:lnTo>
                <a:lnTo>
                  <a:pt x="69430" y="55892"/>
                </a:lnTo>
                <a:lnTo>
                  <a:pt x="180644" y="55892"/>
                </a:lnTo>
                <a:lnTo>
                  <a:pt x="180644" y="0"/>
                </a:lnTo>
                <a:close/>
              </a:path>
            </a:pathLst>
          </a:custGeom>
          <a:solidFill>
            <a:srgbClr val="24282A"/>
          </a:solidFill>
        </p:spPr>
        <p:txBody>
          <a:bodyPr wrap="square" lIns="0" tIns="0" rIns="0" bIns="0"/>
          <a:lstStyle/>
          <a:p>
            <a:endParaRPr/>
          </a:p>
        </p:txBody>
      </p:sp>
      <p:pic>
        <p:nvPicPr>
          <p:cNvPr id="20" name="bg object 20"/>
          <p:cNvPicPr/>
          <p:nvPr/>
        </p:nvPicPr>
        <p:blipFill>
          <a:blip r:embed="rId2" cstate="print"/>
          <a:stretch>
            <a:fillRect/>
          </a:stretch>
        </p:blipFill>
        <p:spPr>
          <a:xfrm>
            <a:off x="362900" y="181686"/>
            <a:ext cx="834840" cy="360542"/>
          </a:xfrm>
          <a:prstGeom prst="rect">
            <a:avLst/>
          </a:prstGeom>
        </p:spPr>
      </p:pic>
      <p:sp>
        <p:nvSpPr>
          <p:cNvPr id="21" name="bg object 21"/>
          <p:cNvSpPr/>
          <p:nvPr/>
        </p:nvSpPr>
        <p:spPr>
          <a:xfrm>
            <a:off x="1239583" y="184746"/>
            <a:ext cx="188595" cy="106045"/>
          </a:xfrm>
          <a:custGeom>
            <a:avLst/>
            <a:gdLst/>
            <a:ahLst/>
            <a:cxnLst/>
            <a:rect l="l" t="t" r="r" b="b"/>
            <a:pathLst>
              <a:path w="188594" h="106045">
                <a:moveTo>
                  <a:pt x="188315" y="0"/>
                </a:moveTo>
                <a:lnTo>
                  <a:pt x="0" y="0"/>
                </a:lnTo>
                <a:lnTo>
                  <a:pt x="0" y="55880"/>
                </a:lnTo>
                <a:lnTo>
                  <a:pt x="0" y="105422"/>
                </a:lnTo>
                <a:lnTo>
                  <a:pt x="69430" y="105422"/>
                </a:lnTo>
                <a:lnTo>
                  <a:pt x="69430" y="55880"/>
                </a:lnTo>
                <a:lnTo>
                  <a:pt x="188315" y="55880"/>
                </a:lnTo>
                <a:lnTo>
                  <a:pt x="188315" y="0"/>
                </a:lnTo>
                <a:close/>
              </a:path>
            </a:pathLst>
          </a:custGeom>
          <a:solidFill>
            <a:srgbClr val="24282A"/>
          </a:solidFill>
        </p:spPr>
        <p:txBody>
          <a:bodyPr wrap="square" lIns="0" tIns="0" rIns="0" bIns="0"/>
          <a:lstStyle/>
          <a:p>
            <a:endParaRPr/>
          </a:p>
        </p:txBody>
      </p:sp>
      <p:sp>
        <p:nvSpPr>
          <p:cNvPr id="2" name="Holder 2"/>
          <p:cNvSpPr>
            <a:spLocks noGrp="1"/>
          </p:cNvSpPr>
          <p:nvPr>
            <p:ph type="title"/>
          </p:nvPr>
        </p:nvSpPr>
        <p:spPr/>
        <p:txBody>
          <a:bodyPr lIns="0" tIns="0" rIns="0" bIns="0"/>
          <a:lstStyle>
            <a:lvl1pPr>
              <a:defRPr sz="3600" b="1" i="0">
                <a:solidFill>
                  <a:srgbClr val="00A643"/>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0A5A4CD3-D780-4C37-92A3-8E3A11DBA5DF}" type="datetime1">
              <a:rPr lang="en-US" smtClean="0"/>
              <a:t>10/14/2025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18F6E39-9236-4D2F-8AF5-DC918721BC04}" type="datetime1">
              <a:rPr lang="en-US" smtClean="0"/>
              <a:t>10/14/2025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17" name="bg object 17"/>
          <p:cNvSpPr/>
          <p:nvPr/>
        </p:nvSpPr>
        <p:spPr>
          <a:xfrm>
            <a:off x="361950" y="6496050"/>
            <a:ext cx="3519804" cy="0"/>
          </a:xfrm>
          <a:custGeom>
            <a:avLst/>
            <a:gdLst/>
            <a:ahLst/>
            <a:cxnLst/>
            <a:rect l="l" t="t" r="r" b="b"/>
            <a:pathLst>
              <a:path w="3519804">
                <a:moveTo>
                  <a:pt x="0" y="0"/>
                </a:moveTo>
                <a:lnTo>
                  <a:pt x="3519804" y="0"/>
                </a:lnTo>
              </a:path>
            </a:pathLst>
          </a:custGeom>
          <a:ln w="19050">
            <a:solidFill>
              <a:srgbClr val="23282A"/>
            </a:solidFill>
          </a:ln>
        </p:spPr>
        <p:txBody>
          <a:bodyPr wrap="square" lIns="0" tIns="0" rIns="0" bIns="0"/>
          <a:lstStyle/>
          <a:p>
            <a:endParaRPr/>
          </a:p>
        </p:txBody>
      </p:sp>
      <p:sp>
        <p:nvSpPr>
          <p:cNvPr id="18" name="bg object 18"/>
          <p:cNvSpPr/>
          <p:nvPr/>
        </p:nvSpPr>
        <p:spPr>
          <a:xfrm>
            <a:off x="1239583" y="290169"/>
            <a:ext cx="180975" cy="169545"/>
          </a:xfrm>
          <a:custGeom>
            <a:avLst/>
            <a:gdLst/>
            <a:ahLst/>
            <a:cxnLst/>
            <a:rect l="l" t="t" r="r" b="b"/>
            <a:pathLst>
              <a:path w="180975" h="169545">
                <a:moveTo>
                  <a:pt x="180644" y="0"/>
                </a:moveTo>
                <a:lnTo>
                  <a:pt x="0" y="0"/>
                </a:lnTo>
                <a:lnTo>
                  <a:pt x="0" y="55892"/>
                </a:lnTo>
                <a:lnTo>
                  <a:pt x="0" y="168935"/>
                </a:lnTo>
                <a:lnTo>
                  <a:pt x="69430" y="168935"/>
                </a:lnTo>
                <a:lnTo>
                  <a:pt x="69430" y="55892"/>
                </a:lnTo>
                <a:lnTo>
                  <a:pt x="180644" y="55892"/>
                </a:lnTo>
                <a:lnTo>
                  <a:pt x="180644" y="0"/>
                </a:lnTo>
                <a:close/>
              </a:path>
            </a:pathLst>
          </a:custGeom>
          <a:solidFill>
            <a:srgbClr val="24282A"/>
          </a:solidFill>
        </p:spPr>
        <p:txBody>
          <a:bodyPr wrap="square" lIns="0" tIns="0" rIns="0" bIns="0"/>
          <a:lstStyle/>
          <a:p>
            <a:endParaRPr/>
          </a:p>
        </p:txBody>
      </p:sp>
      <p:pic>
        <p:nvPicPr>
          <p:cNvPr id="19" name="bg object 19"/>
          <p:cNvPicPr/>
          <p:nvPr/>
        </p:nvPicPr>
        <p:blipFill>
          <a:blip r:embed="rId7" cstate="print"/>
          <a:stretch>
            <a:fillRect/>
          </a:stretch>
        </p:blipFill>
        <p:spPr>
          <a:xfrm>
            <a:off x="362900" y="181686"/>
            <a:ext cx="834840" cy="360542"/>
          </a:xfrm>
          <a:prstGeom prst="rect">
            <a:avLst/>
          </a:prstGeom>
        </p:spPr>
      </p:pic>
      <p:sp>
        <p:nvSpPr>
          <p:cNvPr id="20" name="bg object 20"/>
          <p:cNvSpPr/>
          <p:nvPr/>
        </p:nvSpPr>
        <p:spPr>
          <a:xfrm>
            <a:off x="1239583" y="184746"/>
            <a:ext cx="188595" cy="106045"/>
          </a:xfrm>
          <a:custGeom>
            <a:avLst/>
            <a:gdLst/>
            <a:ahLst/>
            <a:cxnLst/>
            <a:rect l="l" t="t" r="r" b="b"/>
            <a:pathLst>
              <a:path w="188594" h="106045">
                <a:moveTo>
                  <a:pt x="188315" y="0"/>
                </a:moveTo>
                <a:lnTo>
                  <a:pt x="0" y="0"/>
                </a:lnTo>
                <a:lnTo>
                  <a:pt x="0" y="55880"/>
                </a:lnTo>
                <a:lnTo>
                  <a:pt x="0" y="105422"/>
                </a:lnTo>
                <a:lnTo>
                  <a:pt x="69430" y="105422"/>
                </a:lnTo>
                <a:lnTo>
                  <a:pt x="69430" y="55880"/>
                </a:lnTo>
                <a:lnTo>
                  <a:pt x="188315" y="55880"/>
                </a:lnTo>
                <a:lnTo>
                  <a:pt x="188315" y="0"/>
                </a:lnTo>
                <a:close/>
              </a:path>
            </a:pathLst>
          </a:custGeom>
          <a:solidFill>
            <a:srgbClr val="24282A"/>
          </a:solidFill>
        </p:spPr>
        <p:txBody>
          <a:bodyPr wrap="square" lIns="0" tIns="0" rIns="0" bIns="0"/>
          <a:lstStyle/>
          <a:p>
            <a:endParaRPr/>
          </a:p>
        </p:txBody>
      </p:sp>
      <p:sp>
        <p:nvSpPr>
          <p:cNvPr id="2" name="Holder 2"/>
          <p:cNvSpPr>
            <a:spLocks noGrp="1"/>
          </p:cNvSpPr>
          <p:nvPr>
            <p:ph type="title"/>
          </p:nvPr>
        </p:nvSpPr>
        <p:spPr>
          <a:xfrm>
            <a:off x="204787" y="-121285"/>
            <a:ext cx="11782488" cy="1535811"/>
          </a:xfrm>
          <a:prstGeom prst="rect">
            <a:avLst/>
          </a:prstGeom>
        </p:spPr>
        <p:txBody>
          <a:bodyPr wrap="square" lIns="0" tIns="0" rIns="0" bIns="0">
            <a:spAutoFit/>
          </a:bodyPr>
          <a:lstStyle>
            <a:lvl1pPr>
              <a:defRPr sz="3600" b="1" i="0">
                <a:solidFill>
                  <a:srgbClr val="00A643"/>
                </a:solidFill>
                <a:latin typeface="Arial"/>
                <a:cs typeface="Arial"/>
              </a:defRPr>
            </a:lvl1pPr>
          </a:lstStyle>
          <a:p>
            <a:endParaRPr/>
          </a:p>
        </p:txBody>
      </p:sp>
      <p:sp>
        <p:nvSpPr>
          <p:cNvPr id="3" name="Holder 3"/>
          <p:cNvSpPr>
            <a:spLocks noGrp="1"/>
          </p:cNvSpPr>
          <p:nvPr>
            <p:ph type="body" idx="1"/>
          </p:nvPr>
        </p:nvSpPr>
        <p:spPr>
          <a:xfrm>
            <a:off x="5218684" y="2243137"/>
            <a:ext cx="6506845" cy="4159885"/>
          </a:xfrm>
          <a:prstGeom prst="rect">
            <a:avLst/>
          </a:prstGeom>
        </p:spPr>
        <p:txBody>
          <a:bodyPr wrap="square" lIns="0" tIns="0" rIns="0" bIns="0">
            <a:spAutoFit/>
          </a:bodyPr>
          <a:lstStyle>
            <a:lvl1pPr>
              <a:defRPr sz="1850" b="0" i="0">
                <a:solidFill>
                  <a:srgbClr val="23282A"/>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7E02D650-EDA0-486A-B772-B8313797EE3F}" type="datetime1">
              <a:rPr lang="en-US" smtClean="0"/>
              <a:t>10/14/2025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weforum.org/"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www.weforum.org/agenda/2023/05/future-of-jobs-2023-skill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hyperlink" Target="https://acqf.africa/capacity-development-programme/training-modules/micro-credentials-handbook/@@display-file/file/Micro-Credentials%20Handbook%20ACQF_FINAL%20Version_23.12.2024_WEB_EN.pdf"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eur-lex.europa.eu/legal-content/DE/TXT/?uri=uriserv:OJ.C_.2022.243.01.0010.01.ENG" TargetMode="External"/><Relationship Id="rId2" Type="http://schemas.openxmlformats.org/officeDocument/2006/relationships/hyperlink" Target="https://unesdoc.unesco.org/ark:/48223/pf0000381668"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2900" y="181686"/>
            <a:ext cx="1065530" cy="360680"/>
            <a:chOff x="362900" y="181686"/>
            <a:chExt cx="1065530" cy="360680"/>
          </a:xfrm>
        </p:grpSpPr>
        <p:sp>
          <p:nvSpPr>
            <p:cNvPr id="3" name="object 3"/>
            <p:cNvSpPr/>
            <p:nvPr/>
          </p:nvSpPr>
          <p:spPr>
            <a:xfrm>
              <a:off x="1239583" y="290169"/>
              <a:ext cx="180975" cy="169545"/>
            </a:xfrm>
            <a:custGeom>
              <a:avLst/>
              <a:gdLst/>
              <a:ahLst/>
              <a:cxnLst/>
              <a:rect l="l" t="t" r="r" b="b"/>
              <a:pathLst>
                <a:path w="180975" h="169545">
                  <a:moveTo>
                    <a:pt x="180644" y="0"/>
                  </a:moveTo>
                  <a:lnTo>
                    <a:pt x="0" y="0"/>
                  </a:lnTo>
                  <a:lnTo>
                    <a:pt x="0" y="55892"/>
                  </a:lnTo>
                  <a:lnTo>
                    <a:pt x="0" y="168935"/>
                  </a:lnTo>
                  <a:lnTo>
                    <a:pt x="69430" y="168935"/>
                  </a:lnTo>
                  <a:lnTo>
                    <a:pt x="69430" y="55892"/>
                  </a:lnTo>
                  <a:lnTo>
                    <a:pt x="180644" y="55892"/>
                  </a:lnTo>
                  <a:lnTo>
                    <a:pt x="180644" y="0"/>
                  </a:lnTo>
                  <a:close/>
                </a:path>
              </a:pathLst>
            </a:custGeom>
            <a:solidFill>
              <a:srgbClr val="24282A"/>
            </a:solidFill>
          </p:spPr>
          <p:txBody>
            <a:bodyPr wrap="square" lIns="0" tIns="0" rIns="0" bIns="0"/>
            <a:lstStyle/>
            <a:p>
              <a:endParaRPr/>
            </a:p>
          </p:txBody>
        </p:sp>
        <p:pic>
          <p:nvPicPr>
            <p:cNvPr id="4" name="object 4"/>
            <p:cNvPicPr/>
            <p:nvPr/>
          </p:nvPicPr>
          <p:blipFill>
            <a:blip r:embed="rId3" cstate="print"/>
            <a:stretch>
              <a:fillRect/>
            </a:stretch>
          </p:blipFill>
          <p:spPr>
            <a:xfrm>
              <a:off x="362900" y="181686"/>
              <a:ext cx="834840" cy="360542"/>
            </a:xfrm>
            <a:prstGeom prst="rect">
              <a:avLst/>
            </a:prstGeom>
          </p:spPr>
        </p:pic>
        <p:sp>
          <p:nvSpPr>
            <p:cNvPr id="5" name="object 5"/>
            <p:cNvSpPr/>
            <p:nvPr/>
          </p:nvSpPr>
          <p:spPr>
            <a:xfrm>
              <a:off x="1239583" y="184746"/>
              <a:ext cx="188595" cy="106045"/>
            </a:xfrm>
            <a:custGeom>
              <a:avLst/>
              <a:gdLst/>
              <a:ahLst/>
              <a:cxnLst/>
              <a:rect l="l" t="t" r="r" b="b"/>
              <a:pathLst>
                <a:path w="188594" h="106045">
                  <a:moveTo>
                    <a:pt x="188315" y="0"/>
                  </a:moveTo>
                  <a:lnTo>
                    <a:pt x="0" y="0"/>
                  </a:lnTo>
                  <a:lnTo>
                    <a:pt x="0" y="55880"/>
                  </a:lnTo>
                  <a:lnTo>
                    <a:pt x="0" y="105422"/>
                  </a:lnTo>
                  <a:lnTo>
                    <a:pt x="69430" y="105422"/>
                  </a:lnTo>
                  <a:lnTo>
                    <a:pt x="69430" y="55880"/>
                  </a:lnTo>
                  <a:lnTo>
                    <a:pt x="188315" y="55880"/>
                  </a:lnTo>
                  <a:lnTo>
                    <a:pt x="188315" y="0"/>
                  </a:lnTo>
                  <a:close/>
                </a:path>
              </a:pathLst>
            </a:custGeom>
            <a:solidFill>
              <a:srgbClr val="24282A"/>
            </a:solidFill>
          </p:spPr>
          <p:txBody>
            <a:bodyPr wrap="square" lIns="0" tIns="0" rIns="0" bIns="0"/>
            <a:lstStyle/>
            <a:p>
              <a:endParaRPr/>
            </a:p>
          </p:txBody>
        </p:sp>
      </p:grpSp>
      <p:sp>
        <p:nvSpPr>
          <p:cNvPr id="7" name="object 7"/>
          <p:cNvSpPr/>
          <p:nvPr/>
        </p:nvSpPr>
        <p:spPr>
          <a:xfrm>
            <a:off x="4448175" y="4284432"/>
            <a:ext cx="7743825" cy="2696857"/>
          </a:xfrm>
          <a:custGeom>
            <a:avLst/>
            <a:gdLst/>
            <a:ahLst/>
            <a:cxnLst/>
            <a:rect l="l" t="t" r="r" b="b"/>
            <a:pathLst>
              <a:path w="7743825" h="2809875">
                <a:moveTo>
                  <a:pt x="0" y="2809875"/>
                </a:moveTo>
                <a:lnTo>
                  <a:pt x="7743825" y="2809875"/>
                </a:lnTo>
                <a:lnTo>
                  <a:pt x="7743825" y="0"/>
                </a:lnTo>
                <a:lnTo>
                  <a:pt x="0" y="0"/>
                </a:lnTo>
                <a:lnTo>
                  <a:pt x="0" y="2809875"/>
                </a:lnTo>
                <a:close/>
              </a:path>
            </a:pathLst>
          </a:custGeom>
          <a:solidFill>
            <a:srgbClr val="1F2A44"/>
          </a:solidFill>
        </p:spPr>
        <p:txBody>
          <a:bodyPr wrap="square" lIns="0" tIns="0" rIns="0" bIns="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kern="1200">
                <a:solidFill>
                  <a:srgbClr val="FFC000"/>
                </a:solidFill>
                <a:latin typeface="Nunito Sans Light" pitchFamily="2" charset="77"/>
                <a:ea typeface="+mn-ea"/>
                <a:cs typeface="+mn-cs"/>
              </a:defRPr>
            </a:pPr>
            <a: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pPr>
            <a:endParaRPr sz="2800" b="1" kern="1200">
              <a:solidFill>
                <a:srgbClr val="FFC000"/>
              </a:solidFill>
              <a:latin typeface="Nunito Sans Light" pitchFamily="2" charset="77"/>
              <a:ea typeface="+mn-ea"/>
              <a:cs typeface="+mn-cs"/>
            </a:endParaRPr>
          </a:p>
          <a:p>
            <a:pPr algn="ctr" rtl="0">
              <a:lnSpc>
                <a:spcPct val="90000"/>
              </a:lnSpc>
              <a:spcBef>
                <a:spcPts val="1000"/>
              </a:spcBef>
              <a:defRPr sz="2800" b="1" kern="1200">
                <a:ln>
                  <a:noFill/>
                </a:ln>
                <a:effectLst/>
                <a:uLnTx/>
                <a:uFillTx/>
                <a:latin typeface="Nunito Sans Light" pitchFamily="2" charset="77"/>
                <a:ea typeface="+mn-ea"/>
                <a:cs typeface="+mn-cs"/>
              </a:defRPr>
            </a:pPr>
            <a:r>
              <a:rPr>
                <a:solidFill>
                  <a:srgbClr val="FFFFFF"/>
                </a:solidFill>
              </a:rPr>
              <a:t>                </a:t>
            </a:r>
            <a:r>
              <a:rPr>
                <a:solidFill>
                  <a:srgbClr val="FFFF00"/>
                </a:solidFill>
              </a:rPr>
              <a:t>Présenté par: James Mwewa</a:t>
            </a:r>
            <a:endParaRPr kumimoji="0" sz="2800" b="1" i="0" u="none" strike="noStrike" kern="1200" cap="none" normalizeH="0" baseline="0">
              <a:ln>
                <a:noFill/>
              </a:ln>
              <a:solidFill>
                <a:srgbClr val="FFFF00"/>
              </a:solidFill>
              <a:effectLst/>
              <a:uLnTx/>
              <a:uFillTx/>
              <a:latin typeface="Nunito Sans Light" pitchFamily="2" charset="77"/>
              <a:ea typeface="+mn-ea"/>
              <a:cs typeface="+mn-cs"/>
            </a:endParaRPr>
          </a:p>
        </p:txBody>
      </p:sp>
      <p:grpSp>
        <p:nvGrpSpPr>
          <p:cNvPr id="8" name="object 8"/>
          <p:cNvGrpSpPr/>
          <p:nvPr/>
        </p:nvGrpSpPr>
        <p:grpSpPr>
          <a:xfrm>
            <a:off x="5165725" y="181686"/>
            <a:ext cx="1692275" cy="817244"/>
            <a:chOff x="6459909" y="401164"/>
            <a:chExt cx="1692275" cy="817244"/>
          </a:xfrm>
        </p:grpSpPr>
        <p:pic>
          <p:nvPicPr>
            <p:cNvPr id="9" name="object 9"/>
            <p:cNvPicPr/>
            <p:nvPr/>
          </p:nvPicPr>
          <p:blipFill>
            <a:blip r:embed="rId4" cstate="print"/>
            <a:stretch>
              <a:fillRect/>
            </a:stretch>
          </p:blipFill>
          <p:spPr>
            <a:xfrm>
              <a:off x="6462241" y="401806"/>
              <a:ext cx="1466650" cy="816344"/>
            </a:xfrm>
            <a:prstGeom prst="rect">
              <a:avLst/>
            </a:prstGeom>
          </p:spPr>
        </p:pic>
        <p:sp>
          <p:nvSpPr>
            <p:cNvPr id="10" name="object 10"/>
            <p:cNvSpPr/>
            <p:nvPr/>
          </p:nvSpPr>
          <p:spPr>
            <a:xfrm>
              <a:off x="6459906" y="401167"/>
              <a:ext cx="1692275" cy="438784"/>
            </a:xfrm>
            <a:custGeom>
              <a:avLst/>
              <a:gdLst/>
              <a:ahLst/>
              <a:cxnLst/>
              <a:rect l="l" t="t" r="r" b="b"/>
              <a:pathLst>
                <a:path w="1692275" h="438784">
                  <a:moveTo>
                    <a:pt x="490397" y="438188"/>
                  </a:moveTo>
                  <a:lnTo>
                    <a:pt x="446747" y="344220"/>
                  </a:lnTo>
                  <a:lnTo>
                    <a:pt x="407885" y="260591"/>
                  </a:lnTo>
                  <a:lnTo>
                    <a:pt x="344246" y="123634"/>
                  </a:lnTo>
                  <a:lnTo>
                    <a:pt x="305193" y="39585"/>
                  </a:lnTo>
                  <a:lnTo>
                    <a:pt x="305193" y="260591"/>
                  </a:lnTo>
                  <a:lnTo>
                    <a:pt x="187020" y="260591"/>
                  </a:lnTo>
                  <a:lnTo>
                    <a:pt x="246087" y="123634"/>
                  </a:lnTo>
                  <a:lnTo>
                    <a:pt x="305193" y="260591"/>
                  </a:lnTo>
                  <a:lnTo>
                    <a:pt x="305193" y="39585"/>
                  </a:lnTo>
                  <a:lnTo>
                    <a:pt x="289344" y="5461"/>
                  </a:lnTo>
                  <a:lnTo>
                    <a:pt x="200418" y="5461"/>
                  </a:lnTo>
                  <a:lnTo>
                    <a:pt x="0" y="438188"/>
                  </a:lnTo>
                  <a:lnTo>
                    <a:pt x="112687" y="438188"/>
                  </a:lnTo>
                  <a:lnTo>
                    <a:pt x="151066" y="344220"/>
                  </a:lnTo>
                  <a:lnTo>
                    <a:pt x="341147" y="344220"/>
                  </a:lnTo>
                  <a:lnTo>
                    <a:pt x="379514" y="438188"/>
                  </a:lnTo>
                  <a:lnTo>
                    <a:pt x="490397" y="438188"/>
                  </a:lnTo>
                  <a:close/>
                </a:path>
                <a:path w="1692275" h="438784">
                  <a:moveTo>
                    <a:pt x="858329" y="46583"/>
                  </a:moveTo>
                  <a:lnTo>
                    <a:pt x="812812" y="19519"/>
                  </a:lnTo>
                  <a:lnTo>
                    <a:pt x="774141" y="7086"/>
                  </a:lnTo>
                  <a:lnTo>
                    <a:pt x="733386" y="749"/>
                  </a:lnTo>
                  <a:lnTo>
                    <a:pt x="712724" y="0"/>
                  </a:lnTo>
                  <a:lnTo>
                    <a:pt x="680313" y="1714"/>
                  </a:lnTo>
                  <a:lnTo>
                    <a:pt x="621982" y="15341"/>
                  </a:lnTo>
                  <a:lnTo>
                    <a:pt x="572909" y="42075"/>
                  </a:lnTo>
                  <a:lnTo>
                    <a:pt x="534530" y="80721"/>
                  </a:lnTo>
                  <a:lnTo>
                    <a:pt x="508330" y="129616"/>
                  </a:lnTo>
                  <a:lnTo>
                    <a:pt x="495084" y="187045"/>
                  </a:lnTo>
                  <a:lnTo>
                    <a:pt x="493420" y="218770"/>
                  </a:lnTo>
                  <a:lnTo>
                    <a:pt x="495084" y="250520"/>
                  </a:lnTo>
                  <a:lnTo>
                    <a:pt x="508330" y="308102"/>
                  </a:lnTo>
                  <a:lnTo>
                    <a:pt x="534479" y="357238"/>
                  </a:lnTo>
                  <a:lnTo>
                    <a:pt x="572871" y="396049"/>
                  </a:lnTo>
                  <a:lnTo>
                    <a:pt x="621969" y="422833"/>
                  </a:lnTo>
                  <a:lnTo>
                    <a:pt x="680300" y="436473"/>
                  </a:lnTo>
                  <a:lnTo>
                    <a:pt x="712724" y="438188"/>
                  </a:lnTo>
                  <a:lnTo>
                    <a:pt x="733386" y="437451"/>
                  </a:lnTo>
                  <a:lnTo>
                    <a:pt x="774141" y="431114"/>
                  </a:lnTo>
                  <a:lnTo>
                    <a:pt x="812812" y="418604"/>
                  </a:lnTo>
                  <a:lnTo>
                    <a:pt x="858329" y="391629"/>
                  </a:lnTo>
                  <a:lnTo>
                    <a:pt x="823607" y="312813"/>
                  </a:lnTo>
                  <a:lnTo>
                    <a:pt x="796950" y="328993"/>
                  </a:lnTo>
                  <a:lnTo>
                    <a:pt x="769988" y="340550"/>
                  </a:lnTo>
                  <a:lnTo>
                    <a:pt x="742721" y="347484"/>
                  </a:lnTo>
                  <a:lnTo>
                    <a:pt x="715162" y="349796"/>
                  </a:lnTo>
                  <a:lnTo>
                    <a:pt x="690499" y="347713"/>
                  </a:lnTo>
                  <a:lnTo>
                    <a:pt x="650455" y="331203"/>
                  </a:lnTo>
                  <a:lnTo>
                    <a:pt x="622935" y="298259"/>
                  </a:lnTo>
                  <a:lnTo>
                    <a:pt x="609066" y="249313"/>
                  </a:lnTo>
                  <a:lnTo>
                    <a:pt x="607339" y="218884"/>
                  </a:lnTo>
                  <a:lnTo>
                    <a:pt x="609066" y="188455"/>
                  </a:lnTo>
                  <a:lnTo>
                    <a:pt x="622935" y="139661"/>
                  </a:lnTo>
                  <a:lnTo>
                    <a:pt x="650455" y="106997"/>
                  </a:lnTo>
                  <a:lnTo>
                    <a:pt x="690499" y="90627"/>
                  </a:lnTo>
                  <a:lnTo>
                    <a:pt x="715162" y="88582"/>
                  </a:lnTo>
                  <a:lnTo>
                    <a:pt x="742721" y="90893"/>
                  </a:lnTo>
                  <a:lnTo>
                    <a:pt x="769988" y="97802"/>
                  </a:lnTo>
                  <a:lnTo>
                    <a:pt x="796950" y="109321"/>
                  </a:lnTo>
                  <a:lnTo>
                    <a:pt x="823607" y="125425"/>
                  </a:lnTo>
                  <a:lnTo>
                    <a:pt x="858329" y="46583"/>
                  </a:lnTo>
                  <a:close/>
                </a:path>
                <a:path w="1692275" h="438784">
                  <a:moveTo>
                    <a:pt x="1691678" y="6070"/>
                  </a:moveTo>
                  <a:lnTo>
                    <a:pt x="1392555" y="6070"/>
                  </a:lnTo>
                  <a:lnTo>
                    <a:pt x="1392555" y="92202"/>
                  </a:lnTo>
                  <a:lnTo>
                    <a:pt x="1392555" y="172008"/>
                  </a:lnTo>
                  <a:lnTo>
                    <a:pt x="1392555" y="258140"/>
                  </a:lnTo>
                  <a:lnTo>
                    <a:pt x="1392555" y="438023"/>
                  </a:lnTo>
                  <a:lnTo>
                    <a:pt x="1502816" y="438023"/>
                  </a:lnTo>
                  <a:lnTo>
                    <a:pt x="1502816" y="258140"/>
                  </a:lnTo>
                  <a:lnTo>
                    <a:pt x="1679486" y="258140"/>
                  </a:lnTo>
                  <a:lnTo>
                    <a:pt x="1679486" y="172008"/>
                  </a:lnTo>
                  <a:lnTo>
                    <a:pt x="1502816" y="172008"/>
                  </a:lnTo>
                  <a:lnTo>
                    <a:pt x="1502816" y="92202"/>
                  </a:lnTo>
                  <a:lnTo>
                    <a:pt x="1691678" y="92202"/>
                  </a:lnTo>
                  <a:lnTo>
                    <a:pt x="1691678" y="6070"/>
                  </a:lnTo>
                  <a:close/>
                </a:path>
              </a:pathLst>
            </a:custGeom>
            <a:solidFill>
              <a:srgbClr val="24282A"/>
            </a:solidFill>
          </p:spPr>
          <p:txBody>
            <a:bodyPr wrap="square" lIns="0" tIns="0" rIns="0" bIns="0"/>
            <a:lstStyle/>
            <a:p>
              <a:endParaRPr/>
            </a:p>
          </p:txBody>
        </p:sp>
      </p:grpSp>
      <p:sp>
        <p:nvSpPr>
          <p:cNvPr id="11" name="object 11"/>
          <p:cNvSpPr/>
          <p:nvPr/>
        </p:nvSpPr>
        <p:spPr>
          <a:xfrm>
            <a:off x="6553200" y="1571625"/>
            <a:ext cx="0" cy="2148205"/>
          </a:xfrm>
          <a:custGeom>
            <a:avLst/>
            <a:gdLst/>
            <a:ahLst/>
            <a:cxnLst/>
            <a:rect l="l" t="t" r="r" b="b"/>
            <a:pathLst>
              <a:path h="2148204">
                <a:moveTo>
                  <a:pt x="0" y="0"/>
                </a:moveTo>
                <a:lnTo>
                  <a:pt x="0" y="2147824"/>
                </a:lnTo>
              </a:path>
            </a:pathLst>
          </a:custGeom>
          <a:ln w="92075">
            <a:solidFill>
              <a:srgbClr val="23282A"/>
            </a:solidFill>
          </a:ln>
        </p:spPr>
        <p:txBody>
          <a:bodyPr wrap="square" lIns="0" tIns="0" rIns="0" bIns="0"/>
          <a:lstStyle/>
          <a:p>
            <a:endParaRPr/>
          </a:p>
        </p:txBody>
      </p:sp>
      <p:sp>
        <p:nvSpPr>
          <p:cNvPr id="12" name="object 12"/>
          <p:cNvSpPr/>
          <p:nvPr/>
        </p:nvSpPr>
        <p:spPr>
          <a:xfrm>
            <a:off x="6457950" y="4714875"/>
            <a:ext cx="5378450" cy="0"/>
          </a:xfrm>
          <a:custGeom>
            <a:avLst/>
            <a:gdLst/>
            <a:ahLst/>
            <a:cxnLst/>
            <a:rect l="l" t="t" r="r" b="b"/>
            <a:pathLst>
              <a:path w="5378450">
                <a:moveTo>
                  <a:pt x="0" y="0"/>
                </a:moveTo>
                <a:lnTo>
                  <a:pt x="5378069" y="0"/>
                </a:lnTo>
              </a:path>
            </a:pathLst>
          </a:custGeom>
          <a:ln w="19050">
            <a:solidFill>
              <a:srgbClr val="FFFFFF"/>
            </a:solidFill>
          </a:ln>
        </p:spPr>
        <p:txBody>
          <a:bodyPr wrap="square" lIns="0" tIns="0" rIns="0" bIns="0"/>
          <a:lstStyle/>
          <a:p>
            <a:endParaRPr/>
          </a:p>
        </p:txBody>
      </p:sp>
      <p:sp>
        <p:nvSpPr>
          <p:cNvPr id="14" name="object 14"/>
          <p:cNvSpPr txBox="1">
            <a:spLocks noGrp="1"/>
          </p:cNvSpPr>
          <p:nvPr>
            <p:ph type="title"/>
          </p:nvPr>
        </p:nvSpPr>
        <p:spPr>
          <a:xfrm>
            <a:off x="6781800" y="590500"/>
            <a:ext cx="5257800" cy="2963632"/>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889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kern="1200">
                <a:latin typeface="Calibri" panose="020F0502020204030204"/>
                <a:ea typeface="+mn-ea"/>
                <a:cs typeface="+mn-cs"/>
              </a:defRPr>
            </a:pPr>
            <a:r>
              <a:rPr sz="3200" dirty="0">
                <a:solidFill>
                  <a:srgbClr val="202A44">
                    <a:lumMod val="75000"/>
                    <a:lumOff val="25000"/>
                  </a:srgbClr>
                </a:solidFill>
              </a:rPr>
              <a:t>Le 6e Forum continental de </a:t>
            </a:r>
            <a:r>
              <a:rPr sz="3200" dirty="0" err="1">
                <a:solidFill>
                  <a:srgbClr val="202A44">
                    <a:lumMod val="75000"/>
                    <a:lumOff val="25000"/>
                  </a:srgbClr>
                </a:solidFill>
              </a:rPr>
              <a:t>l'ACQF</a:t>
            </a:r>
            <a:r>
              <a:rPr sz="3200" dirty="0">
                <a:solidFill>
                  <a:srgbClr val="202A44">
                    <a:lumMod val="75000"/>
                    <a:lumOff val="25000"/>
                  </a:srgbClr>
                </a:solidFill>
              </a:rPr>
              <a:t> - Maurice</a:t>
            </a:r>
            <a:br>
              <a:rPr sz="3200" dirty="0">
                <a:solidFill>
                  <a:srgbClr val="202A44">
                    <a:lumMod val="75000"/>
                    <a:lumOff val="25000"/>
                  </a:srgbClr>
                </a:solidFill>
              </a:rPr>
            </a:br>
            <a:br>
              <a:rPr sz="3200" dirty="0">
                <a:solidFill>
                  <a:srgbClr val="202A44">
                    <a:lumMod val="75000"/>
                    <a:lumOff val="25000"/>
                  </a:srgbClr>
                </a:solidFill>
              </a:rPr>
            </a:br>
            <a:r>
              <a:rPr sz="3200" dirty="0">
                <a:solidFill>
                  <a:srgbClr val="FF0000"/>
                </a:solidFill>
              </a:rPr>
              <a:t>Session 6: </a:t>
            </a:r>
            <a:br>
              <a:rPr sz="3200" dirty="0">
                <a:solidFill>
                  <a:srgbClr val="FF0000"/>
                </a:solidFill>
              </a:rPr>
            </a:br>
            <a:r>
              <a:rPr lang="fr-FR" sz="3200" dirty="0"/>
              <a:t>Analyse des cadres nationaux relatifs aux micro-certifications</a:t>
            </a:r>
            <a:endParaRPr sz="3200" kern="1200" dirty="0">
              <a:latin typeface="Calibri" panose="020F0502020204030204"/>
              <a:ea typeface="+mn-ea"/>
              <a:cs typeface="+mn-cs"/>
            </a:endParaRPr>
          </a:p>
        </p:txBody>
      </p:sp>
      <p:sp>
        <p:nvSpPr>
          <p:cNvPr id="19" name="object 7"/>
          <p:cNvSpPr/>
          <p:nvPr/>
        </p:nvSpPr>
        <p:spPr>
          <a:xfrm>
            <a:off x="7086600" y="4309278"/>
            <a:ext cx="3825872" cy="120230"/>
          </a:xfrm>
          <a:custGeom>
            <a:avLst/>
            <a:gdLst/>
            <a:ahLst/>
            <a:cxnLst/>
            <a:rect l="l" t="t" r="r" b="b"/>
            <a:pathLst>
              <a:path w="7743825" h="2809875">
                <a:moveTo>
                  <a:pt x="0" y="2809875"/>
                </a:moveTo>
                <a:lnTo>
                  <a:pt x="7743825" y="2809875"/>
                </a:lnTo>
                <a:lnTo>
                  <a:pt x="7743825" y="0"/>
                </a:lnTo>
                <a:lnTo>
                  <a:pt x="0" y="0"/>
                </a:lnTo>
                <a:lnTo>
                  <a:pt x="0" y="2809875"/>
                </a:lnTo>
                <a:close/>
              </a:path>
            </a:pathLst>
          </a:custGeom>
          <a:solidFill>
            <a:srgbClr val="1F2A44"/>
          </a:solidFill>
        </p:spPr>
        <p:txBody>
          <a:bodyPr wrap="square" lIns="0" tIns="0" rIns="0" bIns="0"/>
          <a:lstStyle/>
          <a:p>
            <a:pPr algn="l" rtl="0">
              <a:lnSpc>
                <a:spcPct val="90000"/>
              </a:lnSpc>
              <a:spcBef>
                <a:spcPts val="1000"/>
              </a:spcBef>
              <a:defRPr sz="2800" b="1" kern="1200">
                <a:solidFill>
                  <a:schemeClr val="bg1"/>
                </a:solidFill>
                <a:latin typeface="Nunito Sans Light" pitchFamily="2" charset="77"/>
              </a:defRPr>
            </a:pPr>
            <a:r>
              <a:rPr dirty="0">
                <a:ln>
                  <a:noFill/>
                </a:ln>
                <a:effectLst/>
                <a:uLnTx/>
                <a:uFillTx/>
                <a:ea typeface="+mn-ea"/>
                <a:cs typeface="+mn-cs"/>
              </a:rPr>
              <a:t> </a:t>
            </a:r>
            <a:r>
              <a:rPr dirty="0">
                <a:ea typeface="+mn-ea"/>
                <a:cs typeface="+mn-cs"/>
              </a:rPr>
              <a:t>3</a:t>
            </a:r>
            <a:r>
              <a:rPr lang="en-GB" dirty="0">
                <a:ea typeface="+mn-ea"/>
                <a:cs typeface="+mn-cs"/>
              </a:rPr>
              <a:t>0 </a:t>
            </a:r>
            <a:r>
              <a:rPr lang="en-GB" dirty="0" err="1">
                <a:ea typeface="+mn-ea"/>
                <a:cs typeface="+mn-cs"/>
              </a:rPr>
              <a:t>septembre</a:t>
            </a:r>
            <a:r>
              <a:rPr dirty="0">
                <a:ea typeface="+mn-ea"/>
                <a:cs typeface="+mn-cs"/>
              </a:rPr>
              <a:t> 2025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kern="1200">
                <a:ln>
                  <a:noFill/>
                </a:ln>
                <a:solidFill>
                  <a:srgbClr val="FFC000"/>
                </a:solidFill>
                <a:effectLst/>
                <a:uLnTx/>
                <a:uFillTx/>
                <a:latin typeface="Nunito Sans Light" pitchFamily="2" charset="77"/>
                <a:ea typeface="+mn-ea"/>
                <a:cs typeface="+mn-cs"/>
              </a:defRPr>
            </a:pPr>
            <a:r>
              <a:rPr dirty="0"/>
              <a:t>           </a:t>
            </a:r>
            <a:endParaRPr kumimoji="0" sz="1000" b="1" i="0" u="none" strike="noStrike" kern="1200" cap="none" normalizeH="0" baseline="0" dirty="0">
              <a:ln>
                <a:noFill/>
              </a:ln>
              <a:solidFill>
                <a:srgbClr val="FFFFFF"/>
              </a:solidFill>
              <a:effectLst/>
              <a:uLnTx/>
              <a:uFillTx/>
              <a:latin typeface="Nunito Sans Light" pitchFamily="2" charset="77"/>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kern="1200">
                <a:ln>
                  <a:noFill/>
                </a:ln>
                <a:solidFill>
                  <a:srgbClr val="FFFFFF"/>
                </a:solidFill>
                <a:effectLst/>
                <a:uLnTx/>
                <a:uFillTx/>
                <a:latin typeface="Nunito Sans Light" pitchFamily="2" charset="77"/>
                <a:ea typeface="+mn-ea"/>
                <a:cs typeface="+mn-cs"/>
              </a:defRPr>
            </a:pPr>
            <a:r>
              <a:rPr dirty="0"/>
              <a:t>                 </a:t>
            </a:r>
            <a:endParaRPr kumimoji="0" sz="2800" b="1" i="0" u="none" strike="noStrike" kern="1200" cap="none" normalizeH="0" baseline="0" dirty="0">
              <a:ln>
                <a:noFill/>
              </a:ln>
              <a:solidFill>
                <a:srgbClr val="FFFFFF"/>
              </a:solidFill>
              <a:effectLst/>
              <a:uLnTx/>
              <a:uFillTx/>
              <a:latin typeface="Nunito Sans Light" pitchFamily="2" charset="77"/>
              <a:ea typeface="+mn-ea"/>
              <a:cs typeface="+mn-cs"/>
            </a:endParaRPr>
          </a:p>
        </p:txBody>
      </p:sp>
      <p:pic>
        <p:nvPicPr>
          <p:cNvPr id="6" name="Picture 5"/>
          <p:cNvPicPr>
            <a:picLocks noChangeAspect="1"/>
          </p:cNvPicPr>
          <p:nvPr/>
        </p:nvPicPr>
        <p:blipFill>
          <a:blip r:embed="rId5"/>
          <a:stretch>
            <a:fillRect/>
          </a:stretch>
        </p:blipFill>
        <p:spPr>
          <a:xfrm>
            <a:off x="-15880" y="-17980"/>
            <a:ext cx="4826002" cy="71045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6400" y="203226"/>
            <a:ext cx="10210800" cy="1001556"/>
          </a:xfrm>
          <a:prstGeom prst="rect">
            <a:avLst/>
          </a:prstGeom>
        </p:spPr>
        <p:txBody>
          <a:bodyPr vert="horz" wrap="square" lIns="0" tIns="16510" rIns="0" bIns="0">
            <a:spAutoFit/>
          </a:bodyPr>
          <a:lstStyle/>
          <a:p>
            <a:pPr marL="12700">
              <a:lnSpc>
                <a:spcPct val="100000"/>
              </a:lnSpc>
              <a:spcBef>
                <a:spcPts val="130"/>
              </a:spcBef>
              <a:defRPr sz="4000">
                <a:latin typeface="+mn-lt"/>
              </a:defRPr>
            </a:pPr>
            <a:r>
              <a:rPr sz="3200" dirty="0" err="1"/>
              <a:t>Microcertifications</a:t>
            </a:r>
            <a:r>
              <a:rPr sz="3200" dirty="0"/>
              <a:t> – </a:t>
            </a:r>
            <a:r>
              <a:rPr sz="3200" dirty="0" err="1"/>
              <a:t>une</a:t>
            </a:r>
            <a:r>
              <a:rPr sz="3200" dirty="0"/>
              <a:t> </a:t>
            </a:r>
            <a:r>
              <a:rPr sz="3200" dirty="0" err="1"/>
              <a:t>voie</a:t>
            </a:r>
            <a:r>
              <a:rPr sz="3200" dirty="0"/>
              <a:t> </a:t>
            </a:r>
            <a:r>
              <a:rPr sz="3200" dirty="0" err="1"/>
              <a:t>inévitable</a:t>
            </a:r>
            <a:r>
              <a:rPr sz="3200" dirty="0"/>
              <a:t> pour </a:t>
            </a:r>
            <a:r>
              <a:rPr sz="3200" dirty="0" err="1"/>
              <a:t>aller</a:t>
            </a:r>
            <a:r>
              <a:rPr sz="3200" dirty="0"/>
              <a:t> de </a:t>
            </a:r>
            <a:r>
              <a:rPr sz="3200" dirty="0" err="1"/>
              <a:t>l’avant</a:t>
            </a:r>
            <a:endParaRPr sz="3200" dirty="0">
              <a:latin typeface="+mn-lt"/>
            </a:endParaRPr>
          </a:p>
        </p:txBody>
      </p:sp>
      <p:pic>
        <p:nvPicPr>
          <p:cNvPr id="6" name="Picture 5"/>
          <p:cNvPicPr>
            <a:picLocks noChangeAspect="1"/>
          </p:cNvPicPr>
          <p:nvPr/>
        </p:nvPicPr>
        <p:blipFill>
          <a:blip r:embed="rId2"/>
          <a:stretch>
            <a:fillRect/>
          </a:stretch>
        </p:blipFill>
        <p:spPr>
          <a:xfrm>
            <a:off x="76200" y="1066800"/>
            <a:ext cx="5562600" cy="5654040"/>
          </a:xfrm>
          <a:prstGeom prst="rect">
            <a:avLst/>
          </a:prstGeom>
        </p:spPr>
      </p:pic>
      <p:sp>
        <p:nvSpPr>
          <p:cNvPr id="4" name="Rectangle 3"/>
          <p:cNvSpPr/>
          <p:nvPr/>
        </p:nvSpPr>
        <p:spPr>
          <a:xfrm>
            <a:off x="5577840" y="1059094"/>
            <a:ext cx="6400800" cy="45243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defRPr sz="2000"/>
            </a:pPr>
            <a:r>
              <a:rPr sz="1600" dirty="0"/>
              <a:t>Compte </a:t>
            </a:r>
            <a:r>
              <a:rPr sz="1600" dirty="0" err="1"/>
              <a:t>tenu</a:t>
            </a:r>
            <a:r>
              <a:rPr sz="1600" dirty="0"/>
              <a:t> de </a:t>
            </a:r>
            <a:r>
              <a:rPr sz="1600" dirty="0" err="1"/>
              <a:t>l’accélération</a:t>
            </a:r>
            <a:r>
              <a:rPr sz="1600" dirty="0"/>
              <a:t> </a:t>
            </a:r>
            <a:r>
              <a:rPr sz="1600" b="1" dirty="0"/>
              <a:t>et du </a:t>
            </a:r>
            <a:r>
              <a:rPr sz="1600" b="1" dirty="0" err="1"/>
              <a:t>dynamisme</a:t>
            </a:r>
            <a:r>
              <a:rPr sz="1600" b="1" dirty="0"/>
              <a:t> des </a:t>
            </a:r>
            <a:r>
              <a:rPr sz="1600" b="1" dirty="0" err="1"/>
              <a:t>changements</a:t>
            </a:r>
            <a:r>
              <a:rPr sz="1600" b="1" dirty="0"/>
              <a:t> dans les </a:t>
            </a:r>
            <a:r>
              <a:rPr sz="1600" b="1" dirty="0" err="1"/>
              <a:t>économies</a:t>
            </a:r>
            <a:r>
              <a:rPr sz="1600" b="1" dirty="0"/>
              <a:t> </a:t>
            </a:r>
            <a:r>
              <a:rPr sz="1600" b="1" dirty="0" err="1"/>
              <a:t>nationales</a:t>
            </a:r>
            <a:r>
              <a:rPr sz="1600" b="1" dirty="0"/>
              <a:t> et </a:t>
            </a:r>
            <a:r>
              <a:rPr sz="1600" b="1" dirty="0" err="1"/>
              <a:t>mondiales</a:t>
            </a:r>
            <a:r>
              <a:rPr sz="1600" b="1" dirty="0"/>
              <a:t>,</a:t>
            </a:r>
            <a:r>
              <a:rPr sz="1600" dirty="0"/>
              <a:t> les </a:t>
            </a:r>
            <a:r>
              <a:rPr sz="1600" dirty="0" err="1"/>
              <a:t>diplômés</a:t>
            </a:r>
            <a:r>
              <a:rPr sz="1600" dirty="0"/>
              <a:t> et les </a:t>
            </a:r>
            <a:r>
              <a:rPr sz="1600" dirty="0" err="1"/>
              <a:t>autres</a:t>
            </a:r>
            <a:r>
              <a:rPr sz="1600" dirty="0"/>
              <a:t> </a:t>
            </a:r>
            <a:r>
              <a:rPr sz="1600" dirty="0" err="1"/>
              <a:t>personnes</a:t>
            </a:r>
            <a:r>
              <a:rPr sz="1600" dirty="0"/>
              <a:t> sur le lieu de travail </a:t>
            </a:r>
            <a:r>
              <a:rPr sz="1600" dirty="0" err="1"/>
              <a:t>doivent</a:t>
            </a:r>
            <a:r>
              <a:rPr sz="1600" b="1" dirty="0"/>
              <a:t> </a:t>
            </a:r>
            <a:r>
              <a:rPr sz="1600" b="1" dirty="0" err="1"/>
              <a:t>acquérir</a:t>
            </a:r>
            <a:r>
              <a:rPr sz="1600" b="1" dirty="0"/>
              <a:t> de </a:t>
            </a:r>
            <a:r>
              <a:rPr sz="1600" b="1" dirty="0" err="1"/>
              <a:t>nouvelles</a:t>
            </a:r>
            <a:r>
              <a:rPr sz="1600" b="1" dirty="0"/>
              <a:t> </a:t>
            </a:r>
            <a:r>
              <a:rPr sz="1600" b="1" dirty="0" err="1"/>
              <a:t>connaissances</a:t>
            </a:r>
            <a:r>
              <a:rPr sz="1600" b="1" dirty="0"/>
              <a:t> et </a:t>
            </a:r>
            <a:r>
              <a:rPr sz="1600" b="1" dirty="0" err="1"/>
              <a:t>acquérir</a:t>
            </a:r>
            <a:r>
              <a:rPr sz="1600" b="1" dirty="0"/>
              <a:t> de </a:t>
            </a:r>
            <a:r>
              <a:rPr sz="1600" b="1" dirty="0" err="1"/>
              <a:t>nouvelles</a:t>
            </a:r>
            <a:r>
              <a:rPr sz="1600" b="1" dirty="0"/>
              <a:t> technologies et </a:t>
            </a:r>
            <a:r>
              <a:rPr sz="1600" b="1" dirty="0" err="1"/>
              <a:t>compétences</a:t>
            </a:r>
            <a:r>
              <a:rPr sz="1600" b="1" dirty="0"/>
              <a:t> tout au long de </a:t>
            </a:r>
            <a:r>
              <a:rPr sz="1600" b="1" dirty="0" err="1"/>
              <a:t>leur</a:t>
            </a:r>
            <a:r>
              <a:rPr sz="1600" b="1" dirty="0"/>
              <a:t> </a:t>
            </a:r>
            <a:r>
              <a:rPr sz="1600" b="1" dirty="0" err="1"/>
              <a:t>carrière</a:t>
            </a:r>
            <a:r>
              <a:rPr sz="1600" b="1" dirty="0"/>
              <a:t> pour </a:t>
            </a:r>
            <a:r>
              <a:rPr sz="1600" b="1" dirty="0" err="1"/>
              <a:t>rester</a:t>
            </a:r>
            <a:r>
              <a:rPr sz="1600" b="1" dirty="0"/>
              <a:t> </a:t>
            </a:r>
            <a:r>
              <a:rPr sz="1600" b="1" dirty="0" err="1"/>
              <a:t>productifs</a:t>
            </a:r>
            <a:r>
              <a:rPr sz="1600" b="1" dirty="0"/>
              <a:t>.</a:t>
            </a:r>
            <a:r>
              <a:rPr sz="1600" dirty="0"/>
              <a:t> </a:t>
            </a:r>
          </a:p>
          <a:p>
            <a:pPr marL="285750" indent="-285750">
              <a:buFont typeface="Arial" panose="020B0604020202020204" pitchFamily="34" charset="0"/>
              <a:buChar char="•"/>
            </a:pPr>
            <a:endParaRPr sz="1600" dirty="0"/>
          </a:p>
          <a:p>
            <a:pPr marL="285750" indent="-285750">
              <a:buFont typeface="Arial" panose="020B0604020202020204" pitchFamily="34" charset="0"/>
              <a:buChar char="•"/>
              <a:defRPr sz="2000"/>
            </a:pPr>
            <a:r>
              <a:rPr sz="1600" dirty="0"/>
              <a:t>Les </a:t>
            </a:r>
            <a:r>
              <a:rPr sz="1600" dirty="0" err="1"/>
              <a:t>microcertifications</a:t>
            </a:r>
            <a:r>
              <a:rPr sz="1600" dirty="0"/>
              <a:t> </a:t>
            </a:r>
            <a:r>
              <a:rPr sz="1600" dirty="0" err="1"/>
              <a:t>permettent</a:t>
            </a:r>
            <a:r>
              <a:rPr sz="1600" dirty="0"/>
              <a:t> </a:t>
            </a:r>
            <a:r>
              <a:rPr sz="1600" b="1" dirty="0" err="1"/>
              <a:t>l’acquisition</a:t>
            </a:r>
            <a:r>
              <a:rPr sz="1600" b="1" dirty="0"/>
              <a:t> </a:t>
            </a:r>
            <a:r>
              <a:rPr sz="1600" b="1" dirty="0" err="1"/>
              <a:t>ciblée</a:t>
            </a:r>
            <a:r>
              <a:rPr sz="1600" b="1" dirty="0"/>
              <a:t> et flexible de </a:t>
            </a:r>
            <a:r>
              <a:rPr sz="1600" b="1" dirty="0" err="1"/>
              <a:t>connaissances</a:t>
            </a:r>
            <a:r>
              <a:rPr sz="1600" b="1" dirty="0"/>
              <a:t>, </a:t>
            </a:r>
            <a:r>
              <a:rPr sz="1600" b="1" dirty="0" err="1"/>
              <a:t>d’aptitudes</a:t>
            </a:r>
            <a:r>
              <a:rPr sz="1600" b="1" dirty="0"/>
              <a:t> et de </a:t>
            </a:r>
            <a:r>
              <a:rPr sz="1600" b="1" dirty="0" err="1"/>
              <a:t>compétences</a:t>
            </a:r>
            <a:r>
              <a:rPr sz="1600" b="1" dirty="0"/>
              <a:t> pour </a:t>
            </a:r>
            <a:r>
              <a:rPr sz="1600" b="1" dirty="0" err="1"/>
              <a:t>répondre</a:t>
            </a:r>
            <a:r>
              <a:rPr sz="1600" b="1" dirty="0"/>
              <a:t> aux </a:t>
            </a:r>
            <a:r>
              <a:rPr sz="1600" b="1" dirty="0" err="1"/>
              <a:t>besoins</a:t>
            </a:r>
            <a:r>
              <a:rPr sz="1600" b="1" dirty="0"/>
              <a:t> nouveaux et </a:t>
            </a:r>
            <a:r>
              <a:rPr sz="1600" b="1" dirty="0" err="1"/>
              <a:t>émergents</a:t>
            </a:r>
            <a:r>
              <a:rPr sz="1600" b="1" dirty="0"/>
              <a:t> de la société et du </a:t>
            </a:r>
            <a:r>
              <a:rPr sz="1600" b="1" dirty="0" err="1"/>
              <a:t>marché</a:t>
            </a:r>
            <a:r>
              <a:rPr sz="1600" b="1" dirty="0"/>
              <a:t> du travail</a:t>
            </a:r>
            <a:r>
              <a:rPr sz="1600" dirty="0"/>
              <a:t> et </a:t>
            </a:r>
            <a:r>
              <a:rPr sz="1600" dirty="0" err="1"/>
              <a:t>permettent</a:t>
            </a:r>
            <a:r>
              <a:rPr sz="1600" dirty="0"/>
              <a:t> aux </a:t>
            </a:r>
            <a:r>
              <a:rPr sz="1600" dirty="0" err="1"/>
              <a:t>individus</a:t>
            </a:r>
            <a:r>
              <a:rPr sz="1600" dirty="0"/>
              <a:t> de </a:t>
            </a:r>
            <a:r>
              <a:rPr sz="1600" b="1" dirty="0" err="1"/>
              <a:t>combler</a:t>
            </a:r>
            <a:r>
              <a:rPr sz="1600" b="1" dirty="0"/>
              <a:t> les </a:t>
            </a:r>
            <a:r>
              <a:rPr sz="1600" b="1" dirty="0" err="1"/>
              <a:t>déficits</a:t>
            </a:r>
            <a:r>
              <a:rPr sz="1600" b="1" dirty="0"/>
              <a:t> de </a:t>
            </a:r>
            <a:r>
              <a:rPr sz="1600" b="1" dirty="0" err="1"/>
              <a:t>compétences</a:t>
            </a:r>
            <a:r>
              <a:rPr sz="1600" dirty="0"/>
              <a:t> </a:t>
            </a:r>
            <a:r>
              <a:rPr sz="1600" dirty="0" err="1"/>
              <a:t>dont</a:t>
            </a:r>
            <a:r>
              <a:rPr sz="1600" dirty="0"/>
              <a:t> </a:t>
            </a:r>
            <a:r>
              <a:rPr sz="1600" dirty="0" err="1"/>
              <a:t>ils</a:t>
            </a:r>
            <a:r>
              <a:rPr sz="1600" dirty="0"/>
              <a:t> </a:t>
            </a:r>
            <a:r>
              <a:rPr sz="1600" dirty="0" err="1"/>
              <a:t>ont</a:t>
            </a:r>
            <a:r>
              <a:rPr sz="1600" dirty="0"/>
              <a:t> </a:t>
            </a:r>
            <a:r>
              <a:rPr sz="1600" dirty="0" err="1"/>
              <a:t>besoin</a:t>
            </a:r>
            <a:r>
              <a:rPr sz="1600" dirty="0"/>
              <a:t> pour </a:t>
            </a:r>
            <a:r>
              <a:rPr sz="1600" dirty="0" err="1"/>
              <a:t>réussir</a:t>
            </a:r>
            <a:r>
              <a:rPr sz="1600" dirty="0"/>
              <a:t> dans un </a:t>
            </a:r>
            <a:r>
              <a:rPr sz="1600" b="1" dirty="0" err="1"/>
              <a:t>environnement</a:t>
            </a:r>
            <a:r>
              <a:rPr sz="1600" b="1" dirty="0"/>
              <a:t> </a:t>
            </a:r>
            <a:r>
              <a:rPr sz="1600" b="1" dirty="0" err="1"/>
              <a:t>dynamique</a:t>
            </a:r>
            <a:r>
              <a:rPr sz="1600" b="1" dirty="0"/>
              <a:t>,</a:t>
            </a:r>
            <a:r>
              <a:rPr sz="1600" dirty="0"/>
              <a:t> </a:t>
            </a:r>
            <a:r>
              <a:rPr sz="1600" b="1" dirty="0"/>
              <a:t>sans </a:t>
            </a:r>
            <a:r>
              <a:rPr sz="1600" b="1" dirty="0" err="1"/>
              <a:t>remplacer</a:t>
            </a:r>
            <a:r>
              <a:rPr sz="1600" b="1" dirty="0"/>
              <a:t> les qualifications </a:t>
            </a:r>
            <a:r>
              <a:rPr sz="1600" b="1" dirty="0" err="1"/>
              <a:t>traditionnelles</a:t>
            </a:r>
            <a:r>
              <a:rPr sz="1600" b="1" dirty="0"/>
              <a:t>.</a:t>
            </a:r>
          </a:p>
          <a:p>
            <a:pPr marL="285750" indent="-285750">
              <a:buFont typeface="Arial" panose="020B0604020202020204" pitchFamily="34" charset="0"/>
              <a:buChar char="•"/>
            </a:pPr>
            <a:endParaRPr sz="1600" dirty="0"/>
          </a:p>
          <a:p>
            <a:pPr marL="285750" indent="-285750">
              <a:buFont typeface="Arial" panose="020B0604020202020204" pitchFamily="34" charset="0"/>
              <a:buChar char="•"/>
              <a:defRPr sz="2000"/>
            </a:pPr>
            <a:r>
              <a:rPr sz="1600" dirty="0"/>
              <a:t>Les </a:t>
            </a:r>
            <a:r>
              <a:rPr sz="1600" dirty="0" err="1"/>
              <a:t>microcertifications</a:t>
            </a:r>
            <a:r>
              <a:rPr sz="1600" dirty="0"/>
              <a:t> </a:t>
            </a:r>
            <a:r>
              <a:rPr sz="1600" b="1" dirty="0"/>
              <a:t>plus </a:t>
            </a:r>
            <a:r>
              <a:rPr sz="1600" b="1" dirty="0" err="1"/>
              <a:t>courtes</a:t>
            </a:r>
            <a:r>
              <a:rPr sz="1600" b="1" dirty="0"/>
              <a:t>, </a:t>
            </a:r>
            <a:r>
              <a:rPr sz="1600" b="1" dirty="0" err="1"/>
              <a:t>personnalisées</a:t>
            </a:r>
            <a:r>
              <a:rPr sz="1600" b="1" dirty="0"/>
              <a:t>, </a:t>
            </a:r>
            <a:r>
              <a:rPr sz="1600" b="1" dirty="0" err="1"/>
              <a:t>axées</a:t>
            </a:r>
            <a:r>
              <a:rPr sz="1600" b="1" dirty="0"/>
              <a:t> sur la </a:t>
            </a:r>
            <a:r>
              <a:rPr sz="1600" b="1" dirty="0" err="1"/>
              <a:t>demande</a:t>
            </a:r>
            <a:r>
              <a:rPr sz="1600" b="1" dirty="0"/>
              <a:t> et </a:t>
            </a:r>
            <a:r>
              <a:rPr sz="1600" b="1" dirty="0" err="1"/>
              <a:t>empilables</a:t>
            </a:r>
            <a:r>
              <a:rPr sz="1600" b="1" dirty="0"/>
              <a:t> </a:t>
            </a:r>
            <a:r>
              <a:rPr sz="1600" dirty="0"/>
              <a:t> </a:t>
            </a:r>
            <a:r>
              <a:rPr sz="1600" b="1" dirty="0" err="1"/>
              <a:t>élargissent</a:t>
            </a:r>
            <a:r>
              <a:rPr sz="1600" b="1" dirty="0"/>
              <a:t> </a:t>
            </a:r>
            <a:r>
              <a:rPr sz="1600" b="1" dirty="0" err="1"/>
              <a:t>donc</a:t>
            </a:r>
            <a:r>
              <a:rPr sz="1600" b="1" dirty="0"/>
              <a:t> les </a:t>
            </a:r>
            <a:r>
              <a:rPr sz="1600" b="1" dirty="0" err="1"/>
              <a:t>possibilités</a:t>
            </a:r>
            <a:r>
              <a:rPr sz="1600" b="1" dirty="0"/>
              <a:t> de reconversion et de </a:t>
            </a:r>
            <a:r>
              <a:rPr sz="1600" b="1" dirty="0" err="1"/>
              <a:t>perfectionnement</a:t>
            </a:r>
            <a:r>
              <a:rPr sz="1600" b="1" dirty="0"/>
              <a:t> </a:t>
            </a:r>
            <a:r>
              <a:rPr sz="1600" b="1" dirty="0" err="1"/>
              <a:t>professionnels</a:t>
            </a:r>
            <a:r>
              <a:rPr sz="1600" b="1" dirty="0"/>
              <a:t> de </a:t>
            </a:r>
            <a:r>
              <a:rPr sz="1600" dirty="0"/>
              <a:t>la main-</a:t>
            </a:r>
            <a:r>
              <a:rPr sz="1600" dirty="0" err="1"/>
              <a:t>d’œuvre</a:t>
            </a:r>
            <a:r>
              <a:rPr sz="1600" dirty="0"/>
              <a:t> </a:t>
            </a:r>
            <a:r>
              <a:rPr sz="1600" dirty="0" err="1"/>
              <a:t>parallèlement</a:t>
            </a:r>
            <a:r>
              <a:rPr sz="1600" dirty="0"/>
              <a:t> aux </a:t>
            </a:r>
            <a:r>
              <a:rPr sz="1600" dirty="0" err="1"/>
              <a:t>changements</a:t>
            </a:r>
            <a:r>
              <a:rPr sz="1600" dirty="0"/>
              <a:t> sur le lieu de travail et </a:t>
            </a:r>
            <a:r>
              <a:rPr sz="1600" b="1" dirty="0" err="1"/>
              <a:t>offrent</a:t>
            </a:r>
            <a:r>
              <a:rPr sz="1600" b="1" dirty="0"/>
              <a:t> </a:t>
            </a:r>
            <a:r>
              <a:rPr sz="1600" b="1" dirty="0" err="1"/>
              <a:t>également</a:t>
            </a:r>
            <a:r>
              <a:rPr sz="1600" b="1" dirty="0"/>
              <a:t> de </a:t>
            </a:r>
            <a:r>
              <a:rPr sz="1600" b="1" dirty="0" err="1"/>
              <a:t>nouvelles</a:t>
            </a:r>
            <a:r>
              <a:rPr sz="1600" b="1" dirty="0"/>
              <a:t> </a:t>
            </a:r>
            <a:r>
              <a:rPr sz="1600" b="1" dirty="0" err="1"/>
              <a:t>voies</a:t>
            </a:r>
            <a:r>
              <a:rPr sz="1600" b="1" dirty="0"/>
              <a:t> </a:t>
            </a:r>
            <a:r>
              <a:rPr sz="1600" b="1" dirty="0" err="1"/>
              <a:t>vers</a:t>
            </a:r>
            <a:r>
              <a:rPr sz="1600" b="1" dirty="0"/>
              <a:t> des qualifications </a:t>
            </a:r>
            <a:r>
              <a:rPr sz="1600" b="1" dirty="0" err="1"/>
              <a:t>complètes</a:t>
            </a:r>
            <a:r>
              <a:rPr sz="1600" b="1" dirty="0"/>
              <a:t>.</a:t>
            </a:r>
            <a:endParaRPr sz="1600" dirty="0"/>
          </a:p>
        </p:txBody>
      </p:sp>
      <p:sp>
        <p:nvSpPr>
          <p:cNvPr id="7" name="object 5"/>
          <p:cNvSpPr txBox="1"/>
          <p:nvPr/>
        </p:nvSpPr>
        <p:spPr>
          <a:xfrm rot="5400000">
            <a:off x="-2229424" y="3579559"/>
            <a:ext cx="5181600" cy="591380"/>
          </a:xfrm>
          <a:prstGeom prst="rect">
            <a:avLst/>
          </a:prstGeom>
          <a:ln w="38100"/>
        </p:spPr>
        <p:style>
          <a:lnRef idx="2">
            <a:schemeClr val="accent1"/>
          </a:lnRef>
          <a:fillRef idx="1">
            <a:schemeClr val="lt1"/>
          </a:fillRef>
          <a:effectRef idx="0">
            <a:schemeClr val="accent1"/>
          </a:effectRef>
          <a:fontRef idx="minor">
            <a:schemeClr val="dk1"/>
          </a:fontRef>
        </p:style>
        <p:txBody>
          <a:bodyPr vert="horz" wrap="square" lIns="0" tIns="34290" rIns="0" bIns="0">
            <a:spAutoFit/>
          </a:bodyPr>
          <a:lstStyle/>
          <a:p>
            <a:pPr marL="82550">
              <a:lnSpc>
                <a:spcPct val="100000"/>
              </a:lnSpc>
              <a:spcBef>
                <a:spcPts val="270"/>
              </a:spcBef>
              <a:defRPr sz="1800" u="heavy">
                <a:solidFill>
                  <a:srgbClr val="00A642"/>
                </a:solidFill>
                <a:uFill>
                  <a:solidFill>
                    <a:srgbClr val="00A642"/>
                  </a:solidFill>
                </a:uFill>
                <a:latin typeface="Calibri"/>
                <a:cs typeface="Calibri"/>
                <a:hlinkClick r:id="rId3"/>
              </a:defRPr>
            </a:pPr>
            <a:r>
              <a:t>https://www.weforum.org</a:t>
            </a:r>
            <a:endParaRPr sz="1800">
              <a:latin typeface="Calibri"/>
              <a:cs typeface="Calibri"/>
            </a:endParaRPr>
          </a:p>
          <a:p>
            <a:pPr marL="82550" marR="198755">
              <a:lnSpc>
                <a:spcPct val="100800"/>
              </a:lnSpc>
              <a:defRPr sz="1800">
                <a:solidFill>
                  <a:srgbClr val="00A642"/>
                </a:solidFill>
                <a:latin typeface="Calibri"/>
                <a:cs typeface="Calibri"/>
              </a:defRPr>
            </a:pPr>
            <a:r>
              <a:rPr u="heavy">
                <a:uFill>
                  <a:solidFill>
                    <a:srgbClr val="00A642"/>
                  </a:solidFill>
                </a:uFill>
                <a:hlinkClick r:id="rId4"/>
              </a:rPr>
              <a:t>/agenda/2023/05/future-</a:t>
            </a:r>
            <a:r>
              <a:t> </a:t>
            </a:r>
            <a:r>
              <a:rPr u="heavy">
                <a:uFill>
                  <a:solidFill>
                    <a:srgbClr val="00A642"/>
                  </a:solidFill>
                </a:uFill>
                <a:hlinkClick r:id="rId4"/>
              </a:rPr>
              <a:t>of-jobs-2023-skills</a:t>
            </a:r>
            <a:endParaRPr sz="1800">
              <a:latin typeface="Calibri"/>
              <a:cs typeface="Calibri"/>
            </a:endParaRPr>
          </a:p>
        </p:txBody>
      </p:sp>
      <p:sp>
        <p:nvSpPr>
          <p:cNvPr id="8" name="Slide Number Placeholder 7"/>
          <p:cNvSpPr>
            <a:spLocks noGrp="1"/>
          </p:cNvSpPr>
          <p:nvPr>
            <p:ph type="sldNum" sz="quarter" idx="7"/>
          </p:nvPr>
        </p:nvSpPr>
        <p:spPr/>
        <p:txBody>
          <a:bodyPr/>
          <a:lstStyle/>
          <a:p>
            <a:fld id="{B6F15528-21DE-4FAA-801E-634DDDAF4B2B}" type="slidenum">
              <a:rPr lang="en-GB" smtClean="0"/>
              <a:t>10</a:t>
            </a:fld>
            <a:endParaRPr lang="en-GB"/>
          </a:p>
        </p:txBody>
      </p:sp>
    </p:spTree>
    <p:extLst>
      <p:ext uri="{BB962C8B-B14F-4D97-AF65-F5344CB8AC3E}">
        <p14:creationId xmlns:p14="http://schemas.microsoft.com/office/powerpoint/2010/main" val="3013223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a:extLst>
            <a:ext uri="{FF2B5EF4-FFF2-40B4-BE49-F238E27FC236}">
              <a16:creationId xmlns:a16="http://schemas.microsoft.com/office/drawing/2014/main" id="{9E7048F1-A67D-19B4-04CA-4C6F060806AF}"/>
            </a:ext>
          </a:extLst>
        </p:cNvPr>
        <p:cNvGrpSpPr/>
        <p:nvPr/>
      </p:nvGrpSpPr>
      <p:grpSpPr>
        <a:xfrm>
          <a:off x="0" y="0"/>
          <a:ext cx="0" cy="0"/>
          <a:chOff x="0" y="0"/>
          <a:chExt cx="0" cy="0"/>
        </a:xfrm>
      </p:grpSpPr>
      <p:sp>
        <p:nvSpPr>
          <p:cNvPr id="111" name="Google Shape;111;p4">
            <a:extLst>
              <a:ext uri="{FF2B5EF4-FFF2-40B4-BE49-F238E27FC236}">
                <a16:creationId xmlns:a16="http://schemas.microsoft.com/office/drawing/2014/main" id="{43ECE0E3-DD6F-92E2-CE83-3B47C9A0EF5A}"/>
              </a:ext>
            </a:extLst>
          </p:cNvPr>
          <p:cNvSpPr txBox="1">
            <a:spLocks noGrp="1"/>
          </p:cNvSpPr>
          <p:nvPr>
            <p:ph type="title"/>
          </p:nvPr>
        </p:nvSpPr>
        <p:spPr>
          <a:xfrm>
            <a:off x="1905000" y="228601"/>
            <a:ext cx="2840401"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1800"/>
              <a:buNone/>
            </a:pPr>
            <a:r>
              <a:rPr sz="4000">
                <a:latin typeface="+mn-lt"/>
              </a:rPr>
              <a:t>Défis</a:t>
            </a:r>
            <a:r>
              <a:t>  </a:t>
            </a:r>
          </a:p>
        </p:txBody>
      </p:sp>
      <p:sp>
        <p:nvSpPr>
          <p:cNvPr id="112" name="Google Shape;112;p4">
            <a:extLst>
              <a:ext uri="{FF2B5EF4-FFF2-40B4-BE49-F238E27FC236}">
                <a16:creationId xmlns:a16="http://schemas.microsoft.com/office/drawing/2014/main" id="{9C2239B4-6963-6060-5F72-A428623A9E37}"/>
              </a:ext>
            </a:extLst>
          </p:cNvPr>
          <p:cNvSpPr txBox="1">
            <a:spLocks noGrp="1"/>
          </p:cNvSpPr>
          <p:nvPr>
            <p:ph type="body" idx="4294967295"/>
          </p:nvPr>
        </p:nvSpPr>
        <p:spPr>
          <a:xfrm>
            <a:off x="381000" y="1295400"/>
            <a:ext cx="5431201" cy="541020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45700" rIns="91425" bIns="45700" anchor="t" anchorCtr="0">
            <a:normAutofit fontScale="92500" lnSpcReduction="20000"/>
          </a:bodyPr>
          <a:lstStyle/>
          <a:p>
            <a:pPr marL="342900" indent="-342900">
              <a:buFont typeface="Arial" panose="020B0604020202020204" pitchFamily="34" charset="0"/>
              <a:buChar char="•"/>
              <a:defRPr sz="2600"/>
            </a:pPr>
            <a:r>
              <a:t>Les parties prenantes ne sont toujours pas sûres ou inconscientes des microcertifications et de leurs avantages</a:t>
            </a:r>
          </a:p>
          <a:p>
            <a:pPr marL="342900" indent="-342900">
              <a:buFont typeface="Arial" panose="020B0604020202020204" pitchFamily="34" charset="0"/>
              <a:buChar char="•"/>
              <a:defRPr sz="2600"/>
            </a:pPr>
            <a:r>
              <a:t>Manque de confiance – transparence, QA</a:t>
            </a:r>
            <a:endParaRPr sz="2600"/>
          </a:p>
          <a:p>
            <a:pPr marL="342900" indent="-342900">
              <a:buFont typeface="Arial" panose="020B0604020202020204" pitchFamily="34" charset="0"/>
              <a:buChar char="•"/>
              <a:defRPr sz="2600"/>
            </a:pPr>
            <a:r>
              <a:t>Complexité et variété des offres de micro-certifications</a:t>
            </a:r>
          </a:p>
          <a:p>
            <a:pPr marL="342900" indent="-342900">
              <a:buFont typeface="Arial" panose="020B0604020202020204" pitchFamily="34" charset="0"/>
              <a:buChar char="•"/>
              <a:defRPr sz="2600"/>
            </a:pPr>
            <a:r>
              <a:t>Reconnaissance des microcertifications</a:t>
            </a:r>
          </a:p>
          <a:p>
            <a:pPr marL="342900" indent="-342900">
              <a:buFont typeface="Arial" panose="020B0604020202020204" pitchFamily="34" charset="0"/>
              <a:buChar char="•"/>
              <a:defRPr sz="2600"/>
            </a:pPr>
            <a:r>
              <a:t>Financement limité – implications en termes de coûts</a:t>
            </a:r>
            <a:endParaRPr sz="2600"/>
          </a:p>
          <a:p>
            <a:pPr marL="342900" indent="-342900">
              <a:buFont typeface="Arial" panose="020B0604020202020204" pitchFamily="34" charset="0"/>
              <a:buChar char="•"/>
              <a:defRPr sz="2600"/>
            </a:pPr>
            <a:r>
              <a:t>Lacunes dans les données probantes, manque de collecte systématique de données – d’où l’intensification des études en cours </a:t>
            </a:r>
          </a:p>
          <a:p>
            <a:pPr marL="342900" indent="-342900">
              <a:buFont typeface="Arial" panose="020B0604020202020204" pitchFamily="34" charset="0"/>
              <a:buChar char="•"/>
              <a:defRPr sz="2600"/>
            </a:pPr>
            <a:r>
              <a:t>Équilibre entre réglementation et flexibilité.</a:t>
            </a:r>
            <a:endParaRPr sz="2600"/>
          </a:p>
          <a:p>
            <a:endParaRPr sz="2400" b="1"/>
          </a:p>
        </p:txBody>
      </p:sp>
      <p:pic>
        <p:nvPicPr>
          <p:cNvPr id="5" name="Picture 4" descr="Hand holding piece of white puzzle on blue background">
            <a:extLst>
              <a:ext uri="{FF2B5EF4-FFF2-40B4-BE49-F238E27FC236}">
                <a16:creationId xmlns:a16="http://schemas.microsoft.com/office/drawing/2014/main" id="{30817033-C05F-055B-8485-558440FEA723}"/>
              </a:ext>
            </a:extLst>
          </p:cNvPr>
          <p:cNvPicPr>
            <a:picLocks noChangeAspect="1"/>
          </p:cNvPicPr>
          <p:nvPr/>
        </p:nvPicPr>
        <p:blipFill>
          <a:blip r:embed="rId3"/>
          <a:srcRect l="22624" r="30644"/>
          <a:stretch/>
        </p:blipFill>
        <p:spPr>
          <a:xfrm>
            <a:off x="7385108" y="0"/>
            <a:ext cx="4806892" cy="6858000"/>
          </a:xfrm>
          <a:prstGeom prst="rect">
            <a:avLst/>
          </a:prstGeom>
        </p:spPr>
      </p:pic>
    </p:spTree>
    <p:extLst>
      <p:ext uri="{BB962C8B-B14F-4D97-AF65-F5344CB8AC3E}">
        <p14:creationId xmlns:p14="http://schemas.microsoft.com/office/powerpoint/2010/main" val="2621797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 y="1752600"/>
            <a:ext cx="10670550" cy="2862322"/>
          </a:xfrm>
          <a:prstGeom prst="rect">
            <a:avLst/>
          </a:prstGeom>
        </p:spPr>
        <p:txBody>
          <a:bodyPr wrap="none">
            <a:spAutoFit/>
          </a:bodyPr>
          <a:lstStyle/>
          <a:p>
            <a:pPr algn="ctr">
              <a:defRPr sz="6000" b="1">
                <a:solidFill>
                  <a:srgbClr val="FF0000"/>
                </a:solidFill>
              </a:defRPr>
            </a:pPr>
            <a:r>
              <a:t>Cadres nationaux des MC- </a:t>
            </a:r>
          </a:p>
          <a:p>
            <a:pPr algn="ctr">
              <a:defRPr sz="6000" b="1">
                <a:solidFill>
                  <a:srgbClr val="FF0000"/>
                </a:solidFill>
              </a:defRPr>
            </a:pPr>
            <a:r>
              <a:t>Composantes clés et </a:t>
            </a:r>
          </a:p>
          <a:p>
            <a:pPr algn="ctr">
              <a:defRPr sz="6000" b="1">
                <a:solidFill>
                  <a:srgbClr val="FF0000"/>
                </a:solidFill>
              </a:defRPr>
            </a:pPr>
            <a:r>
              <a:t>Options </a:t>
            </a:r>
            <a:endParaRPr sz="6000" b="1">
              <a:solidFill>
                <a:srgbClr val="FF0000"/>
              </a:solidFill>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12</a:t>
            </a:fld>
            <a:endParaRPr lang="en-GB"/>
          </a:p>
        </p:txBody>
      </p:sp>
    </p:spTree>
    <p:extLst>
      <p:ext uri="{BB962C8B-B14F-4D97-AF65-F5344CB8AC3E}">
        <p14:creationId xmlns:p14="http://schemas.microsoft.com/office/powerpoint/2010/main" val="1409457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828800" y="228600"/>
            <a:ext cx="10134600"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t>Importance d'un cadre national pour les MC?</a:t>
            </a:r>
            <a:endParaRPr sz="4000">
              <a:solidFill>
                <a:srgbClr val="00B050"/>
              </a:solidFill>
              <a:latin typeface="Calibri"/>
              <a:cs typeface="Calibri"/>
            </a:endParaRPr>
          </a:p>
        </p:txBody>
      </p:sp>
      <p:sp>
        <p:nvSpPr>
          <p:cNvPr id="7" name="object 6"/>
          <p:cNvSpPr txBox="1"/>
          <p:nvPr/>
        </p:nvSpPr>
        <p:spPr>
          <a:xfrm>
            <a:off x="5105400" y="928437"/>
            <a:ext cx="6858000" cy="5327099"/>
          </a:xfrm>
          <a:prstGeom prst="rect">
            <a:avLst/>
          </a:prstGeom>
          <a:solidFill>
            <a:schemeClr val="accent5">
              <a:lumMod val="20000"/>
              <a:lumOff val="80000"/>
            </a:schemeClr>
          </a:solidFill>
          <a:ln w="9525">
            <a:solidFill>
              <a:srgbClr val="23282A"/>
            </a:solidFill>
          </a:ln>
        </p:spPr>
        <p:txBody>
          <a:bodyPr vert="horz" wrap="square" lIns="0" tIns="22860" rIns="0" bIns="0">
            <a:spAutoFit/>
          </a:bodyPr>
          <a:lstStyle/>
          <a:p>
            <a:pPr marL="434975" indent="-342900" algn="l">
              <a:lnSpc>
                <a:spcPct val="100000"/>
              </a:lnSpc>
              <a:spcBef>
                <a:spcPts val="180"/>
              </a:spcBef>
              <a:buFont typeface="Arial" panose="020B0604020202020204" pitchFamily="34" charset="0"/>
              <a:buChar char="•"/>
              <a:defRPr sz="2400">
                <a:solidFill>
                  <a:srgbClr val="23282A"/>
                </a:solidFill>
                <a:latin typeface="Calibri"/>
                <a:cs typeface="Calibri"/>
              </a:defRPr>
            </a:pPr>
            <a:r>
              <a:rPr sz="2000" dirty="0"/>
              <a:t>Un cadre </a:t>
            </a:r>
            <a:r>
              <a:rPr sz="2000" dirty="0" err="1"/>
              <a:t>propice</a:t>
            </a:r>
            <a:r>
              <a:rPr sz="2000" dirty="0"/>
              <a:t> au </a:t>
            </a:r>
            <a:r>
              <a:rPr sz="2000" dirty="0" err="1"/>
              <a:t>développement</a:t>
            </a:r>
            <a:r>
              <a:rPr sz="2000" dirty="0"/>
              <a:t>, à </a:t>
            </a:r>
            <a:r>
              <a:rPr sz="2000" dirty="0" err="1"/>
              <a:t>l’assurance</a:t>
            </a:r>
            <a:r>
              <a:rPr sz="2000" dirty="0"/>
              <a:t> de la </a:t>
            </a:r>
            <a:r>
              <a:rPr sz="2000" dirty="0" err="1"/>
              <a:t>qualité</a:t>
            </a:r>
            <a:r>
              <a:rPr sz="2000" dirty="0"/>
              <a:t>, à </a:t>
            </a:r>
            <a:r>
              <a:rPr sz="2000" dirty="0" err="1"/>
              <a:t>l’adoption</a:t>
            </a:r>
            <a:r>
              <a:rPr sz="2000" dirty="0"/>
              <a:t> et à la reconnaissance des MC, </a:t>
            </a:r>
            <a:r>
              <a:rPr sz="2000" dirty="0" err="1"/>
              <a:t>en</a:t>
            </a:r>
            <a:r>
              <a:rPr sz="2000" dirty="0"/>
              <a:t> les </a:t>
            </a:r>
            <a:r>
              <a:rPr sz="2000" dirty="0" err="1"/>
              <a:t>rendant</a:t>
            </a:r>
            <a:r>
              <a:rPr sz="2000" dirty="0"/>
              <a:t> </a:t>
            </a:r>
            <a:r>
              <a:rPr sz="2000" dirty="0" err="1"/>
              <a:t>fiables</a:t>
            </a:r>
            <a:r>
              <a:rPr sz="2000" dirty="0"/>
              <a:t> pour les parties </a:t>
            </a:r>
            <a:r>
              <a:rPr sz="2000" dirty="0" err="1"/>
              <a:t>prenantes</a:t>
            </a:r>
            <a:r>
              <a:rPr sz="2000" dirty="0"/>
              <a:t> et </a:t>
            </a:r>
            <a:r>
              <a:rPr sz="2000" dirty="0" err="1"/>
              <a:t>en</a:t>
            </a:r>
            <a:r>
              <a:rPr sz="2000" dirty="0"/>
              <a:t> </a:t>
            </a:r>
            <a:r>
              <a:rPr sz="2000" dirty="0" err="1"/>
              <a:t>maximisant</a:t>
            </a:r>
            <a:r>
              <a:rPr sz="2000" dirty="0"/>
              <a:t> </a:t>
            </a:r>
            <a:r>
              <a:rPr sz="2000" dirty="0" err="1"/>
              <a:t>leur</a:t>
            </a:r>
            <a:r>
              <a:rPr sz="2000" dirty="0"/>
              <a:t> impact.</a:t>
            </a:r>
          </a:p>
          <a:p>
            <a:pPr marL="434975" indent="-342900" algn="l">
              <a:lnSpc>
                <a:spcPct val="100000"/>
              </a:lnSpc>
              <a:spcBef>
                <a:spcPts val="180"/>
              </a:spcBef>
              <a:buFont typeface="Arial" panose="020B0604020202020204" pitchFamily="34" charset="0"/>
              <a:buChar char="•"/>
            </a:pPr>
            <a:endParaRPr sz="2000" dirty="0">
              <a:solidFill>
                <a:srgbClr val="23282A"/>
              </a:solidFill>
              <a:latin typeface="Calibri"/>
              <a:cs typeface="Calibri"/>
            </a:endParaRPr>
          </a:p>
          <a:p>
            <a:pPr marL="434975" indent="-342900" algn="l">
              <a:lnSpc>
                <a:spcPct val="100000"/>
              </a:lnSpc>
              <a:spcBef>
                <a:spcPts val="180"/>
              </a:spcBef>
              <a:buFont typeface="Arial" panose="020B0604020202020204" pitchFamily="34" charset="0"/>
              <a:buChar char="•"/>
              <a:defRPr sz="2400">
                <a:solidFill>
                  <a:srgbClr val="23282A"/>
                </a:solidFill>
                <a:latin typeface="Calibri"/>
                <a:cs typeface="Calibri"/>
              </a:defRPr>
            </a:pPr>
            <a:r>
              <a:rPr sz="2000" dirty="0"/>
              <a:t>Un instrument national </a:t>
            </a:r>
            <a:r>
              <a:rPr sz="2000" dirty="0" err="1"/>
              <a:t>essentiel</a:t>
            </a:r>
            <a:r>
              <a:rPr sz="2000" dirty="0"/>
              <a:t> pour </a:t>
            </a:r>
            <a:r>
              <a:rPr sz="2000" dirty="0" err="1"/>
              <a:t>soutenir</a:t>
            </a:r>
            <a:r>
              <a:rPr sz="2000" dirty="0"/>
              <a:t>:</a:t>
            </a:r>
          </a:p>
          <a:p>
            <a:pPr marL="985838" indent="-342900" algn="l">
              <a:lnSpc>
                <a:spcPct val="100000"/>
              </a:lnSpc>
              <a:spcBef>
                <a:spcPts val="180"/>
              </a:spcBef>
              <a:buFont typeface="Courier New" panose="02070309020205020404" pitchFamily="49" charset="0"/>
              <a:buChar char="o"/>
              <a:defRPr sz="2400">
                <a:solidFill>
                  <a:srgbClr val="23282A"/>
                </a:solidFill>
                <a:latin typeface="Calibri"/>
                <a:cs typeface="Calibri"/>
              </a:defRPr>
            </a:pPr>
            <a:r>
              <a:rPr lang="en-GB" sz="2000" dirty="0" err="1"/>
              <a:t>L’a</a:t>
            </a:r>
            <a:r>
              <a:rPr sz="2000" dirty="0" err="1"/>
              <a:t>pprentissage</a:t>
            </a:r>
            <a:r>
              <a:rPr sz="2000" dirty="0"/>
              <a:t>/</a:t>
            </a:r>
            <a:r>
              <a:rPr sz="2000" dirty="0" err="1"/>
              <a:t>Compétences</a:t>
            </a:r>
            <a:endParaRPr sz="2000" dirty="0">
              <a:latin typeface="Calibri"/>
              <a:cs typeface="Calibri"/>
            </a:endParaRPr>
          </a:p>
          <a:p>
            <a:pPr marL="985838" indent="-342900" algn="l">
              <a:lnSpc>
                <a:spcPct val="100000"/>
              </a:lnSpc>
              <a:spcBef>
                <a:spcPts val="180"/>
              </a:spcBef>
              <a:buFont typeface="Courier New" panose="02070309020205020404" pitchFamily="49" charset="0"/>
              <a:buChar char="o"/>
              <a:defRPr sz="2400">
                <a:solidFill>
                  <a:srgbClr val="23282A"/>
                </a:solidFill>
                <a:latin typeface="Calibri"/>
                <a:cs typeface="Calibri"/>
              </a:defRPr>
            </a:pPr>
            <a:r>
              <a:rPr lang="en-GB" sz="2000" dirty="0"/>
              <a:t>Le r</a:t>
            </a:r>
            <a:r>
              <a:rPr sz="2000" dirty="0"/>
              <a:t>enforcement des </a:t>
            </a:r>
            <a:r>
              <a:rPr sz="2000" dirty="0" err="1"/>
              <a:t>compétences</a:t>
            </a:r>
            <a:endParaRPr sz="2000" dirty="0">
              <a:latin typeface="Calibri"/>
              <a:cs typeface="Calibri"/>
            </a:endParaRPr>
          </a:p>
          <a:p>
            <a:pPr marL="985838" indent="-342900" algn="l">
              <a:lnSpc>
                <a:spcPts val="2730"/>
              </a:lnSpc>
              <a:buFont typeface="Courier New" panose="02070309020205020404" pitchFamily="49" charset="0"/>
              <a:buChar char="o"/>
              <a:tabLst>
                <a:tab pos="1520825" algn="l"/>
              </a:tabLst>
              <a:defRPr sz="2400">
                <a:solidFill>
                  <a:srgbClr val="23282A"/>
                </a:solidFill>
                <a:latin typeface="Calibri"/>
                <a:cs typeface="Calibri"/>
              </a:defRPr>
            </a:pPr>
            <a:r>
              <a:rPr lang="en-GB" sz="2000" dirty="0"/>
              <a:t>L</a:t>
            </a:r>
            <a:r>
              <a:rPr sz="2000" dirty="0"/>
              <a:t>a reconversion </a:t>
            </a:r>
            <a:r>
              <a:rPr sz="2000" dirty="0" err="1"/>
              <a:t>professionnelle</a:t>
            </a:r>
            <a:r>
              <a:rPr sz="2000" dirty="0"/>
              <a:t>.</a:t>
            </a:r>
          </a:p>
          <a:p>
            <a:pPr marL="985838" indent="-342900" algn="l">
              <a:lnSpc>
                <a:spcPts val="2730"/>
              </a:lnSpc>
              <a:buFont typeface="Courier New" panose="02070309020205020404" pitchFamily="49" charset="0"/>
              <a:buChar char="o"/>
              <a:tabLst>
                <a:tab pos="1520825" algn="l"/>
              </a:tabLst>
            </a:pPr>
            <a:endParaRPr sz="2000" dirty="0">
              <a:latin typeface="Calibri"/>
              <a:cs typeface="Calibri"/>
            </a:endParaRPr>
          </a:p>
          <a:p>
            <a:pPr marL="434975" indent="-342900" algn="l">
              <a:spcBef>
                <a:spcPts val="180"/>
              </a:spcBef>
              <a:buFont typeface="Arial" panose="020B0604020202020204" pitchFamily="34" charset="0"/>
              <a:buChar char="•"/>
              <a:tabLst>
                <a:tab pos="1520825" algn="l"/>
              </a:tabLst>
              <a:defRPr sz="2400">
                <a:solidFill>
                  <a:srgbClr val="23282A"/>
                </a:solidFill>
                <a:latin typeface="Calibri"/>
                <a:cs typeface="Calibri"/>
              </a:defRPr>
            </a:pPr>
            <a:r>
              <a:rPr sz="2000" dirty="0" err="1"/>
              <a:t>Facilite</a:t>
            </a:r>
            <a:r>
              <a:rPr sz="2000" dirty="0"/>
              <a:t> la reconnaissance des </a:t>
            </a:r>
            <a:r>
              <a:rPr sz="2000" dirty="0" err="1"/>
              <a:t>compétences</a:t>
            </a:r>
            <a:r>
              <a:rPr sz="2000" dirty="0"/>
              <a:t>/acquis </a:t>
            </a:r>
            <a:r>
              <a:rPr sz="2000" dirty="0" err="1"/>
              <a:t>d’apprentissage</a:t>
            </a:r>
            <a:r>
              <a:rPr sz="2000" dirty="0"/>
              <a:t>:</a:t>
            </a:r>
            <a:endParaRPr sz="2000" dirty="0">
              <a:solidFill>
                <a:srgbClr val="23282A"/>
              </a:solidFill>
              <a:latin typeface="Calibri"/>
              <a:cs typeface="Calibri"/>
            </a:endParaRPr>
          </a:p>
          <a:p>
            <a:pPr marL="969963" lvl="1" indent="-342900" algn="l">
              <a:spcBef>
                <a:spcPts val="180"/>
              </a:spcBef>
              <a:buFont typeface="Courier New" panose="02070309020205020404" pitchFamily="49" charset="0"/>
              <a:buChar char="o"/>
              <a:tabLst>
                <a:tab pos="1254125" algn="l"/>
              </a:tabLst>
              <a:defRPr sz="2400">
                <a:solidFill>
                  <a:srgbClr val="23282A"/>
                </a:solidFill>
                <a:latin typeface="Calibri"/>
                <a:cs typeface="Calibri"/>
              </a:defRPr>
            </a:pPr>
            <a:r>
              <a:rPr sz="2000" dirty="0" err="1"/>
              <a:t>Apprentissage</a:t>
            </a:r>
            <a:r>
              <a:rPr sz="2000" dirty="0"/>
              <a:t> tout au long de la vie - tout au long de la vie</a:t>
            </a:r>
          </a:p>
          <a:p>
            <a:pPr marL="969963" lvl="1" indent="-342900" algn="l">
              <a:spcBef>
                <a:spcPts val="180"/>
              </a:spcBef>
              <a:buFont typeface="Courier New" panose="02070309020205020404" pitchFamily="49" charset="0"/>
              <a:buChar char="o"/>
              <a:tabLst>
                <a:tab pos="1254125" algn="l"/>
              </a:tabLst>
              <a:defRPr sz="2400">
                <a:solidFill>
                  <a:srgbClr val="23282A"/>
                </a:solidFill>
                <a:latin typeface="Calibri"/>
                <a:cs typeface="Calibri"/>
              </a:defRPr>
            </a:pPr>
            <a:r>
              <a:rPr sz="2000" dirty="0" err="1"/>
              <a:t>Apprentissage</a:t>
            </a:r>
            <a:r>
              <a:rPr sz="2000" dirty="0"/>
              <a:t> à </a:t>
            </a:r>
            <a:r>
              <a:rPr sz="2000" dirty="0" err="1"/>
              <a:t>l'échelle</a:t>
            </a:r>
            <a:r>
              <a:rPr sz="2000" dirty="0"/>
              <a:t> de la vie - dans </a:t>
            </a:r>
            <a:r>
              <a:rPr sz="2000" dirty="0" err="1"/>
              <a:t>différents</a:t>
            </a:r>
            <a:r>
              <a:rPr sz="2000" dirty="0"/>
              <a:t> </a:t>
            </a:r>
            <a:r>
              <a:rPr sz="2000" dirty="0" err="1"/>
              <a:t>contextes</a:t>
            </a:r>
            <a:r>
              <a:rPr sz="2000" dirty="0"/>
              <a:t> et situations de la vie.</a:t>
            </a:r>
          </a:p>
        </p:txBody>
      </p:sp>
      <p:pic>
        <p:nvPicPr>
          <p:cNvPr id="6" name="Picture 5"/>
          <p:cNvPicPr>
            <a:picLocks noChangeAspect="1"/>
          </p:cNvPicPr>
          <p:nvPr/>
        </p:nvPicPr>
        <p:blipFill>
          <a:blip r:embed="rId2"/>
          <a:stretch>
            <a:fillRect/>
          </a:stretch>
        </p:blipFill>
        <p:spPr>
          <a:xfrm>
            <a:off x="228600" y="928436"/>
            <a:ext cx="4648200" cy="5700963"/>
          </a:xfrm>
          <a:prstGeom prst="rect">
            <a:avLst/>
          </a:prstGeom>
          <a:ln>
            <a:noFill/>
          </a:ln>
          <a:effectLst>
            <a:outerShdw blurRad="292100" dist="139700" dir="2700000" algn="tl" rotWithShape="0">
              <a:srgbClr val="333333">
                <a:alpha val="65000"/>
              </a:srgbClr>
            </a:outerShdw>
          </a:effectLst>
        </p:spPr>
      </p:pic>
      <p:sp>
        <p:nvSpPr>
          <p:cNvPr id="10" name="Slide Number Placeholder 9"/>
          <p:cNvSpPr>
            <a:spLocks noGrp="1"/>
          </p:cNvSpPr>
          <p:nvPr>
            <p:ph type="sldNum" sz="quarter" idx="7"/>
          </p:nvPr>
        </p:nvSpPr>
        <p:spPr/>
        <p:txBody>
          <a:bodyPr/>
          <a:lstStyle/>
          <a:p>
            <a:fld id="{B6F15528-21DE-4FAA-801E-634DDDAF4B2B}" type="slidenum">
              <a:rPr lang="en-GB" smtClean="0"/>
              <a:t>13</a:t>
            </a:fld>
            <a:endParaRPr lang="en-GB"/>
          </a:p>
        </p:txBody>
      </p:sp>
    </p:spTree>
    <p:extLst>
      <p:ext uri="{BB962C8B-B14F-4D97-AF65-F5344CB8AC3E}">
        <p14:creationId xmlns:p14="http://schemas.microsoft.com/office/powerpoint/2010/main" val="3420427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828800" y="228600"/>
            <a:ext cx="9639300"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rPr dirty="0" err="1"/>
              <a:t>Contexte</a:t>
            </a:r>
            <a:r>
              <a:rPr dirty="0"/>
              <a:t> politique national </a:t>
            </a:r>
            <a:endParaRPr sz="4000" dirty="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682704657"/>
              </p:ext>
            </p:extLst>
          </p:nvPr>
        </p:nvGraphicFramePr>
        <p:xfrm>
          <a:off x="876300" y="1151871"/>
          <a:ext cx="10439400" cy="4995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7"/>
          </p:nvPr>
        </p:nvSpPr>
        <p:spPr/>
        <p:txBody>
          <a:bodyPr/>
          <a:lstStyle/>
          <a:p>
            <a:fld id="{B6F15528-21DE-4FAA-801E-634DDDAF4B2B}" type="slidenum">
              <a:rPr lang="en-GB" smtClean="0"/>
              <a:t>14</a:t>
            </a:fld>
            <a:endParaRPr lang="en-GB"/>
          </a:p>
        </p:txBody>
      </p:sp>
    </p:spTree>
    <p:extLst>
      <p:ext uri="{BB962C8B-B14F-4D97-AF65-F5344CB8AC3E}">
        <p14:creationId xmlns:p14="http://schemas.microsoft.com/office/powerpoint/2010/main" val="1236608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580490" y="719532"/>
            <a:ext cx="9906000" cy="66684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t>But et objectifs du cadre des MC</a:t>
            </a:r>
            <a:endParaRPr sz="400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2177458706"/>
              </p:ext>
            </p:extLst>
          </p:nvPr>
        </p:nvGraphicFramePr>
        <p:xfrm>
          <a:off x="609600" y="1374394"/>
          <a:ext cx="11125200" cy="45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7"/>
          </p:nvPr>
        </p:nvSpPr>
        <p:spPr/>
        <p:txBody>
          <a:bodyPr/>
          <a:lstStyle/>
          <a:p>
            <a:fld id="{B6F15528-21DE-4FAA-801E-634DDDAF4B2B}" type="slidenum">
              <a:rPr lang="en-GB" smtClean="0"/>
              <a:t>15</a:t>
            </a:fld>
            <a:endParaRPr lang="en-GB"/>
          </a:p>
        </p:txBody>
      </p:sp>
    </p:spTree>
    <p:extLst>
      <p:ext uri="{BB962C8B-B14F-4D97-AF65-F5344CB8AC3E}">
        <p14:creationId xmlns:p14="http://schemas.microsoft.com/office/powerpoint/2010/main" val="499633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828800" y="228600"/>
            <a:ext cx="9639300" cy="66684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t>Définition nationale des microcertifications</a:t>
            </a:r>
            <a:endParaRPr sz="4000">
              <a:solidFill>
                <a:srgbClr val="00B050"/>
              </a:solidFill>
              <a:latin typeface="Calibri"/>
              <a:cs typeface="Calibri"/>
            </a:endParaRPr>
          </a:p>
        </p:txBody>
      </p:sp>
      <p:graphicFrame>
        <p:nvGraphicFramePr>
          <p:cNvPr id="3" name="Diagram 2"/>
          <p:cNvGraphicFramePr/>
          <p:nvPr>
            <p:extLst>
              <p:ext uri="{D42A27DB-BD31-4B8C-83A1-F6EECF244321}">
                <p14:modId xmlns:p14="http://schemas.microsoft.com/office/powerpoint/2010/main" val="885172748"/>
              </p:ext>
            </p:extLst>
          </p:nvPr>
        </p:nvGraphicFramePr>
        <p:xfrm>
          <a:off x="990600" y="1124528"/>
          <a:ext cx="583657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7086600" y="2925921"/>
            <a:ext cx="3505200" cy="193899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defRPr sz="2800"/>
            </a:pPr>
            <a:r>
              <a:rPr sz="2400" b="1" dirty="0" err="1"/>
              <a:t>Exemples</a:t>
            </a:r>
            <a:r>
              <a:rPr sz="2400" b="1" dirty="0"/>
              <a:t>: </a:t>
            </a:r>
            <a:r>
              <a:rPr sz="2400" dirty="0"/>
              <a:t>se </a:t>
            </a:r>
            <a:r>
              <a:rPr sz="2400" dirty="0" err="1"/>
              <a:t>référer</a:t>
            </a:r>
            <a:r>
              <a:rPr sz="2400" dirty="0"/>
              <a:t> aux diapositives sur les </a:t>
            </a:r>
            <a:r>
              <a:rPr sz="2400" dirty="0" err="1">
                <a:solidFill>
                  <a:srgbClr val="00B050"/>
                </a:solidFill>
                <a:latin typeface="Calibri"/>
                <a:cs typeface="Calibri"/>
              </a:rPr>
              <a:t>microcertifications</a:t>
            </a:r>
            <a:r>
              <a:rPr sz="2400" dirty="0">
                <a:solidFill>
                  <a:srgbClr val="00B050"/>
                </a:solidFill>
                <a:latin typeface="Calibri"/>
                <a:cs typeface="Calibri"/>
              </a:rPr>
              <a:t>: </a:t>
            </a:r>
            <a:r>
              <a:rPr sz="2400" dirty="0" err="1">
                <a:solidFill>
                  <a:srgbClr val="00B050"/>
                </a:solidFill>
                <a:latin typeface="Calibri"/>
                <a:cs typeface="Calibri"/>
              </a:rPr>
              <a:t>définitions</a:t>
            </a:r>
            <a:r>
              <a:rPr sz="2400" dirty="0">
                <a:solidFill>
                  <a:srgbClr val="00B050"/>
                </a:solidFill>
                <a:latin typeface="Calibri"/>
                <a:cs typeface="Calibri"/>
              </a:rPr>
              <a:t> dans </a:t>
            </a:r>
            <a:r>
              <a:rPr sz="2400" dirty="0" err="1">
                <a:solidFill>
                  <a:srgbClr val="00B050"/>
                </a:solidFill>
                <a:latin typeface="Calibri"/>
                <a:cs typeface="Calibri"/>
              </a:rPr>
              <a:t>certains</a:t>
            </a:r>
            <a:r>
              <a:rPr sz="2400" dirty="0">
                <a:solidFill>
                  <a:srgbClr val="00B050"/>
                </a:solidFill>
                <a:latin typeface="Calibri"/>
                <a:cs typeface="Calibri"/>
              </a:rPr>
              <a:t> pays</a:t>
            </a:r>
            <a:r>
              <a:rPr sz="2400" dirty="0"/>
              <a:t>  </a:t>
            </a:r>
          </a:p>
        </p:txBody>
      </p:sp>
      <p:sp>
        <p:nvSpPr>
          <p:cNvPr id="6" name="Slide Number Placeholder 5"/>
          <p:cNvSpPr>
            <a:spLocks noGrp="1"/>
          </p:cNvSpPr>
          <p:nvPr>
            <p:ph type="sldNum" sz="quarter" idx="7"/>
          </p:nvPr>
        </p:nvSpPr>
        <p:spPr/>
        <p:txBody>
          <a:bodyPr/>
          <a:lstStyle/>
          <a:p>
            <a:fld id="{B6F15528-21DE-4FAA-801E-634DDDAF4B2B}" type="slidenum">
              <a:rPr lang="en-GB" smtClean="0"/>
              <a:t>16</a:t>
            </a:fld>
            <a:endParaRPr lang="en-GB"/>
          </a:p>
        </p:txBody>
      </p:sp>
    </p:spTree>
    <p:extLst>
      <p:ext uri="{BB962C8B-B14F-4D97-AF65-F5344CB8AC3E}">
        <p14:creationId xmlns:p14="http://schemas.microsoft.com/office/powerpoint/2010/main" val="605758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828800" y="228600"/>
            <a:ext cx="9639300"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t>Finalités des microcertifications</a:t>
            </a:r>
            <a:endParaRPr sz="400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1565864500"/>
              </p:ext>
            </p:extLst>
          </p:nvPr>
        </p:nvGraphicFramePr>
        <p:xfrm>
          <a:off x="876300" y="1151871"/>
          <a:ext cx="10439400" cy="4995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17</a:t>
            </a:fld>
            <a:endParaRPr lang="en-GB"/>
          </a:p>
        </p:txBody>
      </p:sp>
    </p:spTree>
    <p:extLst>
      <p:ext uri="{BB962C8B-B14F-4D97-AF65-F5344CB8AC3E}">
        <p14:creationId xmlns:p14="http://schemas.microsoft.com/office/powerpoint/2010/main" val="3601664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828800" y="228600"/>
            <a:ext cx="9448800" cy="1333698"/>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t>Groupes cibles/bénéficiaires de microcertifications</a:t>
            </a:r>
            <a:endParaRPr sz="400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2575341354"/>
              </p:ext>
            </p:extLst>
          </p:nvPr>
        </p:nvGraphicFramePr>
        <p:xfrm>
          <a:off x="1473200" y="1613733"/>
          <a:ext cx="9728200" cy="45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18</a:t>
            </a:fld>
            <a:endParaRPr lang="en-GB"/>
          </a:p>
        </p:txBody>
      </p:sp>
    </p:spTree>
    <p:extLst>
      <p:ext uri="{BB962C8B-B14F-4D97-AF65-F5344CB8AC3E}">
        <p14:creationId xmlns:p14="http://schemas.microsoft.com/office/powerpoint/2010/main" val="2509281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828800" y="228600"/>
            <a:ext cx="7924802"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t>Fournisseurs de microcertifications</a:t>
            </a:r>
            <a:endParaRPr sz="4000">
              <a:solidFill>
                <a:srgbClr val="00B050"/>
              </a:solidFill>
              <a:latin typeface="Calibri"/>
              <a:cs typeface="Calibri"/>
            </a:endParaRPr>
          </a:p>
        </p:txBody>
      </p:sp>
      <p:sp>
        <p:nvSpPr>
          <p:cNvPr id="3" name="Rectangle 2"/>
          <p:cNvSpPr/>
          <p:nvPr/>
        </p:nvSpPr>
        <p:spPr>
          <a:xfrm>
            <a:off x="827926" y="1295400"/>
            <a:ext cx="10744200" cy="4401205"/>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marL="457200" indent="-457200" algn="just">
              <a:buFont typeface="Arial" panose="020B0604020202020204" pitchFamily="34" charset="0"/>
              <a:buChar char="•"/>
              <a:defRPr sz="3200"/>
            </a:pPr>
            <a:r>
              <a:rPr sz="2800" dirty="0" err="1"/>
              <a:t>Offert</a:t>
            </a:r>
            <a:r>
              <a:rPr sz="2800" dirty="0"/>
              <a:t> et </a:t>
            </a:r>
            <a:r>
              <a:rPr sz="2800" dirty="0" err="1"/>
              <a:t>attribué</a:t>
            </a:r>
            <a:r>
              <a:rPr sz="2800" dirty="0"/>
              <a:t> par des </a:t>
            </a:r>
            <a:r>
              <a:rPr sz="2800" dirty="0" err="1"/>
              <a:t>prestataires</a:t>
            </a:r>
            <a:r>
              <a:rPr sz="2800" dirty="0"/>
              <a:t> </a:t>
            </a:r>
            <a:r>
              <a:rPr sz="2800" dirty="0" err="1"/>
              <a:t>accrédités</a:t>
            </a:r>
            <a:r>
              <a:rPr sz="2800" dirty="0"/>
              <a:t> </a:t>
            </a:r>
            <a:r>
              <a:rPr sz="2800" dirty="0" err="1"/>
              <a:t>ou</a:t>
            </a:r>
            <a:r>
              <a:rPr sz="2800" dirty="0"/>
              <a:t> </a:t>
            </a:r>
            <a:r>
              <a:rPr sz="2800" dirty="0" err="1"/>
              <a:t>enregistrés</a:t>
            </a:r>
            <a:r>
              <a:rPr sz="2800" dirty="0"/>
              <a:t>/</a:t>
            </a:r>
            <a:r>
              <a:rPr sz="2800" dirty="0" err="1"/>
              <a:t>reconnus</a:t>
            </a:r>
            <a:r>
              <a:rPr sz="2800" dirty="0"/>
              <a:t> </a:t>
            </a:r>
            <a:r>
              <a:rPr sz="2800" dirty="0" err="1"/>
              <a:t>conformément</a:t>
            </a:r>
            <a:r>
              <a:rPr sz="2800" dirty="0"/>
              <a:t> à la </a:t>
            </a:r>
            <a:r>
              <a:rPr sz="2800" dirty="0" err="1"/>
              <a:t>législation</a:t>
            </a:r>
            <a:r>
              <a:rPr sz="2800" dirty="0"/>
              <a:t> </a:t>
            </a:r>
            <a:r>
              <a:rPr sz="2800" dirty="0" err="1"/>
              <a:t>nationale</a:t>
            </a:r>
            <a:r>
              <a:rPr sz="2800" dirty="0"/>
              <a:t> applicable. </a:t>
            </a:r>
          </a:p>
          <a:p>
            <a:pPr marL="457200" indent="-457200" algn="just">
              <a:buFont typeface="Arial" panose="020B0604020202020204" pitchFamily="34" charset="0"/>
              <a:buChar char="•"/>
            </a:pPr>
            <a:endParaRPr sz="2800" dirty="0"/>
          </a:p>
          <a:p>
            <a:pPr marL="457200" indent="-457200" algn="just">
              <a:buFont typeface="Arial" panose="020B0604020202020204" pitchFamily="34" charset="0"/>
              <a:buChar char="•"/>
              <a:defRPr sz="3200"/>
            </a:pPr>
            <a:r>
              <a:rPr sz="2800" dirty="0"/>
              <a:t>En </a:t>
            </a:r>
            <a:r>
              <a:rPr sz="2800" dirty="0" err="1"/>
              <a:t>l’absence</a:t>
            </a:r>
            <a:r>
              <a:rPr sz="2800" dirty="0"/>
              <a:t> </a:t>
            </a:r>
            <a:r>
              <a:rPr sz="2800" b="1" dirty="0"/>
              <a:t>de </a:t>
            </a:r>
            <a:r>
              <a:rPr sz="2800" b="1" dirty="0" err="1"/>
              <a:t>statut</a:t>
            </a:r>
            <a:r>
              <a:rPr sz="2800" b="1" dirty="0"/>
              <a:t> </a:t>
            </a:r>
            <a:r>
              <a:rPr sz="2800" b="1" dirty="0" err="1"/>
              <a:t>d’accréditation</a:t>
            </a:r>
            <a:r>
              <a:rPr sz="2800" b="1" dirty="0"/>
              <a:t> </a:t>
            </a:r>
            <a:r>
              <a:rPr sz="2800" b="1" dirty="0" err="1"/>
              <a:t>ou</a:t>
            </a:r>
            <a:r>
              <a:rPr sz="2800" b="1" dirty="0"/>
              <a:t> </a:t>
            </a:r>
            <a:r>
              <a:rPr sz="2800" b="1" dirty="0" err="1"/>
              <a:t>d’enregistrement</a:t>
            </a:r>
            <a:r>
              <a:rPr sz="2800" b="1" dirty="0"/>
              <a:t>/reconnaissance,</a:t>
            </a:r>
            <a:r>
              <a:rPr sz="2800" dirty="0"/>
              <a:t> </a:t>
            </a:r>
            <a:r>
              <a:rPr sz="2800" dirty="0" err="1"/>
              <a:t>une</a:t>
            </a:r>
            <a:r>
              <a:rPr sz="2800" dirty="0"/>
              <a:t> </a:t>
            </a:r>
            <a:r>
              <a:rPr sz="2800" dirty="0" err="1"/>
              <a:t>organisation</a:t>
            </a:r>
            <a:r>
              <a:rPr sz="2800" dirty="0"/>
              <a:t> </a:t>
            </a:r>
            <a:r>
              <a:rPr sz="2800" dirty="0" err="1"/>
              <a:t>ou</a:t>
            </a:r>
            <a:r>
              <a:rPr sz="2800" dirty="0"/>
              <a:t> </a:t>
            </a:r>
            <a:r>
              <a:rPr sz="2800" dirty="0" err="1"/>
              <a:t>une</a:t>
            </a:r>
            <a:r>
              <a:rPr sz="2800" dirty="0"/>
              <a:t> institution </a:t>
            </a:r>
            <a:r>
              <a:rPr sz="2800" dirty="0" err="1"/>
              <a:t>souhaitant</a:t>
            </a:r>
            <a:r>
              <a:rPr sz="2800" dirty="0"/>
              <a:t> </a:t>
            </a:r>
            <a:r>
              <a:rPr sz="2800" dirty="0" err="1"/>
              <a:t>offrir</a:t>
            </a:r>
            <a:r>
              <a:rPr sz="2800" dirty="0"/>
              <a:t> </a:t>
            </a:r>
            <a:r>
              <a:rPr sz="2800" dirty="0" err="1"/>
              <a:t>ou</a:t>
            </a:r>
            <a:r>
              <a:rPr sz="2800" dirty="0"/>
              <a:t> </a:t>
            </a:r>
            <a:r>
              <a:rPr sz="2800" dirty="0" err="1"/>
              <a:t>attribuer</a:t>
            </a:r>
            <a:r>
              <a:rPr sz="2800" dirty="0"/>
              <a:t> des </a:t>
            </a:r>
            <a:r>
              <a:rPr sz="2800" dirty="0" err="1"/>
              <a:t>microcertifications</a:t>
            </a:r>
            <a:r>
              <a:rPr sz="2800" dirty="0"/>
              <a:t> </a:t>
            </a:r>
            <a:r>
              <a:rPr sz="2800" dirty="0" err="1"/>
              <a:t>peut</a:t>
            </a:r>
            <a:r>
              <a:rPr sz="2800" dirty="0"/>
              <a:t> </a:t>
            </a:r>
            <a:r>
              <a:rPr sz="2800" b="1" dirty="0" err="1"/>
              <a:t>collaborer</a:t>
            </a:r>
            <a:r>
              <a:rPr sz="2800" dirty="0"/>
              <a:t> avec un </a:t>
            </a:r>
            <a:r>
              <a:rPr sz="2800" dirty="0" err="1"/>
              <a:t>fournisseur</a:t>
            </a:r>
            <a:r>
              <a:rPr sz="2800" dirty="0"/>
              <a:t> </a:t>
            </a:r>
            <a:r>
              <a:rPr sz="2800" dirty="0" err="1"/>
              <a:t>accrédité</a:t>
            </a:r>
            <a:r>
              <a:rPr sz="2800" dirty="0"/>
              <a:t> </a:t>
            </a:r>
            <a:r>
              <a:rPr sz="2800" dirty="0" err="1"/>
              <a:t>ou</a:t>
            </a:r>
            <a:r>
              <a:rPr sz="2800" dirty="0"/>
              <a:t> </a:t>
            </a:r>
            <a:r>
              <a:rPr sz="2800" dirty="0" err="1"/>
              <a:t>enregistré</a:t>
            </a:r>
            <a:r>
              <a:rPr sz="2800" dirty="0"/>
              <a:t>/</a:t>
            </a:r>
            <a:r>
              <a:rPr sz="2800" dirty="0" err="1"/>
              <a:t>reconnu</a:t>
            </a:r>
            <a:r>
              <a:rPr sz="2800" dirty="0"/>
              <a:t> </a:t>
            </a:r>
            <a:r>
              <a:rPr sz="2800" b="1" dirty="0"/>
              <a:t>aux fins de </a:t>
            </a:r>
            <a:r>
              <a:rPr sz="2800" b="1" dirty="0" err="1"/>
              <a:t>l’assurance</a:t>
            </a:r>
            <a:r>
              <a:rPr sz="2800" b="1" dirty="0"/>
              <a:t> de la </a:t>
            </a:r>
            <a:r>
              <a:rPr sz="2800" b="1" dirty="0" err="1"/>
              <a:t>qualité</a:t>
            </a:r>
            <a:r>
              <a:rPr sz="2800" b="1" dirty="0"/>
              <a:t> </a:t>
            </a:r>
            <a:r>
              <a:rPr sz="2800" dirty="0"/>
              <a:t>et de </a:t>
            </a:r>
            <a:r>
              <a:rPr sz="2800" b="1" dirty="0"/>
              <a:t>la reconnaissance</a:t>
            </a:r>
            <a:r>
              <a:rPr sz="2800" dirty="0"/>
              <a:t> de </a:t>
            </a:r>
            <a:r>
              <a:rPr sz="2800" dirty="0" err="1"/>
              <a:t>ces</a:t>
            </a:r>
            <a:r>
              <a:rPr sz="2800" dirty="0"/>
              <a:t> </a:t>
            </a:r>
            <a:r>
              <a:rPr sz="2800" dirty="0" err="1"/>
              <a:t>microcertifications</a:t>
            </a:r>
            <a:r>
              <a:rPr sz="2800" dirty="0"/>
              <a:t>.</a:t>
            </a:r>
          </a:p>
        </p:txBody>
      </p:sp>
      <p:sp>
        <p:nvSpPr>
          <p:cNvPr id="5" name="Slide Number Placeholder 4"/>
          <p:cNvSpPr>
            <a:spLocks noGrp="1"/>
          </p:cNvSpPr>
          <p:nvPr>
            <p:ph type="sldNum" sz="quarter" idx="7"/>
          </p:nvPr>
        </p:nvSpPr>
        <p:spPr/>
        <p:txBody>
          <a:bodyPr/>
          <a:lstStyle/>
          <a:p>
            <a:fld id="{B6F15528-21DE-4FAA-801E-634DDDAF4B2B}" type="slidenum">
              <a:rPr lang="en-GB" smtClean="0"/>
              <a:t>19</a:t>
            </a:fld>
            <a:endParaRPr lang="en-GB"/>
          </a:p>
        </p:txBody>
      </p:sp>
    </p:spTree>
    <p:extLst>
      <p:ext uri="{BB962C8B-B14F-4D97-AF65-F5344CB8AC3E}">
        <p14:creationId xmlns:p14="http://schemas.microsoft.com/office/powerpoint/2010/main" val="340716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01702" y="425114"/>
            <a:ext cx="1976538" cy="632224"/>
          </a:xfrm>
          <a:prstGeom prst="rect">
            <a:avLst/>
          </a:prstGeom>
        </p:spPr>
        <p:txBody>
          <a:bodyPr vert="horz" wrap="square" lIns="0" tIns="16510" rIns="0" bIns="0">
            <a:spAutoFit/>
          </a:bodyPr>
          <a:lstStyle/>
          <a:p>
            <a:pPr marL="12700">
              <a:lnSpc>
                <a:spcPct val="100000"/>
              </a:lnSpc>
              <a:spcBef>
                <a:spcPts val="130"/>
              </a:spcBef>
              <a:defRPr sz="4000">
                <a:latin typeface="+mn-lt"/>
              </a:defRPr>
            </a:pPr>
            <a:r>
              <a:rPr dirty="0" err="1"/>
              <a:t>Thèmes</a:t>
            </a:r>
            <a:endParaRPr sz="4000" dirty="0">
              <a:latin typeface="+mn-lt"/>
            </a:endParaRPr>
          </a:p>
        </p:txBody>
      </p:sp>
      <p:sp>
        <p:nvSpPr>
          <p:cNvPr id="3" name="object 3"/>
          <p:cNvSpPr/>
          <p:nvPr/>
        </p:nvSpPr>
        <p:spPr>
          <a:xfrm>
            <a:off x="5186426" y="4267200"/>
            <a:ext cx="6648450" cy="0"/>
          </a:xfrm>
          <a:custGeom>
            <a:avLst/>
            <a:gdLst/>
            <a:ahLst/>
            <a:cxnLst/>
            <a:rect l="l" t="t" r="r" b="b"/>
            <a:pathLst>
              <a:path w="6648450">
                <a:moveTo>
                  <a:pt x="0" y="0"/>
                </a:moveTo>
                <a:lnTo>
                  <a:pt x="6648450" y="0"/>
                </a:lnTo>
              </a:path>
            </a:pathLst>
          </a:custGeom>
          <a:ln w="12700">
            <a:solidFill>
              <a:srgbClr val="00A643"/>
            </a:solidFill>
          </a:ln>
        </p:spPr>
        <p:txBody>
          <a:bodyPr wrap="square" lIns="0" tIns="0" rIns="0" bIns="0"/>
          <a:lstStyle/>
          <a:p>
            <a:endParaRPr/>
          </a:p>
        </p:txBody>
      </p:sp>
      <p:sp>
        <p:nvSpPr>
          <p:cNvPr id="4" name="object 4"/>
          <p:cNvSpPr/>
          <p:nvPr/>
        </p:nvSpPr>
        <p:spPr>
          <a:xfrm>
            <a:off x="5186426" y="1481200"/>
            <a:ext cx="6648450" cy="0"/>
          </a:xfrm>
          <a:custGeom>
            <a:avLst/>
            <a:gdLst/>
            <a:ahLst/>
            <a:cxnLst/>
            <a:rect l="l" t="t" r="r" b="b"/>
            <a:pathLst>
              <a:path w="6648450">
                <a:moveTo>
                  <a:pt x="0" y="0"/>
                </a:moveTo>
                <a:lnTo>
                  <a:pt x="6648450" y="0"/>
                </a:lnTo>
              </a:path>
            </a:pathLst>
          </a:custGeom>
          <a:ln w="12700">
            <a:solidFill>
              <a:srgbClr val="00A643"/>
            </a:solidFill>
          </a:ln>
        </p:spPr>
        <p:txBody>
          <a:bodyPr wrap="square" lIns="0" tIns="0" rIns="0" bIns="0"/>
          <a:lstStyle/>
          <a:p>
            <a:endParaRPr/>
          </a:p>
        </p:txBody>
      </p:sp>
      <p:sp>
        <p:nvSpPr>
          <p:cNvPr id="5" name="object 5"/>
          <p:cNvSpPr/>
          <p:nvPr/>
        </p:nvSpPr>
        <p:spPr>
          <a:xfrm>
            <a:off x="5186426" y="2319401"/>
            <a:ext cx="6648450" cy="0"/>
          </a:xfrm>
          <a:custGeom>
            <a:avLst/>
            <a:gdLst/>
            <a:ahLst/>
            <a:cxnLst/>
            <a:rect l="l" t="t" r="r" b="b"/>
            <a:pathLst>
              <a:path w="6648450">
                <a:moveTo>
                  <a:pt x="0" y="0"/>
                </a:moveTo>
                <a:lnTo>
                  <a:pt x="6648450" y="0"/>
                </a:lnTo>
              </a:path>
            </a:pathLst>
          </a:custGeom>
          <a:ln w="12700">
            <a:solidFill>
              <a:srgbClr val="00A643"/>
            </a:solidFill>
          </a:ln>
        </p:spPr>
        <p:txBody>
          <a:bodyPr wrap="square" lIns="0" tIns="0" rIns="0" bIns="0"/>
          <a:lstStyle/>
          <a:p>
            <a:endParaRPr/>
          </a:p>
        </p:txBody>
      </p:sp>
      <p:sp>
        <p:nvSpPr>
          <p:cNvPr id="6" name="object 6"/>
          <p:cNvSpPr/>
          <p:nvPr/>
        </p:nvSpPr>
        <p:spPr>
          <a:xfrm>
            <a:off x="5186426" y="3167126"/>
            <a:ext cx="6648450" cy="0"/>
          </a:xfrm>
          <a:custGeom>
            <a:avLst/>
            <a:gdLst/>
            <a:ahLst/>
            <a:cxnLst/>
            <a:rect l="l" t="t" r="r" b="b"/>
            <a:pathLst>
              <a:path w="6648450">
                <a:moveTo>
                  <a:pt x="0" y="0"/>
                </a:moveTo>
                <a:lnTo>
                  <a:pt x="6648450" y="0"/>
                </a:lnTo>
              </a:path>
            </a:pathLst>
          </a:custGeom>
          <a:ln w="12700">
            <a:solidFill>
              <a:srgbClr val="00A643"/>
            </a:solidFill>
          </a:ln>
        </p:spPr>
        <p:txBody>
          <a:bodyPr wrap="square" lIns="0" tIns="0" rIns="0" bIns="0"/>
          <a:lstStyle/>
          <a:p>
            <a:endParaRPr/>
          </a:p>
        </p:txBody>
      </p:sp>
      <p:sp>
        <p:nvSpPr>
          <p:cNvPr id="10" name="object 10"/>
          <p:cNvSpPr txBox="1"/>
          <p:nvPr/>
        </p:nvSpPr>
        <p:spPr>
          <a:xfrm>
            <a:off x="5562600" y="1481200"/>
            <a:ext cx="6553200" cy="3024546"/>
          </a:xfrm>
          <a:prstGeom prst="rect">
            <a:avLst/>
          </a:prstGeom>
        </p:spPr>
        <p:txBody>
          <a:bodyPr vert="horz" wrap="square" lIns="0" tIns="15875" rIns="0" bIns="0">
            <a:spAutoFit/>
          </a:bodyPr>
          <a:lstStyle/>
          <a:p>
            <a:pPr marL="355600" indent="-342900">
              <a:lnSpc>
                <a:spcPct val="100000"/>
              </a:lnSpc>
              <a:spcBef>
                <a:spcPts val="125"/>
              </a:spcBef>
              <a:buFont typeface="Arial" panose="020B0604020202020204" pitchFamily="34" charset="0"/>
              <a:buChar char="•"/>
              <a:defRPr sz="3600" b="1">
                <a:solidFill>
                  <a:srgbClr val="23282A"/>
                </a:solidFill>
                <a:latin typeface="Calibri"/>
                <a:cs typeface="Calibri"/>
              </a:defRPr>
            </a:pPr>
            <a:r>
              <a:t>Introduction</a:t>
            </a:r>
          </a:p>
          <a:p>
            <a:pPr marL="355600" indent="-342900">
              <a:lnSpc>
                <a:spcPct val="100000"/>
              </a:lnSpc>
              <a:spcBef>
                <a:spcPts val="125"/>
              </a:spcBef>
              <a:buFont typeface="Arial" panose="020B0604020202020204" pitchFamily="34" charset="0"/>
              <a:buChar char="•"/>
            </a:pPr>
            <a:endParaRPr sz="3600" b="1">
              <a:solidFill>
                <a:schemeClr val="tx1"/>
              </a:solidFill>
              <a:latin typeface="Calibri"/>
              <a:cs typeface="Calibri"/>
            </a:endParaRPr>
          </a:p>
          <a:p>
            <a:pPr marL="355600" indent="-342900">
              <a:lnSpc>
                <a:spcPct val="100000"/>
              </a:lnSpc>
              <a:spcBef>
                <a:spcPts val="125"/>
              </a:spcBef>
              <a:buFont typeface="Arial" panose="020B0604020202020204" pitchFamily="34" charset="0"/>
              <a:buChar char="•"/>
              <a:defRPr sz="3600" b="1">
                <a:solidFill>
                  <a:schemeClr val="tx2">
                    <a:lumMod val="60000"/>
                    <a:lumOff val="40000"/>
                  </a:schemeClr>
                </a:solidFill>
                <a:latin typeface="Calibri"/>
                <a:cs typeface="Calibri"/>
              </a:defRPr>
            </a:pPr>
            <a:r>
              <a:t>Composants et options clés</a:t>
            </a:r>
            <a:endParaRPr sz="3600" b="1">
              <a:latin typeface="Calibri"/>
              <a:cs typeface="Calibri"/>
            </a:endParaRPr>
          </a:p>
          <a:p>
            <a:pPr marL="355600" indent="-342900">
              <a:lnSpc>
                <a:spcPct val="100000"/>
              </a:lnSpc>
              <a:spcBef>
                <a:spcPts val="1600"/>
              </a:spcBef>
              <a:buFont typeface="Arial" panose="020B0604020202020204" pitchFamily="34" charset="0"/>
              <a:buChar char="•"/>
              <a:defRPr sz="3600" b="1">
                <a:latin typeface="Calibri"/>
                <a:cs typeface="Calibri"/>
              </a:defRPr>
            </a:pPr>
            <a:r>
              <a:t>Discussion ouverte</a:t>
            </a:r>
          </a:p>
          <a:p>
            <a:pPr>
              <a:lnSpc>
                <a:spcPct val="100000"/>
              </a:lnSpc>
              <a:spcBef>
                <a:spcPts val="1450"/>
              </a:spcBef>
            </a:pPr>
            <a:endParaRPr sz="2400">
              <a:latin typeface="Calibri"/>
              <a:cs typeface="Calibri"/>
            </a:endParaRPr>
          </a:p>
        </p:txBody>
      </p:sp>
      <p:sp>
        <p:nvSpPr>
          <p:cNvPr id="15" name="Rectangle 14"/>
          <p:cNvSpPr/>
          <p:nvPr/>
        </p:nvSpPr>
        <p:spPr>
          <a:xfrm>
            <a:off x="5059567" y="4451657"/>
            <a:ext cx="3252723" cy="230832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lnRef>
          <a:fillRef idx="1">
            <a:schemeClr val="lt1"/>
          </a:fillRef>
          <a:effectRef idx="0">
            <a:schemeClr val="accent2"/>
          </a:effectRef>
          <a:fontRef idx="minor">
            <a:schemeClr val="dk1"/>
          </a:fontRef>
        </p:style>
        <p:txBody>
          <a:bodyPr wrap="square">
            <a:spAutoFit/>
          </a:bodyPr>
          <a:lstStyle/>
          <a:p>
            <a:pPr>
              <a:defRPr sz="1600"/>
            </a:pPr>
            <a:r>
              <a:t>Manuel des </a:t>
            </a:r>
            <a:r>
              <a:rPr b="1">
                <a:solidFill>
                  <a:schemeClr val="tx1">
                    <a:lumMod val="95000"/>
                    <a:lumOff val="5000"/>
                  </a:schemeClr>
                </a:solidFill>
                <a:hlinkClick r:id="rId2"/>
              </a:rPr>
              <a:t>microcertifications: </a:t>
            </a:r>
            <a:r>
              <a:rPr>
                <a:hlinkClick r:id="rId2"/>
              </a:rPr>
              <a:t>https://acqf.africa/capacity-development-programme/training-modules/micro-credentials-handbook/@@display-file/file/Micro-Credentials%20Handbook%20ACQF_FINAL%20Version_23.12.2024_WEB_FR.pdf</a:t>
            </a:r>
            <a:r>
              <a:t> </a:t>
            </a:r>
            <a:endParaRPr sz="1600"/>
          </a:p>
        </p:txBody>
      </p:sp>
      <p:pic>
        <p:nvPicPr>
          <p:cNvPr id="8" name="Picture 7"/>
          <p:cNvPicPr>
            <a:picLocks noChangeAspect="1"/>
          </p:cNvPicPr>
          <p:nvPr/>
        </p:nvPicPr>
        <p:blipFill>
          <a:blip r:embed="rId3"/>
          <a:stretch>
            <a:fillRect/>
          </a:stretch>
        </p:blipFill>
        <p:spPr>
          <a:xfrm>
            <a:off x="0" y="0"/>
            <a:ext cx="2286000" cy="33528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0" y="3562018"/>
            <a:ext cx="2286000" cy="3295982"/>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5"/>
          <a:stretch>
            <a:fillRect/>
          </a:stretch>
        </p:blipFill>
        <p:spPr>
          <a:xfrm>
            <a:off x="2439496" y="1"/>
            <a:ext cx="2277005" cy="3352800"/>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6"/>
          <a:stretch>
            <a:fillRect/>
          </a:stretch>
        </p:blipFill>
        <p:spPr>
          <a:xfrm>
            <a:off x="2534390" y="3562018"/>
            <a:ext cx="2182112" cy="3295982"/>
          </a:xfrm>
          <a:prstGeom prst="rect">
            <a:avLst/>
          </a:prstGeom>
          <a:ln>
            <a:noFill/>
          </a:ln>
          <a:effectLst>
            <a:outerShdw blurRad="292100" dist="139700" dir="2700000" algn="tl" rotWithShape="0">
              <a:srgbClr val="333333">
                <a:alpha val="65000"/>
              </a:srgbClr>
            </a:outerShdw>
          </a:effectLst>
        </p:spPr>
      </p:pic>
      <p:sp>
        <p:nvSpPr>
          <p:cNvPr id="19" name="Slide Number Placeholder 18"/>
          <p:cNvSpPr>
            <a:spLocks noGrp="1"/>
          </p:cNvSpPr>
          <p:nvPr>
            <p:ph type="sldNum" sz="quarter" idx="7"/>
          </p:nvPr>
        </p:nvSpPr>
        <p:spPr/>
        <p:txBody>
          <a:bodyPr/>
          <a:lstStyle/>
          <a:p>
            <a:fld id="{B6F15528-21DE-4FAA-801E-634DDDAF4B2B}" type="slidenum">
              <a:rPr lang="en-GB" smtClean="0"/>
              <a:t>2</a:t>
            </a:fld>
            <a:endParaRPr lang="en-GB"/>
          </a:p>
        </p:txBody>
      </p:sp>
      <p:pic>
        <p:nvPicPr>
          <p:cNvPr id="7" name="Picture 6"/>
          <p:cNvPicPr>
            <a:picLocks noChangeAspect="1"/>
          </p:cNvPicPr>
          <p:nvPr/>
        </p:nvPicPr>
        <p:blipFill>
          <a:blip r:embed="rId7"/>
          <a:stretch>
            <a:fillRect/>
          </a:stretch>
        </p:blipFill>
        <p:spPr>
          <a:xfrm>
            <a:off x="8527620" y="4345676"/>
            <a:ext cx="3446481" cy="241430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828800" y="228600"/>
            <a:ext cx="9448800"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t>Rôles des parties prenantes</a:t>
            </a:r>
            <a:endParaRPr sz="4000">
              <a:solidFill>
                <a:srgbClr val="00B050"/>
              </a:solidFill>
              <a:latin typeface="Calibri"/>
              <a:cs typeface="Calibri"/>
            </a:endParaRPr>
          </a:p>
        </p:txBody>
      </p:sp>
      <p:pic>
        <p:nvPicPr>
          <p:cNvPr id="6" name="Picture 5"/>
          <p:cNvPicPr>
            <a:picLocks noChangeAspect="1"/>
          </p:cNvPicPr>
          <p:nvPr/>
        </p:nvPicPr>
        <p:blipFill>
          <a:blip r:embed="rId2"/>
          <a:stretch>
            <a:fillRect/>
          </a:stretch>
        </p:blipFill>
        <p:spPr>
          <a:xfrm>
            <a:off x="95250" y="1295400"/>
            <a:ext cx="6915150" cy="4724400"/>
          </a:xfrm>
          <a:prstGeom prst="rect">
            <a:avLst/>
          </a:prstGeom>
        </p:spPr>
      </p:pic>
      <p:sp>
        <p:nvSpPr>
          <p:cNvPr id="7" name="TextBox 6"/>
          <p:cNvSpPr txBox="1"/>
          <p:nvPr/>
        </p:nvSpPr>
        <p:spPr>
          <a:xfrm>
            <a:off x="6477000" y="1295400"/>
            <a:ext cx="4800600" cy="415498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defRPr sz="2800">
                <a:latin typeface="+mn-lt"/>
              </a:defRPr>
            </a:pPr>
            <a:r>
              <a:rPr sz="2400" dirty="0" err="1"/>
              <a:t>Gouvernement</a:t>
            </a:r>
            <a:r>
              <a:rPr sz="2400" dirty="0"/>
              <a:t>/ </a:t>
            </a:r>
            <a:r>
              <a:rPr sz="2400" dirty="0" err="1"/>
              <a:t>décideurs</a:t>
            </a:r>
            <a:r>
              <a:rPr sz="2400" dirty="0"/>
              <a:t> politiques</a:t>
            </a:r>
          </a:p>
          <a:p>
            <a:pPr marL="285750" indent="-285750">
              <a:buFont typeface="Arial" panose="020B0604020202020204" pitchFamily="34" charset="0"/>
              <a:buChar char="•"/>
              <a:defRPr sz="2800">
                <a:latin typeface="+mn-lt"/>
              </a:defRPr>
            </a:pPr>
            <a:r>
              <a:rPr sz="2400" dirty="0" err="1"/>
              <a:t>Organismes</a:t>
            </a:r>
            <a:r>
              <a:rPr sz="2400" dirty="0"/>
              <a:t>/</a:t>
            </a:r>
            <a:r>
              <a:rPr sz="2400" dirty="0" err="1"/>
              <a:t>agences</a:t>
            </a:r>
            <a:r>
              <a:rPr sz="2400" dirty="0"/>
              <a:t> du CNC</a:t>
            </a:r>
          </a:p>
          <a:p>
            <a:pPr marL="285750" indent="-285750">
              <a:buFont typeface="Arial" panose="020B0604020202020204" pitchFamily="34" charset="0"/>
              <a:buChar char="•"/>
              <a:defRPr sz="2800">
                <a:latin typeface="+mn-lt"/>
              </a:defRPr>
            </a:pPr>
            <a:r>
              <a:rPr sz="2400" dirty="0"/>
              <a:t>AQ/ </a:t>
            </a:r>
            <a:r>
              <a:rPr sz="2400" dirty="0" err="1"/>
              <a:t>Agences</a:t>
            </a:r>
            <a:r>
              <a:rPr sz="2400" dirty="0"/>
              <a:t> de </a:t>
            </a:r>
            <a:r>
              <a:rPr sz="2400" dirty="0" err="1"/>
              <a:t>régulation</a:t>
            </a:r>
            <a:endParaRPr sz="2400" dirty="0"/>
          </a:p>
          <a:p>
            <a:pPr marL="285750" indent="-285750">
              <a:buFont typeface="Arial" panose="020B0604020202020204" pitchFamily="34" charset="0"/>
              <a:buChar char="•"/>
              <a:defRPr sz="2800">
                <a:latin typeface="+mn-lt"/>
              </a:defRPr>
            </a:pPr>
            <a:r>
              <a:rPr sz="2400" dirty="0" err="1"/>
              <a:t>Établissements</a:t>
            </a:r>
            <a:r>
              <a:rPr sz="2400" dirty="0"/>
              <a:t>/</a:t>
            </a:r>
            <a:r>
              <a:rPr sz="2400" dirty="0" err="1"/>
              <a:t>prestataires</a:t>
            </a:r>
            <a:r>
              <a:rPr sz="2400" dirty="0"/>
              <a:t> </a:t>
            </a:r>
            <a:r>
              <a:rPr sz="2400" dirty="0" err="1"/>
              <a:t>d'enseignement</a:t>
            </a:r>
            <a:r>
              <a:rPr sz="2400" dirty="0"/>
              <a:t> et de formation</a:t>
            </a:r>
          </a:p>
          <a:p>
            <a:pPr marL="285750" indent="-285750">
              <a:buFont typeface="Arial" panose="020B0604020202020204" pitchFamily="34" charset="0"/>
              <a:buChar char="•"/>
              <a:defRPr sz="2800">
                <a:latin typeface="+mn-lt"/>
              </a:defRPr>
            </a:pPr>
            <a:r>
              <a:rPr sz="2400" dirty="0" err="1"/>
              <a:t>Employeurs</a:t>
            </a:r>
            <a:r>
              <a:rPr sz="2400" dirty="0"/>
              <a:t>/</a:t>
            </a:r>
            <a:r>
              <a:rPr sz="2400" dirty="0" err="1"/>
              <a:t>industrie</a:t>
            </a:r>
            <a:endParaRPr sz="2400" dirty="0"/>
          </a:p>
          <a:p>
            <a:pPr marL="285750" indent="-285750">
              <a:buFont typeface="Arial" panose="020B0604020202020204" pitchFamily="34" charset="0"/>
              <a:buChar char="•"/>
              <a:defRPr sz="2800">
                <a:latin typeface="+mn-lt"/>
              </a:defRPr>
            </a:pPr>
            <a:r>
              <a:rPr sz="2400" dirty="0" err="1"/>
              <a:t>Étudiants</a:t>
            </a:r>
            <a:r>
              <a:rPr sz="2400" dirty="0"/>
              <a:t>/</a:t>
            </a:r>
            <a:r>
              <a:rPr sz="2400" dirty="0" err="1"/>
              <a:t>apprenants</a:t>
            </a:r>
            <a:r>
              <a:rPr sz="2400" dirty="0"/>
              <a:t>/</a:t>
            </a:r>
            <a:r>
              <a:rPr sz="2400" dirty="0" err="1"/>
              <a:t>candidats</a:t>
            </a:r>
            <a:endParaRPr sz="2400" dirty="0"/>
          </a:p>
          <a:p>
            <a:pPr marL="285750" indent="-285750">
              <a:buFont typeface="Arial" panose="020B0604020202020204" pitchFamily="34" charset="0"/>
              <a:buChar char="•"/>
              <a:defRPr sz="2800">
                <a:latin typeface="+mn-lt"/>
              </a:defRPr>
            </a:pPr>
            <a:r>
              <a:rPr sz="2400" dirty="0" err="1"/>
              <a:t>Organismes</a:t>
            </a:r>
            <a:r>
              <a:rPr sz="2400" dirty="0"/>
              <a:t>/associations </a:t>
            </a:r>
            <a:r>
              <a:rPr sz="2400" dirty="0" err="1"/>
              <a:t>professionnels</a:t>
            </a:r>
            <a:r>
              <a:rPr sz="2400" dirty="0"/>
              <a:t>/</a:t>
            </a:r>
            <a:r>
              <a:rPr sz="2400" dirty="0" err="1"/>
              <a:t>industriels</a:t>
            </a:r>
            <a:r>
              <a:rPr sz="2400" dirty="0"/>
              <a:t>.</a:t>
            </a:r>
            <a:endParaRPr sz="2400" dirty="0">
              <a:latin typeface="+mn-lt"/>
            </a:endParaRPr>
          </a:p>
          <a:p>
            <a:pPr marL="285750" indent="-285750">
              <a:buFont typeface="Arial" panose="020B0604020202020204" pitchFamily="34" charset="0"/>
              <a:buChar char="•"/>
            </a:pPr>
            <a:endParaRPr sz="2400" dirty="0">
              <a:latin typeface="+mn-lt"/>
            </a:endParaRPr>
          </a:p>
        </p:txBody>
      </p:sp>
      <p:sp>
        <p:nvSpPr>
          <p:cNvPr id="9" name="Slide Number Placeholder 8"/>
          <p:cNvSpPr>
            <a:spLocks noGrp="1"/>
          </p:cNvSpPr>
          <p:nvPr>
            <p:ph type="sldNum" sz="quarter" idx="7"/>
          </p:nvPr>
        </p:nvSpPr>
        <p:spPr/>
        <p:txBody>
          <a:bodyPr/>
          <a:lstStyle/>
          <a:p>
            <a:fld id="{B6F15528-21DE-4FAA-801E-634DDDAF4B2B}" type="slidenum">
              <a:rPr lang="en-GB" smtClean="0"/>
              <a:t>20</a:t>
            </a:fld>
            <a:endParaRPr lang="en-GB"/>
          </a:p>
        </p:txBody>
      </p:sp>
    </p:spTree>
    <p:extLst>
      <p:ext uri="{BB962C8B-B14F-4D97-AF65-F5344CB8AC3E}">
        <p14:creationId xmlns:p14="http://schemas.microsoft.com/office/powerpoint/2010/main" val="3654813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676400" y="0"/>
            <a:ext cx="10058400" cy="594906"/>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2800">
                <a:solidFill>
                  <a:srgbClr val="00B050"/>
                </a:solidFill>
                <a:latin typeface="Calibri"/>
                <a:cs typeface="Calibri"/>
              </a:defRPr>
            </a:pPr>
            <a:r>
              <a:t>Chaîne de valeur des microcertifications</a:t>
            </a:r>
            <a:endParaRPr sz="2800">
              <a:solidFill>
                <a:srgbClr val="00B050"/>
              </a:solidFill>
              <a:latin typeface="Calibri"/>
              <a:cs typeface="Calibri"/>
            </a:endParaRPr>
          </a:p>
        </p:txBody>
      </p:sp>
      <p:graphicFrame>
        <p:nvGraphicFramePr>
          <p:cNvPr id="3" name="Diagram 2"/>
          <p:cNvGraphicFramePr/>
          <p:nvPr>
            <p:extLst>
              <p:ext uri="{D42A27DB-BD31-4B8C-83A1-F6EECF244321}">
                <p14:modId xmlns:p14="http://schemas.microsoft.com/office/powerpoint/2010/main" val="3794829715"/>
              </p:ext>
            </p:extLst>
          </p:nvPr>
        </p:nvGraphicFramePr>
        <p:xfrm>
          <a:off x="2133600" y="597387"/>
          <a:ext cx="7924800" cy="6324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7"/>
          </p:nvPr>
        </p:nvSpPr>
        <p:spPr/>
        <p:txBody>
          <a:bodyPr/>
          <a:lstStyle/>
          <a:p>
            <a:fld id="{B6F15528-21DE-4FAA-801E-634DDDAF4B2B}" type="slidenum">
              <a:rPr lang="en-GB" smtClean="0"/>
              <a:t>21</a:t>
            </a:fld>
            <a:endParaRPr lang="en-GB"/>
          </a:p>
        </p:txBody>
      </p:sp>
    </p:spTree>
    <p:extLst>
      <p:ext uri="{BB962C8B-B14F-4D97-AF65-F5344CB8AC3E}">
        <p14:creationId xmlns:p14="http://schemas.microsoft.com/office/powerpoint/2010/main" val="2847104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30685" y="304800"/>
            <a:ext cx="9525000" cy="707886"/>
          </a:xfrm>
          <a:prstGeom prst="rect">
            <a:avLst/>
          </a:prstGeom>
        </p:spPr>
        <p:txBody>
          <a:bodyPr wrap="square">
            <a:spAutoFit/>
          </a:bodyPr>
          <a:lstStyle/>
          <a:p>
            <a:pPr>
              <a:defRPr sz="4000" b="1">
                <a:solidFill>
                  <a:srgbClr val="00A643"/>
                </a:solidFill>
                <a:latin typeface="+mn-lt"/>
                <a:ea typeface="+mn-ea"/>
                <a:cs typeface="Arial"/>
              </a:defRPr>
            </a:pPr>
            <a:r>
              <a:t>Voies de reconnaissance des </a:t>
            </a:r>
            <a:r>
              <a:rPr>
                <a:ln>
                  <a:noFill/>
                </a:ln>
                <a:effectLst/>
                <a:uLnTx/>
                <a:uFillTx/>
              </a:rPr>
              <a:t>microcertifications</a:t>
            </a:r>
            <a:endParaRPr sz="4000">
              <a:latin typeface="+mn-lt"/>
            </a:endParaRPr>
          </a:p>
        </p:txBody>
      </p:sp>
      <p:sp>
        <p:nvSpPr>
          <p:cNvPr id="4" name="Rectangle 3"/>
          <p:cNvSpPr/>
          <p:nvPr/>
        </p:nvSpPr>
        <p:spPr>
          <a:xfrm>
            <a:off x="635285" y="1648599"/>
            <a:ext cx="10820400" cy="40934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342900" lvl="2" indent="-342900">
              <a:buFont typeface="+mj-lt"/>
              <a:buAutoNum type="arabicPeriod"/>
              <a:defRPr sz="2400"/>
            </a:pPr>
            <a:r>
              <a:rPr sz="2000" b="1" dirty="0" err="1">
                <a:solidFill>
                  <a:schemeClr val="dk1"/>
                </a:solidFill>
              </a:rPr>
              <a:t>Prestataires</a:t>
            </a:r>
            <a:r>
              <a:rPr sz="2000" b="1" dirty="0">
                <a:solidFill>
                  <a:schemeClr val="dk1"/>
                </a:solidFill>
              </a:rPr>
              <a:t> </a:t>
            </a:r>
            <a:r>
              <a:rPr sz="2000" b="1" dirty="0" err="1">
                <a:solidFill>
                  <a:schemeClr val="dk1"/>
                </a:solidFill>
              </a:rPr>
              <a:t>d’enseignement</a:t>
            </a:r>
            <a:r>
              <a:rPr sz="2000" b="1" dirty="0">
                <a:solidFill>
                  <a:schemeClr val="dk1"/>
                </a:solidFill>
              </a:rPr>
              <a:t> et de formation:</a:t>
            </a:r>
            <a:r>
              <a:rPr sz="2000" dirty="0"/>
              <a:t> </a:t>
            </a:r>
            <a:r>
              <a:rPr sz="2000" dirty="0">
                <a:solidFill>
                  <a:schemeClr val="dk1"/>
                </a:solidFill>
              </a:rPr>
              <a:t>la reconnaissance et </a:t>
            </a:r>
            <a:r>
              <a:rPr sz="2000" dirty="0" err="1">
                <a:solidFill>
                  <a:schemeClr val="dk1"/>
                </a:solidFill>
              </a:rPr>
              <a:t>l'accumulation</a:t>
            </a:r>
            <a:r>
              <a:rPr sz="2000" dirty="0">
                <a:solidFill>
                  <a:schemeClr val="dk1"/>
                </a:solidFill>
              </a:rPr>
              <a:t> de </a:t>
            </a:r>
            <a:r>
              <a:rPr sz="2000" dirty="0" err="1">
                <a:solidFill>
                  <a:schemeClr val="dk1"/>
                </a:solidFill>
              </a:rPr>
              <a:t>crédits</a:t>
            </a:r>
            <a:r>
              <a:rPr sz="2000" dirty="0">
                <a:solidFill>
                  <a:schemeClr val="dk1"/>
                </a:solidFill>
              </a:rPr>
              <a:t> </a:t>
            </a:r>
            <a:r>
              <a:rPr sz="2000" dirty="0" err="1">
                <a:solidFill>
                  <a:schemeClr val="dk1"/>
                </a:solidFill>
              </a:rPr>
              <a:t>en</a:t>
            </a:r>
            <a:r>
              <a:rPr sz="2000" dirty="0">
                <a:solidFill>
                  <a:schemeClr val="dk1"/>
                </a:solidFill>
              </a:rPr>
              <a:t> </a:t>
            </a:r>
            <a:r>
              <a:rPr sz="2000" dirty="0" err="1">
                <a:solidFill>
                  <a:schemeClr val="dk1"/>
                </a:solidFill>
              </a:rPr>
              <a:t>vue</a:t>
            </a:r>
            <a:r>
              <a:rPr sz="2000" dirty="0">
                <a:solidFill>
                  <a:schemeClr val="dk1"/>
                </a:solidFill>
              </a:rPr>
              <a:t> </a:t>
            </a:r>
            <a:r>
              <a:rPr sz="2000" dirty="0" err="1">
                <a:solidFill>
                  <a:schemeClr val="dk1"/>
                </a:solidFill>
              </a:rPr>
              <a:t>d'une</a:t>
            </a:r>
            <a:r>
              <a:rPr sz="2000" dirty="0">
                <a:solidFill>
                  <a:schemeClr val="dk1"/>
                </a:solidFill>
              </a:rPr>
              <a:t> qualification, </a:t>
            </a:r>
            <a:r>
              <a:rPr sz="2000" dirty="0" err="1">
                <a:solidFill>
                  <a:schemeClr val="dk1"/>
                </a:solidFill>
              </a:rPr>
              <a:t>ainsi</a:t>
            </a:r>
            <a:r>
              <a:rPr sz="2000" dirty="0">
                <a:solidFill>
                  <a:schemeClr val="dk1"/>
                </a:solidFill>
              </a:rPr>
              <a:t> </a:t>
            </a:r>
            <a:r>
              <a:rPr sz="2000" dirty="0" err="1">
                <a:solidFill>
                  <a:schemeClr val="dk1"/>
                </a:solidFill>
              </a:rPr>
              <a:t>que</a:t>
            </a:r>
            <a:r>
              <a:rPr sz="2000" dirty="0">
                <a:solidFill>
                  <a:schemeClr val="dk1"/>
                </a:solidFill>
              </a:rPr>
              <a:t> </a:t>
            </a:r>
            <a:r>
              <a:rPr sz="2000" dirty="0" err="1">
                <a:solidFill>
                  <a:schemeClr val="dk1"/>
                </a:solidFill>
              </a:rPr>
              <a:t>l'admission</a:t>
            </a:r>
            <a:r>
              <a:rPr sz="2000" dirty="0">
                <a:solidFill>
                  <a:schemeClr val="dk1"/>
                </a:solidFill>
              </a:rPr>
              <a:t> à un </a:t>
            </a:r>
            <a:r>
              <a:rPr sz="2000" dirty="0" err="1">
                <a:solidFill>
                  <a:schemeClr val="dk1"/>
                </a:solidFill>
              </a:rPr>
              <a:t>programme</a:t>
            </a:r>
            <a:r>
              <a:rPr sz="2000" dirty="0">
                <a:solidFill>
                  <a:schemeClr val="dk1"/>
                </a:solidFill>
              </a:rPr>
              <a:t> </a:t>
            </a:r>
            <a:r>
              <a:rPr sz="2000" dirty="0" err="1">
                <a:solidFill>
                  <a:schemeClr val="dk1"/>
                </a:solidFill>
              </a:rPr>
              <a:t>d'apprentissage</a:t>
            </a:r>
            <a:r>
              <a:rPr sz="2000" dirty="0">
                <a:solidFill>
                  <a:schemeClr val="dk1"/>
                </a:solidFill>
              </a:rPr>
              <a:t> </a:t>
            </a:r>
            <a:r>
              <a:rPr sz="2000" dirty="0" err="1">
                <a:solidFill>
                  <a:schemeClr val="dk1"/>
                </a:solidFill>
              </a:rPr>
              <a:t>ou</a:t>
            </a:r>
            <a:r>
              <a:rPr sz="2000" dirty="0">
                <a:solidFill>
                  <a:schemeClr val="dk1"/>
                </a:solidFill>
              </a:rPr>
              <a:t> à un </a:t>
            </a:r>
            <a:r>
              <a:rPr sz="2000" dirty="0" err="1">
                <a:solidFill>
                  <a:schemeClr val="dk1"/>
                </a:solidFill>
              </a:rPr>
              <a:t>cours</a:t>
            </a:r>
            <a:r>
              <a:rPr sz="2000" dirty="0">
                <a:solidFill>
                  <a:schemeClr val="dk1"/>
                </a:solidFill>
              </a:rPr>
              <a:t>.</a:t>
            </a:r>
            <a:endParaRPr sz="2000" dirty="0"/>
          </a:p>
          <a:p>
            <a:pPr marL="342900" lvl="2" indent="-342900">
              <a:buFont typeface="+mj-lt"/>
              <a:buAutoNum type="arabicPeriod"/>
            </a:pPr>
            <a:endParaRPr sz="2000" b="1" dirty="0">
              <a:solidFill>
                <a:schemeClr val="dk1"/>
              </a:solidFill>
            </a:endParaRPr>
          </a:p>
          <a:p>
            <a:pPr marL="342900" lvl="2" indent="-342900">
              <a:buFont typeface="+mj-lt"/>
              <a:buAutoNum type="arabicPeriod"/>
              <a:defRPr sz="2400"/>
            </a:pPr>
            <a:r>
              <a:rPr sz="2000" b="1" dirty="0" err="1">
                <a:solidFill>
                  <a:schemeClr val="dk1"/>
                </a:solidFill>
              </a:rPr>
              <a:t>Employeurs</a:t>
            </a:r>
            <a:r>
              <a:rPr sz="2000" b="1" dirty="0">
                <a:solidFill>
                  <a:schemeClr val="dk1"/>
                </a:solidFill>
              </a:rPr>
              <a:t>, </a:t>
            </a:r>
            <a:r>
              <a:rPr sz="2000" b="1" dirty="0" err="1">
                <a:solidFill>
                  <a:schemeClr val="dk1"/>
                </a:solidFill>
              </a:rPr>
              <a:t>organismes</a:t>
            </a:r>
            <a:r>
              <a:rPr sz="2000" b="1" dirty="0">
                <a:solidFill>
                  <a:schemeClr val="dk1"/>
                </a:solidFill>
              </a:rPr>
              <a:t> </a:t>
            </a:r>
            <a:r>
              <a:rPr sz="2000" b="1" dirty="0" err="1">
                <a:solidFill>
                  <a:schemeClr val="dk1"/>
                </a:solidFill>
              </a:rPr>
              <a:t>professionnels</a:t>
            </a:r>
            <a:r>
              <a:rPr sz="2000" b="1" dirty="0">
                <a:solidFill>
                  <a:schemeClr val="dk1"/>
                </a:solidFill>
              </a:rPr>
              <a:t> </a:t>
            </a:r>
            <a:r>
              <a:rPr sz="2000" b="1" dirty="0" err="1">
                <a:solidFill>
                  <a:schemeClr val="dk1"/>
                </a:solidFill>
              </a:rPr>
              <a:t>ou</a:t>
            </a:r>
            <a:r>
              <a:rPr sz="2000" b="1" dirty="0">
                <a:solidFill>
                  <a:schemeClr val="dk1"/>
                </a:solidFill>
              </a:rPr>
              <a:t> </a:t>
            </a:r>
            <a:r>
              <a:rPr sz="2000" b="1" dirty="0" err="1">
                <a:solidFill>
                  <a:schemeClr val="dk1"/>
                </a:solidFill>
              </a:rPr>
              <a:t>industriels</a:t>
            </a:r>
            <a:r>
              <a:rPr sz="2000" b="1" dirty="0">
                <a:solidFill>
                  <a:schemeClr val="dk1"/>
                </a:solidFill>
              </a:rPr>
              <a:t>, institutions </a:t>
            </a:r>
            <a:r>
              <a:rPr sz="2000" b="1" dirty="0" err="1">
                <a:solidFill>
                  <a:schemeClr val="dk1"/>
                </a:solidFill>
              </a:rPr>
              <a:t>publiques</a:t>
            </a:r>
            <a:r>
              <a:rPr sz="2000" b="1" dirty="0">
                <a:solidFill>
                  <a:schemeClr val="dk1"/>
                </a:solidFill>
              </a:rPr>
              <a:t>:  </a:t>
            </a:r>
            <a:r>
              <a:rPr sz="2000" dirty="0" err="1">
                <a:solidFill>
                  <a:schemeClr val="dk1"/>
                </a:solidFill>
              </a:rPr>
              <a:t>chercher</a:t>
            </a:r>
            <a:r>
              <a:rPr sz="2000" dirty="0">
                <a:solidFill>
                  <a:schemeClr val="dk1"/>
                </a:solidFill>
              </a:rPr>
              <a:t> à </a:t>
            </a:r>
            <a:r>
              <a:rPr sz="2000" dirty="0" err="1">
                <a:solidFill>
                  <a:schemeClr val="dk1"/>
                </a:solidFill>
              </a:rPr>
              <a:t>reconnaître</a:t>
            </a:r>
            <a:r>
              <a:rPr sz="2000" dirty="0">
                <a:solidFill>
                  <a:schemeClr val="dk1"/>
                </a:solidFill>
              </a:rPr>
              <a:t> les aptitudes et les </a:t>
            </a:r>
            <a:r>
              <a:rPr sz="2000" dirty="0" err="1">
                <a:solidFill>
                  <a:schemeClr val="dk1"/>
                </a:solidFill>
              </a:rPr>
              <a:t>compétences</a:t>
            </a:r>
            <a:r>
              <a:rPr sz="2000" dirty="0">
                <a:solidFill>
                  <a:schemeClr val="dk1"/>
                </a:solidFill>
              </a:rPr>
              <a:t> des </a:t>
            </a:r>
            <a:r>
              <a:rPr sz="2000" dirty="0" err="1">
                <a:solidFill>
                  <a:schemeClr val="dk1"/>
                </a:solidFill>
              </a:rPr>
              <a:t>employés</a:t>
            </a:r>
            <a:r>
              <a:rPr sz="2000" dirty="0">
                <a:solidFill>
                  <a:schemeClr val="dk1"/>
                </a:solidFill>
              </a:rPr>
              <a:t> </a:t>
            </a:r>
            <a:r>
              <a:rPr sz="2000" dirty="0" err="1">
                <a:solidFill>
                  <a:schemeClr val="dk1"/>
                </a:solidFill>
              </a:rPr>
              <a:t>peut</a:t>
            </a:r>
            <a:r>
              <a:rPr sz="2000" dirty="0">
                <a:solidFill>
                  <a:schemeClr val="dk1"/>
                </a:solidFill>
              </a:rPr>
              <a:t> </a:t>
            </a:r>
            <a:r>
              <a:rPr sz="2000" dirty="0" err="1">
                <a:solidFill>
                  <a:schemeClr val="dk1"/>
                </a:solidFill>
              </a:rPr>
              <a:t>reconnaître</a:t>
            </a:r>
            <a:r>
              <a:rPr sz="2000" dirty="0">
                <a:solidFill>
                  <a:schemeClr val="dk1"/>
                </a:solidFill>
              </a:rPr>
              <a:t> les </a:t>
            </a:r>
            <a:r>
              <a:rPr sz="2000" dirty="0" err="1">
                <a:solidFill>
                  <a:schemeClr val="dk1"/>
                </a:solidFill>
              </a:rPr>
              <a:t>microcertifications</a:t>
            </a:r>
            <a:r>
              <a:rPr sz="2000" dirty="0">
                <a:solidFill>
                  <a:schemeClr val="dk1"/>
                </a:solidFill>
              </a:rPr>
              <a:t> pour </a:t>
            </a:r>
            <a:r>
              <a:rPr sz="2000" b="1" dirty="0">
                <a:solidFill>
                  <a:schemeClr val="dk1"/>
                </a:solidFill>
              </a:rPr>
              <a:t>le </a:t>
            </a:r>
            <a:r>
              <a:rPr sz="2000" b="1" dirty="0" err="1">
                <a:solidFill>
                  <a:schemeClr val="dk1"/>
                </a:solidFill>
              </a:rPr>
              <a:t>développement</a:t>
            </a:r>
            <a:r>
              <a:rPr sz="2000" b="1" dirty="0">
                <a:solidFill>
                  <a:schemeClr val="dk1"/>
                </a:solidFill>
              </a:rPr>
              <a:t> </a:t>
            </a:r>
            <a:r>
              <a:rPr sz="2000" b="1" dirty="0" err="1">
                <a:solidFill>
                  <a:schemeClr val="dk1"/>
                </a:solidFill>
              </a:rPr>
              <a:t>professionnel</a:t>
            </a:r>
            <a:r>
              <a:rPr sz="2000" b="1" dirty="0">
                <a:solidFill>
                  <a:schemeClr val="dk1"/>
                </a:solidFill>
              </a:rPr>
              <a:t> </a:t>
            </a:r>
            <a:r>
              <a:rPr sz="2000" b="1" dirty="0" err="1">
                <a:solidFill>
                  <a:schemeClr val="dk1"/>
                </a:solidFill>
              </a:rPr>
              <a:t>continu</a:t>
            </a:r>
            <a:r>
              <a:rPr sz="2000" b="1" dirty="0">
                <a:solidFill>
                  <a:schemeClr val="dk1"/>
                </a:solidFill>
              </a:rPr>
              <a:t>,</a:t>
            </a:r>
            <a:r>
              <a:rPr sz="2000" dirty="0">
                <a:solidFill>
                  <a:schemeClr val="dk1"/>
                </a:solidFill>
              </a:rPr>
              <a:t> </a:t>
            </a:r>
            <a:r>
              <a:rPr sz="2000" b="1" dirty="0">
                <a:solidFill>
                  <a:schemeClr val="dk1"/>
                </a:solidFill>
              </a:rPr>
              <a:t>le processus de </a:t>
            </a:r>
            <a:r>
              <a:rPr sz="2000" b="1" dirty="0" err="1">
                <a:solidFill>
                  <a:schemeClr val="dk1"/>
                </a:solidFill>
              </a:rPr>
              <a:t>recrutement</a:t>
            </a:r>
            <a:r>
              <a:rPr sz="2000" b="1" dirty="0">
                <a:solidFill>
                  <a:schemeClr val="dk1"/>
                </a:solidFill>
              </a:rPr>
              <a:t> </a:t>
            </a:r>
            <a:r>
              <a:rPr sz="2000" b="1" dirty="0" err="1">
                <a:solidFill>
                  <a:schemeClr val="dk1"/>
                </a:solidFill>
              </a:rPr>
              <a:t>ou</a:t>
            </a:r>
            <a:r>
              <a:rPr sz="2000" b="1" dirty="0">
                <a:solidFill>
                  <a:schemeClr val="dk1"/>
                </a:solidFill>
              </a:rPr>
              <a:t> </a:t>
            </a:r>
            <a:r>
              <a:rPr sz="2000" b="1" dirty="0" err="1">
                <a:solidFill>
                  <a:schemeClr val="dk1"/>
                </a:solidFill>
              </a:rPr>
              <a:t>l’avancement</a:t>
            </a:r>
            <a:r>
              <a:rPr sz="2000" b="1" dirty="0">
                <a:solidFill>
                  <a:schemeClr val="dk1"/>
                </a:solidFill>
              </a:rPr>
              <a:t> au sein de la structure de </a:t>
            </a:r>
            <a:r>
              <a:rPr sz="2000" b="1" dirty="0" err="1">
                <a:solidFill>
                  <a:schemeClr val="dk1"/>
                </a:solidFill>
              </a:rPr>
              <a:t>carrière</a:t>
            </a:r>
            <a:r>
              <a:rPr sz="2000" b="1" dirty="0">
                <a:solidFill>
                  <a:schemeClr val="dk1"/>
                </a:solidFill>
              </a:rPr>
              <a:t>, </a:t>
            </a:r>
            <a:r>
              <a:rPr sz="2000" b="1" dirty="0" err="1">
                <a:solidFill>
                  <a:schemeClr val="dk1"/>
                </a:solidFill>
              </a:rPr>
              <a:t>ou</a:t>
            </a:r>
            <a:r>
              <a:rPr sz="2000" b="1" dirty="0">
                <a:solidFill>
                  <a:schemeClr val="dk1"/>
                </a:solidFill>
              </a:rPr>
              <a:t> pour </a:t>
            </a:r>
            <a:r>
              <a:rPr sz="2000" b="1" dirty="0" err="1">
                <a:solidFill>
                  <a:schemeClr val="dk1"/>
                </a:solidFill>
              </a:rPr>
              <a:t>l’octroi</a:t>
            </a:r>
            <a:r>
              <a:rPr sz="2000" b="1" dirty="0">
                <a:solidFill>
                  <a:schemeClr val="dk1"/>
                </a:solidFill>
              </a:rPr>
              <a:t> de </a:t>
            </a:r>
            <a:r>
              <a:rPr sz="2000" b="1" dirty="0" err="1">
                <a:solidFill>
                  <a:schemeClr val="dk1"/>
                </a:solidFill>
              </a:rPr>
              <a:t>licences</a:t>
            </a:r>
            <a:r>
              <a:rPr sz="2000" b="1" dirty="0">
                <a:solidFill>
                  <a:schemeClr val="dk1"/>
                </a:solidFill>
              </a:rPr>
              <a:t> pour des services/</a:t>
            </a:r>
            <a:r>
              <a:rPr sz="2000" b="1" dirty="0" err="1">
                <a:solidFill>
                  <a:schemeClr val="dk1"/>
                </a:solidFill>
              </a:rPr>
              <a:t>exercices</a:t>
            </a:r>
            <a:r>
              <a:rPr sz="2000" b="1" dirty="0">
                <a:solidFill>
                  <a:schemeClr val="dk1"/>
                </a:solidFill>
              </a:rPr>
              <a:t> </a:t>
            </a:r>
            <a:r>
              <a:rPr sz="2000" b="1" dirty="0" err="1">
                <a:solidFill>
                  <a:schemeClr val="dk1"/>
                </a:solidFill>
              </a:rPr>
              <a:t>professionnels</a:t>
            </a:r>
            <a:r>
              <a:rPr sz="2000" b="1" dirty="0">
                <a:solidFill>
                  <a:schemeClr val="dk1"/>
                </a:solidFill>
              </a:rPr>
              <a:t>, </a:t>
            </a:r>
            <a:r>
              <a:rPr sz="2000" b="1" dirty="0" err="1">
                <a:solidFill>
                  <a:schemeClr val="dk1"/>
                </a:solidFill>
              </a:rPr>
              <a:t>ou</a:t>
            </a:r>
            <a:r>
              <a:rPr sz="2000" b="1" dirty="0">
                <a:solidFill>
                  <a:schemeClr val="dk1"/>
                </a:solidFill>
              </a:rPr>
              <a:t> </a:t>
            </a:r>
            <a:r>
              <a:rPr sz="2000" b="1" dirty="0" err="1">
                <a:solidFill>
                  <a:schemeClr val="dk1"/>
                </a:solidFill>
              </a:rPr>
              <a:t>d’autres</a:t>
            </a:r>
            <a:r>
              <a:rPr sz="2000" b="1" dirty="0">
                <a:solidFill>
                  <a:schemeClr val="dk1"/>
                </a:solidFill>
              </a:rPr>
              <a:t> </a:t>
            </a:r>
            <a:r>
              <a:rPr sz="2000" b="1" dirty="0" err="1">
                <a:solidFill>
                  <a:schemeClr val="dk1"/>
                </a:solidFill>
              </a:rPr>
              <a:t>activités</a:t>
            </a:r>
            <a:r>
              <a:rPr sz="2000" b="1" dirty="0">
                <a:solidFill>
                  <a:schemeClr val="dk1"/>
                </a:solidFill>
              </a:rPr>
              <a:t> </a:t>
            </a:r>
            <a:r>
              <a:rPr sz="2000" b="1" dirty="0" err="1">
                <a:solidFill>
                  <a:schemeClr val="dk1"/>
                </a:solidFill>
              </a:rPr>
              <a:t>pouvant</a:t>
            </a:r>
            <a:r>
              <a:rPr sz="2000" b="1" dirty="0">
                <a:solidFill>
                  <a:schemeClr val="dk1"/>
                </a:solidFill>
              </a:rPr>
              <a:t> faire </a:t>
            </a:r>
            <a:r>
              <a:rPr sz="2000" b="1" dirty="0" err="1">
                <a:solidFill>
                  <a:schemeClr val="dk1"/>
                </a:solidFill>
              </a:rPr>
              <a:t>l’objet</a:t>
            </a:r>
            <a:r>
              <a:rPr sz="2000" b="1" dirty="0">
                <a:solidFill>
                  <a:schemeClr val="dk1"/>
                </a:solidFill>
              </a:rPr>
              <a:t> </a:t>
            </a:r>
            <a:r>
              <a:rPr sz="2000" b="1" dirty="0" err="1">
                <a:solidFill>
                  <a:schemeClr val="dk1"/>
                </a:solidFill>
              </a:rPr>
              <a:t>d’une</a:t>
            </a:r>
            <a:r>
              <a:rPr sz="2000" b="1" dirty="0">
                <a:solidFill>
                  <a:schemeClr val="dk1"/>
                </a:solidFill>
              </a:rPr>
              <a:t> </a:t>
            </a:r>
            <a:r>
              <a:rPr sz="2000" b="1" dirty="0" err="1">
                <a:solidFill>
                  <a:schemeClr val="dk1"/>
                </a:solidFill>
              </a:rPr>
              <a:t>licence</a:t>
            </a:r>
            <a:r>
              <a:rPr sz="2000" b="1" dirty="0">
                <a:solidFill>
                  <a:schemeClr val="dk1"/>
                </a:solidFill>
              </a:rPr>
              <a:t>.</a:t>
            </a:r>
            <a:r>
              <a:rPr sz="2000" dirty="0">
                <a:solidFill>
                  <a:schemeClr val="dk1"/>
                </a:solidFill>
              </a:rPr>
              <a:t> </a:t>
            </a:r>
            <a:endParaRPr sz="2000" dirty="0"/>
          </a:p>
          <a:p>
            <a:pPr marL="342900" lvl="2" indent="-342900">
              <a:buFont typeface="+mj-lt"/>
              <a:buAutoNum type="arabicPeriod"/>
            </a:pPr>
            <a:endParaRPr sz="2000" b="1" dirty="0">
              <a:solidFill>
                <a:schemeClr val="dk1"/>
              </a:solidFill>
            </a:endParaRPr>
          </a:p>
          <a:p>
            <a:pPr marL="342900" lvl="2" indent="-342900">
              <a:buFont typeface="+mj-lt"/>
              <a:buAutoNum type="arabicPeriod"/>
              <a:defRPr sz="2400">
                <a:solidFill>
                  <a:schemeClr val="dk1"/>
                </a:solidFill>
              </a:defRPr>
            </a:pPr>
            <a:r>
              <a:rPr sz="2000" b="1" dirty="0" err="1"/>
              <a:t>L’enregistrement</a:t>
            </a:r>
            <a:r>
              <a:rPr sz="2000" b="1" dirty="0"/>
              <a:t> des </a:t>
            </a:r>
            <a:r>
              <a:rPr sz="2000" b="1" dirty="0" err="1"/>
              <a:t>microcertifications</a:t>
            </a:r>
            <a:r>
              <a:rPr sz="2000" b="1" dirty="0"/>
              <a:t> dans le CNC et </a:t>
            </a:r>
            <a:r>
              <a:rPr sz="2000" b="1" dirty="0" err="1"/>
              <a:t>leur</a:t>
            </a:r>
            <a:r>
              <a:rPr sz="2000" b="1" dirty="0"/>
              <a:t> inclusion dans la base de données </a:t>
            </a:r>
            <a:r>
              <a:rPr sz="2000" b="1" dirty="0" err="1"/>
              <a:t>nationale</a:t>
            </a:r>
            <a:r>
              <a:rPr sz="2000" b="1" dirty="0"/>
              <a:t> </a:t>
            </a:r>
            <a:r>
              <a:rPr sz="2000" b="1" dirty="0" err="1"/>
              <a:t>favorisent</a:t>
            </a:r>
            <a:r>
              <a:rPr sz="2000" b="1" dirty="0"/>
              <a:t> la transparence des </a:t>
            </a:r>
            <a:r>
              <a:rPr sz="2000" b="1" dirty="0" err="1"/>
              <a:t>microcertifications</a:t>
            </a:r>
            <a:r>
              <a:rPr sz="2000" b="1" dirty="0"/>
              <a:t> et </a:t>
            </a:r>
            <a:r>
              <a:rPr sz="2000" dirty="0"/>
              <a:t> </a:t>
            </a:r>
            <a:r>
              <a:rPr sz="2000" b="1" dirty="0" err="1"/>
              <a:t>renforcent</a:t>
            </a:r>
            <a:r>
              <a:rPr sz="2000" b="1" dirty="0"/>
              <a:t> la </a:t>
            </a:r>
            <a:r>
              <a:rPr sz="2000" b="1" dirty="0" err="1"/>
              <a:t>confiance</a:t>
            </a:r>
            <a:r>
              <a:rPr sz="2000" b="1" dirty="0"/>
              <a:t> dans </a:t>
            </a:r>
            <a:r>
              <a:rPr sz="2000" b="1" dirty="0" err="1"/>
              <a:t>leur</a:t>
            </a:r>
            <a:r>
              <a:rPr sz="2000" b="1" dirty="0"/>
              <a:t> </a:t>
            </a:r>
            <a:r>
              <a:rPr sz="2000" b="1" dirty="0" err="1"/>
              <a:t>qualité</a:t>
            </a:r>
            <a:r>
              <a:rPr sz="2000" b="1" dirty="0"/>
              <a:t>,</a:t>
            </a:r>
            <a:r>
              <a:rPr sz="2000" dirty="0"/>
              <a:t> </a:t>
            </a:r>
            <a:r>
              <a:rPr sz="2000" dirty="0" err="1"/>
              <a:t>ce</a:t>
            </a:r>
            <a:r>
              <a:rPr sz="2000" dirty="0"/>
              <a:t> qui </a:t>
            </a:r>
            <a:r>
              <a:rPr sz="2000" dirty="0" err="1"/>
              <a:t>peut</a:t>
            </a:r>
            <a:r>
              <a:rPr sz="2000" dirty="0"/>
              <a:t> encore </a:t>
            </a:r>
            <a:r>
              <a:rPr sz="2000" b="1" dirty="0" err="1"/>
              <a:t>faciliter</a:t>
            </a:r>
            <a:r>
              <a:rPr sz="2000" b="1" dirty="0"/>
              <a:t> la reconnaissance des </a:t>
            </a:r>
            <a:r>
              <a:rPr sz="2000" b="1" dirty="0" err="1"/>
              <a:t>microcertifications</a:t>
            </a:r>
            <a:r>
              <a:rPr sz="2000" b="1" dirty="0"/>
              <a:t> aux </a:t>
            </a:r>
            <a:r>
              <a:rPr sz="2000" dirty="0" err="1"/>
              <a:t>niveaux</a:t>
            </a:r>
            <a:r>
              <a:rPr sz="2000" dirty="0"/>
              <a:t> national et international. </a:t>
            </a:r>
            <a:endParaRPr sz="2000" dirty="0">
              <a:solidFill>
                <a:schemeClr val="dk1"/>
              </a:solidFill>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22</a:t>
            </a:fld>
            <a:endParaRPr lang="en-GB"/>
          </a:p>
        </p:txBody>
      </p:sp>
    </p:spTree>
    <p:extLst>
      <p:ext uri="{BB962C8B-B14F-4D97-AF65-F5344CB8AC3E}">
        <p14:creationId xmlns:p14="http://schemas.microsoft.com/office/powerpoint/2010/main" val="15033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down)">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81200" y="126739"/>
            <a:ext cx="9525000" cy="1323439"/>
          </a:xfrm>
          <a:prstGeom prst="rect">
            <a:avLst/>
          </a:prstGeom>
        </p:spPr>
        <p:txBody>
          <a:bodyPr wrap="square">
            <a:spAutoFit/>
          </a:bodyPr>
          <a:lstStyle/>
          <a:p>
            <a:pPr>
              <a:defRPr sz="4000" b="1">
                <a:solidFill>
                  <a:srgbClr val="00A643"/>
                </a:solidFill>
                <a:latin typeface="+mn-lt"/>
                <a:ea typeface="+mn-ea"/>
                <a:cs typeface="Arial"/>
              </a:defRPr>
            </a:pPr>
            <a:r>
              <a:t>M</a:t>
            </a:r>
            <a:r>
              <a:rPr>
                <a:ln>
                  <a:noFill/>
                </a:ln>
                <a:effectLst/>
                <a:uLnTx/>
                <a:uFillTx/>
              </a:rPr>
              <a:t>icrocertifications et reconnaissance des acquis (RPL)</a:t>
            </a:r>
            <a:endParaRPr sz="4000">
              <a:latin typeface="+mn-lt"/>
            </a:endParaRPr>
          </a:p>
        </p:txBody>
      </p:sp>
      <p:sp>
        <p:nvSpPr>
          <p:cNvPr id="4" name="Rectangle 3"/>
          <p:cNvSpPr/>
          <p:nvPr/>
        </p:nvSpPr>
        <p:spPr>
          <a:xfrm>
            <a:off x="381000" y="1450178"/>
            <a:ext cx="8229600" cy="42165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defRPr sz="2400">
                <a:solidFill>
                  <a:schemeClr val="dk1"/>
                </a:solidFill>
              </a:defRPr>
            </a:pPr>
            <a:r>
              <a:rPr sz="2000" dirty="0"/>
              <a:t>Les </a:t>
            </a:r>
            <a:r>
              <a:rPr sz="2000" dirty="0" err="1"/>
              <a:t>microcertifications</a:t>
            </a:r>
            <a:r>
              <a:rPr sz="2000" dirty="0"/>
              <a:t> </a:t>
            </a:r>
            <a:r>
              <a:rPr sz="2000" dirty="0" err="1"/>
              <a:t>peuvent</a:t>
            </a:r>
            <a:r>
              <a:rPr sz="2000" dirty="0"/>
              <a:t> </a:t>
            </a:r>
            <a:r>
              <a:rPr sz="2000" dirty="0" err="1"/>
              <a:t>être</a:t>
            </a:r>
            <a:r>
              <a:rPr sz="2000" dirty="0"/>
              <a:t> </a:t>
            </a:r>
            <a:r>
              <a:rPr sz="2000" dirty="0" err="1"/>
              <a:t>attribuées</a:t>
            </a:r>
            <a:r>
              <a:rPr sz="2000" dirty="0"/>
              <a:t> par la reconnaissance des acquis </a:t>
            </a:r>
            <a:r>
              <a:rPr sz="2000" dirty="0" err="1"/>
              <a:t>antérieurs</a:t>
            </a:r>
            <a:r>
              <a:rPr sz="2000" dirty="0"/>
              <a:t> (RPL): à la suite de la RPL et </a:t>
            </a:r>
            <a:r>
              <a:rPr sz="2000" dirty="0" err="1"/>
              <a:t>en</a:t>
            </a:r>
            <a:r>
              <a:rPr sz="2000" dirty="0"/>
              <a:t> tant </a:t>
            </a:r>
            <a:r>
              <a:rPr sz="2000" dirty="0" err="1"/>
              <a:t>qu'outil</a:t>
            </a:r>
            <a:r>
              <a:rPr sz="2000" dirty="0"/>
              <a:t> pour la RPL.</a:t>
            </a:r>
          </a:p>
          <a:p>
            <a:pPr marL="342900" indent="-342900">
              <a:buFont typeface="Arial" panose="020B0604020202020204" pitchFamily="34" charset="0"/>
              <a:buChar char="•"/>
            </a:pPr>
            <a:endParaRPr sz="1600" dirty="0">
              <a:solidFill>
                <a:schemeClr val="dk1"/>
              </a:solidFill>
            </a:endParaRPr>
          </a:p>
          <a:p>
            <a:pPr marL="342900" indent="-342900">
              <a:buFont typeface="Arial" panose="020B0604020202020204" pitchFamily="34" charset="0"/>
              <a:buChar char="•"/>
              <a:defRPr sz="2400"/>
            </a:pPr>
            <a:r>
              <a:rPr sz="2000" dirty="0">
                <a:solidFill>
                  <a:schemeClr val="dk1"/>
                </a:solidFill>
              </a:rPr>
              <a:t>Les </a:t>
            </a:r>
            <a:r>
              <a:rPr sz="2000" dirty="0" err="1">
                <a:solidFill>
                  <a:schemeClr val="dk1"/>
                </a:solidFill>
              </a:rPr>
              <a:t>fournisseurs</a:t>
            </a:r>
            <a:r>
              <a:rPr sz="2000" dirty="0">
                <a:solidFill>
                  <a:schemeClr val="dk1"/>
                </a:solidFill>
              </a:rPr>
              <a:t> de </a:t>
            </a:r>
            <a:r>
              <a:rPr sz="2000" dirty="0"/>
              <a:t>MC </a:t>
            </a:r>
            <a:r>
              <a:rPr sz="2000" dirty="0" err="1">
                <a:solidFill>
                  <a:schemeClr val="dk1"/>
                </a:solidFill>
              </a:rPr>
              <a:t>devraient</a:t>
            </a:r>
            <a:r>
              <a:rPr sz="2000" dirty="0">
                <a:solidFill>
                  <a:schemeClr val="dk1"/>
                </a:solidFill>
              </a:rPr>
              <a:t> </a:t>
            </a:r>
            <a:r>
              <a:rPr sz="2000" dirty="0" err="1">
                <a:solidFill>
                  <a:schemeClr val="dk1"/>
                </a:solidFill>
              </a:rPr>
              <a:t>concevoir</a:t>
            </a:r>
            <a:r>
              <a:rPr sz="2000" dirty="0">
                <a:solidFill>
                  <a:schemeClr val="dk1"/>
                </a:solidFill>
              </a:rPr>
              <a:t> </a:t>
            </a:r>
            <a:r>
              <a:rPr sz="2000" dirty="0" err="1">
                <a:solidFill>
                  <a:schemeClr val="dk1"/>
                </a:solidFill>
              </a:rPr>
              <a:t>ou</a:t>
            </a:r>
            <a:r>
              <a:rPr sz="2000" dirty="0">
                <a:solidFill>
                  <a:schemeClr val="dk1"/>
                </a:solidFill>
              </a:rPr>
              <a:t> </a:t>
            </a:r>
            <a:r>
              <a:rPr sz="2000" dirty="0" err="1">
                <a:solidFill>
                  <a:schemeClr val="dk1"/>
                </a:solidFill>
              </a:rPr>
              <a:t>intégrer</a:t>
            </a:r>
            <a:r>
              <a:rPr sz="2000" dirty="0">
                <a:solidFill>
                  <a:schemeClr val="dk1"/>
                </a:solidFill>
              </a:rPr>
              <a:t> des </a:t>
            </a:r>
            <a:r>
              <a:rPr sz="2000" dirty="0" err="1">
                <a:solidFill>
                  <a:schemeClr val="dk1"/>
                </a:solidFill>
              </a:rPr>
              <a:t>microcertifications</a:t>
            </a:r>
            <a:r>
              <a:rPr sz="2000" dirty="0">
                <a:solidFill>
                  <a:schemeClr val="dk1"/>
                </a:solidFill>
              </a:rPr>
              <a:t> dans </a:t>
            </a:r>
            <a:r>
              <a:rPr sz="2000" dirty="0" err="1">
                <a:solidFill>
                  <a:schemeClr val="dk1"/>
                </a:solidFill>
              </a:rPr>
              <a:t>leurs</a:t>
            </a:r>
            <a:r>
              <a:rPr sz="2000" dirty="0">
                <a:solidFill>
                  <a:schemeClr val="dk1"/>
                </a:solidFill>
              </a:rPr>
              <a:t> politiques et </a:t>
            </a:r>
            <a:r>
              <a:rPr sz="2000" dirty="0" err="1">
                <a:solidFill>
                  <a:schemeClr val="dk1"/>
                </a:solidFill>
              </a:rPr>
              <a:t>procédures</a:t>
            </a:r>
            <a:r>
              <a:rPr sz="2000" dirty="0">
                <a:solidFill>
                  <a:schemeClr val="dk1"/>
                </a:solidFill>
              </a:rPr>
              <a:t> de RPL </a:t>
            </a:r>
            <a:r>
              <a:rPr sz="2000" dirty="0" err="1">
                <a:solidFill>
                  <a:schemeClr val="dk1"/>
                </a:solidFill>
              </a:rPr>
              <a:t>institutionnelles</a:t>
            </a:r>
            <a:r>
              <a:rPr sz="2000" dirty="0">
                <a:solidFill>
                  <a:schemeClr val="dk1"/>
                </a:solidFill>
              </a:rPr>
              <a:t> </a:t>
            </a:r>
            <a:r>
              <a:rPr sz="2000" dirty="0" err="1">
                <a:solidFill>
                  <a:schemeClr val="dk1"/>
                </a:solidFill>
              </a:rPr>
              <a:t>conformément</a:t>
            </a:r>
            <a:r>
              <a:rPr sz="2000" dirty="0">
                <a:solidFill>
                  <a:schemeClr val="dk1"/>
                </a:solidFill>
              </a:rPr>
              <a:t> aux politiques et </a:t>
            </a:r>
            <a:r>
              <a:rPr sz="2000" dirty="0" err="1">
                <a:solidFill>
                  <a:schemeClr val="dk1"/>
                </a:solidFill>
              </a:rPr>
              <a:t>lignes</a:t>
            </a:r>
            <a:r>
              <a:rPr sz="2000" dirty="0">
                <a:solidFill>
                  <a:schemeClr val="dk1"/>
                </a:solidFill>
              </a:rPr>
              <a:t> directrices </a:t>
            </a:r>
            <a:r>
              <a:rPr sz="2000" dirty="0" err="1">
                <a:solidFill>
                  <a:schemeClr val="dk1"/>
                </a:solidFill>
              </a:rPr>
              <a:t>nationales</a:t>
            </a:r>
            <a:r>
              <a:rPr sz="2000" dirty="0" err="1"/>
              <a:t>sur</a:t>
            </a:r>
            <a:r>
              <a:rPr sz="2000" dirty="0"/>
              <a:t> la RPL.</a:t>
            </a:r>
          </a:p>
          <a:p>
            <a:pPr marL="342900" indent="-342900">
              <a:buFont typeface="Arial" panose="020B0604020202020204" pitchFamily="34" charset="0"/>
              <a:buChar char="•"/>
            </a:pPr>
            <a:endParaRPr sz="1600" dirty="0">
              <a:solidFill>
                <a:schemeClr val="dk1"/>
              </a:solidFill>
            </a:endParaRPr>
          </a:p>
          <a:p>
            <a:pPr marL="342900" indent="-342900">
              <a:buFont typeface="Arial" panose="020B0604020202020204" pitchFamily="34" charset="0"/>
              <a:buChar char="•"/>
              <a:defRPr sz="2400"/>
            </a:pPr>
            <a:r>
              <a:rPr sz="2000" dirty="0"/>
              <a:t>P</a:t>
            </a:r>
            <a:r>
              <a:rPr sz="2000" dirty="0">
                <a:solidFill>
                  <a:schemeClr val="dk1"/>
                </a:solidFill>
              </a:rPr>
              <a:t>les </a:t>
            </a:r>
            <a:r>
              <a:rPr sz="2000" dirty="0" err="1">
                <a:solidFill>
                  <a:schemeClr val="dk1"/>
                </a:solidFill>
              </a:rPr>
              <a:t>fournisseurs</a:t>
            </a:r>
            <a:r>
              <a:rPr sz="2000" dirty="0">
                <a:solidFill>
                  <a:schemeClr val="dk1"/>
                </a:solidFill>
              </a:rPr>
              <a:t> de MC </a:t>
            </a:r>
            <a:r>
              <a:rPr sz="2000" dirty="0" err="1">
                <a:solidFill>
                  <a:schemeClr val="dk1"/>
                </a:solidFill>
              </a:rPr>
              <a:t>sont</a:t>
            </a:r>
            <a:r>
              <a:rPr sz="2000" dirty="0">
                <a:solidFill>
                  <a:schemeClr val="dk1"/>
                </a:solidFill>
              </a:rPr>
              <a:t> </a:t>
            </a:r>
            <a:r>
              <a:rPr sz="2000" dirty="0" err="1">
                <a:solidFill>
                  <a:schemeClr val="dk1"/>
                </a:solidFill>
              </a:rPr>
              <a:t>responsables</a:t>
            </a:r>
            <a:r>
              <a:rPr sz="2000" dirty="0">
                <a:solidFill>
                  <a:schemeClr val="dk1"/>
                </a:solidFill>
              </a:rPr>
              <a:t> de </a:t>
            </a:r>
            <a:r>
              <a:rPr sz="2000" dirty="0" err="1">
                <a:solidFill>
                  <a:schemeClr val="dk1"/>
                </a:solidFill>
              </a:rPr>
              <a:t>l'assurance</a:t>
            </a:r>
            <a:r>
              <a:rPr sz="2000" dirty="0">
                <a:solidFill>
                  <a:schemeClr val="dk1"/>
                </a:solidFill>
              </a:rPr>
              <a:t> de la </a:t>
            </a:r>
            <a:r>
              <a:rPr sz="2000" dirty="0" err="1">
                <a:solidFill>
                  <a:schemeClr val="dk1"/>
                </a:solidFill>
              </a:rPr>
              <a:t>qualité</a:t>
            </a:r>
            <a:r>
              <a:rPr sz="2000" dirty="0">
                <a:solidFill>
                  <a:schemeClr val="dk1"/>
                </a:solidFill>
              </a:rPr>
              <a:t> interne/</a:t>
            </a:r>
            <a:r>
              <a:rPr sz="2000" dirty="0" err="1">
                <a:solidFill>
                  <a:schemeClr val="dk1"/>
                </a:solidFill>
              </a:rPr>
              <a:t>institutionnelle</a:t>
            </a:r>
            <a:r>
              <a:rPr sz="2000" dirty="0">
                <a:solidFill>
                  <a:schemeClr val="dk1"/>
                </a:solidFill>
              </a:rPr>
              <a:t> du processus de RPL pour les </a:t>
            </a:r>
            <a:r>
              <a:rPr sz="2000" dirty="0" err="1">
                <a:solidFill>
                  <a:schemeClr val="dk1"/>
                </a:solidFill>
              </a:rPr>
              <a:t>microcertifications</a:t>
            </a:r>
            <a:r>
              <a:rPr sz="2000" dirty="0">
                <a:solidFill>
                  <a:schemeClr val="dk1"/>
                </a:solidFill>
              </a:rPr>
              <a:t>;</a:t>
            </a:r>
            <a:r>
              <a:rPr sz="2000" dirty="0"/>
              <a:t> </a:t>
            </a:r>
            <a:r>
              <a:rPr sz="2000" dirty="0" err="1"/>
              <a:t>Agences</a:t>
            </a:r>
            <a:r>
              <a:rPr sz="2000" dirty="0"/>
              <a:t>/</a:t>
            </a:r>
            <a:r>
              <a:rPr sz="2000" dirty="0" err="1"/>
              <a:t>organismes</a:t>
            </a:r>
            <a:r>
              <a:rPr sz="2000" dirty="0"/>
              <a:t> du CNC: QA externe.</a:t>
            </a:r>
          </a:p>
          <a:p>
            <a:pPr marL="342900" indent="-342900">
              <a:buFont typeface="Arial" panose="020B0604020202020204" pitchFamily="34" charset="0"/>
              <a:buChar char="•"/>
            </a:pPr>
            <a:endParaRPr sz="1600" dirty="0">
              <a:solidFill>
                <a:schemeClr val="dk1"/>
              </a:solidFill>
            </a:endParaRPr>
          </a:p>
          <a:p>
            <a:pPr marL="342900" indent="-342900">
              <a:buFont typeface="Arial" panose="020B0604020202020204" pitchFamily="34" charset="0"/>
              <a:buChar char="•"/>
              <a:defRPr sz="2400"/>
            </a:pPr>
            <a:r>
              <a:rPr lang="en-GB" sz="2000" dirty="0"/>
              <a:t>Pas de </a:t>
            </a:r>
            <a:r>
              <a:rPr sz="2000" dirty="0">
                <a:solidFill>
                  <a:schemeClr val="dk1"/>
                </a:solidFill>
              </a:rPr>
              <a:t>distinction </a:t>
            </a:r>
            <a:r>
              <a:rPr sz="2000" dirty="0" err="1">
                <a:solidFill>
                  <a:schemeClr val="dk1"/>
                </a:solidFill>
              </a:rPr>
              <a:t>en</a:t>
            </a:r>
            <a:r>
              <a:rPr sz="2000" dirty="0">
                <a:solidFill>
                  <a:schemeClr val="dk1"/>
                </a:solidFill>
              </a:rPr>
              <a:t> reconnaissance des MC </a:t>
            </a:r>
            <a:r>
              <a:rPr sz="2000" dirty="0" err="1">
                <a:solidFill>
                  <a:schemeClr val="dk1"/>
                </a:solidFill>
              </a:rPr>
              <a:t>décernés</a:t>
            </a:r>
            <a:r>
              <a:rPr sz="2000" dirty="0">
                <a:solidFill>
                  <a:schemeClr val="dk1"/>
                </a:solidFill>
              </a:rPr>
              <a:t> dans le cadre de la RPL (non </a:t>
            </a:r>
            <a:r>
              <a:rPr sz="2000" dirty="0" err="1">
                <a:solidFill>
                  <a:schemeClr val="dk1"/>
                </a:solidFill>
              </a:rPr>
              <a:t>formelle</a:t>
            </a:r>
            <a:r>
              <a:rPr sz="2000" dirty="0">
                <a:solidFill>
                  <a:schemeClr val="dk1"/>
                </a:solidFill>
              </a:rPr>
              <a:t> et </a:t>
            </a:r>
            <a:r>
              <a:rPr sz="2000" dirty="0" err="1">
                <a:solidFill>
                  <a:schemeClr val="dk1"/>
                </a:solidFill>
              </a:rPr>
              <a:t>informelle</a:t>
            </a:r>
            <a:r>
              <a:rPr sz="2000" dirty="0">
                <a:solidFill>
                  <a:schemeClr val="dk1"/>
                </a:solidFill>
              </a:rPr>
              <a:t>) et de </a:t>
            </a:r>
            <a:r>
              <a:rPr sz="2000" dirty="0" err="1">
                <a:solidFill>
                  <a:schemeClr val="dk1"/>
                </a:solidFill>
              </a:rPr>
              <a:t>l'apprentissage</a:t>
            </a:r>
            <a:r>
              <a:rPr sz="2000" dirty="0">
                <a:solidFill>
                  <a:schemeClr val="dk1"/>
                </a:solidFill>
              </a:rPr>
              <a:t> </a:t>
            </a:r>
            <a:r>
              <a:rPr sz="2000" dirty="0" err="1">
                <a:solidFill>
                  <a:schemeClr val="dk1"/>
                </a:solidFill>
              </a:rPr>
              <a:t>formel</a:t>
            </a:r>
            <a:r>
              <a:rPr sz="2000" dirty="0">
                <a:solidFill>
                  <a:schemeClr val="dk1"/>
                </a:solidFill>
              </a:rPr>
              <a:t>.</a:t>
            </a:r>
          </a:p>
        </p:txBody>
      </p:sp>
      <p:graphicFrame>
        <p:nvGraphicFramePr>
          <p:cNvPr id="5" name="Diagram 4"/>
          <p:cNvGraphicFramePr/>
          <p:nvPr>
            <p:extLst>
              <p:ext uri="{D42A27DB-BD31-4B8C-83A1-F6EECF244321}">
                <p14:modId xmlns:p14="http://schemas.microsoft.com/office/powerpoint/2010/main" val="783152005"/>
              </p:ext>
            </p:extLst>
          </p:nvPr>
        </p:nvGraphicFramePr>
        <p:xfrm>
          <a:off x="8839200" y="1439333"/>
          <a:ext cx="2971800" cy="5190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8778240" y="1012054"/>
            <a:ext cx="2895600" cy="369332"/>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ctr">
              <a:defRPr b="1"/>
            </a:pPr>
            <a:r>
              <a:t>Processus RPL typique </a:t>
            </a:r>
            <a:endParaRPr b="1"/>
          </a:p>
        </p:txBody>
      </p:sp>
      <p:sp>
        <p:nvSpPr>
          <p:cNvPr id="3" name="Slide Number Placeholder 2"/>
          <p:cNvSpPr>
            <a:spLocks noGrp="1"/>
          </p:cNvSpPr>
          <p:nvPr>
            <p:ph type="sldNum" sz="quarter" idx="7"/>
          </p:nvPr>
        </p:nvSpPr>
        <p:spPr/>
        <p:txBody>
          <a:bodyPr/>
          <a:lstStyle/>
          <a:p>
            <a:fld id="{B6F15528-21DE-4FAA-801E-634DDDAF4B2B}" type="slidenum">
              <a:rPr lang="en-GB" smtClean="0"/>
              <a:t>23</a:t>
            </a:fld>
            <a:endParaRPr lang="en-GB"/>
          </a:p>
        </p:txBody>
      </p:sp>
    </p:spTree>
    <p:extLst>
      <p:ext uri="{BB962C8B-B14F-4D97-AF65-F5344CB8AC3E}">
        <p14:creationId xmlns:p14="http://schemas.microsoft.com/office/powerpoint/2010/main" val="345935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05000" y="228600"/>
            <a:ext cx="9525000" cy="707886"/>
          </a:xfrm>
          <a:prstGeom prst="rect">
            <a:avLst/>
          </a:prstGeom>
        </p:spPr>
        <p:txBody>
          <a:bodyPr wrap="square">
            <a:spAutoFit/>
          </a:bodyPr>
          <a:lstStyle/>
          <a:p>
            <a:pPr>
              <a:defRPr sz="4000" b="1">
                <a:solidFill>
                  <a:srgbClr val="00A643"/>
                </a:solidFill>
                <a:latin typeface="+mn-lt"/>
                <a:ea typeface="+mn-ea"/>
                <a:cs typeface="Arial"/>
              </a:defRPr>
            </a:pPr>
            <a:r>
              <a:t>M</a:t>
            </a:r>
            <a:r>
              <a:rPr>
                <a:ln>
                  <a:noFill/>
                </a:ln>
                <a:effectLst/>
                <a:uLnTx/>
                <a:uFillTx/>
              </a:rPr>
              <a:t>icrocertifications et systèmes de crédit</a:t>
            </a:r>
            <a:endParaRPr sz="4000">
              <a:latin typeface="+mn-lt"/>
            </a:endParaRPr>
          </a:p>
        </p:txBody>
      </p:sp>
      <p:sp>
        <p:nvSpPr>
          <p:cNvPr id="4" name="Rectangle 3"/>
          <p:cNvSpPr/>
          <p:nvPr/>
        </p:nvSpPr>
        <p:spPr>
          <a:xfrm>
            <a:off x="533400" y="1295400"/>
            <a:ext cx="10744200" cy="4339650"/>
          </a:xfrm>
          <a:prstGeom prst="rect">
            <a:avLst/>
          </a:prstGeom>
          <a:solidFill>
            <a:schemeClr val="bg2"/>
          </a:solidFill>
        </p:spPr>
        <p:txBody>
          <a:bodyPr wrap="square">
            <a:spAutoFit/>
          </a:bodyPr>
          <a:lstStyle/>
          <a:p>
            <a:pPr marL="285750" indent="-285750" algn="just">
              <a:spcBef>
                <a:spcPts val="600"/>
              </a:spcBef>
              <a:spcAft>
                <a:spcPts val="600"/>
              </a:spcAft>
              <a:buFont typeface="Arial" panose="020B0604020202020204" pitchFamily="34" charset="0"/>
              <a:buChar char="•"/>
              <a:defRPr sz="2800">
                <a:latin typeface="Calibri" panose="020F0502020204030204" pitchFamily="34" charset="0"/>
                <a:ea typeface="Calibri" panose="020F0502020204030204" pitchFamily="34" charset="0"/>
                <a:cs typeface="Times New Roman" panose="02020603050405020304" pitchFamily="18" charset="0"/>
              </a:defRPr>
            </a:pPr>
            <a:r>
              <a:rPr sz="2400" dirty="0"/>
              <a:t>Les </a:t>
            </a:r>
            <a:r>
              <a:rPr sz="2400" dirty="0" err="1"/>
              <a:t>fournisseurs</a:t>
            </a:r>
            <a:r>
              <a:rPr sz="2400" dirty="0"/>
              <a:t> de MC </a:t>
            </a:r>
            <a:r>
              <a:rPr sz="2400" dirty="0" err="1"/>
              <a:t>peuvent</a:t>
            </a:r>
            <a:r>
              <a:rPr sz="2400" dirty="0"/>
              <a:t> </a:t>
            </a:r>
            <a:r>
              <a:rPr sz="2400" dirty="0" err="1"/>
              <a:t>attribuer</a:t>
            </a:r>
            <a:r>
              <a:rPr sz="2400" dirty="0"/>
              <a:t> des </a:t>
            </a:r>
            <a:r>
              <a:rPr sz="2400" dirty="0" err="1"/>
              <a:t>crédits</a:t>
            </a:r>
            <a:r>
              <a:rPr sz="2400" dirty="0"/>
              <a:t> pour les </a:t>
            </a:r>
            <a:r>
              <a:rPr sz="2400" dirty="0" err="1"/>
              <a:t>microcertifications</a:t>
            </a:r>
            <a:r>
              <a:rPr sz="2400" dirty="0"/>
              <a:t> qui </a:t>
            </a:r>
            <a:r>
              <a:rPr sz="2400" dirty="0" err="1"/>
              <a:t>sont</a:t>
            </a:r>
            <a:r>
              <a:rPr sz="2400" dirty="0"/>
              <a:t>:</a:t>
            </a:r>
          </a:p>
          <a:p>
            <a:pPr marL="1079500" indent="-544513" algn="just">
              <a:spcBef>
                <a:spcPts val="600"/>
              </a:spcBef>
              <a:spcAft>
                <a:spcPts val="600"/>
              </a:spcAft>
              <a:buFont typeface="Courier New" panose="02070309020205020404" pitchFamily="49" charset="0"/>
              <a:buChar char="o"/>
              <a:defRPr sz="2800">
                <a:latin typeface="Calibri" panose="020F0502020204030204" pitchFamily="34" charset="0"/>
                <a:ea typeface="Calibri" panose="020F0502020204030204" pitchFamily="34" charset="0"/>
                <a:cs typeface="Times New Roman" panose="02020603050405020304" pitchFamily="18" charset="0"/>
              </a:defRPr>
            </a:pPr>
            <a:r>
              <a:rPr sz="2400" dirty="0" err="1"/>
              <a:t>une</a:t>
            </a:r>
            <a:r>
              <a:rPr sz="2400" dirty="0"/>
              <a:t> </a:t>
            </a:r>
            <a:r>
              <a:rPr sz="2400" dirty="0" err="1"/>
              <a:t>partie</a:t>
            </a:r>
            <a:r>
              <a:rPr sz="2400" dirty="0"/>
              <a:t> </a:t>
            </a:r>
            <a:r>
              <a:rPr sz="2400" dirty="0" err="1"/>
              <a:t>d’une</a:t>
            </a:r>
            <a:r>
              <a:rPr sz="2400" dirty="0"/>
              <a:t> qualification figurant sur le CNC; </a:t>
            </a:r>
          </a:p>
          <a:p>
            <a:pPr marL="1079500" indent="-544513" algn="just">
              <a:spcBef>
                <a:spcPts val="600"/>
              </a:spcBef>
              <a:spcAft>
                <a:spcPts val="600"/>
              </a:spcAft>
              <a:buFont typeface="Courier New" panose="02070309020205020404" pitchFamily="49" charset="0"/>
              <a:buChar char="o"/>
              <a:defRPr sz="2800">
                <a:latin typeface="Calibri" panose="020F0502020204030204" pitchFamily="34" charset="0"/>
                <a:ea typeface="Calibri" panose="020F0502020204030204" pitchFamily="34" charset="0"/>
                <a:cs typeface="Times New Roman" panose="02020603050405020304" pitchFamily="18" charset="0"/>
              </a:defRPr>
            </a:pPr>
            <a:r>
              <a:rPr sz="2400" dirty="0"/>
              <a:t>sur la base </a:t>
            </a:r>
            <a:r>
              <a:rPr sz="2400" dirty="0" err="1"/>
              <a:t>d’une</a:t>
            </a:r>
            <a:r>
              <a:rPr sz="2400" dirty="0"/>
              <a:t> </a:t>
            </a:r>
            <a:r>
              <a:rPr sz="2400" dirty="0" err="1"/>
              <a:t>unité</a:t>
            </a:r>
            <a:r>
              <a:rPr sz="2400" dirty="0"/>
              <a:t>/de </a:t>
            </a:r>
            <a:r>
              <a:rPr sz="2400" dirty="0" err="1"/>
              <a:t>normes</a:t>
            </a:r>
            <a:r>
              <a:rPr sz="2400" dirty="0"/>
              <a:t> de </a:t>
            </a:r>
            <a:r>
              <a:rPr sz="2400" dirty="0" err="1"/>
              <a:t>compétence</a:t>
            </a:r>
            <a:r>
              <a:rPr sz="2400" dirty="0"/>
              <a:t>; </a:t>
            </a:r>
          </a:p>
          <a:p>
            <a:pPr marL="1079500" indent="-544513" algn="just">
              <a:spcBef>
                <a:spcPts val="600"/>
              </a:spcBef>
              <a:spcAft>
                <a:spcPts val="600"/>
              </a:spcAft>
              <a:buFont typeface="Courier New" panose="02070309020205020404" pitchFamily="49" charset="0"/>
              <a:buChar char="o"/>
              <a:defRPr sz="2800">
                <a:latin typeface="Calibri" panose="020F0502020204030204" pitchFamily="34" charset="0"/>
                <a:ea typeface="Calibri" panose="020F0502020204030204" pitchFamily="34" charset="0"/>
                <a:cs typeface="Times New Roman" panose="02020603050405020304" pitchFamily="18" charset="0"/>
              </a:defRPr>
            </a:pPr>
            <a:r>
              <a:rPr sz="2400" dirty="0" err="1"/>
              <a:t>composante</a:t>
            </a:r>
            <a:r>
              <a:rPr sz="2400" dirty="0"/>
              <a:t> d'un </a:t>
            </a:r>
            <a:r>
              <a:rPr sz="2400" dirty="0" err="1"/>
              <a:t>programme</a:t>
            </a:r>
            <a:r>
              <a:rPr sz="2400" dirty="0"/>
              <a:t> </a:t>
            </a:r>
            <a:r>
              <a:rPr sz="2400" dirty="0" err="1"/>
              <a:t>d'apprentissage</a:t>
            </a:r>
            <a:r>
              <a:rPr sz="2400" dirty="0"/>
              <a:t> </a:t>
            </a:r>
            <a:r>
              <a:rPr sz="2400" dirty="0" err="1"/>
              <a:t>accrédité</a:t>
            </a:r>
            <a:r>
              <a:rPr sz="2400" dirty="0"/>
              <a:t>;</a:t>
            </a:r>
          </a:p>
          <a:p>
            <a:pPr marL="1079500" indent="-544513" algn="just">
              <a:spcBef>
                <a:spcPts val="600"/>
              </a:spcBef>
              <a:spcAft>
                <a:spcPts val="600"/>
              </a:spcAft>
              <a:buFont typeface="Courier New" panose="02070309020205020404" pitchFamily="49" charset="0"/>
              <a:buChar char="o"/>
              <a:defRPr sz="2800">
                <a:latin typeface="Calibri" panose="020F0502020204030204" pitchFamily="34" charset="0"/>
                <a:ea typeface="Calibri" panose="020F0502020204030204" pitchFamily="34" charset="0"/>
                <a:cs typeface="Times New Roman" panose="02020603050405020304" pitchFamily="18" charset="0"/>
              </a:defRPr>
            </a:pPr>
            <a:r>
              <a:rPr sz="2400" dirty="0"/>
              <a:t>sur la base d'un </a:t>
            </a:r>
            <a:r>
              <a:rPr sz="2400" dirty="0" err="1"/>
              <a:t>cours</a:t>
            </a:r>
            <a:r>
              <a:rPr sz="2400" dirty="0"/>
              <a:t> de </a:t>
            </a:r>
            <a:r>
              <a:rPr sz="2400" dirty="0" err="1"/>
              <a:t>courte</a:t>
            </a:r>
            <a:r>
              <a:rPr sz="2400" dirty="0"/>
              <a:t> durée </a:t>
            </a:r>
            <a:r>
              <a:rPr sz="2400" dirty="0" err="1"/>
              <a:t>accrédité</a:t>
            </a:r>
            <a:r>
              <a:rPr sz="2400" dirty="0"/>
              <a:t>.</a:t>
            </a:r>
          </a:p>
          <a:p>
            <a:pPr marL="1079500" indent="-544513" algn="just">
              <a:spcBef>
                <a:spcPts val="600"/>
              </a:spcBef>
              <a:spcAft>
                <a:spcPts val="600"/>
              </a:spcAft>
              <a:buFont typeface="Courier New" panose="02070309020205020404" pitchFamily="49" charset="0"/>
              <a:buChar char="o"/>
            </a:pPr>
            <a:endParaRPr sz="2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spcBef>
                <a:spcPts val="600"/>
              </a:spcBef>
              <a:spcAft>
                <a:spcPts val="600"/>
              </a:spcAft>
              <a:buFont typeface="Arial" panose="020B0604020202020204" pitchFamily="34" charset="0"/>
              <a:buChar char="•"/>
              <a:defRPr sz="2800" b="1" i="1">
                <a:latin typeface="Calibri" panose="020F0502020204030204" pitchFamily="34" charset="0"/>
                <a:ea typeface="Calibri" panose="020F0502020204030204" pitchFamily="34" charset="0"/>
                <a:cs typeface="Times New Roman" panose="02020603050405020304" pitchFamily="18" charset="0"/>
              </a:defRPr>
            </a:pPr>
            <a:r>
              <a:rPr sz="2400" dirty="0"/>
              <a:t>Des </a:t>
            </a:r>
            <a:r>
              <a:rPr sz="2400" dirty="0" err="1"/>
              <a:t>crédits</a:t>
            </a:r>
            <a:r>
              <a:rPr sz="2400" dirty="0"/>
              <a:t> </a:t>
            </a:r>
            <a:r>
              <a:rPr sz="2400" dirty="0" err="1"/>
              <a:t>devraient</a:t>
            </a:r>
            <a:r>
              <a:rPr sz="2400" dirty="0"/>
              <a:t> </a:t>
            </a:r>
            <a:r>
              <a:rPr sz="2400" dirty="0" err="1"/>
              <a:t>être</a:t>
            </a:r>
            <a:r>
              <a:rPr sz="2400" dirty="0"/>
              <a:t> </a:t>
            </a:r>
            <a:r>
              <a:rPr sz="2400" dirty="0" err="1"/>
              <a:t>attribués</a:t>
            </a:r>
            <a:r>
              <a:rPr sz="2400" dirty="0"/>
              <a:t> aux </a:t>
            </a:r>
            <a:r>
              <a:rPr sz="2400" dirty="0" err="1"/>
              <a:t>microcertifications</a:t>
            </a:r>
            <a:r>
              <a:rPr sz="2400" dirty="0"/>
              <a:t> </a:t>
            </a:r>
            <a:r>
              <a:rPr sz="2400" dirty="0" err="1"/>
              <a:t>conformément</a:t>
            </a:r>
            <a:r>
              <a:rPr sz="2400" dirty="0"/>
              <a:t> aux politiques et </a:t>
            </a:r>
            <a:r>
              <a:rPr sz="2400" dirty="0" err="1"/>
              <a:t>lignes</a:t>
            </a:r>
            <a:r>
              <a:rPr sz="2400" dirty="0"/>
              <a:t> directrices </a:t>
            </a:r>
            <a:r>
              <a:rPr sz="2400" dirty="0" err="1"/>
              <a:t>nationales</a:t>
            </a:r>
            <a:r>
              <a:rPr sz="2400" dirty="0"/>
              <a:t> </a:t>
            </a:r>
            <a:r>
              <a:rPr sz="2400" dirty="0" err="1"/>
              <a:t>existantes</a:t>
            </a:r>
            <a:r>
              <a:rPr sz="2400" dirty="0"/>
              <a:t> </a:t>
            </a:r>
            <a:r>
              <a:rPr sz="2400" dirty="0" err="1"/>
              <a:t>en</a:t>
            </a:r>
            <a:r>
              <a:rPr sz="2400" dirty="0"/>
              <a:t> matière de </a:t>
            </a:r>
            <a:r>
              <a:rPr lang="en-GB" sz="2400" dirty="0"/>
              <a:t>ATC</a:t>
            </a:r>
            <a:r>
              <a:rPr sz="2400" dirty="0"/>
              <a:t>.</a:t>
            </a:r>
            <a:endParaRPr sz="2400"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24</a:t>
            </a:fld>
            <a:endParaRPr lang="en-GB"/>
          </a:p>
        </p:txBody>
      </p:sp>
    </p:spTree>
    <p:extLst>
      <p:ext uri="{BB962C8B-B14F-4D97-AF65-F5344CB8AC3E}">
        <p14:creationId xmlns:p14="http://schemas.microsoft.com/office/powerpoint/2010/main" val="4097307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05000" y="152400"/>
            <a:ext cx="9677400" cy="707886"/>
          </a:xfrm>
          <a:prstGeom prst="rect">
            <a:avLst/>
          </a:prstGeom>
        </p:spPr>
        <p:txBody>
          <a:bodyPr wrap="square">
            <a:spAutoFit/>
          </a:bodyPr>
          <a:lstStyle/>
          <a:p>
            <a:pPr>
              <a:defRPr sz="4000" b="1">
                <a:ln>
                  <a:noFill/>
                </a:ln>
                <a:solidFill>
                  <a:srgbClr val="00A643"/>
                </a:solidFill>
                <a:effectLst/>
                <a:uLnTx/>
                <a:uFillTx/>
                <a:latin typeface="+mn-lt"/>
                <a:ea typeface="+mn-ea"/>
                <a:cs typeface="Arial"/>
              </a:defRPr>
            </a:pPr>
            <a:r>
              <a:t>Inclusion des microcertifications dans le CNC</a:t>
            </a:r>
            <a:endParaRPr sz="4000">
              <a:latin typeface="+mn-lt"/>
            </a:endParaRPr>
          </a:p>
        </p:txBody>
      </p:sp>
      <p:sp>
        <p:nvSpPr>
          <p:cNvPr id="19" name="Rectangle 18"/>
          <p:cNvSpPr/>
          <p:nvPr/>
        </p:nvSpPr>
        <p:spPr>
          <a:xfrm>
            <a:off x="762000" y="1143000"/>
            <a:ext cx="10515600" cy="4647426"/>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lgn="just">
              <a:buFont typeface="Arial" panose="020B0604020202020204" pitchFamily="34" charset="0"/>
              <a:buChar char="•"/>
              <a:defRPr sz="2600"/>
            </a:pPr>
            <a:r>
              <a:rPr sz="2400" dirty="0"/>
              <a:t>La </a:t>
            </a:r>
            <a:r>
              <a:rPr sz="2400" dirty="0" err="1"/>
              <a:t>plupart</a:t>
            </a:r>
            <a:r>
              <a:rPr sz="2400" dirty="0"/>
              <a:t> des CNC </a:t>
            </a:r>
            <a:r>
              <a:rPr sz="2400" dirty="0" err="1"/>
              <a:t>rejetés</a:t>
            </a:r>
            <a:r>
              <a:rPr sz="2400" dirty="0"/>
              <a:t> (nouveaux et </a:t>
            </a:r>
            <a:r>
              <a:rPr sz="2400" dirty="0" err="1"/>
              <a:t>révisés</a:t>
            </a:r>
            <a:r>
              <a:rPr sz="2400" dirty="0"/>
              <a:t>) </a:t>
            </a:r>
            <a:r>
              <a:rPr sz="2400" dirty="0" err="1"/>
              <a:t>sont</a:t>
            </a:r>
            <a:r>
              <a:rPr sz="2400" dirty="0"/>
              <a:t> </a:t>
            </a:r>
            <a:r>
              <a:rPr sz="2400" dirty="0" err="1"/>
              <a:t>désormais</a:t>
            </a:r>
            <a:r>
              <a:rPr sz="2400" dirty="0"/>
              <a:t> </a:t>
            </a:r>
            <a:r>
              <a:rPr sz="2400" dirty="0" err="1"/>
              <a:t>ouverts</a:t>
            </a:r>
            <a:r>
              <a:rPr sz="2400" dirty="0"/>
              <a:t> à </a:t>
            </a:r>
            <a:r>
              <a:rPr sz="2400" dirty="0" err="1"/>
              <a:t>l’inclusion</a:t>
            </a:r>
            <a:r>
              <a:rPr sz="2400" dirty="0"/>
              <a:t> de </a:t>
            </a:r>
            <a:r>
              <a:rPr sz="2400" dirty="0" err="1"/>
              <a:t>microcertifications</a:t>
            </a:r>
            <a:r>
              <a:rPr sz="2400" dirty="0"/>
              <a:t> qui </a:t>
            </a:r>
            <a:r>
              <a:rPr sz="2400" dirty="0" err="1"/>
              <a:t>respectent</a:t>
            </a:r>
            <a:r>
              <a:rPr sz="2400" dirty="0"/>
              <a:t> les principes des </a:t>
            </a:r>
            <a:r>
              <a:rPr sz="2400" dirty="0" err="1"/>
              <a:t>microcertifications</a:t>
            </a:r>
            <a:r>
              <a:rPr sz="2400" dirty="0"/>
              <a:t> de bonne </a:t>
            </a:r>
            <a:r>
              <a:rPr sz="2400" dirty="0" err="1"/>
              <a:t>qualité</a:t>
            </a:r>
            <a:r>
              <a:rPr sz="2400" dirty="0"/>
              <a:t>.</a:t>
            </a:r>
          </a:p>
          <a:p>
            <a:pPr marL="342900" indent="-342900" algn="just">
              <a:buFont typeface="Arial" panose="020B0604020202020204" pitchFamily="34" charset="0"/>
              <a:buChar char="•"/>
            </a:pPr>
            <a:endParaRPr sz="2400" dirty="0">
              <a:latin typeface="+mn-lt"/>
            </a:endParaRPr>
          </a:p>
          <a:p>
            <a:pPr marL="342900" indent="-342900" algn="just">
              <a:buFont typeface="Arial" panose="020B0604020202020204" pitchFamily="34" charset="0"/>
              <a:buChar char="•"/>
              <a:defRPr sz="2600">
                <a:latin typeface="+mn-lt"/>
              </a:defRPr>
            </a:pPr>
            <a:r>
              <a:rPr sz="2400" dirty="0"/>
              <a:t> </a:t>
            </a:r>
            <a:r>
              <a:rPr sz="2400" dirty="0" err="1"/>
              <a:t>Seules</a:t>
            </a:r>
            <a:r>
              <a:rPr sz="2400" dirty="0"/>
              <a:t> les </a:t>
            </a:r>
            <a:r>
              <a:rPr sz="2400" dirty="0" err="1"/>
              <a:t>microcertifications</a:t>
            </a:r>
            <a:r>
              <a:rPr sz="2400" dirty="0"/>
              <a:t> </a:t>
            </a:r>
            <a:r>
              <a:rPr sz="2400" dirty="0" err="1"/>
              <a:t>portant</a:t>
            </a:r>
            <a:r>
              <a:rPr sz="2400" dirty="0"/>
              <a:t> </a:t>
            </a:r>
            <a:r>
              <a:rPr sz="2400" dirty="0" err="1"/>
              <a:t>crédit</a:t>
            </a:r>
            <a:r>
              <a:rPr sz="2400" dirty="0"/>
              <a:t> </a:t>
            </a:r>
            <a:r>
              <a:rPr sz="2400" dirty="0" err="1"/>
              <a:t>sont</a:t>
            </a:r>
            <a:r>
              <a:rPr sz="2400" dirty="0"/>
              <a:t> </a:t>
            </a:r>
            <a:r>
              <a:rPr sz="2400" dirty="0" err="1"/>
              <a:t>enregistrées</a:t>
            </a:r>
            <a:r>
              <a:rPr sz="2400" dirty="0"/>
              <a:t> dans les CNC.</a:t>
            </a:r>
          </a:p>
          <a:p>
            <a:pPr marL="342900" indent="-342900" algn="just">
              <a:buFont typeface="Arial" panose="020B0604020202020204" pitchFamily="34" charset="0"/>
              <a:buChar char="•"/>
            </a:pPr>
            <a:endParaRPr sz="2400" dirty="0">
              <a:latin typeface="+mn-lt"/>
            </a:endParaRPr>
          </a:p>
          <a:p>
            <a:pPr marL="342900" indent="-342900" algn="just">
              <a:buFont typeface="Arial" panose="020B0604020202020204" pitchFamily="34" charset="0"/>
              <a:buChar char="•"/>
              <a:defRPr sz="2600">
                <a:latin typeface="+mn-lt"/>
              </a:defRPr>
            </a:pPr>
            <a:r>
              <a:rPr sz="2400" dirty="0"/>
              <a:t>Les </a:t>
            </a:r>
            <a:r>
              <a:rPr sz="2400" dirty="0" err="1"/>
              <a:t>microcertifications</a:t>
            </a:r>
            <a:r>
              <a:rPr sz="2400" dirty="0"/>
              <a:t> </a:t>
            </a:r>
            <a:r>
              <a:rPr sz="2400" dirty="0" err="1"/>
              <a:t>devraient</a:t>
            </a:r>
            <a:r>
              <a:rPr sz="2400" dirty="0"/>
              <a:t> </a:t>
            </a:r>
            <a:r>
              <a:rPr sz="2400" dirty="0" err="1"/>
              <a:t>être</a:t>
            </a:r>
            <a:r>
              <a:rPr sz="2400" dirty="0"/>
              <a:t> </a:t>
            </a:r>
            <a:r>
              <a:rPr sz="2400" dirty="0" err="1"/>
              <a:t>cartographiées</a:t>
            </a:r>
            <a:r>
              <a:rPr sz="2400" dirty="0"/>
              <a:t> aux </a:t>
            </a:r>
            <a:r>
              <a:rPr sz="2400" dirty="0" err="1"/>
              <a:t>niveaux</a:t>
            </a:r>
            <a:r>
              <a:rPr sz="2400" dirty="0"/>
              <a:t> </a:t>
            </a:r>
            <a:r>
              <a:rPr sz="2400" dirty="0" err="1"/>
              <a:t>appropriés</a:t>
            </a:r>
            <a:r>
              <a:rPr sz="2400" dirty="0"/>
              <a:t> du CNC </a:t>
            </a:r>
            <a:r>
              <a:rPr sz="2400" dirty="0" err="1"/>
              <a:t>en</a:t>
            </a:r>
            <a:r>
              <a:rPr sz="2400" dirty="0"/>
              <a:t> </a:t>
            </a:r>
            <a:r>
              <a:rPr sz="2400" dirty="0" err="1"/>
              <a:t>fonction</a:t>
            </a:r>
            <a:r>
              <a:rPr sz="2400" dirty="0"/>
              <a:t> de la </a:t>
            </a:r>
            <a:r>
              <a:rPr sz="2400" dirty="0" err="1"/>
              <a:t>complexité</a:t>
            </a:r>
            <a:r>
              <a:rPr sz="2400" dirty="0"/>
              <a:t> de </a:t>
            </a:r>
            <a:r>
              <a:rPr sz="2400" dirty="0" err="1"/>
              <a:t>leurs</a:t>
            </a:r>
            <a:r>
              <a:rPr sz="2400" dirty="0"/>
              <a:t> acquis </a:t>
            </a:r>
            <a:r>
              <a:rPr sz="2400" dirty="0" err="1"/>
              <a:t>d’apprentissage</a:t>
            </a:r>
            <a:r>
              <a:rPr sz="2400" dirty="0"/>
              <a:t>.</a:t>
            </a:r>
          </a:p>
          <a:p>
            <a:pPr marL="342900" indent="-342900" algn="just">
              <a:buFont typeface="Arial" panose="020B0604020202020204" pitchFamily="34" charset="0"/>
              <a:buChar char="•"/>
            </a:pPr>
            <a:endParaRPr sz="2400" dirty="0">
              <a:latin typeface="+mn-lt"/>
            </a:endParaRPr>
          </a:p>
          <a:p>
            <a:pPr marL="342900" indent="-342900" algn="just">
              <a:buFont typeface="Arial" panose="020B0604020202020204" pitchFamily="34" charset="0"/>
              <a:buChar char="•"/>
              <a:defRPr sz="2600">
                <a:latin typeface="+mn-lt"/>
              </a:defRPr>
            </a:pPr>
            <a:r>
              <a:rPr sz="2400" dirty="0"/>
              <a:t>Le </a:t>
            </a:r>
            <a:r>
              <a:rPr sz="2400" dirty="0" err="1"/>
              <a:t>niveau</a:t>
            </a:r>
            <a:r>
              <a:rPr sz="2400" dirty="0"/>
              <a:t> </a:t>
            </a:r>
            <a:r>
              <a:rPr sz="2400" dirty="0" err="1"/>
              <a:t>attribué</a:t>
            </a:r>
            <a:r>
              <a:rPr sz="2400" dirty="0"/>
              <a:t> doit </a:t>
            </a:r>
            <a:r>
              <a:rPr sz="2400" dirty="0" err="1"/>
              <a:t>fournir</a:t>
            </a:r>
            <a:r>
              <a:rPr sz="2400" dirty="0"/>
              <a:t> la </a:t>
            </a:r>
            <a:r>
              <a:rPr sz="2400" dirty="0" err="1"/>
              <a:t>meilleure</a:t>
            </a:r>
            <a:r>
              <a:rPr sz="2400" dirty="0"/>
              <a:t> </a:t>
            </a:r>
            <a:r>
              <a:rPr sz="2400" dirty="0" err="1"/>
              <a:t>correspondance</a:t>
            </a:r>
            <a:r>
              <a:rPr sz="2400" dirty="0"/>
              <a:t> entre les </a:t>
            </a:r>
            <a:r>
              <a:rPr sz="2400" dirty="0" err="1"/>
              <a:t>descripteurs</a:t>
            </a:r>
            <a:r>
              <a:rPr sz="2400" dirty="0"/>
              <a:t> de </a:t>
            </a:r>
            <a:r>
              <a:rPr sz="2400" dirty="0" err="1"/>
              <a:t>niveau</a:t>
            </a:r>
            <a:r>
              <a:rPr sz="2400" dirty="0"/>
              <a:t> (pour un </a:t>
            </a:r>
            <a:r>
              <a:rPr sz="2400" dirty="0" err="1"/>
              <a:t>niveau</a:t>
            </a:r>
            <a:r>
              <a:rPr sz="2400" dirty="0"/>
              <a:t> </a:t>
            </a:r>
            <a:r>
              <a:rPr sz="2400" dirty="0" err="1"/>
              <a:t>spécifique</a:t>
            </a:r>
            <a:r>
              <a:rPr sz="2400" dirty="0"/>
              <a:t> du CNC) et les </a:t>
            </a:r>
            <a:r>
              <a:rPr sz="2400" dirty="0" err="1"/>
              <a:t>résultats</a:t>
            </a:r>
            <a:r>
              <a:rPr sz="2400" dirty="0"/>
              <a:t> </a:t>
            </a:r>
            <a:r>
              <a:rPr sz="2400" dirty="0" err="1"/>
              <a:t>d’apprentissage</a:t>
            </a:r>
            <a:r>
              <a:rPr sz="2400" dirty="0"/>
              <a:t> et les </a:t>
            </a:r>
            <a:r>
              <a:rPr sz="2400" dirty="0" err="1"/>
              <a:t>critères</a:t>
            </a:r>
            <a:r>
              <a:rPr sz="2400" dirty="0"/>
              <a:t> </a:t>
            </a:r>
            <a:r>
              <a:rPr sz="2400" dirty="0" err="1"/>
              <a:t>d’évaluation</a:t>
            </a:r>
            <a:r>
              <a:rPr sz="2400" dirty="0"/>
              <a:t> du </a:t>
            </a:r>
            <a:r>
              <a:rPr sz="2400" dirty="0" err="1"/>
              <a:t>microcertification</a:t>
            </a:r>
            <a:r>
              <a:rPr sz="2400" dirty="0"/>
              <a:t>.</a:t>
            </a:r>
            <a:endParaRPr sz="2400" dirty="0">
              <a:latin typeface="+mn-lt"/>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25</a:t>
            </a:fld>
            <a:endParaRPr lang="en-GB"/>
          </a:p>
        </p:txBody>
      </p:sp>
    </p:spTree>
    <p:extLst>
      <p:ext uri="{BB962C8B-B14F-4D97-AF65-F5344CB8AC3E}">
        <p14:creationId xmlns:p14="http://schemas.microsoft.com/office/powerpoint/2010/main" val="240413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barn(inVertical)">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animEffect transition="in" filter="barn(inVertical)">
                                      <p:cBhvr>
                                        <p:cTn id="17" dur="500"/>
                                        <p:tgtEl>
                                          <p:spTgt spid="1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6" end="6"/>
                                            </p:txEl>
                                          </p:spTgt>
                                        </p:tgtEl>
                                        <p:attrNameLst>
                                          <p:attrName>style.visibility</p:attrName>
                                        </p:attrNameLst>
                                      </p:cBhvr>
                                      <p:to>
                                        <p:strVal val="visible"/>
                                      </p:to>
                                    </p:set>
                                    <p:animEffect transition="in" filter="barn(inVertical)">
                                      <p:cBhvr>
                                        <p:cTn id="22"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752600" y="224916"/>
            <a:ext cx="9448802" cy="594906"/>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a:solidFill>
                  <a:srgbClr val="00B050"/>
                </a:solidFill>
                <a:latin typeface="Calibri"/>
                <a:cs typeface="Calibri"/>
              </a:defRPr>
            </a:pPr>
            <a:r>
              <a:rPr sz="2800" dirty="0" err="1"/>
              <a:t>Informations</a:t>
            </a:r>
            <a:r>
              <a:rPr sz="2800" dirty="0"/>
              <a:t> </a:t>
            </a:r>
            <a:r>
              <a:rPr sz="2800" dirty="0" err="1"/>
              <a:t>essentielles</a:t>
            </a:r>
            <a:r>
              <a:rPr sz="2800" dirty="0"/>
              <a:t> pour </a:t>
            </a:r>
            <a:r>
              <a:rPr sz="2800" dirty="0" err="1"/>
              <a:t>décrire</a:t>
            </a:r>
            <a:r>
              <a:rPr sz="2800" dirty="0"/>
              <a:t> les </a:t>
            </a:r>
            <a:r>
              <a:rPr sz="2800" dirty="0" err="1"/>
              <a:t>microcertifications</a:t>
            </a:r>
            <a:endParaRPr sz="2800" dirty="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2886364528"/>
              </p:ext>
            </p:extLst>
          </p:nvPr>
        </p:nvGraphicFramePr>
        <p:xfrm>
          <a:off x="1447800" y="1016575"/>
          <a:ext cx="9448800" cy="57553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26</a:t>
            </a:fld>
            <a:endParaRPr lang="en-GB"/>
          </a:p>
        </p:txBody>
      </p:sp>
    </p:spTree>
    <p:extLst>
      <p:ext uri="{BB962C8B-B14F-4D97-AF65-F5344CB8AC3E}">
        <p14:creationId xmlns:p14="http://schemas.microsoft.com/office/powerpoint/2010/main" val="325542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graphicEl>
                                              <a:dgm id="{52935593-4FC3-436D-AD05-2D0B434014B3}"/>
                                            </p:graphicEl>
                                          </p:spTgt>
                                        </p:tgtEl>
                                        <p:attrNameLst>
                                          <p:attrName>style.visibility</p:attrName>
                                        </p:attrNameLst>
                                      </p:cBhvr>
                                      <p:to>
                                        <p:strVal val="visible"/>
                                      </p:to>
                                    </p:set>
                                    <p:animEffect transition="in" filter="circle(in)">
                                      <p:cBhvr>
                                        <p:cTn id="7" dur="2000"/>
                                        <p:tgtEl>
                                          <p:spTgt spid="5">
                                            <p:graphicEl>
                                              <a:dgm id="{52935593-4FC3-436D-AD05-2D0B434014B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graphicEl>
                                              <a:dgm id="{85518C29-3A4F-4325-8369-E2BD0FB5A673}"/>
                                            </p:graphicEl>
                                          </p:spTgt>
                                        </p:tgtEl>
                                        <p:attrNameLst>
                                          <p:attrName>style.visibility</p:attrName>
                                        </p:attrNameLst>
                                      </p:cBhvr>
                                      <p:to>
                                        <p:strVal val="visible"/>
                                      </p:to>
                                    </p:set>
                                    <p:animEffect transition="in" filter="circle(in)">
                                      <p:cBhvr>
                                        <p:cTn id="12" dur="2000"/>
                                        <p:tgtEl>
                                          <p:spTgt spid="5">
                                            <p:graphicEl>
                                              <a:dgm id="{85518C29-3A4F-4325-8369-E2BD0FB5A67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graphicEl>
                                              <a:dgm id="{41070FF9-B6FF-4103-9227-442E77C253D0}"/>
                                            </p:graphicEl>
                                          </p:spTgt>
                                        </p:tgtEl>
                                        <p:attrNameLst>
                                          <p:attrName>style.visibility</p:attrName>
                                        </p:attrNameLst>
                                      </p:cBhvr>
                                      <p:to>
                                        <p:strVal val="visible"/>
                                      </p:to>
                                    </p:set>
                                    <p:animEffect transition="in" filter="circle(in)">
                                      <p:cBhvr>
                                        <p:cTn id="17" dur="2000"/>
                                        <p:tgtEl>
                                          <p:spTgt spid="5">
                                            <p:graphicEl>
                                              <a:dgm id="{41070FF9-B6FF-4103-9227-442E77C253D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graphicEl>
                                              <a:dgm id="{ACD33A21-2E9E-48A5-AB0C-4F1DF202F40A}"/>
                                            </p:graphicEl>
                                          </p:spTgt>
                                        </p:tgtEl>
                                        <p:attrNameLst>
                                          <p:attrName>style.visibility</p:attrName>
                                        </p:attrNameLst>
                                      </p:cBhvr>
                                      <p:to>
                                        <p:strVal val="visible"/>
                                      </p:to>
                                    </p:set>
                                    <p:animEffect transition="in" filter="circle(in)">
                                      <p:cBhvr>
                                        <p:cTn id="22" dur="2000"/>
                                        <p:tgtEl>
                                          <p:spTgt spid="5">
                                            <p:graphicEl>
                                              <a:dgm id="{ACD33A21-2E9E-48A5-AB0C-4F1DF202F40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graphicEl>
                                              <a:dgm id="{564F2B96-ACE9-4E01-B1EF-B7DA325C8EAB}"/>
                                            </p:graphicEl>
                                          </p:spTgt>
                                        </p:tgtEl>
                                        <p:attrNameLst>
                                          <p:attrName>style.visibility</p:attrName>
                                        </p:attrNameLst>
                                      </p:cBhvr>
                                      <p:to>
                                        <p:strVal val="visible"/>
                                      </p:to>
                                    </p:set>
                                    <p:animEffect transition="in" filter="circle(in)">
                                      <p:cBhvr>
                                        <p:cTn id="27" dur="2000"/>
                                        <p:tgtEl>
                                          <p:spTgt spid="5">
                                            <p:graphicEl>
                                              <a:dgm id="{564F2B96-ACE9-4E01-B1EF-B7DA325C8EAB}"/>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
                                            <p:graphicEl>
                                              <a:dgm id="{04532B53-211E-4C5F-9D14-E13858AADDF1}"/>
                                            </p:graphicEl>
                                          </p:spTgt>
                                        </p:tgtEl>
                                        <p:attrNameLst>
                                          <p:attrName>style.visibility</p:attrName>
                                        </p:attrNameLst>
                                      </p:cBhvr>
                                      <p:to>
                                        <p:strVal val="visible"/>
                                      </p:to>
                                    </p:set>
                                    <p:animEffect transition="in" filter="circle(in)">
                                      <p:cBhvr>
                                        <p:cTn id="32" dur="2000"/>
                                        <p:tgtEl>
                                          <p:spTgt spid="5">
                                            <p:graphicEl>
                                              <a:dgm id="{04532B53-211E-4C5F-9D14-E13858AADDF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
                                            <p:graphicEl>
                                              <a:dgm id="{94F137B9-5A30-45E2-AD28-B4DDFD6F7103}"/>
                                            </p:graphicEl>
                                          </p:spTgt>
                                        </p:tgtEl>
                                        <p:attrNameLst>
                                          <p:attrName>style.visibility</p:attrName>
                                        </p:attrNameLst>
                                      </p:cBhvr>
                                      <p:to>
                                        <p:strVal val="visible"/>
                                      </p:to>
                                    </p:set>
                                    <p:animEffect transition="in" filter="circle(in)">
                                      <p:cBhvr>
                                        <p:cTn id="37" dur="2000"/>
                                        <p:tgtEl>
                                          <p:spTgt spid="5">
                                            <p:graphicEl>
                                              <a:dgm id="{94F137B9-5A30-45E2-AD28-B4DDFD6F7103}"/>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5">
                                            <p:graphicEl>
                                              <a:dgm id="{65BF71FD-06E6-4C1B-B054-69BBC5978A73}"/>
                                            </p:graphicEl>
                                          </p:spTgt>
                                        </p:tgtEl>
                                        <p:attrNameLst>
                                          <p:attrName>style.visibility</p:attrName>
                                        </p:attrNameLst>
                                      </p:cBhvr>
                                      <p:to>
                                        <p:strVal val="visible"/>
                                      </p:to>
                                    </p:set>
                                    <p:animEffect transition="in" filter="circle(in)">
                                      <p:cBhvr>
                                        <p:cTn id="42" dur="2000"/>
                                        <p:tgtEl>
                                          <p:spTgt spid="5">
                                            <p:graphicEl>
                                              <a:dgm id="{65BF71FD-06E6-4C1B-B054-69BBC5978A7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5">
                                            <p:graphicEl>
                                              <a:dgm id="{EE8A971C-AD1B-4C2C-ABCA-5382AAD27424}"/>
                                            </p:graphicEl>
                                          </p:spTgt>
                                        </p:tgtEl>
                                        <p:attrNameLst>
                                          <p:attrName>style.visibility</p:attrName>
                                        </p:attrNameLst>
                                      </p:cBhvr>
                                      <p:to>
                                        <p:strVal val="visible"/>
                                      </p:to>
                                    </p:set>
                                    <p:animEffect transition="in" filter="circle(in)">
                                      <p:cBhvr>
                                        <p:cTn id="47" dur="2000"/>
                                        <p:tgtEl>
                                          <p:spTgt spid="5">
                                            <p:graphicEl>
                                              <a:dgm id="{EE8A971C-AD1B-4C2C-ABCA-5382AAD27424}"/>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5">
                                            <p:graphicEl>
                                              <a:dgm id="{C093FF7E-F69C-4224-9CBA-ACD653F198C1}"/>
                                            </p:graphicEl>
                                          </p:spTgt>
                                        </p:tgtEl>
                                        <p:attrNameLst>
                                          <p:attrName>style.visibility</p:attrName>
                                        </p:attrNameLst>
                                      </p:cBhvr>
                                      <p:to>
                                        <p:strVal val="visible"/>
                                      </p:to>
                                    </p:set>
                                    <p:animEffect transition="in" filter="circle(in)">
                                      <p:cBhvr>
                                        <p:cTn id="52" dur="2000"/>
                                        <p:tgtEl>
                                          <p:spTgt spid="5">
                                            <p:graphicEl>
                                              <a:dgm id="{C093FF7E-F69C-4224-9CBA-ACD653F198C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5">
                                            <p:graphicEl>
                                              <a:dgm id="{9144112E-876D-4765-921D-9081EEC975B9}"/>
                                            </p:graphicEl>
                                          </p:spTgt>
                                        </p:tgtEl>
                                        <p:attrNameLst>
                                          <p:attrName>style.visibility</p:attrName>
                                        </p:attrNameLst>
                                      </p:cBhvr>
                                      <p:to>
                                        <p:strVal val="visible"/>
                                      </p:to>
                                    </p:set>
                                    <p:animEffect transition="in" filter="circle(in)">
                                      <p:cBhvr>
                                        <p:cTn id="57" dur="2000"/>
                                        <p:tgtEl>
                                          <p:spTgt spid="5">
                                            <p:graphicEl>
                                              <a:dgm id="{9144112E-876D-4765-921D-9081EEC975B9}"/>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5">
                                            <p:graphicEl>
                                              <a:dgm id="{A5E55137-539F-47CB-9082-6A0275BFFDA7}"/>
                                            </p:graphicEl>
                                          </p:spTgt>
                                        </p:tgtEl>
                                        <p:attrNameLst>
                                          <p:attrName>style.visibility</p:attrName>
                                        </p:attrNameLst>
                                      </p:cBhvr>
                                      <p:to>
                                        <p:strVal val="visible"/>
                                      </p:to>
                                    </p:set>
                                    <p:animEffect transition="in" filter="circle(in)">
                                      <p:cBhvr>
                                        <p:cTn id="62" dur="2000"/>
                                        <p:tgtEl>
                                          <p:spTgt spid="5">
                                            <p:graphicEl>
                                              <a:dgm id="{A5E55137-539F-47CB-9082-6A0275BFFDA7}"/>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5">
                                            <p:graphicEl>
                                              <a:dgm id="{04D4EE6C-DDE5-43F3-B9CD-1EBD7760D361}"/>
                                            </p:graphicEl>
                                          </p:spTgt>
                                        </p:tgtEl>
                                        <p:attrNameLst>
                                          <p:attrName>style.visibility</p:attrName>
                                        </p:attrNameLst>
                                      </p:cBhvr>
                                      <p:to>
                                        <p:strVal val="visible"/>
                                      </p:to>
                                    </p:set>
                                    <p:animEffect transition="in" filter="circle(in)">
                                      <p:cBhvr>
                                        <p:cTn id="67" dur="2000"/>
                                        <p:tgtEl>
                                          <p:spTgt spid="5">
                                            <p:graphicEl>
                                              <a:dgm id="{04D4EE6C-DDE5-43F3-B9CD-1EBD7760D361}"/>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5">
                                            <p:graphicEl>
                                              <a:dgm id="{FCD04223-E996-46DD-BF2A-27E6A23E7AEF}"/>
                                            </p:graphicEl>
                                          </p:spTgt>
                                        </p:tgtEl>
                                        <p:attrNameLst>
                                          <p:attrName>style.visibility</p:attrName>
                                        </p:attrNameLst>
                                      </p:cBhvr>
                                      <p:to>
                                        <p:strVal val="visible"/>
                                      </p:to>
                                    </p:set>
                                    <p:animEffect transition="in" filter="circle(in)">
                                      <p:cBhvr>
                                        <p:cTn id="72" dur="2000"/>
                                        <p:tgtEl>
                                          <p:spTgt spid="5">
                                            <p:graphicEl>
                                              <a:dgm id="{FCD04223-E996-46DD-BF2A-27E6A23E7AE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5">
                                            <p:graphicEl>
                                              <a:dgm id="{A841C55B-10AB-4E26-9D48-31703815235B}"/>
                                            </p:graphicEl>
                                          </p:spTgt>
                                        </p:tgtEl>
                                        <p:attrNameLst>
                                          <p:attrName>style.visibility</p:attrName>
                                        </p:attrNameLst>
                                      </p:cBhvr>
                                      <p:to>
                                        <p:strVal val="visible"/>
                                      </p:to>
                                    </p:set>
                                    <p:animEffect transition="in" filter="circle(in)">
                                      <p:cBhvr>
                                        <p:cTn id="77" dur="2000"/>
                                        <p:tgtEl>
                                          <p:spTgt spid="5">
                                            <p:graphicEl>
                                              <a:dgm id="{A841C55B-10AB-4E26-9D48-31703815235B}"/>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5">
                                            <p:graphicEl>
                                              <a:dgm id="{A7A24CAD-6790-42B3-8CFE-680348D2E562}"/>
                                            </p:graphicEl>
                                          </p:spTgt>
                                        </p:tgtEl>
                                        <p:attrNameLst>
                                          <p:attrName>style.visibility</p:attrName>
                                        </p:attrNameLst>
                                      </p:cBhvr>
                                      <p:to>
                                        <p:strVal val="visible"/>
                                      </p:to>
                                    </p:set>
                                    <p:animEffect transition="in" filter="circle(in)">
                                      <p:cBhvr>
                                        <p:cTn id="82" dur="2000"/>
                                        <p:tgtEl>
                                          <p:spTgt spid="5">
                                            <p:graphicEl>
                                              <a:dgm id="{A7A24CAD-6790-42B3-8CFE-680348D2E56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5">
                                            <p:graphicEl>
                                              <a:dgm id="{089502E8-F485-4AA4-9701-F1E4A0A77016}"/>
                                            </p:graphicEl>
                                          </p:spTgt>
                                        </p:tgtEl>
                                        <p:attrNameLst>
                                          <p:attrName>style.visibility</p:attrName>
                                        </p:attrNameLst>
                                      </p:cBhvr>
                                      <p:to>
                                        <p:strVal val="visible"/>
                                      </p:to>
                                    </p:set>
                                    <p:animEffect transition="in" filter="circle(in)">
                                      <p:cBhvr>
                                        <p:cTn id="87" dur="2000"/>
                                        <p:tgtEl>
                                          <p:spTgt spid="5">
                                            <p:graphicEl>
                                              <a:dgm id="{089502E8-F485-4AA4-9701-F1E4A0A77016}"/>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5">
                                            <p:graphicEl>
                                              <a:dgm id="{986AA0D1-0BD5-42F9-A4EE-12A40D1A83C3}"/>
                                            </p:graphicEl>
                                          </p:spTgt>
                                        </p:tgtEl>
                                        <p:attrNameLst>
                                          <p:attrName>style.visibility</p:attrName>
                                        </p:attrNameLst>
                                      </p:cBhvr>
                                      <p:to>
                                        <p:strVal val="visible"/>
                                      </p:to>
                                    </p:set>
                                    <p:animEffect transition="in" filter="circle(in)">
                                      <p:cBhvr>
                                        <p:cTn id="92" dur="2000"/>
                                        <p:tgtEl>
                                          <p:spTgt spid="5">
                                            <p:graphicEl>
                                              <a:dgm id="{986AA0D1-0BD5-42F9-A4EE-12A40D1A83C3}"/>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grpId="0" nodeType="clickEffect">
                                  <p:stCondLst>
                                    <p:cond delay="0"/>
                                  </p:stCondLst>
                                  <p:childTnLst>
                                    <p:set>
                                      <p:cBhvr>
                                        <p:cTn id="96" dur="1" fill="hold">
                                          <p:stCondLst>
                                            <p:cond delay="0"/>
                                          </p:stCondLst>
                                        </p:cTn>
                                        <p:tgtEl>
                                          <p:spTgt spid="5">
                                            <p:graphicEl>
                                              <a:dgm id="{3BC59522-40E5-4F7B-9D2F-C714315E5369}"/>
                                            </p:graphicEl>
                                          </p:spTgt>
                                        </p:tgtEl>
                                        <p:attrNameLst>
                                          <p:attrName>style.visibility</p:attrName>
                                        </p:attrNameLst>
                                      </p:cBhvr>
                                      <p:to>
                                        <p:strVal val="visible"/>
                                      </p:to>
                                    </p:set>
                                    <p:animEffect transition="in" filter="circle(in)">
                                      <p:cBhvr>
                                        <p:cTn id="97" dur="2000"/>
                                        <p:tgtEl>
                                          <p:spTgt spid="5">
                                            <p:graphicEl>
                                              <a:dgm id="{3BC59522-40E5-4F7B-9D2F-C714315E5369}"/>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grpId="0" nodeType="clickEffect">
                                  <p:stCondLst>
                                    <p:cond delay="0"/>
                                  </p:stCondLst>
                                  <p:childTnLst>
                                    <p:set>
                                      <p:cBhvr>
                                        <p:cTn id="101" dur="1" fill="hold">
                                          <p:stCondLst>
                                            <p:cond delay="0"/>
                                          </p:stCondLst>
                                        </p:cTn>
                                        <p:tgtEl>
                                          <p:spTgt spid="5">
                                            <p:graphicEl>
                                              <a:dgm id="{0F661F8E-6ABD-45D7-8B1B-848DE95D0BC1}"/>
                                            </p:graphicEl>
                                          </p:spTgt>
                                        </p:tgtEl>
                                        <p:attrNameLst>
                                          <p:attrName>style.visibility</p:attrName>
                                        </p:attrNameLst>
                                      </p:cBhvr>
                                      <p:to>
                                        <p:strVal val="visible"/>
                                      </p:to>
                                    </p:set>
                                    <p:animEffect transition="in" filter="circle(in)">
                                      <p:cBhvr>
                                        <p:cTn id="102" dur="2000"/>
                                        <p:tgtEl>
                                          <p:spTgt spid="5">
                                            <p:graphicEl>
                                              <a:dgm id="{0F661F8E-6ABD-45D7-8B1B-848DE95D0BC1}"/>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5">
                                            <p:graphicEl>
                                              <a:dgm id="{2730AC95-6F5B-42D0-9748-7E9772DC8F22}"/>
                                            </p:graphicEl>
                                          </p:spTgt>
                                        </p:tgtEl>
                                        <p:attrNameLst>
                                          <p:attrName>style.visibility</p:attrName>
                                        </p:attrNameLst>
                                      </p:cBhvr>
                                      <p:to>
                                        <p:strVal val="visible"/>
                                      </p:to>
                                    </p:set>
                                    <p:animEffect transition="in" filter="circle(in)">
                                      <p:cBhvr>
                                        <p:cTn id="107" dur="2000"/>
                                        <p:tgtEl>
                                          <p:spTgt spid="5">
                                            <p:graphicEl>
                                              <a:dgm id="{2730AC95-6F5B-42D0-9748-7E9772DC8F22}"/>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5">
                                            <p:graphicEl>
                                              <a:dgm id="{03AFB381-374E-455A-9A09-345DCCA133D0}"/>
                                            </p:graphicEl>
                                          </p:spTgt>
                                        </p:tgtEl>
                                        <p:attrNameLst>
                                          <p:attrName>style.visibility</p:attrName>
                                        </p:attrNameLst>
                                      </p:cBhvr>
                                      <p:to>
                                        <p:strVal val="visible"/>
                                      </p:to>
                                    </p:set>
                                    <p:animEffect transition="in" filter="circle(in)">
                                      <p:cBhvr>
                                        <p:cTn id="112" dur="2000"/>
                                        <p:tgtEl>
                                          <p:spTgt spid="5">
                                            <p:graphicEl>
                                              <a:dgm id="{03AFB381-374E-455A-9A09-345DCCA133D0}"/>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6" presetClass="entr" presetSubtype="16" fill="hold" grpId="0" nodeType="clickEffect">
                                  <p:stCondLst>
                                    <p:cond delay="0"/>
                                  </p:stCondLst>
                                  <p:childTnLst>
                                    <p:set>
                                      <p:cBhvr>
                                        <p:cTn id="116" dur="1" fill="hold">
                                          <p:stCondLst>
                                            <p:cond delay="0"/>
                                          </p:stCondLst>
                                        </p:cTn>
                                        <p:tgtEl>
                                          <p:spTgt spid="5">
                                            <p:graphicEl>
                                              <a:dgm id="{59D33342-DFCF-4ED9-B16D-666403C080DA}"/>
                                            </p:graphicEl>
                                          </p:spTgt>
                                        </p:tgtEl>
                                        <p:attrNameLst>
                                          <p:attrName>style.visibility</p:attrName>
                                        </p:attrNameLst>
                                      </p:cBhvr>
                                      <p:to>
                                        <p:strVal val="visible"/>
                                      </p:to>
                                    </p:set>
                                    <p:animEffect transition="in" filter="circle(in)">
                                      <p:cBhvr>
                                        <p:cTn id="117" dur="2000"/>
                                        <p:tgtEl>
                                          <p:spTgt spid="5">
                                            <p:graphicEl>
                                              <a:dgm id="{59D33342-DFCF-4ED9-B16D-666403C080DA}"/>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16" fill="hold" grpId="0" nodeType="clickEffect">
                                  <p:stCondLst>
                                    <p:cond delay="0"/>
                                  </p:stCondLst>
                                  <p:childTnLst>
                                    <p:set>
                                      <p:cBhvr>
                                        <p:cTn id="121" dur="1" fill="hold">
                                          <p:stCondLst>
                                            <p:cond delay="0"/>
                                          </p:stCondLst>
                                        </p:cTn>
                                        <p:tgtEl>
                                          <p:spTgt spid="5">
                                            <p:graphicEl>
                                              <a:dgm id="{39525522-60B1-4EA3-9FF7-8829E3381EDC}"/>
                                            </p:graphicEl>
                                          </p:spTgt>
                                        </p:tgtEl>
                                        <p:attrNameLst>
                                          <p:attrName>style.visibility</p:attrName>
                                        </p:attrNameLst>
                                      </p:cBhvr>
                                      <p:to>
                                        <p:strVal val="visible"/>
                                      </p:to>
                                    </p:set>
                                    <p:animEffect transition="in" filter="circle(in)">
                                      <p:cBhvr>
                                        <p:cTn id="122" dur="2000"/>
                                        <p:tgtEl>
                                          <p:spTgt spid="5">
                                            <p:graphicEl>
                                              <a:dgm id="{39525522-60B1-4EA3-9FF7-8829E3381EDC}"/>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6" presetClass="entr" presetSubtype="16" fill="hold" grpId="0" nodeType="clickEffect">
                                  <p:stCondLst>
                                    <p:cond delay="0"/>
                                  </p:stCondLst>
                                  <p:childTnLst>
                                    <p:set>
                                      <p:cBhvr>
                                        <p:cTn id="126" dur="1" fill="hold">
                                          <p:stCondLst>
                                            <p:cond delay="0"/>
                                          </p:stCondLst>
                                        </p:cTn>
                                        <p:tgtEl>
                                          <p:spTgt spid="5">
                                            <p:graphicEl>
                                              <a:dgm id="{529F82D4-8A6D-4559-B77A-FB6211D21826}"/>
                                            </p:graphicEl>
                                          </p:spTgt>
                                        </p:tgtEl>
                                        <p:attrNameLst>
                                          <p:attrName>style.visibility</p:attrName>
                                        </p:attrNameLst>
                                      </p:cBhvr>
                                      <p:to>
                                        <p:strVal val="visible"/>
                                      </p:to>
                                    </p:set>
                                    <p:animEffect transition="in" filter="circle(in)">
                                      <p:cBhvr>
                                        <p:cTn id="127" dur="2000"/>
                                        <p:tgtEl>
                                          <p:spTgt spid="5">
                                            <p:graphicEl>
                                              <a:dgm id="{529F82D4-8A6D-4559-B77A-FB6211D21826}"/>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6" presetClass="entr" presetSubtype="16" fill="hold" grpId="0" nodeType="clickEffect">
                                  <p:stCondLst>
                                    <p:cond delay="0"/>
                                  </p:stCondLst>
                                  <p:childTnLst>
                                    <p:set>
                                      <p:cBhvr>
                                        <p:cTn id="131" dur="1" fill="hold">
                                          <p:stCondLst>
                                            <p:cond delay="0"/>
                                          </p:stCondLst>
                                        </p:cTn>
                                        <p:tgtEl>
                                          <p:spTgt spid="5">
                                            <p:graphicEl>
                                              <a:dgm id="{9AA13828-460F-4DE3-9D0F-1045EFB66CA6}"/>
                                            </p:graphicEl>
                                          </p:spTgt>
                                        </p:tgtEl>
                                        <p:attrNameLst>
                                          <p:attrName>style.visibility</p:attrName>
                                        </p:attrNameLst>
                                      </p:cBhvr>
                                      <p:to>
                                        <p:strVal val="visible"/>
                                      </p:to>
                                    </p:set>
                                    <p:animEffect transition="in" filter="circle(in)">
                                      <p:cBhvr>
                                        <p:cTn id="132" dur="2000"/>
                                        <p:tgtEl>
                                          <p:spTgt spid="5">
                                            <p:graphicEl>
                                              <a:dgm id="{9AA13828-460F-4DE3-9D0F-1045EFB66C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05000" y="152400"/>
            <a:ext cx="9296400" cy="132343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sz="4000" b="1">
                <a:ln>
                  <a:noFill/>
                </a:ln>
                <a:solidFill>
                  <a:srgbClr val="00A643"/>
                </a:solidFill>
                <a:effectLst/>
                <a:uLnTx/>
                <a:uFillTx/>
                <a:latin typeface="Calibri"/>
                <a:ea typeface="+mn-ea"/>
                <a:cs typeface="Arial"/>
              </a:defRPr>
            </a:pPr>
            <a:r>
              <a:t>Intégration des microcertifications dans les bases de données nationales</a:t>
            </a:r>
            <a:endParaRPr kumimoji="0" sz="4000" b="0" i="0" u="none" strike="noStrike" kern="0" cap="none" normalizeH="0" baseline="0">
              <a:ln>
                <a:noFill/>
              </a:ln>
              <a:solidFill>
                <a:sysClr val="windowText" lastClr="000000"/>
              </a:solidFill>
              <a:effectLst/>
              <a:uLnTx/>
              <a:uFillTx/>
              <a:latin typeface="Calibri"/>
            </a:endParaRPr>
          </a:p>
        </p:txBody>
      </p:sp>
      <p:sp>
        <p:nvSpPr>
          <p:cNvPr id="19" name="Rectangle 18"/>
          <p:cNvSpPr/>
          <p:nvPr/>
        </p:nvSpPr>
        <p:spPr>
          <a:xfrm>
            <a:off x="685800" y="1752600"/>
            <a:ext cx="10515600" cy="4524315"/>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342900" marR="0" lvl="0" indent="-3429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sz="2600">
                <a:solidFill>
                  <a:prstClr val="black"/>
                </a:solidFill>
              </a:defRPr>
            </a:pPr>
            <a:r>
              <a:rPr sz="2400" dirty="0"/>
              <a:t>Les </a:t>
            </a:r>
            <a:r>
              <a:rPr sz="2400" dirty="0" err="1"/>
              <a:t>informations</a:t>
            </a:r>
            <a:r>
              <a:rPr sz="2400" dirty="0"/>
              <a:t> sur les MC </a:t>
            </a:r>
            <a:r>
              <a:rPr sz="2400" dirty="0" err="1"/>
              <a:t>enregistrés</a:t>
            </a:r>
            <a:r>
              <a:rPr sz="2400" dirty="0"/>
              <a:t> dans les CNC </a:t>
            </a:r>
            <a:r>
              <a:rPr sz="2400" dirty="0" err="1"/>
              <a:t>devraient</a:t>
            </a:r>
            <a:r>
              <a:rPr sz="2400" dirty="0"/>
              <a:t> </a:t>
            </a:r>
            <a:r>
              <a:rPr sz="2400" dirty="0" err="1"/>
              <a:t>être</a:t>
            </a:r>
            <a:r>
              <a:rPr sz="2400" dirty="0"/>
              <a:t> </a:t>
            </a:r>
            <a:r>
              <a:rPr sz="2400" dirty="0" err="1"/>
              <a:t>incluses</a:t>
            </a:r>
            <a:r>
              <a:rPr sz="2400" dirty="0"/>
              <a:t> dans les bases de données </a:t>
            </a:r>
            <a:r>
              <a:rPr sz="2400" dirty="0" err="1"/>
              <a:t>nationales</a:t>
            </a:r>
            <a:r>
              <a:rPr sz="2400" dirty="0"/>
              <a:t>.</a:t>
            </a:r>
          </a:p>
          <a:p>
            <a:pPr marL="342900" marR="0" lvl="0" indent="-342900" algn="just" defTabSz="914400" eaLnBrk="1" fontAlgn="auto" latinLnBrk="0" hangingPunct="1">
              <a:lnSpc>
                <a:spcPct val="100000"/>
              </a:lnSpc>
              <a:spcBef>
                <a:spcPts val="0"/>
              </a:spcBef>
              <a:spcAft>
                <a:spcPts val="0"/>
              </a:spcAft>
              <a:buClrTx/>
              <a:buSzTx/>
              <a:buFont typeface="Arial" panose="020B0604020202020204" pitchFamily="34" charset="0"/>
              <a:buChar char="•"/>
              <a:tabLst/>
            </a:pPr>
            <a:endParaRPr sz="2400" dirty="0">
              <a:solidFill>
                <a:prstClr val="black"/>
              </a:solidFill>
            </a:endParaRPr>
          </a:p>
          <a:p>
            <a:pPr marL="342900" marR="0" lvl="0" indent="-3429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sz="2600">
                <a:solidFill>
                  <a:prstClr val="black"/>
                </a:solidFill>
              </a:defRPr>
            </a:pPr>
            <a:r>
              <a:rPr sz="2400" dirty="0"/>
              <a:t>Les </a:t>
            </a:r>
            <a:r>
              <a:rPr sz="2400" dirty="0" err="1"/>
              <a:t>informations</a:t>
            </a:r>
            <a:r>
              <a:rPr sz="2400" dirty="0"/>
              <a:t> sur les </a:t>
            </a:r>
            <a:r>
              <a:rPr sz="2400" dirty="0" err="1"/>
              <a:t>microcertifications</a:t>
            </a:r>
            <a:r>
              <a:rPr sz="2400" dirty="0"/>
              <a:t> dans la base de données </a:t>
            </a:r>
            <a:r>
              <a:rPr sz="2400" dirty="0" err="1"/>
              <a:t>devraient</a:t>
            </a:r>
            <a:r>
              <a:rPr sz="2400" dirty="0"/>
              <a:t> </a:t>
            </a:r>
            <a:r>
              <a:rPr sz="2400" dirty="0" err="1"/>
              <a:t>contenir</a:t>
            </a:r>
            <a:r>
              <a:rPr sz="2400" dirty="0"/>
              <a:t> les </a:t>
            </a:r>
            <a:r>
              <a:rPr sz="2400" dirty="0" err="1"/>
              <a:t>informations</a:t>
            </a:r>
            <a:r>
              <a:rPr sz="2400" dirty="0"/>
              <a:t> critiques </a:t>
            </a:r>
            <a:r>
              <a:rPr sz="2400" dirty="0" err="1"/>
              <a:t>énumérées</a:t>
            </a:r>
            <a:r>
              <a:rPr sz="2400" dirty="0"/>
              <a:t> sur la diapositive </a:t>
            </a:r>
            <a:r>
              <a:rPr sz="2400" dirty="0" err="1"/>
              <a:t>précédente</a:t>
            </a:r>
            <a:r>
              <a:rPr sz="2400" dirty="0"/>
              <a:t>.</a:t>
            </a:r>
          </a:p>
          <a:p>
            <a:pPr marL="342900" marR="0" lvl="0" indent="-342900" algn="just" defTabSz="914400" eaLnBrk="1" fontAlgn="auto" latinLnBrk="0" hangingPunct="1">
              <a:lnSpc>
                <a:spcPct val="100000"/>
              </a:lnSpc>
              <a:spcBef>
                <a:spcPts val="0"/>
              </a:spcBef>
              <a:spcAft>
                <a:spcPts val="0"/>
              </a:spcAft>
              <a:buClrTx/>
              <a:buSzTx/>
              <a:buFont typeface="Arial" panose="020B0604020202020204" pitchFamily="34" charset="0"/>
              <a:buChar char="•"/>
              <a:tabLst/>
            </a:pPr>
            <a:endParaRPr sz="2400" dirty="0">
              <a:solidFill>
                <a:prstClr val="black"/>
              </a:solidFill>
            </a:endParaRPr>
          </a:p>
          <a:p>
            <a:pPr marL="342900" marR="0" lvl="0" indent="-3429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sz="2600">
                <a:solidFill>
                  <a:prstClr val="black"/>
                </a:solidFill>
              </a:defRPr>
            </a:pPr>
            <a:r>
              <a:rPr sz="2400" dirty="0" err="1"/>
              <a:t>Lorsqu’une</a:t>
            </a:r>
            <a:r>
              <a:rPr sz="2400" dirty="0"/>
              <a:t> </a:t>
            </a:r>
            <a:r>
              <a:rPr sz="2400" dirty="0" err="1"/>
              <a:t>microcertification</a:t>
            </a:r>
            <a:r>
              <a:rPr sz="2400" dirty="0"/>
              <a:t> </a:t>
            </a:r>
            <a:r>
              <a:rPr sz="2400" dirty="0" err="1"/>
              <a:t>est</a:t>
            </a:r>
            <a:r>
              <a:rPr sz="2400" dirty="0"/>
              <a:t> </a:t>
            </a:r>
            <a:r>
              <a:rPr sz="2400" dirty="0" err="1"/>
              <a:t>reconnue</a:t>
            </a:r>
            <a:r>
              <a:rPr sz="2400" dirty="0"/>
              <a:t> par un </a:t>
            </a:r>
            <a:r>
              <a:rPr sz="2400" dirty="0" err="1"/>
              <a:t>organisme</a:t>
            </a:r>
            <a:r>
              <a:rPr sz="2400" dirty="0"/>
              <a:t> </a:t>
            </a:r>
            <a:r>
              <a:rPr sz="2400" dirty="0" err="1"/>
              <a:t>professionnel</a:t>
            </a:r>
            <a:r>
              <a:rPr sz="2400" dirty="0"/>
              <a:t> </a:t>
            </a:r>
            <a:r>
              <a:rPr sz="2400" dirty="0" err="1"/>
              <a:t>ou</a:t>
            </a:r>
            <a:r>
              <a:rPr sz="2400" dirty="0"/>
              <a:t> </a:t>
            </a:r>
            <a:r>
              <a:rPr sz="2400" dirty="0" err="1"/>
              <a:t>industriel</a:t>
            </a:r>
            <a:r>
              <a:rPr sz="2400" dirty="0"/>
              <a:t> </a:t>
            </a:r>
            <a:r>
              <a:rPr sz="2400" dirty="0" err="1"/>
              <a:t>ou</a:t>
            </a:r>
            <a:r>
              <a:rPr sz="2400" dirty="0"/>
              <a:t> au sein du </a:t>
            </a:r>
            <a:r>
              <a:rPr sz="2400" dirty="0" err="1"/>
              <a:t>secteur</a:t>
            </a:r>
            <a:r>
              <a:rPr sz="2400" dirty="0"/>
              <a:t> public, </a:t>
            </a:r>
            <a:r>
              <a:rPr sz="2400" dirty="0" err="1"/>
              <a:t>qu’elle</a:t>
            </a:r>
            <a:r>
              <a:rPr sz="2400" dirty="0"/>
              <a:t> </a:t>
            </a:r>
            <a:r>
              <a:rPr sz="2400" dirty="0" err="1"/>
              <a:t>est</a:t>
            </a:r>
            <a:r>
              <a:rPr sz="2400" dirty="0"/>
              <a:t> </a:t>
            </a:r>
            <a:r>
              <a:rPr sz="2400" dirty="0" err="1"/>
              <a:t>conforme</a:t>
            </a:r>
            <a:r>
              <a:rPr sz="2400" dirty="0"/>
              <a:t> à </a:t>
            </a:r>
            <a:r>
              <a:rPr sz="2400" dirty="0" err="1"/>
              <a:t>une</a:t>
            </a:r>
            <a:r>
              <a:rPr sz="2400" dirty="0"/>
              <a:t> </a:t>
            </a:r>
            <a:r>
              <a:rPr sz="2400" dirty="0" err="1"/>
              <a:t>norme</a:t>
            </a:r>
            <a:r>
              <a:rPr sz="2400" dirty="0"/>
              <a:t> </a:t>
            </a:r>
            <a:r>
              <a:rPr sz="2400" dirty="0" err="1"/>
              <a:t>sectorielle</a:t>
            </a:r>
            <a:r>
              <a:rPr sz="2400" dirty="0"/>
              <a:t>, à des </a:t>
            </a:r>
            <a:r>
              <a:rPr sz="2400" dirty="0" err="1"/>
              <a:t>normes</a:t>
            </a:r>
            <a:r>
              <a:rPr sz="2400" dirty="0"/>
              <a:t> de </a:t>
            </a:r>
            <a:r>
              <a:rPr sz="2400" dirty="0" err="1"/>
              <a:t>recrutement</a:t>
            </a:r>
            <a:r>
              <a:rPr sz="2400" dirty="0"/>
              <a:t>, de formation </a:t>
            </a:r>
            <a:r>
              <a:rPr sz="2400" dirty="0" err="1"/>
              <a:t>ou</a:t>
            </a:r>
            <a:r>
              <a:rPr sz="2400" dirty="0"/>
              <a:t> à </a:t>
            </a:r>
            <a:r>
              <a:rPr sz="2400" dirty="0" err="1"/>
              <a:t>d’autres</a:t>
            </a:r>
            <a:r>
              <a:rPr sz="2400" dirty="0"/>
              <a:t> exigences </a:t>
            </a:r>
            <a:r>
              <a:rPr sz="2400" dirty="0" err="1"/>
              <a:t>en</a:t>
            </a:r>
            <a:r>
              <a:rPr sz="2400" dirty="0"/>
              <a:t> matière de </a:t>
            </a:r>
            <a:r>
              <a:rPr sz="2400" dirty="0" err="1"/>
              <a:t>développement</a:t>
            </a:r>
            <a:r>
              <a:rPr sz="2400" dirty="0"/>
              <a:t> </a:t>
            </a:r>
            <a:r>
              <a:rPr sz="2400" dirty="0" err="1"/>
              <a:t>professionnel</a:t>
            </a:r>
            <a:r>
              <a:rPr sz="2400" dirty="0"/>
              <a:t> </a:t>
            </a:r>
            <a:r>
              <a:rPr sz="2400" dirty="0" err="1"/>
              <a:t>ou</a:t>
            </a:r>
            <a:r>
              <a:rPr sz="2400" dirty="0"/>
              <a:t> à un régime de services, </a:t>
            </a:r>
            <a:r>
              <a:rPr sz="2400" dirty="0" err="1"/>
              <a:t>ou</a:t>
            </a:r>
            <a:r>
              <a:rPr sz="2400" dirty="0"/>
              <a:t> </a:t>
            </a:r>
            <a:r>
              <a:rPr sz="2400" dirty="0" err="1"/>
              <a:t>qu’elle</a:t>
            </a:r>
            <a:r>
              <a:rPr sz="2400" dirty="0"/>
              <a:t> </a:t>
            </a:r>
            <a:r>
              <a:rPr sz="2400" dirty="0" err="1"/>
              <a:t>constitue</a:t>
            </a:r>
            <a:r>
              <a:rPr sz="2400" dirty="0"/>
              <a:t> </a:t>
            </a:r>
            <a:r>
              <a:rPr sz="2400" dirty="0" err="1"/>
              <a:t>une</a:t>
            </a:r>
            <a:r>
              <a:rPr sz="2400" dirty="0"/>
              <a:t> reconnaissance </a:t>
            </a:r>
            <a:r>
              <a:rPr sz="2400" dirty="0" err="1"/>
              <a:t>en</a:t>
            </a:r>
            <a:r>
              <a:rPr sz="2400" dirty="0"/>
              <a:t> </a:t>
            </a:r>
            <a:r>
              <a:rPr sz="2400" dirty="0" err="1"/>
              <a:t>faveur</a:t>
            </a:r>
            <a:r>
              <a:rPr sz="2400" dirty="0"/>
              <a:t> de services </a:t>
            </a:r>
            <a:r>
              <a:rPr sz="2400" dirty="0" err="1"/>
              <a:t>professionnels</a:t>
            </a:r>
            <a:r>
              <a:rPr sz="2400" dirty="0"/>
              <a:t> </a:t>
            </a:r>
            <a:r>
              <a:rPr sz="2400" dirty="0" err="1"/>
              <a:t>ou</a:t>
            </a:r>
            <a:r>
              <a:rPr sz="2400" dirty="0"/>
              <a:t> </a:t>
            </a:r>
            <a:r>
              <a:rPr sz="2400" dirty="0" err="1"/>
              <a:t>d’autres</a:t>
            </a:r>
            <a:r>
              <a:rPr sz="2400" dirty="0"/>
              <a:t> </a:t>
            </a:r>
            <a:r>
              <a:rPr sz="2400" dirty="0" err="1"/>
              <a:t>activités</a:t>
            </a:r>
            <a:r>
              <a:rPr sz="2400" dirty="0"/>
              <a:t> </a:t>
            </a:r>
            <a:r>
              <a:rPr sz="2400" dirty="0" err="1"/>
              <a:t>pouvant</a:t>
            </a:r>
            <a:r>
              <a:rPr sz="2400" dirty="0"/>
              <a:t> faire </a:t>
            </a:r>
            <a:r>
              <a:rPr sz="2400" dirty="0" err="1"/>
              <a:t>l’objet</a:t>
            </a:r>
            <a:r>
              <a:rPr sz="2400" dirty="0"/>
              <a:t> </a:t>
            </a:r>
            <a:r>
              <a:rPr sz="2400" dirty="0" err="1"/>
              <a:t>d’une</a:t>
            </a:r>
            <a:r>
              <a:rPr sz="2400" dirty="0"/>
              <a:t> </a:t>
            </a:r>
            <a:r>
              <a:rPr sz="2400" dirty="0" err="1"/>
              <a:t>licence</a:t>
            </a:r>
            <a:r>
              <a:rPr sz="2400" dirty="0"/>
              <a:t>, il </a:t>
            </a:r>
            <a:r>
              <a:rPr sz="2400" dirty="0" err="1"/>
              <a:t>convient</a:t>
            </a:r>
            <a:r>
              <a:rPr sz="2400" dirty="0"/>
              <a:t> de </a:t>
            </a:r>
            <a:r>
              <a:rPr sz="2400" dirty="0" err="1"/>
              <a:t>l’indiquer</a:t>
            </a:r>
            <a:r>
              <a:rPr sz="2400" dirty="0"/>
              <a:t>.</a:t>
            </a:r>
          </a:p>
        </p:txBody>
      </p:sp>
      <p:sp>
        <p:nvSpPr>
          <p:cNvPr id="2" name="Slide Number Placeholder 1"/>
          <p:cNvSpPr>
            <a:spLocks noGrp="1"/>
          </p:cNvSpPr>
          <p:nvPr>
            <p:ph type="sldNum" sz="quarter" idx="7"/>
          </p:nvPr>
        </p:nvSpPr>
        <p:spPr/>
        <p:txBody>
          <a:bodyPr/>
          <a:lstStyle/>
          <a:p>
            <a:fld id="{B6F15528-21DE-4FAA-801E-634DDDAF4B2B}" type="slidenum">
              <a:rPr lang="en-GB" smtClean="0"/>
              <a:t>27</a:t>
            </a:fld>
            <a:endParaRPr lang="en-GB"/>
          </a:p>
        </p:txBody>
      </p:sp>
    </p:spTree>
    <p:extLst>
      <p:ext uri="{BB962C8B-B14F-4D97-AF65-F5344CB8AC3E}">
        <p14:creationId xmlns:p14="http://schemas.microsoft.com/office/powerpoint/2010/main" val="114846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barn(inVertical)">
                                      <p:cBhvr>
                                        <p:cTn id="12" dur="500"/>
                                        <p:tgtEl>
                                          <p:spTgt spid="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animEffect transition="in" filter="barn(inVertical)">
                                      <p:cBhvr>
                                        <p:cTn id="17"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10137" y="228600"/>
            <a:ext cx="9296400"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sz="4000" b="1">
                <a:solidFill>
                  <a:srgbClr val="00A643"/>
                </a:solidFill>
                <a:latin typeface="Calibri"/>
                <a:ea typeface="+mn-ea"/>
                <a:cs typeface="Arial"/>
              </a:defRPr>
            </a:pPr>
            <a:r>
              <a:rPr lang="en-GB" sz="4000" b="1" dirty="0" err="1"/>
              <a:t>Empilabilité</a:t>
            </a:r>
            <a:r>
              <a:rPr lang="en-GB" sz="4000" b="1" dirty="0"/>
              <a:t> des micro-certifications</a:t>
            </a:r>
            <a:endParaRPr kumimoji="0" sz="4000" b="0" i="0" u="none" strike="noStrike" kern="0" cap="none" normalizeH="0" baseline="0" dirty="0">
              <a:ln>
                <a:noFill/>
              </a:ln>
              <a:solidFill>
                <a:sysClr val="windowText" lastClr="000000"/>
              </a:solidFill>
              <a:effectLst/>
              <a:uLnTx/>
              <a:uFillTx/>
              <a:latin typeface="Calibri"/>
            </a:endParaRPr>
          </a:p>
        </p:txBody>
      </p:sp>
      <p:graphicFrame>
        <p:nvGraphicFramePr>
          <p:cNvPr id="2" name="Diagram 1"/>
          <p:cNvGraphicFramePr/>
          <p:nvPr>
            <p:extLst>
              <p:ext uri="{D42A27DB-BD31-4B8C-83A1-F6EECF244321}">
                <p14:modId xmlns:p14="http://schemas.microsoft.com/office/powerpoint/2010/main" val="1250110375"/>
              </p:ext>
            </p:extLst>
          </p:nvPr>
        </p:nvGraphicFramePr>
        <p:xfrm>
          <a:off x="609600" y="457200"/>
          <a:ext cx="111252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28</a:t>
            </a:fld>
            <a:endParaRPr lang="en-GB"/>
          </a:p>
        </p:txBody>
      </p:sp>
    </p:spTree>
    <p:extLst>
      <p:ext uri="{BB962C8B-B14F-4D97-AF65-F5344CB8AC3E}">
        <p14:creationId xmlns:p14="http://schemas.microsoft.com/office/powerpoint/2010/main" val="492252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05000" y="304800"/>
            <a:ext cx="9296400" cy="70788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sz="4000" b="1">
                <a:ln>
                  <a:noFill/>
                </a:ln>
                <a:solidFill>
                  <a:srgbClr val="00A643"/>
                </a:solidFill>
                <a:effectLst/>
                <a:uLnTx/>
                <a:uFillTx/>
                <a:latin typeface="Calibri"/>
                <a:ea typeface="+mn-ea"/>
                <a:cs typeface="Arial"/>
              </a:defRPr>
            </a:pPr>
            <a:r>
              <a:t>Collaboration entre les parties prenantes</a:t>
            </a:r>
            <a:endParaRPr kumimoji="0" sz="4000" b="0" i="0" u="none" strike="noStrike" kern="0" cap="none" normalizeH="0" baseline="0">
              <a:ln>
                <a:noFill/>
              </a:ln>
              <a:solidFill>
                <a:sysClr val="windowText" lastClr="000000"/>
              </a:solidFill>
              <a:effectLst/>
              <a:uLnTx/>
              <a:uFillTx/>
              <a:latin typeface="Calibri"/>
            </a:endParaRPr>
          </a:p>
        </p:txBody>
      </p:sp>
      <p:graphicFrame>
        <p:nvGraphicFramePr>
          <p:cNvPr id="2" name="Diagram 1"/>
          <p:cNvGraphicFramePr/>
          <p:nvPr>
            <p:extLst>
              <p:ext uri="{D42A27DB-BD31-4B8C-83A1-F6EECF244321}">
                <p14:modId xmlns:p14="http://schemas.microsoft.com/office/powerpoint/2010/main" val="3328670440"/>
              </p:ext>
            </p:extLst>
          </p:nvPr>
        </p:nvGraphicFramePr>
        <p:xfrm>
          <a:off x="1104900" y="1273846"/>
          <a:ext cx="10896600" cy="4842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29</a:t>
            </a:fld>
            <a:endParaRPr lang="en-GB"/>
          </a:p>
        </p:txBody>
      </p:sp>
    </p:spTree>
    <p:extLst>
      <p:ext uri="{BB962C8B-B14F-4D97-AF65-F5344CB8AC3E}">
        <p14:creationId xmlns:p14="http://schemas.microsoft.com/office/powerpoint/2010/main" val="1990857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57600" y="2514600"/>
            <a:ext cx="4754507" cy="1015663"/>
          </a:xfrm>
          <a:prstGeom prst="rect">
            <a:avLst/>
          </a:prstGeom>
        </p:spPr>
        <p:txBody>
          <a:bodyPr wrap="none">
            <a:spAutoFit/>
          </a:bodyPr>
          <a:lstStyle/>
          <a:p>
            <a:pPr>
              <a:defRPr sz="6000" b="1">
                <a:solidFill>
                  <a:srgbClr val="FF0000"/>
                </a:solidFill>
              </a:defRPr>
            </a:pPr>
            <a:r>
              <a:t>Introduction</a:t>
            </a:r>
            <a:endParaRPr sz="6000" b="1">
              <a:solidFill>
                <a:srgbClr val="FF0000"/>
              </a:solidFill>
            </a:endParaRPr>
          </a:p>
        </p:txBody>
      </p:sp>
      <p:sp>
        <p:nvSpPr>
          <p:cNvPr id="7" name="Slide Number Placeholder 6"/>
          <p:cNvSpPr>
            <a:spLocks noGrp="1"/>
          </p:cNvSpPr>
          <p:nvPr>
            <p:ph type="sldNum" sz="quarter" idx="7"/>
          </p:nvPr>
        </p:nvSpPr>
        <p:spPr/>
        <p:txBody>
          <a:bodyPr/>
          <a:lstStyle/>
          <a:p>
            <a:fld id="{B6F15528-21DE-4FAA-801E-634DDDAF4B2B}" type="slidenum">
              <a:rPr lang="en-GB" smtClean="0"/>
              <a:t>3</a:t>
            </a:fld>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981200" y="228600"/>
            <a:ext cx="9525000" cy="707886"/>
          </a:xfrm>
          <a:prstGeom prst="rect">
            <a:avLst/>
          </a:prstGeom>
        </p:spPr>
        <p:txBody>
          <a:bodyPr wrap="square">
            <a:spAutoFit/>
          </a:bodyPr>
          <a:lstStyle/>
          <a:p>
            <a:pPr>
              <a:defRPr sz="4000" b="1">
                <a:solidFill>
                  <a:srgbClr val="00A643"/>
                </a:solidFill>
                <a:latin typeface="+mn-lt"/>
                <a:ea typeface="+mn-ea"/>
                <a:cs typeface="Arial"/>
              </a:defRPr>
            </a:pPr>
            <a:r>
              <a:t>Assurance de la qualité (AQ) des microcertifications</a:t>
            </a:r>
            <a:endParaRPr sz="4000">
              <a:latin typeface="+mn-lt"/>
            </a:endParaRPr>
          </a:p>
        </p:txBody>
      </p:sp>
      <p:sp>
        <p:nvSpPr>
          <p:cNvPr id="4" name="Rectangle 3"/>
          <p:cNvSpPr/>
          <p:nvPr/>
        </p:nvSpPr>
        <p:spPr>
          <a:xfrm>
            <a:off x="190500" y="1828800"/>
            <a:ext cx="11811000" cy="4785926"/>
          </a:xfrm>
          <a:prstGeom prst="rect">
            <a:avLst/>
          </a:prstGeom>
          <a:solidFill>
            <a:schemeClr val="accent4">
              <a:lumMod val="20000"/>
              <a:lumOff val="80000"/>
            </a:schemeClr>
          </a:solidFill>
        </p:spPr>
        <p:txBody>
          <a:bodyPr wrap="square">
            <a:spAutoFit/>
          </a:bodyPr>
          <a:lstStyle/>
          <a:p>
            <a:pPr marL="342900" indent="-342900" algn="just">
              <a:buFont typeface="Arial" panose="020B0604020202020204" pitchFamily="34" charset="0"/>
              <a:buChar char="•"/>
              <a:defRPr sz="2400">
                <a:latin typeface="+mn-lt"/>
              </a:defRPr>
            </a:pPr>
            <a:r>
              <a:rPr lang="en-GB" sz="2000" dirty="0"/>
              <a:t>L’AQ </a:t>
            </a:r>
            <a:r>
              <a:rPr lang="en-GB" sz="2000" dirty="0" err="1"/>
              <a:t>est</a:t>
            </a:r>
            <a:r>
              <a:rPr sz="2000" dirty="0"/>
              <a:t> </a:t>
            </a:r>
            <a:r>
              <a:rPr sz="2000" b="1" dirty="0" err="1"/>
              <a:t>essentiel</a:t>
            </a:r>
            <a:r>
              <a:rPr sz="2000" b="1" dirty="0"/>
              <a:t> pour la reconnaissance</a:t>
            </a:r>
            <a:r>
              <a:rPr sz="2000" dirty="0"/>
              <a:t> des MC </a:t>
            </a:r>
            <a:r>
              <a:rPr lang="en-GB" sz="2000" dirty="0"/>
              <a:t>–</a:t>
            </a:r>
            <a:r>
              <a:rPr sz="2000" dirty="0"/>
              <a:t> </a:t>
            </a:r>
            <a:r>
              <a:rPr lang="en-GB" sz="2000" dirty="0" err="1"/>
              <a:t>elle</a:t>
            </a:r>
            <a:r>
              <a:rPr lang="en-GB" sz="2000" dirty="0"/>
              <a:t> </a:t>
            </a:r>
            <a:r>
              <a:rPr sz="2000" dirty="0" err="1"/>
              <a:t>soutient</a:t>
            </a:r>
            <a:r>
              <a:rPr sz="2000" dirty="0"/>
              <a:t> la </a:t>
            </a:r>
            <a:r>
              <a:rPr sz="2000" b="1" dirty="0" err="1"/>
              <a:t>crédibilité</a:t>
            </a:r>
            <a:r>
              <a:rPr sz="2000" b="1" dirty="0"/>
              <a:t> et la </a:t>
            </a:r>
            <a:r>
              <a:rPr sz="2000" b="1" dirty="0" err="1"/>
              <a:t>fiabilité</a:t>
            </a:r>
            <a:r>
              <a:rPr sz="2000" b="1" dirty="0"/>
              <a:t> </a:t>
            </a:r>
            <a:r>
              <a:rPr sz="2000" dirty="0"/>
              <a:t>des micro-certifications.</a:t>
            </a:r>
          </a:p>
          <a:p>
            <a:pPr marL="342900" indent="-342900" algn="just">
              <a:buFont typeface="Arial" panose="020B0604020202020204" pitchFamily="34" charset="0"/>
              <a:buChar char="•"/>
            </a:pPr>
            <a:endParaRPr sz="900" dirty="0">
              <a:latin typeface="+mn-lt"/>
            </a:endParaRPr>
          </a:p>
          <a:p>
            <a:pPr marL="342900" indent="-342900" algn="just">
              <a:buFont typeface="Arial" panose="020B0604020202020204" pitchFamily="34" charset="0"/>
              <a:buChar char="•"/>
              <a:defRPr sz="2400">
                <a:latin typeface="+mn-lt"/>
              </a:defRPr>
            </a:pPr>
            <a:r>
              <a:rPr sz="2000" dirty="0"/>
              <a:t>L’AQ </a:t>
            </a:r>
            <a:r>
              <a:rPr sz="2000" dirty="0" err="1"/>
              <a:t>garantit</a:t>
            </a:r>
            <a:r>
              <a:rPr sz="2000" dirty="0"/>
              <a:t> </a:t>
            </a:r>
            <a:r>
              <a:rPr sz="2000" dirty="0" err="1"/>
              <a:t>que</a:t>
            </a:r>
            <a:r>
              <a:rPr sz="2000" dirty="0"/>
              <a:t> les MC </a:t>
            </a:r>
            <a:r>
              <a:rPr sz="2000" dirty="0" err="1"/>
              <a:t>sont</a:t>
            </a:r>
            <a:r>
              <a:rPr sz="2000" dirty="0"/>
              <a:t> </a:t>
            </a:r>
            <a:r>
              <a:rPr sz="2000" b="1" dirty="0"/>
              <a:t>«</a:t>
            </a:r>
            <a:r>
              <a:rPr sz="2000" b="1" dirty="0" err="1"/>
              <a:t>adaptés</a:t>
            </a:r>
            <a:r>
              <a:rPr sz="2000" b="1" dirty="0"/>
              <a:t> à </a:t>
            </a:r>
            <a:r>
              <a:rPr sz="2000" b="1" dirty="0" err="1"/>
              <a:t>leur</a:t>
            </a:r>
            <a:r>
              <a:rPr sz="2000" b="1" dirty="0"/>
              <a:t> </a:t>
            </a:r>
            <a:r>
              <a:rPr sz="2000" b="1" dirty="0" err="1"/>
              <a:t>finalité</a:t>
            </a:r>
            <a:r>
              <a:rPr sz="2000" b="1" dirty="0"/>
              <a:t>», </a:t>
            </a:r>
            <a:r>
              <a:rPr sz="2000" b="1" dirty="0" err="1"/>
              <a:t>c’est</a:t>
            </a:r>
            <a:r>
              <a:rPr sz="2000" b="1" dirty="0"/>
              <a:t>-à-dire </a:t>
            </a:r>
            <a:r>
              <a:rPr sz="2000" dirty="0" err="1"/>
              <a:t>qu’ils</a:t>
            </a:r>
            <a:r>
              <a:rPr sz="2000" dirty="0"/>
              <a:t> </a:t>
            </a:r>
            <a:r>
              <a:rPr sz="2000" b="1" dirty="0" err="1"/>
              <a:t>répondent</a:t>
            </a:r>
            <a:r>
              <a:rPr sz="2000" b="1" dirty="0"/>
              <a:t> aux </a:t>
            </a:r>
            <a:r>
              <a:rPr sz="2000" b="1" dirty="0" err="1"/>
              <a:t>besoins</a:t>
            </a:r>
            <a:r>
              <a:rPr sz="2000" b="1" dirty="0"/>
              <a:t> </a:t>
            </a:r>
            <a:r>
              <a:rPr sz="2000" b="1" dirty="0" err="1"/>
              <a:t>spécifiques</a:t>
            </a:r>
            <a:r>
              <a:rPr sz="2000" b="1" dirty="0"/>
              <a:t> </a:t>
            </a:r>
            <a:r>
              <a:rPr sz="2000" b="1" dirty="0" err="1"/>
              <a:t>en</a:t>
            </a:r>
            <a:r>
              <a:rPr sz="2000" b="1" dirty="0"/>
              <a:t> matière de </a:t>
            </a:r>
            <a:r>
              <a:rPr sz="2000" b="1" dirty="0" err="1"/>
              <a:t>compétences</a:t>
            </a:r>
            <a:r>
              <a:rPr sz="2000" b="1" dirty="0"/>
              <a:t> et de </a:t>
            </a:r>
            <a:r>
              <a:rPr sz="2000" b="1" dirty="0" err="1"/>
              <a:t>connaissances</a:t>
            </a:r>
            <a:r>
              <a:rPr sz="2000" b="1" dirty="0"/>
              <a:t> des </a:t>
            </a:r>
            <a:r>
              <a:rPr sz="2000" b="1" dirty="0" err="1"/>
              <a:t>apprenants</a:t>
            </a:r>
            <a:r>
              <a:rPr sz="2000" b="1" dirty="0"/>
              <a:t> et du </a:t>
            </a:r>
            <a:r>
              <a:rPr sz="2000" b="1" dirty="0" err="1"/>
              <a:t>marché</a:t>
            </a:r>
            <a:r>
              <a:rPr sz="2000" b="1" dirty="0"/>
              <a:t> du travail.</a:t>
            </a:r>
          </a:p>
          <a:p>
            <a:pPr marL="342900" indent="-342900" algn="just">
              <a:buFont typeface="Arial" panose="020B0604020202020204" pitchFamily="34" charset="0"/>
              <a:buChar char="•"/>
            </a:pPr>
            <a:endParaRPr sz="900" dirty="0">
              <a:latin typeface="+mn-lt"/>
            </a:endParaRPr>
          </a:p>
          <a:p>
            <a:pPr marL="342900" indent="-342900" algn="just">
              <a:buFont typeface="Arial" panose="020B0604020202020204" pitchFamily="34" charset="0"/>
              <a:buChar char="•"/>
              <a:defRPr sz="2400">
                <a:latin typeface="+mn-lt"/>
              </a:defRPr>
            </a:pPr>
            <a:r>
              <a:rPr sz="2000" dirty="0"/>
              <a:t>Les MC </a:t>
            </a:r>
            <a:r>
              <a:rPr sz="2000" dirty="0" err="1"/>
              <a:t>devraient</a:t>
            </a:r>
            <a:r>
              <a:rPr sz="2000" dirty="0"/>
              <a:t> faire </a:t>
            </a:r>
            <a:r>
              <a:rPr sz="2000" b="1" dirty="0" err="1"/>
              <a:t>partie</a:t>
            </a:r>
            <a:r>
              <a:rPr sz="2000" b="1" dirty="0"/>
              <a:t> </a:t>
            </a:r>
            <a:r>
              <a:rPr sz="2000" b="1" dirty="0" err="1"/>
              <a:t>intégrante</a:t>
            </a:r>
            <a:r>
              <a:rPr sz="2000" b="1" dirty="0"/>
              <a:t> des processus internes </a:t>
            </a:r>
            <a:r>
              <a:rPr sz="2000" b="1" dirty="0" err="1"/>
              <a:t>d'assurance</a:t>
            </a:r>
            <a:r>
              <a:rPr sz="2000" b="1" dirty="0"/>
              <a:t> de la </a:t>
            </a:r>
            <a:r>
              <a:rPr sz="2000" b="1" dirty="0" err="1"/>
              <a:t>qualité</a:t>
            </a:r>
            <a:r>
              <a:rPr sz="2000" b="1" dirty="0"/>
              <a:t> </a:t>
            </a:r>
            <a:r>
              <a:rPr sz="2000" dirty="0"/>
              <a:t>des </a:t>
            </a:r>
            <a:r>
              <a:rPr sz="2000" dirty="0" err="1"/>
              <a:t>fournisseurs</a:t>
            </a:r>
            <a:r>
              <a:rPr sz="2000" dirty="0"/>
              <a:t>, </a:t>
            </a:r>
            <a:r>
              <a:rPr sz="2000" dirty="0" err="1"/>
              <a:t>comme</a:t>
            </a:r>
            <a:r>
              <a:rPr sz="2000" dirty="0"/>
              <a:t> </a:t>
            </a:r>
            <a:r>
              <a:rPr sz="2000" dirty="0" err="1"/>
              <a:t>c'est</a:t>
            </a:r>
            <a:r>
              <a:rPr sz="2000" dirty="0"/>
              <a:t> le </a:t>
            </a:r>
            <a:r>
              <a:rPr sz="2000" dirty="0" err="1"/>
              <a:t>cas</a:t>
            </a:r>
            <a:r>
              <a:rPr sz="2000" dirty="0"/>
              <a:t> pour </a:t>
            </a:r>
            <a:r>
              <a:rPr sz="2000" dirty="0" err="1"/>
              <a:t>d'autres</a:t>
            </a:r>
            <a:r>
              <a:rPr sz="2000" dirty="0"/>
              <a:t> prix </a:t>
            </a:r>
            <a:r>
              <a:rPr sz="2000" dirty="0" err="1"/>
              <a:t>ou</a:t>
            </a:r>
            <a:r>
              <a:rPr sz="2000" dirty="0"/>
              <a:t> qualifications. </a:t>
            </a:r>
            <a:endParaRPr sz="2000" dirty="0">
              <a:latin typeface="+mn-lt"/>
            </a:endParaRPr>
          </a:p>
          <a:p>
            <a:pPr marL="342900" indent="-342900" algn="just">
              <a:buFont typeface="Arial" panose="020B0604020202020204" pitchFamily="34" charset="0"/>
              <a:buChar char="•"/>
            </a:pPr>
            <a:endParaRPr sz="900" dirty="0">
              <a:latin typeface="+mn-lt"/>
            </a:endParaRPr>
          </a:p>
          <a:p>
            <a:pPr marL="342900" indent="-342900" algn="just">
              <a:buFont typeface="Arial" panose="020B0604020202020204" pitchFamily="34" charset="0"/>
              <a:buChar char="•"/>
              <a:defRPr sz="2400">
                <a:latin typeface="+mn-lt"/>
              </a:defRPr>
            </a:pPr>
            <a:r>
              <a:rPr sz="2000" dirty="0"/>
              <a:t>L’AQ des MC </a:t>
            </a:r>
            <a:r>
              <a:rPr sz="2000" dirty="0" err="1"/>
              <a:t>devrait</a:t>
            </a:r>
            <a:r>
              <a:rPr sz="2000" dirty="0"/>
              <a:t> </a:t>
            </a:r>
            <a:r>
              <a:rPr sz="2000" dirty="0" err="1"/>
              <a:t>couvrir</a:t>
            </a:r>
            <a:r>
              <a:rPr sz="2000" dirty="0"/>
              <a:t>: la </a:t>
            </a:r>
            <a:r>
              <a:rPr sz="2000" b="1" dirty="0" err="1"/>
              <a:t>qualité</a:t>
            </a:r>
            <a:r>
              <a:rPr sz="2000" b="1" dirty="0"/>
              <a:t> </a:t>
            </a:r>
            <a:r>
              <a:rPr sz="2000" b="1" dirty="0" err="1"/>
              <a:t>globale</a:t>
            </a:r>
            <a:r>
              <a:rPr sz="2000" b="1" dirty="0"/>
              <a:t> du MC </a:t>
            </a:r>
            <a:r>
              <a:rPr sz="2000" b="1" dirty="0" err="1"/>
              <a:t>lui-même</a:t>
            </a:r>
            <a:r>
              <a:rPr sz="2000" b="1" dirty="0"/>
              <a:t>,</a:t>
            </a:r>
            <a:r>
              <a:rPr sz="2000" dirty="0"/>
              <a:t> y </a:t>
            </a:r>
            <a:r>
              <a:rPr sz="2000" dirty="0" err="1"/>
              <a:t>compris</a:t>
            </a:r>
            <a:r>
              <a:rPr sz="2000" dirty="0"/>
              <a:t> </a:t>
            </a:r>
            <a:r>
              <a:rPr sz="2000" dirty="0" err="1"/>
              <a:t>sa</a:t>
            </a:r>
            <a:r>
              <a:rPr sz="2000" dirty="0"/>
              <a:t> </a:t>
            </a:r>
            <a:r>
              <a:rPr sz="2000" b="1" dirty="0"/>
              <a:t>conception et son </a:t>
            </a:r>
            <a:r>
              <a:rPr sz="2000" b="1" dirty="0" err="1"/>
              <a:t>évaluation</a:t>
            </a:r>
            <a:r>
              <a:rPr sz="2000" b="1" dirty="0"/>
              <a:t> des acquis </a:t>
            </a:r>
            <a:r>
              <a:rPr sz="2000" b="1" dirty="0" err="1"/>
              <a:t>d’apprentissage</a:t>
            </a:r>
            <a:r>
              <a:rPr sz="2000" b="1" dirty="0"/>
              <a:t>,</a:t>
            </a:r>
            <a:r>
              <a:rPr sz="2000" dirty="0"/>
              <a:t> et la </a:t>
            </a:r>
            <a:r>
              <a:rPr sz="2000" b="1" dirty="0" err="1"/>
              <a:t>qualité</a:t>
            </a:r>
            <a:r>
              <a:rPr sz="2000" b="1" dirty="0"/>
              <a:t> du </a:t>
            </a:r>
            <a:r>
              <a:rPr sz="2000" b="1" dirty="0" err="1"/>
              <a:t>cours</a:t>
            </a:r>
            <a:r>
              <a:rPr sz="2000" b="1" dirty="0"/>
              <a:t> </a:t>
            </a:r>
            <a:r>
              <a:rPr sz="2000" dirty="0" err="1"/>
              <a:t>menant</a:t>
            </a:r>
            <a:r>
              <a:rPr sz="2000" dirty="0"/>
              <a:t> au MC, le </a:t>
            </a:r>
            <a:r>
              <a:rPr sz="2000" dirty="0" err="1"/>
              <a:t>cas</a:t>
            </a:r>
            <a:r>
              <a:rPr sz="2000" dirty="0"/>
              <a:t> </a:t>
            </a:r>
            <a:r>
              <a:rPr sz="2000" dirty="0" err="1"/>
              <a:t>échéant</a:t>
            </a:r>
            <a:r>
              <a:rPr sz="2000" dirty="0"/>
              <a:t>; </a:t>
            </a:r>
            <a:r>
              <a:rPr sz="2000" b="1" dirty="0"/>
              <a:t>certification par le processus RPL,</a:t>
            </a:r>
            <a:r>
              <a:rPr sz="2000" dirty="0"/>
              <a:t> le </a:t>
            </a:r>
            <a:r>
              <a:rPr sz="2000" dirty="0" err="1"/>
              <a:t>cas</a:t>
            </a:r>
            <a:r>
              <a:rPr sz="2000" dirty="0"/>
              <a:t> </a:t>
            </a:r>
            <a:r>
              <a:rPr sz="2000" dirty="0" err="1"/>
              <a:t>échéant</a:t>
            </a:r>
            <a:r>
              <a:rPr sz="2000" dirty="0"/>
              <a:t>.</a:t>
            </a:r>
          </a:p>
          <a:p>
            <a:pPr marL="342900" indent="-342900" algn="just">
              <a:buFont typeface="Arial" panose="020B0604020202020204" pitchFamily="34" charset="0"/>
              <a:buChar char="•"/>
            </a:pPr>
            <a:endParaRPr sz="900" dirty="0">
              <a:latin typeface="+mn-lt"/>
            </a:endParaRPr>
          </a:p>
          <a:p>
            <a:pPr marL="342900" indent="-342900" algn="just">
              <a:buFont typeface="Arial" panose="020B0604020202020204" pitchFamily="34" charset="0"/>
              <a:buChar char="•"/>
              <a:defRPr sz="2400">
                <a:latin typeface="+mn-lt"/>
              </a:defRPr>
            </a:pPr>
            <a:r>
              <a:rPr sz="2000" dirty="0"/>
              <a:t>Les MC </a:t>
            </a:r>
            <a:r>
              <a:rPr sz="2000" dirty="0" err="1"/>
              <a:t>devraient</a:t>
            </a:r>
            <a:r>
              <a:rPr sz="2000" dirty="0"/>
              <a:t> faire </a:t>
            </a:r>
            <a:r>
              <a:rPr sz="2000" b="1" dirty="0" err="1"/>
              <a:t>l’objet</a:t>
            </a:r>
            <a:r>
              <a:rPr sz="2000" b="1" dirty="0"/>
              <a:t> </a:t>
            </a:r>
            <a:r>
              <a:rPr sz="2000" b="1" dirty="0" err="1"/>
              <a:t>d’une</a:t>
            </a:r>
            <a:r>
              <a:rPr sz="2000" b="1" dirty="0"/>
              <a:t> </a:t>
            </a:r>
            <a:r>
              <a:rPr sz="2000" b="1" dirty="0" err="1"/>
              <a:t>évaluation</a:t>
            </a:r>
            <a:r>
              <a:rPr sz="2000" b="1" dirty="0"/>
              <a:t> de la </a:t>
            </a:r>
            <a:r>
              <a:rPr sz="2000" b="1" dirty="0" err="1"/>
              <a:t>qualité</a:t>
            </a:r>
            <a:r>
              <a:rPr sz="2000" b="1" dirty="0"/>
              <a:t> externe.</a:t>
            </a:r>
            <a:r>
              <a:rPr sz="2000" dirty="0"/>
              <a:t> L’AQ externe des MC </a:t>
            </a:r>
            <a:r>
              <a:rPr sz="2000" dirty="0" err="1"/>
              <a:t>peut</a:t>
            </a:r>
            <a:r>
              <a:rPr sz="2000" dirty="0"/>
              <a:t> </a:t>
            </a:r>
            <a:r>
              <a:rPr sz="2000" dirty="0" err="1"/>
              <a:t>être</a:t>
            </a:r>
            <a:r>
              <a:rPr sz="2000" dirty="0"/>
              <a:t> </a:t>
            </a:r>
            <a:r>
              <a:rPr sz="2000" b="1" dirty="0" err="1"/>
              <a:t>fondée</a:t>
            </a:r>
            <a:r>
              <a:rPr sz="2000" b="1" dirty="0"/>
              <a:t> sur les principes des MC de bonne </a:t>
            </a:r>
            <a:r>
              <a:rPr sz="2000" b="1" dirty="0" err="1"/>
              <a:t>qualité</a:t>
            </a:r>
            <a:r>
              <a:rPr sz="2000" b="1" dirty="0"/>
              <a:t>.</a:t>
            </a:r>
            <a:r>
              <a:rPr sz="2000" dirty="0"/>
              <a:t> </a:t>
            </a:r>
          </a:p>
          <a:p>
            <a:pPr marL="342900" indent="-342900" algn="just">
              <a:buFont typeface="Arial" panose="020B0604020202020204" pitchFamily="34" charset="0"/>
              <a:buChar char="•"/>
            </a:pPr>
            <a:endParaRPr sz="900" dirty="0">
              <a:latin typeface="+mn-lt"/>
            </a:endParaRPr>
          </a:p>
          <a:p>
            <a:pPr marL="342900" indent="-342900" algn="just">
              <a:buFont typeface="Arial" panose="020B0604020202020204" pitchFamily="34" charset="0"/>
              <a:buChar char="•"/>
              <a:defRPr sz="2400">
                <a:latin typeface="+mn-lt"/>
              </a:defRPr>
            </a:pPr>
            <a:r>
              <a:rPr sz="2000" dirty="0"/>
              <a:t>L’AQ externe des </a:t>
            </a:r>
            <a:r>
              <a:rPr sz="2000" b="1" dirty="0"/>
              <a:t>MC </a:t>
            </a:r>
            <a:r>
              <a:rPr sz="2000" b="1" dirty="0" err="1"/>
              <a:t>portant</a:t>
            </a:r>
            <a:r>
              <a:rPr sz="2000" b="1" dirty="0"/>
              <a:t> </a:t>
            </a:r>
            <a:r>
              <a:rPr sz="2000" b="1" dirty="0" err="1"/>
              <a:t>crédit</a:t>
            </a:r>
            <a:r>
              <a:rPr sz="2000" b="1" dirty="0"/>
              <a:t> </a:t>
            </a:r>
            <a:r>
              <a:rPr sz="2000" b="1" dirty="0" err="1"/>
              <a:t>peut</a:t>
            </a:r>
            <a:r>
              <a:rPr sz="2000" b="1" dirty="0"/>
              <a:t> </a:t>
            </a:r>
            <a:r>
              <a:rPr sz="2000" dirty="0" err="1"/>
              <a:t>être</a:t>
            </a:r>
            <a:r>
              <a:rPr sz="2000" dirty="0"/>
              <a:t> </a:t>
            </a:r>
            <a:r>
              <a:rPr sz="2000" dirty="0" err="1"/>
              <a:t>réalisée</a:t>
            </a:r>
            <a:r>
              <a:rPr sz="2000" dirty="0"/>
              <a:t> </a:t>
            </a:r>
            <a:r>
              <a:rPr sz="2000" dirty="0" err="1"/>
              <a:t>conformément</a:t>
            </a:r>
            <a:r>
              <a:rPr sz="2000" dirty="0"/>
              <a:t> aux </a:t>
            </a:r>
            <a:r>
              <a:rPr sz="2000" dirty="0" err="1"/>
              <a:t>critères</a:t>
            </a:r>
            <a:r>
              <a:rPr sz="2000" dirty="0"/>
              <a:t> </a:t>
            </a:r>
            <a:r>
              <a:rPr sz="2000" dirty="0" err="1"/>
              <a:t>suivants</a:t>
            </a:r>
            <a:r>
              <a:rPr sz="2000" dirty="0"/>
              <a:t>: </a:t>
            </a:r>
            <a:r>
              <a:rPr sz="2000" b="1" dirty="0" err="1"/>
              <a:t>l'accréditation</a:t>
            </a:r>
            <a:r>
              <a:rPr sz="2000" b="1" dirty="0"/>
              <a:t> </a:t>
            </a:r>
            <a:r>
              <a:rPr sz="2000" b="1" dirty="0" err="1"/>
              <a:t>institutionnelle</a:t>
            </a:r>
            <a:r>
              <a:rPr sz="2000" b="1" dirty="0"/>
              <a:t>, </a:t>
            </a:r>
            <a:r>
              <a:rPr sz="2000" b="1" dirty="0" err="1"/>
              <a:t>l'accréditation</a:t>
            </a:r>
            <a:r>
              <a:rPr sz="2000" b="1" dirty="0"/>
              <a:t> du </a:t>
            </a:r>
            <a:r>
              <a:rPr sz="2000" b="1" dirty="0" err="1"/>
              <a:t>programme</a:t>
            </a:r>
            <a:r>
              <a:rPr sz="2000" b="1" dirty="0"/>
              <a:t> </a:t>
            </a:r>
            <a:r>
              <a:rPr sz="2000" b="1" dirty="0" err="1"/>
              <a:t>d'apprentissage</a:t>
            </a:r>
            <a:r>
              <a:rPr sz="2000" b="1" dirty="0"/>
              <a:t>, </a:t>
            </a:r>
            <a:r>
              <a:rPr sz="2000" b="1" dirty="0" err="1"/>
              <a:t>l'accréditation</a:t>
            </a:r>
            <a:r>
              <a:rPr sz="2000" b="1" dirty="0"/>
              <a:t> des </a:t>
            </a:r>
            <a:r>
              <a:rPr sz="2000" b="1" dirty="0" err="1"/>
              <a:t>cours</a:t>
            </a:r>
            <a:r>
              <a:rPr sz="2000" b="1" dirty="0"/>
              <a:t> de </a:t>
            </a:r>
            <a:r>
              <a:rPr sz="2000" b="1" dirty="0" err="1"/>
              <a:t>courte</a:t>
            </a:r>
            <a:r>
              <a:rPr sz="2000" b="1" dirty="0"/>
              <a:t> durée.</a:t>
            </a:r>
            <a:endParaRPr sz="2000" dirty="0">
              <a:latin typeface="+mn-lt"/>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30</a:t>
            </a:fld>
            <a:endParaRPr lang="en-GB"/>
          </a:p>
        </p:txBody>
      </p:sp>
    </p:spTree>
    <p:extLst>
      <p:ext uri="{BB962C8B-B14F-4D97-AF65-F5344CB8AC3E}">
        <p14:creationId xmlns:p14="http://schemas.microsoft.com/office/powerpoint/2010/main" val="362269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 calcmode="lin" valueType="num">
                                      <p:cBhvr>
                                        <p:cTn id="28"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p:cTn id="35"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 calcmode="lin" valueType="num">
                                      <p:cBhvr>
                                        <p:cTn id="42" dur="5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10" end="10"/>
                                            </p:txEl>
                                          </p:spTgt>
                                        </p:tgtEl>
                                        <p:attrNameLst>
                                          <p:attrName>ppt_h</p:attrName>
                                        </p:attrNameLst>
                                      </p:cBhvr>
                                      <p:tavLst>
                                        <p:tav tm="0">
                                          <p:val>
                                            <p:fltVal val="0"/>
                                          </p:val>
                                        </p:tav>
                                        <p:tav tm="100000">
                                          <p:val>
                                            <p:strVal val="#ppt_h"/>
                                          </p:val>
                                        </p:tav>
                                      </p:tavLst>
                                    </p:anim>
                                    <p:animEffect transition="in" filter="fade">
                                      <p:cBhvr>
                                        <p:cTn id="44"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1447799" y="487180"/>
            <a:ext cx="9296400" cy="608500"/>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rPr sz="3200" dirty="0"/>
              <a:t>Principes de </a:t>
            </a:r>
            <a:r>
              <a:rPr sz="3200" dirty="0" err="1"/>
              <a:t>microcertifications</a:t>
            </a:r>
            <a:r>
              <a:rPr sz="3200" dirty="0"/>
              <a:t> de bonne </a:t>
            </a:r>
            <a:r>
              <a:rPr sz="3200" dirty="0" err="1"/>
              <a:t>qualité</a:t>
            </a:r>
            <a:endParaRPr sz="3200" dirty="0">
              <a:solidFill>
                <a:srgbClr val="00B050"/>
              </a:solidFill>
              <a:latin typeface="Calibri"/>
              <a:cs typeface="Calibri"/>
            </a:endParaRPr>
          </a:p>
        </p:txBody>
      </p:sp>
      <p:graphicFrame>
        <p:nvGraphicFramePr>
          <p:cNvPr id="5" name="Diagram 4"/>
          <p:cNvGraphicFramePr/>
          <p:nvPr>
            <p:extLst>
              <p:ext uri="{D42A27DB-BD31-4B8C-83A1-F6EECF244321}">
                <p14:modId xmlns:p14="http://schemas.microsoft.com/office/powerpoint/2010/main" val="1137451761"/>
              </p:ext>
            </p:extLst>
          </p:nvPr>
        </p:nvGraphicFramePr>
        <p:xfrm>
          <a:off x="762000" y="1154029"/>
          <a:ext cx="105156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7"/>
          </p:nvPr>
        </p:nvSpPr>
        <p:spPr/>
        <p:txBody>
          <a:bodyPr/>
          <a:lstStyle/>
          <a:p>
            <a:fld id="{B6F15528-21DE-4FAA-801E-634DDDAF4B2B}" type="slidenum">
              <a:rPr lang="en-GB" smtClean="0"/>
              <a:t>31</a:t>
            </a:fld>
            <a:endParaRPr lang="en-GB"/>
          </a:p>
        </p:txBody>
      </p:sp>
    </p:spTree>
    <p:extLst>
      <p:ext uri="{BB962C8B-B14F-4D97-AF65-F5344CB8AC3E}">
        <p14:creationId xmlns:p14="http://schemas.microsoft.com/office/powerpoint/2010/main" val="393108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graphicEl>
                                              <a:dgm id="{008F1724-8A65-4B0A-AA6A-7A61ABAADF68}"/>
                                            </p:graphicEl>
                                          </p:spTgt>
                                        </p:tgtEl>
                                        <p:attrNameLst>
                                          <p:attrName>style.visibility</p:attrName>
                                        </p:attrNameLst>
                                      </p:cBhvr>
                                      <p:to>
                                        <p:strVal val="visible"/>
                                      </p:to>
                                    </p:set>
                                    <p:animEffect transition="in" filter="circle(in)">
                                      <p:cBhvr>
                                        <p:cTn id="7" dur="2000"/>
                                        <p:tgtEl>
                                          <p:spTgt spid="5">
                                            <p:graphicEl>
                                              <a:dgm id="{008F1724-8A65-4B0A-AA6A-7A61ABAADF6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graphicEl>
                                              <a:dgm id="{05446052-4801-424F-BB72-B6200B602395}"/>
                                            </p:graphicEl>
                                          </p:spTgt>
                                        </p:tgtEl>
                                        <p:attrNameLst>
                                          <p:attrName>style.visibility</p:attrName>
                                        </p:attrNameLst>
                                      </p:cBhvr>
                                      <p:to>
                                        <p:strVal val="visible"/>
                                      </p:to>
                                    </p:set>
                                    <p:animEffect transition="in" filter="circle(in)">
                                      <p:cBhvr>
                                        <p:cTn id="12" dur="2000"/>
                                        <p:tgtEl>
                                          <p:spTgt spid="5">
                                            <p:graphicEl>
                                              <a:dgm id="{05446052-4801-424F-BB72-B6200B60239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graphicEl>
                                              <a:dgm id="{A9F5D177-4560-46B7-A8C9-1198468D8E42}"/>
                                            </p:graphicEl>
                                          </p:spTgt>
                                        </p:tgtEl>
                                        <p:attrNameLst>
                                          <p:attrName>style.visibility</p:attrName>
                                        </p:attrNameLst>
                                      </p:cBhvr>
                                      <p:to>
                                        <p:strVal val="visible"/>
                                      </p:to>
                                    </p:set>
                                    <p:animEffect transition="in" filter="circle(in)">
                                      <p:cBhvr>
                                        <p:cTn id="17" dur="2000"/>
                                        <p:tgtEl>
                                          <p:spTgt spid="5">
                                            <p:graphicEl>
                                              <a:dgm id="{A9F5D177-4560-46B7-A8C9-1198468D8E42}"/>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graphicEl>
                                              <a:dgm id="{D64F6481-BB10-49E5-8EAE-2A7E788ED48A}"/>
                                            </p:graphicEl>
                                          </p:spTgt>
                                        </p:tgtEl>
                                        <p:attrNameLst>
                                          <p:attrName>style.visibility</p:attrName>
                                        </p:attrNameLst>
                                      </p:cBhvr>
                                      <p:to>
                                        <p:strVal val="visible"/>
                                      </p:to>
                                    </p:set>
                                    <p:animEffect transition="in" filter="circle(in)">
                                      <p:cBhvr>
                                        <p:cTn id="22" dur="2000"/>
                                        <p:tgtEl>
                                          <p:spTgt spid="5">
                                            <p:graphicEl>
                                              <a:dgm id="{D64F6481-BB10-49E5-8EAE-2A7E788ED48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graphicEl>
                                              <a:dgm id="{B4DD463A-676D-4770-B96C-59089C86C585}"/>
                                            </p:graphicEl>
                                          </p:spTgt>
                                        </p:tgtEl>
                                        <p:attrNameLst>
                                          <p:attrName>style.visibility</p:attrName>
                                        </p:attrNameLst>
                                      </p:cBhvr>
                                      <p:to>
                                        <p:strVal val="visible"/>
                                      </p:to>
                                    </p:set>
                                    <p:animEffect transition="in" filter="circle(in)">
                                      <p:cBhvr>
                                        <p:cTn id="27" dur="2000"/>
                                        <p:tgtEl>
                                          <p:spTgt spid="5">
                                            <p:graphicEl>
                                              <a:dgm id="{B4DD463A-676D-4770-B96C-59089C86C58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5">
                                            <p:graphicEl>
                                              <a:dgm id="{051AB75B-1944-4421-863C-3774C6ABE75F}"/>
                                            </p:graphicEl>
                                          </p:spTgt>
                                        </p:tgtEl>
                                        <p:attrNameLst>
                                          <p:attrName>style.visibility</p:attrName>
                                        </p:attrNameLst>
                                      </p:cBhvr>
                                      <p:to>
                                        <p:strVal val="visible"/>
                                      </p:to>
                                    </p:set>
                                    <p:animEffect transition="in" filter="circle(in)">
                                      <p:cBhvr>
                                        <p:cTn id="32" dur="2000"/>
                                        <p:tgtEl>
                                          <p:spTgt spid="5">
                                            <p:graphicEl>
                                              <a:dgm id="{051AB75B-1944-4421-863C-3774C6ABE75F}"/>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5">
                                            <p:graphicEl>
                                              <a:dgm id="{D6CB863A-A013-43DC-87F2-1B57397142A4}"/>
                                            </p:graphicEl>
                                          </p:spTgt>
                                        </p:tgtEl>
                                        <p:attrNameLst>
                                          <p:attrName>style.visibility</p:attrName>
                                        </p:attrNameLst>
                                      </p:cBhvr>
                                      <p:to>
                                        <p:strVal val="visible"/>
                                      </p:to>
                                    </p:set>
                                    <p:animEffect transition="in" filter="circle(in)">
                                      <p:cBhvr>
                                        <p:cTn id="37" dur="2000"/>
                                        <p:tgtEl>
                                          <p:spTgt spid="5">
                                            <p:graphicEl>
                                              <a:dgm id="{D6CB863A-A013-43DC-87F2-1B57397142A4}"/>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5">
                                            <p:graphicEl>
                                              <a:dgm id="{2B123DE6-D4D2-42FE-8C3B-D85B6A2872E0}"/>
                                            </p:graphicEl>
                                          </p:spTgt>
                                        </p:tgtEl>
                                        <p:attrNameLst>
                                          <p:attrName>style.visibility</p:attrName>
                                        </p:attrNameLst>
                                      </p:cBhvr>
                                      <p:to>
                                        <p:strVal val="visible"/>
                                      </p:to>
                                    </p:set>
                                    <p:animEffect transition="in" filter="circle(in)">
                                      <p:cBhvr>
                                        <p:cTn id="42" dur="2000"/>
                                        <p:tgtEl>
                                          <p:spTgt spid="5">
                                            <p:graphicEl>
                                              <a:dgm id="{2B123DE6-D4D2-42FE-8C3B-D85B6A2872E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5">
                                            <p:graphicEl>
                                              <a:dgm id="{E463700F-C378-4BE0-B9E1-6CFB1AE13B38}"/>
                                            </p:graphicEl>
                                          </p:spTgt>
                                        </p:tgtEl>
                                        <p:attrNameLst>
                                          <p:attrName>style.visibility</p:attrName>
                                        </p:attrNameLst>
                                      </p:cBhvr>
                                      <p:to>
                                        <p:strVal val="visible"/>
                                      </p:to>
                                    </p:set>
                                    <p:animEffect transition="in" filter="circle(in)">
                                      <p:cBhvr>
                                        <p:cTn id="47" dur="2000"/>
                                        <p:tgtEl>
                                          <p:spTgt spid="5">
                                            <p:graphicEl>
                                              <a:dgm id="{E463700F-C378-4BE0-B9E1-6CFB1AE13B38}"/>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5">
                                            <p:graphicEl>
                                              <a:dgm id="{E69FC676-A1ED-44AC-A0C8-11964D2E0808}"/>
                                            </p:graphicEl>
                                          </p:spTgt>
                                        </p:tgtEl>
                                        <p:attrNameLst>
                                          <p:attrName>style.visibility</p:attrName>
                                        </p:attrNameLst>
                                      </p:cBhvr>
                                      <p:to>
                                        <p:strVal val="visible"/>
                                      </p:to>
                                    </p:set>
                                    <p:animEffect transition="in" filter="circle(in)">
                                      <p:cBhvr>
                                        <p:cTn id="52" dur="2000"/>
                                        <p:tgtEl>
                                          <p:spTgt spid="5">
                                            <p:graphicEl>
                                              <a:dgm id="{E69FC676-A1ED-44AC-A0C8-11964D2E0808}"/>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5">
                                            <p:graphicEl>
                                              <a:dgm id="{B5411E4A-3270-48CC-87CC-F4BB209169AE}"/>
                                            </p:graphicEl>
                                          </p:spTgt>
                                        </p:tgtEl>
                                        <p:attrNameLst>
                                          <p:attrName>style.visibility</p:attrName>
                                        </p:attrNameLst>
                                      </p:cBhvr>
                                      <p:to>
                                        <p:strVal val="visible"/>
                                      </p:to>
                                    </p:set>
                                    <p:animEffect transition="in" filter="circle(in)">
                                      <p:cBhvr>
                                        <p:cTn id="57" dur="2000"/>
                                        <p:tgtEl>
                                          <p:spTgt spid="5">
                                            <p:graphicEl>
                                              <a:dgm id="{B5411E4A-3270-48CC-87CC-F4BB209169A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5">
                                            <p:graphicEl>
                                              <a:dgm id="{A9E6E0C3-535C-4DF0-80D2-00D19E47C8A2}"/>
                                            </p:graphicEl>
                                          </p:spTgt>
                                        </p:tgtEl>
                                        <p:attrNameLst>
                                          <p:attrName>style.visibility</p:attrName>
                                        </p:attrNameLst>
                                      </p:cBhvr>
                                      <p:to>
                                        <p:strVal val="visible"/>
                                      </p:to>
                                    </p:set>
                                    <p:animEffect transition="in" filter="circle(in)">
                                      <p:cBhvr>
                                        <p:cTn id="62" dur="2000"/>
                                        <p:tgtEl>
                                          <p:spTgt spid="5">
                                            <p:graphicEl>
                                              <a:dgm id="{A9E6E0C3-535C-4DF0-80D2-00D19E47C8A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5">
                                            <p:graphicEl>
                                              <a:dgm id="{25D8DB27-2AED-44A6-9EF5-4F951FB7A52D}"/>
                                            </p:graphicEl>
                                          </p:spTgt>
                                        </p:tgtEl>
                                        <p:attrNameLst>
                                          <p:attrName>style.visibility</p:attrName>
                                        </p:attrNameLst>
                                      </p:cBhvr>
                                      <p:to>
                                        <p:strVal val="visible"/>
                                      </p:to>
                                    </p:set>
                                    <p:animEffect transition="in" filter="circle(in)">
                                      <p:cBhvr>
                                        <p:cTn id="67" dur="2000"/>
                                        <p:tgtEl>
                                          <p:spTgt spid="5">
                                            <p:graphicEl>
                                              <a:dgm id="{25D8DB27-2AED-44A6-9EF5-4F951FB7A52D}"/>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5">
                                            <p:graphicEl>
                                              <a:dgm id="{2BCCE186-F895-4498-83E0-78800D31E951}"/>
                                            </p:graphicEl>
                                          </p:spTgt>
                                        </p:tgtEl>
                                        <p:attrNameLst>
                                          <p:attrName>style.visibility</p:attrName>
                                        </p:attrNameLst>
                                      </p:cBhvr>
                                      <p:to>
                                        <p:strVal val="visible"/>
                                      </p:to>
                                    </p:set>
                                    <p:animEffect transition="in" filter="circle(in)">
                                      <p:cBhvr>
                                        <p:cTn id="72" dur="2000"/>
                                        <p:tgtEl>
                                          <p:spTgt spid="5">
                                            <p:graphicEl>
                                              <a:dgm id="{2BCCE186-F895-4498-83E0-78800D31E951}"/>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5">
                                            <p:graphicEl>
                                              <a:dgm id="{362726DB-E592-4DF9-8CF0-7A9F3CC2CC88}"/>
                                            </p:graphicEl>
                                          </p:spTgt>
                                        </p:tgtEl>
                                        <p:attrNameLst>
                                          <p:attrName>style.visibility</p:attrName>
                                        </p:attrNameLst>
                                      </p:cBhvr>
                                      <p:to>
                                        <p:strVal val="visible"/>
                                      </p:to>
                                    </p:set>
                                    <p:animEffect transition="in" filter="circle(in)">
                                      <p:cBhvr>
                                        <p:cTn id="77" dur="2000"/>
                                        <p:tgtEl>
                                          <p:spTgt spid="5">
                                            <p:graphicEl>
                                              <a:dgm id="{362726DB-E592-4DF9-8CF0-7A9F3CC2CC88}"/>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5">
                                            <p:graphicEl>
                                              <a:dgm id="{C59C7682-B223-4BD3-9671-058661CA29BA}"/>
                                            </p:graphicEl>
                                          </p:spTgt>
                                        </p:tgtEl>
                                        <p:attrNameLst>
                                          <p:attrName>style.visibility</p:attrName>
                                        </p:attrNameLst>
                                      </p:cBhvr>
                                      <p:to>
                                        <p:strVal val="visible"/>
                                      </p:to>
                                    </p:set>
                                    <p:animEffect transition="in" filter="circle(in)">
                                      <p:cBhvr>
                                        <p:cTn id="82" dur="2000"/>
                                        <p:tgtEl>
                                          <p:spTgt spid="5">
                                            <p:graphicEl>
                                              <a:dgm id="{C59C7682-B223-4BD3-9671-058661CA29BA}"/>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5">
                                            <p:graphicEl>
                                              <a:dgm id="{C86D52B7-A7CA-426A-8EFF-1CC3071E2EF6}"/>
                                            </p:graphicEl>
                                          </p:spTgt>
                                        </p:tgtEl>
                                        <p:attrNameLst>
                                          <p:attrName>style.visibility</p:attrName>
                                        </p:attrNameLst>
                                      </p:cBhvr>
                                      <p:to>
                                        <p:strVal val="visible"/>
                                      </p:to>
                                    </p:set>
                                    <p:animEffect transition="in" filter="circle(in)">
                                      <p:cBhvr>
                                        <p:cTn id="87" dur="2000"/>
                                        <p:tgtEl>
                                          <p:spTgt spid="5">
                                            <p:graphicEl>
                                              <a:dgm id="{C86D52B7-A7CA-426A-8EFF-1CC3071E2EF6}"/>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5">
                                            <p:graphicEl>
                                              <a:dgm id="{EA91519E-106B-4918-91BE-7A2558718AAB}"/>
                                            </p:graphicEl>
                                          </p:spTgt>
                                        </p:tgtEl>
                                        <p:attrNameLst>
                                          <p:attrName>style.visibility</p:attrName>
                                        </p:attrNameLst>
                                      </p:cBhvr>
                                      <p:to>
                                        <p:strVal val="visible"/>
                                      </p:to>
                                    </p:set>
                                    <p:animEffect transition="in" filter="circle(in)">
                                      <p:cBhvr>
                                        <p:cTn id="92" dur="2000"/>
                                        <p:tgtEl>
                                          <p:spTgt spid="5">
                                            <p:graphicEl>
                                              <a:dgm id="{EA91519E-106B-4918-91BE-7A2558718AAB}"/>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grpId="0" nodeType="clickEffect">
                                  <p:stCondLst>
                                    <p:cond delay="0"/>
                                  </p:stCondLst>
                                  <p:childTnLst>
                                    <p:set>
                                      <p:cBhvr>
                                        <p:cTn id="96" dur="1" fill="hold">
                                          <p:stCondLst>
                                            <p:cond delay="0"/>
                                          </p:stCondLst>
                                        </p:cTn>
                                        <p:tgtEl>
                                          <p:spTgt spid="5">
                                            <p:graphicEl>
                                              <a:dgm id="{1D69A020-0ECE-475F-BD8B-2426522513AE}"/>
                                            </p:graphicEl>
                                          </p:spTgt>
                                        </p:tgtEl>
                                        <p:attrNameLst>
                                          <p:attrName>style.visibility</p:attrName>
                                        </p:attrNameLst>
                                      </p:cBhvr>
                                      <p:to>
                                        <p:strVal val="visible"/>
                                      </p:to>
                                    </p:set>
                                    <p:animEffect transition="in" filter="circle(in)">
                                      <p:cBhvr>
                                        <p:cTn id="97" dur="2000"/>
                                        <p:tgtEl>
                                          <p:spTgt spid="5">
                                            <p:graphicEl>
                                              <a:dgm id="{1D69A020-0ECE-475F-BD8B-2426522513AE}"/>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6" presetClass="entr" presetSubtype="16" fill="hold" grpId="0" nodeType="clickEffect">
                                  <p:stCondLst>
                                    <p:cond delay="0"/>
                                  </p:stCondLst>
                                  <p:childTnLst>
                                    <p:set>
                                      <p:cBhvr>
                                        <p:cTn id="101" dur="1" fill="hold">
                                          <p:stCondLst>
                                            <p:cond delay="0"/>
                                          </p:stCondLst>
                                        </p:cTn>
                                        <p:tgtEl>
                                          <p:spTgt spid="5">
                                            <p:graphicEl>
                                              <a:dgm id="{C528C630-35FD-4084-B56C-A0DD3609D962}"/>
                                            </p:graphicEl>
                                          </p:spTgt>
                                        </p:tgtEl>
                                        <p:attrNameLst>
                                          <p:attrName>style.visibility</p:attrName>
                                        </p:attrNameLst>
                                      </p:cBhvr>
                                      <p:to>
                                        <p:strVal val="visible"/>
                                      </p:to>
                                    </p:set>
                                    <p:animEffect transition="in" filter="circle(in)">
                                      <p:cBhvr>
                                        <p:cTn id="102" dur="2000"/>
                                        <p:tgtEl>
                                          <p:spTgt spid="5">
                                            <p:graphicEl>
                                              <a:dgm id="{C528C630-35FD-4084-B56C-A0DD3609D962}"/>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ntr" presetSubtype="16" fill="hold" grpId="0" nodeType="clickEffect">
                                  <p:stCondLst>
                                    <p:cond delay="0"/>
                                  </p:stCondLst>
                                  <p:childTnLst>
                                    <p:set>
                                      <p:cBhvr>
                                        <p:cTn id="106" dur="1" fill="hold">
                                          <p:stCondLst>
                                            <p:cond delay="0"/>
                                          </p:stCondLst>
                                        </p:cTn>
                                        <p:tgtEl>
                                          <p:spTgt spid="5">
                                            <p:graphicEl>
                                              <a:dgm id="{39DC77D2-2AEA-45A5-9CDC-F9A4281CE167}"/>
                                            </p:graphicEl>
                                          </p:spTgt>
                                        </p:tgtEl>
                                        <p:attrNameLst>
                                          <p:attrName>style.visibility</p:attrName>
                                        </p:attrNameLst>
                                      </p:cBhvr>
                                      <p:to>
                                        <p:strVal val="visible"/>
                                      </p:to>
                                    </p:set>
                                    <p:animEffect transition="in" filter="circle(in)">
                                      <p:cBhvr>
                                        <p:cTn id="107" dur="2000"/>
                                        <p:tgtEl>
                                          <p:spTgt spid="5">
                                            <p:graphicEl>
                                              <a:dgm id="{39DC77D2-2AEA-45A5-9CDC-F9A4281CE167}"/>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5">
                                            <p:graphicEl>
                                              <a:dgm id="{C10C8038-8F41-4FFE-BFEB-A383DAC97888}"/>
                                            </p:graphicEl>
                                          </p:spTgt>
                                        </p:tgtEl>
                                        <p:attrNameLst>
                                          <p:attrName>style.visibility</p:attrName>
                                        </p:attrNameLst>
                                      </p:cBhvr>
                                      <p:to>
                                        <p:strVal val="visible"/>
                                      </p:to>
                                    </p:set>
                                    <p:animEffect transition="in" filter="circle(in)">
                                      <p:cBhvr>
                                        <p:cTn id="112" dur="2000"/>
                                        <p:tgtEl>
                                          <p:spTgt spid="5">
                                            <p:graphicEl>
                                              <a:dgm id="{C10C8038-8F41-4FFE-BFEB-A383DAC9788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19400" y="2286000"/>
            <a:ext cx="6572633" cy="1015663"/>
          </a:xfrm>
          <a:prstGeom prst="rect">
            <a:avLst/>
          </a:prstGeom>
        </p:spPr>
        <p:txBody>
          <a:bodyPr wrap="none">
            <a:spAutoFit/>
          </a:bodyPr>
          <a:lstStyle/>
          <a:p>
            <a:pPr>
              <a:defRPr sz="6000" b="1">
                <a:solidFill>
                  <a:srgbClr val="FF0000"/>
                </a:solidFill>
              </a:defRPr>
            </a:pPr>
            <a:r>
              <a:t>Discussion ouverte</a:t>
            </a:r>
            <a:endParaRPr sz="6000" b="1">
              <a:solidFill>
                <a:srgbClr val="FF0000"/>
              </a:solidFill>
            </a:endParaRPr>
          </a:p>
        </p:txBody>
      </p:sp>
      <p:sp>
        <p:nvSpPr>
          <p:cNvPr id="2" name="Slide Number Placeholder 1"/>
          <p:cNvSpPr>
            <a:spLocks noGrp="1"/>
          </p:cNvSpPr>
          <p:nvPr>
            <p:ph type="sldNum" sz="quarter" idx="7"/>
          </p:nvPr>
        </p:nvSpPr>
        <p:spPr/>
        <p:txBody>
          <a:bodyPr/>
          <a:lstStyle/>
          <a:p>
            <a:fld id="{B6F15528-21DE-4FAA-801E-634DDDAF4B2B}" type="slidenum">
              <a:rPr lang="en-GB" smtClean="0"/>
              <a:t>32</a:t>
            </a:fld>
            <a:endParaRPr lang="en-GB"/>
          </a:p>
        </p:txBody>
      </p:sp>
    </p:spTree>
    <p:extLst>
      <p:ext uri="{BB962C8B-B14F-4D97-AF65-F5344CB8AC3E}">
        <p14:creationId xmlns:p14="http://schemas.microsoft.com/office/powerpoint/2010/main" val="1038295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05000" y="228600"/>
            <a:ext cx="10058400" cy="504754"/>
          </a:xfrm>
          <a:prstGeom prst="rect">
            <a:avLst/>
          </a:prstGeom>
        </p:spPr>
        <p:txBody>
          <a:bodyPr vert="horz" wrap="square" lIns="0" tIns="60960" rIns="0" bIns="0">
            <a:spAutoFit/>
          </a:bodyPr>
          <a:lstStyle/>
          <a:p>
            <a:pPr marL="12700" marR="5080">
              <a:lnSpc>
                <a:spcPct val="89900"/>
              </a:lnSpc>
              <a:spcBef>
                <a:spcPts val="480"/>
              </a:spcBef>
              <a:defRPr sz="3200"/>
            </a:pPr>
            <a:r>
              <a:t>Questions pour discussion ouverte</a:t>
            </a:r>
            <a:endParaRPr sz="3200">
              <a:latin typeface="+mj-lt"/>
            </a:endParaRPr>
          </a:p>
        </p:txBody>
      </p:sp>
      <p:graphicFrame>
        <p:nvGraphicFramePr>
          <p:cNvPr id="5" name="Diagram 4"/>
          <p:cNvGraphicFramePr/>
          <p:nvPr>
            <p:extLst>
              <p:ext uri="{D42A27DB-BD31-4B8C-83A1-F6EECF244321}">
                <p14:modId xmlns:p14="http://schemas.microsoft.com/office/powerpoint/2010/main" val="4227927805"/>
              </p:ext>
            </p:extLst>
          </p:nvPr>
        </p:nvGraphicFramePr>
        <p:xfrm>
          <a:off x="876300" y="1151871"/>
          <a:ext cx="10439400" cy="4995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p:cNvSpPr>
            <a:spLocks noGrp="1"/>
          </p:cNvSpPr>
          <p:nvPr>
            <p:ph type="sldNum" sz="quarter" idx="7"/>
          </p:nvPr>
        </p:nvSpPr>
        <p:spPr/>
        <p:txBody>
          <a:bodyPr/>
          <a:lstStyle/>
          <a:p>
            <a:fld id="{B6F15528-21DE-4FAA-801E-634DDDAF4B2B}" type="slidenum">
              <a:rPr lang="en-GB" smtClean="0"/>
              <a:t>33</a:t>
            </a:fld>
            <a:endParaRPr lang="en-GB"/>
          </a:p>
        </p:txBody>
      </p:sp>
    </p:spTree>
    <p:extLst>
      <p:ext uri="{BB962C8B-B14F-4D97-AF65-F5344CB8AC3E}">
        <p14:creationId xmlns:p14="http://schemas.microsoft.com/office/powerpoint/2010/main" val="34511280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304800" y="1143000"/>
            <a:ext cx="5410200" cy="5234959"/>
          </a:xfrm>
          <a:prstGeom prst="rect">
            <a:avLst/>
          </a:prstGeom>
        </p:spPr>
        <p:txBody>
          <a:bodyPr vert="horz" wrap="square" lIns="0" tIns="12065" rIns="0" bIns="0">
            <a:spAutoFit/>
          </a:bodyPr>
          <a:lstStyle/>
          <a:p>
            <a:pPr marL="12700" marR="5080" algn="ctr">
              <a:lnSpc>
                <a:spcPct val="106200"/>
              </a:lnSpc>
              <a:spcBef>
                <a:spcPts val="95"/>
              </a:spcBef>
              <a:defRPr sz="5400"/>
            </a:pPr>
            <a:r>
              <a:rPr lang="en-GB">
                <a:solidFill>
                  <a:srgbClr val="00B050"/>
                </a:solidFill>
              </a:rPr>
              <a:t>Thank you</a:t>
            </a:r>
            <a:r>
              <a:rPr>
                <a:solidFill>
                  <a:srgbClr val="00B050"/>
                </a:solidFill>
              </a:rPr>
              <a:t>!</a:t>
            </a:r>
            <a:br>
              <a:rPr dirty="0">
                <a:solidFill>
                  <a:srgbClr val="00B050"/>
                </a:solidFill>
              </a:rPr>
            </a:br>
            <a:br>
              <a:rPr dirty="0">
                <a:solidFill>
                  <a:srgbClr val="00B050"/>
                </a:solidFill>
              </a:rPr>
            </a:br>
            <a:r>
              <a:rPr dirty="0">
                <a:solidFill>
                  <a:schemeClr val="accent1"/>
                </a:solidFill>
              </a:rPr>
              <a:t>Merci!</a:t>
            </a:r>
            <a:br>
              <a:rPr dirty="0">
                <a:solidFill>
                  <a:schemeClr val="accent1"/>
                </a:solidFill>
              </a:rPr>
            </a:br>
            <a:br>
              <a:rPr dirty="0">
                <a:solidFill>
                  <a:schemeClr val="accent1"/>
                </a:solidFill>
              </a:rPr>
            </a:br>
            <a:r>
              <a:rPr lang="en-GB" dirty="0">
                <a:solidFill>
                  <a:schemeClr val="tx1"/>
                </a:solidFill>
              </a:rPr>
              <a:t>O</a:t>
            </a:r>
            <a:r>
              <a:rPr dirty="0" err="1">
                <a:solidFill>
                  <a:schemeClr val="tx1"/>
                </a:solidFill>
              </a:rPr>
              <a:t>brigado</a:t>
            </a:r>
            <a:r>
              <a:rPr dirty="0">
                <a:solidFill>
                  <a:schemeClr val="tx1"/>
                </a:solidFill>
              </a:rPr>
              <a:t>! </a:t>
            </a:r>
            <a:br>
              <a:rPr dirty="0">
                <a:solidFill>
                  <a:schemeClr val="tx1"/>
                </a:solidFill>
              </a:rPr>
            </a:br>
            <a:r>
              <a:rPr dirty="0">
                <a:solidFill>
                  <a:schemeClr val="tx1"/>
                </a:solidFill>
              </a:rPr>
              <a:t> </a:t>
            </a:r>
            <a:endParaRPr sz="8800" dirty="0">
              <a:solidFill>
                <a:srgbClr val="00B05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18029" y="229763"/>
            <a:ext cx="8335645" cy="632460"/>
          </a:xfrm>
          <a:prstGeom prst="rect">
            <a:avLst/>
          </a:prstGeom>
        </p:spPr>
        <p:txBody>
          <a:bodyPr vert="horz" wrap="square" lIns="0" tIns="16510" rIns="0" bIns="0">
            <a:spAutoFit/>
          </a:bodyPr>
          <a:lstStyle/>
          <a:p>
            <a:pPr marL="12700">
              <a:lnSpc>
                <a:spcPct val="100000"/>
              </a:lnSpc>
              <a:spcBef>
                <a:spcPts val="130"/>
              </a:spcBef>
              <a:defRPr sz="4000">
                <a:latin typeface="+mn-lt"/>
              </a:defRPr>
            </a:pPr>
            <a:r>
              <a:t>MC – sujet des études en cours</a:t>
            </a:r>
            <a:endParaRPr sz="4000">
              <a:latin typeface="+mn-lt"/>
            </a:endParaRPr>
          </a:p>
        </p:txBody>
      </p:sp>
      <p:sp>
        <p:nvSpPr>
          <p:cNvPr id="3" name="object 3"/>
          <p:cNvSpPr txBox="1"/>
          <p:nvPr/>
        </p:nvSpPr>
        <p:spPr>
          <a:xfrm>
            <a:off x="407423" y="1113994"/>
            <a:ext cx="11493500" cy="5378588"/>
          </a:xfrm>
          <a:prstGeom prst="rect">
            <a:avLst/>
          </a:prstGeom>
        </p:spPr>
        <p:txBody>
          <a:bodyPr vert="horz" wrap="square" lIns="0" tIns="46355" rIns="0" bIns="0">
            <a:spAutoFit/>
          </a:bodyPr>
          <a:lstStyle/>
          <a:p>
            <a:pPr marL="354330" marR="5080" indent="-342265" algn="just">
              <a:lnSpc>
                <a:spcPct val="92000"/>
              </a:lnSpc>
              <a:spcBef>
                <a:spcPts val="365"/>
              </a:spcBef>
              <a:buFont typeface="Symbol"/>
              <a:buChar char=""/>
              <a:tabLst>
                <a:tab pos="355600" algn="l"/>
              </a:tabLst>
              <a:defRPr sz="2450">
                <a:solidFill>
                  <a:srgbClr val="1D2128"/>
                </a:solidFill>
                <a:latin typeface="Calibri"/>
                <a:cs typeface="Calibri"/>
              </a:defRPr>
            </a:pPr>
            <a:r>
              <a:rPr sz="2000" dirty="0"/>
              <a:t>Les </a:t>
            </a:r>
            <a:r>
              <a:rPr sz="2000" dirty="0" err="1"/>
              <a:t>gouvernements</a:t>
            </a:r>
            <a:r>
              <a:rPr sz="2000" dirty="0"/>
              <a:t> </a:t>
            </a:r>
            <a:r>
              <a:rPr sz="2000" dirty="0" err="1"/>
              <a:t>nationaux</a:t>
            </a:r>
            <a:r>
              <a:rPr sz="2000" dirty="0"/>
              <a:t> et les </a:t>
            </a:r>
            <a:r>
              <a:rPr sz="2000" dirty="0" err="1"/>
              <a:t>organisations</a:t>
            </a:r>
            <a:r>
              <a:rPr sz="2000" dirty="0"/>
              <a:t> </a:t>
            </a:r>
            <a:r>
              <a:rPr sz="2000" dirty="0" err="1"/>
              <a:t>régionales</a:t>
            </a:r>
            <a:r>
              <a:rPr sz="2000" dirty="0"/>
              <a:t> et </a:t>
            </a:r>
            <a:r>
              <a:rPr sz="2000" dirty="0" err="1"/>
              <a:t>internationales</a:t>
            </a:r>
            <a:r>
              <a:rPr sz="2000" dirty="0"/>
              <a:t> </a:t>
            </a:r>
            <a:r>
              <a:rPr sz="2000" dirty="0" err="1"/>
              <a:t>ont</a:t>
            </a:r>
            <a:r>
              <a:rPr sz="2000" dirty="0"/>
              <a:t> </a:t>
            </a:r>
            <a:r>
              <a:rPr sz="2000" dirty="0" err="1"/>
              <a:t>intensifiés</a:t>
            </a:r>
            <a:r>
              <a:rPr sz="2000" dirty="0"/>
              <a:t> 	</a:t>
            </a:r>
            <a:r>
              <a:rPr lang="en-GB" sz="2000" dirty="0"/>
              <a:t>les </a:t>
            </a:r>
            <a:r>
              <a:rPr sz="2000" dirty="0" err="1"/>
              <a:t>débat</a:t>
            </a:r>
            <a:r>
              <a:rPr sz="2000" dirty="0"/>
              <a:t> et </a:t>
            </a:r>
            <a:r>
              <a:rPr lang="en-GB" sz="2000" dirty="0"/>
              <a:t>les </a:t>
            </a:r>
            <a:r>
              <a:rPr sz="2000" dirty="0"/>
              <a:t>recherche</a:t>
            </a:r>
            <a:r>
              <a:rPr lang="en-GB" sz="2000" dirty="0"/>
              <a:t>s</a:t>
            </a:r>
            <a:r>
              <a:rPr sz="2000" dirty="0"/>
              <a:t> </a:t>
            </a:r>
            <a:r>
              <a:rPr sz="2000" dirty="0" err="1"/>
              <a:t>visant</a:t>
            </a:r>
            <a:r>
              <a:rPr sz="2000" dirty="0"/>
              <a:t> à </a:t>
            </a:r>
            <a:r>
              <a:rPr sz="2000" dirty="0" err="1"/>
              <a:t>définir</a:t>
            </a:r>
            <a:r>
              <a:rPr sz="2000" dirty="0"/>
              <a:t> le </a:t>
            </a:r>
            <a:r>
              <a:rPr sz="2000" dirty="0" err="1"/>
              <a:t>rôle</a:t>
            </a:r>
            <a:r>
              <a:rPr sz="2000" dirty="0"/>
              <a:t> et la place des </a:t>
            </a:r>
            <a:r>
              <a:rPr sz="2000" dirty="0" err="1"/>
              <a:t>microcertifications</a:t>
            </a:r>
            <a:r>
              <a:rPr sz="2000" dirty="0"/>
              <a:t> dans les </a:t>
            </a:r>
            <a:r>
              <a:rPr sz="2000" dirty="0" err="1"/>
              <a:t>systèmes</a:t>
            </a:r>
            <a:r>
              <a:rPr sz="2000" dirty="0"/>
              <a:t> </a:t>
            </a:r>
            <a:r>
              <a:rPr sz="2000" dirty="0" err="1"/>
              <a:t>éducatifs</a:t>
            </a:r>
            <a:r>
              <a:rPr sz="2000" dirty="0"/>
              <a:t> </a:t>
            </a:r>
            <a:r>
              <a:rPr sz="2000" dirty="0" err="1"/>
              <a:t>nationaux</a:t>
            </a:r>
            <a:r>
              <a:rPr sz="2000" dirty="0"/>
              <a:t> et les cadres de certification, </a:t>
            </a:r>
            <a:r>
              <a:rPr sz="2000" dirty="0" err="1"/>
              <a:t>en</a:t>
            </a:r>
            <a:r>
              <a:rPr sz="2000" dirty="0"/>
              <a:t> </a:t>
            </a:r>
            <a:r>
              <a:rPr sz="2000" dirty="0" err="1"/>
              <a:t>renforçant</a:t>
            </a:r>
            <a:r>
              <a:rPr sz="2000" dirty="0"/>
              <a:t> </a:t>
            </a:r>
            <a:r>
              <a:rPr sz="2000" dirty="0" err="1"/>
              <a:t>leurs</a:t>
            </a:r>
            <a:r>
              <a:rPr sz="2000" dirty="0"/>
              <a:t> </a:t>
            </a:r>
            <a:r>
              <a:rPr sz="2000" dirty="0" err="1"/>
              <a:t>avantages</a:t>
            </a:r>
            <a:r>
              <a:rPr sz="2000" dirty="0"/>
              <a:t> pour </a:t>
            </a:r>
            <a:r>
              <a:rPr sz="2000" dirty="0" err="1"/>
              <a:t>l’apprentissage</a:t>
            </a:r>
            <a:r>
              <a:rPr sz="2000" dirty="0"/>
              <a:t> tout au long de la vie et </a:t>
            </a:r>
            <a:r>
              <a:rPr sz="2000" dirty="0" err="1"/>
              <a:t>l’employabilité</a:t>
            </a:r>
            <a:r>
              <a:rPr sz="2000" dirty="0"/>
              <a:t> – UNESCO, COMMONWEALTH, UE, UA (ACQF), SADC, Nouvelle-</a:t>
            </a:r>
            <a:r>
              <a:rPr sz="2000" dirty="0" err="1"/>
              <a:t>Zélande</a:t>
            </a:r>
            <a:r>
              <a:rPr sz="2000" dirty="0"/>
              <a:t>, </a:t>
            </a:r>
            <a:r>
              <a:rPr sz="2000" dirty="0" err="1"/>
              <a:t>Malaisie</a:t>
            </a:r>
            <a:r>
              <a:rPr sz="2000" dirty="0"/>
              <a:t>, Portugal, </a:t>
            </a:r>
            <a:r>
              <a:rPr sz="2000" dirty="0" err="1"/>
              <a:t>Australie</a:t>
            </a:r>
            <a:r>
              <a:rPr sz="2000" dirty="0"/>
              <a:t>,</a:t>
            </a:r>
            <a:r>
              <a:rPr sz="2000" b="1" dirty="0"/>
              <a:t> MAURICE, SEYCHELLES...</a:t>
            </a:r>
            <a:endParaRPr sz="2000" dirty="0">
              <a:solidFill>
                <a:srgbClr val="1D2128"/>
              </a:solidFill>
              <a:latin typeface="Calibri"/>
              <a:cs typeface="Calibri"/>
            </a:endParaRPr>
          </a:p>
          <a:p>
            <a:pPr marL="354330" marR="5080" indent="-342265" algn="just">
              <a:lnSpc>
                <a:spcPct val="92000"/>
              </a:lnSpc>
              <a:spcBef>
                <a:spcPts val="365"/>
              </a:spcBef>
              <a:buFont typeface="Symbol"/>
              <a:buChar char=""/>
              <a:tabLst>
                <a:tab pos="355600" algn="l"/>
              </a:tabLst>
            </a:pPr>
            <a:endParaRPr sz="1100" dirty="0">
              <a:latin typeface="Calibri"/>
              <a:cs typeface="Calibri"/>
            </a:endParaRPr>
          </a:p>
          <a:p>
            <a:pPr marL="355600" indent="-342900" algn="just">
              <a:lnSpc>
                <a:spcPts val="2820"/>
              </a:lnSpc>
              <a:spcBef>
                <a:spcPts val="815"/>
              </a:spcBef>
              <a:buFont typeface="Symbol"/>
              <a:buChar char=""/>
              <a:tabLst>
                <a:tab pos="355600" algn="l"/>
              </a:tabLst>
              <a:defRPr sz="2450">
                <a:solidFill>
                  <a:srgbClr val="1D2128"/>
                </a:solidFill>
                <a:latin typeface="Calibri"/>
                <a:cs typeface="Calibri"/>
              </a:defRPr>
            </a:pPr>
            <a:r>
              <a:rPr sz="2000" dirty="0"/>
              <a:t>En 2022, </a:t>
            </a:r>
            <a:r>
              <a:rPr sz="2000" dirty="0" err="1"/>
              <a:t>l’UNESCO</a:t>
            </a:r>
            <a:r>
              <a:rPr sz="2000" dirty="0"/>
              <a:t> a </a:t>
            </a:r>
            <a:r>
              <a:rPr sz="2000" dirty="0" err="1"/>
              <a:t>proposé</a:t>
            </a:r>
            <a:r>
              <a:rPr sz="2000" dirty="0"/>
              <a:t> </a:t>
            </a:r>
            <a:r>
              <a:rPr sz="2000" dirty="0" err="1"/>
              <a:t>une</a:t>
            </a:r>
            <a:r>
              <a:rPr sz="2000" dirty="0"/>
              <a:t> </a:t>
            </a:r>
            <a:r>
              <a:rPr sz="2000" dirty="0" err="1"/>
              <a:t>définition</a:t>
            </a:r>
            <a:r>
              <a:rPr sz="2000" dirty="0"/>
              <a:t> commune des </a:t>
            </a:r>
            <a:r>
              <a:rPr sz="2000" dirty="0" err="1"/>
              <a:t>microcertifications</a:t>
            </a:r>
            <a:r>
              <a:rPr sz="2000" dirty="0"/>
              <a:t>, </a:t>
            </a:r>
            <a:r>
              <a:rPr sz="2000" dirty="0" err="1"/>
              <a:t>fondée</a:t>
            </a:r>
            <a:r>
              <a:rPr sz="2000" dirty="0"/>
              <a:t> sur </a:t>
            </a:r>
            <a:r>
              <a:rPr sz="2000" dirty="0" err="1"/>
              <a:t>une</a:t>
            </a:r>
            <a:endParaRPr sz="2000" dirty="0">
              <a:latin typeface="Calibri"/>
              <a:cs typeface="Calibri"/>
            </a:endParaRPr>
          </a:p>
          <a:p>
            <a:pPr marL="355600">
              <a:lnSpc>
                <a:spcPts val="2820"/>
              </a:lnSpc>
              <a:defRPr sz="2450">
                <a:solidFill>
                  <a:srgbClr val="1D2128"/>
                </a:solidFill>
                <a:latin typeface="Calibri"/>
                <a:cs typeface="Calibri"/>
              </a:defRPr>
            </a:pPr>
            <a:r>
              <a:rPr sz="2000" dirty="0"/>
              <a:t>processus de consultation </a:t>
            </a:r>
            <a:r>
              <a:rPr sz="2000" dirty="0" err="1"/>
              <a:t>d’experts</a:t>
            </a:r>
            <a:r>
              <a:rPr sz="2000" dirty="0"/>
              <a:t> de </a:t>
            </a:r>
            <a:r>
              <a:rPr sz="2000" dirty="0" err="1"/>
              <a:t>portée</a:t>
            </a:r>
            <a:r>
              <a:rPr sz="2000" dirty="0"/>
              <a:t> </a:t>
            </a:r>
            <a:r>
              <a:rPr sz="2000" dirty="0" err="1"/>
              <a:t>mondiale</a:t>
            </a:r>
            <a:r>
              <a:rPr sz="2000" dirty="0"/>
              <a:t>.</a:t>
            </a:r>
            <a:endParaRPr sz="2000" dirty="0">
              <a:latin typeface="Calibri"/>
              <a:cs typeface="Calibri"/>
            </a:endParaRPr>
          </a:p>
          <a:p>
            <a:pPr marL="813435" marR="4401185" lvl="1" indent="-343535">
              <a:lnSpc>
                <a:spcPts val="1950"/>
              </a:lnSpc>
              <a:spcBef>
                <a:spcPts val="580"/>
              </a:spcBef>
              <a:buFont typeface="Courier New" panose="02070309020205020404" pitchFamily="49" charset="0"/>
              <a:buChar char="o"/>
              <a:tabLst>
                <a:tab pos="813435" algn="l"/>
              </a:tabLst>
              <a:defRPr sz="2000">
                <a:solidFill>
                  <a:srgbClr val="23282A"/>
                </a:solidFill>
                <a:latin typeface="Calibri"/>
                <a:cs typeface="Calibri"/>
              </a:defRPr>
            </a:pPr>
            <a:r>
              <a:rPr dirty="0"/>
              <a:t>UNESCO (2022). </a:t>
            </a:r>
            <a:r>
              <a:rPr dirty="0" err="1"/>
              <a:t>Vers</a:t>
            </a:r>
            <a:r>
              <a:rPr dirty="0"/>
              <a:t> </a:t>
            </a:r>
            <a:r>
              <a:rPr dirty="0" err="1"/>
              <a:t>une</a:t>
            </a:r>
            <a:r>
              <a:rPr dirty="0"/>
              <a:t> </a:t>
            </a:r>
            <a:r>
              <a:rPr dirty="0" err="1"/>
              <a:t>définition</a:t>
            </a:r>
            <a:r>
              <a:rPr dirty="0"/>
              <a:t> commune des </a:t>
            </a:r>
            <a:r>
              <a:rPr dirty="0" err="1"/>
              <a:t>microcertifications</a:t>
            </a:r>
            <a:r>
              <a:rPr dirty="0"/>
              <a:t>.</a:t>
            </a:r>
            <a:endParaRPr dirty="0">
              <a:solidFill>
                <a:srgbClr val="23282A"/>
              </a:solidFill>
              <a:latin typeface="Calibri"/>
              <a:cs typeface="Calibri"/>
            </a:endParaRPr>
          </a:p>
          <a:p>
            <a:pPr marL="469900" marR="4401185" lvl="1">
              <a:lnSpc>
                <a:spcPts val="1950"/>
              </a:lnSpc>
              <a:spcBef>
                <a:spcPts val="580"/>
              </a:spcBef>
              <a:tabLst>
                <a:tab pos="813435" algn="l"/>
              </a:tabLst>
              <a:defRPr sz="2000" u="sng">
                <a:solidFill>
                  <a:srgbClr val="00A642"/>
                </a:solidFill>
                <a:uFill>
                  <a:solidFill>
                    <a:srgbClr val="00A642"/>
                  </a:solidFill>
                </a:uFill>
                <a:latin typeface="Calibri"/>
                <a:cs typeface="Calibri"/>
              </a:defRPr>
            </a:pPr>
            <a:r>
              <a:rPr dirty="0">
                <a:hlinkClick r:id="rId2"/>
              </a:rPr>
              <a:t>https://unesdoc.unesco.org/ark:/48223/pf0000381668</a:t>
            </a:r>
            <a:r>
              <a:rPr dirty="0"/>
              <a:t>  </a:t>
            </a:r>
          </a:p>
          <a:p>
            <a:pPr marL="813435" marR="4401185" lvl="1" indent="-343535">
              <a:lnSpc>
                <a:spcPts val="1950"/>
              </a:lnSpc>
              <a:spcBef>
                <a:spcPts val="580"/>
              </a:spcBef>
              <a:buFont typeface="Courier New" panose="02070309020205020404" pitchFamily="49" charset="0"/>
              <a:buChar char="o"/>
              <a:tabLst>
                <a:tab pos="813435" algn="l"/>
              </a:tabLst>
            </a:pPr>
            <a:endParaRPr sz="1400" dirty="0">
              <a:latin typeface="Calibri"/>
              <a:cs typeface="Calibri"/>
            </a:endParaRPr>
          </a:p>
          <a:p>
            <a:pPr marL="355600" indent="-342900" algn="just">
              <a:lnSpc>
                <a:spcPts val="2820"/>
              </a:lnSpc>
              <a:spcBef>
                <a:spcPts val="615"/>
              </a:spcBef>
              <a:buFont typeface="Symbol"/>
              <a:buChar char=""/>
              <a:tabLst>
                <a:tab pos="355600" algn="l"/>
              </a:tabLst>
              <a:defRPr sz="2450">
                <a:solidFill>
                  <a:srgbClr val="1D2128"/>
                </a:solidFill>
                <a:latin typeface="Calibri"/>
                <a:cs typeface="Calibri"/>
              </a:defRPr>
            </a:pPr>
            <a:r>
              <a:rPr sz="2000" dirty="0"/>
              <a:t>En </a:t>
            </a:r>
            <a:r>
              <a:rPr sz="2000" dirty="0" err="1"/>
              <a:t>juin</a:t>
            </a:r>
            <a:r>
              <a:rPr sz="2000" dirty="0"/>
              <a:t> 2022, </a:t>
            </a:r>
            <a:r>
              <a:rPr sz="2000" dirty="0" err="1"/>
              <a:t>l’Union</a:t>
            </a:r>
            <a:r>
              <a:rPr sz="2000" dirty="0"/>
              <a:t> </a:t>
            </a:r>
            <a:r>
              <a:rPr sz="2000" dirty="0" err="1"/>
              <a:t>européenne</a:t>
            </a:r>
            <a:r>
              <a:rPr sz="2000" dirty="0"/>
              <a:t> a </a:t>
            </a:r>
            <a:r>
              <a:rPr sz="2000" dirty="0" err="1"/>
              <a:t>approuvé</a:t>
            </a:r>
            <a:r>
              <a:rPr sz="2000" dirty="0"/>
              <a:t> la </a:t>
            </a:r>
            <a:r>
              <a:rPr sz="2000" dirty="0" err="1"/>
              <a:t>recommandation</a:t>
            </a:r>
            <a:r>
              <a:rPr sz="2000" dirty="0"/>
              <a:t> du Conseil relative à </a:t>
            </a:r>
            <a:r>
              <a:rPr sz="2000" dirty="0" err="1"/>
              <a:t>une</a:t>
            </a:r>
            <a:endParaRPr sz="2000" dirty="0">
              <a:latin typeface="Calibri"/>
              <a:cs typeface="Calibri"/>
            </a:endParaRPr>
          </a:p>
          <a:p>
            <a:pPr marL="355600">
              <a:lnSpc>
                <a:spcPts val="2820"/>
              </a:lnSpc>
              <a:defRPr sz="2450">
                <a:solidFill>
                  <a:srgbClr val="1D2128"/>
                </a:solidFill>
                <a:latin typeface="Calibri"/>
                <a:cs typeface="Calibri"/>
              </a:defRPr>
            </a:pPr>
            <a:r>
              <a:rPr sz="2000" dirty="0" err="1"/>
              <a:t>Approche</a:t>
            </a:r>
            <a:r>
              <a:rPr sz="2000" dirty="0"/>
              <a:t> </a:t>
            </a:r>
            <a:r>
              <a:rPr sz="2000" dirty="0" err="1"/>
              <a:t>européenne</a:t>
            </a:r>
            <a:r>
              <a:rPr sz="2000" dirty="0"/>
              <a:t> des </a:t>
            </a:r>
            <a:r>
              <a:rPr sz="2000" dirty="0" err="1"/>
              <a:t>microcertifications</a:t>
            </a:r>
            <a:r>
              <a:rPr sz="2000" dirty="0"/>
              <a:t> pour </a:t>
            </a:r>
            <a:r>
              <a:rPr sz="2000" dirty="0" err="1"/>
              <a:t>l'apprentissage</a:t>
            </a:r>
            <a:r>
              <a:rPr sz="2000" dirty="0"/>
              <a:t> tout au long de la vie et </a:t>
            </a:r>
            <a:r>
              <a:rPr sz="2000" dirty="0" err="1"/>
              <a:t>l'employabilité</a:t>
            </a:r>
            <a:r>
              <a:rPr sz="2000" dirty="0"/>
              <a:t>.</a:t>
            </a:r>
            <a:endParaRPr sz="2000" dirty="0">
              <a:latin typeface="Calibri"/>
              <a:cs typeface="Calibri"/>
            </a:endParaRPr>
          </a:p>
          <a:p>
            <a:pPr marL="813435" marR="241935" lvl="1" indent="-343535">
              <a:lnSpc>
                <a:spcPts val="1950"/>
              </a:lnSpc>
              <a:spcBef>
                <a:spcPts val="580"/>
              </a:spcBef>
              <a:buFont typeface="Courier New" panose="02070309020205020404" pitchFamily="49" charset="0"/>
              <a:buChar char="o"/>
              <a:tabLst>
                <a:tab pos="813435" algn="l"/>
              </a:tabLst>
              <a:defRPr sz="1800">
                <a:latin typeface="Calibri"/>
                <a:cs typeface="Calibri"/>
              </a:defRPr>
            </a:pPr>
            <a:r>
              <a:rPr sz="1400" dirty="0" err="1">
                <a:solidFill>
                  <a:srgbClr val="23282A"/>
                </a:solidFill>
              </a:rPr>
              <a:t>Recommandation</a:t>
            </a:r>
            <a:r>
              <a:rPr sz="1400" dirty="0">
                <a:solidFill>
                  <a:srgbClr val="23282A"/>
                </a:solidFill>
              </a:rPr>
              <a:t> du Conseil du 16 </a:t>
            </a:r>
            <a:r>
              <a:rPr sz="1400" dirty="0" err="1">
                <a:solidFill>
                  <a:srgbClr val="23282A"/>
                </a:solidFill>
              </a:rPr>
              <a:t>juin</a:t>
            </a:r>
            <a:r>
              <a:rPr sz="1400" dirty="0">
                <a:solidFill>
                  <a:srgbClr val="23282A"/>
                </a:solidFill>
              </a:rPr>
              <a:t> 2022 relative à </a:t>
            </a:r>
            <a:r>
              <a:rPr sz="1400" dirty="0" err="1">
                <a:solidFill>
                  <a:srgbClr val="23282A"/>
                </a:solidFill>
              </a:rPr>
              <a:t>une</a:t>
            </a:r>
            <a:r>
              <a:rPr sz="1400" dirty="0">
                <a:solidFill>
                  <a:srgbClr val="23282A"/>
                </a:solidFill>
              </a:rPr>
              <a:t> </a:t>
            </a:r>
            <a:r>
              <a:rPr sz="1400" dirty="0" err="1">
                <a:solidFill>
                  <a:srgbClr val="23282A"/>
                </a:solidFill>
              </a:rPr>
              <a:t>approche</a:t>
            </a:r>
            <a:r>
              <a:rPr sz="1400" dirty="0">
                <a:solidFill>
                  <a:srgbClr val="23282A"/>
                </a:solidFill>
              </a:rPr>
              <a:t> </a:t>
            </a:r>
            <a:r>
              <a:rPr sz="1400" dirty="0" err="1">
                <a:solidFill>
                  <a:srgbClr val="23282A"/>
                </a:solidFill>
              </a:rPr>
              <a:t>européenne</a:t>
            </a:r>
            <a:r>
              <a:rPr sz="1400" dirty="0">
                <a:solidFill>
                  <a:srgbClr val="23282A"/>
                </a:solidFill>
              </a:rPr>
              <a:t> des </a:t>
            </a:r>
            <a:r>
              <a:rPr sz="1400" dirty="0" err="1">
                <a:solidFill>
                  <a:srgbClr val="23282A"/>
                </a:solidFill>
              </a:rPr>
              <a:t>microcertifications</a:t>
            </a:r>
            <a:r>
              <a:rPr sz="1400" dirty="0">
                <a:solidFill>
                  <a:srgbClr val="23282A"/>
                </a:solidFill>
              </a:rPr>
              <a:t> pour </a:t>
            </a:r>
            <a:r>
              <a:rPr sz="1400" dirty="0" err="1">
                <a:solidFill>
                  <a:srgbClr val="23282A"/>
                </a:solidFill>
              </a:rPr>
              <a:t>l’apprentissage</a:t>
            </a:r>
            <a:r>
              <a:rPr sz="1400" dirty="0">
                <a:solidFill>
                  <a:srgbClr val="23282A"/>
                </a:solidFill>
              </a:rPr>
              <a:t> tout au long de la vie et </a:t>
            </a:r>
            <a:r>
              <a:rPr sz="1400" dirty="0" err="1">
                <a:solidFill>
                  <a:srgbClr val="23282A"/>
                </a:solidFill>
              </a:rPr>
              <a:t>l’employabilité</a:t>
            </a:r>
            <a:r>
              <a:rPr sz="1400" dirty="0">
                <a:solidFill>
                  <a:srgbClr val="23282A"/>
                </a:solidFill>
              </a:rPr>
              <a:t> 2022/C 243/02 ST/9790/2022/INIT </a:t>
            </a:r>
            <a:r>
              <a:rPr sz="1400" u="sng" dirty="0">
                <a:solidFill>
                  <a:srgbClr val="00A642"/>
                </a:solidFill>
                <a:uFill>
                  <a:solidFill>
                    <a:srgbClr val="00A642"/>
                  </a:solidFill>
                </a:uFill>
                <a:hlinkClick r:id="rId3"/>
              </a:rPr>
              <a:t>https://eur-lex.europa.eu/legal-</a:t>
            </a:r>
            <a:r>
              <a:rPr sz="1400" dirty="0">
                <a:solidFill>
                  <a:srgbClr val="00A642"/>
                </a:solidFill>
              </a:rPr>
              <a:t> </a:t>
            </a:r>
            <a:r>
              <a:rPr sz="1400" u="sng" dirty="0">
                <a:solidFill>
                  <a:srgbClr val="00A642"/>
                </a:solidFill>
                <a:uFill>
                  <a:solidFill>
                    <a:srgbClr val="00A642"/>
                  </a:solidFill>
                </a:uFill>
                <a:hlinkClick r:id="rId3"/>
              </a:rPr>
              <a:t>content/DE/TXT/?</a:t>
            </a:r>
            <a:r>
              <a:rPr sz="1400" u="sng" dirty="0" err="1">
                <a:solidFill>
                  <a:srgbClr val="00A642"/>
                </a:solidFill>
                <a:uFill>
                  <a:solidFill>
                    <a:srgbClr val="00A642"/>
                  </a:solidFill>
                </a:uFill>
                <a:hlinkClick r:id="rId3"/>
              </a:rPr>
              <a:t>uri</a:t>
            </a:r>
            <a:r>
              <a:rPr sz="1400" u="sng" dirty="0">
                <a:solidFill>
                  <a:srgbClr val="00A642"/>
                </a:solidFill>
                <a:uFill>
                  <a:solidFill>
                    <a:srgbClr val="00A642"/>
                  </a:solidFill>
                </a:uFill>
                <a:hlinkClick r:id="rId3"/>
              </a:rPr>
              <a:t>=uriserv:OJ.C_.2022.243.01.0010.01.FRG</a:t>
            </a:r>
            <a:endParaRPr sz="1400" dirty="0">
              <a:latin typeface="Calibri"/>
              <a:cs typeface="Calibri"/>
            </a:endParaRPr>
          </a:p>
        </p:txBody>
      </p:sp>
      <p:sp>
        <p:nvSpPr>
          <p:cNvPr id="7" name="Slide Number Placeholder 6"/>
          <p:cNvSpPr>
            <a:spLocks noGrp="1"/>
          </p:cNvSpPr>
          <p:nvPr>
            <p:ph type="sldNum" sz="quarter" idx="7"/>
          </p:nvPr>
        </p:nvSpPr>
        <p:spPr/>
        <p:txBody>
          <a:bodyPr/>
          <a:lstStyle/>
          <a:p>
            <a:fld id="{B6F15528-21DE-4FAA-801E-634DDDAF4B2B}" type="slidenum">
              <a:rPr lang="en-GB" smtClean="0"/>
              <a:t>4</a:t>
            </a:fld>
            <a:endParaRPr lang="en-GB"/>
          </a:p>
        </p:txBody>
      </p:sp>
    </p:spTree>
    <p:extLst>
      <p:ext uri="{BB962C8B-B14F-4D97-AF65-F5344CB8AC3E}">
        <p14:creationId xmlns:p14="http://schemas.microsoft.com/office/powerpoint/2010/main" val="26779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81200" y="414401"/>
            <a:ext cx="9801225" cy="880999"/>
          </a:xfrm>
          <a:prstGeom prst="rect">
            <a:avLst/>
          </a:prstGeom>
        </p:spPr>
      </p:pic>
      <p:sp>
        <p:nvSpPr>
          <p:cNvPr id="3" name="object 3"/>
          <p:cNvSpPr txBox="1">
            <a:spLocks noGrp="1"/>
          </p:cNvSpPr>
          <p:nvPr>
            <p:ph type="title"/>
          </p:nvPr>
        </p:nvSpPr>
        <p:spPr>
          <a:xfrm>
            <a:off x="1481200" y="411093"/>
            <a:ext cx="9801225" cy="759182"/>
          </a:xfrm>
          <a:prstGeom prst="rect">
            <a:avLst/>
          </a:prstGeom>
          <a:solidFill>
            <a:schemeClr val="bg1"/>
          </a:solidFill>
          <a:ln w="6350">
            <a:solidFill>
              <a:schemeClr val="bg1"/>
            </a:solidFill>
          </a:ln>
        </p:spPr>
        <p:txBody>
          <a:bodyPr vert="horz" wrap="square" lIns="0" tIns="142240" rIns="0" bIns="0">
            <a:spAutoFit/>
          </a:bodyPr>
          <a:lstStyle/>
          <a:p>
            <a:pPr marL="88900">
              <a:lnSpc>
                <a:spcPct val="100000"/>
              </a:lnSpc>
              <a:spcBef>
                <a:spcPts val="1120"/>
              </a:spcBef>
              <a:defRPr sz="4000">
                <a:latin typeface="Calibri"/>
                <a:cs typeface="Calibri"/>
              </a:defRPr>
            </a:pPr>
            <a:r>
              <a:t>Microcertifications: éléments d'une définition</a:t>
            </a:r>
            <a:endParaRPr sz="4000">
              <a:latin typeface="Calibri"/>
              <a:cs typeface="Calibri"/>
            </a:endParaRPr>
          </a:p>
        </p:txBody>
      </p:sp>
      <p:sp>
        <p:nvSpPr>
          <p:cNvPr id="5" name="object 5"/>
          <p:cNvSpPr txBox="1"/>
          <p:nvPr/>
        </p:nvSpPr>
        <p:spPr>
          <a:xfrm>
            <a:off x="304800" y="1524000"/>
            <a:ext cx="7400080" cy="4583306"/>
          </a:xfrm>
          <a:prstGeom prst="rect">
            <a:avLst/>
          </a:prstGeom>
          <a:ln w="38100"/>
        </p:spPr>
        <p:style>
          <a:lnRef idx="2">
            <a:schemeClr val="accent3"/>
          </a:lnRef>
          <a:fillRef idx="1">
            <a:schemeClr val="lt1"/>
          </a:fillRef>
          <a:effectRef idx="0">
            <a:schemeClr val="accent3"/>
          </a:effectRef>
          <a:fontRef idx="minor">
            <a:schemeClr val="dk1"/>
          </a:fontRef>
        </p:style>
        <p:txBody>
          <a:bodyPr vert="horz" wrap="square" lIns="0" tIns="48260" rIns="0" bIns="0">
            <a:spAutoFit/>
          </a:bodyPr>
          <a:lstStyle/>
          <a:p>
            <a:pPr marL="241300" marR="5080" indent="-228600">
              <a:lnSpc>
                <a:spcPts val="2180"/>
              </a:lnSpc>
              <a:spcBef>
                <a:spcPts val="380"/>
              </a:spcBef>
              <a:buChar char="•"/>
              <a:tabLst>
                <a:tab pos="241300" algn="l"/>
              </a:tabLst>
              <a:defRPr sz="2400">
                <a:solidFill>
                  <a:srgbClr val="23282A"/>
                </a:solidFill>
                <a:latin typeface="+mn-lt"/>
                <a:cs typeface="Arial MT"/>
              </a:defRPr>
            </a:pPr>
            <a:r>
              <a:rPr sz="2000" dirty="0"/>
              <a:t>Les </a:t>
            </a:r>
            <a:r>
              <a:rPr sz="2000" dirty="0" err="1"/>
              <a:t>définitions</a:t>
            </a:r>
            <a:r>
              <a:rPr sz="2000" dirty="0"/>
              <a:t> </a:t>
            </a:r>
            <a:r>
              <a:rPr sz="2000" dirty="0" err="1"/>
              <a:t>existantes</a:t>
            </a:r>
            <a:r>
              <a:rPr sz="2000" dirty="0"/>
              <a:t> (de </a:t>
            </a:r>
            <a:r>
              <a:rPr sz="2000" dirty="0" err="1"/>
              <a:t>l’OCDE</a:t>
            </a:r>
            <a:r>
              <a:rPr sz="2000" dirty="0"/>
              <a:t>, de la Commission </a:t>
            </a:r>
            <a:r>
              <a:rPr sz="2000" dirty="0" err="1"/>
              <a:t>européenne</a:t>
            </a:r>
            <a:r>
              <a:rPr sz="2000" dirty="0"/>
              <a:t>, de </a:t>
            </a:r>
            <a:r>
              <a:rPr sz="2000" dirty="0" err="1"/>
              <a:t>l’UNESCO</a:t>
            </a:r>
            <a:r>
              <a:rPr sz="2000" dirty="0"/>
              <a:t> et du </a:t>
            </a:r>
            <a:r>
              <a:rPr sz="2000" dirty="0" err="1"/>
              <a:t>gouvernement</a:t>
            </a:r>
            <a:r>
              <a:rPr sz="2000" dirty="0"/>
              <a:t> </a:t>
            </a:r>
            <a:r>
              <a:rPr sz="2000" dirty="0" err="1"/>
              <a:t>australien</a:t>
            </a:r>
            <a:r>
              <a:rPr sz="2000" dirty="0"/>
              <a:t>) </a:t>
            </a:r>
            <a:r>
              <a:rPr sz="2000" dirty="0" err="1"/>
              <a:t>mettent</a:t>
            </a:r>
            <a:r>
              <a:rPr sz="2000" dirty="0"/>
              <a:t> </a:t>
            </a:r>
            <a:r>
              <a:rPr sz="2000" dirty="0" err="1"/>
              <a:t>en</a:t>
            </a:r>
            <a:r>
              <a:rPr sz="2000" dirty="0"/>
              <a:t> </a:t>
            </a:r>
            <a:r>
              <a:rPr sz="2000" dirty="0" err="1"/>
              <a:t>évidence</a:t>
            </a:r>
            <a:r>
              <a:rPr sz="2000" dirty="0"/>
              <a:t> les </a:t>
            </a:r>
            <a:r>
              <a:rPr sz="2000" dirty="0" err="1"/>
              <a:t>principales</a:t>
            </a:r>
            <a:r>
              <a:rPr sz="2000" dirty="0"/>
              <a:t> </a:t>
            </a:r>
            <a:r>
              <a:rPr sz="2000" dirty="0" err="1"/>
              <a:t>caractéristiques</a:t>
            </a:r>
            <a:r>
              <a:rPr sz="2000" dirty="0"/>
              <a:t> des </a:t>
            </a:r>
            <a:r>
              <a:rPr sz="2000" dirty="0" err="1"/>
              <a:t>microcertifications</a:t>
            </a:r>
            <a:r>
              <a:rPr sz="2000" dirty="0"/>
              <a:t>:</a:t>
            </a:r>
            <a:endParaRPr sz="2000" dirty="0">
              <a:latin typeface="+mn-lt"/>
              <a:cs typeface="Arial MT"/>
            </a:endParaRPr>
          </a:p>
          <a:p>
            <a:pPr>
              <a:lnSpc>
                <a:spcPct val="100000"/>
              </a:lnSpc>
              <a:spcBef>
                <a:spcPts val="1440"/>
              </a:spcBef>
              <a:buClr>
                <a:srgbClr val="23282A"/>
              </a:buClr>
              <a:buFont typeface="Arial MT"/>
              <a:buChar char="•"/>
            </a:pPr>
            <a:endParaRPr sz="2000" dirty="0">
              <a:latin typeface="+mn-lt"/>
              <a:cs typeface="Arial MT"/>
            </a:endParaRPr>
          </a:p>
          <a:p>
            <a:pPr marL="697865" marR="234950" lvl="1" indent="-227965">
              <a:lnSpc>
                <a:spcPts val="2100"/>
              </a:lnSpc>
              <a:buFont typeface="Wingdings"/>
              <a:buChar char=""/>
              <a:tabLst>
                <a:tab pos="699135" algn="l"/>
              </a:tabLst>
              <a:defRPr sz="2400" b="1">
                <a:solidFill>
                  <a:srgbClr val="23282A"/>
                </a:solidFill>
                <a:latin typeface="+mn-lt"/>
                <a:cs typeface="Arial"/>
              </a:defRPr>
            </a:pPr>
            <a:r>
              <a:rPr sz="2000" dirty="0"/>
              <a:t>Se </a:t>
            </a:r>
            <a:r>
              <a:rPr sz="2000" dirty="0" err="1"/>
              <a:t>référant</a:t>
            </a:r>
            <a:r>
              <a:rPr sz="2000" dirty="0"/>
              <a:t> à </a:t>
            </a:r>
            <a:r>
              <a:rPr sz="2000" dirty="0" err="1"/>
              <a:t>l'apprentissage</a:t>
            </a:r>
            <a:r>
              <a:rPr sz="2000" dirty="0"/>
              <a:t> sur </a:t>
            </a:r>
            <a:r>
              <a:rPr sz="2000" dirty="0" err="1"/>
              <a:t>une</a:t>
            </a:r>
            <a:r>
              <a:rPr sz="2000" dirty="0"/>
              <a:t> durée </a:t>
            </a:r>
            <a:r>
              <a:rPr sz="2000" dirty="0" err="1"/>
              <a:t>limitée</a:t>
            </a:r>
            <a:r>
              <a:rPr sz="2000" dirty="0"/>
              <a:t> et/</a:t>
            </a:r>
            <a:r>
              <a:rPr sz="2000" dirty="0" err="1"/>
              <a:t>ou</a:t>
            </a:r>
            <a:r>
              <a:rPr sz="2000" dirty="0"/>
              <a:t> dans un </a:t>
            </a:r>
            <a:r>
              <a:rPr sz="2000" dirty="0" err="1"/>
              <a:t>domaine</a:t>
            </a:r>
            <a:r>
              <a:rPr sz="2000" dirty="0"/>
              <a:t> </a:t>
            </a:r>
            <a:r>
              <a:rPr sz="2000" dirty="0" err="1"/>
              <a:t>spécifique</a:t>
            </a:r>
            <a:endParaRPr sz="2000" dirty="0">
              <a:latin typeface="+mn-lt"/>
              <a:cs typeface="Arial"/>
            </a:endParaRPr>
          </a:p>
          <a:p>
            <a:pPr marL="697865" lvl="1" indent="-227965">
              <a:lnSpc>
                <a:spcPts val="2290"/>
              </a:lnSpc>
              <a:spcBef>
                <a:spcPts val="285"/>
              </a:spcBef>
              <a:buFont typeface="Wingdings"/>
              <a:buChar char=""/>
              <a:tabLst>
                <a:tab pos="697865" algn="l"/>
              </a:tabLst>
              <a:defRPr sz="2400" b="1">
                <a:solidFill>
                  <a:srgbClr val="23282A"/>
                </a:solidFill>
                <a:latin typeface="+mn-lt"/>
                <a:cs typeface="Arial"/>
              </a:defRPr>
            </a:pPr>
            <a:r>
              <a:rPr sz="2000" dirty="0" err="1"/>
              <a:t>Peut</a:t>
            </a:r>
            <a:r>
              <a:rPr sz="2000" dirty="0"/>
              <a:t> faire </a:t>
            </a:r>
            <a:r>
              <a:rPr sz="2000" dirty="0" err="1"/>
              <a:t>partie</a:t>
            </a:r>
            <a:r>
              <a:rPr sz="2000" dirty="0"/>
              <a:t> des qualifications </a:t>
            </a:r>
            <a:r>
              <a:rPr sz="2000" dirty="0" err="1"/>
              <a:t>complètes</a:t>
            </a:r>
            <a:r>
              <a:rPr sz="2000" dirty="0"/>
              <a:t> </a:t>
            </a:r>
            <a:r>
              <a:rPr sz="2000" dirty="0" err="1"/>
              <a:t>ou</a:t>
            </a:r>
            <a:r>
              <a:rPr sz="2000" dirty="0"/>
              <a:t> les </a:t>
            </a:r>
            <a:r>
              <a:rPr sz="2000" dirty="0" err="1"/>
              <a:t>compléter</a:t>
            </a:r>
            <a:endParaRPr sz="2000" dirty="0">
              <a:latin typeface="+mn-lt"/>
              <a:cs typeface="Arial"/>
            </a:endParaRPr>
          </a:p>
          <a:p>
            <a:pPr marL="697865" lvl="1" indent="-227965">
              <a:lnSpc>
                <a:spcPts val="2290"/>
              </a:lnSpc>
              <a:spcBef>
                <a:spcPts val="229"/>
              </a:spcBef>
              <a:buFont typeface="Wingdings"/>
              <a:buChar char=""/>
              <a:tabLst>
                <a:tab pos="697865" algn="l"/>
              </a:tabLst>
              <a:defRPr sz="2400">
                <a:latin typeface="+mn-lt"/>
                <a:cs typeface="Arial"/>
              </a:defRPr>
            </a:pPr>
            <a:r>
              <a:rPr sz="2000" b="1" dirty="0">
                <a:solidFill>
                  <a:srgbClr val="23282A"/>
                </a:solidFill>
              </a:rPr>
              <a:t>Potentiellement </a:t>
            </a:r>
            <a:r>
              <a:rPr sz="2000" b="1" dirty="0" err="1">
                <a:solidFill>
                  <a:srgbClr val="23282A"/>
                </a:solidFill>
              </a:rPr>
              <a:t>empilable</a:t>
            </a:r>
            <a:r>
              <a:rPr sz="2000" b="1" dirty="0">
                <a:solidFill>
                  <a:srgbClr val="23282A"/>
                </a:solidFill>
              </a:rPr>
              <a:t> au fil du temps, </a:t>
            </a:r>
            <a:r>
              <a:rPr sz="2000" b="1" dirty="0" err="1">
                <a:solidFill>
                  <a:srgbClr val="23282A"/>
                </a:solidFill>
              </a:rPr>
              <a:t>ajoutant</a:t>
            </a:r>
            <a:r>
              <a:rPr sz="2000" dirty="0"/>
              <a:t> </a:t>
            </a:r>
            <a:r>
              <a:rPr sz="2000" b="1" dirty="0">
                <a:solidFill>
                  <a:srgbClr val="23282A"/>
                </a:solidFill>
              </a:rPr>
              <a:t>aux </a:t>
            </a:r>
            <a:r>
              <a:rPr sz="2000" b="1" dirty="0" err="1">
                <a:solidFill>
                  <a:srgbClr val="23282A"/>
                </a:solidFill>
              </a:rPr>
              <a:t>carrières</a:t>
            </a:r>
            <a:r>
              <a:rPr sz="2000" b="1" dirty="0">
                <a:solidFill>
                  <a:srgbClr val="23282A"/>
                </a:solidFill>
              </a:rPr>
              <a:t> </a:t>
            </a:r>
            <a:r>
              <a:rPr sz="2000" b="1" dirty="0" err="1">
                <a:solidFill>
                  <a:srgbClr val="23282A"/>
                </a:solidFill>
              </a:rPr>
              <a:t>d’apprentissage</a:t>
            </a:r>
            <a:r>
              <a:rPr sz="2000" b="1" dirty="0">
                <a:solidFill>
                  <a:srgbClr val="23282A"/>
                </a:solidFill>
              </a:rPr>
              <a:t> </a:t>
            </a:r>
            <a:r>
              <a:rPr sz="2000" b="1" dirty="0" err="1">
                <a:solidFill>
                  <a:srgbClr val="23282A"/>
                </a:solidFill>
              </a:rPr>
              <a:t>individuelles</a:t>
            </a:r>
            <a:endParaRPr sz="2000" dirty="0">
              <a:latin typeface="+mn-lt"/>
              <a:cs typeface="Arial"/>
            </a:endParaRPr>
          </a:p>
          <a:p>
            <a:pPr marL="697865" marR="330200" lvl="1" indent="-227965">
              <a:lnSpc>
                <a:spcPts val="2180"/>
              </a:lnSpc>
              <a:spcBef>
                <a:spcPts val="484"/>
              </a:spcBef>
              <a:buFont typeface="Wingdings"/>
              <a:buChar char=""/>
              <a:tabLst>
                <a:tab pos="699135" algn="l"/>
              </a:tabLst>
              <a:defRPr sz="2400" b="1">
                <a:solidFill>
                  <a:srgbClr val="23282A"/>
                </a:solidFill>
                <a:latin typeface="+mn-lt"/>
                <a:cs typeface="Arial"/>
              </a:defRPr>
            </a:pPr>
            <a:r>
              <a:rPr sz="2000" dirty="0"/>
              <a:t>Compte </a:t>
            </a:r>
            <a:r>
              <a:rPr sz="2000" dirty="0" err="1"/>
              <a:t>tenu</a:t>
            </a:r>
            <a:r>
              <a:rPr sz="2000" dirty="0"/>
              <a:t> de </a:t>
            </a:r>
            <a:r>
              <a:rPr sz="2000" dirty="0" err="1"/>
              <a:t>leur</a:t>
            </a:r>
            <a:r>
              <a:rPr sz="2000" dirty="0"/>
              <a:t> taille et de </a:t>
            </a:r>
            <a:r>
              <a:rPr sz="2000" dirty="0" err="1"/>
              <a:t>leur</a:t>
            </a:r>
            <a:r>
              <a:rPr sz="2000" dirty="0"/>
              <a:t> concentration </a:t>
            </a:r>
            <a:r>
              <a:rPr sz="2000" dirty="0" err="1"/>
              <a:t>limitées</a:t>
            </a:r>
            <a:r>
              <a:rPr sz="2000" dirty="0"/>
              <a:t>, plus	flexibles par rapport aux qualifications </a:t>
            </a:r>
            <a:r>
              <a:rPr sz="2000" dirty="0" err="1"/>
              <a:t>traditionnelles</a:t>
            </a:r>
            <a:endParaRPr sz="2000" dirty="0">
              <a:latin typeface="+mn-lt"/>
              <a:cs typeface="Arial"/>
            </a:endParaRPr>
          </a:p>
          <a:p>
            <a:pPr marL="697865" lvl="1" indent="-227965">
              <a:lnSpc>
                <a:spcPct val="100000"/>
              </a:lnSpc>
              <a:spcBef>
                <a:spcPts val="265"/>
              </a:spcBef>
              <a:buFont typeface="Wingdings"/>
              <a:buChar char=""/>
              <a:tabLst>
                <a:tab pos="697865" algn="l"/>
              </a:tabLst>
              <a:defRPr sz="2400" b="1">
                <a:solidFill>
                  <a:srgbClr val="23282A"/>
                </a:solidFill>
                <a:latin typeface="+mn-lt"/>
                <a:cs typeface="Arial"/>
              </a:defRPr>
            </a:pPr>
            <a:r>
              <a:rPr sz="2000" dirty="0"/>
              <a:t>Sur la base d’un </a:t>
            </a:r>
            <a:r>
              <a:rPr sz="2000" dirty="0" err="1"/>
              <a:t>apprentissage</a:t>
            </a:r>
            <a:r>
              <a:rPr sz="2000" dirty="0"/>
              <a:t> </a:t>
            </a:r>
            <a:r>
              <a:rPr sz="2000" dirty="0" err="1"/>
              <a:t>évalué</a:t>
            </a:r>
            <a:endParaRPr sz="2000" dirty="0">
              <a:latin typeface="+mn-lt"/>
              <a:cs typeface="Arial"/>
            </a:endParaRPr>
          </a:p>
          <a:p>
            <a:pPr marL="697865" lvl="1" indent="-227965">
              <a:lnSpc>
                <a:spcPct val="100000"/>
              </a:lnSpc>
              <a:spcBef>
                <a:spcPts val="229"/>
              </a:spcBef>
              <a:buFont typeface="Wingdings"/>
              <a:buChar char=""/>
              <a:tabLst>
                <a:tab pos="697865" algn="l"/>
              </a:tabLst>
              <a:defRPr sz="2400">
                <a:solidFill>
                  <a:srgbClr val="23282A"/>
                </a:solidFill>
                <a:latin typeface="+mn-lt"/>
              </a:defRPr>
            </a:pPr>
            <a:r>
              <a:rPr sz="2000" b="1" dirty="0" err="1">
                <a:cs typeface="Arial"/>
              </a:rPr>
              <a:t>Fréquemment</a:t>
            </a:r>
            <a:r>
              <a:rPr sz="2000" b="1" dirty="0">
                <a:cs typeface="Arial"/>
              </a:rPr>
              <a:t> </a:t>
            </a:r>
            <a:r>
              <a:rPr sz="2000" b="1" dirty="0" err="1">
                <a:cs typeface="Arial"/>
              </a:rPr>
              <a:t>livré</a:t>
            </a:r>
            <a:r>
              <a:rPr sz="2000" b="1" dirty="0">
                <a:cs typeface="Arial"/>
              </a:rPr>
              <a:t> sous </a:t>
            </a:r>
            <a:r>
              <a:rPr sz="2000" b="1" dirty="0" err="1">
                <a:cs typeface="Arial"/>
              </a:rPr>
              <a:t>forme</a:t>
            </a:r>
            <a:r>
              <a:rPr sz="2000" b="1" dirty="0">
                <a:cs typeface="Arial"/>
              </a:rPr>
              <a:t> numérique.</a:t>
            </a:r>
            <a:endParaRPr sz="2000" dirty="0">
              <a:latin typeface="+mn-lt"/>
              <a:cs typeface="Arial MT"/>
            </a:endParaRPr>
          </a:p>
        </p:txBody>
      </p:sp>
      <p:pic>
        <p:nvPicPr>
          <p:cNvPr id="6" name="object 6"/>
          <p:cNvPicPr/>
          <p:nvPr/>
        </p:nvPicPr>
        <p:blipFill>
          <a:blip r:embed="rId3" cstate="print"/>
          <a:stretch>
            <a:fillRect/>
          </a:stretch>
        </p:blipFill>
        <p:spPr>
          <a:xfrm>
            <a:off x="7924800" y="1524000"/>
            <a:ext cx="3905250" cy="4362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object 7"/>
          <p:cNvSpPr txBox="1"/>
          <p:nvPr/>
        </p:nvSpPr>
        <p:spPr>
          <a:xfrm>
            <a:off x="439102" y="6542722"/>
            <a:ext cx="446405" cy="163195"/>
          </a:xfrm>
          <a:prstGeom prst="rect">
            <a:avLst/>
          </a:prstGeom>
        </p:spPr>
        <p:txBody>
          <a:bodyPr vert="horz" wrap="square" lIns="0" tIns="12700" rIns="0" bIns="0">
            <a:spAutoFit/>
          </a:bodyPr>
          <a:lstStyle/>
          <a:p>
            <a:pPr marL="12700">
              <a:lnSpc>
                <a:spcPct val="100000"/>
              </a:lnSpc>
              <a:spcBef>
                <a:spcPts val="100"/>
              </a:spcBef>
              <a:defRPr sz="900">
                <a:solidFill>
                  <a:srgbClr val="23282A"/>
                </a:solidFill>
                <a:latin typeface="Arial MT"/>
                <a:cs typeface="Arial MT"/>
              </a:defRPr>
            </a:pPr>
            <a:r>
              <a:t>Page 15</a:t>
            </a:r>
            <a:endParaRPr sz="900">
              <a:latin typeface="Arial MT"/>
              <a:cs typeface="Arial MT"/>
            </a:endParaRPr>
          </a:p>
        </p:txBody>
      </p:sp>
      <p:sp>
        <p:nvSpPr>
          <p:cNvPr id="4" name="Slide Number Placeholder 3"/>
          <p:cNvSpPr>
            <a:spLocks noGrp="1"/>
          </p:cNvSpPr>
          <p:nvPr>
            <p:ph type="sldNum" sz="quarter" idx="7"/>
          </p:nvPr>
        </p:nvSpPr>
        <p:spPr/>
        <p:txBody>
          <a:bodyPr/>
          <a:lstStyle/>
          <a:p>
            <a:fld id="{B6F15528-21DE-4FAA-801E-634DDDAF4B2B}" type="slidenum">
              <a:rPr lang="en-GB" smtClean="0"/>
              <a:t>5</a:t>
            </a:fld>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401363" y="221280"/>
            <a:ext cx="11790637"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rPr dirty="0" err="1"/>
              <a:t>Microcertifications</a:t>
            </a:r>
            <a:r>
              <a:rPr dirty="0"/>
              <a:t>: </a:t>
            </a:r>
            <a:r>
              <a:rPr dirty="0" err="1"/>
              <a:t>Définition</a:t>
            </a:r>
            <a:r>
              <a:rPr dirty="0"/>
              <a:t> </a:t>
            </a:r>
            <a:r>
              <a:rPr dirty="0" err="1"/>
              <a:t>proposée</a:t>
            </a:r>
            <a:r>
              <a:rPr dirty="0"/>
              <a:t> par</a:t>
            </a:r>
            <a:r>
              <a:rPr lang="en-GB" dirty="0"/>
              <a:t> </a:t>
            </a:r>
            <a:r>
              <a:rPr dirty="0" err="1"/>
              <a:t>l'UNESCO</a:t>
            </a:r>
            <a:endParaRPr dirty="0">
              <a:solidFill>
                <a:srgbClr val="00B050"/>
              </a:solidFill>
              <a:latin typeface="Calibri"/>
              <a:cs typeface="Calibri"/>
            </a:endParaRPr>
          </a:p>
        </p:txBody>
      </p:sp>
      <p:sp>
        <p:nvSpPr>
          <p:cNvPr id="10" name="object 10"/>
          <p:cNvSpPr txBox="1"/>
          <p:nvPr/>
        </p:nvSpPr>
        <p:spPr>
          <a:xfrm>
            <a:off x="437515" y="1011872"/>
            <a:ext cx="11014075" cy="962828"/>
          </a:xfrm>
          <a:prstGeom prst="rect">
            <a:avLst/>
          </a:prstGeom>
        </p:spPr>
        <p:txBody>
          <a:bodyPr vert="horz" wrap="square" lIns="0" tIns="105410" rIns="0" bIns="0">
            <a:spAutoFit/>
          </a:bodyPr>
          <a:lstStyle/>
          <a:p>
            <a:pPr marL="12700" marR="5080">
              <a:lnSpc>
                <a:spcPct val="72800"/>
              </a:lnSpc>
              <a:spcBef>
                <a:spcPts val="830"/>
              </a:spcBef>
              <a:defRPr sz="2150" b="1">
                <a:solidFill>
                  <a:srgbClr val="006FC0"/>
                </a:solidFill>
                <a:latin typeface="Calibri"/>
                <a:cs typeface="Calibri"/>
              </a:defRPr>
            </a:pPr>
            <a:r>
              <a:rPr lang="fr-FR" sz="1600" dirty="0"/>
              <a:t>Axé sur un ensemble spécifique de résultats d'apprentissage dans un domaine étroit de l'apprentissage et réalisé sur une période de temps plus courte.</a:t>
            </a:r>
            <a:endParaRPr lang="fr-FR" sz="1600" dirty="0">
              <a:latin typeface="Calibri"/>
              <a:cs typeface="Calibri"/>
            </a:endParaRPr>
          </a:p>
          <a:p>
            <a:pPr marL="12700" marR="184785">
              <a:lnSpc>
                <a:spcPct val="72800"/>
              </a:lnSpc>
              <a:spcBef>
                <a:spcPts val="969"/>
              </a:spcBef>
              <a:defRPr sz="2150">
                <a:solidFill>
                  <a:srgbClr val="23282A"/>
                </a:solidFill>
                <a:latin typeface="Calibri"/>
                <a:cs typeface="Calibri"/>
              </a:defRPr>
            </a:pPr>
            <a:r>
              <a:rPr lang="fr-FR" sz="1600" dirty="0"/>
              <a:t>Les </a:t>
            </a:r>
            <a:r>
              <a:rPr lang="fr-FR" sz="1600" dirty="0" err="1"/>
              <a:t>microcertifications</a:t>
            </a:r>
            <a:r>
              <a:rPr lang="fr-FR" sz="1600" dirty="0"/>
              <a:t> sont proposées par des entités commerciales, des prestataires privés et des organismes professionnels, des prestataires d’enseignement et de formation traditionnels, des organisations communautaires et d’autres organisations.</a:t>
            </a:r>
            <a:endParaRPr lang="fr-FR" sz="1600" dirty="0">
              <a:latin typeface="Calibri"/>
              <a:cs typeface="Calibri"/>
            </a:endParaRPr>
          </a:p>
        </p:txBody>
      </p:sp>
      <p:sp>
        <p:nvSpPr>
          <p:cNvPr id="11" name="object 11"/>
          <p:cNvSpPr txBox="1"/>
          <p:nvPr/>
        </p:nvSpPr>
        <p:spPr>
          <a:xfrm>
            <a:off x="437515" y="2213673"/>
            <a:ext cx="10891520" cy="1308692"/>
          </a:xfrm>
          <a:prstGeom prst="rect">
            <a:avLst/>
          </a:prstGeom>
        </p:spPr>
        <p:txBody>
          <a:bodyPr vert="horz" wrap="square" lIns="0" tIns="15875" rIns="0" bIns="0">
            <a:spAutoFit/>
          </a:bodyPr>
          <a:lstStyle/>
          <a:p>
            <a:pPr marL="12700">
              <a:lnSpc>
                <a:spcPct val="100000"/>
              </a:lnSpc>
              <a:spcBef>
                <a:spcPts val="125"/>
              </a:spcBef>
              <a:defRPr sz="2150">
                <a:solidFill>
                  <a:srgbClr val="23282A"/>
                </a:solidFill>
                <a:latin typeface="Calibri"/>
                <a:cs typeface="Calibri"/>
              </a:defRPr>
            </a:pPr>
            <a:r>
              <a:rPr lang="fr-FR" sz="1400" dirty="0"/>
              <a:t>Les micro-certifications sont proposées par des entités commerciales, des prestataires privés, des organismes professionnels, des établissements traditionnels d’enseignement et de formation, des organisations communautaires et d’autres types d’organisations.</a:t>
            </a:r>
            <a:br>
              <a:rPr lang="fr-FR" sz="1400" dirty="0"/>
            </a:br>
            <a:r>
              <a:rPr lang="fr-FR" sz="1400" dirty="0"/>
              <a:t>Si de nombreuses micro-certifications représentent les résultats d’expériences d’apprentissage plus traditionnelles, </a:t>
            </a:r>
            <a:r>
              <a:rPr lang="fr-FR" sz="1400" dirty="0">
                <a:highlight>
                  <a:srgbClr val="FFFF00"/>
                </a:highlight>
              </a:rPr>
              <a:t>d’autres attestent des acquis obtenus ailleurs, par exemple sur le lieu de travail, dans le cadre de bénévolat ou encore à travers des apprentissages personnels motivés par l’intérêt individuel.</a:t>
            </a:r>
            <a:r>
              <a:rPr lang="fr-FR" sz="1400" dirty="0"/>
              <a:t> Les micro-certifications sont souvent présentées comme un moyen efficace de renforcer les compétences des travailleurs tout au long de la vie.</a:t>
            </a:r>
            <a:endParaRPr sz="1400" dirty="0">
              <a:latin typeface="Calibri"/>
              <a:cs typeface="Calibri"/>
            </a:endParaRPr>
          </a:p>
        </p:txBody>
      </p:sp>
      <p:sp>
        <p:nvSpPr>
          <p:cNvPr id="17" name="object 17"/>
          <p:cNvSpPr/>
          <p:nvPr/>
        </p:nvSpPr>
        <p:spPr>
          <a:xfrm>
            <a:off x="449783" y="3956684"/>
            <a:ext cx="9373235" cy="9525"/>
          </a:xfrm>
          <a:custGeom>
            <a:avLst/>
            <a:gdLst/>
            <a:ahLst/>
            <a:cxnLst/>
            <a:rect l="l" t="t" r="r" b="b"/>
            <a:pathLst>
              <a:path w="9373235" h="9525">
                <a:moveTo>
                  <a:pt x="9372650" y="0"/>
                </a:moveTo>
                <a:lnTo>
                  <a:pt x="0" y="0"/>
                </a:lnTo>
                <a:lnTo>
                  <a:pt x="0" y="9525"/>
                </a:lnTo>
                <a:lnTo>
                  <a:pt x="9372650" y="9525"/>
                </a:lnTo>
                <a:lnTo>
                  <a:pt x="9372650" y="0"/>
                </a:lnTo>
                <a:close/>
              </a:path>
            </a:pathLst>
          </a:custGeom>
          <a:solidFill>
            <a:srgbClr val="961B2E"/>
          </a:solidFill>
        </p:spPr>
        <p:txBody>
          <a:bodyPr wrap="square" lIns="0" tIns="0" rIns="0" bIns="0"/>
          <a:lstStyle/>
          <a:p>
            <a:endParaRPr/>
          </a:p>
        </p:txBody>
      </p:sp>
      <p:sp>
        <p:nvSpPr>
          <p:cNvPr id="18" name="object 18"/>
          <p:cNvSpPr txBox="1"/>
          <p:nvPr/>
        </p:nvSpPr>
        <p:spPr>
          <a:xfrm>
            <a:off x="437515" y="3624834"/>
            <a:ext cx="9406890" cy="381000"/>
          </a:xfrm>
          <a:prstGeom prst="rect">
            <a:avLst/>
          </a:prstGeom>
        </p:spPr>
        <p:txBody>
          <a:bodyPr vert="horz" wrap="square" lIns="0" tIns="16510" rIns="0" bIns="0">
            <a:spAutoFit/>
          </a:bodyPr>
          <a:lstStyle/>
          <a:p>
            <a:pPr marL="12700">
              <a:lnSpc>
                <a:spcPct val="100000"/>
              </a:lnSpc>
              <a:spcBef>
                <a:spcPts val="130"/>
              </a:spcBef>
              <a:defRPr sz="2300" b="1">
                <a:solidFill>
                  <a:srgbClr val="961B2E"/>
                </a:solidFill>
                <a:latin typeface="+mn-lt"/>
                <a:cs typeface="Arial"/>
              </a:defRPr>
            </a:pPr>
            <a:r>
              <a:rPr dirty="0"/>
              <a:t>La </a:t>
            </a:r>
            <a:r>
              <a:rPr dirty="0" err="1"/>
              <a:t>définition</a:t>
            </a:r>
            <a:r>
              <a:rPr dirty="0"/>
              <a:t> </a:t>
            </a:r>
            <a:r>
              <a:rPr dirty="0" err="1"/>
              <a:t>proposée</a:t>
            </a:r>
            <a:r>
              <a:rPr dirty="0"/>
              <a:t> (Oliver, 2021) </a:t>
            </a:r>
            <a:r>
              <a:rPr dirty="0" err="1"/>
              <a:t>indique</a:t>
            </a:r>
            <a:r>
              <a:rPr dirty="0"/>
              <a:t> </a:t>
            </a:r>
            <a:r>
              <a:rPr dirty="0" err="1"/>
              <a:t>qu’une</a:t>
            </a:r>
            <a:r>
              <a:rPr dirty="0"/>
              <a:t> </a:t>
            </a:r>
            <a:r>
              <a:rPr dirty="0" err="1"/>
              <a:t>microcertification</a:t>
            </a:r>
            <a:r>
              <a:rPr dirty="0"/>
              <a:t>:</a:t>
            </a:r>
            <a:endParaRPr sz="2300" dirty="0">
              <a:latin typeface="+mn-lt"/>
              <a:cs typeface="Arial"/>
            </a:endParaRPr>
          </a:p>
        </p:txBody>
      </p:sp>
      <p:sp>
        <p:nvSpPr>
          <p:cNvPr id="3" name="Slide Number Placeholder 2"/>
          <p:cNvSpPr>
            <a:spLocks noGrp="1"/>
          </p:cNvSpPr>
          <p:nvPr>
            <p:ph type="sldNum" sz="quarter" idx="7"/>
          </p:nvPr>
        </p:nvSpPr>
        <p:spPr/>
        <p:txBody>
          <a:bodyPr/>
          <a:lstStyle/>
          <a:p>
            <a:fld id="{B6F15528-21DE-4FAA-801E-634DDDAF4B2B}" type="slidenum">
              <a:rPr lang="en-GB" smtClean="0"/>
              <a:t>6</a:t>
            </a:fld>
            <a:endParaRPr lang="en-GB"/>
          </a:p>
        </p:txBody>
      </p:sp>
      <p:sp>
        <p:nvSpPr>
          <p:cNvPr id="7" name="TextBox 6">
            <a:extLst>
              <a:ext uri="{FF2B5EF4-FFF2-40B4-BE49-F238E27FC236}">
                <a16:creationId xmlns:a16="http://schemas.microsoft.com/office/drawing/2014/main" id="{58780D29-339D-55E1-3CA2-7379E86B40E8}"/>
              </a:ext>
            </a:extLst>
          </p:cNvPr>
          <p:cNvSpPr txBox="1"/>
          <p:nvPr/>
        </p:nvSpPr>
        <p:spPr>
          <a:xfrm>
            <a:off x="449783" y="4191000"/>
            <a:ext cx="11208817" cy="1846659"/>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600" b="0" i="0" u="none" strike="noStrike" cap="none" normalizeH="0" baseline="0" dirty="0">
                <a:ln>
                  <a:noFill/>
                </a:ln>
                <a:solidFill>
                  <a:schemeClr val="tx1"/>
                </a:solidFill>
                <a:effectLst/>
                <a:latin typeface="Arial" panose="020B0604020202020204" pitchFamily="34" charset="0"/>
              </a:rPr>
              <a:t>Est </a:t>
            </a:r>
            <a:r>
              <a:rPr kumimoji="0" lang="en-US" altLang="en-US" sz="1600" b="0" i="0" u="none" strike="noStrike" cap="none" normalizeH="0" baseline="0" dirty="0" err="1">
                <a:ln>
                  <a:noFill/>
                </a:ln>
                <a:solidFill>
                  <a:schemeClr val="tx1"/>
                </a:solidFill>
                <a:effectLst/>
                <a:latin typeface="Arial" panose="020B0604020202020204" pitchFamily="34" charset="0"/>
              </a:rPr>
              <a:t>une</a:t>
            </a:r>
            <a:r>
              <a:rPr kumimoji="0" lang="en-US" altLang="en-US" sz="1600" b="0" i="0" u="none" strike="noStrike" cap="none" normalizeH="0" baseline="0" dirty="0">
                <a:ln>
                  <a:noFill/>
                </a:ln>
                <a:solidFill>
                  <a:schemeClr val="tx1"/>
                </a:solidFill>
                <a:effectLst/>
                <a:latin typeface="Arial" panose="020B0604020202020204" pitchFamily="34" charset="0"/>
              </a:rPr>
              <a:t> attestation d’un </a:t>
            </a:r>
            <a:r>
              <a:rPr kumimoji="0" lang="en-US" altLang="en-US" sz="1600" b="0" i="0" u="none" strike="noStrike" cap="none" normalizeH="0" baseline="0" dirty="0" err="1">
                <a:ln>
                  <a:noFill/>
                </a:ln>
                <a:solidFill>
                  <a:srgbClr val="00B050"/>
                </a:solidFill>
                <a:effectLst/>
                <a:latin typeface="Arial" panose="020B0604020202020204" pitchFamily="34" charset="0"/>
              </a:rPr>
              <a:t>apprentissage</a:t>
            </a:r>
            <a:r>
              <a:rPr kumimoji="0" lang="en-US" altLang="en-US" sz="1600" b="0" i="0" u="none" strike="noStrike" cap="none" normalizeH="0" baseline="0" dirty="0">
                <a:ln>
                  <a:noFill/>
                </a:ln>
                <a:solidFill>
                  <a:srgbClr val="00B050"/>
                </a:solidFill>
                <a:effectLst/>
                <a:latin typeface="Arial" panose="020B0604020202020204" pitchFamily="34" charset="0"/>
              </a:rPr>
              <a:t> </a:t>
            </a:r>
            <a:r>
              <a:rPr kumimoji="0" lang="en-US" altLang="en-US" sz="1600" b="0" i="0" u="none" strike="noStrike" cap="none" normalizeH="0" baseline="0" dirty="0" err="1">
                <a:ln>
                  <a:noFill/>
                </a:ln>
                <a:solidFill>
                  <a:srgbClr val="00B050"/>
                </a:solidFill>
                <a:effectLst/>
                <a:latin typeface="Arial" panose="020B0604020202020204" pitchFamily="34" charset="0"/>
              </a:rPr>
              <a:t>ciblé</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vérifiant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ce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que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l’apprenant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sait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comprend</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ou</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est</a:t>
            </a:r>
            <a:r>
              <a:rPr kumimoji="0" lang="en-US" altLang="en-US" sz="1600" b="0" i="0" u="none" strike="noStrike" cap="none" normalizeH="0" baseline="0" dirty="0">
                <a:ln>
                  <a:noFill/>
                </a:ln>
                <a:solidFill>
                  <a:schemeClr val="tx1"/>
                </a:solidFill>
                <a:effectLst/>
                <a:latin typeface="Arial" panose="020B0604020202020204" pitchFamily="34" charset="0"/>
              </a:rPr>
              <a:t> capable de faire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600" b="0" i="0" u="none" strike="noStrike" cap="none" normalizeH="0" baseline="0" dirty="0" err="1">
                <a:ln>
                  <a:noFill/>
                </a:ln>
                <a:solidFill>
                  <a:schemeClr val="tx1"/>
                </a:solidFill>
                <a:effectLst/>
                <a:latin typeface="Arial" panose="020B0604020202020204" pitchFamily="34" charset="0"/>
              </a:rPr>
              <a:t>Inclut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une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rgbClr val="00B050"/>
                </a:solidFill>
                <a:effectLst/>
                <a:latin typeface="Arial" panose="020B0604020202020204" pitchFamily="34" charset="0"/>
              </a:rPr>
              <a:t>évaluation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fondée</a:t>
            </a:r>
            <a:r>
              <a:rPr kumimoji="0" lang="en-US" altLang="en-US" sz="1600" b="0" i="0" u="none" strike="noStrike" cap="none" normalizeH="0" baseline="0" dirty="0">
                <a:ln>
                  <a:noFill/>
                </a:ln>
                <a:solidFill>
                  <a:schemeClr val="tx1"/>
                </a:solidFill>
                <a:effectLst/>
                <a:latin typeface="Arial" panose="020B0604020202020204" pitchFamily="34" charset="0"/>
              </a:rPr>
              <a:t> sur des </a:t>
            </a:r>
            <a:r>
              <a:rPr kumimoji="0" lang="en-US" altLang="en-US" sz="1600" b="0" i="0" u="none" strike="noStrike" cap="none" normalizeH="0" baseline="0" dirty="0" err="1">
                <a:ln>
                  <a:noFill/>
                </a:ln>
                <a:solidFill>
                  <a:srgbClr val="00B050"/>
                </a:solidFill>
                <a:effectLst/>
                <a:latin typeface="Arial" panose="020B0604020202020204" pitchFamily="34" charset="0"/>
              </a:rPr>
              <a:t>normes</a:t>
            </a:r>
            <a:r>
              <a:rPr kumimoji="0" lang="en-US" altLang="en-US" sz="1600" b="0" i="0" u="none" strike="noStrike" cap="none" normalizeH="0" baseline="0" dirty="0">
                <a:ln>
                  <a:noFill/>
                </a:ln>
                <a:solidFill>
                  <a:srgbClr val="00B050"/>
                </a:solidFill>
                <a:effectLst/>
                <a:latin typeface="Arial" panose="020B0604020202020204" pitchFamily="34" charset="0"/>
              </a:rPr>
              <a:t> </a:t>
            </a:r>
            <a:r>
              <a:rPr kumimoji="0" lang="en-US" altLang="en-US" sz="1600" b="0" i="0" u="none" strike="noStrike" cap="none" normalizeH="0" baseline="0" dirty="0" err="1">
                <a:ln>
                  <a:noFill/>
                </a:ln>
                <a:solidFill>
                  <a:srgbClr val="00B050"/>
                </a:solidFill>
                <a:effectLst/>
                <a:latin typeface="Arial" panose="020B0604020202020204" pitchFamily="34" charset="0"/>
              </a:rPr>
              <a:t>clairement</a:t>
            </a:r>
            <a:r>
              <a:rPr kumimoji="0" lang="en-US" altLang="en-US" sz="1600" b="0" i="0" u="none" strike="noStrike" cap="none" normalizeH="0" baseline="0" dirty="0">
                <a:ln>
                  <a:noFill/>
                </a:ln>
                <a:solidFill>
                  <a:srgbClr val="00B050"/>
                </a:solidFill>
                <a:effectLst/>
                <a:latin typeface="Arial" panose="020B0604020202020204" pitchFamily="34" charset="0"/>
              </a:rPr>
              <a:t> </a:t>
            </a:r>
            <a:r>
              <a:rPr kumimoji="0" lang="en-US" altLang="en-US" sz="1600" b="0" i="0" u="none" strike="noStrike" cap="none" normalizeH="0" baseline="0" dirty="0" err="1">
                <a:ln>
                  <a:noFill/>
                </a:ln>
                <a:solidFill>
                  <a:srgbClr val="00B050"/>
                </a:solidFill>
                <a:effectLst/>
                <a:latin typeface="Arial" panose="020B0604020202020204" pitchFamily="34" charset="0"/>
              </a:rPr>
              <a:t>définies</a:t>
            </a:r>
            <a:r>
              <a:rPr kumimoji="0" lang="en-US" altLang="en-US" sz="1600" b="0" i="0" u="none" strike="noStrike" cap="none" normalizeH="0" baseline="0" dirty="0">
                <a:ln>
                  <a:noFill/>
                </a:ln>
                <a:solidFill>
                  <a:srgbClr val="00B050"/>
                </a:solidFill>
                <a:effectLst/>
                <a:latin typeface="Arial" panose="020B0604020202020204" pitchFamily="34" charset="0"/>
              </a:rPr>
              <a:t> </a:t>
            </a:r>
            <a:r>
              <a:rPr kumimoji="0" lang="en-US" altLang="en-US" sz="1600" b="0" i="0" u="none" strike="noStrike" cap="none" normalizeH="0" baseline="0" dirty="0">
                <a:ln>
                  <a:noFill/>
                </a:ln>
                <a:solidFill>
                  <a:schemeClr val="tx1"/>
                </a:solidFill>
                <a:effectLst/>
                <a:latin typeface="Arial" panose="020B0604020202020204" pitchFamily="34" charset="0"/>
              </a:rPr>
              <a:t>et </a:t>
            </a:r>
            <a:r>
              <a:rPr kumimoji="0" lang="en-US" altLang="en-US" sz="1600" b="0" i="0" u="none" strike="noStrike" cap="none" normalizeH="0" baseline="0" dirty="0" err="1">
                <a:ln>
                  <a:noFill/>
                </a:ln>
                <a:solidFill>
                  <a:schemeClr val="tx1"/>
                </a:solidFill>
                <a:effectLst/>
                <a:latin typeface="Arial" panose="020B0604020202020204" pitchFamily="34" charset="0"/>
              </a:rPr>
              <a:t>est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délivrée</a:t>
            </a:r>
            <a:r>
              <a:rPr kumimoji="0" lang="en-US" altLang="en-US" sz="1600" b="0" i="0" u="none" strike="noStrike" cap="none" normalizeH="0" baseline="0" dirty="0">
                <a:ln>
                  <a:noFill/>
                </a:ln>
                <a:solidFill>
                  <a:schemeClr val="tx1"/>
                </a:solidFill>
                <a:effectLst/>
                <a:latin typeface="Arial" panose="020B0604020202020204" pitchFamily="34" charset="0"/>
              </a:rPr>
              <a:t> par un </a:t>
            </a:r>
            <a:r>
              <a:rPr kumimoji="0" lang="en-US" altLang="en-US" sz="1600" b="0" i="0" u="none" strike="noStrike" cap="none" normalizeH="0" baseline="0" dirty="0" err="1">
                <a:ln>
                  <a:noFill/>
                </a:ln>
                <a:solidFill>
                  <a:srgbClr val="00B050"/>
                </a:solidFill>
                <a:effectLst/>
                <a:latin typeface="Arial" panose="020B0604020202020204" pitchFamily="34" charset="0"/>
              </a:rPr>
              <a:t>prestataire</a:t>
            </a:r>
            <a:r>
              <a:rPr kumimoji="0" lang="en-US" altLang="en-US" sz="1600" b="0" i="0" u="none" strike="noStrike" cap="none" normalizeH="0" baseline="0" dirty="0">
                <a:ln>
                  <a:noFill/>
                </a:ln>
                <a:solidFill>
                  <a:srgbClr val="00B050"/>
                </a:solidFill>
                <a:effectLst/>
                <a:latin typeface="Arial" panose="020B0604020202020204" pitchFamily="34" charset="0"/>
              </a:rPr>
              <a:t> </a:t>
            </a:r>
            <a:r>
              <a:rPr kumimoji="0" lang="en-US" altLang="en-US" sz="1600" b="0" i="0" u="none" strike="noStrike" cap="none" normalizeH="0" baseline="0" dirty="0" err="1">
                <a:ln>
                  <a:noFill/>
                </a:ln>
                <a:solidFill>
                  <a:srgbClr val="00B050"/>
                </a:solidFill>
                <a:effectLst/>
                <a:latin typeface="Arial" panose="020B0604020202020204" pitchFamily="34" charset="0"/>
              </a:rPr>
              <a:t>reconnu</a:t>
            </a:r>
            <a:r>
              <a:rPr kumimoji="0" lang="en-US" altLang="en-US" sz="1600" b="0" i="0" u="none" strike="noStrike" cap="none" normalizeH="0" baseline="0" dirty="0">
                <a:ln>
                  <a:noFill/>
                </a:ln>
                <a:solidFill>
                  <a:srgbClr val="00B050"/>
                </a:solidFill>
                <a:effectLst/>
                <a:latin typeface="Arial" panose="020B0604020202020204" pitchFamily="34" charset="0"/>
              </a:rPr>
              <a:t> </a:t>
            </a:r>
            <a:r>
              <a:rPr kumimoji="0" lang="en-US" altLang="en-US" sz="1600" b="0" i="0" u="none" strike="noStrike" cap="none" normalizeH="0" baseline="0" dirty="0">
                <a:ln>
                  <a:noFill/>
                </a:ln>
                <a:solidFill>
                  <a:schemeClr val="tx1"/>
                </a:solidFill>
                <a:effectLst/>
                <a:latin typeface="Arial" panose="020B0604020202020204" pitchFamily="34" charset="0"/>
              </a:rPr>
              <a:t>et de </a:t>
            </a:r>
            <a:r>
              <a:rPr kumimoji="0" lang="en-US" altLang="en-US" sz="1600" b="0" i="0" u="none" strike="noStrike" cap="none" normalizeH="0" baseline="0" dirty="0" err="1">
                <a:ln>
                  <a:noFill/>
                </a:ln>
                <a:solidFill>
                  <a:schemeClr val="tx1"/>
                </a:solidFill>
                <a:effectLst/>
                <a:latin typeface="Arial" panose="020B0604020202020204" pitchFamily="34" charset="0"/>
              </a:rPr>
              <a:t>confiance</a:t>
            </a:r>
            <a:r>
              <a:rPr kumimoji="0" lang="en-US" altLang="en-US" sz="1600" b="0" i="0" u="none" strike="noStrike" cap="none" normalizeH="0" baseline="0" dirty="0">
                <a:ln>
                  <a:noFill/>
                </a:ln>
                <a:solidFill>
                  <a:schemeClr val="tx1"/>
                </a:solidFill>
                <a:effectLst/>
                <a:latin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600" b="0" i="0" u="none" strike="noStrike" cap="none" normalizeH="0" baseline="0" dirty="0" err="1">
                <a:ln>
                  <a:noFill/>
                </a:ln>
                <a:solidFill>
                  <a:schemeClr val="tx1"/>
                </a:solidFill>
                <a:effectLst/>
                <a:latin typeface="Arial" panose="020B0604020202020204" pitchFamily="34" charset="0"/>
              </a:rPr>
              <a:t>Possède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une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rgbClr val="00B050"/>
                </a:solidFill>
                <a:effectLst/>
                <a:latin typeface="Arial" panose="020B0604020202020204" pitchFamily="34" charset="0"/>
              </a:rPr>
              <a:t>valeur</a:t>
            </a:r>
            <a:r>
              <a:rPr kumimoji="0" lang="en-US" altLang="en-US" sz="1600" b="0" i="0" u="none" strike="noStrike" cap="none" normalizeH="0" baseline="0" dirty="0">
                <a:ln>
                  <a:noFill/>
                </a:ln>
                <a:solidFill>
                  <a:srgbClr val="00B050"/>
                </a:solidFill>
                <a:effectLst/>
                <a:latin typeface="Arial" panose="020B0604020202020204" pitchFamily="34" charset="0"/>
              </a:rPr>
              <a:t> </a:t>
            </a:r>
            <a:r>
              <a:rPr kumimoji="0" lang="en-US" altLang="en-US" sz="1600" b="0" i="0" u="none" strike="noStrike" cap="none" normalizeH="0" baseline="0" dirty="0" err="1">
                <a:ln>
                  <a:noFill/>
                </a:ln>
                <a:solidFill>
                  <a:srgbClr val="00B050"/>
                </a:solidFill>
                <a:effectLst/>
                <a:latin typeface="Arial" panose="020B0604020202020204" pitchFamily="34" charset="0"/>
              </a:rPr>
              <a:t>autonome</a:t>
            </a:r>
            <a:r>
              <a:rPr kumimoji="0" lang="en-US" altLang="en-US" sz="1600" b="0" i="0" u="none" strike="noStrike" cap="none" normalizeH="0" baseline="0" dirty="0">
                <a:ln>
                  <a:noFill/>
                </a:ln>
                <a:solidFill>
                  <a:schemeClr val="tx1"/>
                </a:solidFill>
                <a:effectLst/>
                <a:latin typeface="Arial" panose="020B0604020202020204" pitchFamily="34" charset="0"/>
              </a:rPr>
              <a:t>, tout </a:t>
            </a:r>
            <a:r>
              <a:rPr kumimoji="0" lang="en-US" altLang="en-US" sz="1600" b="0" i="0" u="none" strike="noStrike" cap="none" normalizeH="0" baseline="0" dirty="0" err="1">
                <a:ln>
                  <a:noFill/>
                </a:ln>
                <a:solidFill>
                  <a:schemeClr val="tx1"/>
                </a:solidFill>
                <a:effectLst/>
                <a:latin typeface="Arial" panose="020B0604020202020204" pitchFamily="34" charset="0"/>
              </a:rPr>
              <a:t>en</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pouvant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également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rgbClr val="00B050"/>
                </a:solidFill>
                <a:effectLst/>
                <a:latin typeface="Arial" panose="020B0604020202020204" pitchFamily="34" charset="0"/>
              </a:rPr>
              <a:t>contribuer</a:t>
            </a:r>
            <a:r>
              <a:rPr kumimoji="0" lang="en-US" altLang="en-US" sz="1600" b="0" i="0" u="none" strike="noStrike" cap="none" normalizeH="0" baseline="0" dirty="0">
                <a:ln>
                  <a:noFill/>
                </a:ln>
                <a:solidFill>
                  <a:srgbClr val="00B050"/>
                </a:solidFill>
                <a:effectLst/>
                <a:latin typeface="Arial" panose="020B0604020202020204" pitchFamily="34" charset="0"/>
              </a:rPr>
              <a:t> à </a:t>
            </a:r>
            <a:r>
              <a:rPr kumimoji="0" lang="en-US" altLang="en-US" sz="1600" b="0" i="0" u="none" strike="noStrike" cap="none" normalizeH="0" baseline="0" dirty="0" err="1">
                <a:ln>
                  <a:noFill/>
                </a:ln>
                <a:solidFill>
                  <a:srgbClr val="00B050"/>
                </a:solidFill>
                <a:effectLst/>
                <a:latin typeface="Arial" panose="020B0604020202020204" pitchFamily="34" charset="0"/>
              </a:rPr>
              <a:t>ou</a:t>
            </a:r>
            <a:r>
              <a:rPr kumimoji="0" lang="en-US" altLang="en-US" sz="1600" b="0" i="0" u="none" strike="noStrike" cap="none" normalizeH="0" baseline="0" dirty="0">
                <a:ln>
                  <a:noFill/>
                </a:ln>
                <a:solidFill>
                  <a:srgbClr val="00B050"/>
                </a:solidFill>
                <a:effectLst/>
                <a:latin typeface="Arial" panose="020B0604020202020204" pitchFamily="34" charset="0"/>
              </a:rPr>
              <a:t> </a:t>
            </a:r>
            <a:r>
              <a:rPr kumimoji="0" lang="en-US" altLang="en-US" sz="1600" b="0" i="0" u="none" strike="noStrike" cap="none" normalizeH="0" baseline="0" dirty="0" err="1">
                <a:ln>
                  <a:noFill/>
                </a:ln>
                <a:solidFill>
                  <a:srgbClr val="00B050"/>
                </a:solidFill>
                <a:effectLst/>
                <a:latin typeface="Arial" panose="020B0604020202020204" pitchFamily="34" charset="0"/>
              </a:rPr>
              <a:t>compléter</a:t>
            </a:r>
            <a:r>
              <a:rPr kumimoji="0" lang="en-US" altLang="en-US" sz="1600" b="0" i="0" u="none" strike="noStrike" cap="none" normalizeH="0" baseline="0" dirty="0">
                <a:ln>
                  <a:noFill/>
                </a:ln>
                <a:solidFill>
                  <a:srgbClr val="00B050"/>
                </a:solidFill>
                <a:effectLst/>
                <a:latin typeface="Arial" panose="020B0604020202020204" pitchFamily="34" charset="0"/>
              </a:rPr>
              <a:t> </a:t>
            </a:r>
            <a:r>
              <a:rPr kumimoji="0" lang="en-US" altLang="en-US" sz="1600" b="0" i="0" u="none" strike="noStrike" cap="none" normalizeH="0" baseline="0" dirty="0" err="1">
                <a:ln>
                  <a:noFill/>
                </a:ln>
                <a:solidFill>
                  <a:srgbClr val="00B050"/>
                </a:solidFill>
                <a:effectLst/>
                <a:latin typeface="Arial" panose="020B0604020202020204" pitchFamily="34" charset="0"/>
              </a:rPr>
              <a:t>d’autres</a:t>
            </a:r>
            <a:r>
              <a:rPr kumimoji="0" lang="en-US" altLang="en-US" sz="1600" b="0" i="0" u="none" strike="noStrike" cap="none" normalizeH="0" baseline="0" dirty="0">
                <a:ln>
                  <a:noFill/>
                </a:ln>
                <a:solidFill>
                  <a:srgbClr val="00B050"/>
                </a:solidFill>
                <a:effectLst/>
                <a:latin typeface="Arial" panose="020B0604020202020204" pitchFamily="34" charset="0"/>
              </a:rPr>
              <a:t> micro-certifications </a:t>
            </a:r>
            <a:r>
              <a:rPr kumimoji="0" lang="en-US" altLang="en-US" sz="1600" b="0" i="0" u="none" strike="noStrike" cap="none" normalizeH="0" baseline="0" dirty="0" err="1">
                <a:ln>
                  <a:noFill/>
                </a:ln>
                <a:solidFill>
                  <a:srgbClr val="00B050"/>
                </a:solidFill>
                <a:effectLst/>
                <a:latin typeface="Arial" panose="020B0604020202020204" pitchFamily="34" charset="0"/>
              </a:rPr>
              <a:t>ou</a:t>
            </a:r>
            <a:r>
              <a:rPr kumimoji="0" lang="en-US" altLang="en-US" sz="1600" b="0" i="0" u="none" strike="noStrike" cap="none" normalizeH="0" baseline="0" dirty="0">
                <a:ln>
                  <a:noFill/>
                </a:ln>
                <a:solidFill>
                  <a:srgbClr val="00B050"/>
                </a:solidFill>
                <a:effectLst/>
                <a:latin typeface="Arial" panose="020B0604020202020204" pitchFamily="34" charset="0"/>
              </a:rPr>
              <a:t> macro-certifications</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notamment</a:t>
            </a:r>
            <a:r>
              <a:rPr kumimoji="0" lang="en-US" altLang="en-US" sz="1600" b="0" i="0" u="none" strike="noStrike" cap="none" normalizeH="0" baseline="0" dirty="0">
                <a:ln>
                  <a:noFill/>
                </a:ln>
                <a:solidFill>
                  <a:schemeClr val="tx1"/>
                </a:solidFill>
                <a:effectLst/>
                <a:latin typeface="Arial" panose="020B0604020202020204" pitchFamily="34" charset="0"/>
              </a:rPr>
              <a:t> par la reconnaissance des acquis de </a:t>
            </a:r>
            <a:r>
              <a:rPr kumimoji="0" lang="en-US" altLang="en-US" sz="1600" b="0" i="0" u="none" strike="noStrike" cap="none" normalizeH="0" baseline="0" dirty="0" err="1">
                <a:ln>
                  <a:noFill/>
                </a:ln>
                <a:solidFill>
                  <a:schemeClr val="tx1"/>
                </a:solidFill>
                <a:effectLst/>
                <a:latin typeface="Arial" panose="020B0604020202020204" pitchFamily="34" charset="0"/>
              </a:rPr>
              <a:t>l’apprentissage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antérieur</a:t>
            </a:r>
            <a:r>
              <a:rPr kumimoji="0" lang="en-US" altLang="en-US" sz="1600" b="0" i="0" u="none" strike="noStrike" cap="none" normalizeH="0" baseline="0" dirty="0">
                <a:ln>
                  <a:noFill/>
                </a:ln>
                <a:solidFill>
                  <a:schemeClr val="tx1"/>
                </a:solidFill>
                <a:effectLst/>
                <a:latin typeface="Arial" panose="020B060402020202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600" b="0" i="0" u="none" strike="noStrike" cap="none" normalizeH="0" baseline="0" dirty="0" err="1">
                <a:ln>
                  <a:noFill/>
                </a:ln>
                <a:solidFill>
                  <a:srgbClr val="00B050"/>
                </a:solidFill>
                <a:effectLst/>
                <a:latin typeface="Arial" panose="020B0604020202020204" pitchFamily="34" charset="0"/>
              </a:rPr>
              <a:t>Répond</a:t>
            </a:r>
            <a:r>
              <a:rPr kumimoji="0" lang="en-US" altLang="en-US" sz="1600" b="0" i="0" u="none" strike="noStrike" cap="none" normalizeH="0" baseline="0" dirty="0">
                <a:ln>
                  <a:noFill/>
                </a:ln>
                <a:solidFill>
                  <a:srgbClr val="00B050"/>
                </a:solidFill>
                <a:effectLst/>
                <a:latin typeface="Arial" panose="020B0604020202020204" pitchFamily="34" charset="0"/>
              </a:rPr>
              <a:t> aux </a:t>
            </a:r>
            <a:r>
              <a:rPr kumimoji="0" lang="en-US" altLang="en-US" sz="1600" b="0" i="0" u="none" strike="noStrike" cap="none" normalizeH="0" baseline="0" dirty="0" err="1">
                <a:ln>
                  <a:noFill/>
                </a:ln>
                <a:solidFill>
                  <a:srgbClr val="00B050"/>
                </a:solidFill>
                <a:effectLst/>
                <a:latin typeface="Arial" panose="020B0604020202020204" pitchFamily="34" charset="0"/>
              </a:rPr>
              <a:t>normes</a:t>
            </a:r>
            <a:r>
              <a:rPr kumimoji="0" lang="en-US" altLang="en-US" sz="1600" b="0" i="0" u="none" strike="noStrike" cap="none" normalizeH="0" baseline="0" dirty="0">
                <a:ln>
                  <a:noFill/>
                </a:ln>
                <a:solidFill>
                  <a:srgbClr val="00B050"/>
                </a:solidFill>
                <a:effectLst/>
                <a:latin typeface="Arial" panose="020B0604020202020204" pitchFamily="34" charset="0"/>
              </a:rPr>
              <a:t> </a:t>
            </a:r>
            <a:r>
              <a:rPr kumimoji="0" lang="en-US" altLang="en-US" sz="1600" b="0" i="0" u="none" strike="noStrike" cap="none" normalizeH="0" baseline="0" dirty="0" err="1">
                <a:ln>
                  <a:noFill/>
                </a:ln>
                <a:solidFill>
                  <a:srgbClr val="00B050"/>
                </a:solidFill>
                <a:effectLst/>
                <a:latin typeface="Arial" panose="020B0604020202020204" pitchFamily="34" charset="0"/>
              </a:rPr>
              <a:t>exigées</a:t>
            </a:r>
            <a:r>
              <a:rPr kumimoji="0" lang="en-US" altLang="en-US" sz="1600" b="0" i="0" u="none" strike="noStrike" cap="none" normalizeH="0" baseline="0" dirty="0">
                <a:ln>
                  <a:noFill/>
                </a:ln>
                <a:solidFill>
                  <a:srgbClr val="00B050"/>
                </a:solidFill>
                <a:effectLst/>
                <a:latin typeface="Arial" panose="020B0604020202020204" pitchFamily="34" charset="0"/>
              </a:rPr>
              <a:t> </a:t>
            </a:r>
            <a:r>
              <a:rPr kumimoji="0" lang="en-US" altLang="en-US" sz="1600" b="0" i="0" u="none" strike="noStrike" cap="none" normalizeH="0" baseline="0" dirty="0">
                <a:ln>
                  <a:noFill/>
                </a:ln>
                <a:solidFill>
                  <a:schemeClr val="tx1"/>
                </a:solidFill>
                <a:effectLst/>
                <a:latin typeface="Arial" panose="020B0604020202020204" pitchFamily="34" charset="0"/>
              </a:rPr>
              <a:t>par les </a:t>
            </a:r>
            <a:r>
              <a:rPr kumimoji="0" lang="en-US" altLang="en-US" sz="1600" b="0" i="0" u="none" strike="noStrike" cap="none" normalizeH="0" baseline="0" dirty="0" err="1">
                <a:ln>
                  <a:noFill/>
                </a:ln>
                <a:solidFill>
                  <a:srgbClr val="00B050"/>
                </a:solidFill>
                <a:effectLst/>
                <a:latin typeface="Arial" panose="020B0604020202020204" pitchFamily="34" charset="0"/>
              </a:rPr>
              <a:t>organismes</a:t>
            </a:r>
            <a:r>
              <a:rPr kumimoji="0" lang="en-US" altLang="en-US" sz="1600" b="0" i="0" u="none" strike="noStrike" cap="none" normalizeH="0" baseline="0" dirty="0">
                <a:ln>
                  <a:noFill/>
                </a:ln>
                <a:solidFill>
                  <a:srgbClr val="00B050"/>
                </a:solidFill>
                <a:effectLst/>
                <a:latin typeface="Arial" panose="020B0604020202020204" pitchFamily="34" charset="0"/>
              </a:rPr>
              <a:t> </a:t>
            </a:r>
            <a:r>
              <a:rPr kumimoji="0" lang="en-US" altLang="en-US" sz="1600" b="0" i="0" u="none" strike="noStrike" cap="none" normalizeH="0" baseline="0" dirty="0" err="1">
                <a:ln>
                  <a:noFill/>
                </a:ln>
                <a:solidFill>
                  <a:srgbClr val="00B050"/>
                </a:solidFill>
                <a:effectLst/>
                <a:latin typeface="Arial" panose="020B0604020202020204" pitchFamily="34" charset="0"/>
              </a:rPr>
              <a:t>compétents</a:t>
            </a:r>
            <a:r>
              <a:rPr kumimoji="0" lang="en-US" altLang="en-US" sz="1600" b="0" i="0" u="none" strike="noStrike" cap="none" normalizeH="0" baseline="0" dirty="0">
                <a:ln>
                  <a:noFill/>
                </a:ln>
                <a:solidFill>
                  <a:srgbClr val="00B050"/>
                </a:solidFill>
                <a:effectLst/>
                <a:latin typeface="Arial" panose="020B0604020202020204" pitchFamily="34" charset="0"/>
              </a:rPr>
              <a:t> </a:t>
            </a:r>
            <a:r>
              <a:rPr kumimoji="0" lang="en-US" altLang="en-US" sz="1600" b="0" i="0" u="none" strike="noStrike" cap="none" normalizeH="0" baseline="0" dirty="0" err="1">
                <a:ln>
                  <a:noFill/>
                </a:ln>
                <a:solidFill>
                  <a:srgbClr val="00B050"/>
                </a:solidFill>
                <a:effectLst/>
                <a:latin typeface="Arial" panose="020B0604020202020204" pitchFamily="34" charset="0"/>
              </a:rPr>
              <a:t>d’assurance</a:t>
            </a:r>
            <a:r>
              <a:rPr kumimoji="0" lang="en-US" altLang="en-US" sz="1600" b="0" i="0" u="none" strike="noStrike" cap="none" normalizeH="0" baseline="0" dirty="0">
                <a:ln>
                  <a:noFill/>
                </a:ln>
                <a:solidFill>
                  <a:srgbClr val="00B050"/>
                </a:solidFill>
                <a:effectLst/>
                <a:latin typeface="Arial" panose="020B0604020202020204" pitchFamily="34" charset="0"/>
              </a:rPr>
              <a:t> </a:t>
            </a:r>
            <a:r>
              <a:rPr kumimoji="0" lang="en-US" altLang="en-US" sz="1600" b="0" i="0" u="none" strike="noStrike" cap="none" normalizeH="0" baseline="0" dirty="0" err="1">
                <a:ln>
                  <a:noFill/>
                </a:ln>
                <a:solidFill>
                  <a:srgbClr val="00B050"/>
                </a:solidFill>
                <a:effectLst/>
                <a:latin typeface="Arial" panose="020B0604020202020204" pitchFamily="34" charset="0"/>
              </a:rPr>
              <a:t>qualité</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342900" indent="-342900">
              <a:buFont typeface="+mj-lt"/>
              <a:buAutoNum type="arabicPeriod"/>
            </a:pPr>
            <a:endParaRPr lang="en-GB"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3310" y="304800"/>
            <a:ext cx="5144136" cy="1267783"/>
          </a:xfrm>
          <a:prstGeom prst="rect">
            <a:avLst/>
          </a:prstGeom>
        </p:spPr>
        <p:txBody>
          <a:bodyPr vert="horz" wrap="square" lIns="0" tIns="62230" rIns="0" bIns="0">
            <a:spAutoFit/>
          </a:bodyPr>
          <a:lstStyle/>
          <a:p>
            <a:pPr marL="12700" marR="5080">
              <a:lnSpc>
                <a:spcPct val="89600"/>
              </a:lnSpc>
              <a:spcBef>
                <a:spcPts val="490"/>
              </a:spcBef>
              <a:defRPr sz="2900">
                <a:latin typeface="+mn-lt"/>
              </a:defRPr>
            </a:pPr>
            <a:r>
              <a:rPr dirty="0" err="1"/>
              <a:t>Définition</a:t>
            </a:r>
            <a:r>
              <a:rPr dirty="0"/>
              <a:t> des </a:t>
            </a:r>
            <a:r>
              <a:rPr dirty="0" err="1"/>
              <a:t>microcertifications</a:t>
            </a:r>
            <a:r>
              <a:rPr dirty="0"/>
              <a:t> dans le document de politique d</a:t>
            </a:r>
            <a:r>
              <a:rPr lang="en-GB" dirty="0"/>
              <a:t>e </a:t>
            </a:r>
            <a:r>
              <a:rPr lang="en-GB" dirty="0" err="1"/>
              <a:t>l’ACQF</a:t>
            </a:r>
            <a:endParaRPr sz="2900" dirty="0">
              <a:latin typeface="+mn-lt"/>
            </a:endParaRPr>
          </a:p>
        </p:txBody>
      </p:sp>
      <p:sp>
        <p:nvSpPr>
          <p:cNvPr id="6" name="object 6"/>
          <p:cNvSpPr txBox="1"/>
          <p:nvPr/>
        </p:nvSpPr>
        <p:spPr>
          <a:xfrm>
            <a:off x="179832" y="2074078"/>
            <a:ext cx="6622415" cy="2709844"/>
          </a:xfrm>
          <a:prstGeom prst="rect">
            <a:avLst/>
          </a:prstGeom>
          <a:ln w="38100">
            <a:solidFill>
              <a:schemeClr val="accent6">
                <a:lumMod val="75000"/>
              </a:schemeClr>
            </a:solidFill>
          </a:ln>
        </p:spPr>
        <p:txBody>
          <a:bodyPr vert="horz" wrap="square" lIns="0" tIns="50165" rIns="0" bIns="0">
            <a:spAutoFit/>
          </a:bodyPr>
          <a:lstStyle/>
          <a:p>
            <a:pPr marL="297180" marR="5080" indent="-285115" algn="l">
              <a:lnSpc>
                <a:spcPct val="90200"/>
              </a:lnSpc>
              <a:spcBef>
                <a:spcPts val="395"/>
              </a:spcBef>
              <a:buFont typeface="Wingdings"/>
              <a:buChar char=""/>
              <a:tabLst>
                <a:tab pos="298450" algn="l"/>
              </a:tabLst>
              <a:defRPr sz="2300">
                <a:latin typeface="Calibri"/>
                <a:cs typeface="Calibri"/>
              </a:defRPr>
            </a:pPr>
            <a:r>
              <a:rPr lang="fr-FR" sz="1600" b="1" dirty="0">
                <a:solidFill>
                  <a:schemeClr val="tx1"/>
                </a:solidFill>
              </a:rPr>
              <a:t>Une micro-certification désigne l’attestation des acquis d’apprentissage qu’un apprenant a obtenus à la suite d’un volume d’apprentissage réduit. Ces acquis sont évalués selon des critères transparents et clairement définis. Les expériences d’apprentissage menant à des micro-certifications sont conçues pour fournir à l’apprenant des connaissances, des compétences et des aptitudes spécifiques répondant à des besoins sociétaux, personnels, culturels ou du marché du </a:t>
            </a:r>
            <a:r>
              <a:rPr lang="fr-FR" sz="1600" b="1" dirty="0" err="1">
                <a:solidFill>
                  <a:schemeClr val="tx1"/>
                </a:solidFill>
              </a:rPr>
              <a:t>travail.Les</a:t>
            </a:r>
            <a:r>
              <a:rPr lang="fr-FR" sz="1600" b="1" dirty="0">
                <a:solidFill>
                  <a:schemeClr val="tx1"/>
                </a:solidFill>
              </a:rPr>
              <a:t> micro-certifications appartiennent à l’apprenant, peuvent être partagées et sont </a:t>
            </a:r>
            <a:r>
              <a:rPr lang="fr-FR" sz="1600" b="1" dirty="0" err="1">
                <a:solidFill>
                  <a:schemeClr val="tx1"/>
                </a:solidFill>
              </a:rPr>
              <a:t>portables.Elles</a:t>
            </a:r>
            <a:r>
              <a:rPr lang="fr-FR" sz="1600" b="1" dirty="0">
                <a:solidFill>
                  <a:schemeClr val="tx1"/>
                </a:solidFill>
              </a:rPr>
              <a:t> peuvent constituer des certifications autonomes ou être empilables / combinées pour former des certifications de plus grande </a:t>
            </a:r>
            <a:r>
              <a:rPr lang="fr-FR" sz="1600" b="1" dirty="0" err="1">
                <a:solidFill>
                  <a:schemeClr val="tx1"/>
                </a:solidFill>
              </a:rPr>
              <a:t>envergure.Elles</a:t>
            </a:r>
            <a:r>
              <a:rPr lang="fr-FR" sz="1600" b="1" dirty="0">
                <a:solidFill>
                  <a:schemeClr val="tx1"/>
                </a:solidFill>
              </a:rPr>
              <a:t> sont soutenues par une assurance qualité conforme à des normes convenues dans le secteur ou le domaine d’activité concerné.</a:t>
            </a:r>
            <a:endParaRPr sz="1600" dirty="0">
              <a:solidFill>
                <a:schemeClr val="tx1"/>
              </a:solidFill>
              <a:latin typeface="Calibri"/>
              <a:cs typeface="Calibri"/>
            </a:endParaRPr>
          </a:p>
        </p:txBody>
      </p:sp>
      <p:pic>
        <p:nvPicPr>
          <p:cNvPr id="8" name="Picture 7"/>
          <p:cNvPicPr>
            <a:picLocks noChangeAspect="1"/>
          </p:cNvPicPr>
          <p:nvPr/>
        </p:nvPicPr>
        <p:blipFill>
          <a:blip r:embed="rId2"/>
          <a:stretch>
            <a:fillRect/>
          </a:stretch>
        </p:blipFill>
        <p:spPr>
          <a:xfrm>
            <a:off x="7010400" y="238874"/>
            <a:ext cx="5029200" cy="63391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Slide Number Placeholder 2"/>
          <p:cNvSpPr>
            <a:spLocks noGrp="1"/>
          </p:cNvSpPr>
          <p:nvPr>
            <p:ph type="sldNum" sz="quarter" idx="7"/>
          </p:nvPr>
        </p:nvSpPr>
        <p:spPr/>
        <p:txBody>
          <a:bodyPr/>
          <a:lstStyle/>
          <a:p>
            <a:fld id="{B6F15528-21DE-4FAA-801E-634DDDAF4B2B}" type="slidenum">
              <a:rPr lang="en-GB" smtClean="0"/>
              <a:t>7</a:t>
            </a:fld>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202723" y="152400"/>
            <a:ext cx="11786553" cy="635559"/>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t>Microcertifications: définitions dans certains pays</a:t>
            </a:r>
            <a:endParaRPr sz="4000">
              <a:solidFill>
                <a:srgbClr val="00B050"/>
              </a:solidFill>
              <a:latin typeface="Calibri"/>
              <a:cs typeface="Calibri"/>
            </a:endParaRPr>
          </a:p>
        </p:txBody>
      </p:sp>
      <p:sp>
        <p:nvSpPr>
          <p:cNvPr id="17" name="object 17"/>
          <p:cNvSpPr/>
          <p:nvPr/>
        </p:nvSpPr>
        <p:spPr>
          <a:xfrm>
            <a:off x="449783" y="3956684"/>
            <a:ext cx="9373235" cy="9525"/>
          </a:xfrm>
          <a:custGeom>
            <a:avLst/>
            <a:gdLst/>
            <a:ahLst/>
            <a:cxnLst/>
            <a:rect l="l" t="t" r="r" b="b"/>
            <a:pathLst>
              <a:path w="9373235" h="9525">
                <a:moveTo>
                  <a:pt x="9372650" y="0"/>
                </a:moveTo>
                <a:lnTo>
                  <a:pt x="0" y="0"/>
                </a:lnTo>
                <a:lnTo>
                  <a:pt x="0" y="9525"/>
                </a:lnTo>
                <a:lnTo>
                  <a:pt x="9372650" y="9525"/>
                </a:lnTo>
                <a:lnTo>
                  <a:pt x="9372650" y="0"/>
                </a:lnTo>
                <a:close/>
              </a:path>
            </a:pathLst>
          </a:custGeom>
          <a:solidFill>
            <a:srgbClr val="961B2E"/>
          </a:solidFill>
        </p:spPr>
        <p:txBody>
          <a:bodyPr wrap="square" lIns="0" tIns="0" rIns="0" bIns="0"/>
          <a:lstStyle/>
          <a:p>
            <a:endParaRPr/>
          </a:p>
        </p:txBody>
      </p:sp>
      <p:graphicFrame>
        <p:nvGraphicFramePr>
          <p:cNvPr id="3" name="Table 2"/>
          <p:cNvGraphicFramePr>
            <a:graphicFrameLocks noGrp="1"/>
          </p:cNvGraphicFramePr>
          <p:nvPr>
            <p:extLst>
              <p:ext uri="{D42A27DB-BD31-4B8C-83A1-F6EECF244321}">
                <p14:modId xmlns:p14="http://schemas.microsoft.com/office/powerpoint/2010/main" val="255416516"/>
              </p:ext>
            </p:extLst>
          </p:nvPr>
        </p:nvGraphicFramePr>
        <p:xfrm>
          <a:off x="304798" y="899757"/>
          <a:ext cx="11582402" cy="5760720"/>
        </p:xfrm>
        <a:graphic>
          <a:graphicData uri="http://schemas.openxmlformats.org/drawingml/2006/table">
            <a:tbl>
              <a:tblPr firstRow="1" bandRow="1">
                <a:tableStyleId>{5C22544A-7EE6-4342-B048-85BDC9FD1C3A}</a:tableStyleId>
              </a:tblPr>
              <a:tblGrid>
                <a:gridCol w="1524003">
                  <a:extLst>
                    <a:ext uri="{9D8B030D-6E8A-4147-A177-3AD203B41FA5}">
                      <a16:colId xmlns:a16="http://schemas.microsoft.com/office/drawing/2014/main" val="3681545503"/>
                    </a:ext>
                  </a:extLst>
                </a:gridCol>
                <a:gridCol w="10058399">
                  <a:extLst>
                    <a:ext uri="{9D8B030D-6E8A-4147-A177-3AD203B41FA5}">
                      <a16:colId xmlns:a16="http://schemas.microsoft.com/office/drawing/2014/main" val="1286589121"/>
                    </a:ext>
                  </a:extLst>
                </a:gridCol>
              </a:tblGrid>
              <a:tr h="430359">
                <a:tc>
                  <a:txBody>
                    <a:bodyPr/>
                    <a:lstStyle/>
                    <a:p>
                      <a:pPr algn="ctr">
                        <a:defRPr sz="2400"/>
                      </a:pPr>
                      <a:r>
                        <a:t>Pays</a:t>
                      </a:r>
                      <a:endParaRPr sz="2400"/>
                    </a:p>
                  </a:txBody>
                  <a:tcPr/>
                </a:tc>
                <a:tc>
                  <a:txBody>
                    <a:bodyPr/>
                    <a:lstStyle/>
                    <a:p>
                      <a:pPr algn="ctr">
                        <a:defRPr sz="2400"/>
                      </a:pPr>
                      <a:r>
                        <a:t>Définition</a:t>
                      </a:r>
                      <a:endParaRPr sz="2400"/>
                    </a:p>
                  </a:txBody>
                  <a:tcPr/>
                </a:tc>
                <a:extLst>
                  <a:ext uri="{0D108BD9-81ED-4DB2-BD59-A6C34878D82A}">
                    <a16:rowId xmlns:a16="http://schemas.microsoft.com/office/drawing/2014/main" val="1957169903"/>
                  </a:ext>
                </a:extLst>
              </a:tr>
              <a:tr h="430359">
                <a:tc>
                  <a:txBody>
                    <a:bodyPr/>
                    <a:lstStyle/>
                    <a:p>
                      <a:pPr>
                        <a:defRPr sz="2400"/>
                      </a:pPr>
                      <a:r>
                        <a:t>Nouvelle-Zélande</a:t>
                      </a:r>
                      <a:endParaRPr sz="2400"/>
                    </a:p>
                  </a:txBody>
                  <a:tcPr/>
                </a:tc>
                <a:tc>
                  <a:txBody>
                    <a:bodyPr/>
                    <a:lstStyle/>
                    <a:p>
                      <a:pPr>
                        <a:defRPr sz="2400"/>
                      </a:pPr>
                      <a:r>
                        <a:t>Les microcertifications sont de petites récompenses autonomes avec des résultats d'apprentissage définis. Les microcertifications reconnaissent les compétences, l'expérience ou les connaissances des apprenants, tout en répondant à la demande des employeurs, de l'industrie et des communautés. Les microcertifications sont: </a:t>
                      </a:r>
                    </a:p>
                    <a:p>
                      <a:pPr>
                        <a:defRPr sz="2400"/>
                      </a:pPr>
                      <a:r>
                        <a:t>• Inscrit sur le New Zealand Qualifications and Credentials Framework (NZQCF). </a:t>
                      </a:r>
                    </a:p>
                    <a:p>
                      <a:pPr>
                        <a:defRPr sz="2400"/>
                      </a:pPr>
                      <a:r>
                        <a:t>• de 5 à 40 crédits (bien que, dans des circonstances exceptionnelles, ils puissent être inférieurs à 5 crédits); Enseigné à tous les niveaux de la NZQCF. </a:t>
                      </a:r>
                    </a:p>
                    <a:p>
                      <a:pPr>
                        <a:defRPr sz="2400"/>
                      </a:pPr>
                      <a:r>
                        <a:t>• Livré par des prestataires de services éducatifs agréés. </a:t>
                      </a:r>
                    </a:p>
                    <a:p>
                      <a:pPr>
                        <a:defRPr sz="2400"/>
                      </a:pPr>
                      <a:r>
                        <a:t>• Développé parce qu'il existe des preuves qu'ils sont nécessaires.</a:t>
                      </a:r>
                    </a:p>
                  </a:txBody>
                  <a:tcPr/>
                </a:tc>
                <a:extLst>
                  <a:ext uri="{0D108BD9-81ED-4DB2-BD59-A6C34878D82A}">
                    <a16:rowId xmlns:a16="http://schemas.microsoft.com/office/drawing/2014/main" val="1664916350"/>
                  </a:ext>
                </a:extLst>
              </a:tr>
              <a:tr h="430359">
                <a:tc>
                  <a:txBody>
                    <a:bodyPr/>
                    <a:lstStyle/>
                    <a:p>
                      <a:pPr>
                        <a:defRPr sz="2400"/>
                      </a:pPr>
                      <a:r>
                        <a:t>Australie</a:t>
                      </a:r>
                      <a:endParaRPr sz="2400"/>
                    </a:p>
                  </a:txBody>
                  <a:tcPr>
                    <a:solidFill>
                      <a:schemeClr val="accent3">
                        <a:lumMod val="40000"/>
                        <a:lumOff val="60000"/>
                      </a:schemeClr>
                    </a:solidFill>
                  </a:tcPr>
                </a:tc>
                <a:tc>
                  <a:txBody>
                    <a:bodyPr/>
                    <a:lstStyle/>
                    <a:p>
                      <a:pPr>
                        <a:defRPr sz="2400"/>
                      </a:pPr>
                      <a:r>
                        <a:t>Les microcertifications sont une certification d'apprentissage ou de compétence évaluée, avec un volume minimum d'apprentissage d'une heure et moins qu'une qualification de prix AQF, qui est supplémentaire, alternative, complémentaire ou une partie composante d'une qualification de prix AQF. </a:t>
                      </a:r>
                      <a:endParaRPr sz="2400"/>
                    </a:p>
                  </a:txBody>
                  <a:tcPr>
                    <a:solidFill>
                      <a:schemeClr val="accent3">
                        <a:lumMod val="40000"/>
                        <a:lumOff val="60000"/>
                      </a:schemeClr>
                    </a:solidFill>
                  </a:tcPr>
                </a:tc>
                <a:extLst>
                  <a:ext uri="{0D108BD9-81ED-4DB2-BD59-A6C34878D82A}">
                    <a16:rowId xmlns:a16="http://schemas.microsoft.com/office/drawing/2014/main" val="3896672608"/>
                  </a:ext>
                </a:extLst>
              </a:tr>
            </a:tbl>
          </a:graphicData>
        </a:graphic>
      </p:graphicFrame>
      <p:sp>
        <p:nvSpPr>
          <p:cNvPr id="5" name="Slide Number Placeholder 4"/>
          <p:cNvSpPr>
            <a:spLocks noGrp="1"/>
          </p:cNvSpPr>
          <p:nvPr>
            <p:ph type="sldNum" sz="quarter" idx="7"/>
          </p:nvPr>
        </p:nvSpPr>
        <p:spPr/>
        <p:txBody>
          <a:bodyPr/>
          <a:lstStyle/>
          <a:p>
            <a:fld id="{B6F15528-21DE-4FAA-801E-634DDDAF4B2B}" type="slidenum">
              <a:rPr lang="en-GB" smtClean="0"/>
              <a:t>8</a:t>
            </a:fld>
            <a:endParaRPr lang="en-GB"/>
          </a:p>
        </p:txBody>
      </p:sp>
    </p:spTree>
    <p:extLst>
      <p:ext uri="{BB962C8B-B14F-4D97-AF65-F5344CB8AC3E}">
        <p14:creationId xmlns:p14="http://schemas.microsoft.com/office/powerpoint/2010/main" val="3752792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6772275"/>
            <a:ext cx="12192000" cy="85725"/>
          </a:xfrm>
          <a:custGeom>
            <a:avLst/>
            <a:gdLst/>
            <a:ahLst/>
            <a:cxnLst/>
            <a:rect l="l" t="t" r="r" b="b"/>
            <a:pathLst>
              <a:path w="12192000" h="85725">
                <a:moveTo>
                  <a:pt x="12192000" y="0"/>
                </a:moveTo>
                <a:lnTo>
                  <a:pt x="0" y="0"/>
                </a:lnTo>
                <a:lnTo>
                  <a:pt x="0" y="85725"/>
                </a:lnTo>
                <a:lnTo>
                  <a:pt x="12192000" y="85725"/>
                </a:lnTo>
                <a:lnTo>
                  <a:pt x="12192000" y="0"/>
                </a:lnTo>
                <a:close/>
              </a:path>
            </a:pathLst>
          </a:custGeom>
          <a:solidFill>
            <a:srgbClr val="00A643"/>
          </a:solidFill>
        </p:spPr>
        <p:txBody>
          <a:bodyPr wrap="square" lIns="0" tIns="0" rIns="0" bIns="0"/>
          <a:lstStyle/>
          <a:p>
            <a:endParaRPr/>
          </a:p>
        </p:txBody>
      </p:sp>
      <p:sp>
        <p:nvSpPr>
          <p:cNvPr id="8" name="object 8"/>
          <p:cNvSpPr txBox="1">
            <a:spLocks noGrp="1"/>
          </p:cNvSpPr>
          <p:nvPr>
            <p:ph type="title"/>
          </p:nvPr>
        </p:nvSpPr>
        <p:spPr>
          <a:xfrm>
            <a:off x="327915" y="593774"/>
            <a:ext cx="11786553" cy="1333698"/>
          </a:xfrm>
          <a:prstGeom prst="rect">
            <a:avLst/>
          </a:prstGeom>
          <a:solidFill>
            <a:schemeClr val="bg1"/>
          </a:solidFill>
          <a:ln w="6350">
            <a:solidFill>
              <a:schemeClr val="bg1"/>
            </a:solidFill>
          </a:ln>
        </p:spPr>
        <p:txBody>
          <a:bodyPr vert="horz" wrap="square" lIns="0" tIns="0" rIns="0" bIns="0">
            <a:spAutoFit/>
          </a:bodyPr>
          <a:lstStyle/>
          <a:p>
            <a:pPr marL="85090">
              <a:lnSpc>
                <a:spcPts val="5165"/>
              </a:lnSpc>
              <a:defRPr sz="4000">
                <a:solidFill>
                  <a:srgbClr val="00B050"/>
                </a:solidFill>
                <a:latin typeface="Calibri"/>
                <a:cs typeface="Calibri"/>
              </a:defRPr>
            </a:pPr>
            <a:r>
              <a:t>Microcertifications: définitions dans certains pays... suite</a:t>
            </a:r>
            <a:endParaRPr sz="4000">
              <a:solidFill>
                <a:srgbClr val="00B050"/>
              </a:solidFill>
              <a:latin typeface="Calibri"/>
              <a:cs typeface="Calibri"/>
            </a:endParaRPr>
          </a:p>
        </p:txBody>
      </p:sp>
      <p:graphicFrame>
        <p:nvGraphicFramePr>
          <p:cNvPr id="3" name="Table 2"/>
          <p:cNvGraphicFramePr>
            <a:graphicFrameLocks noGrp="1"/>
          </p:cNvGraphicFramePr>
          <p:nvPr>
            <p:extLst>
              <p:ext uri="{D42A27DB-BD31-4B8C-83A1-F6EECF244321}">
                <p14:modId xmlns:p14="http://schemas.microsoft.com/office/powerpoint/2010/main" val="3484862879"/>
              </p:ext>
            </p:extLst>
          </p:nvPr>
        </p:nvGraphicFramePr>
        <p:xfrm>
          <a:off x="323634" y="2141026"/>
          <a:ext cx="11582402" cy="4389120"/>
        </p:xfrm>
        <a:graphic>
          <a:graphicData uri="http://schemas.openxmlformats.org/drawingml/2006/table">
            <a:tbl>
              <a:tblPr firstRow="1" bandRow="1">
                <a:tableStyleId>{5C22544A-7EE6-4342-B048-85BDC9FD1C3A}</a:tableStyleId>
              </a:tblPr>
              <a:tblGrid>
                <a:gridCol w="1524003">
                  <a:extLst>
                    <a:ext uri="{9D8B030D-6E8A-4147-A177-3AD203B41FA5}">
                      <a16:colId xmlns:a16="http://schemas.microsoft.com/office/drawing/2014/main" val="3681545503"/>
                    </a:ext>
                  </a:extLst>
                </a:gridCol>
                <a:gridCol w="10058399">
                  <a:extLst>
                    <a:ext uri="{9D8B030D-6E8A-4147-A177-3AD203B41FA5}">
                      <a16:colId xmlns:a16="http://schemas.microsoft.com/office/drawing/2014/main" val="1286589121"/>
                    </a:ext>
                  </a:extLst>
                </a:gridCol>
              </a:tblGrid>
              <a:tr h="430359">
                <a:tc>
                  <a:txBody>
                    <a:bodyPr/>
                    <a:lstStyle/>
                    <a:p>
                      <a:pPr algn="ctr">
                        <a:defRPr sz="2400"/>
                      </a:pPr>
                      <a:r>
                        <a:t>Pays</a:t>
                      </a:r>
                      <a:endParaRPr sz="2400"/>
                    </a:p>
                  </a:txBody>
                  <a:tcPr/>
                </a:tc>
                <a:tc>
                  <a:txBody>
                    <a:bodyPr/>
                    <a:lstStyle/>
                    <a:p>
                      <a:pPr algn="ctr">
                        <a:defRPr sz="2400"/>
                      </a:pPr>
                      <a:r>
                        <a:t>Définition</a:t>
                      </a:r>
                      <a:endParaRPr sz="2400"/>
                    </a:p>
                  </a:txBody>
                  <a:tcPr/>
                </a:tc>
                <a:extLst>
                  <a:ext uri="{0D108BD9-81ED-4DB2-BD59-A6C34878D82A}">
                    <a16:rowId xmlns:a16="http://schemas.microsoft.com/office/drawing/2014/main" val="1957169903"/>
                  </a:ext>
                </a:extLst>
              </a:tr>
              <a:tr h="430359">
                <a:tc>
                  <a:txBody>
                    <a:bodyPr/>
                    <a:lstStyle/>
                    <a:p>
                      <a:pPr>
                        <a:defRPr sz="2400"/>
                      </a:pPr>
                      <a:r>
                        <a:t>Seychelles</a:t>
                      </a:r>
                      <a:endParaRPr sz="240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sz="2400">
                          <a:solidFill>
                            <a:schemeClr val="dk1"/>
                          </a:solidFill>
                          <a:effectLst/>
                        </a:defRPr>
                      </a:pPr>
                      <a:r>
                        <a:t>Un dossier de réussite d'apprentissage ciblé vérifiant ce que l'apprenant sait, comprend ou peut faire, et comprend une évaluation basée sur des critères clairement définis, et est décerné par un fournisseur accrédité ou enregistré. </a:t>
                      </a:r>
                      <a:endParaRPr sz="2400" i="0">
                        <a:solidFill>
                          <a:schemeClr val="dk1"/>
                        </a:solidFill>
                        <a:effectLst/>
                        <a:latin typeface="+mn-lt"/>
                        <a:ea typeface="+mn-ea"/>
                        <a:cs typeface="+mn-cs"/>
                      </a:endParaRPr>
                    </a:p>
                  </a:txBody>
                  <a:tcPr/>
                </a:tc>
                <a:extLst>
                  <a:ext uri="{0D108BD9-81ED-4DB2-BD59-A6C34878D82A}">
                    <a16:rowId xmlns:a16="http://schemas.microsoft.com/office/drawing/2014/main" val="1664916350"/>
                  </a:ext>
                </a:extLst>
              </a:tr>
              <a:tr h="430359">
                <a:tc>
                  <a:txBody>
                    <a:bodyPr/>
                    <a:lstStyle/>
                    <a:p>
                      <a:pPr>
                        <a:defRPr sz="2400"/>
                      </a:pPr>
                      <a:r>
                        <a:t>Malaisie</a:t>
                      </a:r>
                      <a:endParaRPr sz="2400"/>
                    </a:p>
                  </a:txBody>
                  <a:tcPr>
                    <a:solidFill>
                      <a:schemeClr val="accent3">
                        <a:lumMod val="40000"/>
                        <a:lumOff val="60000"/>
                      </a:schemeClr>
                    </a:solidFill>
                  </a:tcPr>
                </a:tc>
                <a:tc>
                  <a:txBody>
                    <a:bodyPr/>
                    <a:lstStyle/>
                    <a:p>
                      <a:pPr>
                        <a:defRPr sz="2400"/>
                      </a:pPr>
                      <a:r>
                        <a:t>La microcertification est une certification de l'apprentissage évalué d'un seul ou d'un ensemble de cours destinés à fournir aux apprenants des connaissances, des aptitudes, des valeurs et des compétences dans un domaine restreint d'études et / ou de pratique.</a:t>
                      </a:r>
                      <a:endParaRPr sz="2400"/>
                    </a:p>
                  </a:txBody>
                  <a:tcPr>
                    <a:solidFill>
                      <a:schemeClr val="accent3">
                        <a:lumMod val="40000"/>
                        <a:lumOff val="60000"/>
                      </a:schemeClr>
                    </a:solidFill>
                  </a:tcPr>
                </a:tc>
                <a:extLst>
                  <a:ext uri="{0D108BD9-81ED-4DB2-BD59-A6C34878D82A}">
                    <a16:rowId xmlns:a16="http://schemas.microsoft.com/office/drawing/2014/main" val="3896672608"/>
                  </a:ext>
                </a:extLst>
              </a:tr>
              <a:tr h="430359">
                <a:tc>
                  <a:txBody>
                    <a:bodyPr/>
                    <a:lstStyle/>
                    <a:p>
                      <a:pPr marL="0">
                        <a:defRPr sz="2400">
                          <a:solidFill>
                            <a:schemeClr val="dk1"/>
                          </a:solidFill>
                          <a:effectLst/>
                        </a:defRPr>
                      </a:pPr>
                      <a:r>
                        <a:t>Canada</a:t>
                      </a:r>
                      <a:endParaRPr sz="2400" i="0">
                        <a:solidFill>
                          <a:schemeClr val="dk1"/>
                        </a:solidFill>
                        <a:effectLst/>
                        <a:latin typeface="+mn-lt"/>
                        <a:ea typeface="+mn-ea"/>
                        <a:cs typeface="+mn-cs"/>
                      </a:endParaRPr>
                    </a:p>
                  </a:txBody>
                  <a:tcPr>
                    <a:solidFill>
                      <a:schemeClr val="accent1">
                        <a:lumMod val="20000"/>
                        <a:lumOff val="80000"/>
                      </a:schemeClr>
                    </a:solidFill>
                  </a:tcPr>
                </a:tc>
                <a:tc>
                  <a:txBody>
                    <a:bodyPr/>
                    <a:lstStyle/>
                    <a:p>
                      <a:pPr marL="0">
                        <a:defRPr sz="2400">
                          <a:solidFill>
                            <a:schemeClr val="dk1"/>
                          </a:solidFill>
                          <a:effectLst/>
                        </a:defRPr>
                      </a:pPr>
                      <a:r>
                        <a:t>Une microcertification est une certification de compétences évaluées qui est supplémentaire, alternative, complémentaire ou une composante d'une qualification formelle.</a:t>
                      </a:r>
                    </a:p>
                  </a:txBody>
                  <a:tcPr>
                    <a:solidFill>
                      <a:schemeClr val="accent1">
                        <a:lumMod val="20000"/>
                        <a:lumOff val="80000"/>
                      </a:schemeClr>
                    </a:solidFill>
                  </a:tcPr>
                </a:tc>
                <a:extLst>
                  <a:ext uri="{0D108BD9-81ED-4DB2-BD59-A6C34878D82A}">
                    <a16:rowId xmlns:a16="http://schemas.microsoft.com/office/drawing/2014/main" val="2359079270"/>
                  </a:ext>
                </a:extLst>
              </a:tr>
            </a:tbl>
          </a:graphicData>
        </a:graphic>
      </p:graphicFrame>
      <p:sp>
        <p:nvSpPr>
          <p:cNvPr id="5" name="Slide Number Placeholder 4"/>
          <p:cNvSpPr>
            <a:spLocks noGrp="1"/>
          </p:cNvSpPr>
          <p:nvPr>
            <p:ph type="sldNum" sz="quarter" idx="7"/>
          </p:nvPr>
        </p:nvSpPr>
        <p:spPr/>
        <p:txBody>
          <a:bodyPr/>
          <a:lstStyle/>
          <a:p>
            <a:fld id="{B6F15528-21DE-4FAA-801E-634DDDAF4B2B}" type="slidenum">
              <a:rPr lang="en-GB" smtClean="0"/>
              <a:t>9</a:t>
            </a:fld>
            <a:endParaRPr lang="en-GB"/>
          </a:p>
        </p:txBody>
      </p:sp>
    </p:spTree>
    <p:extLst>
      <p:ext uri="{BB962C8B-B14F-4D97-AF65-F5344CB8AC3E}">
        <p14:creationId xmlns:p14="http://schemas.microsoft.com/office/powerpoint/2010/main" val="3614652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A64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5ef24fd-2dda-45b0-83fd-a9e6f5cd7406">
      <Terms xmlns="http://schemas.microsoft.com/office/infopath/2007/PartnerControls"/>
    </lcf76f155ced4ddcb4097134ff3c332f>
    <TaxCatchAll xmlns="9cf1f23c-94c0-4dcc-a7fa-999e323c92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2203B17F16D040A1E444A021DFF119" ma:contentTypeVersion="13" ma:contentTypeDescription="Create a new document." ma:contentTypeScope="" ma:versionID="a4477b7aaefebf49d9f3fa8c19f258ff">
  <xsd:schema xmlns:xsd="http://www.w3.org/2001/XMLSchema" xmlns:xs="http://www.w3.org/2001/XMLSchema" xmlns:p="http://schemas.microsoft.com/office/2006/metadata/properties" xmlns:ns2="05ef24fd-2dda-45b0-83fd-a9e6f5cd7406" xmlns:ns3="9cf1f23c-94c0-4dcc-a7fa-999e323c9245" targetNamespace="http://schemas.microsoft.com/office/2006/metadata/properties" ma:root="true" ma:fieldsID="b45f155593f15e42cc3a772c45272010" ns2:_="" ns3:_="">
    <xsd:import namespace="05ef24fd-2dda-45b0-83fd-a9e6f5cd7406"/>
    <xsd:import namespace="9cf1f23c-94c0-4dcc-a7fa-999e323c924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f24fd-2dda-45b0-83fd-a9e6f5cd74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10ffe1f-c839-4a66-9ae8-9a2945e4919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f1f23c-94c0-4dcc-a7fa-999e323c924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c3438c5-9aa0-4ee5-85a2-9e811049bc4c}" ma:internalName="TaxCatchAll" ma:showField="CatchAllData" ma:web="9cf1f23c-94c0-4dcc-a7fa-999e323c92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9D5A21-2267-40B4-9940-ED9520E4E7F2}">
  <ds:schemaRefs>
    <ds:schemaRef ds:uri="http://schemas.microsoft.com/office/2006/metadata/properties"/>
    <ds:schemaRef ds:uri="http://schemas.microsoft.com/office/infopath/2007/PartnerControls"/>
    <ds:schemaRef ds:uri="05ef24fd-2dda-45b0-83fd-a9e6f5cd7406"/>
    <ds:schemaRef ds:uri="9cf1f23c-94c0-4dcc-a7fa-999e323c9245"/>
  </ds:schemaRefs>
</ds:datastoreItem>
</file>

<file path=customXml/itemProps2.xml><?xml version="1.0" encoding="utf-8"?>
<ds:datastoreItem xmlns:ds="http://schemas.openxmlformats.org/officeDocument/2006/customXml" ds:itemID="{A161407E-06C9-46F7-B67F-359BF1187345}">
  <ds:schemaRefs>
    <ds:schemaRef ds:uri="http://schemas.microsoft.com/sharepoint/v3/contenttype/forms"/>
  </ds:schemaRefs>
</ds:datastoreItem>
</file>

<file path=customXml/itemProps3.xml><?xml version="1.0" encoding="utf-8"?>
<ds:datastoreItem xmlns:ds="http://schemas.openxmlformats.org/officeDocument/2006/customXml" ds:itemID="{24E36486-81A4-4D95-A8B3-B1935AD462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ef24fd-2dda-45b0-83fd-a9e6f5cd7406"/>
    <ds:schemaRef ds:uri="9cf1f23c-94c0-4dcc-a7fa-999e323c92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3087</Words>
  <Application>Microsoft Office PowerPoint</Application>
  <PresentationFormat>Widescreen</PresentationFormat>
  <Paragraphs>284</Paragraphs>
  <Slides>34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Arial MT</vt:lpstr>
      <vt:lpstr>Calibri</vt:lpstr>
      <vt:lpstr>Courier New</vt:lpstr>
      <vt:lpstr>Nunito Sans Light</vt:lpstr>
      <vt:lpstr>Symbol</vt:lpstr>
      <vt:lpstr>Wingdings</vt:lpstr>
      <vt:lpstr>Office Theme</vt:lpstr>
      <vt:lpstr>Le 6e Forum continental de l'ACQF - Maurice  Session 6:  Analyse des cadres nationaux relatifs aux micro-certifications</vt:lpstr>
      <vt:lpstr>Thèmes</vt:lpstr>
      <vt:lpstr>PowerPoint Presentation</vt:lpstr>
      <vt:lpstr>MC – sujet des études en cours</vt:lpstr>
      <vt:lpstr>Microcertifications: éléments d'une définition</vt:lpstr>
      <vt:lpstr>Microcertifications: Définition proposée par l'UNESCO</vt:lpstr>
      <vt:lpstr>Définition des microcertifications dans le document de politique de l’ACQF</vt:lpstr>
      <vt:lpstr>Microcertifications: définitions dans certains pays</vt:lpstr>
      <vt:lpstr>Microcertifications: définitions dans certains pays... suite</vt:lpstr>
      <vt:lpstr>Microcertifications – une voie inévitable pour aller de l’avant</vt:lpstr>
      <vt:lpstr>Défis  </vt:lpstr>
      <vt:lpstr>PowerPoint Presentation</vt:lpstr>
      <vt:lpstr>Importance d'un cadre national pour les MC?</vt:lpstr>
      <vt:lpstr>Contexte politique national </vt:lpstr>
      <vt:lpstr>But et objectifs du cadre des MC</vt:lpstr>
      <vt:lpstr>Définition nationale des microcertifications</vt:lpstr>
      <vt:lpstr>Finalités des microcertifications</vt:lpstr>
      <vt:lpstr>Groupes cibles/bénéficiaires de microcertifications</vt:lpstr>
      <vt:lpstr>Fournisseurs de microcertifications</vt:lpstr>
      <vt:lpstr>Rôles des parties prenantes</vt:lpstr>
      <vt:lpstr>Chaîne de valeur des microcertifications</vt:lpstr>
      <vt:lpstr>PowerPoint Presentation</vt:lpstr>
      <vt:lpstr>PowerPoint Presentation</vt:lpstr>
      <vt:lpstr>PowerPoint Presentation</vt:lpstr>
      <vt:lpstr>PowerPoint Presentation</vt:lpstr>
      <vt:lpstr>Informations essentielles pour décrire les microcertifications</vt:lpstr>
      <vt:lpstr>PowerPoint Presentation</vt:lpstr>
      <vt:lpstr>PowerPoint Presentation</vt:lpstr>
      <vt:lpstr>PowerPoint Presentation</vt:lpstr>
      <vt:lpstr>PowerPoint Presentation</vt:lpstr>
      <vt:lpstr>Principes de microcertifications de bonne qualité</vt:lpstr>
      <vt:lpstr>PowerPoint Presentation</vt:lpstr>
      <vt:lpstr>Questions pour discussion ouverte</vt:lpstr>
      <vt:lpstr>Thank you!  Merci!  Obrigado!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Introduction Micro-credentials in the context of ACQF-II</dc:title>
  <dc:creator>User</dc:creator>
  <cp:lastModifiedBy>Amaya Lyne (ETF)</cp:lastModifiedBy>
  <cp:revision>212</cp:revision>
  <dcterms:created xsi:type="dcterms:W3CDTF">2025-01-21T17:57:43Z</dcterms:created>
  <dcterms:modified xsi:type="dcterms:W3CDTF">2025-10-15T07:33:42Z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2024-11-24T00:00:00Z</vt:filetime>
  </property>
  <property fmtid="{D5CDD505-2E9C-101B-9397-08002B2CF9AE}" pid="3" name="LastSaved">
    <vt:filetime>2025-01-21T00:00:00Z</vt:filetime>
  </property>
  <property fmtid="{D5CDD505-2E9C-101B-9397-08002B2CF9AE}" pid="4" name="ContentTypeId">
    <vt:lpwstr>0x0101009B2203B17F16D040A1E444A021DFF119</vt:lpwstr>
  </property>
</Properties>
</file>