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3" r:id="rId3"/>
    <p:sldId id="272" r:id="rId4"/>
    <p:sldId id="276" r:id="rId5"/>
    <p:sldId id="269" r:id="rId6"/>
    <p:sldId id="266" r:id="rId7"/>
    <p:sldId id="277" r:id="rId8"/>
    <p:sldId id="274" r:id="rId9"/>
    <p:sldId id="271" r:id="rId10"/>
    <p:sldId id="259" r:id="rId11"/>
    <p:sldId id="258" r:id="rId12"/>
    <p:sldId id="279" r:id="rId13"/>
    <p:sldId id="263" r:id="rId14"/>
    <p:sldId id="281" r:id="rId15"/>
    <p:sldId id="265" r:id="rId16"/>
    <p:sldId id="267" r:id="rId1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qqi.ie/news/international-launch-of-the-global-academic-integrity-network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qqi.ie/news/international-launch-of-the-global-academic-integrity-networ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51933-FCAA-4DE1-9779-F0566748671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FD4E0471-2846-4C38-BB00-2EC4C97A56DE}">
      <dgm:prSet custT="1"/>
      <dgm:spPr/>
      <dgm:t>
        <a:bodyPr/>
        <a:lstStyle/>
        <a:p>
          <a:r>
            <a:rPr lang="pt-PT" sz="2400" noProof="0" dirty="0"/>
            <a:t>GANHOS: uma resposta global a uma questão global</a:t>
          </a:r>
        </a:p>
      </dgm:t>
    </dgm:pt>
    <dgm:pt modelId="{9AF76C6D-68F5-4BDC-9433-241A9E0EFC12}" type="parTrans" cxnId="{B8AA1EDD-E2AE-45BB-A749-AFBA435AE6C3}">
      <dgm:prSet/>
      <dgm:spPr/>
      <dgm:t>
        <a:bodyPr/>
        <a:lstStyle/>
        <a:p>
          <a:endParaRPr lang="pt-PT" sz="1600" noProof="0" dirty="0"/>
        </a:p>
      </dgm:t>
    </dgm:pt>
    <dgm:pt modelId="{B93E0C59-8914-48D7-A00F-ED1C8D82F3C9}" type="sibTrans" cxnId="{B8AA1EDD-E2AE-45BB-A749-AFBA435AE6C3}">
      <dgm:prSet custT="1"/>
      <dgm:spPr/>
      <dgm:t>
        <a:bodyPr/>
        <a:lstStyle/>
        <a:p>
          <a:endParaRPr lang="pt-PT" sz="400" noProof="0" dirty="0"/>
        </a:p>
      </dgm:t>
    </dgm:pt>
    <dgm:pt modelId="{16908F6A-8CE6-418F-8FFA-A9204DFD4C53}">
      <dgm:prSet custT="1"/>
      <dgm:spPr/>
      <dgm:t>
        <a:bodyPr/>
        <a:lstStyle/>
        <a:p>
          <a:r>
            <a:rPr lang="pt-PT" sz="2400" noProof="0" dirty="0"/>
            <a:t>Rede Global de Integridade Académica (GAIN)</a:t>
          </a:r>
        </a:p>
      </dgm:t>
    </dgm:pt>
    <dgm:pt modelId="{95EEF53E-3937-4F7A-A469-5D28D37360B6}" type="parTrans" cxnId="{3F575C0C-66EA-42B0-A099-E53ED2A2F0D5}">
      <dgm:prSet/>
      <dgm:spPr/>
      <dgm:t>
        <a:bodyPr/>
        <a:lstStyle/>
        <a:p>
          <a:endParaRPr lang="pt-PT" sz="1600" noProof="0" dirty="0"/>
        </a:p>
      </dgm:t>
    </dgm:pt>
    <dgm:pt modelId="{82289A2F-E601-4652-B6F0-657FA595A3FE}" type="sibTrans" cxnId="{3F575C0C-66EA-42B0-A099-E53ED2A2F0D5}">
      <dgm:prSet custT="1"/>
      <dgm:spPr/>
      <dgm:t>
        <a:bodyPr/>
        <a:lstStyle/>
        <a:p>
          <a:endParaRPr lang="pt-PT" sz="400" noProof="0" dirty="0"/>
        </a:p>
      </dgm:t>
    </dgm:pt>
    <dgm:pt modelId="{D309CB75-A13F-4C3F-BAB9-8F75EE9F2CEE}">
      <dgm:prSet custT="1"/>
      <dgm:spPr/>
      <dgm:t>
        <a:bodyPr/>
        <a:lstStyle/>
        <a:p>
          <a:r>
            <a:rPr lang="pt-PT" sz="2400" noProof="0" dirty="0"/>
            <a:t>A finalidade e os objetivos do GAIN</a:t>
          </a:r>
        </a:p>
      </dgm:t>
    </dgm:pt>
    <dgm:pt modelId="{F69A43AF-A37E-47C0-AEB0-546EB5D6437C}" type="parTrans" cxnId="{B61F0CC0-5479-4F40-928A-1E13FA7D9DD4}">
      <dgm:prSet/>
      <dgm:spPr/>
      <dgm:t>
        <a:bodyPr/>
        <a:lstStyle/>
        <a:p>
          <a:endParaRPr lang="pt-PT" sz="1600" noProof="0" dirty="0"/>
        </a:p>
      </dgm:t>
    </dgm:pt>
    <dgm:pt modelId="{6F8BB540-5CCA-4E30-BFC4-D3065B09DF5B}" type="sibTrans" cxnId="{B61F0CC0-5479-4F40-928A-1E13FA7D9DD4}">
      <dgm:prSet custT="1"/>
      <dgm:spPr/>
      <dgm:t>
        <a:bodyPr/>
        <a:lstStyle/>
        <a:p>
          <a:endParaRPr lang="pt-PT" sz="400" noProof="0" dirty="0"/>
        </a:p>
      </dgm:t>
    </dgm:pt>
    <dgm:pt modelId="{3783C940-1DE1-49ED-AD40-90C423B5337E}">
      <dgm:prSet custT="1"/>
      <dgm:spPr/>
      <dgm:t>
        <a:bodyPr/>
        <a:lstStyle/>
        <a:p>
          <a:r>
            <a:rPr lang="pt-PT" sz="2400" noProof="0" dirty="0"/>
            <a:t>Adesão e critérios</a:t>
          </a:r>
        </a:p>
      </dgm:t>
    </dgm:pt>
    <dgm:pt modelId="{FC5EBD62-3687-4770-AB75-72CDAB010326}" type="parTrans" cxnId="{A332EA9C-A2B2-4BF0-8AC9-E65D8F162A64}">
      <dgm:prSet/>
      <dgm:spPr/>
      <dgm:t>
        <a:bodyPr/>
        <a:lstStyle/>
        <a:p>
          <a:endParaRPr lang="pt-PT" sz="1600" noProof="0" dirty="0"/>
        </a:p>
      </dgm:t>
    </dgm:pt>
    <dgm:pt modelId="{C0701C30-65B9-4014-BBA8-4878CC8CD3C2}" type="sibTrans" cxnId="{A332EA9C-A2B2-4BF0-8AC9-E65D8F162A64}">
      <dgm:prSet custT="1"/>
      <dgm:spPr/>
      <dgm:t>
        <a:bodyPr/>
        <a:lstStyle/>
        <a:p>
          <a:endParaRPr lang="pt-PT" sz="400" noProof="0" dirty="0"/>
        </a:p>
      </dgm:t>
    </dgm:pt>
    <dgm:pt modelId="{8B3A1107-DA79-47DE-B75F-D6076A4C6756}">
      <dgm:prSet custT="1"/>
      <dgm:spPr/>
      <dgm:t>
        <a:bodyPr/>
        <a:lstStyle/>
        <a:p>
          <a:r>
            <a:rPr lang="pt-PT" sz="2400" noProof="0" dirty="0"/>
            <a:t>Como funciona o GAIN</a:t>
          </a:r>
        </a:p>
      </dgm:t>
    </dgm:pt>
    <dgm:pt modelId="{367CF87C-A1E5-4975-9A45-01A4EDBFBEC4}" type="parTrans" cxnId="{85864B96-4A49-445D-BF21-5C2FEF886668}">
      <dgm:prSet/>
      <dgm:spPr/>
      <dgm:t>
        <a:bodyPr/>
        <a:lstStyle/>
        <a:p>
          <a:endParaRPr lang="pt-PT" sz="1600" noProof="0" dirty="0"/>
        </a:p>
      </dgm:t>
    </dgm:pt>
    <dgm:pt modelId="{35C2AAFD-4C09-42B3-A488-01CB1B186DC2}" type="sibTrans" cxnId="{85864B96-4A49-445D-BF21-5C2FEF886668}">
      <dgm:prSet custT="1"/>
      <dgm:spPr/>
      <dgm:t>
        <a:bodyPr/>
        <a:lstStyle/>
        <a:p>
          <a:endParaRPr lang="pt-PT" sz="400" noProof="0" dirty="0"/>
        </a:p>
      </dgm:t>
    </dgm:pt>
    <dgm:pt modelId="{7DA4B5B6-D45D-4E2B-B960-681793950E71}">
      <dgm:prSet custT="1"/>
      <dgm:spPr/>
      <dgm:t>
        <a:bodyPr/>
        <a:lstStyle/>
        <a:p>
          <a:r>
            <a:rPr lang="pt-PT" sz="2400" noProof="0" dirty="0"/>
            <a:t>Um convite de GANHAR para si</a:t>
          </a:r>
        </a:p>
      </dgm:t>
    </dgm:pt>
    <dgm:pt modelId="{25EEEA2F-03BC-4621-AADB-EE7938FDC041}" type="parTrans" cxnId="{32A6FAAE-CCDB-4F0D-8EC3-A6C272328EFB}">
      <dgm:prSet/>
      <dgm:spPr/>
      <dgm:t>
        <a:bodyPr/>
        <a:lstStyle/>
        <a:p>
          <a:endParaRPr lang="pt-PT" sz="1600" noProof="0" dirty="0"/>
        </a:p>
      </dgm:t>
    </dgm:pt>
    <dgm:pt modelId="{E6258767-A9BB-40F7-BB30-71F85A3970CB}" type="sibTrans" cxnId="{32A6FAAE-CCDB-4F0D-8EC3-A6C272328EFB}">
      <dgm:prSet/>
      <dgm:spPr/>
      <dgm:t>
        <a:bodyPr/>
        <a:lstStyle/>
        <a:p>
          <a:endParaRPr lang="pt-PT" sz="1600" noProof="0" dirty="0"/>
        </a:p>
      </dgm:t>
    </dgm:pt>
    <dgm:pt modelId="{DB5C35ED-637A-4D20-B53F-0F71BDB6436D}" type="pres">
      <dgm:prSet presAssocID="{DE551933-FCAA-4DE1-9779-F0566748671C}" presName="Name0" presStyleCnt="0">
        <dgm:presLayoutVars>
          <dgm:dir/>
          <dgm:resizeHandles val="exact"/>
        </dgm:presLayoutVars>
      </dgm:prSet>
      <dgm:spPr/>
    </dgm:pt>
    <dgm:pt modelId="{7C51305E-B556-42CC-9183-C3DDEB602706}" type="pres">
      <dgm:prSet presAssocID="{FD4E0471-2846-4C38-BB00-2EC4C97A56DE}" presName="node" presStyleLbl="node1" presStyleIdx="0" presStyleCnt="6">
        <dgm:presLayoutVars>
          <dgm:bulletEnabled val="1"/>
        </dgm:presLayoutVars>
      </dgm:prSet>
      <dgm:spPr/>
    </dgm:pt>
    <dgm:pt modelId="{CC25A2CF-F2E1-4432-AB78-2B6E083B5348}" type="pres">
      <dgm:prSet presAssocID="{B93E0C59-8914-48D7-A00F-ED1C8D82F3C9}" presName="sibTrans" presStyleLbl="sibTrans1D1" presStyleIdx="0" presStyleCnt="5"/>
      <dgm:spPr/>
    </dgm:pt>
    <dgm:pt modelId="{89768FD3-8AE1-42E2-9275-A020E0727C3F}" type="pres">
      <dgm:prSet presAssocID="{B93E0C59-8914-48D7-A00F-ED1C8D82F3C9}" presName="connectorText" presStyleLbl="sibTrans1D1" presStyleIdx="0" presStyleCnt="5"/>
      <dgm:spPr/>
    </dgm:pt>
    <dgm:pt modelId="{C4912569-DC68-41CB-9194-45BEEE163F11}" type="pres">
      <dgm:prSet presAssocID="{16908F6A-8CE6-418F-8FFA-A9204DFD4C53}" presName="node" presStyleLbl="node1" presStyleIdx="1" presStyleCnt="6">
        <dgm:presLayoutVars>
          <dgm:bulletEnabled val="1"/>
        </dgm:presLayoutVars>
      </dgm:prSet>
      <dgm:spPr/>
    </dgm:pt>
    <dgm:pt modelId="{A71AA62F-629C-4470-88AA-6C27FA2DB858}" type="pres">
      <dgm:prSet presAssocID="{82289A2F-E601-4652-B6F0-657FA595A3FE}" presName="sibTrans" presStyleLbl="sibTrans1D1" presStyleIdx="1" presStyleCnt="5"/>
      <dgm:spPr/>
    </dgm:pt>
    <dgm:pt modelId="{055343FF-2852-486E-86C6-6039EF0DE33B}" type="pres">
      <dgm:prSet presAssocID="{82289A2F-E601-4652-B6F0-657FA595A3FE}" presName="connectorText" presStyleLbl="sibTrans1D1" presStyleIdx="1" presStyleCnt="5"/>
      <dgm:spPr/>
    </dgm:pt>
    <dgm:pt modelId="{26B884A0-84C3-4E3D-9902-0968D47A8702}" type="pres">
      <dgm:prSet presAssocID="{D309CB75-A13F-4C3F-BAB9-8F75EE9F2CEE}" presName="node" presStyleLbl="node1" presStyleIdx="2" presStyleCnt="6">
        <dgm:presLayoutVars>
          <dgm:bulletEnabled val="1"/>
        </dgm:presLayoutVars>
      </dgm:prSet>
      <dgm:spPr/>
    </dgm:pt>
    <dgm:pt modelId="{251BB3B6-FE21-46DF-BAAB-F5AA02B382AA}" type="pres">
      <dgm:prSet presAssocID="{6F8BB540-5CCA-4E30-BFC4-D3065B09DF5B}" presName="sibTrans" presStyleLbl="sibTrans1D1" presStyleIdx="2" presStyleCnt="5"/>
      <dgm:spPr/>
    </dgm:pt>
    <dgm:pt modelId="{9938A8E8-1AB6-41A2-AF86-CB8F2EF9FEEF}" type="pres">
      <dgm:prSet presAssocID="{6F8BB540-5CCA-4E30-BFC4-D3065B09DF5B}" presName="connectorText" presStyleLbl="sibTrans1D1" presStyleIdx="2" presStyleCnt="5"/>
      <dgm:spPr/>
    </dgm:pt>
    <dgm:pt modelId="{55461E16-35A8-476E-B352-D4B4B6B0ACC4}" type="pres">
      <dgm:prSet presAssocID="{3783C940-1DE1-49ED-AD40-90C423B5337E}" presName="node" presStyleLbl="node1" presStyleIdx="3" presStyleCnt="6">
        <dgm:presLayoutVars>
          <dgm:bulletEnabled val="1"/>
        </dgm:presLayoutVars>
      </dgm:prSet>
      <dgm:spPr/>
    </dgm:pt>
    <dgm:pt modelId="{6FDBA87E-8BCD-4920-8211-9749DBC7F8BD}" type="pres">
      <dgm:prSet presAssocID="{C0701C30-65B9-4014-BBA8-4878CC8CD3C2}" presName="sibTrans" presStyleLbl="sibTrans1D1" presStyleIdx="3" presStyleCnt="5"/>
      <dgm:spPr/>
    </dgm:pt>
    <dgm:pt modelId="{719E46BB-B862-4DA5-952C-5726829AB85E}" type="pres">
      <dgm:prSet presAssocID="{C0701C30-65B9-4014-BBA8-4878CC8CD3C2}" presName="connectorText" presStyleLbl="sibTrans1D1" presStyleIdx="3" presStyleCnt="5"/>
      <dgm:spPr/>
    </dgm:pt>
    <dgm:pt modelId="{A81C2B7C-0226-4DFC-B9DD-801B05BFFB1F}" type="pres">
      <dgm:prSet presAssocID="{8B3A1107-DA79-47DE-B75F-D6076A4C6756}" presName="node" presStyleLbl="node1" presStyleIdx="4" presStyleCnt="6">
        <dgm:presLayoutVars>
          <dgm:bulletEnabled val="1"/>
        </dgm:presLayoutVars>
      </dgm:prSet>
      <dgm:spPr/>
    </dgm:pt>
    <dgm:pt modelId="{18755620-5585-46F5-A1CB-9F2DE02BFACB}" type="pres">
      <dgm:prSet presAssocID="{35C2AAFD-4C09-42B3-A488-01CB1B186DC2}" presName="sibTrans" presStyleLbl="sibTrans1D1" presStyleIdx="4" presStyleCnt="5"/>
      <dgm:spPr/>
    </dgm:pt>
    <dgm:pt modelId="{CCCDF2DA-8DF3-4C7F-8024-3FD5F65F49F4}" type="pres">
      <dgm:prSet presAssocID="{35C2AAFD-4C09-42B3-A488-01CB1B186DC2}" presName="connectorText" presStyleLbl="sibTrans1D1" presStyleIdx="4" presStyleCnt="5"/>
      <dgm:spPr/>
    </dgm:pt>
    <dgm:pt modelId="{48AAC3A1-5B17-4EC8-B2DD-03110EC92C41}" type="pres">
      <dgm:prSet presAssocID="{7DA4B5B6-D45D-4E2B-B960-681793950E71}" presName="node" presStyleLbl="node1" presStyleIdx="5" presStyleCnt="6">
        <dgm:presLayoutVars>
          <dgm:bulletEnabled val="1"/>
        </dgm:presLayoutVars>
      </dgm:prSet>
      <dgm:spPr/>
    </dgm:pt>
  </dgm:ptLst>
  <dgm:cxnLst>
    <dgm:cxn modelId="{DCB67708-BB34-4764-BEBB-43077934932F}" type="presOf" srcId="{8B3A1107-DA79-47DE-B75F-D6076A4C6756}" destId="{A81C2B7C-0226-4DFC-B9DD-801B05BFFB1F}" srcOrd="0" destOrd="0" presId="urn:microsoft.com/office/officeart/2016/7/layout/RepeatingBendingProcessNew"/>
    <dgm:cxn modelId="{3F575C0C-66EA-42B0-A099-E53ED2A2F0D5}" srcId="{DE551933-FCAA-4DE1-9779-F0566748671C}" destId="{16908F6A-8CE6-418F-8FFA-A9204DFD4C53}" srcOrd="1" destOrd="0" parTransId="{95EEF53E-3937-4F7A-A469-5D28D37360B6}" sibTransId="{82289A2F-E601-4652-B6F0-657FA595A3FE}"/>
    <dgm:cxn modelId="{072D8014-D261-41BD-801A-A9FAE1507AC1}" type="presOf" srcId="{82289A2F-E601-4652-B6F0-657FA595A3FE}" destId="{055343FF-2852-486E-86C6-6039EF0DE33B}" srcOrd="1" destOrd="0" presId="urn:microsoft.com/office/officeart/2016/7/layout/RepeatingBendingProcessNew"/>
    <dgm:cxn modelId="{47E4131D-1597-47A1-907C-28C2C0006D89}" type="presOf" srcId="{B93E0C59-8914-48D7-A00F-ED1C8D82F3C9}" destId="{89768FD3-8AE1-42E2-9275-A020E0727C3F}" srcOrd="1" destOrd="0" presId="urn:microsoft.com/office/officeart/2016/7/layout/RepeatingBendingProcessNew"/>
    <dgm:cxn modelId="{86B66328-5B95-490E-84D7-F00EF449D129}" type="presOf" srcId="{35C2AAFD-4C09-42B3-A488-01CB1B186DC2}" destId="{CCCDF2DA-8DF3-4C7F-8024-3FD5F65F49F4}" srcOrd="1" destOrd="0" presId="urn:microsoft.com/office/officeart/2016/7/layout/RepeatingBendingProcessNew"/>
    <dgm:cxn modelId="{09C60036-31CB-4BA2-A748-D3B80426D42F}" type="presOf" srcId="{6F8BB540-5CCA-4E30-BFC4-D3065B09DF5B}" destId="{9938A8E8-1AB6-41A2-AF86-CB8F2EF9FEEF}" srcOrd="1" destOrd="0" presId="urn:microsoft.com/office/officeart/2016/7/layout/RepeatingBendingProcessNew"/>
    <dgm:cxn modelId="{835B143F-EE44-45C1-B500-50CC250DE9CB}" type="presOf" srcId="{DE551933-FCAA-4DE1-9779-F0566748671C}" destId="{DB5C35ED-637A-4D20-B53F-0F71BDB6436D}" srcOrd="0" destOrd="0" presId="urn:microsoft.com/office/officeart/2016/7/layout/RepeatingBendingProcessNew"/>
    <dgm:cxn modelId="{2466E972-73F6-4249-AD77-FF18B71E08BB}" type="presOf" srcId="{35C2AAFD-4C09-42B3-A488-01CB1B186DC2}" destId="{18755620-5585-46F5-A1CB-9F2DE02BFACB}" srcOrd="0" destOrd="0" presId="urn:microsoft.com/office/officeart/2016/7/layout/RepeatingBendingProcessNew"/>
    <dgm:cxn modelId="{BE9F5273-2BF2-4D9C-90A9-5D278D42434D}" type="presOf" srcId="{C0701C30-65B9-4014-BBA8-4878CC8CD3C2}" destId="{6FDBA87E-8BCD-4920-8211-9749DBC7F8BD}" srcOrd="0" destOrd="0" presId="urn:microsoft.com/office/officeart/2016/7/layout/RepeatingBendingProcessNew"/>
    <dgm:cxn modelId="{85864B96-4A49-445D-BF21-5C2FEF886668}" srcId="{DE551933-FCAA-4DE1-9779-F0566748671C}" destId="{8B3A1107-DA79-47DE-B75F-D6076A4C6756}" srcOrd="4" destOrd="0" parTransId="{367CF87C-A1E5-4975-9A45-01A4EDBFBEC4}" sibTransId="{35C2AAFD-4C09-42B3-A488-01CB1B186DC2}"/>
    <dgm:cxn modelId="{A332EA9C-A2B2-4BF0-8AC9-E65D8F162A64}" srcId="{DE551933-FCAA-4DE1-9779-F0566748671C}" destId="{3783C940-1DE1-49ED-AD40-90C423B5337E}" srcOrd="3" destOrd="0" parTransId="{FC5EBD62-3687-4770-AB75-72CDAB010326}" sibTransId="{C0701C30-65B9-4014-BBA8-4878CC8CD3C2}"/>
    <dgm:cxn modelId="{E539A3A6-3D3D-4B52-990B-79C82D3F5335}" type="presOf" srcId="{FD4E0471-2846-4C38-BB00-2EC4C97A56DE}" destId="{7C51305E-B556-42CC-9183-C3DDEB602706}" srcOrd="0" destOrd="0" presId="urn:microsoft.com/office/officeart/2016/7/layout/RepeatingBendingProcessNew"/>
    <dgm:cxn modelId="{32A6FAAE-CCDB-4F0D-8EC3-A6C272328EFB}" srcId="{DE551933-FCAA-4DE1-9779-F0566748671C}" destId="{7DA4B5B6-D45D-4E2B-B960-681793950E71}" srcOrd="5" destOrd="0" parTransId="{25EEEA2F-03BC-4621-AADB-EE7938FDC041}" sibTransId="{E6258767-A9BB-40F7-BB30-71F85A3970CB}"/>
    <dgm:cxn modelId="{52284AB0-EEFA-4EDF-9803-9DAE2F00FCAF}" type="presOf" srcId="{3783C940-1DE1-49ED-AD40-90C423B5337E}" destId="{55461E16-35A8-476E-B352-D4B4B6B0ACC4}" srcOrd="0" destOrd="0" presId="urn:microsoft.com/office/officeart/2016/7/layout/RepeatingBendingProcessNew"/>
    <dgm:cxn modelId="{170887B0-D834-4A33-9080-CF936302606B}" type="presOf" srcId="{D309CB75-A13F-4C3F-BAB9-8F75EE9F2CEE}" destId="{26B884A0-84C3-4E3D-9902-0968D47A8702}" srcOrd="0" destOrd="0" presId="urn:microsoft.com/office/officeart/2016/7/layout/RepeatingBendingProcessNew"/>
    <dgm:cxn modelId="{B61F0CC0-5479-4F40-928A-1E13FA7D9DD4}" srcId="{DE551933-FCAA-4DE1-9779-F0566748671C}" destId="{D309CB75-A13F-4C3F-BAB9-8F75EE9F2CEE}" srcOrd="2" destOrd="0" parTransId="{F69A43AF-A37E-47C0-AEB0-546EB5D6437C}" sibTransId="{6F8BB540-5CCA-4E30-BFC4-D3065B09DF5B}"/>
    <dgm:cxn modelId="{1FD45EC1-5C60-4D36-9AF1-2824FC5B5910}" type="presOf" srcId="{B93E0C59-8914-48D7-A00F-ED1C8D82F3C9}" destId="{CC25A2CF-F2E1-4432-AB78-2B6E083B5348}" srcOrd="0" destOrd="0" presId="urn:microsoft.com/office/officeart/2016/7/layout/RepeatingBendingProcessNew"/>
    <dgm:cxn modelId="{1E88EFCC-2352-494B-9404-3CBD0786E9C9}" type="presOf" srcId="{82289A2F-E601-4652-B6F0-657FA595A3FE}" destId="{A71AA62F-629C-4470-88AA-6C27FA2DB858}" srcOrd="0" destOrd="0" presId="urn:microsoft.com/office/officeart/2016/7/layout/RepeatingBendingProcessNew"/>
    <dgm:cxn modelId="{AE7139D2-9D9A-490B-9B29-FAABB390BE23}" type="presOf" srcId="{16908F6A-8CE6-418F-8FFA-A9204DFD4C53}" destId="{C4912569-DC68-41CB-9194-45BEEE163F11}" srcOrd="0" destOrd="0" presId="urn:microsoft.com/office/officeart/2016/7/layout/RepeatingBendingProcessNew"/>
    <dgm:cxn modelId="{A7F212D4-E817-4968-9EE6-B8DD99FA5F3D}" type="presOf" srcId="{7DA4B5B6-D45D-4E2B-B960-681793950E71}" destId="{48AAC3A1-5B17-4EC8-B2DD-03110EC92C41}" srcOrd="0" destOrd="0" presId="urn:microsoft.com/office/officeart/2016/7/layout/RepeatingBendingProcessNew"/>
    <dgm:cxn modelId="{B8AA1EDD-E2AE-45BB-A749-AFBA435AE6C3}" srcId="{DE551933-FCAA-4DE1-9779-F0566748671C}" destId="{FD4E0471-2846-4C38-BB00-2EC4C97A56DE}" srcOrd="0" destOrd="0" parTransId="{9AF76C6D-68F5-4BDC-9433-241A9E0EFC12}" sibTransId="{B93E0C59-8914-48D7-A00F-ED1C8D82F3C9}"/>
    <dgm:cxn modelId="{010A87F2-0FC2-4CAC-8D93-F042E56DEB2E}" type="presOf" srcId="{C0701C30-65B9-4014-BBA8-4878CC8CD3C2}" destId="{719E46BB-B862-4DA5-952C-5726829AB85E}" srcOrd="1" destOrd="0" presId="urn:microsoft.com/office/officeart/2016/7/layout/RepeatingBendingProcessNew"/>
    <dgm:cxn modelId="{F06FFCF9-4612-4897-98EC-270FFDE67A90}" type="presOf" srcId="{6F8BB540-5CCA-4E30-BFC4-D3065B09DF5B}" destId="{251BB3B6-FE21-46DF-BAAB-F5AA02B382AA}" srcOrd="0" destOrd="0" presId="urn:microsoft.com/office/officeart/2016/7/layout/RepeatingBendingProcessNew"/>
    <dgm:cxn modelId="{12E56DC0-5B58-4D02-867E-C5344C0614BB}" type="presParOf" srcId="{DB5C35ED-637A-4D20-B53F-0F71BDB6436D}" destId="{7C51305E-B556-42CC-9183-C3DDEB602706}" srcOrd="0" destOrd="0" presId="urn:microsoft.com/office/officeart/2016/7/layout/RepeatingBendingProcessNew"/>
    <dgm:cxn modelId="{3E65D839-BCA1-432E-ACA2-91D95D9D95B3}" type="presParOf" srcId="{DB5C35ED-637A-4D20-B53F-0F71BDB6436D}" destId="{CC25A2CF-F2E1-4432-AB78-2B6E083B5348}" srcOrd="1" destOrd="0" presId="urn:microsoft.com/office/officeart/2016/7/layout/RepeatingBendingProcessNew"/>
    <dgm:cxn modelId="{09597256-23C5-42CB-9E65-B5DFA017F885}" type="presParOf" srcId="{CC25A2CF-F2E1-4432-AB78-2B6E083B5348}" destId="{89768FD3-8AE1-42E2-9275-A020E0727C3F}" srcOrd="0" destOrd="0" presId="urn:microsoft.com/office/officeart/2016/7/layout/RepeatingBendingProcessNew"/>
    <dgm:cxn modelId="{1AAA70B6-274E-4C7C-9954-395D0AA22A88}" type="presParOf" srcId="{DB5C35ED-637A-4D20-B53F-0F71BDB6436D}" destId="{C4912569-DC68-41CB-9194-45BEEE163F11}" srcOrd="2" destOrd="0" presId="urn:microsoft.com/office/officeart/2016/7/layout/RepeatingBendingProcessNew"/>
    <dgm:cxn modelId="{94C140EE-0EFA-4104-B5DF-EE7DA2A9F117}" type="presParOf" srcId="{DB5C35ED-637A-4D20-B53F-0F71BDB6436D}" destId="{A71AA62F-629C-4470-88AA-6C27FA2DB858}" srcOrd="3" destOrd="0" presId="urn:microsoft.com/office/officeart/2016/7/layout/RepeatingBendingProcessNew"/>
    <dgm:cxn modelId="{E4CB475A-525D-4BCB-84A1-A68BC51B2D78}" type="presParOf" srcId="{A71AA62F-629C-4470-88AA-6C27FA2DB858}" destId="{055343FF-2852-486E-86C6-6039EF0DE33B}" srcOrd="0" destOrd="0" presId="urn:microsoft.com/office/officeart/2016/7/layout/RepeatingBendingProcessNew"/>
    <dgm:cxn modelId="{1C1080EE-99A9-4C18-A827-DDB32AA4BBD7}" type="presParOf" srcId="{DB5C35ED-637A-4D20-B53F-0F71BDB6436D}" destId="{26B884A0-84C3-4E3D-9902-0968D47A8702}" srcOrd="4" destOrd="0" presId="urn:microsoft.com/office/officeart/2016/7/layout/RepeatingBendingProcessNew"/>
    <dgm:cxn modelId="{60771E30-63DB-4881-B7E1-AA3F90F30759}" type="presParOf" srcId="{DB5C35ED-637A-4D20-B53F-0F71BDB6436D}" destId="{251BB3B6-FE21-46DF-BAAB-F5AA02B382AA}" srcOrd="5" destOrd="0" presId="urn:microsoft.com/office/officeart/2016/7/layout/RepeatingBendingProcessNew"/>
    <dgm:cxn modelId="{2AB41D3D-D56F-4D2D-B448-44DD27C5DF57}" type="presParOf" srcId="{251BB3B6-FE21-46DF-BAAB-F5AA02B382AA}" destId="{9938A8E8-1AB6-41A2-AF86-CB8F2EF9FEEF}" srcOrd="0" destOrd="0" presId="urn:microsoft.com/office/officeart/2016/7/layout/RepeatingBendingProcessNew"/>
    <dgm:cxn modelId="{0CA5D16B-40D1-4693-8599-299DBEA6C1A4}" type="presParOf" srcId="{DB5C35ED-637A-4D20-B53F-0F71BDB6436D}" destId="{55461E16-35A8-476E-B352-D4B4B6B0ACC4}" srcOrd="6" destOrd="0" presId="urn:microsoft.com/office/officeart/2016/7/layout/RepeatingBendingProcessNew"/>
    <dgm:cxn modelId="{33CDAA05-6001-4DF5-869C-8712E8F74C7F}" type="presParOf" srcId="{DB5C35ED-637A-4D20-B53F-0F71BDB6436D}" destId="{6FDBA87E-8BCD-4920-8211-9749DBC7F8BD}" srcOrd="7" destOrd="0" presId="urn:microsoft.com/office/officeart/2016/7/layout/RepeatingBendingProcessNew"/>
    <dgm:cxn modelId="{D9791685-789C-4919-B3B1-F4A37A8B91BB}" type="presParOf" srcId="{6FDBA87E-8BCD-4920-8211-9749DBC7F8BD}" destId="{719E46BB-B862-4DA5-952C-5726829AB85E}" srcOrd="0" destOrd="0" presId="urn:microsoft.com/office/officeart/2016/7/layout/RepeatingBendingProcessNew"/>
    <dgm:cxn modelId="{96162D05-6937-4DC6-A72F-E09F506E1AF0}" type="presParOf" srcId="{DB5C35ED-637A-4D20-B53F-0F71BDB6436D}" destId="{A81C2B7C-0226-4DFC-B9DD-801B05BFFB1F}" srcOrd="8" destOrd="0" presId="urn:microsoft.com/office/officeart/2016/7/layout/RepeatingBendingProcessNew"/>
    <dgm:cxn modelId="{2EE7EE6C-CAA0-4B73-B05A-5EB45EC98714}" type="presParOf" srcId="{DB5C35ED-637A-4D20-B53F-0F71BDB6436D}" destId="{18755620-5585-46F5-A1CB-9F2DE02BFACB}" srcOrd="9" destOrd="0" presId="urn:microsoft.com/office/officeart/2016/7/layout/RepeatingBendingProcessNew"/>
    <dgm:cxn modelId="{BEAAE57A-3956-4911-9438-8B2D21A3E72D}" type="presParOf" srcId="{18755620-5585-46F5-A1CB-9F2DE02BFACB}" destId="{CCCDF2DA-8DF3-4C7F-8024-3FD5F65F49F4}" srcOrd="0" destOrd="0" presId="urn:microsoft.com/office/officeart/2016/7/layout/RepeatingBendingProcessNew"/>
    <dgm:cxn modelId="{FDF3550B-8B6A-4A29-961B-3F562E83E1AA}" type="presParOf" srcId="{DB5C35ED-637A-4D20-B53F-0F71BDB6436D}" destId="{48AAC3A1-5B17-4EC8-B2DD-03110EC92C4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B9759-9A4D-4095-9D07-E249FF601BD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/>
        </a:p>
      </dgm:t>
    </dgm:pt>
    <dgm:pt modelId="{4752FE30-7DD5-4D00-BE39-60DC96DB0595}">
      <dgm:prSet custT="1"/>
      <dgm:spPr/>
      <dgm:t>
        <a:bodyPr/>
        <a:lstStyle/>
        <a:p>
          <a:pPr>
            <a:defRPr sz="2400"/>
          </a:pPr>
          <a:r>
            <a:rPr lang="pt-PT" sz="1800" noProof="0" dirty="0"/>
            <a:t>Agências com competências e funções semelhantes</a:t>
          </a:r>
        </a:p>
      </dgm:t>
    </dgm:pt>
    <dgm:pt modelId="{05BBD78A-98F2-4C5A-8D55-AA7A74F52759}" type="parTrans" cxnId="{CCB7C3E0-044D-454D-8400-B23391A6A56B}">
      <dgm:prSet/>
      <dgm:spPr/>
      <dgm:t>
        <a:bodyPr/>
        <a:lstStyle/>
        <a:p>
          <a:endParaRPr lang="pt-PT" sz="1400" noProof="0" dirty="0"/>
        </a:p>
      </dgm:t>
    </dgm:pt>
    <dgm:pt modelId="{0384F399-A16F-4C06-B5C9-663CF3CBEDEB}" type="sibTrans" cxnId="{CCB7C3E0-044D-454D-8400-B23391A6A56B}">
      <dgm:prSet/>
      <dgm:spPr/>
      <dgm:t>
        <a:bodyPr/>
        <a:lstStyle/>
        <a:p>
          <a:endParaRPr lang="pt-PT" sz="1400" noProof="0" dirty="0"/>
        </a:p>
      </dgm:t>
    </dgm:pt>
    <dgm:pt modelId="{796A8088-77F9-4F47-9B2F-997BC0B03BE1}">
      <dgm:prSet custT="1"/>
      <dgm:spPr/>
      <dgm:t>
        <a:bodyPr/>
        <a:lstStyle/>
        <a:p>
          <a:pPr>
            <a:defRPr sz="2400"/>
          </a:pPr>
          <a:r>
            <a:rPr lang="pt-PT" sz="1800" noProof="0" dirty="0"/>
            <a:t>Semelhanças legislativas</a:t>
          </a:r>
        </a:p>
      </dgm:t>
    </dgm:pt>
    <dgm:pt modelId="{5CD0F685-3D35-4795-B7F0-E3BE0A3386AD}" type="parTrans" cxnId="{76800419-1DA9-432C-9CD0-4FEAE45D7839}">
      <dgm:prSet/>
      <dgm:spPr/>
      <dgm:t>
        <a:bodyPr/>
        <a:lstStyle/>
        <a:p>
          <a:endParaRPr lang="pt-PT" sz="1400" noProof="0" dirty="0"/>
        </a:p>
      </dgm:t>
    </dgm:pt>
    <dgm:pt modelId="{0DD8951B-D27F-4A89-92D4-F3A55793EF45}" type="sibTrans" cxnId="{76800419-1DA9-432C-9CD0-4FEAE45D7839}">
      <dgm:prSet/>
      <dgm:spPr/>
      <dgm:t>
        <a:bodyPr/>
        <a:lstStyle/>
        <a:p>
          <a:endParaRPr lang="pt-PT" sz="1400" noProof="0" dirty="0"/>
        </a:p>
      </dgm:t>
    </dgm:pt>
    <dgm:pt modelId="{5E224A84-3946-486D-8190-A9931CA6CE5D}">
      <dgm:prSet custT="1"/>
      <dgm:spPr/>
      <dgm:t>
        <a:bodyPr/>
        <a:lstStyle/>
        <a:p>
          <a:pPr>
            <a:defRPr sz="2400"/>
          </a:pPr>
          <a:r>
            <a:rPr lang="pt-PT" sz="1800" noProof="0" dirty="0"/>
            <a:t>Memorando de Entendimento (2019)</a:t>
          </a:r>
        </a:p>
      </dgm:t>
    </dgm:pt>
    <dgm:pt modelId="{C589EDBF-BE40-4702-8E00-88FF67BE94F8}" type="parTrans" cxnId="{AC659632-6AFE-4742-BEDF-4CDBB07B96AD}">
      <dgm:prSet/>
      <dgm:spPr/>
      <dgm:t>
        <a:bodyPr/>
        <a:lstStyle/>
        <a:p>
          <a:endParaRPr lang="pt-PT" sz="1400" noProof="0" dirty="0"/>
        </a:p>
      </dgm:t>
    </dgm:pt>
    <dgm:pt modelId="{637F78E5-52BD-4630-923F-B4DBF3F680A6}" type="sibTrans" cxnId="{AC659632-6AFE-4742-BEDF-4CDBB07B96AD}">
      <dgm:prSet/>
      <dgm:spPr/>
      <dgm:t>
        <a:bodyPr/>
        <a:lstStyle/>
        <a:p>
          <a:endParaRPr lang="pt-PT" sz="1400" noProof="0" dirty="0"/>
        </a:p>
      </dgm:t>
    </dgm:pt>
    <dgm:pt modelId="{0EE0257B-FDEC-460A-B173-64C798680F70}">
      <dgm:prSet custT="1"/>
      <dgm:spPr/>
      <dgm:t>
        <a:bodyPr/>
        <a:lstStyle/>
        <a:p>
          <a:pPr>
            <a:defRPr sz="2400"/>
          </a:pPr>
          <a:r>
            <a:rPr lang="pt-PT" sz="1800" noProof="0" dirty="0"/>
            <a:t>Partilha de informações e envolvimento estabelecidos</a:t>
          </a:r>
        </a:p>
      </dgm:t>
    </dgm:pt>
    <dgm:pt modelId="{EDF755B5-E4CE-4646-B977-575EE5DD94BF}" type="parTrans" cxnId="{D62EE999-F452-4291-98F5-5DDABEEF29D2}">
      <dgm:prSet/>
      <dgm:spPr/>
      <dgm:t>
        <a:bodyPr/>
        <a:lstStyle/>
        <a:p>
          <a:endParaRPr lang="pt-PT" sz="1400" noProof="0" dirty="0"/>
        </a:p>
      </dgm:t>
    </dgm:pt>
    <dgm:pt modelId="{6DE293CB-6AD6-4941-BD78-AF1037CB52F0}" type="sibTrans" cxnId="{D62EE999-F452-4291-98F5-5DDABEEF29D2}">
      <dgm:prSet/>
      <dgm:spPr/>
      <dgm:t>
        <a:bodyPr/>
        <a:lstStyle/>
        <a:p>
          <a:endParaRPr lang="pt-PT" sz="1400" noProof="0" dirty="0"/>
        </a:p>
      </dgm:t>
    </dgm:pt>
    <dgm:pt modelId="{79386C1C-6CD6-4B64-99EC-AE98BCC5EE8F}">
      <dgm:prSet custT="1"/>
      <dgm:spPr/>
      <dgm:t>
        <a:bodyPr/>
        <a:lstStyle/>
        <a:p>
          <a:pPr>
            <a:defRPr sz="2400"/>
          </a:pPr>
          <a:r>
            <a:rPr lang="pt-PT" sz="1800" noProof="0" dirty="0"/>
            <a:t>Preocupações partilhadas sobre o futuro da integridade académica</a:t>
          </a:r>
        </a:p>
      </dgm:t>
    </dgm:pt>
    <dgm:pt modelId="{22B5D038-AF0B-464E-AD09-421BE811CDA9}" type="parTrans" cxnId="{1365E0E4-851D-4ED9-B76F-54F07F6897E2}">
      <dgm:prSet/>
      <dgm:spPr/>
      <dgm:t>
        <a:bodyPr/>
        <a:lstStyle/>
        <a:p>
          <a:endParaRPr lang="pt-PT" sz="1400" noProof="0" dirty="0"/>
        </a:p>
      </dgm:t>
    </dgm:pt>
    <dgm:pt modelId="{D46350A3-A9BB-4454-A01D-650C3921E80C}" type="sibTrans" cxnId="{1365E0E4-851D-4ED9-B76F-54F07F6897E2}">
      <dgm:prSet/>
      <dgm:spPr/>
      <dgm:t>
        <a:bodyPr/>
        <a:lstStyle/>
        <a:p>
          <a:endParaRPr lang="pt-PT" sz="1400" noProof="0" dirty="0"/>
        </a:p>
      </dgm:t>
    </dgm:pt>
    <dgm:pt modelId="{7AA70297-2714-4850-A53E-A008D340EA1D}">
      <dgm:prSet custT="1"/>
      <dgm:spPr/>
      <dgm:t>
        <a:bodyPr/>
        <a:lstStyle/>
        <a:p>
          <a:r>
            <a:rPr lang="pt-PT" sz="1400" noProof="0" dirty="0"/>
            <a:t>Desafios partilhados e o reconhecimento de que as questões eram maiores do que qualquer jurisdição poderia combater sozinha</a:t>
          </a:r>
        </a:p>
      </dgm:t>
    </dgm:pt>
    <dgm:pt modelId="{D934586F-0375-4791-91EC-66166230D4C9}" type="parTrans" cxnId="{8DF3D11B-FC7A-4548-A434-75B51F8367AC}">
      <dgm:prSet/>
      <dgm:spPr/>
      <dgm:t>
        <a:bodyPr/>
        <a:lstStyle/>
        <a:p>
          <a:endParaRPr lang="pt-PT" sz="1400" noProof="0" dirty="0"/>
        </a:p>
      </dgm:t>
    </dgm:pt>
    <dgm:pt modelId="{F4E770F6-7B8D-44E2-AAD8-3CCD5C092918}" type="sibTrans" cxnId="{8DF3D11B-FC7A-4548-A434-75B51F8367AC}">
      <dgm:prSet/>
      <dgm:spPr/>
      <dgm:t>
        <a:bodyPr/>
        <a:lstStyle/>
        <a:p>
          <a:endParaRPr lang="pt-PT" sz="1400" noProof="0" dirty="0"/>
        </a:p>
      </dgm:t>
    </dgm:pt>
    <dgm:pt modelId="{F1D7F25B-BA28-4A96-9451-F4D0D06A3962}" type="pres">
      <dgm:prSet presAssocID="{887B9759-9A4D-4095-9D07-E249FF601BDA}" presName="root" presStyleCnt="0">
        <dgm:presLayoutVars>
          <dgm:dir/>
          <dgm:resizeHandles val="exact"/>
        </dgm:presLayoutVars>
      </dgm:prSet>
      <dgm:spPr/>
    </dgm:pt>
    <dgm:pt modelId="{1C763282-C176-4CA4-952A-9CECE668B4A2}" type="pres">
      <dgm:prSet presAssocID="{887B9759-9A4D-4095-9D07-E249FF601BDA}" presName="container" presStyleCnt="0">
        <dgm:presLayoutVars>
          <dgm:dir/>
          <dgm:resizeHandles val="exact"/>
        </dgm:presLayoutVars>
      </dgm:prSet>
      <dgm:spPr/>
    </dgm:pt>
    <dgm:pt modelId="{15955FDE-39B6-4EB3-8769-5E1BA2995E63}" type="pres">
      <dgm:prSet presAssocID="{4752FE30-7DD5-4D00-BE39-60DC96DB0595}" presName="compNode" presStyleCnt="0"/>
      <dgm:spPr/>
    </dgm:pt>
    <dgm:pt modelId="{AD066B2E-79B3-4B88-B5AB-BAC63A51A041}" type="pres">
      <dgm:prSet presAssocID="{4752FE30-7DD5-4D00-BE39-60DC96DB0595}" presName="iconBgRect" presStyleLbl="bgShp" presStyleIdx="0" presStyleCnt="6"/>
      <dgm:spPr/>
    </dgm:pt>
    <dgm:pt modelId="{71A714AC-6F94-4921-BF6D-CA833678967F}" type="pres">
      <dgm:prSet presAssocID="{4752FE30-7DD5-4D00-BE39-60DC96DB059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DB1A1C9-34C8-4E49-A04E-B0B87C5B0309}" type="pres">
      <dgm:prSet presAssocID="{4752FE30-7DD5-4D00-BE39-60DC96DB0595}" presName="spaceRect" presStyleCnt="0"/>
      <dgm:spPr/>
    </dgm:pt>
    <dgm:pt modelId="{C369565B-9B6B-4DB5-ACEC-7B6DCA4FE802}" type="pres">
      <dgm:prSet presAssocID="{4752FE30-7DD5-4D00-BE39-60DC96DB0595}" presName="textRect" presStyleLbl="revTx" presStyleIdx="0" presStyleCnt="6" custScaleX="110529" custScaleY="143206">
        <dgm:presLayoutVars>
          <dgm:chMax val="1"/>
          <dgm:chPref val="1"/>
        </dgm:presLayoutVars>
      </dgm:prSet>
      <dgm:spPr/>
    </dgm:pt>
    <dgm:pt modelId="{22334CBB-C3CB-4981-B473-767534EE736B}" type="pres">
      <dgm:prSet presAssocID="{0384F399-A16F-4C06-B5C9-663CF3CBEDEB}" presName="sibTrans" presStyleLbl="sibTrans2D1" presStyleIdx="0" presStyleCnt="0"/>
      <dgm:spPr/>
    </dgm:pt>
    <dgm:pt modelId="{077FC358-92AD-43E9-99A9-0A6BB5F895A7}" type="pres">
      <dgm:prSet presAssocID="{796A8088-77F9-4F47-9B2F-997BC0B03BE1}" presName="compNode" presStyleCnt="0"/>
      <dgm:spPr/>
    </dgm:pt>
    <dgm:pt modelId="{A6F41F76-49F9-422C-A750-F25DD25A7C39}" type="pres">
      <dgm:prSet presAssocID="{796A8088-77F9-4F47-9B2F-997BC0B03BE1}" presName="iconBgRect" presStyleLbl="bgShp" presStyleIdx="1" presStyleCnt="6"/>
      <dgm:spPr/>
    </dgm:pt>
    <dgm:pt modelId="{FD4B00CC-F87A-4EA7-BC63-60DF326EF9A5}" type="pres">
      <dgm:prSet presAssocID="{796A8088-77F9-4F47-9B2F-997BC0B03BE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04E835C-C467-4B7A-9544-4FF3AA556318}" type="pres">
      <dgm:prSet presAssocID="{796A8088-77F9-4F47-9B2F-997BC0B03BE1}" presName="spaceRect" presStyleCnt="0"/>
      <dgm:spPr/>
    </dgm:pt>
    <dgm:pt modelId="{1992E05A-7313-4CCB-93B5-18CBF4B9B38D}" type="pres">
      <dgm:prSet presAssocID="{796A8088-77F9-4F47-9B2F-997BC0B03BE1}" presName="textRect" presStyleLbl="revTx" presStyleIdx="1" presStyleCnt="6">
        <dgm:presLayoutVars>
          <dgm:chMax val="1"/>
          <dgm:chPref val="1"/>
        </dgm:presLayoutVars>
      </dgm:prSet>
      <dgm:spPr/>
    </dgm:pt>
    <dgm:pt modelId="{69CE9A90-5FE8-483C-92E2-538697D8C251}" type="pres">
      <dgm:prSet presAssocID="{0DD8951B-D27F-4A89-92D4-F3A55793EF45}" presName="sibTrans" presStyleLbl="sibTrans2D1" presStyleIdx="0" presStyleCnt="0"/>
      <dgm:spPr/>
    </dgm:pt>
    <dgm:pt modelId="{91785226-D221-4574-AE7A-43178509454E}" type="pres">
      <dgm:prSet presAssocID="{5E224A84-3946-486D-8190-A9931CA6CE5D}" presName="compNode" presStyleCnt="0"/>
      <dgm:spPr/>
    </dgm:pt>
    <dgm:pt modelId="{19132B28-4B28-44DE-87D0-8F8780D569AF}" type="pres">
      <dgm:prSet presAssocID="{5E224A84-3946-486D-8190-A9931CA6CE5D}" presName="iconBgRect" presStyleLbl="bgShp" presStyleIdx="2" presStyleCnt="6"/>
      <dgm:spPr/>
    </dgm:pt>
    <dgm:pt modelId="{F4D629CA-683E-46E6-9C24-A8C92B6024F2}" type="pres">
      <dgm:prSet presAssocID="{5E224A84-3946-486D-8190-A9931CA6CE5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AB50178A-D1B3-40FF-832D-E54990004AA6}" type="pres">
      <dgm:prSet presAssocID="{5E224A84-3946-486D-8190-A9931CA6CE5D}" presName="spaceRect" presStyleCnt="0"/>
      <dgm:spPr/>
    </dgm:pt>
    <dgm:pt modelId="{9530A3C9-50B1-4573-882E-FEC930C9785D}" type="pres">
      <dgm:prSet presAssocID="{5E224A84-3946-486D-8190-A9931CA6CE5D}" presName="textRect" presStyleLbl="revTx" presStyleIdx="2" presStyleCnt="6">
        <dgm:presLayoutVars>
          <dgm:chMax val="1"/>
          <dgm:chPref val="1"/>
        </dgm:presLayoutVars>
      </dgm:prSet>
      <dgm:spPr/>
    </dgm:pt>
    <dgm:pt modelId="{26793642-A4A5-4DD4-9530-37F1D00E6DFB}" type="pres">
      <dgm:prSet presAssocID="{637F78E5-52BD-4630-923F-B4DBF3F680A6}" presName="sibTrans" presStyleLbl="sibTrans2D1" presStyleIdx="0" presStyleCnt="0"/>
      <dgm:spPr/>
    </dgm:pt>
    <dgm:pt modelId="{EC2511BA-D112-4981-B056-49624B2414D2}" type="pres">
      <dgm:prSet presAssocID="{0EE0257B-FDEC-460A-B173-64C798680F70}" presName="compNode" presStyleCnt="0"/>
      <dgm:spPr/>
    </dgm:pt>
    <dgm:pt modelId="{BC813234-86A6-4169-BE10-D6A28537A592}" type="pres">
      <dgm:prSet presAssocID="{0EE0257B-FDEC-460A-B173-64C798680F70}" presName="iconBgRect" presStyleLbl="bgShp" presStyleIdx="3" presStyleCnt="6"/>
      <dgm:spPr/>
    </dgm:pt>
    <dgm:pt modelId="{2E61776C-CC41-4C7C-B0F2-D71508669491}" type="pres">
      <dgm:prSet presAssocID="{0EE0257B-FDEC-460A-B173-64C798680F7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C5DBB1B-DCBD-422C-BE30-A05AF320E161}" type="pres">
      <dgm:prSet presAssocID="{0EE0257B-FDEC-460A-B173-64C798680F70}" presName="spaceRect" presStyleCnt="0"/>
      <dgm:spPr/>
    </dgm:pt>
    <dgm:pt modelId="{C63AAB5F-779A-4576-98FF-E8C47AECF375}" type="pres">
      <dgm:prSet presAssocID="{0EE0257B-FDEC-460A-B173-64C798680F70}" presName="textRect" presStyleLbl="revTx" presStyleIdx="3" presStyleCnt="6">
        <dgm:presLayoutVars>
          <dgm:chMax val="1"/>
          <dgm:chPref val="1"/>
        </dgm:presLayoutVars>
      </dgm:prSet>
      <dgm:spPr/>
    </dgm:pt>
    <dgm:pt modelId="{E2169613-6CC7-4CAD-B40B-9A9B51A0B726}" type="pres">
      <dgm:prSet presAssocID="{6DE293CB-6AD6-4941-BD78-AF1037CB52F0}" presName="sibTrans" presStyleLbl="sibTrans2D1" presStyleIdx="0" presStyleCnt="0"/>
      <dgm:spPr/>
    </dgm:pt>
    <dgm:pt modelId="{D551D2FD-157A-4302-B9B6-FEC3BBA3D780}" type="pres">
      <dgm:prSet presAssocID="{79386C1C-6CD6-4B64-99EC-AE98BCC5EE8F}" presName="compNode" presStyleCnt="0"/>
      <dgm:spPr/>
    </dgm:pt>
    <dgm:pt modelId="{0AC18DCE-E4EA-4221-8600-BA46764DCD80}" type="pres">
      <dgm:prSet presAssocID="{79386C1C-6CD6-4B64-99EC-AE98BCC5EE8F}" presName="iconBgRect" presStyleLbl="bgShp" presStyleIdx="4" presStyleCnt="6"/>
      <dgm:spPr/>
    </dgm:pt>
    <dgm:pt modelId="{8CDC823A-7424-4FBC-AB50-7A51C8984CD6}" type="pres">
      <dgm:prSet presAssocID="{79386C1C-6CD6-4B64-99EC-AE98BCC5EE8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04CE2C2-BC96-4E9E-B790-A435A4565D8C}" type="pres">
      <dgm:prSet presAssocID="{79386C1C-6CD6-4B64-99EC-AE98BCC5EE8F}" presName="spaceRect" presStyleCnt="0"/>
      <dgm:spPr/>
    </dgm:pt>
    <dgm:pt modelId="{CAEC9688-48BF-4157-A016-6D128036624C}" type="pres">
      <dgm:prSet presAssocID="{79386C1C-6CD6-4B64-99EC-AE98BCC5EE8F}" presName="textRect" presStyleLbl="revTx" presStyleIdx="4" presStyleCnt="6">
        <dgm:presLayoutVars>
          <dgm:chMax val="1"/>
          <dgm:chPref val="1"/>
        </dgm:presLayoutVars>
      </dgm:prSet>
      <dgm:spPr/>
    </dgm:pt>
    <dgm:pt modelId="{6E42F58F-6928-4EE7-9C16-D0115BD4F867}" type="pres">
      <dgm:prSet presAssocID="{D46350A3-A9BB-4454-A01D-650C3921E80C}" presName="sibTrans" presStyleLbl="sibTrans2D1" presStyleIdx="0" presStyleCnt="0"/>
      <dgm:spPr/>
    </dgm:pt>
    <dgm:pt modelId="{2E135E99-B405-4ECC-B18C-959860D3CADC}" type="pres">
      <dgm:prSet presAssocID="{7AA70297-2714-4850-A53E-A008D340EA1D}" presName="compNode" presStyleCnt="0"/>
      <dgm:spPr/>
    </dgm:pt>
    <dgm:pt modelId="{19D48320-7B9F-437B-81B8-DF9995A8C666}" type="pres">
      <dgm:prSet presAssocID="{7AA70297-2714-4850-A53E-A008D340EA1D}" presName="iconBgRect" presStyleLbl="bgShp" presStyleIdx="5" presStyleCnt="6"/>
      <dgm:spPr/>
    </dgm:pt>
    <dgm:pt modelId="{8828646C-3F8F-4D75-9514-FBFDB547A8B7}" type="pres">
      <dgm:prSet presAssocID="{7AA70297-2714-4850-A53E-A008D340EA1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8A7D2877-CB30-4BA6-89C5-56112C57B17E}" type="pres">
      <dgm:prSet presAssocID="{7AA70297-2714-4850-A53E-A008D340EA1D}" presName="spaceRect" presStyleCnt="0"/>
      <dgm:spPr/>
    </dgm:pt>
    <dgm:pt modelId="{C68CDCBA-476D-47B7-8522-5FE56410DAFA}" type="pres">
      <dgm:prSet presAssocID="{7AA70297-2714-4850-A53E-A008D340EA1D}" presName="textRect" presStyleLbl="revTx" presStyleIdx="5" presStyleCnt="6" custScaleX="109734" custScaleY="173499">
        <dgm:presLayoutVars>
          <dgm:chMax val="1"/>
          <dgm:chPref val="1"/>
        </dgm:presLayoutVars>
      </dgm:prSet>
      <dgm:spPr/>
    </dgm:pt>
  </dgm:ptLst>
  <dgm:cxnLst>
    <dgm:cxn modelId="{76800419-1DA9-432C-9CD0-4FEAE45D7839}" srcId="{887B9759-9A4D-4095-9D07-E249FF601BDA}" destId="{796A8088-77F9-4F47-9B2F-997BC0B03BE1}" srcOrd="1" destOrd="0" parTransId="{5CD0F685-3D35-4795-B7F0-E3BE0A3386AD}" sibTransId="{0DD8951B-D27F-4A89-92D4-F3A55793EF45}"/>
    <dgm:cxn modelId="{8DF3D11B-FC7A-4548-A434-75B51F8367AC}" srcId="{887B9759-9A4D-4095-9D07-E249FF601BDA}" destId="{7AA70297-2714-4850-A53E-A008D340EA1D}" srcOrd="5" destOrd="0" parTransId="{D934586F-0375-4791-91EC-66166230D4C9}" sibTransId="{F4E770F6-7B8D-44E2-AAD8-3CCD5C092918}"/>
    <dgm:cxn modelId="{B9DC8826-86B0-4413-BD4E-DEFDE431EA1F}" type="presOf" srcId="{637F78E5-52BD-4630-923F-B4DBF3F680A6}" destId="{26793642-A4A5-4DD4-9530-37F1D00E6DFB}" srcOrd="0" destOrd="0" presId="urn:microsoft.com/office/officeart/2018/2/layout/IconCircleList"/>
    <dgm:cxn modelId="{AC659632-6AFE-4742-BEDF-4CDBB07B96AD}" srcId="{887B9759-9A4D-4095-9D07-E249FF601BDA}" destId="{5E224A84-3946-486D-8190-A9931CA6CE5D}" srcOrd="2" destOrd="0" parTransId="{C589EDBF-BE40-4702-8E00-88FF67BE94F8}" sibTransId="{637F78E5-52BD-4630-923F-B4DBF3F680A6}"/>
    <dgm:cxn modelId="{267F745C-0B06-4237-AF14-80C3E421EA4E}" type="presOf" srcId="{0DD8951B-D27F-4A89-92D4-F3A55793EF45}" destId="{69CE9A90-5FE8-483C-92E2-538697D8C251}" srcOrd="0" destOrd="0" presId="urn:microsoft.com/office/officeart/2018/2/layout/IconCircleList"/>
    <dgm:cxn modelId="{CF01FD5C-4A03-4A8B-860A-E4D8205D52DB}" type="presOf" srcId="{796A8088-77F9-4F47-9B2F-997BC0B03BE1}" destId="{1992E05A-7313-4CCB-93B5-18CBF4B9B38D}" srcOrd="0" destOrd="0" presId="urn:microsoft.com/office/officeart/2018/2/layout/IconCircleList"/>
    <dgm:cxn modelId="{9556535F-DD18-4153-887B-D796CEF42077}" type="presOf" srcId="{6DE293CB-6AD6-4941-BD78-AF1037CB52F0}" destId="{E2169613-6CC7-4CAD-B40B-9A9B51A0B726}" srcOrd="0" destOrd="0" presId="urn:microsoft.com/office/officeart/2018/2/layout/IconCircleList"/>
    <dgm:cxn modelId="{F73C0863-445E-45D0-8B07-8E9723C36AFD}" type="presOf" srcId="{0384F399-A16F-4C06-B5C9-663CF3CBEDEB}" destId="{22334CBB-C3CB-4981-B473-767534EE736B}" srcOrd="0" destOrd="0" presId="urn:microsoft.com/office/officeart/2018/2/layout/IconCircleList"/>
    <dgm:cxn modelId="{7B8F4B70-D895-4CA6-B71B-B76783A9F986}" type="presOf" srcId="{D46350A3-A9BB-4454-A01D-650C3921E80C}" destId="{6E42F58F-6928-4EE7-9C16-D0115BD4F867}" srcOrd="0" destOrd="0" presId="urn:microsoft.com/office/officeart/2018/2/layout/IconCircleList"/>
    <dgm:cxn modelId="{5A884077-9152-4146-9E14-1E63F282FFFF}" type="presOf" srcId="{5E224A84-3946-486D-8190-A9931CA6CE5D}" destId="{9530A3C9-50B1-4573-882E-FEC930C9785D}" srcOrd="0" destOrd="0" presId="urn:microsoft.com/office/officeart/2018/2/layout/IconCircleList"/>
    <dgm:cxn modelId="{D62EE999-F452-4291-98F5-5DDABEEF29D2}" srcId="{887B9759-9A4D-4095-9D07-E249FF601BDA}" destId="{0EE0257B-FDEC-460A-B173-64C798680F70}" srcOrd="3" destOrd="0" parTransId="{EDF755B5-E4CE-4646-B977-575EE5DD94BF}" sibTransId="{6DE293CB-6AD6-4941-BD78-AF1037CB52F0}"/>
    <dgm:cxn modelId="{3A21B69D-B530-4800-833A-0FFDF1700274}" type="presOf" srcId="{4752FE30-7DD5-4D00-BE39-60DC96DB0595}" destId="{C369565B-9B6B-4DB5-ACEC-7B6DCA4FE802}" srcOrd="0" destOrd="0" presId="urn:microsoft.com/office/officeart/2018/2/layout/IconCircleList"/>
    <dgm:cxn modelId="{F4286BAA-39B9-4AC1-84E4-A24AC5265F62}" type="presOf" srcId="{887B9759-9A4D-4095-9D07-E249FF601BDA}" destId="{F1D7F25B-BA28-4A96-9451-F4D0D06A3962}" srcOrd="0" destOrd="0" presId="urn:microsoft.com/office/officeart/2018/2/layout/IconCircleList"/>
    <dgm:cxn modelId="{F47E34B3-951C-488A-A94A-1D2D3A8151D7}" type="presOf" srcId="{79386C1C-6CD6-4B64-99EC-AE98BCC5EE8F}" destId="{CAEC9688-48BF-4157-A016-6D128036624C}" srcOrd="0" destOrd="0" presId="urn:microsoft.com/office/officeart/2018/2/layout/IconCircleList"/>
    <dgm:cxn modelId="{C5FB76BE-B45A-4020-B79E-87060387ED17}" type="presOf" srcId="{0EE0257B-FDEC-460A-B173-64C798680F70}" destId="{C63AAB5F-779A-4576-98FF-E8C47AECF375}" srcOrd="0" destOrd="0" presId="urn:microsoft.com/office/officeart/2018/2/layout/IconCircleList"/>
    <dgm:cxn modelId="{944714CF-27B2-459F-B4BA-FCEBA2D1EFA7}" type="presOf" srcId="{7AA70297-2714-4850-A53E-A008D340EA1D}" destId="{C68CDCBA-476D-47B7-8522-5FE56410DAFA}" srcOrd="0" destOrd="0" presId="urn:microsoft.com/office/officeart/2018/2/layout/IconCircleList"/>
    <dgm:cxn modelId="{CCB7C3E0-044D-454D-8400-B23391A6A56B}" srcId="{887B9759-9A4D-4095-9D07-E249FF601BDA}" destId="{4752FE30-7DD5-4D00-BE39-60DC96DB0595}" srcOrd="0" destOrd="0" parTransId="{05BBD78A-98F2-4C5A-8D55-AA7A74F52759}" sibTransId="{0384F399-A16F-4C06-B5C9-663CF3CBEDEB}"/>
    <dgm:cxn modelId="{1365E0E4-851D-4ED9-B76F-54F07F6897E2}" srcId="{887B9759-9A4D-4095-9D07-E249FF601BDA}" destId="{79386C1C-6CD6-4B64-99EC-AE98BCC5EE8F}" srcOrd="4" destOrd="0" parTransId="{22B5D038-AF0B-464E-AD09-421BE811CDA9}" sibTransId="{D46350A3-A9BB-4454-A01D-650C3921E80C}"/>
    <dgm:cxn modelId="{FA7333E6-7586-4DBD-904F-414BEF3E8162}" type="presParOf" srcId="{F1D7F25B-BA28-4A96-9451-F4D0D06A3962}" destId="{1C763282-C176-4CA4-952A-9CECE668B4A2}" srcOrd="0" destOrd="0" presId="urn:microsoft.com/office/officeart/2018/2/layout/IconCircleList"/>
    <dgm:cxn modelId="{7A784EEC-A341-44C1-9A3D-059C84BAF662}" type="presParOf" srcId="{1C763282-C176-4CA4-952A-9CECE668B4A2}" destId="{15955FDE-39B6-4EB3-8769-5E1BA2995E63}" srcOrd="0" destOrd="0" presId="urn:microsoft.com/office/officeart/2018/2/layout/IconCircleList"/>
    <dgm:cxn modelId="{F2AA1708-5152-4220-8388-ACBCCA9E2043}" type="presParOf" srcId="{15955FDE-39B6-4EB3-8769-5E1BA2995E63}" destId="{AD066B2E-79B3-4B88-B5AB-BAC63A51A041}" srcOrd="0" destOrd="0" presId="urn:microsoft.com/office/officeart/2018/2/layout/IconCircleList"/>
    <dgm:cxn modelId="{462EDE60-E38E-4942-858E-3E4253CEB5C4}" type="presParOf" srcId="{15955FDE-39B6-4EB3-8769-5E1BA2995E63}" destId="{71A714AC-6F94-4921-BF6D-CA833678967F}" srcOrd="1" destOrd="0" presId="urn:microsoft.com/office/officeart/2018/2/layout/IconCircleList"/>
    <dgm:cxn modelId="{BEF03D2A-430A-4C67-9CC5-124AE39314E7}" type="presParOf" srcId="{15955FDE-39B6-4EB3-8769-5E1BA2995E63}" destId="{4DB1A1C9-34C8-4E49-A04E-B0B87C5B0309}" srcOrd="2" destOrd="0" presId="urn:microsoft.com/office/officeart/2018/2/layout/IconCircleList"/>
    <dgm:cxn modelId="{80960E09-EDB6-4C0C-AB5B-3A348CE644B9}" type="presParOf" srcId="{15955FDE-39B6-4EB3-8769-5E1BA2995E63}" destId="{C369565B-9B6B-4DB5-ACEC-7B6DCA4FE802}" srcOrd="3" destOrd="0" presId="urn:microsoft.com/office/officeart/2018/2/layout/IconCircleList"/>
    <dgm:cxn modelId="{E6D868FA-FE73-4A0A-874E-30D01FD6EB87}" type="presParOf" srcId="{1C763282-C176-4CA4-952A-9CECE668B4A2}" destId="{22334CBB-C3CB-4981-B473-767534EE736B}" srcOrd="1" destOrd="0" presId="urn:microsoft.com/office/officeart/2018/2/layout/IconCircleList"/>
    <dgm:cxn modelId="{F95856CD-7458-40B8-9707-7B08D39592BA}" type="presParOf" srcId="{1C763282-C176-4CA4-952A-9CECE668B4A2}" destId="{077FC358-92AD-43E9-99A9-0A6BB5F895A7}" srcOrd="2" destOrd="0" presId="urn:microsoft.com/office/officeart/2018/2/layout/IconCircleList"/>
    <dgm:cxn modelId="{B65CB5DD-1984-41A0-A91A-DA6F8326C97A}" type="presParOf" srcId="{077FC358-92AD-43E9-99A9-0A6BB5F895A7}" destId="{A6F41F76-49F9-422C-A750-F25DD25A7C39}" srcOrd="0" destOrd="0" presId="urn:microsoft.com/office/officeart/2018/2/layout/IconCircleList"/>
    <dgm:cxn modelId="{09CD4091-899C-4919-9FB4-9401C5633261}" type="presParOf" srcId="{077FC358-92AD-43E9-99A9-0A6BB5F895A7}" destId="{FD4B00CC-F87A-4EA7-BC63-60DF326EF9A5}" srcOrd="1" destOrd="0" presId="urn:microsoft.com/office/officeart/2018/2/layout/IconCircleList"/>
    <dgm:cxn modelId="{7B0F2AE4-2C0C-48BB-AE93-61DE3CDC56EF}" type="presParOf" srcId="{077FC358-92AD-43E9-99A9-0A6BB5F895A7}" destId="{004E835C-C467-4B7A-9544-4FF3AA556318}" srcOrd="2" destOrd="0" presId="urn:microsoft.com/office/officeart/2018/2/layout/IconCircleList"/>
    <dgm:cxn modelId="{9CFFAB51-312B-4417-BD34-F2A4B3405024}" type="presParOf" srcId="{077FC358-92AD-43E9-99A9-0A6BB5F895A7}" destId="{1992E05A-7313-4CCB-93B5-18CBF4B9B38D}" srcOrd="3" destOrd="0" presId="urn:microsoft.com/office/officeart/2018/2/layout/IconCircleList"/>
    <dgm:cxn modelId="{3A5A112A-B2C2-44EF-8971-7EF787C91E58}" type="presParOf" srcId="{1C763282-C176-4CA4-952A-9CECE668B4A2}" destId="{69CE9A90-5FE8-483C-92E2-538697D8C251}" srcOrd="3" destOrd="0" presId="urn:microsoft.com/office/officeart/2018/2/layout/IconCircleList"/>
    <dgm:cxn modelId="{FE3675CE-5641-4954-92B3-EFB2A5F44A1D}" type="presParOf" srcId="{1C763282-C176-4CA4-952A-9CECE668B4A2}" destId="{91785226-D221-4574-AE7A-43178509454E}" srcOrd="4" destOrd="0" presId="urn:microsoft.com/office/officeart/2018/2/layout/IconCircleList"/>
    <dgm:cxn modelId="{1434FECC-0C4D-416E-86B4-0359F524F8AB}" type="presParOf" srcId="{91785226-D221-4574-AE7A-43178509454E}" destId="{19132B28-4B28-44DE-87D0-8F8780D569AF}" srcOrd="0" destOrd="0" presId="urn:microsoft.com/office/officeart/2018/2/layout/IconCircleList"/>
    <dgm:cxn modelId="{75C416AE-BC7E-40FB-B592-84EF48627D1F}" type="presParOf" srcId="{91785226-D221-4574-AE7A-43178509454E}" destId="{F4D629CA-683E-46E6-9C24-A8C92B6024F2}" srcOrd="1" destOrd="0" presId="urn:microsoft.com/office/officeart/2018/2/layout/IconCircleList"/>
    <dgm:cxn modelId="{DF96C523-77F0-4B1C-A91A-44FF159C68A8}" type="presParOf" srcId="{91785226-D221-4574-AE7A-43178509454E}" destId="{AB50178A-D1B3-40FF-832D-E54990004AA6}" srcOrd="2" destOrd="0" presId="urn:microsoft.com/office/officeart/2018/2/layout/IconCircleList"/>
    <dgm:cxn modelId="{75992F9B-0669-4761-BA08-02B89EE04BE8}" type="presParOf" srcId="{91785226-D221-4574-AE7A-43178509454E}" destId="{9530A3C9-50B1-4573-882E-FEC930C9785D}" srcOrd="3" destOrd="0" presId="urn:microsoft.com/office/officeart/2018/2/layout/IconCircleList"/>
    <dgm:cxn modelId="{8AA7781C-773B-40FB-A91C-D27CCD3E65EE}" type="presParOf" srcId="{1C763282-C176-4CA4-952A-9CECE668B4A2}" destId="{26793642-A4A5-4DD4-9530-37F1D00E6DFB}" srcOrd="5" destOrd="0" presId="urn:microsoft.com/office/officeart/2018/2/layout/IconCircleList"/>
    <dgm:cxn modelId="{2CC86676-FFBF-422D-9725-AAE0A55B294B}" type="presParOf" srcId="{1C763282-C176-4CA4-952A-9CECE668B4A2}" destId="{EC2511BA-D112-4981-B056-49624B2414D2}" srcOrd="6" destOrd="0" presId="urn:microsoft.com/office/officeart/2018/2/layout/IconCircleList"/>
    <dgm:cxn modelId="{ED6A438D-A046-4B3D-B548-94F68BA98665}" type="presParOf" srcId="{EC2511BA-D112-4981-B056-49624B2414D2}" destId="{BC813234-86A6-4169-BE10-D6A28537A592}" srcOrd="0" destOrd="0" presId="urn:microsoft.com/office/officeart/2018/2/layout/IconCircleList"/>
    <dgm:cxn modelId="{A06C71C6-034E-4ED7-AF0F-9D5F8A8B9322}" type="presParOf" srcId="{EC2511BA-D112-4981-B056-49624B2414D2}" destId="{2E61776C-CC41-4C7C-B0F2-D71508669491}" srcOrd="1" destOrd="0" presId="urn:microsoft.com/office/officeart/2018/2/layout/IconCircleList"/>
    <dgm:cxn modelId="{3ED774DB-E2FB-4E04-A4BB-FD151CE0CBC5}" type="presParOf" srcId="{EC2511BA-D112-4981-B056-49624B2414D2}" destId="{9C5DBB1B-DCBD-422C-BE30-A05AF320E161}" srcOrd="2" destOrd="0" presId="urn:microsoft.com/office/officeart/2018/2/layout/IconCircleList"/>
    <dgm:cxn modelId="{BA3D0ACA-5C69-49E6-AAC5-D1CC0CA89007}" type="presParOf" srcId="{EC2511BA-D112-4981-B056-49624B2414D2}" destId="{C63AAB5F-779A-4576-98FF-E8C47AECF375}" srcOrd="3" destOrd="0" presId="urn:microsoft.com/office/officeart/2018/2/layout/IconCircleList"/>
    <dgm:cxn modelId="{837AFE28-E8C0-4F9D-9A3A-5FCA41CE9592}" type="presParOf" srcId="{1C763282-C176-4CA4-952A-9CECE668B4A2}" destId="{E2169613-6CC7-4CAD-B40B-9A9B51A0B726}" srcOrd="7" destOrd="0" presId="urn:microsoft.com/office/officeart/2018/2/layout/IconCircleList"/>
    <dgm:cxn modelId="{BF7091C8-303A-4D4D-AAB1-95312DFCFA92}" type="presParOf" srcId="{1C763282-C176-4CA4-952A-9CECE668B4A2}" destId="{D551D2FD-157A-4302-B9B6-FEC3BBA3D780}" srcOrd="8" destOrd="0" presId="urn:microsoft.com/office/officeart/2018/2/layout/IconCircleList"/>
    <dgm:cxn modelId="{4C6CD5D8-66D1-4AA2-8087-313473381588}" type="presParOf" srcId="{D551D2FD-157A-4302-B9B6-FEC3BBA3D780}" destId="{0AC18DCE-E4EA-4221-8600-BA46764DCD80}" srcOrd="0" destOrd="0" presId="urn:microsoft.com/office/officeart/2018/2/layout/IconCircleList"/>
    <dgm:cxn modelId="{E94C059D-2C25-427D-93F5-D17FAE992928}" type="presParOf" srcId="{D551D2FD-157A-4302-B9B6-FEC3BBA3D780}" destId="{8CDC823A-7424-4FBC-AB50-7A51C8984CD6}" srcOrd="1" destOrd="0" presId="urn:microsoft.com/office/officeart/2018/2/layout/IconCircleList"/>
    <dgm:cxn modelId="{CD67BB4F-AF38-4B6F-993B-FC85FD77DB3B}" type="presParOf" srcId="{D551D2FD-157A-4302-B9B6-FEC3BBA3D780}" destId="{904CE2C2-BC96-4E9E-B790-A435A4565D8C}" srcOrd="2" destOrd="0" presId="urn:microsoft.com/office/officeart/2018/2/layout/IconCircleList"/>
    <dgm:cxn modelId="{AF9824CB-5F49-4FCA-AA1A-35B9126B927F}" type="presParOf" srcId="{D551D2FD-157A-4302-B9B6-FEC3BBA3D780}" destId="{CAEC9688-48BF-4157-A016-6D128036624C}" srcOrd="3" destOrd="0" presId="urn:microsoft.com/office/officeart/2018/2/layout/IconCircleList"/>
    <dgm:cxn modelId="{4573A706-A8E8-4254-BC91-E36DBF2026D2}" type="presParOf" srcId="{1C763282-C176-4CA4-952A-9CECE668B4A2}" destId="{6E42F58F-6928-4EE7-9C16-D0115BD4F867}" srcOrd="9" destOrd="0" presId="urn:microsoft.com/office/officeart/2018/2/layout/IconCircleList"/>
    <dgm:cxn modelId="{76D289D7-7ABF-4DF6-BBE6-65DEB10A8EE8}" type="presParOf" srcId="{1C763282-C176-4CA4-952A-9CECE668B4A2}" destId="{2E135E99-B405-4ECC-B18C-959860D3CADC}" srcOrd="10" destOrd="0" presId="urn:microsoft.com/office/officeart/2018/2/layout/IconCircleList"/>
    <dgm:cxn modelId="{0EEE3AC3-5117-474D-9C6A-E0F9D0CD89B0}" type="presParOf" srcId="{2E135E99-B405-4ECC-B18C-959860D3CADC}" destId="{19D48320-7B9F-437B-81B8-DF9995A8C666}" srcOrd="0" destOrd="0" presId="urn:microsoft.com/office/officeart/2018/2/layout/IconCircleList"/>
    <dgm:cxn modelId="{18BB5CD4-B938-4EA1-815E-6E04082A686A}" type="presParOf" srcId="{2E135E99-B405-4ECC-B18C-959860D3CADC}" destId="{8828646C-3F8F-4D75-9514-FBFDB547A8B7}" srcOrd="1" destOrd="0" presId="urn:microsoft.com/office/officeart/2018/2/layout/IconCircleList"/>
    <dgm:cxn modelId="{4ACF303A-812D-4AA4-8259-13140F667417}" type="presParOf" srcId="{2E135E99-B405-4ECC-B18C-959860D3CADC}" destId="{8A7D2877-CB30-4BA6-89C5-56112C57B17E}" srcOrd="2" destOrd="0" presId="urn:microsoft.com/office/officeart/2018/2/layout/IconCircleList"/>
    <dgm:cxn modelId="{6583C630-5507-428E-8014-417807BFB829}" type="presParOf" srcId="{2E135E99-B405-4ECC-B18C-959860D3CADC}" destId="{C68CDCBA-476D-47B7-8522-5FE56410DAF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9D20B-A645-40D9-893A-2812B1D45D3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09BBD4B6-CB25-4BEC-938C-EE3B72BAC0B4}">
      <dgm:prSet custT="1"/>
      <dgm:spPr/>
      <dgm:t>
        <a:bodyPr/>
        <a:lstStyle/>
        <a:p>
          <a:pPr>
            <a:defRPr b="1"/>
          </a:pPr>
          <a:r>
            <a:rPr sz="4800" dirty="0" err="1"/>
            <a:t>Estabelecimento</a:t>
          </a:r>
          <a:r>
            <a:rPr sz="4800" dirty="0"/>
            <a:t> do GAIN</a:t>
          </a:r>
        </a:p>
      </dgm:t>
    </dgm:pt>
    <dgm:pt modelId="{7113F8E8-4668-4915-A1E0-F58D9432B854}" type="parTrans" cxnId="{6B4E05BD-71B7-475E-8782-BCFE83CC84FD}">
      <dgm:prSet/>
      <dgm:spPr/>
      <dgm:t>
        <a:bodyPr/>
        <a:lstStyle/>
        <a:p>
          <a:endParaRPr sz="1600"/>
        </a:p>
      </dgm:t>
    </dgm:pt>
    <dgm:pt modelId="{0B174B79-91EF-463F-8943-263D7121DFFB}" type="sibTrans" cxnId="{6B4E05BD-71B7-475E-8782-BCFE83CC84FD}">
      <dgm:prSet/>
      <dgm:spPr/>
      <dgm:t>
        <a:bodyPr/>
        <a:lstStyle/>
        <a:p>
          <a:endParaRPr sz="1600"/>
        </a:p>
      </dgm:t>
    </dgm:pt>
    <dgm:pt modelId="{FDAD5459-EDC1-4F66-A1F1-8FF7E4CE58D8}">
      <dgm:prSet custT="1"/>
      <dgm:spPr>
        <a:solidFill>
          <a:schemeClr val="bg1"/>
        </a:solidFill>
      </dgm:spPr>
      <dgm:t>
        <a:bodyPr/>
        <a:lstStyle/>
        <a:p>
          <a:pPr>
            <a:defRPr sz="2400"/>
          </a:pPr>
          <a:r>
            <a:rPr lang="pt-PT" sz="1800" b="1" noProof="0" dirty="0">
              <a:solidFill>
                <a:schemeClr val="tx1"/>
              </a:solidFill>
            </a:rPr>
            <a:t>Imagem obtida em: </a:t>
          </a:r>
          <a:r>
            <a:rPr lang="pt-PT" sz="1800" noProof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Lançamento internacional da Rede Global de Integridade Académica  ⁇  Qualidade e Qualificações Irlanda</a:t>
          </a:r>
          <a:endParaRPr lang="pt-PT" sz="1800" noProof="0" dirty="0">
            <a:solidFill>
              <a:schemeClr val="tx1"/>
            </a:solidFill>
          </a:endParaRPr>
        </a:p>
      </dgm:t>
    </dgm:pt>
    <dgm:pt modelId="{A78BDEE8-45E7-4F2C-B5FC-4D084A7F6761}" type="parTrans" cxnId="{F1857A6A-F7E4-426B-869C-C4D20B128C94}">
      <dgm:prSet/>
      <dgm:spPr/>
      <dgm:t>
        <a:bodyPr/>
        <a:lstStyle/>
        <a:p>
          <a:endParaRPr sz="1600"/>
        </a:p>
      </dgm:t>
    </dgm:pt>
    <dgm:pt modelId="{19F9E7EB-DC24-4132-8B10-408C4CA4AC3D}" type="sibTrans" cxnId="{F1857A6A-F7E4-426B-869C-C4D20B128C94}">
      <dgm:prSet/>
      <dgm:spPr/>
      <dgm:t>
        <a:bodyPr/>
        <a:lstStyle/>
        <a:p>
          <a:endParaRPr sz="1600"/>
        </a:p>
      </dgm:t>
    </dgm:pt>
    <dgm:pt modelId="{75312892-276C-4BE8-8240-B6BBC8A22D4D}" type="pres">
      <dgm:prSet presAssocID="{3C69D20B-A645-40D9-893A-2812B1D45D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F88703-6E91-4AD2-95EB-670C6FEB91A3}" type="pres">
      <dgm:prSet presAssocID="{09BBD4B6-CB25-4BEC-938C-EE3B72BAC0B4}" presName="hierRoot1" presStyleCnt="0">
        <dgm:presLayoutVars>
          <dgm:hierBranch val="init"/>
        </dgm:presLayoutVars>
      </dgm:prSet>
      <dgm:spPr/>
    </dgm:pt>
    <dgm:pt modelId="{8FF4B581-E261-4D95-A1AE-C2BDCD39D272}" type="pres">
      <dgm:prSet presAssocID="{09BBD4B6-CB25-4BEC-938C-EE3B72BAC0B4}" presName="rootComposite1" presStyleCnt="0"/>
      <dgm:spPr/>
    </dgm:pt>
    <dgm:pt modelId="{7ECB32BD-B791-4580-BF67-0A8F1E996432}" type="pres">
      <dgm:prSet presAssocID="{09BBD4B6-CB25-4BEC-938C-EE3B72BAC0B4}" presName="rootText1" presStyleLbl="node0" presStyleIdx="0" presStyleCnt="2">
        <dgm:presLayoutVars>
          <dgm:chPref val="3"/>
        </dgm:presLayoutVars>
      </dgm:prSet>
      <dgm:spPr/>
    </dgm:pt>
    <dgm:pt modelId="{77401526-C568-45BB-972D-F8999B4B8174}" type="pres">
      <dgm:prSet presAssocID="{09BBD4B6-CB25-4BEC-938C-EE3B72BAC0B4}" presName="rootConnector1" presStyleLbl="node1" presStyleIdx="0" presStyleCnt="0"/>
      <dgm:spPr/>
    </dgm:pt>
    <dgm:pt modelId="{DBD5ED36-2273-48B5-A089-440DE678F04C}" type="pres">
      <dgm:prSet presAssocID="{09BBD4B6-CB25-4BEC-938C-EE3B72BAC0B4}" presName="hierChild2" presStyleCnt="0"/>
      <dgm:spPr/>
    </dgm:pt>
    <dgm:pt modelId="{9A487CEF-3B1C-4508-AEB6-F15557B630F0}" type="pres">
      <dgm:prSet presAssocID="{09BBD4B6-CB25-4BEC-938C-EE3B72BAC0B4}" presName="hierChild3" presStyleCnt="0"/>
      <dgm:spPr/>
    </dgm:pt>
    <dgm:pt modelId="{B219BF79-9ABB-4C3B-864F-12F7F6C09078}" type="pres">
      <dgm:prSet presAssocID="{FDAD5459-EDC1-4F66-A1F1-8FF7E4CE58D8}" presName="hierRoot1" presStyleCnt="0">
        <dgm:presLayoutVars>
          <dgm:hierBranch val="init"/>
        </dgm:presLayoutVars>
      </dgm:prSet>
      <dgm:spPr/>
    </dgm:pt>
    <dgm:pt modelId="{E01BD4D2-C9F9-4BD9-8E37-7D597F58423D}" type="pres">
      <dgm:prSet presAssocID="{FDAD5459-EDC1-4F66-A1F1-8FF7E4CE58D8}" presName="rootComposite1" presStyleCnt="0"/>
      <dgm:spPr/>
    </dgm:pt>
    <dgm:pt modelId="{A83D29B9-82FF-47FF-A2EC-807B4281E424}" type="pres">
      <dgm:prSet presAssocID="{FDAD5459-EDC1-4F66-A1F1-8FF7E4CE58D8}" presName="rootText1" presStyleLbl="node0" presStyleIdx="1" presStyleCnt="2">
        <dgm:presLayoutVars>
          <dgm:chPref val="3"/>
        </dgm:presLayoutVars>
      </dgm:prSet>
      <dgm:spPr/>
    </dgm:pt>
    <dgm:pt modelId="{2E3CA43B-5645-4277-AE4C-379B3CF98362}" type="pres">
      <dgm:prSet presAssocID="{FDAD5459-EDC1-4F66-A1F1-8FF7E4CE58D8}" presName="rootConnector1" presStyleLbl="node1" presStyleIdx="0" presStyleCnt="0"/>
      <dgm:spPr/>
    </dgm:pt>
    <dgm:pt modelId="{B17E8C87-5BCC-44CE-99DF-A634DE8FE60B}" type="pres">
      <dgm:prSet presAssocID="{FDAD5459-EDC1-4F66-A1F1-8FF7E4CE58D8}" presName="hierChild2" presStyleCnt="0"/>
      <dgm:spPr/>
    </dgm:pt>
    <dgm:pt modelId="{7277BE39-FE2E-4FD3-9D4E-3D1A790165B7}" type="pres">
      <dgm:prSet presAssocID="{FDAD5459-EDC1-4F66-A1F1-8FF7E4CE58D8}" presName="hierChild3" presStyleCnt="0"/>
      <dgm:spPr/>
    </dgm:pt>
  </dgm:ptLst>
  <dgm:cxnLst>
    <dgm:cxn modelId="{CC6DFA07-3121-40B1-8B13-8B9BAAB5A5FE}" type="presOf" srcId="{FDAD5459-EDC1-4F66-A1F1-8FF7E4CE58D8}" destId="{2E3CA43B-5645-4277-AE4C-379B3CF98362}" srcOrd="1" destOrd="0" presId="urn:microsoft.com/office/officeart/2009/3/layout/HorizontalOrganizationChart"/>
    <dgm:cxn modelId="{F1857A6A-F7E4-426B-869C-C4D20B128C94}" srcId="{3C69D20B-A645-40D9-893A-2812B1D45D3E}" destId="{FDAD5459-EDC1-4F66-A1F1-8FF7E4CE58D8}" srcOrd="1" destOrd="0" parTransId="{A78BDEE8-45E7-4F2C-B5FC-4D084A7F6761}" sibTransId="{19F9E7EB-DC24-4132-8B10-408C4CA4AC3D}"/>
    <dgm:cxn modelId="{6C7AA57A-87C7-44F5-847E-DAAAA401A2EC}" type="presOf" srcId="{09BBD4B6-CB25-4BEC-938C-EE3B72BAC0B4}" destId="{77401526-C568-45BB-972D-F8999B4B8174}" srcOrd="1" destOrd="0" presId="urn:microsoft.com/office/officeart/2009/3/layout/HorizontalOrganizationChart"/>
    <dgm:cxn modelId="{A52DB28E-9C60-4221-92C8-8F6242E3F592}" type="presOf" srcId="{3C69D20B-A645-40D9-893A-2812B1D45D3E}" destId="{75312892-276C-4BE8-8240-B6BBC8A22D4D}" srcOrd="0" destOrd="0" presId="urn:microsoft.com/office/officeart/2009/3/layout/HorizontalOrganizationChart"/>
    <dgm:cxn modelId="{C0A5FF8F-6420-4588-960E-1897E6AF48CB}" type="presOf" srcId="{FDAD5459-EDC1-4F66-A1F1-8FF7E4CE58D8}" destId="{A83D29B9-82FF-47FF-A2EC-807B4281E424}" srcOrd="0" destOrd="0" presId="urn:microsoft.com/office/officeart/2009/3/layout/HorizontalOrganizationChart"/>
    <dgm:cxn modelId="{97F5F7B4-0CDF-41B6-B9B2-1F180AB202B9}" type="presOf" srcId="{09BBD4B6-CB25-4BEC-938C-EE3B72BAC0B4}" destId="{7ECB32BD-B791-4580-BF67-0A8F1E996432}" srcOrd="0" destOrd="0" presId="urn:microsoft.com/office/officeart/2009/3/layout/HorizontalOrganizationChart"/>
    <dgm:cxn modelId="{6B4E05BD-71B7-475E-8782-BCFE83CC84FD}" srcId="{3C69D20B-A645-40D9-893A-2812B1D45D3E}" destId="{09BBD4B6-CB25-4BEC-938C-EE3B72BAC0B4}" srcOrd="0" destOrd="0" parTransId="{7113F8E8-4668-4915-A1E0-F58D9432B854}" sibTransId="{0B174B79-91EF-463F-8943-263D7121DFFB}"/>
    <dgm:cxn modelId="{E49A9C1A-DA55-4E2F-88CD-2CBEAF518158}" type="presParOf" srcId="{75312892-276C-4BE8-8240-B6BBC8A22D4D}" destId="{D5F88703-6E91-4AD2-95EB-670C6FEB91A3}" srcOrd="0" destOrd="0" presId="urn:microsoft.com/office/officeart/2009/3/layout/HorizontalOrganizationChart"/>
    <dgm:cxn modelId="{96C17D44-0A47-45E9-B4ED-805D458A468A}" type="presParOf" srcId="{D5F88703-6E91-4AD2-95EB-670C6FEB91A3}" destId="{8FF4B581-E261-4D95-A1AE-C2BDCD39D272}" srcOrd="0" destOrd="0" presId="urn:microsoft.com/office/officeart/2009/3/layout/HorizontalOrganizationChart"/>
    <dgm:cxn modelId="{31AABAB5-6DD5-4BBC-869E-D567498E4797}" type="presParOf" srcId="{8FF4B581-E261-4D95-A1AE-C2BDCD39D272}" destId="{7ECB32BD-B791-4580-BF67-0A8F1E996432}" srcOrd="0" destOrd="0" presId="urn:microsoft.com/office/officeart/2009/3/layout/HorizontalOrganizationChart"/>
    <dgm:cxn modelId="{B6AC1592-7F45-48A7-9D3C-316E606F0356}" type="presParOf" srcId="{8FF4B581-E261-4D95-A1AE-C2BDCD39D272}" destId="{77401526-C568-45BB-972D-F8999B4B8174}" srcOrd="1" destOrd="0" presId="urn:microsoft.com/office/officeart/2009/3/layout/HorizontalOrganizationChart"/>
    <dgm:cxn modelId="{437C884C-6927-4FD5-9D7E-204BCDA0C989}" type="presParOf" srcId="{D5F88703-6E91-4AD2-95EB-670C6FEB91A3}" destId="{DBD5ED36-2273-48B5-A089-440DE678F04C}" srcOrd="1" destOrd="0" presId="urn:microsoft.com/office/officeart/2009/3/layout/HorizontalOrganizationChart"/>
    <dgm:cxn modelId="{5C5CCBF0-AB52-4CED-9103-B7294F7063D8}" type="presParOf" srcId="{D5F88703-6E91-4AD2-95EB-670C6FEB91A3}" destId="{9A487CEF-3B1C-4508-AEB6-F15557B630F0}" srcOrd="2" destOrd="0" presId="urn:microsoft.com/office/officeart/2009/3/layout/HorizontalOrganizationChart"/>
    <dgm:cxn modelId="{C9F54D3B-57F3-469B-8773-B4B5CD5AD1D5}" type="presParOf" srcId="{75312892-276C-4BE8-8240-B6BBC8A22D4D}" destId="{B219BF79-9ABB-4C3B-864F-12F7F6C09078}" srcOrd="1" destOrd="0" presId="urn:microsoft.com/office/officeart/2009/3/layout/HorizontalOrganizationChart"/>
    <dgm:cxn modelId="{5A0625B0-DB6E-4FC1-906D-F2EFCD26503C}" type="presParOf" srcId="{B219BF79-9ABB-4C3B-864F-12F7F6C09078}" destId="{E01BD4D2-C9F9-4BD9-8E37-7D597F58423D}" srcOrd="0" destOrd="0" presId="urn:microsoft.com/office/officeart/2009/3/layout/HorizontalOrganizationChart"/>
    <dgm:cxn modelId="{E25D6224-05F0-4683-B1F5-03D762AD1C5C}" type="presParOf" srcId="{E01BD4D2-C9F9-4BD9-8E37-7D597F58423D}" destId="{A83D29B9-82FF-47FF-A2EC-807B4281E424}" srcOrd="0" destOrd="0" presId="urn:microsoft.com/office/officeart/2009/3/layout/HorizontalOrganizationChart"/>
    <dgm:cxn modelId="{9675FC5D-9857-4710-9A94-6039B6FADAC7}" type="presParOf" srcId="{E01BD4D2-C9F9-4BD9-8E37-7D597F58423D}" destId="{2E3CA43B-5645-4277-AE4C-379B3CF98362}" srcOrd="1" destOrd="0" presId="urn:microsoft.com/office/officeart/2009/3/layout/HorizontalOrganizationChart"/>
    <dgm:cxn modelId="{6E03AF9E-23CA-4372-A3C1-E9169B787B59}" type="presParOf" srcId="{B219BF79-9ABB-4C3B-864F-12F7F6C09078}" destId="{B17E8C87-5BCC-44CE-99DF-A634DE8FE60B}" srcOrd="1" destOrd="0" presId="urn:microsoft.com/office/officeart/2009/3/layout/HorizontalOrganizationChart"/>
    <dgm:cxn modelId="{85D554E1-14BF-4F34-8C31-40C0CA9FCD62}" type="presParOf" srcId="{B219BF79-9ABB-4C3B-864F-12F7F6C09078}" destId="{7277BE39-FE2E-4FD3-9D4E-3D1A790165B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5A2CF-F2E1-4432-AB78-2B6E083B5348}">
      <dsp:nvSpPr>
        <dsp:cNvPr id="0" name=""/>
        <dsp:cNvSpPr/>
      </dsp:nvSpPr>
      <dsp:spPr>
        <a:xfrm>
          <a:off x="3089778" y="802219"/>
          <a:ext cx="618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5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noProof="0" dirty="0"/>
        </a:p>
      </dsp:txBody>
      <dsp:txXfrm>
        <a:off x="3382842" y="844693"/>
        <a:ext cx="32459" cy="6491"/>
      </dsp:txXfrm>
    </dsp:sp>
    <dsp:sp modelId="{7C51305E-B556-42CC-9183-C3DDEB602706}">
      <dsp:nvSpPr>
        <dsp:cNvPr id="0" name=""/>
        <dsp:cNvSpPr/>
      </dsp:nvSpPr>
      <dsp:spPr>
        <a:xfrm>
          <a:off x="269023" y="1173"/>
          <a:ext cx="2822555" cy="1693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08" tIns="145178" rIns="138308" bIns="14517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/>
            <a:t>GANHOS: uma resposta global a uma questão global</a:t>
          </a:r>
        </a:p>
      </dsp:txBody>
      <dsp:txXfrm>
        <a:off x="269023" y="1173"/>
        <a:ext cx="2822555" cy="1693533"/>
      </dsp:txXfrm>
    </dsp:sp>
    <dsp:sp modelId="{A71AA62F-629C-4470-88AA-6C27FA2DB858}">
      <dsp:nvSpPr>
        <dsp:cNvPr id="0" name=""/>
        <dsp:cNvSpPr/>
      </dsp:nvSpPr>
      <dsp:spPr>
        <a:xfrm>
          <a:off x="6561521" y="802219"/>
          <a:ext cx="618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5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noProof="0" dirty="0"/>
        </a:p>
      </dsp:txBody>
      <dsp:txXfrm>
        <a:off x="6854585" y="844693"/>
        <a:ext cx="32459" cy="6491"/>
      </dsp:txXfrm>
    </dsp:sp>
    <dsp:sp modelId="{C4912569-DC68-41CB-9194-45BEEE163F11}">
      <dsp:nvSpPr>
        <dsp:cNvPr id="0" name=""/>
        <dsp:cNvSpPr/>
      </dsp:nvSpPr>
      <dsp:spPr>
        <a:xfrm>
          <a:off x="3740765" y="1173"/>
          <a:ext cx="2822555" cy="1693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08" tIns="145178" rIns="138308" bIns="14517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/>
            <a:t>Rede Global de Integridade Académica (GAIN)</a:t>
          </a:r>
        </a:p>
      </dsp:txBody>
      <dsp:txXfrm>
        <a:off x="3740765" y="1173"/>
        <a:ext cx="2822555" cy="1693533"/>
      </dsp:txXfrm>
    </dsp:sp>
    <dsp:sp modelId="{251BB3B6-FE21-46DF-BAAB-F5AA02B382AA}">
      <dsp:nvSpPr>
        <dsp:cNvPr id="0" name=""/>
        <dsp:cNvSpPr/>
      </dsp:nvSpPr>
      <dsp:spPr>
        <a:xfrm>
          <a:off x="1680300" y="1692906"/>
          <a:ext cx="6943485" cy="618587"/>
        </a:xfrm>
        <a:custGeom>
          <a:avLst/>
          <a:gdLst/>
          <a:ahLst/>
          <a:cxnLst/>
          <a:rect l="0" t="0" r="0" b="0"/>
          <a:pathLst>
            <a:path>
              <a:moveTo>
                <a:pt x="6943485" y="0"/>
              </a:moveTo>
              <a:lnTo>
                <a:pt x="6943485" y="326393"/>
              </a:lnTo>
              <a:lnTo>
                <a:pt x="0" y="326393"/>
              </a:lnTo>
              <a:lnTo>
                <a:pt x="0" y="61858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noProof="0" dirty="0"/>
        </a:p>
      </dsp:txBody>
      <dsp:txXfrm>
        <a:off x="4977699" y="1998954"/>
        <a:ext cx="348688" cy="6491"/>
      </dsp:txXfrm>
    </dsp:sp>
    <dsp:sp modelId="{26B884A0-84C3-4E3D-9902-0968D47A8702}">
      <dsp:nvSpPr>
        <dsp:cNvPr id="0" name=""/>
        <dsp:cNvSpPr/>
      </dsp:nvSpPr>
      <dsp:spPr>
        <a:xfrm>
          <a:off x="7212508" y="1173"/>
          <a:ext cx="2822555" cy="1693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08" tIns="145178" rIns="138308" bIns="14517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/>
            <a:t>A finalidade e os objetivos do GAIN</a:t>
          </a:r>
        </a:p>
      </dsp:txBody>
      <dsp:txXfrm>
        <a:off x="7212508" y="1173"/>
        <a:ext cx="2822555" cy="1693533"/>
      </dsp:txXfrm>
    </dsp:sp>
    <dsp:sp modelId="{6FDBA87E-8BCD-4920-8211-9749DBC7F8BD}">
      <dsp:nvSpPr>
        <dsp:cNvPr id="0" name=""/>
        <dsp:cNvSpPr/>
      </dsp:nvSpPr>
      <dsp:spPr>
        <a:xfrm>
          <a:off x="3089778" y="3144940"/>
          <a:ext cx="618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5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noProof="0" dirty="0"/>
        </a:p>
      </dsp:txBody>
      <dsp:txXfrm>
        <a:off x="3382842" y="3187414"/>
        <a:ext cx="32459" cy="6491"/>
      </dsp:txXfrm>
    </dsp:sp>
    <dsp:sp modelId="{55461E16-35A8-476E-B352-D4B4B6B0ACC4}">
      <dsp:nvSpPr>
        <dsp:cNvPr id="0" name=""/>
        <dsp:cNvSpPr/>
      </dsp:nvSpPr>
      <dsp:spPr>
        <a:xfrm>
          <a:off x="269023" y="2343893"/>
          <a:ext cx="2822555" cy="1693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08" tIns="145178" rIns="138308" bIns="14517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/>
            <a:t>Adesão e critérios</a:t>
          </a:r>
        </a:p>
      </dsp:txBody>
      <dsp:txXfrm>
        <a:off x="269023" y="2343893"/>
        <a:ext cx="2822555" cy="1693533"/>
      </dsp:txXfrm>
    </dsp:sp>
    <dsp:sp modelId="{18755620-5585-46F5-A1CB-9F2DE02BFACB}">
      <dsp:nvSpPr>
        <dsp:cNvPr id="0" name=""/>
        <dsp:cNvSpPr/>
      </dsp:nvSpPr>
      <dsp:spPr>
        <a:xfrm>
          <a:off x="6561521" y="3144940"/>
          <a:ext cx="6185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85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400" kern="1200" noProof="0" dirty="0"/>
        </a:p>
      </dsp:txBody>
      <dsp:txXfrm>
        <a:off x="6854585" y="3187414"/>
        <a:ext cx="32459" cy="6491"/>
      </dsp:txXfrm>
    </dsp:sp>
    <dsp:sp modelId="{A81C2B7C-0226-4DFC-B9DD-801B05BFFB1F}">
      <dsp:nvSpPr>
        <dsp:cNvPr id="0" name=""/>
        <dsp:cNvSpPr/>
      </dsp:nvSpPr>
      <dsp:spPr>
        <a:xfrm>
          <a:off x="3740765" y="2343893"/>
          <a:ext cx="2822555" cy="1693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08" tIns="145178" rIns="138308" bIns="14517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/>
            <a:t>Como funciona o GAIN</a:t>
          </a:r>
        </a:p>
      </dsp:txBody>
      <dsp:txXfrm>
        <a:off x="3740765" y="2343893"/>
        <a:ext cx="2822555" cy="1693533"/>
      </dsp:txXfrm>
    </dsp:sp>
    <dsp:sp modelId="{48AAC3A1-5B17-4EC8-B2DD-03110EC92C41}">
      <dsp:nvSpPr>
        <dsp:cNvPr id="0" name=""/>
        <dsp:cNvSpPr/>
      </dsp:nvSpPr>
      <dsp:spPr>
        <a:xfrm>
          <a:off x="7212508" y="2343893"/>
          <a:ext cx="2822555" cy="1693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308" tIns="145178" rIns="138308" bIns="14517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kern="1200" noProof="0" dirty="0"/>
            <a:t>Um convite de GANHAR para si</a:t>
          </a:r>
        </a:p>
      </dsp:txBody>
      <dsp:txXfrm>
        <a:off x="7212508" y="2343893"/>
        <a:ext cx="2822555" cy="1693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66B2E-79B3-4B88-B5AB-BAC63A51A041}">
      <dsp:nvSpPr>
        <dsp:cNvPr id="0" name=""/>
        <dsp:cNvSpPr/>
      </dsp:nvSpPr>
      <dsp:spPr>
        <a:xfrm>
          <a:off x="26942" y="579326"/>
          <a:ext cx="897246" cy="8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714AC-6F94-4921-BF6D-CA833678967F}">
      <dsp:nvSpPr>
        <dsp:cNvPr id="0" name=""/>
        <dsp:cNvSpPr/>
      </dsp:nvSpPr>
      <dsp:spPr>
        <a:xfrm>
          <a:off x="215364" y="767748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9565B-9B6B-4DB5-ACEC-7B6DCA4FE802}">
      <dsp:nvSpPr>
        <dsp:cNvPr id="0" name=""/>
        <dsp:cNvSpPr/>
      </dsp:nvSpPr>
      <dsp:spPr>
        <a:xfrm>
          <a:off x="1005114" y="385494"/>
          <a:ext cx="2337618" cy="128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/>
          </a:pPr>
          <a:r>
            <a:rPr lang="pt-PT" sz="1800" kern="1200" noProof="0" dirty="0"/>
            <a:t>Agências com competências e funções semelhantes</a:t>
          </a:r>
        </a:p>
      </dsp:txBody>
      <dsp:txXfrm>
        <a:off x="1005114" y="385494"/>
        <a:ext cx="2337618" cy="1284910"/>
      </dsp:txXfrm>
    </dsp:sp>
    <dsp:sp modelId="{A6F41F76-49F9-422C-A750-F25DD25A7C39}">
      <dsp:nvSpPr>
        <dsp:cNvPr id="0" name=""/>
        <dsp:cNvSpPr/>
      </dsp:nvSpPr>
      <dsp:spPr>
        <a:xfrm>
          <a:off x="3711245" y="579326"/>
          <a:ext cx="897246" cy="8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B00CC-F87A-4EA7-BC63-60DF326EF9A5}">
      <dsp:nvSpPr>
        <dsp:cNvPr id="0" name=""/>
        <dsp:cNvSpPr/>
      </dsp:nvSpPr>
      <dsp:spPr>
        <a:xfrm>
          <a:off x="3899667" y="767748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2E05A-7313-4CCB-93B5-18CBF4B9B38D}">
      <dsp:nvSpPr>
        <dsp:cNvPr id="0" name=""/>
        <dsp:cNvSpPr/>
      </dsp:nvSpPr>
      <dsp:spPr>
        <a:xfrm>
          <a:off x="4800758" y="57932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/>
          </a:pPr>
          <a:r>
            <a:rPr lang="pt-PT" sz="1800" kern="1200" noProof="0" dirty="0"/>
            <a:t>Semelhanças legislativas</a:t>
          </a:r>
        </a:p>
      </dsp:txBody>
      <dsp:txXfrm>
        <a:off x="4800758" y="579326"/>
        <a:ext cx="2114937" cy="897246"/>
      </dsp:txXfrm>
    </dsp:sp>
    <dsp:sp modelId="{19132B28-4B28-44DE-87D0-8F8780D569AF}">
      <dsp:nvSpPr>
        <dsp:cNvPr id="0" name=""/>
        <dsp:cNvSpPr/>
      </dsp:nvSpPr>
      <dsp:spPr>
        <a:xfrm>
          <a:off x="7284207" y="579326"/>
          <a:ext cx="897246" cy="8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629CA-683E-46E6-9C24-A8C92B6024F2}">
      <dsp:nvSpPr>
        <dsp:cNvPr id="0" name=""/>
        <dsp:cNvSpPr/>
      </dsp:nvSpPr>
      <dsp:spPr>
        <a:xfrm>
          <a:off x="7472628" y="767748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0A3C9-50B1-4573-882E-FEC930C9785D}">
      <dsp:nvSpPr>
        <dsp:cNvPr id="0" name=""/>
        <dsp:cNvSpPr/>
      </dsp:nvSpPr>
      <dsp:spPr>
        <a:xfrm>
          <a:off x="8373720" y="579326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/>
          </a:pPr>
          <a:r>
            <a:rPr lang="pt-PT" sz="1800" kern="1200" noProof="0" dirty="0"/>
            <a:t>Memorando de Entendimento (2019)</a:t>
          </a:r>
        </a:p>
      </dsp:txBody>
      <dsp:txXfrm>
        <a:off x="8373720" y="579326"/>
        <a:ext cx="2114937" cy="897246"/>
      </dsp:txXfrm>
    </dsp:sp>
    <dsp:sp modelId="{BC813234-86A6-4169-BE10-D6A28537A592}">
      <dsp:nvSpPr>
        <dsp:cNvPr id="0" name=""/>
        <dsp:cNvSpPr/>
      </dsp:nvSpPr>
      <dsp:spPr>
        <a:xfrm>
          <a:off x="26942" y="2740070"/>
          <a:ext cx="897246" cy="8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1776C-CC41-4C7C-B0F2-D71508669491}">
      <dsp:nvSpPr>
        <dsp:cNvPr id="0" name=""/>
        <dsp:cNvSpPr/>
      </dsp:nvSpPr>
      <dsp:spPr>
        <a:xfrm>
          <a:off x="215364" y="2928491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AAB5F-779A-4576-98FF-E8C47AECF375}">
      <dsp:nvSpPr>
        <dsp:cNvPr id="0" name=""/>
        <dsp:cNvSpPr/>
      </dsp:nvSpPr>
      <dsp:spPr>
        <a:xfrm>
          <a:off x="1116455" y="274007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/>
          </a:pPr>
          <a:r>
            <a:rPr lang="pt-PT" sz="1800" kern="1200" noProof="0" dirty="0"/>
            <a:t>Partilha de informações e envolvimento estabelecidos</a:t>
          </a:r>
        </a:p>
      </dsp:txBody>
      <dsp:txXfrm>
        <a:off x="1116455" y="2740070"/>
        <a:ext cx="2114937" cy="897246"/>
      </dsp:txXfrm>
    </dsp:sp>
    <dsp:sp modelId="{0AC18DCE-E4EA-4221-8600-BA46764DCD80}">
      <dsp:nvSpPr>
        <dsp:cNvPr id="0" name=""/>
        <dsp:cNvSpPr/>
      </dsp:nvSpPr>
      <dsp:spPr>
        <a:xfrm>
          <a:off x="3599904" y="2740070"/>
          <a:ext cx="897246" cy="8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C823A-7424-4FBC-AB50-7A51C8984CD6}">
      <dsp:nvSpPr>
        <dsp:cNvPr id="0" name=""/>
        <dsp:cNvSpPr/>
      </dsp:nvSpPr>
      <dsp:spPr>
        <a:xfrm>
          <a:off x="3788326" y="2928491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C9688-48BF-4157-A016-6D128036624C}">
      <dsp:nvSpPr>
        <dsp:cNvPr id="0" name=""/>
        <dsp:cNvSpPr/>
      </dsp:nvSpPr>
      <dsp:spPr>
        <a:xfrm>
          <a:off x="4689417" y="274007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/>
          </a:pPr>
          <a:r>
            <a:rPr lang="pt-PT" sz="1800" kern="1200" noProof="0" dirty="0"/>
            <a:t>Preocupações partilhadas sobre o futuro da integridade académica</a:t>
          </a:r>
        </a:p>
      </dsp:txBody>
      <dsp:txXfrm>
        <a:off x="4689417" y="2740070"/>
        <a:ext cx="2114937" cy="897246"/>
      </dsp:txXfrm>
    </dsp:sp>
    <dsp:sp modelId="{19D48320-7B9F-437B-81B8-DF9995A8C666}">
      <dsp:nvSpPr>
        <dsp:cNvPr id="0" name=""/>
        <dsp:cNvSpPr/>
      </dsp:nvSpPr>
      <dsp:spPr>
        <a:xfrm>
          <a:off x="7172866" y="2740070"/>
          <a:ext cx="897246" cy="8972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8646C-3F8F-4D75-9514-FBFDB547A8B7}">
      <dsp:nvSpPr>
        <dsp:cNvPr id="0" name=""/>
        <dsp:cNvSpPr/>
      </dsp:nvSpPr>
      <dsp:spPr>
        <a:xfrm>
          <a:off x="7361287" y="2928491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CDCBA-476D-47B7-8522-5FE56410DAFA}">
      <dsp:nvSpPr>
        <dsp:cNvPr id="0" name=""/>
        <dsp:cNvSpPr/>
      </dsp:nvSpPr>
      <dsp:spPr>
        <a:xfrm>
          <a:off x="8159445" y="2410336"/>
          <a:ext cx="2320804" cy="1556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noProof="0" dirty="0"/>
            <a:t>Desafios partilhados e o reconhecimento de que as questões eram maiores do que qualquer jurisdição poderia combater sozinha</a:t>
          </a:r>
        </a:p>
      </dsp:txBody>
      <dsp:txXfrm>
        <a:off x="8159445" y="2410336"/>
        <a:ext cx="2320804" cy="1556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B32BD-B791-4580-BF67-0A8F1E996432}">
      <dsp:nvSpPr>
        <dsp:cNvPr id="0" name=""/>
        <dsp:cNvSpPr/>
      </dsp:nvSpPr>
      <dsp:spPr>
        <a:xfrm>
          <a:off x="588" y="328072"/>
          <a:ext cx="4818484" cy="1469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sz="4800" kern="1200" dirty="0" err="1"/>
            <a:t>Estabelecimento</a:t>
          </a:r>
          <a:r>
            <a:rPr sz="4800" kern="1200" dirty="0"/>
            <a:t> do GAIN</a:t>
          </a:r>
        </a:p>
      </dsp:txBody>
      <dsp:txXfrm>
        <a:off x="588" y="328072"/>
        <a:ext cx="4818484" cy="1469637"/>
      </dsp:txXfrm>
    </dsp:sp>
    <dsp:sp modelId="{A83D29B9-82FF-47FF-A2EC-807B4281E424}">
      <dsp:nvSpPr>
        <dsp:cNvPr id="0" name=""/>
        <dsp:cNvSpPr/>
      </dsp:nvSpPr>
      <dsp:spPr>
        <a:xfrm>
          <a:off x="588" y="2400020"/>
          <a:ext cx="4818484" cy="146963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400"/>
          </a:pPr>
          <a:r>
            <a:rPr lang="pt-PT" sz="1800" b="1" kern="1200" noProof="0" dirty="0">
              <a:solidFill>
                <a:schemeClr val="tx1"/>
              </a:solidFill>
            </a:rPr>
            <a:t>Imagem obtida em: </a:t>
          </a:r>
          <a:r>
            <a:rPr lang="pt-PT" sz="1800" kern="1200" noProof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Lançamento internacional da Rede Global de Integridade Académica  ⁇  Qualidade e Qualificações Irlanda</a:t>
          </a:r>
          <a:endParaRPr lang="pt-PT" sz="1800" kern="1200" noProof="0" dirty="0">
            <a:solidFill>
              <a:schemeClr val="tx1"/>
            </a:solidFill>
          </a:endParaRPr>
        </a:p>
      </dsp:txBody>
      <dsp:txXfrm>
        <a:off x="588" y="2400020"/>
        <a:ext cx="4818484" cy="1469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2245C-1C80-45F0-B0F6-133D9B7FA1B2}" type="datetimeFigureOut">
              <a:rPr lang="pt-PT" smtClean="0"/>
              <a:t>09/10/2025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29DDB-FD89-4F67-89EB-3936EC15E31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720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r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fraude contratual e outras formas de fraude académica podem causar danos significativos aos nossos sistemas nacionais de qualificações. Estas são questões globais que exigem uma abordagem colaborativa e transfronteiriça para combater. </a:t>
            </a:r>
          </a:p>
          <a:p>
            <a:r>
              <a:t>Em reconhecimento deste facto, a Global Academic Integrity Network (GAIN) foi cofundada pela Quality and Qualifications Ireland (QQI) e pela Australian Tertiary Education Quality and Standards Agency (TEQSA) e lançada por Simon Harris, ministro irlandês do Ensino Superior, da Investigação, da Inovação e da Ciência, em outubro de 2022. </a:t>
            </a:r>
          </a:p>
          <a:p>
            <a:r>
              <a:t>O GAIN é um coletivo de reguladores e agências de qualidade e integridade que visa manter as ligações existentes entre reguladores e estabelecer novas. Através da rede, os membros divulgam novos desenvolvimentos e investigações sobre a fraude contratual e a fraude académica em todas as jurisdições; os membros também consideram como abordagens comuns e globais para combater estes desafios podem ser desenvolvidas e implementadas.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25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81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Entre os membros fundadores do GAIN contam-se a Autoridade de Qualificações da África do Sul (SAQA) e a Autoridade de Ensino Superior da Zâmbia. Outras organizações africanas que aderiram ao GAIN incluem a Comissão para a Educação Universitária do Quénia e a Autoridade de Qualificações da Namíbia.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0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r>
              <a:t>4</a:t>
            </a:r>
          </a:p>
          <a:p>
            <a:r>
              <a:t>OFICIAL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9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 para editar o estilo do título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3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6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5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0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8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 para editar o estilo do título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 para editar os estilos de texto mestre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cmarshall@qqi.ie" TargetMode="External"/><Relationship Id="rId4" Type="http://schemas.openxmlformats.org/officeDocument/2006/relationships/hyperlink" Target="mailto:lflynn@qqi.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mapchart.net/world-advanced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academicintegrity.network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cademicintegrity@qqi.i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qi.ie/sites/default/files/2021-11/academic-integrity-national-principles-and-lexicon-of-common-terms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qqi.ie/news/international-launch-of-the-global-academic-integrity-network" TargetMode="External"/><Relationship Id="rId4" Type="http://schemas.openxmlformats.org/officeDocument/2006/relationships/hyperlink" Target="https://www.globalacademicintegrity.network/node/15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qi.ie/news/international-launch-of-the-global-academic-integrity-networ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 descr="A logo for a company  Description automatically generated"/>
          <p:cNvSpPr/>
          <p:nvPr/>
        </p:nvSpPr>
        <p:spPr>
          <a:xfrm>
            <a:off x="10160000" y="5894970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11200" y="330200"/>
            <a:ext cx="11176000" cy="5467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 defTabSz="609630">
              <a:lnSpc>
                <a:spcPts val="4800"/>
              </a:lnSpc>
              <a:defRPr sz="60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3200" noProof="0" dirty="0">
                <a:solidFill>
                  <a:srgbClr val="002060"/>
                </a:solidFill>
                <a:latin typeface="TT Rounds Condensed Bold" panose="020B0604020202020204" charset="0"/>
              </a:rPr>
              <a:t>Reforçar a Comunidade de Integridade Académica Internacional através da Rede Global de Integridade Académica (GAIN)</a:t>
            </a:r>
          </a:p>
          <a:p>
            <a:pPr defTabSz="609630">
              <a:lnSpc>
                <a:spcPts val="4800"/>
              </a:lnSpc>
            </a:pPr>
            <a:endParaRPr lang="pt-PT" sz="4000" noProof="0" dirty="0">
              <a:solidFill>
                <a:srgbClr val="002060"/>
              </a:solidFill>
              <a:latin typeface="TT Rounds Condensed"/>
              <a:sym typeface="TT Rounds Condensed"/>
            </a:endParaRPr>
          </a:p>
          <a:p>
            <a:pPr algn="ctr" defTabSz="609630">
              <a:lnSpc>
                <a:spcPts val="4800"/>
              </a:lnSpc>
              <a:defRPr sz="4400" i="1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2933" i="1" noProof="0" dirty="0">
                <a:solidFill>
                  <a:srgbClr val="002060"/>
                </a:solidFill>
                <a:latin typeface="TT Rounds Condensed Bold" panose="020B0604020202020204" charset="0"/>
              </a:rPr>
              <a:t>6º Fórum do Quadro Continental Africano de Qualificações (</a:t>
            </a:r>
            <a:r>
              <a:rPr lang="pt-PT" sz="2933" i="1" noProof="0" dirty="0" err="1">
                <a:solidFill>
                  <a:srgbClr val="002060"/>
                </a:solidFill>
                <a:latin typeface="TT Rounds Condensed Bold" panose="020B0604020202020204" charset="0"/>
              </a:rPr>
              <a:t>CAQF</a:t>
            </a:r>
            <a:r>
              <a:rPr lang="pt-PT" sz="2933" i="1" noProof="0" dirty="0">
                <a:solidFill>
                  <a:srgbClr val="002060"/>
                </a:solidFill>
                <a:latin typeface="TT Rounds Condensed Bold" panose="020B0604020202020204" charset="0"/>
              </a:rPr>
              <a:t>), </a:t>
            </a:r>
          </a:p>
          <a:p>
            <a:pPr algn="ctr" defTabSz="609630">
              <a:lnSpc>
                <a:spcPts val="4800"/>
              </a:lnSpc>
              <a:defRPr sz="4400" i="1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2933" i="1" noProof="0" dirty="0">
                <a:solidFill>
                  <a:srgbClr val="002060"/>
                </a:solidFill>
                <a:latin typeface="TT Rounds Condensed Bold" panose="020B0604020202020204" charset="0"/>
              </a:rPr>
              <a:t>2 de Outubro de 2025</a:t>
            </a:r>
          </a:p>
          <a:p>
            <a:pPr defTabSz="609630">
              <a:lnSpc>
                <a:spcPts val="4800"/>
              </a:lnSpc>
              <a:defRPr sz="3600">
                <a:solidFill>
                  <a:srgbClr val="002060"/>
                </a:solidFill>
                <a:latin typeface="TT Rounds Condensed Bold" panose="020B0604020202020204" charset="0"/>
              </a:defRPr>
            </a:pPr>
            <a:br>
              <a:rPr lang="pt-PT" sz="2933" noProof="0" dirty="0">
                <a:solidFill>
                  <a:srgbClr val="002060"/>
                </a:solidFill>
                <a:latin typeface="TT Rounds Condensed Bold" panose="020B0604020202020204" charset="0"/>
              </a:rPr>
            </a:br>
            <a:r>
              <a:rPr lang="pt-PT" sz="2400" noProof="0" dirty="0">
                <a:solidFill>
                  <a:srgbClr val="002060"/>
                </a:solidFill>
                <a:latin typeface="TT Rounds Condensed Bold" panose="020B0604020202020204" charset="0"/>
              </a:rPr>
              <a:t>Laura Flynn, responsável pelas parcerias, </a:t>
            </a:r>
            <a:r>
              <a:rPr lang="pt-PT" sz="2400" noProof="0" dirty="0">
                <a:solidFill>
                  <a:srgbClr val="002060"/>
                </a:solidFill>
                <a:latin typeface="TT Rounds Condensed Bold" panose="020B0604020202020204" charset="0"/>
                <a:hlinkClick r:id="rId4"/>
              </a:rPr>
              <a:t>lflynn@qqi.ie</a:t>
            </a:r>
            <a:r>
              <a:rPr lang="pt-PT" sz="2400" noProof="0" dirty="0">
                <a:solidFill>
                  <a:srgbClr val="002060"/>
                </a:solidFill>
                <a:latin typeface="TT Rounds Condensed Bold" panose="020B0604020202020204" charset="0"/>
              </a:rPr>
              <a:t> </a:t>
            </a:r>
          </a:p>
          <a:p>
            <a:pPr defTabSz="609630">
              <a:lnSpc>
                <a:spcPts val="4800"/>
              </a:lnSpc>
              <a:defRPr sz="36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2400" noProof="0" dirty="0">
                <a:solidFill>
                  <a:srgbClr val="002060"/>
                </a:solidFill>
                <a:latin typeface="TT Rounds Condensed Bold" panose="020B0604020202020204" charset="0"/>
              </a:rPr>
              <a:t>Caoimhe Marshall, Diretor, Parcerias, </a:t>
            </a:r>
            <a:r>
              <a:rPr lang="pt-PT" sz="2400" noProof="0" dirty="0">
                <a:solidFill>
                  <a:srgbClr val="002060"/>
                </a:solidFill>
                <a:latin typeface="TT Rounds Condensed Bold" panose="020B0604020202020204" charset="0"/>
                <a:hlinkClick r:id="rId5"/>
              </a:rPr>
              <a:t>cmarshall@qqi.ie</a:t>
            </a:r>
            <a:r>
              <a:rPr lang="pt-PT" sz="2400" noProof="0" dirty="0">
                <a:solidFill>
                  <a:srgbClr val="002060"/>
                </a:solidFill>
                <a:latin typeface="TT Rounds Condensed Bold" panose="020B0604020202020204" charset="0"/>
              </a:rPr>
              <a:t> </a:t>
            </a:r>
          </a:p>
          <a:p>
            <a:pPr defTabSz="609630">
              <a:lnSpc>
                <a:spcPts val="4800"/>
              </a:lnSpc>
              <a:defRPr sz="36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2400" noProof="0" dirty="0">
                <a:solidFill>
                  <a:srgbClr val="002060"/>
                </a:solidFill>
                <a:latin typeface="TT Rounds Condensed Bold" panose="020B0604020202020204" charset="0"/>
              </a:rPr>
              <a:t>Qualidade e Qualificações Irlanda (QQI) </a:t>
            </a:r>
            <a:endParaRPr lang="pt-PT" sz="2400" noProof="0" dirty="0">
              <a:solidFill>
                <a:srgbClr val="002060"/>
              </a:solidFill>
              <a:latin typeface="TT Rounds Condensed Bold" panose="020B0604020202020204" charset="0"/>
              <a:ea typeface="TT Rounds Condensed"/>
              <a:cs typeface="TT Rounds Condensed"/>
              <a:sym typeface="TT Rounds Condens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04875" y="5750513"/>
            <a:ext cx="1445818" cy="890844"/>
          </a:xfrm>
          <a:custGeom>
            <a:avLst/>
            <a:gdLst/>
            <a:ahLst/>
            <a:cxnLst/>
            <a:rect l="l" t="t" r="r" b="b"/>
            <a:pathLst>
              <a:path w="2168727" h="1336266">
                <a:moveTo>
                  <a:pt x="0" y="0"/>
                </a:moveTo>
                <a:lnTo>
                  <a:pt x="2168728" y="0"/>
                </a:lnTo>
                <a:lnTo>
                  <a:pt x="2168728" y="1336266"/>
                </a:lnTo>
                <a:lnTo>
                  <a:pt x="0" y="1336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99161" y="737734"/>
            <a:ext cx="3622040" cy="60272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609630">
              <a:lnSpc>
                <a:spcPts val="4659"/>
              </a:lnSpc>
              <a:defRPr sz="6470" b="1">
                <a:solidFill>
                  <a:srgbClr val="20178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4314" b="1" noProof="0">
                <a:solidFill>
                  <a:srgbClr val="201783"/>
                </a:solidFill>
                <a:latin typeface="TT Rounds Condensed Bold"/>
                <a:sym typeface="TT Rounds Condensed Bold"/>
              </a:rPr>
              <a:t>Adesão hoje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2001" y="4903547"/>
            <a:ext cx="9488359" cy="146193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609630">
              <a:lnSpc>
                <a:spcPts val="1919"/>
              </a:lnSpc>
            </a:pPr>
            <a:endParaRPr lang="pt-PT" sz="1200" noProof="0" dirty="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1919"/>
              </a:lnSpc>
              <a:defRPr sz="2400" b="1">
                <a:solidFill>
                  <a:srgbClr val="20178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600" b="1" noProof="0" dirty="0">
                <a:solidFill>
                  <a:srgbClr val="201783"/>
                </a:solidFill>
                <a:latin typeface="TT Rounds Condensed Bold"/>
                <a:sym typeface="TT Rounds Condensed Bold"/>
              </a:rPr>
              <a:t>Aprovado pela Associação Europeia para a Garantia da Qualidade no Ensino Superior (ENQA), Conselho da Europa, Rede Europeia para a Integridade Académica (ENAI), União Europeia dos Estudantes (ESU)</a:t>
            </a:r>
          </a:p>
          <a:p>
            <a:pPr defTabSz="609630">
              <a:lnSpc>
                <a:spcPts val="1919"/>
              </a:lnSpc>
            </a:pPr>
            <a:endParaRPr lang="pt-PT" sz="1600" b="1" noProof="0" dirty="0">
              <a:solidFill>
                <a:srgbClr val="201783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defTabSz="609630">
              <a:lnSpc>
                <a:spcPts val="1919"/>
              </a:lnSpc>
            </a:pPr>
            <a:r>
              <a:rPr lang="pt-PT" sz="1200" b="1" noProof="0" dirty="0">
                <a:solidFill>
                  <a:srgbClr val="20178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Mapa criado com o </a:t>
            </a:r>
            <a:r>
              <a:rPr lang="pt-PT" sz="1200" noProof="0" dirty="0">
                <a:solidFill>
                  <a:prstClr val="black"/>
                </a:solidFill>
                <a:latin typeface="Calibri"/>
                <a:hlinkClick r:id="rId4"/>
              </a:rPr>
              <a:t>World Map - Avançado ⁇ MapChart</a:t>
            </a:r>
          </a:p>
          <a:p>
            <a:pPr defTabSz="609630">
              <a:lnSpc>
                <a:spcPts val="1919"/>
              </a:lnSpc>
            </a:pPr>
            <a:endParaRPr lang="pt-PT" sz="1600" b="1" noProof="0" dirty="0">
              <a:solidFill>
                <a:srgbClr val="201783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1" y="1792718"/>
            <a:ext cx="3962797" cy="327256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3319"/>
              </a:lnSpc>
              <a:defRPr sz="4149">
                <a:solidFill>
                  <a:srgbClr val="002060"/>
                </a:solidFill>
                <a:latin typeface="TT Rounds Condensed"/>
                <a:ea typeface="TT Rounds Condensed"/>
                <a:cs typeface="TT Rounds Condensed"/>
                <a:sym typeface="TT Rounds Condensed"/>
              </a:defRPr>
            </a:pPr>
            <a:r>
              <a:rPr lang="pt-PT" sz="2766" noProof="0" dirty="0">
                <a:solidFill>
                  <a:srgbClr val="002060"/>
                </a:solidFill>
                <a:latin typeface="TT Rounds Condensed"/>
                <a:sym typeface="TT Rounds Condensed"/>
              </a:rPr>
              <a:t>47 Membros</a:t>
            </a:r>
          </a:p>
          <a:p>
            <a:pPr algn="ctr" defTabSz="609630">
              <a:lnSpc>
                <a:spcPts val="3319"/>
              </a:lnSpc>
            </a:pPr>
            <a:endParaRPr lang="pt-PT" sz="2766" noProof="0" dirty="0">
              <a:solidFill>
                <a:srgbClr val="00206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ctr" defTabSz="609630">
              <a:lnSpc>
                <a:spcPts val="3319"/>
              </a:lnSpc>
              <a:defRPr sz="4149">
                <a:solidFill>
                  <a:srgbClr val="002060"/>
                </a:solidFill>
                <a:latin typeface="TT Rounds Condensed"/>
                <a:ea typeface="TT Rounds Condensed"/>
                <a:cs typeface="TT Rounds Condensed"/>
                <a:sym typeface="TT Rounds Condensed"/>
              </a:defRPr>
            </a:pPr>
            <a:r>
              <a:rPr lang="pt-PT" sz="2766" noProof="0" dirty="0">
                <a:solidFill>
                  <a:srgbClr val="002060"/>
                </a:solidFill>
                <a:latin typeface="TT Rounds Condensed"/>
                <a:sym typeface="TT Rounds Condensed"/>
              </a:rPr>
              <a:t>36 Países</a:t>
            </a:r>
          </a:p>
          <a:p>
            <a:pPr algn="ctr" defTabSz="609630">
              <a:lnSpc>
                <a:spcPts val="3319"/>
              </a:lnSpc>
            </a:pPr>
            <a:endParaRPr lang="pt-PT" sz="2766" noProof="0" dirty="0">
              <a:solidFill>
                <a:srgbClr val="00206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ctr" defTabSz="609630">
              <a:lnSpc>
                <a:spcPts val="3319"/>
              </a:lnSpc>
              <a:defRPr sz="4149">
                <a:solidFill>
                  <a:srgbClr val="002060"/>
                </a:solidFill>
                <a:latin typeface="TT Rounds Condensed"/>
                <a:ea typeface="TT Rounds Condensed"/>
                <a:cs typeface="TT Rounds Condensed"/>
                <a:sym typeface="TT Rounds Condensed"/>
              </a:defRPr>
            </a:pPr>
            <a:r>
              <a:rPr lang="pt-PT" sz="2766" noProof="0" dirty="0">
                <a:solidFill>
                  <a:srgbClr val="002060"/>
                </a:solidFill>
                <a:latin typeface="TT Rounds Condensed"/>
                <a:sym typeface="TT Rounds Condensed"/>
              </a:rPr>
              <a:t>6 Continentes</a:t>
            </a:r>
          </a:p>
          <a:p>
            <a:pPr algn="ctr" defTabSz="609630">
              <a:lnSpc>
                <a:spcPts val="3319"/>
              </a:lnSpc>
            </a:pPr>
            <a:endParaRPr lang="pt-PT" sz="2766" noProof="0" dirty="0">
              <a:solidFill>
                <a:srgbClr val="00206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ctr" defTabSz="609630">
              <a:lnSpc>
                <a:spcPts val="2359"/>
              </a:lnSpc>
              <a:defRPr sz="2949">
                <a:solidFill>
                  <a:srgbClr val="002060"/>
                </a:solidFill>
                <a:latin typeface="TT Rounds Condensed"/>
                <a:ea typeface="TT Rounds Condensed"/>
                <a:cs typeface="TT Rounds Condensed"/>
                <a:sym typeface="TT Rounds Condensed"/>
              </a:defRPr>
            </a:pPr>
            <a:r>
              <a:rPr lang="pt-PT" sz="1966" noProof="0" dirty="0">
                <a:solidFill>
                  <a:srgbClr val="002060"/>
                </a:solidFill>
                <a:latin typeface="TT Rounds Condensed"/>
                <a:sym typeface="TT Rounds Condensed"/>
              </a:rPr>
              <a:t>www.globalacademicintegrity.network</a:t>
            </a:r>
          </a:p>
          <a:p>
            <a:pPr algn="ctr" defTabSz="609630">
              <a:lnSpc>
                <a:spcPts val="1639"/>
              </a:lnSpc>
            </a:pPr>
            <a:endParaRPr lang="pt-PT" sz="1966" noProof="0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  <a:p>
            <a:pPr algn="ctr" defTabSz="609630">
              <a:lnSpc>
                <a:spcPts val="1639"/>
              </a:lnSpc>
              <a:spcBef>
                <a:spcPct val="0"/>
              </a:spcBef>
            </a:pPr>
            <a:endParaRPr lang="pt-PT" sz="1966" noProof="0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pic>
        <p:nvPicPr>
          <p:cNvPr id="8" name="Picture 7" descr="A map of the world  AI-generated content may be incorrect.">
            <a:extLst>
              <a:ext uri="{FF2B5EF4-FFF2-40B4-BE49-F238E27FC236}">
                <a16:creationId xmlns:a16="http://schemas.microsoft.com/office/drawing/2014/main" id="{3A33DFB2-7185-17F6-D58B-FDD313C484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913" y="737734"/>
            <a:ext cx="7185287" cy="41658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235949"/>
            <a:ext cx="5803751" cy="50943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defTabSz="609630">
              <a:lnSpc>
                <a:spcPts val="4080"/>
              </a:lnSpc>
              <a:defRPr sz="5099" b="1">
                <a:solidFill>
                  <a:srgbClr val="00206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3400" b="1" noProof="0">
                <a:solidFill>
                  <a:srgbClr val="002060"/>
                </a:solidFill>
                <a:latin typeface="TT Rounds Condensed Bold"/>
                <a:sym typeface="TT Rounds Condensed Bold"/>
              </a:rPr>
              <a:t>Quem pode juntar-se ao GAIN?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67733" y="1016965"/>
            <a:ext cx="4321271" cy="217296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defTabSz="609630">
              <a:lnSpc>
                <a:spcPts val="1680"/>
              </a:lnSpc>
              <a:defRPr sz="2100" b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400" b="1" noProof="0" dirty="0">
                <a:solidFill>
                  <a:srgbClr val="000000"/>
                </a:solidFill>
                <a:latin typeface="TT Rounds Condensed Bold"/>
                <a:sym typeface="TT Rounds Condensed Bold"/>
              </a:rPr>
              <a:t>Organizações* com uma base jurídica estabelecida, </a:t>
            </a:r>
          </a:p>
          <a:p>
            <a:pPr defTabSz="609630">
              <a:lnSpc>
                <a:spcPts val="1680"/>
              </a:lnSpc>
              <a:defRPr sz="2100" b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400" b="1" noProof="0" dirty="0">
                <a:solidFill>
                  <a:srgbClr val="000000"/>
                </a:solidFill>
                <a:latin typeface="TT Rounds Condensed Bold"/>
                <a:sym typeface="TT Rounds Condensed Bold"/>
              </a:rPr>
              <a:t>que são formalmente reconhecidos pela autoridade pública competente, que são responsáveis pela garantia externa da qualidade, pela regulamentação E/OU pela acreditação E/OU pelos sistemas de qualificações ou pelo reconhecimento de qualificações no ensino superior (superior e profissional/progressivo)</a:t>
            </a:r>
          </a:p>
          <a:p>
            <a:pPr defTabSz="609630">
              <a:lnSpc>
                <a:spcPts val="1680"/>
              </a:lnSpc>
              <a:defRPr sz="2100" b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400" b="1" noProof="0" dirty="0">
                <a:solidFill>
                  <a:srgbClr val="000000"/>
                </a:solidFill>
                <a:latin typeface="TT Rounds Condensed Bold"/>
                <a:sym typeface="TT Rounds Condensed Bold"/>
              </a:rPr>
              <a:t> </a:t>
            </a:r>
          </a:p>
          <a:p>
            <a:pPr defTabSz="609630">
              <a:lnSpc>
                <a:spcPts val="1680"/>
              </a:lnSpc>
            </a:pPr>
            <a:endParaRPr lang="pt-PT" sz="1400" b="1" noProof="0" dirty="0">
              <a:solidFill>
                <a:srgbClr val="000000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defTabSz="609630">
              <a:lnSpc>
                <a:spcPts val="1680"/>
              </a:lnSpc>
              <a:defRPr sz="210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defRPr>
            </a:pPr>
            <a:r>
              <a:rPr lang="pt-PT" sz="1400" noProof="0" dirty="0">
                <a:solidFill>
                  <a:srgbClr val="000000"/>
                </a:solidFill>
                <a:latin typeface="TT Rounds Condensed"/>
                <a:sym typeface="TT Rounds Condense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779656" y="3112119"/>
            <a:ext cx="4309349" cy="1082925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just" defTabSz="609630">
              <a:lnSpc>
                <a:spcPts val="1680"/>
              </a:lnSpc>
              <a:defRPr sz="2100" b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400" b="1" noProof="0">
                <a:solidFill>
                  <a:srgbClr val="000000"/>
                </a:solidFill>
                <a:latin typeface="TT Rounds Condensed Bold"/>
                <a:sym typeface="TT Rounds Condensed Bold"/>
              </a:rPr>
              <a:t>As organizações candidatas que não se enquadrem na faixa verde ou vermelha serão convidadas a demonstrar interesse ou papel relevante na integridade académica ou atividades conexas através de uma declaração e documentação de apoio.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155D2A8B-A8DE-28A2-0D09-181F81086D34}"/>
              </a:ext>
            </a:extLst>
          </p:cNvPr>
          <p:cNvGrpSpPr/>
          <p:nvPr/>
        </p:nvGrpSpPr>
        <p:grpSpPr>
          <a:xfrm>
            <a:off x="3232598" y="992840"/>
            <a:ext cx="7013455" cy="5629211"/>
            <a:chOff x="3232599" y="909704"/>
            <a:chExt cx="7013455" cy="5629211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4588956" y="909704"/>
              <a:ext cx="5657097" cy="1880489"/>
              <a:chOff x="0" y="0"/>
              <a:chExt cx="11314194" cy="376097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6249" y="12700"/>
                <a:ext cx="11281751" cy="3735578"/>
              </a:xfrm>
              <a:custGeom>
                <a:avLst/>
                <a:gdLst/>
                <a:ahLst/>
                <a:cxnLst/>
                <a:rect l="l" t="t" r="r" b="b"/>
                <a:pathLst>
                  <a:path w="11281751" h="3735578">
                    <a:moveTo>
                      <a:pt x="0" y="0"/>
                    </a:moveTo>
                    <a:lnTo>
                      <a:pt x="8882605" y="0"/>
                    </a:lnTo>
                    <a:lnTo>
                      <a:pt x="11281751" y="1867789"/>
                    </a:lnTo>
                    <a:lnTo>
                      <a:pt x="8882605" y="3735578"/>
                    </a:lnTo>
                    <a:lnTo>
                      <a:pt x="0" y="3735578"/>
                    </a:lnTo>
                    <a:close/>
                  </a:path>
                </a:pathLst>
              </a:custGeom>
              <a:solidFill>
                <a:srgbClr val="00C484">
                  <a:alpha val="49804"/>
                </a:srgbClr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11314086" cy="3760978"/>
              </a:xfrm>
              <a:custGeom>
                <a:avLst/>
                <a:gdLst/>
                <a:ahLst/>
                <a:cxnLst/>
                <a:rect l="l" t="t" r="r" b="b"/>
                <a:pathLst>
                  <a:path w="11314086" h="3760978">
                    <a:moveTo>
                      <a:pt x="16249" y="0"/>
                    </a:moveTo>
                    <a:lnTo>
                      <a:pt x="8898854" y="0"/>
                    </a:lnTo>
                    <a:cubicBezTo>
                      <a:pt x="8903079" y="0"/>
                      <a:pt x="8907304" y="1270"/>
                      <a:pt x="8910392" y="3683"/>
                    </a:cubicBezTo>
                    <a:lnTo>
                      <a:pt x="11309375" y="1871472"/>
                    </a:lnTo>
                    <a:cubicBezTo>
                      <a:pt x="11312462" y="1873885"/>
                      <a:pt x="11314086" y="1877060"/>
                      <a:pt x="11314086" y="1880489"/>
                    </a:cubicBezTo>
                    <a:cubicBezTo>
                      <a:pt x="11314086" y="1883918"/>
                      <a:pt x="11312299" y="1887093"/>
                      <a:pt x="11309375" y="1889506"/>
                    </a:cubicBezTo>
                    <a:lnTo>
                      <a:pt x="8910392" y="3757295"/>
                    </a:lnTo>
                    <a:cubicBezTo>
                      <a:pt x="8907304" y="3759708"/>
                      <a:pt x="8903242" y="3760978"/>
                      <a:pt x="8898854" y="3760978"/>
                    </a:cubicBezTo>
                    <a:lnTo>
                      <a:pt x="16249" y="3760978"/>
                    </a:lnTo>
                    <a:cubicBezTo>
                      <a:pt x="7312" y="3760978"/>
                      <a:pt x="0" y="3755263"/>
                      <a:pt x="0" y="3748278"/>
                    </a:cubicBezTo>
                    <a:lnTo>
                      <a:pt x="0" y="12700"/>
                    </a:lnTo>
                    <a:cubicBezTo>
                      <a:pt x="0" y="5715"/>
                      <a:pt x="7312" y="0"/>
                      <a:pt x="16249" y="0"/>
                    </a:cubicBezTo>
                    <a:moveTo>
                      <a:pt x="16249" y="25400"/>
                    </a:moveTo>
                    <a:lnTo>
                      <a:pt x="16249" y="12700"/>
                    </a:lnTo>
                    <a:lnTo>
                      <a:pt x="32498" y="12700"/>
                    </a:lnTo>
                    <a:lnTo>
                      <a:pt x="32498" y="3748278"/>
                    </a:lnTo>
                    <a:lnTo>
                      <a:pt x="16249" y="3748278"/>
                    </a:lnTo>
                    <a:lnTo>
                      <a:pt x="16249" y="3735578"/>
                    </a:lnTo>
                    <a:lnTo>
                      <a:pt x="8898854" y="3735578"/>
                    </a:lnTo>
                    <a:lnTo>
                      <a:pt x="8898854" y="3748278"/>
                    </a:lnTo>
                    <a:lnTo>
                      <a:pt x="8887317" y="3739261"/>
                    </a:lnTo>
                    <a:lnTo>
                      <a:pt x="11286463" y="1871472"/>
                    </a:lnTo>
                    <a:lnTo>
                      <a:pt x="11298000" y="1880489"/>
                    </a:lnTo>
                    <a:lnTo>
                      <a:pt x="11286463" y="1889506"/>
                    </a:lnTo>
                    <a:lnTo>
                      <a:pt x="8887481" y="21717"/>
                    </a:lnTo>
                    <a:lnTo>
                      <a:pt x="8899018" y="12700"/>
                    </a:lnTo>
                    <a:lnTo>
                      <a:pt x="8899018" y="25400"/>
                    </a:lnTo>
                    <a:lnTo>
                      <a:pt x="16249" y="25400"/>
                    </a:ln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232599" y="1061384"/>
              <a:ext cx="1733924" cy="1698065"/>
              <a:chOff x="0" y="0"/>
              <a:chExt cx="3467848" cy="339613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3442462" cy="3370707"/>
              </a:xfrm>
              <a:custGeom>
                <a:avLst/>
                <a:gdLst/>
                <a:ahLst/>
                <a:cxnLst/>
                <a:rect l="l" t="t" r="r" b="b"/>
                <a:pathLst>
                  <a:path w="3442462" h="3370707">
                    <a:moveTo>
                      <a:pt x="0" y="1685417"/>
                    </a:moveTo>
                    <a:cubicBezTo>
                      <a:pt x="0" y="754507"/>
                      <a:pt x="770636" y="0"/>
                      <a:pt x="1721231" y="0"/>
                    </a:cubicBezTo>
                    <a:cubicBezTo>
                      <a:pt x="2671826" y="0"/>
                      <a:pt x="3442462" y="754507"/>
                      <a:pt x="3442462" y="1685417"/>
                    </a:cubicBezTo>
                    <a:cubicBezTo>
                      <a:pt x="3442462" y="2616327"/>
                      <a:pt x="2671826" y="3370707"/>
                      <a:pt x="1721231" y="3370707"/>
                    </a:cubicBezTo>
                    <a:cubicBezTo>
                      <a:pt x="770636" y="3370707"/>
                      <a:pt x="0" y="2616200"/>
                      <a:pt x="0" y="1685417"/>
                    </a:cubicBezTo>
                    <a:close/>
                  </a:path>
                </a:pathLst>
              </a:custGeom>
              <a:solidFill>
                <a:srgbClr val="00C484"/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3467862" cy="3396107"/>
              </a:xfrm>
              <a:custGeom>
                <a:avLst/>
                <a:gdLst/>
                <a:ahLst/>
                <a:cxnLst/>
                <a:rect l="l" t="t" r="r" b="b"/>
                <a:pathLst>
                  <a:path w="3467862" h="3396107">
                    <a:moveTo>
                      <a:pt x="0" y="1698117"/>
                    </a:moveTo>
                    <a:cubicBezTo>
                      <a:pt x="0" y="759968"/>
                      <a:pt x="776605" y="0"/>
                      <a:pt x="1733931" y="0"/>
                    </a:cubicBezTo>
                    <a:lnTo>
                      <a:pt x="1733931" y="12700"/>
                    </a:lnTo>
                    <a:lnTo>
                      <a:pt x="1733931" y="0"/>
                    </a:lnTo>
                    <a:cubicBezTo>
                      <a:pt x="2691257" y="0"/>
                      <a:pt x="3467862" y="759968"/>
                      <a:pt x="3467862" y="1698117"/>
                    </a:cubicBezTo>
                    <a:cubicBezTo>
                      <a:pt x="3467862" y="2636266"/>
                      <a:pt x="2691257" y="3396107"/>
                      <a:pt x="1733931" y="3396107"/>
                    </a:cubicBezTo>
                    <a:lnTo>
                      <a:pt x="1733931" y="3383407"/>
                    </a:lnTo>
                    <a:lnTo>
                      <a:pt x="1733931" y="3396107"/>
                    </a:lnTo>
                    <a:cubicBezTo>
                      <a:pt x="776605" y="3396107"/>
                      <a:pt x="0" y="2636139"/>
                      <a:pt x="0" y="1698117"/>
                    </a:cubicBezTo>
                    <a:lnTo>
                      <a:pt x="12700" y="1698117"/>
                    </a:lnTo>
                    <a:lnTo>
                      <a:pt x="23368" y="1704975"/>
                    </a:lnTo>
                    <a:cubicBezTo>
                      <a:pt x="20320" y="1709674"/>
                      <a:pt x="14478" y="1711960"/>
                      <a:pt x="9144" y="1710309"/>
                    </a:cubicBezTo>
                    <a:cubicBezTo>
                      <a:pt x="3810" y="1708658"/>
                      <a:pt x="0" y="1703705"/>
                      <a:pt x="0" y="1698117"/>
                    </a:cubicBezTo>
                    <a:moveTo>
                      <a:pt x="25400" y="1698117"/>
                    </a:moveTo>
                    <a:lnTo>
                      <a:pt x="12700" y="1698117"/>
                    </a:lnTo>
                    <a:lnTo>
                      <a:pt x="2032" y="1691259"/>
                    </a:lnTo>
                    <a:cubicBezTo>
                      <a:pt x="5080" y="1686560"/>
                      <a:pt x="10922" y="1684274"/>
                      <a:pt x="16256" y="1685925"/>
                    </a:cubicBezTo>
                    <a:cubicBezTo>
                      <a:pt x="21590" y="1687576"/>
                      <a:pt x="25400" y="1692529"/>
                      <a:pt x="25400" y="1698117"/>
                    </a:cubicBezTo>
                    <a:cubicBezTo>
                      <a:pt x="25400" y="2621661"/>
                      <a:pt x="790067" y="3370834"/>
                      <a:pt x="1733931" y="3370834"/>
                    </a:cubicBezTo>
                    <a:cubicBezTo>
                      <a:pt x="2677795" y="3370834"/>
                      <a:pt x="3442462" y="2621661"/>
                      <a:pt x="3442462" y="1698117"/>
                    </a:cubicBezTo>
                    <a:lnTo>
                      <a:pt x="3455162" y="1698117"/>
                    </a:lnTo>
                    <a:lnTo>
                      <a:pt x="3442462" y="1698117"/>
                    </a:lnTo>
                    <a:cubicBezTo>
                      <a:pt x="3442462" y="774573"/>
                      <a:pt x="2677795" y="25400"/>
                      <a:pt x="1733931" y="25400"/>
                    </a:cubicBezTo>
                    <a:lnTo>
                      <a:pt x="1733931" y="12700"/>
                    </a:lnTo>
                    <a:lnTo>
                      <a:pt x="1733931" y="25400"/>
                    </a:lnTo>
                    <a:cubicBezTo>
                      <a:pt x="790067" y="25400"/>
                      <a:pt x="25400" y="774573"/>
                      <a:pt x="25400" y="1698117"/>
                    </a:cubicBezTo>
                    <a:close/>
                  </a:path>
                </a:pathLst>
              </a:custGeom>
              <a:solidFill>
                <a:srgbClr val="2B4719"/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4588959" y="2942292"/>
              <a:ext cx="5657095" cy="1626486"/>
              <a:chOff x="0" y="0"/>
              <a:chExt cx="11314190" cy="325297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6249" y="12700"/>
                <a:ext cx="11281589" cy="3227578"/>
              </a:xfrm>
              <a:custGeom>
                <a:avLst/>
                <a:gdLst/>
                <a:ahLst/>
                <a:cxnLst/>
                <a:rect l="l" t="t" r="r" b="b"/>
                <a:pathLst>
                  <a:path w="11281589" h="3227578">
                    <a:moveTo>
                      <a:pt x="0" y="0"/>
                    </a:moveTo>
                    <a:lnTo>
                      <a:pt x="9206609" y="0"/>
                    </a:lnTo>
                    <a:lnTo>
                      <a:pt x="11281589" y="1613789"/>
                    </a:lnTo>
                    <a:lnTo>
                      <a:pt x="9206609" y="3227578"/>
                    </a:lnTo>
                    <a:lnTo>
                      <a:pt x="0" y="3227578"/>
                    </a:lnTo>
                    <a:close/>
                  </a:path>
                </a:pathLst>
              </a:custGeom>
              <a:solidFill>
                <a:srgbClr val="FFD51E">
                  <a:alpha val="49804"/>
                </a:srgbClr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11314088" cy="3252978"/>
              </a:xfrm>
              <a:custGeom>
                <a:avLst/>
                <a:gdLst/>
                <a:ahLst/>
                <a:cxnLst/>
                <a:rect l="l" t="t" r="r" b="b"/>
                <a:pathLst>
                  <a:path w="11314088" h="3252978">
                    <a:moveTo>
                      <a:pt x="16249" y="0"/>
                    </a:moveTo>
                    <a:lnTo>
                      <a:pt x="9222858" y="0"/>
                    </a:lnTo>
                    <a:cubicBezTo>
                      <a:pt x="9227083" y="0"/>
                      <a:pt x="9231308" y="1270"/>
                      <a:pt x="9234394" y="3683"/>
                    </a:cubicBezTo>
                    <a:lnTo>
                      <a:pt x="11309375" y="1617472"/>
                    </a:lnTo>
                    <a:cubicBezTo>
                      <a:pt x="11312462" y="1619885"/>
                      <a:pt x="11314088" y="1623060"/>
                      <a:pt x="11314088" y="1626489"/>
                    </a:cubicBezTo>
                    <a:cubicBezTo>
                      <a:pt x="11314088" y="1629918"/>
                      <a:pt x="11312300" y="1633093"/>
                      <a:pt x="11309375" y="1635506"/>
                    </a:cubicBezTo>
                    <a:lnTo>
                      <a:pt x="9234394" y="3249295"/>
                    </a:lnTo>
                    <a:cubicBezTo>
                      <a:pt x="9231308" y="3251708"/>
                      <a:pt x="9227245" y="3252978"/>
                      <a:pt x="9222858" y="3252978"/>
                    </a:cubicBezTo>
                    <a:lnTo>
                      <a:pt x="16249" y="3252978"/>
                    </a:lnTo>
                    <a:cubicBezTo>
                      <a:pt x="7312" y="3252978"/>
                      <a:pt x="0" y="3247263"/>
                      <a:pt x="0" y="3240278"/>
                    </a:cubicBezTo>
                    <a:lnTo>
                      <a:pt x="0" y="12700"/>
                    </a:lnTo>
                    <a:cubicBezTo>
                      <a:pt x="0" y="5715"/>
                      <a:pt x="7312" y="0"/>
                      <a:pt x="16249" y="0"/>
                    </a:cubicBezTo>
                    <a:moveTo>
                      <a:pt x="16249" y="25400"/>
                    </a:moveTo>
                    <a:lnTo>
                      <a:pt x="16249" y="12700"/>
                    </a:lnTo>
                    <a:lnTo>
                      <a:pt x="32498" y="12700"/>
                    </a:lnTo>
                    <a:lnTo>
                      <a:pt x="32498" y="3240278"/>
                    </a:lnTo>
                    <a:lnTo>
                      <a:pt x="16249" y="3240278"/>
                    </a:lnTo>
                    <a:lnTo>
                      <a:pt x="16249" y="3227578"/>
                    </a:lnTo>
                    <a:lnTo>
                      <a:pt x="9222858" y="3227578"/>
                    </a:lnTo>
                    <a:lnTo>
                      <a:pt x="9222858" y="3240278"/>
                    </a:lnTo>
                    <a:lnTo>
                      <a:pt x="9211321" y="3231261"/>
                    </a:lnTo>
                    <a:lnTo>
                      <a:pt x="11286464" y="1617472"/>
                    </a:lnTo>
                    <a:lnTo>
                      <a:pt x="11298001" y="1626489"/>
                    </a:lnTo>
                    <a:lnTo>
                      <a:pt x="11286464" y="1635506"/>
                    </a:lnTo>
                    <a:lnTo>
                      <a:pt x="9211484" y="21717"/>
                    </a:lnTo>
                    <a:lnTo>
                      <a:pt x="9222858" y="12700"/>
                    </a:lnTo>
                    <a:lnTo>
                      <a:pt x="9222858" y="25400"/>
                    </a:lnTo>
                    <a:lnTo>
                      <a:pt x="16249" y="25400"/>
                    </a:ln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3232599" y="2898153"/>
              <a:ext cx="1733924" cy="1698065"/>
              <a:chOff x="0" y="0"/>
              <a:chExt cx="3467848" cy="33961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2700" y="12700"/>
                <a:ext cx="3442462" cy="3370707"/>
              </a:xfrm>
              <a:custGeom>
                <a:avLst/>
                <a:gdLst/>
                <a:ahLst/>
                <a:cxnLst/>
                <a:rect l="l" t="t" r="r" b="b"/>
                <a:pathLst>
                  <a:path w="3442462" h="3370707">
                    <a:moveTo>
                      <a:pt x="0" y="1685417"/>
                    </a:moveTo>
                    <a:cubicBezTo>
                      <a:pt x="0" y="754507"/>
                      <a:pt x="770636" y="0"/>
                      <a:pt x="1721231" y="0"/>
                    </a:cubicBezTo>
                    <a:cubicBezTo>
                      <a:pt x="2671826" y="0"/>
                      <a:pt x="3442462" y="754507"/>
                      <a:pt x="3442462" y="1685417"/>
                    </a:cubicBezTo>
                    <a:cubicBezTo>
                      <a:pt x="3442462" y="2616327"/>
                      <a:pt x="2671826" y="3370707"/>
                      <a:pt x="1721231" y="3370707"/>
                    </a:cubicBezTo>
                    <a:cubicBezTo>
                      <a:pt x="770636" y="3370707"/>
                      <a:pt x="0" y="2616200"/>
                      <a:pt x="0" y="1685417"/>
                    </a:cubicBezTo>
                    <a:close/>
                  </a:path>
                </a:pathLst>
              </a:custGeom>
              <a:solidFill>
                <a:srgbClr val="FFD51E"/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3467862" cy="3396107"/>
              </a:xfrm>
              <a:custGeom>
                <a:avLst/>
                <a:gdLst/>
                <a:ahLst/>
                <a:cxnLst/>
                <a:rect l="l" t="t" r="r" b="b"/>
                <a:pathLst>
                  <a:path w="3467862" h="3396107">
                    <a:moveTo>
                      <a:pt x="0" y="1698117"/>
                    </a:moveTo>
                    <a:cubicBezTo>
                      <a:pt x="0" y="759968"/>
                      <a:pt x="776605" y="0"/>
                      <a:pt x="1733931" y="0"/>
                    </a:cubicBezTo>
                    <a:lnTo>
                      <a:pt x="1733931" y="12700"/>
                    </a:lnTo>
                    <a:lnTo>
                      <a:pt x="1733931" y="0"/>
                    </a:lnTo>
                    <a:cubicBezTo>
                      <a:pt x="2691257" y="0"/>
                      <a:pt x="3467862" y="759968"/>
                      <a:pt x="3467862" y="1698117"/>
                    </a:cubicBezTo>
                    <a:cubicBezTo>
                      <a:pt x="3467862" y="2636266"/>
                      <a:pt x="2691257" y="3396107"/>
                      <a:pt x="1733931" y="3396107"/>
                    </a:cubicBezTo>
                    <a:lnTo>
                      <a:pt x="1733931" y="3383407"/>
                    </a:lnTo>
                    <a:lnTo>
                      <a:pt x="1733931" y="3396107"/>
                    </a:lnTo>
                    <a:cubicBezTo>
                      <a:pt x="776605" y="3396107"/>
                      <a:pt x="0" y="2636139"/>
                      <a:pt x="0" y="1698117"/>
                    </a:cubicBezTo>
                    <a:lnTo>
                      <a:pt x="12700" y="1698117"/>
                    </a:lnTo>
                    <a:lnTo>
                      <a:pt x="23368" y="1704975"/>
                    </a:lnTo>
                    <a:cubicBezTo>
                      <a:pt x="20320" y="1709674"/>
                      <a:pt x="14478" y="1711960"/>
                      <a:pt x="9144" y="1710309"/>
                    </a:cubicBezTo>
                    <a:cubicBezTo>
                      <a:pt x="3810" y="1708658"/>
                      <a:pt x="0" y="1703705"/>
                      <a:pt x="0" y="1698117"/>
                    </a:cubicBezTo>
                    <a:moveTo>
                      <a:pt x="25400" y="1698117"/>
                    </a:moveTo>
                    <a:lnTo>
                      <a:pt x="12700" y="1698117"/>
                    </a:lnTo>
                    <a:lnTo>
                      <a:pt x="2032" y="1691259"/>
                    </a:lnTo>
                    <a:cubicBezTo>
                      <a:pt x="5080" y="1686560"/>
                      <a:pt x="10922" y="1684274"/>
                      <a:pt x="16256" y="1685925"/>
                    </a:cubicBezTo>
                    <a:cubicBezTo>
                      <a:pt x="21590" y="1687576"/>
                      <a:pt x="25400" y="1692529"/>
                      <a:pt x="25400" y="1698117"/>
                    </a:cubicBezTo>
                    <a:cubicBezTo>
                      <a:pt x="25400" y="2621661"/>
                      <a:pt x="790067" y="3370834"/>
                      <a:pt x="1733931" y="3370834"/>
                    </a:cubicBezTo>
                    <a:cubicBezTo>
                      <a:pt x="2677795" y="3370834"/>
                      <a:pt x="3442462" y="2621661"/>
                      <a:pt x="3442462" y="1698117"/>
                    </a:cubicBezTo>
                    <a:lnTo>
                      <a:pt x="3455162" y="1698117"/>
                    </a:lnTo>
                    <a:lnTo>
                      <a:pt x="3442462" y="1698117"/>
                    </a:lnTo>
                    <a:cubicBezTo>
                      <a:pt x="3442462" y="774573"/>
                      <a:pt x="2677795" y="25400"/>
                      <a:pt x="1733931" y="25400"/>
                    </a:cubicBezTo>
                    <a:lnTo>
                      <a:pt x="1733931" y="12700"/>
                    </a:lnTo>
                    <a:lnTo>
                      <a:pt x="1733931" y="25400"/>
                    </a:lnTo>
                    <a:cubicBezTo>
                      <a:pt x="790067" y="25400"/>
                      <a:pt x="25400" y="774573"/>
                      <a:pt x="25400" y="1698117"/>
                    </a:cubicBezTo>
                    <a:close/>
                  </a:path>
                </a:pathLst>
              </a:custGeom>
              <a:solidFill>
                <a:srgbClr val="6C4F00"/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-10800000">
              <a:off x="4570128" y="4849200"/>
              <a:ext cx="5675925" cy="1617429"/>
              <a:chOff x="0" y="0"/>
              <a:chExt cx="11351850" cy="323485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6303" y="12700"/>
                <a:ext cx="11319304" cy="3209417"/>
              </a:xfrm>
              <a:custGeom>
                <a:avLst/>
                <a:gdLst/>
                <a:ahLst/>
                <a:cxnLst/>
                <a:rect l="l" t="t" r="r" b="b"/>
                <a:pathLst>
                  <a:path w="11319304" h="3209417">
                    <a:moveTo>
                      <a:pt x="0" y="0"/>
                    </a:moveTo>
                    <a:lnTo>
                      <a:pt x="9248992" y="0"/>
                    </a:lnTo>
                    <a:lnTo>
                      <a:pt x="11319304" y="1604772"/>
                    </a:lnTo>
                    <a:lnTo>
                      <a:pt x="9248992" y="3209417"/>
                    </a:lnTo>
                    <a:lnTo>
                      <a:pt x="0" y="3209417"/>
                    </a:lnTo>
                    <a:close/>
                  </a:path>
                </a:pathLst>
              </a:custGeom>
              <a:solidFill>
                <a:srgbClr val="F8716B">
                  <a:alpha val="49804"/>
                </a:srgbClr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11351747" cy="3234817"/>
              </a:xfrm>
              <a:custGeom>
                <a:avLst/>
                <a:gdLst/>
                <a:ahLst/>
                <a:cxnLst/>
                <a:rect l="l" t="t" r="r" b="b"/>
                <a:pathLst>
                  <a:path w="11351747" h="3234817">
                    <a:moveTo>
                      <a:pt x="16303" y="0"/>
                    </a:moveTo>
                    <a:lnTo>
                      <a:pt x="9265295" y="0"/>
                    </a:lnTo>
                    <a:cubicBezTo>
                      <a:pt x="9269534" y="0"/>
                      <a:pt x="9273773" y="1270"/>
                      <a:pt x="9276871" y="3683"/>
                    </a:cubicBezTo>
                    <a:lnTo>
                      <a:pt x="11347020" y="1608455"/>
                    </a:lnTo>
                    <a:cubicBezTo>
                      <a:pt x="11350117" y="1610868"/>
                      <a:pt x="11351747" y="1614043"/>
                      <a:pt x="11351747" y="1617472"/>
                    </a:cubicBezTo>
                    <a:cubicBezTo>
                      <a:pt x="11351747" y="1620901"/>
                      <a:pt x="11349954" y="1624076"/>
                      <a:pt x="11347020" y="1626489"/>
                    </a:cubicBezTo>
                    <a:lnTo>
                      <a:pt x="9276707" y="3231134"/>
                    </a:lnTo>
                    <a:cubicBezTo>
                      <a:pt x="9273610" y="3233547"/>
                      <a:pt x="9269534" y="3234817"/>
                      <a:pt x="9265132" y="3234817"/>
                    </a:cubicBezTo>
                    <a:lnTo>
                      <a:pt x="16303" y="3234817"/>
                    </a:lnTo>
                    <a:cubicBezTo>
                      <a:pt x="7336" y="3234817"/>
                      <a:pt x="0" y="3229102"/>
                      <a:pt x="0" y="3222117"/>
                    </a:cubicBezTo>
                    <a:lnTo>
                      <a:pt x="0" y="12700"/>
                    </a:lnTo>
                    <a:cubicBezTo>
                      <a:pt x="0" y="5715"/>
                      <a:pt x="7336" y="0"/>
                      <a:pt x="16303" y="0"/>
                    </a:cubicBezTo>
                    <a:moveTo>
                      <a:pt x="16303" y="25400"/>
                    </a:moveTo>
                    <a:lnTo>
                      <a:pt x="16303" y="12700"/>
                    </a:lnTo>
                    <a:lnTo>
                      <a:pt x="32606" y="12700"/>
                    </a:lnTo>
                    <a:lnTo>
                      <a:pt x="32606" y="3222117"/>
                    </a:lnTo>
                    <a:lnTo>
                      <a:pt x="16303" y="3222117"/>
                    </a:lnTo>
                    <a:lnTo>
                      <a:pt x="16303" y="3209417"/>
                    </a:lnTo>
                    <a:lnTo>
                      <a:pt x="9265295" y="3209417"/>
                    </a:lnTo>
                    <a:lnTo>
                      <a:pt x="9265295" y="3222117"/>
                    </a:lnTo>
                    <a:lnTo>
                      <a:pt x="9253720" y="3213100"/>
                    </a:lnTo>
                    <a:lnTo>
                      <a:pt x="11324032" y="1608455"/>
                    </a:lnTo>
                    <a:lnTo>
                      <a:pt x="11335607" y="1617472"/>
                    </a:lnTo>
                    <a:lnTo>
                      <a:pt x="11324032" y="1626489"/>
                    </a:lnTo>
                    <a:lnTo>
                      <a:pt x="9253720" y="21717"/>
                    </a:lnTo>
                    <a:lnTo>
                      <a:pt x="9265295" y="12700"/>
                    </a:lnTo>
                    <a:lnTo>
                      <a:pt x="9265295" y="25400"/>
                    </a:lnTo>
                    <a:lnTo>
                      <a:pt x="16303" y="25400"/>
                    </a:lnTo>
                    <a:close/>
                  </a:path>
                </a:pathLst>
              </a:custGeom>
              <a:solidFill>
                <a:srgbClr val="FFFFFF">
                  <a:alpha val="49804"/>
                </a:srgbClr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232599" y="4840850"/>
              <a:ext cx="1733924" cy="1698065"/>
              <a:chOff x="0" y="0"/>
              <a:chExt cx="3467848" cy="339613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700" y="12700"/>
                <a:ext cx="3442462" cy="3370707"/>
              </a:xfrm>
              <a:custGeom>
                <a:avLst/>
                <a:gdLst/>
                <a:ahLst/>
                <a:cxnLst/>
                <a:rect l="l" t="t" r="r" b="b"/>
                <a:pathLst>
                  <a:path w="3442462" h="3370707">
                    <a:moveTo>
                      <a:pt x="0" y="1685417"/>
                    </a:moveTo>
                    <a:cubicBezTo>
                      <a:pt x="0" y="754507"/>
                      <a:pt x="770636" y="0"/>
                      <a:pt x="1721231" y="0"/>
                    </a:cubicBezTo>
                    <a:cubicBezTo>
                      <a:pt x="2671826" y="0"/>
                      <a:pt x="3442462" y="754507"/>
                      <a:pt x="3442462" y="1685417"/>
                    </a:cubicBezTo>
                    <a:cubicBezTo>
                      <a:pt x="3442462" y="2616327"/>
                      <a:pt x="2671826" y="3370707"/>
                      <a:pt x="1721231" y="3370707"/>
                    </a:cubicBezTo>
                    <a:cubicBezTo>
                      <a:pt x="770636" y="3370707"/>
                      <a:pt x="0" y="2616200"/>
                      <a:pt x="0" y="1685417"/>
                    </a:cubicBezTo>
                    <a:close/>
                  </a:path>
                </a:pathLst>
              </a:custGeom>
              <a:solidFill>
                <a:srgbClr val="F8716B"/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3467862" cy="3396107"/>
              </a:xfrm>
              <a:custGeom>
                <a:avLst/>
                <a:gdLst/>
                <a:ahLst/>
                <a:cxnLst/>
                <a:rect l="l" t="t" r="r" b="b"/>
                <a:pathLst>
                  <a:path w="3467862" h="3396107">
                    <a:moveTo>
                      <a:pt x="0" y="1698117"/>
                    </a:moveTo>
                    <a:cubicBezTo>
                      <a:pt x="0" y="759968"/>
                      <a:pt x="776605" y="0"/>
                      <a:pt x="1733931" y="0"/>
                    </a:cubicBezTo>
                    <a:lnTo>
                      <a:pt x="1733931" y="12700"/>
                    </a:lnTo>
                    <a:lnTo>
                      <a:pt x="1733931" y="0"/>
                    </a:lnTo>
                    <a:cubicBezTo>
                      <a:pt x="2691257" y="0"/>
                      <a:pt x="3467862" y="759968"/>
                      <a:pt x="3467862" y="1698117"/>
                    </a:cubicBezTo>
                    <a:cubicBezTo>
                      <a:pt x="3467862" y="2636266"/>
                      <a:pt x="2691257" y="3396107"/>
                      <a:pt x="1733931" y="3396107"/>
                    </a:cubicBezTo>
                    <a:lnTo>
                      <a:pt x="1733931" y="3383407"/>
                    </a:lnTo>
                    <a:lnTo>
                      <a:pt x="1733931" y="3396107"/>
                    </a:lnTo>
                    <a:cubicBezTo>
                      <a:pt x="776605" y="3396107"/>
                      <a:pt x="0" y="2636139"/>
                      <a:pt x="0" y="1698117"/>
                    </a:cubicBezTo>
                    <a:lnTo>
                      <a:pt x="12700" y="1698117"/>
                    </a:lnTo>
                    <a:lnTo>
                      <a:pt x="23368" y="1704975"/>
                    </a:lnTo>
                    <a:cubicBezTo>
                      <a:pt x="20320" y="1709674"/>
                      <a:pt x="14478" y="1711960"/>
                      <a:pt x="9144" y="1710309"/>
                    </a:cubicBezTo>
                    <a:cubicBezTo>
                      <a:pt x="3810" y="1708658"/>
                      <a:pt x="0" y="1703705"/>
                      <a:pt x="0" y="1698117"/>
                    </a:cubicBezTo>
                    <a:moveTo>
                      <a:pt x="25400" y="1698117"/>
                    </a:moveTo>
                    <a:lnTo>
                      <a:pt x="12700" y="1698117"/>
                    </a:lnTo>
                    <a:lnTo>
                      <a:pt x="2032" y="1691259"/>
                    </a:lnTo>
                    <a:cubicBezTo>
                      <a:pt x="5080" y="1686560"/>
                      <a:pt x="10922" y="1684274"/>
                      <a:pt x="16256" y="1685925"/>
                    </a:cubicBezTo>
                    <a:cubicBezTo>
                      <a:pt x="21590" y="1687576"/>
                      <a:pt x="25400" y="1692529"/>
                      <a:pt x="25400" y="1698117"/>
                    </a:cubicBezTo>
                    <a:cubicBezTo>
                      <a:pt x="25400" y="2621661"/>
                      <a:pt x="790067" y="3370834"/>
                      <a:pt x="1733931" y="3370834"/>
                    </a:cubicBezTo>
                    <a:cubicBezTo>
                      <a:pt x="2677795" y="3370834"/>
                      <a:pt x="3442462" y="2621661"/>
                      <a:pt x="3442462" y="1698117"/>
                    </a:cubicBezTo>
                    <a:lnTo>
                      <a:pt x="3455162" y="1698117"/>
                    </a:lnTo>
                    <a:lnTo>
                      <a:pt x="3442462" y="1698117"/>
                    </a:lnTo>
                    <a:cubicBezTo>
                      <a:pt x="3442462" y="774573"/>
                      <a:pt x="2677795" y="25400"/>
                      <a:pt x="1733931" y="25400"/>
                    </a:cubicBezTo>
                    <a:lnTo>
                      <a:pt x="1733931" y="12700"/>
                    </a:lnTo>
                    <a:lnTo>
                      <a:pt x="1733931" y="25400"/>
                    </a:lnTo>
                    <a:cubicBezTo>
                      <a:pt x="790067" y="25400"/>
                      <a:pt x="25400" y="774573"/>
                      <a:pt x="25400" y="1698117"/>
                    </a:cubicBezTo>
                    <a:close/>
                  </a:path>
                </a:pathLst>
              </a:custGeom>
              <a:solidFill>
                <a:srgbClr val="172C51"/>
              </a:solidFill>
            </p:spPr>
            <p:txBody>
              <a:bodyPr/>
              <a:lstStyle/>
              <a:p>
                <a:pPr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3" name="TextBox 23"/>
          <p:cNvSpPr txBox="1"/>
          <p:nvPr/>
        </p:nvSpPr>
        <p:spPr>
          <a:xfrm>
            <a:off x="5685526" y="4917636"/>
            <a:ext cx="4403477" cy="1300934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defTabSz="609630">
              <a:lnSpc>
                <a:spcPts val="1680"/>
              </a:lnSpc>
            </a:pPr>
            <a:endParaRPr lang="pt-PT" sz="1200" noProof="0" dirty="0">
              <a:solidFill>
                <a:prstClr val="black"/>
              </a:solidFill>
              <a:latin typeface="Calibri"/>
            </a:endParaRPr>
          </a:p>
          <a:p>
            <a:pPr defTabSz="609630">
              <a:lnSpc>
                <a:spcPts val="1680"/>
              </a:lnSpc>
              <a:defRPr sz="2100" b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400" b="1" noProof="0" dirty="0">
                <a:solidFill>
                  <a:srgbClr val="000000"/>
                </a:solidFill>
                <a:latin typeface="TT Rounds Condensed Bold"/>
                <a:sym typeface="TT Rounds Condensed Bold"/>
              </a:rPr>
              <a:t>Para a entidade com fins lucrativos OU</a:t>
            </a:r>
          </a:p>
          <a:p>
            <a:pPr defTabSz="609630">
              <a:lnSpc>
                <a:spcPts val="1680"/>
              </a:lnSpc>
              <a:defRPr sz="2100" b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400" b="1" noProof="0" dirty="0">
                <a:solidFill>
                  <a:srgbClr val="000000"/>
                </a:solidFill>
                <a:latin typeface="TT Rounds Condensed Bold"/>
                <a:sym typeface="TT Rounds Condensed Bold"/>
              </a:rPr>
              <a:t>Entidade incapaz de demonstrar um interesse legítimo ou um papel na integridade académica e questões conexas OU</a:t>
            </a:r>
          </a:p>
          <a:p>
            <a:pPr defTabSz="609630">
              <a:lnSpc>
                <a:spcPts val="1680"/>
              </a:lnSpc>
              <a:defRPr sz="2100" b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400" b="1" noProof="0" dirty="0">
                <a:solidFill>
                  <a:srgbClr val="000000"/>
                </a:solidFill>
                <a:latin typeface="TT Rounds Condensed Bold"/>
                <a:sym typeface="TT Rounds Condensed Bold"/>
              </a:rPr>
              <a:t>Instituição individual de ensino superior OU indivíduos OU </a:t>
            </a:r>
          </a:p>
          <a:p>
            <a:pPr defTabSz="609630">
              <a:lnSpc>
                <a:spcPts val="1680"/>
              </a:lnSpc>
              <a:defRPr sz="2100" b="1">
                <a:solidFill>
                  <a:srgbClr val="00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1400" b="1" noProof="0" dirty="0">
                <a:solidFill>
                  <a:srgbClr val="000000"/>
                </a:solidFill>
                <a:latin typeface="TT Rounds Condensed Bold"/>
                <a:sym typeface="TT Rounds Condensed Bold"/>
              </a:rPr>
              <a:t>redes de prestadores de serviços de educação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246053" y="5748230"/>
            <a:ext cx="1419423" cy="790685"/>
          </a:xfrm>
          <a:custGeom>
            <a:avLst/>
            <a:gdLst/>
            <a:ahLst/>
            <a:cxnLst/>
            <a:rect l="l" t="t" r="r" b="b"/>
            <a:pathLst>
              <a:path w="2129134" h="1186027">
                <a:moveTo>
                  <a:pt x="0" y="0"/>
                </a:moveTo>
                <a:lnTo>
                  <a:pt x="2129134" y="0"/>
                </a:lnTo>
                <a:lnTo>
                  <a:pt x="2129134" y="1186027"/>
                </a:lnTo>
                <a:lnTo>
                  <a:pt x="0" y="11860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099561" y="6380483"/>
            <a:ext cx="3992880" cy="17953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algn="ctr" defTabSz="609630">
              <a:lnSpc>
                <a:spcPts val="1440"/>
              </a:lnSpc>
              <a:defRPr sz="1800" b="1">
                <a:solidFill>
                  <a:srgbClr val="FF0000"/>
                </a:solidFill>
                <a:latin typeface="Nanum Square Bold"/>
                <a:ea typeface="Nanum Square Bold"/>
                <a:cs typeface="Nanum Square Bold"/>
                <a:sym typeface="Nanum Square Bold"/>
              </a:defRPr>
            </a:pPr>
            <a:r>
              <a:rPr sz="1200" b="1">
                <a:solidFill>
                  <a:srgbClr val="FF0000"/>
                </a:solidFill>
                <a:latin typeface="Nanum Square Bold"/>
                <a:sym typeface="Nanum Square Bold"/>
              </a:rPr>
              <a:t>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6175F-0112-9B48-676F-D4A8D4F5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7" y="265557"/>
            <a:ext cx="5428862" cy="5974414"/>
          </a:xfrm>
        </p:spPr>
        <p:txBody>
          <a:bodyPr anchor="ctr">
            <a:noAutofit/>
          </a:bodyPr>
          <a:lstStyle/>
          <a:p>
            <a:pPr algn="l">
              <a:defRPr sz="12000">
                <a:solidFill>
                  <a:srgbClr val="FFFFFF"/>
                </a:solidFill>
              </a:defRPr>
            </a:pPr>
            <a:r>
              <a:rPr lang="pt-PT" sz="5400" noProof="0"/>
              <a:t>Como </a:t>
            </a:r>
            <a:br>
              <a:rPr lang="pt-PT" sz="5400" noProof="0"/>
            </a:br>
            <a:r>
              <a:rPr lang="pt-PT" sz="5400" noProof="0"/>
              <a:t>funciona o GAIN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1" y="554154"/>
            <a:ext cx="574175" cy="1075869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anchor="ctr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anchor="ctr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anchor="ctr"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33E22-46B3-7A3F-4086-8E22E4894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911" y="8879"/>
            <a:ext cx="6412089" cy="6857999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90000"/>
              </a:lnSpc>
            </a:pPr>
            <a:endParaRPr lang="pt-PT" sz="1533" noProof="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Logística: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Reuniões trimestrais em linha para os membros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Secretariado de partilha QQI e TEQSA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A presidência das reuniões é rotativa entre os membros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Os membros podem sugerir pontos da ordem do dia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Reuniões gravadas para partilha com membros que não estão disponíveis para participar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Horas de reunião alternadas para se adequar aos fusos horários</a:t>
            </a:r>
          </a:p>
          <a:p>
            <a:pPr marL="0" indent="0">
              <a:lnSpc>
                <a:spcPct val="90000"/>
              </a:lnSpc>
              <a:buNone/>
            </a:pPr>
            <a:endParaRPr lang="pt-PT" sz="1867" noProof="0" dirty="0">
              <a:solidFill>
                <a:srgbClr val="002060">
                  <a:alpha val="80000"/>
                </a:srgbClr>
              </a:solidFill>
              <a:latin typeface="TT Rounds Condensed Bold" panose="020B0604020202020204" charset="0"/>
            </a:endParaRPr>
          </a:p>
          <a:p>
            <a:pPr marL="0" indent="0">
              <a:lnSpc>
                <a:spcPct val="90000"/>
              </a:lnSpc>
              <a:buNone/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Conteúdo da reunião: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Novos membros introduzem as suas organizações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Membros partilham atualizações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Especialistas internacionais em integridade académica partilham investigação 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Declarações coletivas criadas, acordadas e votadas </a:t>
            </a:r>
          </a:p>
          <a:p>
            <a:pPr>
              <a:lnSpc>
                <a:spcPct val="90000"/>
              </a:lnSpc>
            </a:pPr>
            <a:endParaRPr lang="pt-PT" sz="1867" noProof="0" dirty="0">
              <a:solidFill>
                <a:srgbClr val="002060">
                  <a:alpha val="80000"/>
                </a:srgbClr>
              </a:solidFill>
              <a:latin typeface="TT Rounds Condensed Bold" panose="020B0604020202020204" charset="0"/>
            </a:endParaRPr>
          </a:p>
          <a:p>
            <a:pPr marL="0" indent="0">
              <a:lnSpc>
                <a:spcPct val="90000"/>
              </a:lnSpc>
              <a:buNone/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COMUNICAÇÕES GANHADAS: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Publicação e promoção de declarações coletivas sobre </a:t>
            </a:r>
          </a:p>
          <a:p>
            <a:pPr marL="0" indent="0">
              <a:lnSpc>
                <a:spcPct val="90000"/>
              </a:lnSpc>
              <a:buNone/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Sítio Web GAIN e outros meios de comunicação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Os membros fornecem conteúdos para as páginas dos países no sítio Web</a:t>
            </a:r>
          </a:p>
          <a:p>
            <a:pPr>
              <a:lnSpc>
                <a:spcPct val="90000"/>
              </a:lnSpc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Só os membros da página LinkedIn para partilhar atualizações e </a:t>
            </a:r>
          </a:p>
          <a:p>
            <a:pPr marL="0" indent="0">
              <a:lnSpc>
                <a:spcPct val="90000"/>
              </a:lnSpc>
              <a:buNone/>
              <a:defRPr sz="2800">
                <a:solidFill>
                  <a:srgbClr val="002060">
                    <a:alpha val="80000"/>
                  </a:srgbClr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pesquisa</a:t>
            </a:r>
          </a:p>
          <a:p>
            <a:pPr>
              <a:lnSpc>
                <a:spcPct val="90000"/>
              </a:lnSpc>
            </a:pPr>
            <a:endParaRPr lang="pt-PT" sz="1533" noProof="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D83C9925-8F12-24FC-C86A-26A5BA575DBF}"/>
              </a:ext>
            </a:extLst>
          </p:cNvPr>
          <p:cNvSpPr/>
          <p:nvPr/>
        </p:nvSpPr>
        <p:spPr>
          <a:xfrm>
            <a:off x="10230789" y="163542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11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2695" y="394587"/>
            <a:ext cx="11837851" cy="55143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defTabSz="609630">
              <a:lnSpc>
                <a:spcPts val="4320"/>
              </a:lnSpc>
              <a:defRPr sz="6000" b="1">
                <a:solidFill>
                  <a:srgbClr val="20178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4000" b="1" noProof="0" dirty="0">
                <a:solidFill>
                  <a:srgbClr val="201783"/>
                </a:solidFill>
                <a:latin typeface="TT Rounds Condensed Bold"/>
                <a:sym typeface="TT Rounds Condensed Bold"/>
              </a:rPr>
              <a:t>Declaração Coletiva GAIN, Setembro de 2024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1270" y="1035342"/>
            <a:ext cx="10816514" cy="110395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marL="217181" lvl="1" defTabSz="609630">
              <a:lnSpc>
                <a:spcPts val="2880"/>
              </a:lnSpc>
              <a:defRPr sz="3600">
                <a:solidFill>
                  <a:srgbClr val="002060"/>
                </a:solidFill>
                <a:latin typeface="TT Rounds Condensed"/>
                <a:ea typeface="TT Rounds Condensed"/>
                <a:cs typeface="TT Rounds Condensed"/>
                <a:sym typeface="TT Rounds Condensed"/>
              </a:defRPr>
            </a:pPr>
            <a:r>
              <a:rPr lang="pt-PT" sz="2400" noProof="0" dirty="0">
                <a:solidFill>
                  <a:srgbClr val="002060"/>
                </a:solidFill>
                <a:latin typeface="TT Rounds Condensed"/>
                <a:sym typeface="TT Rounds Condensed"/>
              </a:rPr>
              <a:t>Carta aberta às redes sociais e às plataformas em linha para tomar uma posição contra a desonestidade académica e impedir a publicidade de serviços de batota contratual</a:t>
            </a:r>
          </a:p>
        </p:txBody>
      </p:sp>
      <p:sp>
        <p:nvSpPr>
          <p:cNvPr id="4" name="Freeform 4"/>
          <p:cNvSpPr/>
          <p:nvPr/>
        </p:nvSpPr>
        <p:spPr>
          <a:xfrm>
            <a:off x="10504875" y="5750513"/>
            <a:ext cx="1445818" cy="890844"/>
          </a:xfrm>
          <a:custGeom>
            <a:avLst/>
            <a:gdLst/>
            <a:ahLst/>
            <a:cxnLst/>
            <a:rect l="l" t="t" r="r" b="b"/>
            <a:pathLst>
              <a:path w="2168727" h="1336266">
                <a:moveTo>
                  <a:pt x="0" y="0"/>
                </a:moveTo>
                <a:lnTo>
                  <a:pt x="2168728" y="0"/>
                </a:lnTo>
                <a:lnTo>
                  <a:pt x="2168728" y="1336266"/>
                </a:lnTo>
                <a:lnTo>
                  <a:pt x="0" y="1336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05534" y="2228621"/>
            <a:ext cx="4612299" cy="1553044"/>
          </a:xfrm>
          <a:custGeom>
            <a:avLst/>
            <a:gdLst/>
            <a:ahLst/>
            <a:cxnLst/>
            <a:rect l="l" t="t" r="r" b="b"/>
            <a:pathLst>
              <a:path w="6918448" h="2329566">
                <a:moveTo>
                  <a:pt x="0" y="0"/>
                </a:moveTo>
                <a:lnTo>
                  <a:pt x="6918449" y="0"/>
                </a:lnTo>
                <a:lnTo>
                  <a:pt x="6918449" y="2329566"/>
                </a:lnTo>
                <a:lnTo>
                  <a:pt x="0" y="2329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91" r="-1591"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511515" y="2228621"/>
            <a:ext cx="6223285" cy="2867384"/>
          </a:xfrm>
          <a:custGeom>
            <a:avLst/>
            <a:gdLst/>
            <a:ahLst/>
            <a:cxnLst/>
            <a:rect l="l" t="t" r="r" b="b"/>
            <a:pathLst>
              <a:path w="9334928" h="4301076">
                <a:moveTo>
                  <a:pt x="0" y="0"/>
                </a:moveTo>
                <a:lnTo>
                  <a:pt x="9334928" y="0"/>
                </a:lnTo>
                <a:lnTo>
                  <a:pt x="9334928" y="4301075"/>
                </a:lnTo>
                <a:lnTo>
                  <a:pt x="0" y="43010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22316" y="3676377"/>
            <a:ext cx="6379362" cy="2179196"/>
          </a:xfrm>
          <a:custGeom>
            <a:avLst/>
            <a:gdLst/>
            <a:ahLst/>
            <a:cxnLst/>
            <a:rect l="l" t="t" r="r" b="b"/>
            <a:pathLst>
              <a:path w="9569043" h="3268794">
                <a:moveTo>
                  <a:pt x="0" y="0"/>
                </a:moveTo>
                <a:lnTo>
                  <a:pt x="9569043" y="0"/>
                </a:lnTo>
                <a:lnTo>
                  <a:pt x="9569043" y="3268794"/>
                </a:lnTo>
                <a:lnTo>
                  <a:pt x="0" y="32687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3995980" y="5216940"/>
            <a:ext cx="6444960" cy="1619447"/>
          </a:xfrm>
          <a:custGeom>
            <a:avLst/>
            <a:gdLst/>
            <a:ahLst/>
            <a:cxnLst/>
            <a:rect l="l" t="t" r="r" b="b"/>
            <a:pathLst>
              <a:path w="9667440" h="2429170">
                <a:moveTo>
                  <a:pt x="0" y="0"/>
                </a:moveTo>
                <a:lnTo>
                  <a:pt x="9667440" y="0"/>
                </a:lnTo>
                <a:lnTo>
                  <a:pt x="9667440" y="2429170"/>
                </a:lnTo>
                <a:lnTo>
                  <a:pt x="0" y="24291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E9B18-466C-5C3A-1E52-57FC2605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 fontScale="90000"/>
          </a:bodyPr>
          <a:lstStyle/>
          <a:p>
            <a:pPr>
              <a:defRPr sz="60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noProof="0"/>
              <a:t>O nosso convite para si!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5AAD4-2BA1-D1D0-BFCC-00659F3D8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48" y="2468880"/>
            <a:ext cx="4646905" cy="3613149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pt-PT" sz="2000" noProof="0"/>
          </a:p>
          <a:p>
            <a:pPr marL="0" indent="0">
              <a:buNone/>
              <a:defRPr sz="30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Junte-se a nós na colaboração para mitigar as ameaças à integridade académica e continuar a impulsionar uma cultura positiva de integridade académica que apoie os nossos sistemas de educação e qualificações, os nossos graduados, empregadores e a sociedade em geral!</a:t>
            </a:r>
          </a:p>
          <a:p>
            <a:pPr marL="0" indent="0">
              <a:buNone/>
            </a:pPr>
            <a:endParaRPr lang="pt-PT" sz="2000" noProof="0" dirty="0"/>
          </a:p>
        </p:txBody>
      </p:sp>
      <p:pic>
        <p:nvPicPr>
          <p:cNvPr id="5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9614B379-D63E-DAF6-445E-2B57215D61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600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08080">
                <a:alpha val="29804"/>
              </a:srgbClr>
            </a:solidFill>
          </p:spPr>
          <p:txBody>
            <a:bodyPr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77012" y="480060"/>
            <a:ext cx="11237976" cy="5897880"/>
            <a:chOff x="0" y="0"/>
            <a:chExt cx="22475952" cy="117957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475952" cy="11795760"/>
            </a:xfrm>
            <a:custGeom>
              <a:avLst/>
              <a:gdLst/>
              <a:ahLst/>
              <a:cxnLst/>
              <a:rect l="l" t="t" r="r" b="b"/>
              <a:pathLst>
                <a:path w="22475952" h="11795760">
                  <a:moveTo>
                    <a:pt x="0" y="0"/>
                  </a:moveTo>
                  <a:lnTo>
                    <a:pt x="22475952" y="0"/>
                  </a:lnTo>
                  <a:lnTo>
                    <a:pt x="22475952" y="11795760"/>
                  </a:lnTo>
                  <a:lnTo>
                    <a:pt x="0" y="117957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 rot="5395231">
            <a:off x="3790781" y="3429000"/>
            <a:ext cx="4578355" cy="0"/>
          </a:xfrm>
          <a:prstGeom prst="line">
            <a:avLst/>
          </a:prstGeom>
          <a:ln w="9525" cap="rnd">
            <a:solidFill>
              <a:srgbClr val="4E4E4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6253817" y="1800875"/>
            <a:ext cx="5294715" cy="3256249"/>
          </a:xfrm>
          <a:custGeom>
            <a:avLst/>
            <a:gdLst/>
            <a:ahLst/>
            <a:cxnLst/>
            <a:rect l="l" t="t" r="r" b="b"/>
            <a:pathLst>
              <a:path w="7942072" h="4884374">
                <a:moveTo>
                  <a:pt x="0" y="0"/>
                </a:moveTo>
                <a:lnTo>
                  <a:pt x="7942073" y="0"/>
                </a:lnTo>
                <a:lnTo>
                  <a:pt x="7942073" y="4884374"/>
                </a:lnTo>
                <a:lnTo>
                  <a:pt x="0" y="488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" b="-93"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75360" y="2384546"/>
            <a:ext cx="4822205" cy="1603003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defTabSz="609630">
              <a:lnSpc>
                <a:spcPts val="5280"/>
              </a:lnSpc>
              <a:defRPr sz="6600" b="1">
                <a:solidFill>
                  <a:srgbClr val="20178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sz="4400" b="1">
                <a:solidFill>
                  <a:srgbClr val="201783"/>
                </a:solidFill>
                <a:latin typeface="TT Rounds Condensed Bold"/>
                <a:sym typeface="TT Rounds Condensed Bold"/>
              </a:rPr>
              <a:t>Envolva-se</a:t>
            </a:r>
          </a:p>
          <a:p>
            <a:pPr defTabSz="609630">
              <a:lnSpc>
                <a:spcPts val="2400"/>
              </a:lnSpc>
            </a:pPr>
            <a:endParaRPr sz="4400" b="1">
              <a:solidFill>
                <a:srgbClr val="201783"/>
              </a:solidFill>
              <a:latin typeface="TT Rounds Condensed Bold"/>
              <a:ea typeface="TT Rounds Condensed Bold"/>
              <a:cs typeface="TT Rounds Condensed Bold"/>
              <a:sym typeface="TT Rounds Condensed Bold"/>
            </a:endParaRPr>
          </a:p>
          <a:p>
            <a:pPr defTabSz="609630">
              <a:lnSpc>
                <a:spcPts val="2400"/>
              </a:lnSpc>
              <a:defRPr sz="3000">
                <a:solidFill>
                  <a:srgbClr val="201783"/>
                </a:solidFill>
                <a:latin typeface="TT Rounds Condensed"/>
                <a:ea typeface="TT Rounds Condensed"/>
                <a:cs typeface="TT Rounds Condensed"/>
                <a:sym typeface="TT Rounds Condensed"/>
              </a:defRPr>
            </a:pPr>
            <a:r>
              <a:rPr sz="2000">
                <a:solidFill>
                  <a:srgbClr val="201783"/>
                </a:solidFill>
                <a:latin typeface="TT Rounds Condensed"/>
                <a:sym typeface="TT Rounds Condensed"/>
              </a:rPr>
              <a:t>W: </a:t>
            </a:r>
            <a:r>
              <a:rPr sz="2000" u="sng">
                <a:solidFill>
                  <a:srgbClr val="201783"/>
                </a:solidFill>
                <a:latin typeface="TT Rounds Condensed"/>
                <a:sym typeface="TT Rounds Condensed"/>
                <a:hlinkClick r:id="rId3" tooltip="https://globalacademicintegrity.network/"/>
              </a:rPr>
              <a:t>https://globalacademicintegrity.network/</a:t>
            </a:r>
          </a:p>
          <a:p>
            <a:pPr defTabSz="609630">
              <a:lnSpc>
                <a:spcPts val="2400"/>
              </a:lnSpc>
              <a:defRPr sz="3000">
                <a:solidFill>
                  <a:srgbClr val="201783"/>
                </a:solidFill>
                <a:latin typeface="TT Rounds Condensed"/>
                <a:ea typeface="TT Rounds Condensed"/>
                <a:cs typeface="TT Rounds Condensed"/>
                <a:sym typeface="TT Rounds Condensed"/>
              </a:defRPr>
            </a:pPr>
            <a:r>
              <a:rPr sz="2000">
                <a:solidFill>
                  <a:srgbClr val="201783"/>
                </a:solidFill>
                <a:latin typeface="TT Rounds Condensed"/>
                <a:sym typeface="TT Rounds Condensed"/>
              </a:rPr>
              <a:t>E: ganhar</a:t>
            </a:r>
            <a:r>
              <a:rPr sz="2000" u="sng">
                <a:solidFill>
                  <a:srgbClr val="201783"/>
                </a:solidFill>
                <a:latin typeface="TT Rounds Condensed"/>
                <a:sym typeface="TT Rounds Condensed"/>
                <a:hlinkClick r:id="rId4" tooltip="mailto:academicintegrity@qqi.ie"/>
              </a:rPr>
              <a:t>@qqi.ie</a:t>
            </a:r>
            <a:r>
              <a:rPr sz="2000">
                <a:solidFill>
                  <a:srgbClr val="201783"/>
                </a:solidFill>
                <a:latin typeface="TT Rounds Condensed"/>
                <a:sym typeface="TT Rounds Condensed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02952-FF98-58C2-02F4-E431F2C87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9CE86B-C039-598C-C300-3876B63DBC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C2AD2C-6333-83D8-EED9-BD26423324B8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08080">
                <a:alpha val="29804"/>
              </a:srgbClr>
            </a:solidFill>
          </p:spPr>
          <p:txBody>
            <a:bodyPr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D6B0132-190D-A8E8-D396-1855B29FE1FC}"/>
              </a:ext>
            </a:extLst>
          </p:cNvPr>
          <p:cNvGrpSpPr/>
          <p:nvPr/>
        </p:nvGrpSpPr>
        <p:grpSpPr>
          <a:xfrm>
            <a:off x="477012" y="480060"/>
            <a:ext cx="11237976" cy="5897880"/>
            <a:chOff x="0" y="0"/>
            <a:chExt cx="22475952" cy="117957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A05875F-F5A3-33E0-0B3F-69EC1404F9DE}"/>
                </a:ext>
              </a:extLst>
            </p:cNvPr>
            <p:cNvSpPr/>
            <p:nvPr/>
          </p:nvSpPr>
          <p:spPr>
            <a:xfrm>
              <a:off x="0" y="0"/>
              <a:ext cx="22475952" cy="11795760"/>
            </a:xfrm>
            <a:custGeom>
              <a:avLst/>
              <a:gdLst/>
              <a:ahLst/>
              <a:cxnLst/>
              <a:rect l="l" t="t" r="r" b="b"/>
              <a:pathLst>
                <a:path w="22475952" h="11795760">
                  <a:moveTo>
                    <a:pt x="0" y="0"/>
                  </a:moveTo>
                  <a:lnTo>
                    <a:pt x="22475952" y="0"/>
                  </a:lnTo>
                  <a:lnTo>
                    <a:pt x="22475952" y="11795760"/>
                  </a:lnTo>
                  <a:lnTo>
                    <a:pt x="0" y="117957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37D9A4F-27BC-1BC2-FF09-1B1E3E3391D0}"/>
              </a:ext>
            </a:extLst>
          </p:cNvPr>
          <p:cNvSpPr/>
          <p:nvPr/>
        </p:nvSpPr>
        <p:spPr>
          <a:xfrm>
            <a:off x="9499601" y="4953000"/>
            <a:ext cx="1896531" cy="1221724"/>
          </a:xfrm>
          <a:custGeom>
            <a:avLst/>
            <a:gdLst/>
            <a:ahLst/>
            <a:cxnLst/>
            <a:rect l="l" t="t" r="r" b="b"/>
            <a:pathLst>
              <a:path w="7942072" h="4884374">
                <a:moveTo>
                  <a:pt x="0" y="0"/>
                </a:moveTo>
                <a:lnTo>
                  <a:pt x="7942073" y="0"/>
                </a:lnTo>
                <a:lnTo>
                  <a:pt x="7942073" y="4884374"/>
                </a:lnTo>
                <a:lnTo>
                  <a:pt x="0" y="488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" b="-93"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317ECE6-0FB2-A793-12EE-48EE8D6FDE23}"/>
              </a:ext>
            </a:extLst>
          </p:cNvPr>
          <p:cNvSpPr txBox="1"/>
          <p:nvPr/>
        </p:nvSpPr>
        <p:spPr>
          <a:xfrm>
            <a:off x="1882065" y="683276"/>
            <a:ext cx="8658935" cy="452386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609630">
              <a:lnSpc>
                <a:spcPts val="5280"/>
              </a:lnSpc>
              <a:defRPr sz="6600" b="1">
                <a:solidFill>
                  <a:srgbClr val="201783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4400" b="1" noProof="0" dirty="0">
                <a:solidFill>
                  <a:srgbClr val="201783"/>
                </a:solidFill>
                <a:latin typeface="TT Rounds Condensed Bold"/>
                <a:sym typeface="TT Rounds Condensed Bold"/>
              </a:rPr>
              <a:t>Referências:</a:t>
            </a:r>
          </a:p>
          <a:p>
            <a:pPr defTabSz="609630">
              <a:lnSpc>
                <a:spcPct val="200000"/>
              </a:lnSpc>
              <a:defRPr sz="3200">
                <a:solidFill>
                  <a:srgbClr val="002060"/>
                </a:solidFill>
                <a:latin typeface="TT Rounds Condensed Bold" panose="020B0604020202020204" charset="0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lang="pt-PT" sz="2133" noProof="0" dirty="0">
                <a:solidFill>
                  <a:srgbClr val="002060"/>
                </a:solidFill>
                <a:latin typeface="TT Rounds Condensed Bold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academic-integrity-national-principles-and-lexicon-of-common-terms.pdf</a:t>
            </a:r>
          </a:p>
          <a:p>
            <a:pPr defTabSz="609630">
              <a:lnSpc>
                <a:spcPct val="200000"/>
              </a:lnSpc>
              <a:defRPr sz="3200" b="1">
                <a:solidFill>
                  <a:srgbClr val="002060"/>
                </a:solidFill>
                <a:latin typeface="TT Rounds Condensed Bold" panose="020B0604020202020204" charset="0"/>
                <a:ea typeface="TT Rounds Condensed Bold"/>
                <a:cs typeface="TT Rounds Condensed Bold"/>
                <a:sym typeface="TT Rounds Condensed Bold"/>
              </a:defRPr>
            </a:pPr>
            <a:r>
              <a:rPr lang="pt-PT" sz="2133" b="1" noProof="0" dirty="0">
                <a:solidFill>
                  <a:srgbClr val="002060"/>
                </a:solidFill>
                <a:latin typeface="TT Rounds Condensed Bold" panose="020B0604020202020204" charset="0"/>
                <a:sym typeface="TT Rounds Condensed Bold"/>
              </a:rPr>
              <a:t>Termos de Referência do GAIN (2023)</a:t>
            </a:r>
          </a:p>
          <a:p>
            <a:pPr defTabSz="609630">
              <a:lnSpc>
                <a:spcPct val="200000"/>
              </a:lnSpc>
              <a:defRPr sz="3200">
                <a:hlinkClick r:id=""/>
              </a:defRPr>
            </a:pPr>
            <a:r>
              <a:rPr lang="pt-PT" sz="2133" noProof="0" dirty="0">
                <a:solidFill>
                  <a:prstClr val="black"/>
                </a:solidFill>
                <a:latin typeface="Calibri"/>
                <a:hlinkClick r:id="rId4"/>
              </a:rPr>
              <a:t>Declaração Coletiva GAIN  ⁇  Rede Global de Integridade Académica</a:t>
            </a:r>
            <a:endParaRPr lang="pt-PT" sz="2133" b="1" noProof="0" dirty="0">
              <a:solidFill>
                <a:srgbClr val="002060"/>
              </a:solidFill>
              <a:latin typeface="TT Rounds Condensed Bold" panose="020B0604020202020204" charset="0"/>
              <a:ea typeface="TT Rounds Condensed Bold"/>
              <a:cs typeface="TT Rounds Condensed Bold"/>
              <a:sym typeface="TT Rounds Condensed Bold"/>
              <a:hlinkClick r:id="rId4"/>
            </a:endParaRPr>
          </a:p>
          <a:p>
            <a:pPr defTabSz="609630">
              <a:lnSpc>
                <a:spcPct val="200000"/>
              </a:lnSpc>
              <a:defRPr sz="3200">
                <a:solidFill>
                  <a:srgbClr val="002060"/>
                </a:solidFill>
                <a:latin typeface="TT Rounds Condensed Bold" panose="020B0604020202020204" charset="0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lang="pt-PT" sz="2133" noProof="0" dirty="0">
                <a:solidFill>
                  <a:srgbClr val="002060"/>
                </a:solidFill>
                <a:latin typeface="TT Rounds Condensed Bold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Lançamento internacional da Rede Global de Integridade Académica  ⁇  Qualidade e Qualificações Irlanda</a:t>
            </a:r>
            <a:endParaRPr lang="pt-PT" sz="2133" noProof="0" dirty="0">
              <a:solidFill>
                <a:srgbClr val="002060"/>
              </a:solidFill>
              <a:latin typeface="TT Rounds Condensed Bold" panose="020B0604020202020204" charset="0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609630">
              <a:lnSpc>
                <a:spcPct val="200000"/>
              </a:lnSpc>
              <a:defRPr sz="3200">
                <a:solidFill>
                  <a:srgbClr val="002060"/>
                </a:solidFill>
                <a:latin typeface="TT Rounds Condensed Bold" panose="020B0604020202020204" charset="0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lang="pt-PT" sz="2133" noProof="0" dirty="0">
                <a:solidFill>
                  <a:srgbClr val="002060"/>
                </a:solidFill>
                <a:latin typeface="TT Rounds Condensed Bold" panose="020B0604020202020204" charset="0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Mapa do Mundo - Avançado  ⁇  MapaChart</a:t>
            </a:r>
            <a:endParaRPr lang="pt-PT" sz="2000" noProof="0" dirty="0">
              <a:solidFill>
                <a:srgbClr val="201783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8111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1465B-104A-403E-1C96-B9C1DBF72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2B12F6F7-BE6A-6CBC-BACA-6AE76A60E1B9}"/>
              </a:ext>
            </a:extLst>
          </p:cNvPr>
          <p:cNvSpPr/>
          <p:nvPr/>
        </p:nvSpPr>
        <p:spPr>
          <a:xfrm>
            <a:off x="9832915" y="5690327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D5F8C-9711-0D4F-1E0C-54C10842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1074400" cy="762000"/>
          </a:xfrm>
        </p:spPr>
        <p:txBody>
          <a:bodyPr>
            <a:noAutofit/>
          </a:bodyPr>
          <a:lstStyle/>
          <a:p>
            <a:pPr>
              <a:defRPr sz="54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noProof="0"/>
              <a:t>Hoje vamos falar sobre...</a:t>
            </a:r>
            <a:endParaRPr lang="pt-PT" sz="3600" noProof="0">
              <a:solidFill>
                <a:srgbClr val="002060"/>
              </a:solidFill>
              <a:latin typeface="TT Rounds Condensed Bold" panose="020B0604020202020204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5FA176F-96A0-B4FC-E17B-FE9D55D08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781274"/>
              </p:ext>
            </p:extLst>
          </p:nvPr>
        </p:nvGraphicFramePr>
        <p:xfrm>
          <a:off x="943957" y="1298409"/>
          <a:ext cx="1030408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532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EB95B-8A43-1C4B-1099-34017DFD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BC2A-973D-A086-B3E9-B7C3FA9CD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1074400" cy="762000"/>
          </a:xfrm>
        </p:spPr>
        <p:txBody>
          <a:bodyPr>
            <a:noAutofit/>
          </a:bodyPr>
          <a:lstStyle/>
          <a:p>
            <a:pPr>
              <a:defRPr sz="54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3600" b="1" noProof="0"/>
              <a:t>Integridade académica: uma responsabilidade partilhada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9CED8-9229-51BF-BF78-387AA65B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66164"/>
            <a:ext cx="10769600" cy="38916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PT" sz="2800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  <a:p>
            <a:pPr marL="0" indent="0">
              <a:buNone/>
              <a:defRPr sz="48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4400" noProof="0" dirty="0"/>
              <a:t>«Manter a integridade académica é fundamental para a reputação do ensino superior e para o reconhecimento da aprendizagem académica de um diplomado e das qualificações daí resultantes.» </a:t>
            </a:r>
          </a:p>
          <a:p>
            <a:pPr marL="0" indent="0">
              <a:buNone/>
            </a:pPr>
            <a:endParaRPr lang="pt-PT" sz="14400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  <a:p>
            <a:pPr marL="0" indent="0">
              <a:buNone/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2800" noProof="0" dirty="0"/>
              <a:t>(QQI, (2021), </a:t>
            </a:r>
            <a:r>
              <a:rPr lang="pt-PT" sz="12800" b="1" i="1" noProof="0" dirty="0"/>
              <a:t>Academic Integrity: Princípios nacionais e léxico dos termos comuns)</a:t>
            </a:r>
            <a:endParaRPr lang="pt-PT" sz="12800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</p:txBody>
      </p:sp>
      <p:sp>
        <p:nvSpPr>
          <p:cNvPr id="4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90DDD6B4-9926-B9DD-3FC7-83B6757EC66D}"/>
              </a:ext>
            </a:extLst>
          </p:cNvPr>
          <p:cNvSpPr/>
          <p:nvPr/>
        </p:nvSpPr>
        <p:spPr>
          <a:xfrm>
            <a:off x="9956800" y="5257800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67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934F1F-99A2-ADC8-8A2F-9F18F3175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528FC-E5AC-C8F4-ED63-6D6ADAE5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0"/>
            <a:ext cx="10998200" cy="165261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 sz="3600" b="1">
                <a:solidFill>
                  <a:srgbClr val="002060"/>
                </a:solidFill>
                <a:latin typeface="TT Rounds Condensed Bold" panose="020B0604020202020204" charset="0"/>
                <a:ea typeface="TT Rounds Condensed Bold"/>
                <a:cs typeface="TT Rounds Condensed Bold"/>
                <a:sym typeface="TT Rounds Condensed Bold"/>
              </a:defRPr>
            </a:pPr>
            <a:br>
              <a:rPr lang="pt-PT" sz="1667" b="1" spc="-27" noProof="0" dirty="0"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</a:br>
            <a:br>
              <a:rPr lang="pt-PT" sz="1667" b="1" spc="-27" noProof="0" dirty="0"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</a:br>
            <a:r>
              <a:rPr lang="pt-PT" noProof="0" dirty="0"/>
              <a:t>Contexto comum entre os fundadores do GAIN: </a:t>
            </a:r>
            <a:br>
              <a:rPr lang="pt-PT" noProof="0" dirty="0"/>
            </a:br>
            <a:r>
              <a:rPr lang="pt-PT" noProof="0" dirty="0"/>
              <a:t>Quality and Qualifications Ireland (QQI) &amp; Agência para a Qualidade e Normas do Ensino Superior (TEQSA)</a:t>
            </a:r>
          </a:p>
        </p:txBody>
      </p:sp>
      <p:sp>
        <p:nvSpPr>
          <p:cNvPr id="4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DE32AA02-9641-9C9C-B164-A79BE5B2E23C}"/>
              </a:ext>
            </a:extLst>
          </p:cNvPr>
          <p:cNvSpPr/>
          <p:nvPr/>
        </p:nvSpPr>
        <p:spPr>
          <a:xfrm>
            <a:off x="10007600" y="5496362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6FDFF714-0F31-65C0-61B3-C5C959BAC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91864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010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68C1-AD63-A624-A778-7CBA0CE40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663FDAD-E551-CD6D-BA0A-3E0DAAC7ED9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0830466-6770-1638-CF26-A6D3375F7CD4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808080">
                <a:alpha val="29804"/>
              </a:srgbClr>
            </a:solidFill>
          </p:spPr>
          <p:txBody>
            <a:bodyPr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ABC8D6A-CBD3-082F-E076-8DBF7A7F2B8F}"/>
              </a:ext>
            </a:extLst>
          </p:cNvPr>
          <p:cNvGrpSpPr/>
          <p:nvPr/>
        </p:nvGrpSpPr>
        <p:grpSpPr>
          <a:xfrm>
            <a:off x="457794" y="480060"/>
            <a:ext cx="11237976" cy="5897880"/>
            <a:chOff x="-38436" y="0"/>
            <a:chExt cx="22475952" cy="117957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9E24C15-9E72-DDCE-3E56-E07AFDE0E69D}"/>
                </a:ext>
              </a:extLst>
            </p:cNvPr>
            <p:cNvSpPr/>
            <p:nvPr/>
          </p:nvSpPr>
          <p:spPr>
            <a:xfrm>
              <a:off x="-38436" y="0"/>
              <a:ext cx="22475952" cy="11795760"/>
            </a:xfrm>
            <a:custGeom>
              <a:avLst/>
              <a:gdLst/>
              <a:ahLst/>
              <a:cxnLst/>
              <a:rect l="l" t="t" r="r" b="b"/>
              <a:pathLst>
                <a:path w="22475952" h="11795760">
                  <a:moveTo>
                    <a:pt x="0" y="0"/>
                  </a:moveTo>
                  <a:lnTo>
                    <a:pt x="22475952" y="0"/>
                  </a:lnTo>
                  <a:lnTo>
                    <a:pt x="22475952" y="11795760"/>
                  </a:lnTo>
                  <a:lnTo>
                    <a:pt x="0" y="117957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4A6A3B78-B500-D500-DE1D-6A149982480E}"/>
              </a:ext>
            </a:extLst>
          </p:cNvPr>
          <p:cNvSpPr/>
          <p:nvPr/>
        </p:nvSpPr>
        <p:spPr>
          <a:xfrm rot="5395231">
            <a:off x="3790781" y="3429000"/>
            <a:ext cx="4578355" cy="0"/>
          </a:xfrm>
          <a:prstGeom prst="line">
            <a:avLst/>
          </a:prstGeom>
          <a:ln w="9525" cap="rnd">
            <a:solidFill>
              <a:srgbClr val="4E4E4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A group of people posing for a picture  Description automatically generated">
            <a:extLst>
              <a:ext uri="{FF2B5EF4-FFF2-40B4-BE49-F238E27FC236}">
                <a16:creationId xmlns:a16="http://schemas.microsoft.com/office/drawing/2014/main" id="{3369C605-5813-AA8C-515F-3088D6CC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31" y="1115606"/>
            <a:ext cx="4997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F80C58F9-FDF7-79DC-393D-F3F8CB2F8222}"/>
              </a:ext>
            </a:extLst>
          </p:cNvPr>
          <p:cNvSpPr/>
          <p:nvPr/>
        </p:nvSpPr>
        <p:spPr>
          <a:xfrm>
            <a:off x="739715" y="571120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28" name="TextBox 8">
            <a:extLst>
              <a:ext uri="{FF2B5EF4-FFF2-40B4-BE49-F238E27FC236}">
                <a16:creationId xmlns:a16="http://schemas.microsoft.com/office/drawing/2014/main" id="{F78D940B-89B8-2529-3444-955C9A602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839071"/>
              </p:ext>
            </p:extLst>
          </p:nvPr>
        </p:nvGraphicFramePr>
        <p:xfrm>
          <a:off x="977904" y="1701801"/>
          <a:ext cx="4819661" cy="419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0980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3B2DE-8FED-2F2A-3082-8615FE6EE5C0}"/>
              </a:ext>
            </a:extLst>
          </p:cNvPr>
          <p:cNvSpPr txBox="1"/>
          <p:nvPr/>
        </p:nvSpPr>
        <p:spPr>
          <a:xfrm>
            <a:off x="914400" y="889000"/>
            <a:ext cx="10464800" cy="4893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/>
            <a:endParaRPr lang="pt-PT" sz="2933" noProof="0" dirty="0">
              <a:solidFill>
                <a:prstClr val="black"/>
              </a:solidFill>
              <a:latin typeface="Calibri"/>
            </a:endParaRPr>
          </a:p>
          <a:p>
            <a:pPr defTabSz="609630">
              <a:defRPr sz="44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2933" noProof="0" dirty="0">
                <a:solidFill>
                  <a:srgbClr val="002060"/>
                </a:solidFill>
                <a:latin typeface="TT Rounds Condensed Bold" panose="020B0604020202020204" charset="0"/>
              </a:rPr>
              <a:t>«Embora as jurisdições individuais estejam a dar enormes passos no combate à fraude, muitas destas grandes operações são internacionais e trabalhar em conjunto dar-nos-á a melhor oportunidade de quebrar os seus modelos de negócio. O GAIN partilhará informações sobre operadores fraudulentos e informações para ajudar diferentes jurisdições a reforçar a sua deteção, legislação e sanções contra a fraude.» </a:t>
            </a:r>
          </a:p>
          <a:p>
            <a:pPr defTabSz="609630"/>
            <a:endParaRPr lang="pt-PT" sz="2933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  <a:p>
            <a:pPr defTabSz="609630">
              <a:defRPr sz="3600">
                <a:latin typeface="TT Rounds Condensed Bold" panose="020B0604020202020204" charset="0"/>
              </a:defRPr>
            </a:pPr>
            <a:r>
              <a:rPr lang="pt-PT" sz="2400" b="1" i="1" noProof="0" dirty="0">
                <a:solidFill>
                  <a:srgbClr val="002060"/>
                </a:solidFill>
                <a:latin typeface="TT Rounds Condensed Bold" panose="020B0604020202020204" charset="0"/>
              </a:rPr>
              <a:t>Peter Coaldrake, comissário-chefe da TEQSA (2022, </a:t>
            </a:r>
            <a:r>
              <a:rPr lang="pt-PT" sz="2400" noProof="0" dirty="0">
                <a:solidFill>
                  <a:prstClr val="black"/>
                </a:solidFill>
                <a:latin typeface="TT Rounds Condensed Bold" panose="020B0604020202020204" charset="0"/>
                <a:hlinkClick r:id="rId3"/>
              </a:rPr>
              <a:t>lançamento internacional da Rede Mundial para a Integridade Académica ⁇ Qualidade e Qualificações Irlanda</a:t>
            </a:r>
            <a:r>
              <a:rPr lang="pt-PT" sz="2400" noProof="0" dirty="0">
                <a:solidFill>
                  <a:prstClr val="black"/>
                </a:solidFill>
                <a:latin typeface="TT Rounds Condensed Bold" panose="020B0604020202020204" charset="0"/>
              </a:rPr>
              <a:t>)</a:t>
            </a:r>
            <a:endParaRPr lang="pt-PT" sz="2400" i="1" noProof="0" dirty="0">
              <a:solidFill>
                <a:prstClr val="black"/>
              </a:solidFill>
              <a:latin typeface="TT Rounds Condensed Bold" panose="020B0604020202020204" charset="0"/>
            </a:endParaRPr>
          </a:p>
        </p:txBody>
      </p:sp>
      <p:sp>
        <p:nvSpPr>
          <p:cNvPr id="4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FF889B4D-C3B4-9A44-7E88-6B4591275844}"/>
              </a:ext>
            </a:extLst>
          </p:cNvPr>
          <p:cNvSpPr/>
          <p:nvPr/>
        </p:nvSpPr>
        <p:spPr>
          <a:xfrm>
            <a:off x="9823464" y="5156200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35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93D1-2801-E9B1-881E-3E5EAF12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83092"/>
            <a:ext cx="5435600" cy="1043546"/>
          </a:xfrm>
        </p:spPr>
        <p:txBody>
          <a:bodyPr/>
          <a:lstStyle/>
          <a:p>
            <a:pPr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noProof="0"/>
              <a:t>Membros fundadores da GAIN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2D6806-3234-52EA-7078-AE15BB88D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1" y="1193800"/>
            <a:ext cx="1898915" cy="2826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1CCE3-4D29-6D2C-D808-0EA4EB65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785" y="1193800"/>
            <a:ext cx="1879863" cy="2997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5FF0B-E338-FA40-4648-752880A41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231" y="4038207"/>
            <a:ext cx="1968775" cy="28197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D85AF9-ABCE-69C8-7E7C-038AA2103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06" y="3893220"/>
            <a:ext cx="1886213" cy="2781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655C0-5A20-5B14-9EB4-E4C190195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400" y="3953260"/>
            <a:ext cx="1937020" cy="26229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D1FDF3-2530-15F6-71EC-CD5577A06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564" y="1126659"/>
            <a:ext cx="1905266" cy="2978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EC621E-5301-027B-8297-8DB98BC0E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5706" y="1104887"/>
            <a:ext cx="1924319" cy="2768987"/>
          </a:xfrm>
          <a:prstGeom prst="rect">
            <a:avLst/>
          </a:prstGeom>
        </p:spPr>
      </p:pic>
      <p:sp>
        <p:nvSpPr>
          <p:cNvPr id="18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AC968C01-9252-3A27-E609-94D04C1CF0C7}"/>
              </a:ext>
            </a:extLst>
          </p:cNvPr>
          <p:cNvSpPr/>
          <p:nvPr/>
        </p:nvSpPr>
        <p:spPr>
          <a:xfrm>
            <a:off x="10428916" y="5623438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89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1CD70-C5BE-615C-BF9E-74CEB46F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4910-D1ED-FF04-66DB-F1B2B496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471023"/>
            <a:ext cx="11074400" cy="1570894"/>
          </a:xfrm>
        </p:spPr>
        <p:txBody>
          <a:bodyPr>
            <a:noAutofit/>
          </a:bodyPr>
          <a:lstStyle/>
          <a:p>
            <a:pPr>
              <a:defRPr sz="54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4800" noProof="0"/>
              <a:t>O papel do GAIN no combate às ameaças à integridade académica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A8121-260E-91D6-7DB7-E93FEF96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972887"/>
            <a:ext cx="10769600" cy="4343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PT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  <a:p>
            <a:pPr marL="0" indent="0">
              <a:buNone/>
            </a:pPr>
            <a:endParaRPr lang="pt-PT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  <a:p>
            <a:pPr marL="0" indent="0">
              <a:buNone/>
            </a:pPr>
            <a:endParaRPr lang="pt-PT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  <a:p>
            <a:pPr marL="0" indent="0">
              <a:buNone/>
              <a:defRPr sz="48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«O </a:t>
            </a:r>
            <a:r>
              <a:rPr lang="pt-PT" i="1" noProof="0" dirty="0"/>
              <a:t>objetivo da Rede Mundial para a Integridade Académica é proporcionar uma plataforma internacional e uma estrutura de coordenação para o debate, a colaboração e a partilha de informações em relação a serviços de fraude de contratos comerciais e outras ameaças à integridade.</a:t>
            </a:r>
            <a:r>
              <a:rPr lang="pt-PT" noProof="0" dirty="0"/>
              <a:t> “ </a:t>
            </a:r>
          </a:p>
          <a:p>
            <a:pPr marL="0" indent="0">
              <a:buNone/>
            </a:pPr>
            <a:endParaRPr lang="pt-PT" sz="3200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  <a:p>
            <a:pPr marL="0" indent="0">
              <a:buNone/>
              <a:defRPr sz="36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noProof="0" dirty="0"/>
              <a:t>Termos de Referência GAIN, (2023) </a:t>
            </a:r>
          </a:p>
        </p:txBody>
      </p:sp>
      <p:sp>
        <p:nvSpPr>
          <p:cNvPr id="4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A939FA7D-A812-FA9F-1B4A-8D0B6EA448EB}"/>
              </a:ext>
            </a:extLst>
          </p:cNvPr>
          <p:cNvSpPr/>
          <p:nvPr/>
        </p:nvSpPr>
        <p:spPr>
          <a:xfrm>
            <a:off x="9956800" y="5257800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31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20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4" y="3588086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4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30"/>
            <a:endParaRPr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11B56-35D4-2593-4C0D-8CD18E15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>
              <a:defRPr sz="6000">
                <a:solidFill>
                  <a:srgbClr val="FFFFFF"/>
                </a:solidFill>
                <a:latin typeface="TT Rounds Condensed Bold" panose="020B0604020202020204" charset="0"/>
              </a:defRPr>
            </a:pPr>
            <a:r>
              <a:rPr lang="pt-PT" noProof="0"/>
              <a:t>Objetivos do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99B62-7AE3-DA80-BA11-A698C6F74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6" y="10137"/>
            <a:ext cx="8151126" cy="683772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t-PT" sz="1400" noProof="0" dirty="0">
              <a:latin typeface="TT Rounds Condensed Bold" panose="020B0604020202020204" charset="0"/>
            </a:endParaRP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Partilha de informações sobre batota de contratos comerciais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Explorar abordagens para perturbar e prevenir serviços de batota de contratos comerciais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Partilha de informações sobre ameaças emergentes à integridade académica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Destacar os riscos destes serviços para as partes interessadas, por exemplo, aprendentes, prestadores de ensino, empresas, organismos profissionais e reguladores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Acordar e publicar declarações coletivas conjuntas para atenuar as ameaças à integridade académica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Desenvolver uma estratégia de comunicação partilhada para expor ameaças e promover a integridade académica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Interromper os modelos de negócio dos serviços de batota contratual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Incentivar os serviços digitais intermediários, por exemplo, plataformas de redes sociais para apoiar o trabalho do GAIN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Partilhar compromissos positivos com organizações que reagem ao cumprimento da legislação</a:t>
            </a:r>
          </a:p>
          <a:p>
            <a:pPr>
              <a:lnSpc>
                <a:spcPct val="90000"/>
              </a:lnSpc>
              <a:defRPr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1800" noProof="0" dirty="0"/>
              <a:t>Destacar potenciais ameaças à integridade dos sistemas nacionais de qualificações do &amp;</a:t>
            </a:r>
          </a:p>
          <a:p>
            <a:pPr>
              <a:lnSpc>
                <a:spcPct val="90000"/>
              </a:lnSpc>
            </a:pPr>
            <a:endParaRPr lang="pt-PT" sz="1400" noProof="0" dirty="0">
              <a:solidFill>
                <a:srgbClr val="002060"/>
              </a:solidFill>
              <a:latin typeface="TT Rounds Condensed Bold" panose="020B0604020202020204" charset="0"/>
            </a:endParaRPr>
          </a:p>
          <a:p>
            <a:pPr marL="0" indent="0">
              <a:lnSpc>
                <a:spcPct val="90000"/>
              </a:lnSpc>
              <a:buNone/>
              <a:defRPr sz="2600">
                <a:solidFill>
                  <a:srgbClr val="002060"/>
                </a:solidFill>
                <a:latin typeface="TT Rounds Condensed Bold" panose="020B0604020202020204" charset="0"/>
              </a:defRPr>
            </a:pPr>
            <a:r>
              <a:rPr lang="pt-PT" sz="2000" noProof="0" dirty="0"/>
              <a:t>Termos de Referência GAIN</a:t>
            </a:r>
            <a:r>
              <a:rPr lang="pt-PT" sz="2000" i="1" noProof="0" dirty="0"/>
              <a:t>(2023) </a:t>
            </a:r>
            <a:r>
              <a:rPr lang="pt-PT" sz="2000" noProof="0" dirty="0"/>
              <a:t> </a:t>
            </a:r>
          </a:p>
          <a:p>
            <a:pPr>
              <a:lnSpc>
                <a:spcPct val="90000"/>
              </a:lnSpc>
            </a:pPr>
            <a:endParaRPr lang="pt-PT" sz="1400" noProof="0" dirty="0">
              <a:latin typeface="TT Rounds Condensed Bold" panose="020B0604020202020204" charset="0"/>
            </a:endParaRPr>
          </a:p>
          <a:p>
            <a:pPr>
              <a:lnSpc>
                <a:spcPct val="90000"/>
              </a:lnSpc>
            </a:pPr>
            <a:endParaRPr lang="pt-PT" sz="1400" noProof="0" dirty="0">
              <a:latin typeface="TT Rounds Condensed Bold" panose="020B0604020202020204" charset="0"/>
            </a:endParaRPr>
          </a:p>
        </p:txBody>
      </p:sp>
      <p:sp>
        <p:nvSpPr>
          <p:cNvPr id="4" name="Freeform 3" descr="A logo for a company  Description automatically generated">
            <a:extLst>
              <a:ext uri="{FF2B5EF4-FFF2-40B4-BE49-F238E27FC236}">
                <a16:creationId xmlns:a16="http://schemas.microsoft.com/office/drawing/2014/main" id="{128046E0-0438-3127-6886-29281B33BA50}"/>
              </a:ext>
            </a:extLst>
          </p:cNvPr>
          <p:cNvSpPr/>
          <p:nvPr/>
        </p:nvSpPr>
        <p:spPr>
          <a:xfrm>
            <a:off x="10109200" y="5715000"/>
            <a:ext cx="1546285" cy="952738"/>
          </a:xfrm>
          <a:custGeom>
            <a:avLst/>
            <a:gdLst/>
            <a:ahLst/>
            <a:cxnLst/>
            <a:rect l="l" t="t" r="r" b="b"/>
            <a:pathLst>
              <a:path w="2319428" h="1429107">
                <a:moveTo>
                  <a:pt x="0" y="0"/>
                </a:moveTo>
                <a:lnTo>
                  <a:pt x="2319428" y="0"/>
                </a:lnTo>
                <a:lnTo>
                  <a:pt x="2319428" y="1429107"/>
                </a:lnTo>
                <a:lnTo>
                  <a:pt x="0" y="14291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6103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06817970-324A-4152-86BF-EA99C02D35F0}"/>
</file>

<file path=customXml/itemProps2.xml><?xml version="1.0" encoding="utf-8"?>
<ds:datastoreItem xmlns:ds="http://schemas.openxmlformats.org/officeDocument/2006/customXml" ds:itemID="{1B216675-230F-4618-877C-9EE28E3DCD1C}"/>
</file>

<file path=customXml/itemProps3.xml><?xml version="1.0" encoding="utf-8"?>
<ds:datastoreItem xmlns:ds="http://schemas.openxmlformats.org/officeDocument/2006/customXml" ds:itemID="{85F82633-81D2-4983-8DF2-4D140C397DB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Ecrã Panorâmico</PresentationFormat>
  <Paragraphs>130</Paragraphs>
  <Slides>16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Nanum Square Bold</vt:lpstr>
      <vt:lpstr>TT Rounds Condensed</vt:lpstr>
      <vt:lpstr>TT Rounds Condensed Bold</vt:lpstr>
      <vt:lpstr>Office Theme</vt:lpstr>
      <vt:lpstr>Apresentação do PowerPoint</vt:lpstr>
      <vt:lpstr>Hoje vamos falar sobre...</vt:lpstr>
      <vt:lpstr>Integridade académica: uma responsabilidade partilhada</vt:lpstr>
      <vt:lpstr>  Contexto comum entre os fundadores do GAIN:  Quality and Qualifications Ireland (QQI) &amp; Agência para a Qualidade e Normas do Ensino Superior (TEQSA)</vt:lpstr>
      <vt:lpstr>Apresentação do PowerPoint</vt:lpstr>
      <vt:lpstr>Apresentação do PowerPoint</vt:lpstr>
      <vt:lpstr>Membros fundadores da GAIN</vt:lpstr>
      <vt:lpstr>O papel do GAIN no combate às ameaças à integridade académica</vt:lpstr>
      <vt:lpstr>Objetivos do GAIN</vt:lpstr>
      <vt:lpstr>Apresentação do PowerPoint</vt:lpstr>
      <vt:lpstr>Apresentação do PowerPoint</vt:lpstr>
      <vt:lpstr>Como  funciona o GAIN</vt:lpstr>
      <vt:lpstr>Apresentação do PowerPoint</vt:lpstr>
      <vt:lpstr>O nosso convite para si!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Olavo Delgado Correia</dc:creator>
  <cp:lastModifiedBy>Olavo Delgado Correia</cp:lastModifiedBy>
  <cp:revision>1</cp:revision>
  <dcterms:created xsi:type="dcterms:W3CDTF">2025-10-09T18:46:28Z</dcterms:created>
  <dcterms:modified xsi:type="dcterms:W3CDTF">2025-10-09T19:15:14Z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