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3.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41"/>
  </p:notesMasterIdLst>
  <p:sldIdLst>
    <p:sldId id="256" r:id="rId5"/>
    <p:sldId id="267" r:id="rId6"/>
    <p:sldId id="269" r:id="rId7"/>
    <p:sldId id="326" r:id="rId8"/>
    <p:sldId id="270" r:id="rId9"/>
    <p:sldId id="271" r:id="rId10"/>
    <p:sldId id="340" r:id="rId11"/>
    <p:sldId id="281" r:id="rId12"/>
    <p:sldId id="305" r:id="rId13"/>
    <p:sldId id="309" r:id="rId14"/>
    <p:sldId id="341" r:id="rId15"/>
    <p:sldId id="329" r:id="rId16"/>
    <p:sldId id="339" r:id="rId17"/>
    <p:sldId id="327" r:id="rId18"/>
    <p:sldId id="312" r:id="rId19"/>
    <p:sldId id="311" r:id="rId20"/>
    <p:sldId id="331" r:id="rId21"/>
    <p:sldId id="334" r:id="rId22"/>
    <p:sldId id="332" r:id="rId23"/>
    <p:sldId id="314" r:id="rId24"/>
    <p:sldId id="330" r:id="rId25"/>
    <p:sldId id="333" r:id="rId26"/>
    <p:sldId id="335" r:id="rId27"/>
    <p:sldId id="316" r:id="rId28"/>
    <p:sldId id="317" r:id="rId29"/>
    <p:sldId id="318" r:id="rId30"/>
    <p:sldId id="315" r:id="rId31"/>
    <p:sldId id="321" r:id="rId32"/>
    <p:sldId id="336" r:id="rId33"/>
    <p:sldId id="337" r:id="rId34"/>
    <p:sldId id="338" r:id="rId35"/>
    <p:sldId id="319" r:id="rId36"/>
    <p:sldId id="320" r:id="rId37"/>
    <p:sldId id="328" r:id="rId38"/>
    <p:sldId id="304" r:id="rId39"/>
    <p:sldId id="299" r:id="rId40"/>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94660"/>
  </p:normalViewPr>
  <p:slideViewPr>
    <p:cSldViewPr>
      <p:cViewPr varScale="1">
        <p:scale>
          <a:sx n="77" d="100"/>
          <a:sy n="77" d="100"/>
        </p:scale>
        <p:origin x="160"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0C47DB-40B4-49EB-BFD4-B645D8218CE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a:p>
      </dgm:t>
    </dgm:pt>
    <dgm:pt modelId="{B322E4AA-9294-4897-8BB4-DEC1E1ABE17B}">
      <dgm:prSet phldrT="[Text]" custT="1"/>
      <dgm:spPr/>
      <dgm:t>
        <a:bodyPr/>
        <a:lstStyle/>
        <a:p>
          <a:pPr>
            <a:defRPr sz="3200"/>
          </a:pPr>
          <a:r>
            <a:rPr lang="pt-PT" sz="2800" noProof="0" dirty="0"/>
            <a:t>Contexto nacional prevalecente ou previsto – taxas de conclusão do ensino, taxas de emprego, lacunas de competências, facilidade de acesso a uma educação e formação de qualidade, pertinentes e equitativas, avanços tecnológicos, etc.</a:t>
          </a:r>
        </a:p>
      </dgm:t>
    </dgm:pt>
    <dgm:pt modelId="{27027466-4F23-460E-955E-314621B167F2}" type="parTrans" cxnId="{94D0EED0-097F-4D11-AE3F-768CE0F55A16}">
      <dgm:prSet/>
      <dgm:spPr/>
      <dgm:t>
        <a:bodyPr/>
        <a:lstStyle/>
        <a:p>
          <a:endParaRPr sz="3200"/>
        </a:p>
      </dgm:t>
    </dgm:pt>
    <dgm:pt modelId="{58614C07-B162-4EC0-974E-5D79ECE75D46}" type="sibTrans" cxnId="{94D0EED0-097F-4D11-AE3F-768CE0F55A16}">
      <dgm:prSet/>
      <dgm:spPr/>
      <dgm:t>
        <a:bodyPr/>
        <a:lstStyle/>
        <a:p>
          <a:endParaRPr sz="3200"/>
        </a:p>
      </dgm:t>
    </dgm:pt>
    <dgm:pt modelId="{201BC088-FB76-47C5-B864-96FA51B2ACCB}">
      <dgm:prSet phldrT="[Text]" custT="1"/>
      <dgm:spPr/>
      <dgm:t>
        <a:bodyPr/>
        <a:lstStyle/>
        <a:p>
          <a:pPr>
            <a:defRPr sz="3200"/>
          </a:pPr>
          <a:r>
            <a:rPr lang="pt-PT" sz="2800" noProof="0" dirty="0"/>
            <a:t>Políticas nacionais e instrumentos jurídicos a favor das regiões metropolitanas </a:t>
          </a:r>
        </a:p>
      </dgm:t>
    </dgm:pt>
    <dgm:pt modelId="{F453B680-9426-4FD9-9795-E1424E5A48FA}" type="parTrans" cxnId="{8FDBB6A1-96CD-49F8-A3B9-CE27DF786E4A}">
      <dgm:prSet/>
      <dgm:spPr/>
      <dgm:t>
        <a:bodyPr/>
        <a:lstStyle/>
        <a:p>
          <a:endParaRPr sz="3200"/>
        </a:p>
      </dgm:t>
    </dgm:pt>
    <dgm:pt modelId="{22391011-18C2-40ED-B2E7-9854D6EB748F}" type="sibTrans" cxnId="{8FDBB6A1-96CD-49F8-A3B9-CE27DF786E4A}">
      <dgm:prSet/>
      <dgm:spPr/>
      <dgm:t>
        <a:bodyPr/>
        <a:lstStyle/>
        <a:p>
          <a:endParaRPr sz="3200"/>
        </a:p>
      </dgm:t>
    </dgm:pt>
    <dgm:pt modelId="{4C45BC7F-0FD0-4571-8658-D99DBDDAEFE3}" type="pres">
      <dgm:prSet presAssocID="{6B0C47DB-40B4-49EB-BFD4-B645D8218CED}" presName="linear" presStyleCnt="0">
        <dgm:presLayoutVars>
          <dgm:dir/>
          <dgm:animLvl val="lvl"/>
          <dgm:resizeHandles val="exact"/>
        </dgm:presLayoutVars>
      </dgm:prSet>
      <dgm:spPr/>
    </dgm:pt>
    <dgm:pt modelId="{277ED3C0-E0E8-4206-BBC0-46960F0ACD7C}" type="pres">
      <dgm:prSet presAssocID="{B322E4AA-9294-4897-8BB4-DEC1E1ABE17B}" presName="parentLin" presStyleCnt="0"/>
      <dgm:spPr/>
    </dgm:pt>
    <dgm:pt modelId="{522BF067-1105-447F-8830-4AF1C605212B}" type="pres">
      <dgm:prSet presAssocID="{B322E4AA-9294-4897-8BB4-DEC1E1ABE17B}" presName="parentLeftMargin" presStyleLbl="node1" presStyleIdx="0" presStyleCnt="2"/>
      <dgm:spPr/>
    </dgm:pt>
    <dgm:pt modelId="{06698E46-DD6B-498E-82C1-E18DAB99558A}" type="pres">
      <dgm:prSet presAssocID="{B322E4AA-9294-4897-8BB4-DEC1E1ABE17B}" presName="parentText" presStyleLbl="node1" presStyleIdx="0" presStyleCnt="2" custScaleX="122940" custScaleY="201711">
        <dgm:presLayoutVars>
          <dgm:chMax val="0"/>
          <dgm:bulletEnabled val="1"/>
        </dgm:presLayoutVars>
      </dgm:prSet>
      <dgm:spPr/>
    </dgm:pt>
    <dgm:pt modelId="{1604CD50-6958-40F2-A14A-93D81E3253A7}" type="pres">
      <dgm:prSet presAssocID="{B322E4AA-9294-4897-8BB4-DEC1E1ABE17B}" presName="negativeSpace" presStyleCnt="0"/>
      <dgm:spPr/>
    </dgm:pt>
    <dgm:pt modelId="{D283C2BA-937A-4311-AAE1-0A3CCC16B12A}" type="pres">
      <dgm:prSet presAssocID="{B322E4AA-9294-4897-8BB4-DEC1E1ABE17B}" presName="childText" presStyleLbl="conFgAcc1" presStyleIdx="0" presStyleCnt="2">
        <dgm:presLayoutVars>
          <dgm:bulletEnabled val="1"/>
        </dgm:presLayoutVars>
      </dgm:prSet>
      <dgm:spPr/>
    </dgm:pt>
    <dgm:pt modelId="{560C50DC-62AF-42E3-8726-F16233D5E547}" type="pres">
      <dgm:prSet presAssocID="{58614C07-B162-4EC0-974E-5D79ECE75D46}" presName="spaceBetweenRectangles" presStyleCnt="0"/>
      <dgm:spPr/>
    </dgm:pt>
    <dgm:pt modelId="{7CEECF34-276B-476F-A745-4E78E28CC755}" type="pres">
      <dgm:prSet presAssocID="{201BC088-FB76-47C5-B864-96FA51B2ACCB}" presName="parentLin" presStyleCnt="0"/>
      <dgm:spPr/>
    </dgm:pt>
    <dgm:pt modelId="{4DD7C627-FE70-468F-9F23-8E1BF38F9E05}" type="pres">
      <dgm:prSet presAssocID="{201BC088-FB76-47C5-B864-96FA51B2ACCB}" presName="parentLeftMargin" presStyleLbl="node1" presStyleIdx="0" presStyleCnt="2"/>
      <dgm:spPr/>
    </dgm:pt>
    <dgm:pt modelId="{1767FE31-AB9C-4194-9CCE-062EB1A1C5B0}" type="pres">
      <dgm:prSet presAssocID="{201BC088-FB76-47C5-B864-96FA51B2ACCB}" presName="parentText" presStyleLbl="node1" presStyleIdx="1" presStyleCnt="2" custScaleX="122940">
        <dgm:presLayoutVars>
          <dgm:chMax val="0"/>
          <dgm:bulletEnabled val="1"/>
        </dgm:presLayoutVars>
      </dgm:prSet>
      <dgm:spPr/>
    </dgm:pt>
    <dgm:pt modelId="{9CD85672-BDAA-4B91-9D18-8BEA1C917299}" type="pres">
      <dgm:prSet presAssocID="{201BC088-FB76-47C5-B864-96FA51B2ACCB}" presName="negativeSpace" presStyleCnt="0"/>
      <dgm:spPr/>
    </dgm:pt>
    <dgm:pt modelId="{CC0B44C2-B41C-4468-99A3-6BC70B70056A}" type="pres">
      <dgm:prSet presAssocID="{201BC088-FB76-47C5-B864-96FA51B2ACCB}" presName="childText" presStyleLbl="conFgAcc1" presStyleIdx="1" presStyleCnt="2">
        <dgm:presLayoutVars>
          <dgm:bulletEnabled val="1"/>
        </dgm:presLayoutVars>
      </dgm:prSet>
      <dgm:spPr/>
    </dgm:pt>
  </dgm:ptLst>
  <dgm:cxnLst>
    <dgm:cxn modelId="{9F00340F-288F-49CC-958B-DEF062A7473F}" type="presOf" srcId="{201BC088-FB76-47C5-B864-96FA51B2ACCB}" destId="{1767FE31-AB9C-4194-9CCE-062EB1A1C5B0}" srcOrd="1" destOrd="0" presId="urn:microsoft.com/office/officeart/2005/8/layout/list1"/>
    <dgm:cxn modelId="{5691802F-F8FD-45E3-99F8-EB9337E2D6BC}" type="presOf" srcId="{B322E4AA-9294-4897-8BB4-DEC1E1ABE17B}" destId="{06698E46-DD6B-498E-82C1-E18DAB99558A}" srcOrd="1" destOrd="0" presId="urn:microsoft.com/office/officeart/2005/8/layout/list1"/>
    <dgm:cxn modelId="{7076F93F-B27F-4CAE-8265-75003441E1EC}" type="presOf" srcId="{B322E4AA-9294-4897-8BB4-DEC1E1ABE17B}" destId="{522BF067-1105-447F-8830-4AF1C605212B}" srcOrd="0" destOrd="0" presId="urn:microsoft.com/office/officeart/2005/8/layout/list1"/>
    <dgm:cxn modelId="{E8CB0240-17AE-4FE7-8C6B-59CC7BCCF817}" type="presOf" srcId="{201BC088-FB76-47C5-B864-96FA51B2ACCB}" destId="{4DD7C627-FE70-468F-9F23-8E1BF38F9E05}" srcOrd="0" destOrd="0" presId="urn:microsoft.com/office/officeart/2005/8/layout/list1"/>
    <dgm:cxn modelId="{8FDBB6A1-96CD-49F8-A3B9-CE27DF786E4A}" srcId="{6B0C47DB-40B4-49EB-BFD4-B645D8218CED}" destId="{201BC088-FB76-47C5-B864-96FA51B2ACCB}" srcOrd="1" destOrd="0" parTransId="{F453B680-9426-4FD9-9795-E1424E5A48FA}" sibTransId="{22391011-18C2-40ED-B2E7-9854D6EB748F}"/>
    <dgm:cxn modelId="{496CA2C1-57C3-408C-94F9-B6CE85A971F3}" type="presOf" srcId="{6B0C47DB-40B4-49EB-BFD4-B645D8218CED}" destId="{4C45BC7F-0FD0-4571-8658-D99DBDDAEFE3}" srcOrd="0" destOrd="0" presId="urn:microsoft.com/office/officeart/2005/8/layout/list1"/>
    <dgm:cxn modelId="{94D0EED0-097F-4D11-AE3F-768CE0F55A16}" srcId="{6B0C47DB-40B4-49EB-BFD4-B645D8218CED}" destId="{B322E4AA-9294-4897-8BB4-DEC1E1ABE17B}" srcOrd="0" destOrd="0" parTransId="{27027466-4F23-460E-955E-314621B167F2}" sibTransId="{58614C07-B162-4EC0-974E-5D79ECE75D46}"/>
    <dgm:cxn modelId="{31F573C0-5D37-4F2A-80F9-52125A05E6D6}" type="presParOf" srcId="{4C45BC7F-0FD0-4571-8658-D99DBDDAEFE3}" destId="{277ED3C0-E0E8-4206-BBC0-46960F0ACD7C}" srcOrd="0" destOrd="0" presId="urn:microsoft.com/office/officeart/2005/8/layout/list1"/>
    <dgm:cxn modelId="{E5CEFCDB-566B-4838-B241-5BF0D44F0120}" type="presParOf" srcId="{277ED3C0-E0E8-4206-BBC0-46960F0ACD7C}" destId="{522BF067-1105-447F-8830-4AF1C605212B}" srcOrd="0" destOrd="0" presId="urn:microsoft.com/office/officeart/2005/8/layout/list1"/>
    <dgm:cxn modelId="{F67638AB-566C-4AD5-B726-B34EBF3A8B85}" type="presParOf" srcId="{277ED3C0-E0E8-4206-BBC0-46960F0ACD7C}" destId="{06698E46-DD6B-498E-82C1-E18DAB99558A}" srcOrd="1" destOrd="0" presId="urn:microsoft.com/office/officeart/2005/8/layout/list1"/>
    <dgm:cxn modelId="{FE859258-B4C0-493F-91A2-0978E23F603F}" type="presParOf" srcId="{4C45BC7F-0FD0-4571-8658-D99DBDDAEFE3}" destId="{1604CD50-6958-40F2-A14A-93D81E3253A7}" srcOrd="1" destOrd="0" presId="urn:microsoft.com/office/officeart/2005/8/layout/list1"/>
    <dgm:cxn modelId="{5BD99045-F4B6-43B7-BFEF-12C02D5375E7}" type="presParOf" srcId="{4C45BC7F-0FD0-4571-8658-D99DBDDAEFE3}" destId="{D283C2BA-937A-4311-AAE1-0A3CCC16B12A}" srcOrd="2" destOrd="0" presId="urn:microsoft.com/office/officeart/2005/8/layout/list1"/>
    <dgm:cxn modelId="{F9F9C16F-F7D0-4ED0-B2E9-3A9E9C27C79A}" type="presParOf" srcId="{4C45BC7F-0FD0-4571-8658-D99DBDDAEFE3}" destId="{560C50DC-62AF-42E3-8726-F16233D5E547}" srcOrd="3" destOrd="0" presId="urn:microsoft.com/office/officeart/2005/8/layout/list1"/>
    <dgm:cxn modelId="{7A5FA89E-FD87-4959-946B-9ACB871F0CB5}" type="presParOf" srcId="{4C45BC7F-0FD0-4571-8658-D99DBDDAEFE3}" destId="{7CEECF34-276B-476F-A745-4E78E28CC755}" srcOrd="4" destOrd="0" presId="urn:microsoft.com/office/officeart/2005/8/layout/list1"/>
    <dgm:cxn modelId="{15AD3A94-23B9-4D6B-8C32-996AC5227BB8}" type="presParOf" srcId="{7CEECF34-276B-476F-A745-4E78E28CC755}" destId="{4DD7C627-FE70-468F-9F23-8E1BF38F9E05}" srcOrd="0" destOrd="0" presId="urn:microsoft.com/office/officeart/2005/8/layout/list1"/>
    <dgm:cxn modelId="{5C0AF595-150E-457C-BF79-2DCD06136687}" type="presParOf" srcId="{7CEECF34-276B-476F-A745-4E78E28CC755}" destId="{1767FE31-AB9C-4194-9CCE-062EB1A1C5B0}" srcOrd="1" destOrd="0" presId="urn:microsoft.com/office/officeart/2005/8/layout/list1"/>
    <dgm:cxn modelId="{2946C954-64CD-4DC8-A996-0FF4BD70B57F}" type="presParOf" srcId="{4C45BC7F-0FD0-4571-8658-D99DBDDAEFE3}" destId="{9CD85672-BDAA-4B91-9D18-8BEA1C917299}" srcOrd="5" destOrd="0" presId="urn:microsoft.com/office/officeart/2005/8/layout/list1"/>
    <dgm:cxn modelId="{B271164A-DEB4-4BCF-A105-AD2380284FDF}" type="presParOf" srcId="{4C45BC7F-0FD0-4571-8658-D99DBDDAEFE3}" destId="{CC0B44C2-B41C-4468-99A3-6BC70B70056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178898D-F35D-4D71-B16F-1CC93918BB2A}" type="doc">
      <dgm:prSet loTypeId="urn:microsoft.com/office/officeart/2005/8/layout/vList3" loCatId="list" qsTypeId="urn:microsoft.com/office/officeart/2005/8/quickstyle/simple1" qsCatId="simple" csTypeId="urn:microsoft.com/office/officeart/2005/8/colors/colorful4" csCatId="colorful" phldr="1"/>
      <dgm:spPr/>
    </dgm:pt>
    <dgm:pt modelId="{48D79F22-9101-455D-86D0-9DD863C9AE08}">
      <dgm:prSet custT="1"/>
      <dgm:spPr/>
      <dgm:t>
        <a:bodyPr/>
        <a:lstStyle/>
        <a:p>
          <a:pPr marL="0" lvl="0" indent="0" algn="l" defTabSz="889000">
            <a:lnSpc>
              <a:spcPct val="90000"/>
            </a:lnSpc>
            <a:spcBef>
              <a:spcPct val="0"/>
            </a:spcBef>
            <a:spcAft>
              <a:spcPct val="35000"/>
            </a:spcAft>
            <a:buNone/>
          </a:pPr>
          <a:r>
            <a:rPr lang="pt-PT" sz="2000" kern="1200" noProof="0" dirty="0">
              <a:solidFill>
                <a:prstClr val="white"/>
              </a:solidFill>
              <a:latin typeface="Calibri"/>
              <a:ea typeface="+mn-ea"/>
              <a:cs typeface="+mn-cs"/>
            </a:rPr>
            <a:t>Os provedores tradicionais de microcredenciais devem colaborar com empresas, organismos profissionais ou industriais para assegurar a relevância das microcredenciais e dos cursos conducentes a microcredenciais para o mercado de trabalho</a:t>
          </a:r>
        </a:p>
      </dgm:t>
    </dgm:pt>
    <dgm:pt modelId="{DA412356-323C-43E4-97D4-C6F1D7C48356}" type="parTrans" cxnId="{DE7DC328-C051-4390-8DA9-E5457F292E21}">
      <dgm:prSet/>
      <dgm:spPr/>
      <dgm:t>
        <a:bodyPr/>
        <a:lstStyle/>
        <a:p>
          <a:endParaRPr/>
        </a:p>
      </dgm:t>
    </dgm:pt>
    <dgm:pt modelId="{343C5B6F-ED73-438F-8198-D8FCC10C9CCF}" type="sibTrans" cxnId="{DE7DC328-C051-4390-8DA9-E5457F292E21}">
      <dgm:prSet/>
      <dgm:spPr/>
      <dgm:t>
        <a:bodyPr/>
        <a:lstStyle/>
        <a:p>
          <a:endParaRPr/>
        </a:p>
      </dgm:t>
    </dgm:pt>
    <dgm:pt modelId="{1A9938AB-6359-4610-9CA9-315A1F176DB6}">
      <dgm:prSet custT="1"/>
      <dgm:spPr/>
      <dgm:t>
        <a:bodyPr/>
        <a:lstStyle/>
        <a:p>
          <a:pPr algn="l"/>
          <a:r>
            <a:rPr lang="pt-PT" sz="2000" noProof="0" dirty="0"/>
            <a:t>Na ausência do estatuto de acreditação ou registo/reconhecimento, as empresas, os organismos profissionais ou industriais que pretendam oferecer ou atribuir microcredenciais podem colaborar com um prestador acreditado ou registado/reconhecido para efeitos de garantia da qualidade e reconhecimento dessas microcredenciais.</a:t>
          </a:r>
        </a:p>
      </dgm:t>
    </dgm:pt>
    <dgm:pt modelId="{F49A4E7C-8574-46C7-9A16-416B4E4E143A}" type="parTrans" cxnId="{A45EE646-B69A-4112-AD74-6F5C74468C45}">
      <dgm:prSet/>
      <dgm:spPr/>
      <dgm:t>
        <a:bodyPr/>
        <a:lstStyle/>
        <a:p>
          <a:endParaRPr/>
        </a:p>
      </dgm:t>
    </dgm:pt>
    <dgm:pt modelId="{CBE01CF0-D0F0-47F5-BA46-E1A086BD37C1}" type="sibTrans" cxnId="{A45EE646-B69A-4112-AD74-6F5C74468C45}">
      <dgm:prSet/>
      <dgm:spPr/>
      <dgm:t>
        <a:bodyPr/>
        <a:lstStyle/>
        <a:p>
          <a:endParaRPr/>
        </a:p>
      </dgm:t>
    </dgm:pt>
    <dgm:pt modelId="{E1E454BD-7B63-46DC-AEB7-9FEBDD1C14F5}" type="pres">
      <dgm:prSet presAssocID="{7178898D-F35D-4D71-B16F-1CC93918BB2A}" presName="linearFlow" presStyleCnt="0">
        <dgm:presLayoutVars>
          <dgm:dir/>
          <dgm:resizeHandles val="exact"/>
        </dgm:presLayoutVars>
      </dgm:prSet>
      <dgm:spPr/>
    </dgm:pt>
    <dgm:pt modelId="{C55B92CC-A802-4798-B374-DB7525D5096A}" type="pres">
      <dgm:prSet presAssocID="{48D79F22-9101-455D-86D0-9DD863C9AE08}" presName="composite" presStyleCnt="0"/>
      <dgm:spPr/>
    </dgm:pt>
    <dgm:pt modelId="{1FA7A2DE-77CD-4092-AB62-F99F198D9606}" type="pres">
      <dgm:prSet presAssocID="{48D79F22-9101-455D-86D0-9DD863C9AE08}" presName="imgShp" presStyleLbl="fgImgPlace1" presStyleIdx="0" presStyleCnt="2" custLinFactNeighborX="-35301" custLinFactNeighborY="-10"/>
      <dgm:spPr/>
    </dgm:pt>
    <dgm:pt modelId="{084498CC-7656-4772-A981-9E31F4EE1C63}" type="pres">
      <dgm:prSet presAssocID="{48D79F22-9101-455D-86D0-9DD863C9AE08}" presName="txShp" presStyleLbl="node1" presStyleIdx="0" presStyleCnt="2" custScaleX="126417" custLinFactNeighborY="-1951">
        <dgm:presLayoutVars>
          <dgm:bulletEnabled val="1"/>
        </dgm:presLayoutVars>
      </dgm:prSet>
      <dgm:spPr/>
    </dgm:pt>
    <dgm:pt modelId="{A62592D4-852C-4B76-BA3D-91FD9A678E89}" type="pres">
      <dgm:prSet presAssocID="{343C5B6F-ED73-438F-8198-D8FCC10C9CCF}" presName="spacing" presStyleCnt="0"/>
      <dgm:spPr/>
    </dgm:pt>
    <dgm:pt modelId="{2A73770A-ED23-4221-98E1-23383D33A6E1}" type="pres">
      <dgm:prSet presAssocID="{1A9938AB-6359-4610-9CA9-315A1F176DB6}" presName="composite" presStyleCnt="0"/>
      <dgm:spPr/>
    </dgm:pt>
    <dgm:pt modelId="{AD700272-3586-406B-A290-69CD5EDFA3C6}" type="pres">
      <dgm:prSet presAssocID="{1A9938AB-6359-4610-9CA9-315A1F176DB6}" presName="imgShp" presStyleLbl="fgImgPlace1" presStyleIdx="1" presStyleCnt="2" custLinFactNeighborX="-37995" custLinFactNeighborY="346"/>
      <dgm:spPr/>
    </dgm:pt>
    <dgm:pt modelId="{F570AA4B-82A1-46CD-A2B1-DE81434A0CBE}" type="pres">
      <dgm:prSet presAssocID="{1A9938AB-6359-4610-9CA9-315A1F176DB6}" presName="txShp" presStyleLbl="node1" presStyleIdx="1" presStyleCnt="2" custScaleX="127490">
        <dgm:presLayoutVars>
          <dgm:bulletEnabled val="1"/>
        </dgm:presLayoutVars>
      </dgm:prSet>
      <dgm:spPr/>
    </dgm:pt>
  </dgm:ptLst>
  <dgm:cxnLst>
    <dgm:cxn modelId="{DE7DC328-C051-4390-8DA9-E5457F292E21}" srcId="{7178898D-F35D-4D71-B16F-1CC93918BB2A}" destId="{48D79F22-9101-455D-86D0-9DD863C9AE08}" srcOrd="0" destOrd="0" parTransId="{DA412356-323C-43E4-97D4-C6F1D7C48356}" sibTransId="{343C5B6F-ED73-438F-8198-D8FCC10C9CCF}"/>
    <dgm:cxn modelId="{A45EE646-B69A-4112-AD74-6F5C74468C45}" srcId="{7178898D-F35D-4D71-B16F-1CC93918BB2A}" destId="{1A9938AB-6359-4610-9CA9-315A1F176DB6}" srcOrd="1" destOrd="0" parTransId="{F49A4E7C-8574-46C7-9A16-416B4E4E143A}" sibTransId="{CBE01CF0-D0F0-47F5-BA46-E1A086BD37C1}"/>
    <dgm:cxn modelId="{A24DEB66-12D2-4CBC-B437-BC0E8F22229F}" type="presOf" srcId="{48D79F22-9101-455D-86D0-9DD863C9AE08}" destId="{084498CC-7656-4772-A981-9E31F4EE1C63}" srcOrd="0" destOrd="0" presId="urn:microsoft.com/office/officeart/2005/8/layout/vList3"/>
    <dgm:cxn modelId="{2EBAA8C5-417E-454D-98D6-7E4AF4337523}" type="presOf" srcId="{1A9938AB-6359-4610-9CA9-315A1F176DB6}" destId="{F570AA4B-82A1-46CD-A2B1-DE81434A0CBE}" srcOrd="0" destOrd="0" presId="urn:microsoft.com/office/officeart/2005/8/layout/vList3"/>
    <dgm:cxn modelId="{5D2EBECE-1D1D-4D63-ABD4-B269ECCB53AF}" type="presOf" srcId="{7178898D-F35D-4D71-B16F-1CC93918BB2A}" destId="{E1E454BD-7B63-46DC-AEB7-9FEBDD1C14F5}" srcOrd="0" destOrd="0" presId="urn:microsoft.com/office/officeart/2005/8/layout/vList3"/>
    <dgm:cxn modelId="{A221DEA3-AF46-4221-BB6D-EE6B9043E219}" type="presParOf" srcId="{E1E454BD-7B63-46DC-AEB7-9FEBDD1C14F5}" destId="{C55B92CC-A802-4798-B374-DB7525D5096A}" srcOrd="0" destOrd="0" presId="urn:microsoft.com/office/officeart/2005/8/layout/vList3"/>
    <dgm:cxn modelId="{14BEA527-A590-4C94-B05D-1824A9DC5038}" type="presParOf" srcId="{C55B92CC-A802-4798-B374-DB7525D5096A}" destId="{1FA7A2DE-77CD-4092-AB62-F99F198D9606}" srcOrd="0" destOrd="0" presId="urn:microsoft.com/office/officeart/2005/8/layout/vList3"/>
    <dgm:cxn modelId="{5E04B55C-BF1A-4BBC-BCF6-C7033099AFC1}" type="presParOf" srcId="{C55B92CC-A802-4798-B374-DB7525D5096A}" destId="{084498CC-7656-4772-A981-9E31F4EE1C63}" srcOrd="1" destOrd="0" presId="urn:microsoft.com/office/officeart/2005/8/layout/vList3"/>
    <dgm:cxn modelId="{87F6674F-DA3B-4E4B-9636-D597D22B5AD8}" type="presParOf" srcId="{E1E454BD-7B63-46DC-AEB7-9FEBDD1C14F5}" destId="{A62592D4-852C-4B76-BA3D-91FD9A678E89}" srcOrd="1" destOrd="0" presId="urn:microsoft.com/office/officeart/2005/8/layout/vList3"/>
    <dgm:cxn modelId="{71F5E976-4914-4FB7-AF46-E11AA4CCD249}" type="presParOf" srcId="{E1E454BD-7B63-46DC-AEB7-9FEBDD1C14F5}" destId="{2A73770A-ED23-4221-98E1-23383D33A6E1}" srcOrd="2" destOrd="0" presId="urn:microsoft.com/office/officeart/2005/8/layout/vList3"/>
    <dgm:cxn modelId="{16DF990B-BDBF-42E0-8B81-F711EB047B22}" type="presParOf" srcId="{2A73770A-ED23-4221-98E1-23383D33A6E1}" destId="{AD700272-3586-406B-A290-69CD5EDFA3C6}" srcOrd="0" destOrd="0" presId="urn:microsoft.com/office/officeart/2005/8/layout/vList3"/>
    <dgm:cxn modelId="{6FB93AD8-22E7-45BC-8747-92B18E6601FF}" type="presParOf" srcId="{2A73770A-ED23-4221-98E1-23383D33A6E1}" destId="{F570AA4B-82A1-46CD-A2B1-DE81434A0CB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AF3B42C-505B-49C9-A9A2-185FB6158BFA}"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a:p>
      </dgm:t>
    </dgm:pt>
    <dgm:pt modelId="{06A7BDD9-56EF-4F60-BFFF-CD5EC7E9B8E5}">
      <dgm:prSet custT="1"/>
      <dgm:spPr/>
      <dgm:t>
        <a:bodyPr/>
        <a:lstStyle/>
        <a:p>
          <a:pPr>
            <a:defRPr sz="2000"/>
          </a:pPr>
          <a:r>
            <a:rPr lang="pt-PT" sz="1800" noProof="0" dirty="0"/>
            <a:t>Baseado nos resultados</a:t>
          </a:r>
          <a:endParaRPr lang="pt-PT" sz="1800" b="0" noProof="0" dirty="0"/>
        </a:p>
      </dgm:t>
    </dgm:pt>
    <dgm:pt modelId="{DDF607F2-D12D-4482-A14D-F5AAC82ECF84}" type="parTrans" cxnId="{010647C8-7A04-4A98-92F8-C147075CD5F0}">
      <dgm:prSet/>
      <dgm:spPr/>
      <dgm:t>
        <a:bodyPr/>
        <a:lstStyle/>
        <a:p>
          <a:endParaRPr lang="pt-PT" sz="1800" noProof="0" dirty="0"/>
        </a:p>
      </dgm:t>
    </dgm:pt>
    <dgm:pt modelId="{8833C39B-9EEC-4E71-A79E-BF2CE41F5518}" type="sibTrans" cxnId="{010647C8-7A04-4A98-92F8-C147075CD5F0}">
      <dgm:prSet/>
      <dgm:spPr/>
      <dgm:t>
        <a:bodyPr/>
        <a:lstStyle/>
        <a:p>
          <a:endParaRPr lang="pt-PT" sz="1800" noProof="0" dirty="0"/>
        </a:p>
      </dgm:t>
    </dgm:pt>
    <dgm:pt modelId="{2D51BD18-6633-4AB1-AF24-75C8ABD9F89F}">
      <dgm:prSet custT="1"/>
      <dgm:spPr/>
      <dgm:t>
        <a:bodyPr/>
        <a:lstStyle/>
        <a:p>
          <a:pPr>
            <a:defRPr sz="2000"/>
          </a:pPr>
          <a:r>
            <a:rPr lang="pt-PT" sz="1800" noProof="0" dirty="0"/>
            <a:t>Habilidade ou competência focada </a:t>
          </a:r>
          <a:endParaRPr lang="pt-PT" sz="1800" b="0" noProof="0" dirty="0"/>
        </a:p>
      </dgm:t>
    </dgm:pt>
    <dgm:pt modelId="{E0B409C7-F91D-4591-BCE2-262AD47603CF}" type="parTrans" cxnId="{00F6A3E2-0185-42B9-A3F5-CAC08BBE88AB}">
      <dgm:prSet/>
      <dgm:spPr/>
      <dgm:t>
        <a:bodyPr/>
        <a:lstStyle/>
        <a:p>
          <a:endParaRPr lang="pt-PT" sz="1800" noProof="0" dirty="0"/>
        </a:p>
      </dgm:t>
    </dgm:pt>
    <dgm:pt modelId="{00C49B29-C02A-4CF0-B34D-39797F08A60A}" type="sibTrans" cxnId="{00F6A3E2-0185-42B9-A3F5-CAC08BBE88AB}">
      <dgm:prSet/>
      <dgm:spPr/>
      <dgm:t>
        <a:bodyPr/>
        <a:lstStyle/>
        <a:p>
          <a:endParaRPr lang="pt-PT" sz="1800" noProof="0" dirty="0"/>
        </a:p>
      </dgm:t>
    </dgm:pt>
    <dgm:pt modelId="{EA6F4E69-E7C9-4E06-982C-C1CD237369EF}">
      <dgm:prSet custT="1"/>
      <dgm:spPr/>
      <dgm:t>
        <a:bodyPr/>
        <a:lstStyle/>
        <a:p>
          <a:pPr>
            <a:defRPr sz="2000"/>
          </a:pPr>
          <a:r>
            <a:rPr lang="pt-PT" sz="1800" noProof="0" dirty="0"/>
            <a:t>Avaliação baseada em normas</a:t>
          </a:r>
          <a:endParaRPr lang="pt-PT" sz="1800" b="0" noProof="0" dirty="0"/>
        </a:p>
      </dgm:t>
    </dgm:pt>
    <dgm:pt modelId="{01B857D7-F438-4D43-BC5C-1CEB5343694C}" type="parTrans" cxnId="{74A008C9-7266-4E73-BC77-BC8374690F4B}">
      <dgm:prSet/>
      <dgm:spPr/>
      <dgm:t>
        <a:bodyPr/>
        <a:lstStyle/>
        <a:p>
          <a:endParaRPr lang="pt-PT" sz="1800" noProof="0" dirty="0"/>
        </a:p>
      </dgm:t>
    </dgm:pt>
    <dgm:pt modelId="{A0BA7059-DC06-42FA-B56F-F4CFA5501AC2}" type="sibTrans" cxnId="{74A008C9-7266-4E73-BC77-BC8374690F4B}">
      <dgm:prSet/>
      <dgm:spPr/>
      <dgm:t>
        <a:bodyPr/>
        <a:lstStyle/>
        <a:p>
          <a:endParaRPr lang="pt-PT" sz="1800" noProof="0" dirty="0"/>
        </a:p>
      </dgm:t>
    </dgm:pt>
    <dgm:pt modelId="{2D46B911-1091-44F0-BFF4-F6D9424A2261}">
      <dgm:prSet custT="1"/>
      <dgm:spPr/>
      <dgm:t>
        <a:bodyPr/>
        <a:lstStyle/>
        <a:p>
          <a:pPr>
            <a:defRPr sz="2000"/>
          </a:pPr>
          <a:r>
            <a:rPr lang="pt-PT" sz="1800" noProof="0" dirty="0"/>
            <a:t>Qualidade</a:t>
          </a:r>
          <a:endParaRPr lang="pt-PT" sz="1800" b="0" noProof="0" dirty="0"/>
        </a:p>
      </dgm:t>
    </dgm:pt>
    <dgm:pt modelId="{FD1DC52C-ABC4-4B66-8BFA-45E01EF894C4}" type="parTrans" cxnId="{9F534A18-B43B-4F28-B0C2-EC126C9852E0}">
      <dgm:prSet/>
      <dgm:spPr/>
      <dgm:t>
        <a:bodyPr/>
        <a:lstStyle/>
        <a:p>
          <a:endParaRPr lang="pt-PT" sz="1800" noProof="0" dirty="0"/>
        </a:p>
      </dgm:t>
    </dgm:pt>
    <dgm:pt modelId="{EEA48969-DAE5-44E4-B9FC-AA9CB5F5D631}" type="sibTrans" cxnId="{9F534A18-B43B-4F28-B0C2-EC126C9852E0}">
      <dgm:prSet/>
      <dgm:spPr/>
      <dgm:t>
        <a:bodyPr/>
        <a:lstStyle/>
        <a:p>
          <a:endParaRPr lang="pt-PT" sz="1800" noProof="0" dirty="0"/>
        </a:p>
      </dgm:t>
    </dgm:pt>
    <dgm:pt modelId="{B5FABB93-508F-41A3-BA2F-B912054756C1}">
      <dgm:prSet custT="1"/>
      <dgm:spPr/>
      <dgm:t>
        <a:bodyPr/>
        <a:lstStyle/>
        <a:p>
          <a:pPr>
            <a:defRPr sz="2000"/>
          </a:pPr>
          <a:r>
            <a:rPr lang="pt-PT" sz="1800" noProof="0" dirty="0"/>
            <a:t>Percursos de aprendizagem</a:t>
          </a:r>
          <a:endParaRPr lang="pt-PT" sz="1800" b="0" noProof="0" dirty="0"/>
        </a:p>
      </dgm:t>
    </dgm:pt>
    <dgm:pt modelId="{84CD6502-A899-45EB-A232-2BC58D3373D0}" type="parTrans" cxnId="{50F6F233-C75A-4B52-B3F2-DFD3231042C2}">
      <dgm:prSet/>
      <dgm:spPr/>
      <dgm:t>
        <a:bodyPr/>
        <a:lstStyle/>
        <a:p>
          <a:endParaRPr lang="pt-PT" sz="1800" noProof="0" dirty="0"/>
        </a:p>
      </dgm:t>
    </dgm:pt>
    <dgm:pt modelId="{34E7C092-6399-4C69-85CC-7415B3ACA505}" type="sibTrans" cxnId="{50F6F233-C75A-4B52-B3F2-DFD3231042C2}">
      <dgm:prSet/>
      <dgm:spPr/>
      <dgm:t>
        <a:bodyPr/>
        <a:lstStyle/>
        <a:p>
          <a:endParaRPr lang="pt-PT" sz="1800" noProof="0" dirty="0"/>
        </a:p>
      </dgm:t>
    </dgm:pt>
    <dgm:pt modelId="{D7C6058E-A70E-408F-B449-9CD89AC2490A}">
      <dgm:prSet custT="1"/>
      <dgm:spPr/>
      <dgm:t>
        <a:bodyPr/>
        <a:lstStyle/>
        <a:p>
          <a:pPr>
            <a:defRPr sz="2000"/>
          </a:pPr>
          <a:r>
            <a:rPr lang="pt-PT" sz="1800" noProof="0" dirty="0"/>
            <a:t>Centrado no aluno </a:t>
          </a:r>
          <a:endParaRPr lang="pt-PT" sz="1800" b="0" noProof="0" dirty="0"/>
        </a:p>
      </dgm:t>
    </dgm:pt>
    <dgm:pt modelId="{D30811FF-2DF8-41B3-A091-C7AA13C91C7E}" type="parTrans" cxnId="{6DFC871E-C9E1-4CFA-A313-22C176C45033}">
      <dgm:prSet/>
      <dgm:spPr/>
      <dgm:t>
        <a:bodyPr/>
        <a:lstStyle/>
        <a:p>
          <a:endParaRPr lang="pt-PT" sz="1800" noProof="0" dirty="0"/>
        </a:p>
      </dgm:t>
    </dgm:pt>
    <dgm:pt modelId="{EE7C0A3B-2F9B-4E6E-BA40-41D3F63313DD}" type="sibTrans" cxnId="{6DFC871E-C9E1-4CFA-A313-22C176C45033}">
      <dgm:prSet/>
      <dgm:spPr/>
      <dgm:t>
        <a:bodyPr/>
        <a:lstStyle/>
        <a:p>
          <a:endParaRPr lang="pt-PT" sz="1800" noProof="0" dirty="0"/>
        </a:p>
      </dgm:t>
    </dgm:pt>
    <dgm:pt modelId="{B541C931-B5F5-4779-8F89-01015DA83090}">
      <dgm:prSet custT="1"/>
      <dgm:spPr/>
      <dgm:t>
        <a:bodyPr/>
        <a:lstStyle/>
        <a:p>
          <a:pPr>
            <a:defRPr sz="2000"/>
          </a:pPr>
          <a:r>
            <a:rPr lang="pt-PT" sz="1800" noProof="0" dirty="0"/>
            <a:t>Pertinência</a:t>
          </a:r>
          <a:endParaRPr lang="pt-PT" sz="1800" b="0" noProof="0" dirty="0"/>
        </a:p>
      </dgm:t>
    </dgm:pt>
    <dgm:pt modelId="{14C2841D-9714-4AFD-A834-BE8A0F6C89FA}" type="parTrans" cxnId="{F92BC60D-B39C-4345-BBF0-ACFAA55EF8BC}">
      <dgm:prSet/>
      <dgm:spPr/>
      <dgm:t>
        <a:bodyPr/>
        <a:lstStyle/>
        <a:p>
          <a:endParaRPr lang="pt-PT" sz="1800" noProof="0" dirty="0"/>
        </a:p>
      </dgm:t>
    </dgm:pt>
    <dgm:pt modelId="{C46F8E8E-9818-4BA5-ABA4-DDF9CF205241}" type="sibTrans" cxnId="{F92BC60D-B39C-4345-BBF0-ACFAA55EF8BC}">
      <dgm:prSet/>
      <dgm:spPr/>
      <dgm:t>
        <a:bodyPr/>
        <a:lstStyle/>
        <a:p>
          <a:endParaRPr lang="pt-PT" sz="1800" noProof="0" dirty="0"/>
        </a:p>
      </dgm:t>
    </dgm:pt>
    <dgm:pt modelId="{603ED464-3482-4167-8FFE-414E8C741147}">
      <dgm:prSet custT="1"/>
      <dgm:spPr/>
      <dgm:t>
        <a:bodyPr/>
        <a:lstStyle/>
        <a:p>
          <a:pPr>
            <a:defRPr sz="2000"/>
          </a:pPr>
          <a:r>
            <a:rPr lang="pt-PT" sz="1800" noProof="0" dirty="0"/>
            <a:t>Transparência</a:t>
          </a:r>
          <a:endParaRPr lang="pt-PT" sz="1800" b="0" noProof="0" dirty="0"/>
        </a:p>
      </dgm:t>
    </dgm:pt>
    <dgm:pt modelId="{40DA1261-AE3E-4A19-AA0B-864D94292085}" type="parTrans" cxnId="{F70D05F0-8627-49C7-AD87-9EAAE6C9A193}">
      <dgm:prSet/>
      <dgm:spPr/>
      <dgm:t>
        <a:bodyPr/>
        <a:lstStyle/>
        <a:p>
          <a:endParaRPr lang="pt-PT" sz="1800" noProof="0" dirty="0"/>
        </a:p>
      </dgm:t>
    </dgm:pt>
    <dgm:pt modelId="{6ABE4CA0-AD2D-46E2-BE0A-F16982B6273B}" type="sibTrans" cxnId="{F70D05F0-8627-49C7-AD87-9EAAE6C9A193}">
      <dgm:prSet/>
      <dgm:spPr/>
      <dgm:t>
        <a:bodyPr/>
        <a:lstStyle/>
        <a:p>
          <a:endParaRPr lang="pt-PT" sz="1800" noProof="0" dirty="0"/>
        </a:p>
      </dgm:t>
    </dgm:pt>
    <dgm:pt modelId="{82384854-AD2C-4605-AFF1-4E0ED0C8A1B9}">
      <dgm:prSet custT="1"/>
      <dgm:spPr/>
      <dgm:t>
        <a:bodyPr/>
        <a:lstStyle/>
        <a:p>
          <a:pPr>
            <a:defRPr sz="2000"/>
          </a:pPr>
          <a:r>
            <a:rPr lang="pt-PT" sz="1800" noProof="0" dirty="0"/>
            <a:t>Informação e orientação </a:t>
          </a:r>
          <a:endParaRPr lang="pt-PT" sz="1800" b="0" noProof="0" dirty="0"/>
        </a:p>
      </dgm:t>
    </dgm:pt>
    <dgm:pt modelId="{32944B2C-9642-4DDA-811D-F46F009EDF15}" type="parTrans" cxnId="{0ACF7E62-5DEE-4E22-A4F8-71F896D699EF}">
      <dgm:prSet/>
      <dgm:spPr/>
      <dgm:t>
        <a:bodyPr/>
        <a:lstStyle/>
        <a:p>
          <a:endParaRPr lang="pt-PT" sz="1800" noProof="0" dirty="0"/>
        </a:p>
      </dgm:t>
    </dgm:pt>
    <dgm:pt modelId="{84D48A60-E566-43C0-AE4F-C0F86D0FBE6A}" type="sibTrans" cxnId="{0ACF7E62-5DEE-4E22-A4F8-71F896D699EF}">
      <dgm:prSet/>
      <dgm:spPr/>
      <dgm:t>
        <a:bodyPr/>
        <a:lstStyle/>
        <a:p>
          <a:endParaRPr lang="pt-PT" sz="1800" noProof="0" dirty="0"/>
        </a:p>
      </dgm:t>
    </dgm:pt>
    <dgm:pt modelId="{14F9364B-EF74-4356-A412-2C65E4328118}">
      <dgm:prSet custT="1"/>
      <dgm:spPr/>
      <dgm:t>
        <a:bodyPr/>
        <a:lstStyle/>
        <a:p>
          <a:pPr>
            <a:defRPr sz="2000"/>
          </a:pPr>
          <a:r>
            <a:rPr lang="pt-PT" sz="1800" noProof="0" dirty="0"/>
            <a:t>Portabilidade e autenticidade</a:t>
          </a:r>
          <a:endParaRPr lang="pt-PT" sz="1800" b="0" noProof="0" dirty="0"/>
        </a:p>
      </dgm:t>
    </dgm:pt>
    <dgm:pt modelId="{BBBAC638-5834-467C-B066-ACF2C5CE6D0B}" type="parTrans" cxnId="{B076000A-4218-494B-A5EC-784CC7F801ED}">
      <dgm:prSet/>
      <dgm:spPr/>
      <dgm:t>
        <a:bodyPr/>
        <a:lstStyle/>
        <a:p>
          <a:endParaRPr lang="pt-PT" sz="1800" noProof="0" dirty="0"/>
        </a:p>
      </dgm:t>
    </dgm:pt>
    <dgm:pt modelId="{33C12BB3-4D2F-46A2-890C-0104F61AAC5A}" type="sibTrans" cxnId="{B076000A-4218-494B-A5EC-784CC7F801ED}">
      <dgm:prSet/>
      <dgm:spPr/>
      <dgm:t>
        <a:bodyPr/>
        <a:lstStyle/>
        <a:p>
          <a:endParaRPr lang="pt-PT" sz="1800" noProof="0" dirty="0"/>
        </a:p>
      </dgm:t>
    </dgm:pt>
    <dgm:pt modelId="{70B1D0FB-58D8-4392-938E-683BFEE36265}">
      <dgm:prSet custT="1"/>
      <dgm:spPr/>
      <dgm:t>
        <a:bodyPr/>
        <a:lstStyle/>
        <a:p>
          <a:pPr>
            <a:defRPr sz="2000"/>
          </a:pPr>
          <a:r>
            <a:rPr lang="pt-PT" sz="1800" noProof="0" dirty="0"/>
            <a:t>Reconhecimento </a:t>
          </a:r>
          <a:endParaRPr lang="pt-PT" sz="1800" b="0" noProof="0" dirty="0"/>
        </a:p>
      </dgm:t>
    </dgm:pt>
    <dgm:pt modelId="{8C0DF2C1-2682-49D3-8762-3FF0C51D3A15}" type="parTrans" cxnId="{AF93F902-9465-4883-8BC4-F684052C7914}">
      <dgm:prSet/>
      <dgm:spPr/>
      <dgm:t>
        <a:bodyPr/>
        <a:lstStyle/>
        <a:p>
          <a:endParaRPr lang="pt-PT" sz="1800" noProof="0" dirty="0"/>
        </a:p>
      </dgm:t>
    </dgm:pt>
    <dgm:pt modelId="{194FD90A-68F5-4EA3-B1B5-DEFA483775F4}" type="sibTrans" cxnId="{AF93F902-9465-4883-8BC4-F684052C7914}">
      <dgm:prSet/>
      <dgm:spPr/>
      <dgm:t>
        <a:bodyPr/>
        <a:lstStyle/>
        <a:p>
          <a:endParaRPr lang="pt-PT" sz="1800" noProof="0" dirty="0"/>
        </a:p>
      </dgm:t>
    </dgm:pt>
    <dgm:pt modelId="{F4A20D72-7199-4467-8C43-FC075C8B715B}" type="pres">
      <dgm:prSet presAssocID="{5AF3B42C-505B-49C9-A9A2-185FB6158BFA}" presName="linear" presStyleCnt="0">
        <dgm:presLayoutVars>
          <dgm:dir/>
          <dgm:animLvl val="lvl"/>
          <dgm:resizeHandles val="exact"/>
        </dgm:presLayoutVars>
      </dgm:prSet>
      <dgm:spPr/>
    </dgm:pt>
    <dgm:pt modelId="{AC7B19F6-B892-4A85-90CC-792C3B8092AB}" type="pres">
      <dgm:prSet presAssocID="{06A7BDD9-56EF-4F60-BFFF-CD5EC7E9B8E5}" presName="parentLin" presStyleCnt="0"/>
      <dgm:spPr/>
    </dgm:pt>
    <dgm:pt modelId="{5FD9D665-5F75-4060-906A-1F7ABF43FA31}" type="pres">
      <dgm:prSet presAssocID="{06A7BDD9-56EF-4F60-BFFF-CD5EC7E9B8E5}" presName="parentLeftMargin" presStyleLbl="node1" presStyleIdx="0" presStyleCnt="11"/>
      <dgm:spPr/>
    </dgm:pt>
    <dgm:pt modelId="{008F1724-8A65-4B0A-AA6A-7A61ABAADF68}" type="pres">
      <dgm:prSet presAssocID="{06A7BDD9-56EF-4F60-BFFF-CD5EC7E9B8E5}" presName="parentText" presStyleLbl="node1" presStyleIdx="0" presStyleCnt="11">
        <dgm:presLayoutVars>
          <dgm:chMax val="0"/>
          <dgm:bulletEnabled val="1"/>
        </dgm:presLayoutVars>
      </dgm:prSet>
      <dgm:spPr/>
    </dgm:pt>
    <dgm:pt modelId="{402F18DE-B1DC-4F77-A49C-6C65593381B1}" type="pres">
      <dgm:prSet presAssocID="{06A7BDD9-56EF-4F60-BFFF-CD5EC7E9B8E5}" presName="negativeSpace" presStyleCnt="0"/>
      <dgm:spPr/>
    </dgm:pt>
    <dgm:pt modelId="{05446052-4801-424F-BB72-B6200B602395}" type="pres">
      <dgm:prSet presAssocID="{06A7BDD9-56EF-4F60-BFFF-CD5EC7E9B8E5}" presName="childText" presStyleLbl="conFgAcc1" presStyleIdx="0" presStyleCnt="11">
        <dgm:presLayoutVars>
          <dgm:bulletEnabled val="1"/>
        </dgm:presLayoutVars>
      </dgm:prSet>
      <dgm:spPr/>
    </dgm:pt>
    <dgm:pt modelId="{935DE6DC-3A1E-4407-BBFF-3350BEABA951}" type="pres">
      <dgm:prSet presAssocID="{8833C39B-9EEC-4E71-A79E-BF2CE41F5518}" presName="spaceBetweenRectangles" presStyleCnt="0"/>
      <dgm:spPr/>
    </dgm:pt>
    <dgm:pt modelId="{44CF309C-8623-4C7A-A0EA-62DFE16378DE}" type="pres">
      <dgm:prSet presAssocID="{2D51BD18-6633-4AB1-AF24-75C8ABD9F89F}" presName="parentLin" presStyleCnt="0"/>
      <dgm:spPr/>
    </dgm:pt>
    <dgm:pt modelId="{AE68F941-AF04-44C0-8E02-EA4249D1CE19}" type="pres">
      <dgm:prSet presAssocID="{2D51BD18-6633-4AB1-AF24-75C8ABD9F89F}" presName="parentLeftMargin" presStyleLbl="node1" presStyleIdx="0" presStyleCnt="11"/>
      <dgm:spPr/>
    </dgm:pt>
    <dgm:pt modelId="{A9F5D177-4560-46B7-A8C9-1198468D8E42}" type="pres">
      <dgm:prSet presAssocID="{2D51BD18-6633-4AB1-AF24-75C8ABD9F89F}" presName="parentText" presStyleLbl="node1" presStyleIdx="1" presStyleCnt="11">
        <dgm:presLayoutVars>
          <dgm:chMax val="0"/>
          <dgm:bulletEnabled val="1"/>
        </dgm:presLayoutVars>
      </dgm:prSet>
      <dgm:spPr/>
    </dgm:pt>
    <dgm:pt modelId="{25C2AEA0-45ED-42E0-A23B-1F83684C9A1B}" type="pres">
      <dgm:prSet presAssocID="{2D51BD18-6633-4AB1-AF24-75C8ABD9F89F}" presName="negativeSpace" presStyleCnt="0"/>
      <dgm:spPr/>
    </dgm:pt>
    <dgm:pt modelId="{D64F6481-BB10-49E5-8EAE-2A7E788ED48A}" type="pres">
      <dgm:prSet presAssocID="{2D51BD18-6633-4AB1-AF24-75C8ABD9F89F}" presName="childText" presStyleLbl="conFgAcc1" presStyleIdx="1" presStyleCnt="11">
        <dgm:presLayoutVars>
          <dgm:bulletEnabled val="1"/>
        </dgm:presLayoutVars>
      </dgm:prSet>
      <dgm:spPr/>
    </dgm:pt>
    <dgm:pt modelId="{22617C9A-F398-4F86-AA63-5DB9295F1FB1}" type="pres">
      <dgm:prSet presAssocID="{00C49B29-C02A-4CF0-B34D-39797F08A60A}" presName="spaceBetweenRectangles" presStyleCnt="0"/>
      <dgm:spPr/>
    </dgm:pt>
    <dgm:pt modelId="{CDB540DF-15EA-4CE0-A016-E30B080A7A70}" type="pres">
      <dgm:prSet presAssocID="{EA6F4E69-E7C9-4E06-982C-C1CD237369EF}" presName="parentLin" presStyleCnt="0"/>
      <dgm:spPr/>
    </dgm:pt>
    <dgm:pt modelId="{43E44728-EC0A-4CA9-B303-4B2DE30DFCEC}" type="pres">
      <dgm:prSet presAssocID="{EA6F4E69-E7C9-4E06-982C-C1CD237369EF}" presName="parentLeftMargin" presStyleLbl="node1" presStyleIdx="1" presStyleCnt="11"/>
      <dgm:spPr/>
    </dgm:pt>
    <dgm:pt modelId="{B4DD463A-676D-4770-B96C-59089C86C585}" type="pres">
      <dgm:prSet presAssocID="{EA6F4E69-E7C9-4E06-982C-C1CD237369EF}" presName="parentText" presStyleLbl="node1" presStyleIdx="2" presStyleCnt="11">
        <dgm:presLayoutVars>
          <dgm:chMax val="0"/>
          <dgm:bulletEnabled val="1"/>
        </dgm:presLayoutVars>
      </dgm:prSet>
      <dgm:spPr/>
    </dgm:pt>
    <dgm:pt modelId="{5CFAF4F3-F720-4EBA-83A0-138CEDEC9BBB}" type="pres">
      <dgm:prSet presAssocID="{EA6F4E69-E7C9-4E06-982C-C1CD237369EF}" presName="negativeSpace" presStyleCnt="0"/>
      <dgm:spPr/>
    </dgm:pt>
    <dgm:pt modelId="{051AB75B-1944-4421-863C-3774C6ABE75F}" type="pres">
      <dgm:prSet presAssocID="{EA6F4E69-E7C9-4E06-982C-C1CD237369EF}" presName="childText" presStyleLbl="conFgAcc1" presStyleIdx="2" presStyleCnt="11">
        <dgm:presLayoutVars>
          <dgm:bulletEnabled val="1"/>
        </dgm:presLayoutVars>
      </dgm:prSet>
      <dgm:spPr/>
    </dgm:pt>
    <dgm:pt modelId="{FAB292C4-610C-45B9-9577-FB67559572DD}" type="pres">
      <dgm:prSet presAssocID="{A0BA7059-DC06-42FA-B56F-F4CFA5501AC2}" presName="spaceBetweenRectangles" presStyleCnt="0"/>
      <dgm:spPr/>
    </dgm:pt>
    <dgm:pt modelId="{993ADEBA-554B-4FC9-9C6C-87066E31808A}" type="pres">
      <dgm:prSet presAssocID="{2D46B911-1091-44F0-BFF4-F6D9424A2261}" presName="parentLin" presStyleCnt="0"/>
      <dgm:spPr/>
    </dgm:pt>
    <dgm:pt modelId="{235F0F18-5ADF-4C5F-89FA-FB23FAEAA7CD}" type="pres">
      <dgm:prSet presAssocID="{2D46B911-1091-44F0-BFF4-F6D9424A2261}" presName="parentLeftMargin" presStyleLbl="node1" presStyleIdx="2" presStyleCnt="11"/>
      <dgm:spPr/>
    </dgm:pt>
    <dgm:pt modelId="{D6CB863A-A013-43DC-87F2-1B57397142A4}" type="pres">
      <dgm:prSet presAssocID="{2D46B911-1091-44F0-BFF4-F6D9424A2261}" presName="parentText" presStyleLbl="node1" presStyleIdx="3" presStyleCnt="11">
        <dgm:presLayoutVars>
          <dgm:chMax val="0"/>
          <dgm:bulletEnabled val="1"/>
        </dgm:presLayoutVars>
      </dgm:prSet>
      <dgm:spPr/>
    </dgm:pt>
    <dgm:pt modelId="{E8D8C7B4-C096-43CB-B638-2A6C12A22858}" type="pres">
      <dgm:prSet presAssocID="{2D46B911-1091-44F0-BFF4-F6D9424A2261}" presName="negativeSpace" presStyleCnt="0"/>
      <dgm:spPr/>
    </dgm:pt>
    <dgm:pt modelId="{2B123DE6-D4D2-42FE-8C3B-D85B6A2872E0}" type="pres">
      <dgm:prSet presAssocID="{2D46B911-1091-44F0-BFF4-F6D9424A2261}" presName="childText" presStyleLbl="conFgAcc1" presStyleIdx="3" presStyleCnt="11">
        <dgm:presLayoutVars>
          <dgm:bulletEnabled val="1"/>
        </dgm:presLayoutVars>
      </dgm:prSet>
      <dgm:spPr/>
    </dgm:pt>
    <dgm:pt modelId="{26FE7EEA-2D6C-43D5-A1AB-B169E5307DD0}" type="pres">
      <dgm:prSet presAssocID="{EEA48969-DAE5-44E4-B9FC-AA9CB5F5D631}" presName="spaceBetweenRectangles" presStyleCnt="0"/>
      <dgm:spPr/>
    </dgm:pt>
    <dgm:pt modelId="{7E123F01-17A9-45E2-B5DB-1FD03A3F4C4F}" type="pres">
      <dgm:prSet presAssocID="{B5FABB93-508F-41A3-BA2F-B912054756C1}" presName="parentLin" presStyleCnt="0"/>
      <dgm:spPr/>
    </dgm:pt>
    <dgm:pt modelId="{179933D0-6486-41A0-8292-B126CE5E80D0}" type="pres">
      <dgm:prSet presAssocID="{B5FABB93-508F-41A3-BA2F-B912054756C1}" presName="parentLeftMargin" presStyleLbl="node1" presStyleIdx="3" presStyleCnt="11"/>
      <dgm:spPr/>
    </dgm:pt>
    <dgm:pt modelId="{E463700F-C378-4BE0-B9E1-6CFB1AE13B38}" type="pres">
      <dgm:prSet presAssocID="{B5FABB93-508F-41A3-BA2F-B912054756C1}" presName="parentText" presStyleLbl="node1" presStyleIdx="4" presStyleCnt="11">
        <dgm:presLayoutVars>
          <dgm:chMax val="0"/>
          <dgm:bulletEnabled val="1"/>
        </dgm:presLayoutVars>
      </dgm:prSet>
      <dgm:spPr/>
    </dgm:pt>
    <dgm:pt modelId="{401C97A8-4F02-475D-9D71-83F10952C43A}" type="pres">
      <dgm:prSet presAssocID="{B5FABB93-508F-41A3-BA2F-B912054756C1}" presName="negativeSpace" presStyleCnt="0"/>
      <dgm:spPr/>
    </dgm:pt>
    <dgm:pt modelId="{E69FC676-A1ED-44AC-A0C8-11964D2E0808}" type="pres">
      <dgm:prSet presAssocID="{B5FABB93-508F-41A3-BA2F-B912054756C1}" presName="childText" presStyleLbl="conFgAcc1" presStyleIdx="4" presStyleCnt="11">
        <dgm:presLayoutVars>
          <dgm:bulletEnabled val="1"/>
        </dgm:presLayoutVars>
      </dgm:prSet>
      <dgm:spPr/>
    </dgm:pt>
    <dgm:pt modelId="{5BCC173D-1656-4174-99B6-771FA7C0F4BC}" type="pres">
      <dgm:prSet presAssocID="{34E7C092-6399-4C69-85CC-7415B3ACA505}" presName="spaceBetweenRectangles" presStyleCnt="0"/>
      <dgm:spPr/>
    </dgm:pt>
    <dgm:pt modelId="{A1FB8182-240F-4ACA-9AD1-4CCA74275EC6}" type="pres">
      <dgm:prSet presAssocID="{D7C6058E-A70E-408F-B449-9CD89AC2490A}" presName="parentLin" presStyleCnt="0"/>
      <dgm:spPr/>
    </dgm:pt>
    <dgm:pt modelId="{3A0FD159-D557-4B59-B410-83BF92EF1F8A}" type="pres">
      <dgm:prSet presAssocID="{D7C6058E-A70E-408F-B449-9CD89AC2490A}" presName="parentLeftMargin" presStyleLbl="node1" presStyleIdx="4" presStyleCnt="11"/>
      <dgm:spPr/>
    </dgm:pt>
    <dgm:pt modelId="{B5411E4A-3270-48CC-87CC-F4BB209169AE}" type="pres">
      <dgm:prSet presAssocID="{D7C6058E-A70E-408F-B449-9CD89AC2490A}" presName="parentText" presStyleLbl="node1" presStyleIdx="5" presStyleCnt="11">
        <dgm:presLayoutVars>
          <dgm:chMax val="0"/>
          <dgm:bulletEnabled val="1"/>
        </dgm:presLayoutVars>
      </dgm:prSet>
      <dgm:spPr/>
    </dgm:pt>
    <dgm:pt modelId="{10AD9B63-A93E-4FA0-812E-AAB05139ED0B}" type="pres">
      <dgm:prSet presAssocID="{D7C6058E-A70E-408F-B449-9CD89AC2490A}" presName="negativeSpace" presStyleCnt="0"/>
      <dgm:spPr/>
    </dgm:pt>
    <dgm:pt modelId="{A9E6E0C3-535C-4DF0-80D2-00D19E47C8A2}" type="pres">
      <dgm:prSet presAssocID="{D7C6058E-A70E-408F-B449-9CD89AC2490A}" presName="childText" presStyleLbl="conFgAcc1" presStyleIdx="5" presStyleCnt="11">
        <dgm:presLayoutVars>
          <dgm:bulletEnabled val="1"/>
        </dgm:presLayoutVars>
      </dgm:prSet>
      <dgm:spPr/>
    </dgm:pt>
    <dgm:pt modelId="{B1CB8BEF-E08B-4127-8B27-56F176D52355}" type="pres">
      <dgm:prSet presAssocID="{EE7C0A3B-2F9B-4E6E-BA40-41D3F63313DD}" presName="spaceBetweenRectangles" presStyleCnt="0"/>
      <dgm:spPr/>
    </dgm:pt>
    <dgm:pt modelId="{5BE3B2CD-FEF2-4533-B474-048A40713CEA}" type="pres">
      <dgm:prSet presAssocID="{B541C931-B5F5-4779-8F89-01015DA83090}" presName="parentLin" presStyleCnt="0"/>
      <dgm:spPr/>
    </dgm:pt>
    <dgm:pt modelId="{B5F86C71-50F8-4F69-BF04-DB5AB49C2A38}" type="pres">
      <dgm:prSet presAssocID="{B541C931-B5F5-4779-8F89-01015DA83090}" presName="parentLeftMargin" presStyleLbl="node1" presStyleIdx="5" presStyleCnt="11"/>
      <dgm:spPr/>
    </dgm:pt>
    <dgm:pt modelId="{25D8DB27-2AED-44A6-9EF5-4F951FB7A52D}" type="pres">
      <dgm:prSet presAssocID="{B541C931-B5F5-4779-8F89-01015DA83090}" presName="parentText" presStyleLbl="node1" presStyleIdx="6" presStyleCnt="11">
        <dgm:presLayoutVars>
          <dgm:chMax val="0"/>
          <dgm:bulletEnabled val="1"/>
        </dgm:presLayoutVars>
      </dgm:prSet>
      <dgm:spPr/>
    </dgm:pt>
    <dgm:pt modelId="{3F395394-F62B-4C12-A033-708BF85AFFFB}" type="pres">
      <dgm:prSet presAssocID="{B541C931-B5F5-4779-8F89-01015DA83090}" presName="negativeSpace" presStyleCnt="0"/>
      <dgm:spPr/>
    </dgm:pt>
    <dgm:pt modelId="{2BCCE186-F895-4498-83E0-78800D31E951}" type="pres">
      <dgm:prSet presAssocID="{B541C931-B5F5-4779-8F89-01015DA83090}" presName="childText" presStyleLbl="conFgAcc1" presStyleIdx="6" presStyleCnt="11">
        <dgm:presLayoutVars>
          <dgm:bulletEnabled val="1"/>
        </dgm:presLayoutVars>
      </dgm:prSet>
      <dgm:spPr/>
    </dgm:pt>
    <dgm:pt modelId="{C137BFF7-4665-49AC-8F75-C2EB84553C4F}" type="pres">
      <dgm:prSet presAssocID="{C46F8E8E-9818-4BA5-ABA4-DDF9CF205241}" presName="spaceBetweenRectangles" presStyleCnt="0"/>
      <dgm:spPr/>
    </dgm:pt>
    <dgm:pt modelId="{D0FB13A5-0ED2-4B68-9E58-9DEE09265EC2}" type="pres">
      <dgm:prSet presAssocID="{603ED464-3482-4167-8FFE-414E8C741147}" presName="parentLin" presStyleCnt="0"/>
      <dgm:spPr/>
    </dgm:pt>
    <dgm:pt modelId="{772377F8-C3DB-40EC-AA24-F8129FDB2226}" type="pres">
      <dgm:prSet presAssocID="{603ED464-3482-4167-8FFE-414E8C741147}" presName="parentLeftMargin" presStyleLbl="node1" presStyleIdx="6" presStyleCnt="11"/>
      <dgm:spPr/>
    </dgm:pt>
    <dgm:pt modelId="{362726DB-E592-4DF9-8CF0-7A9F3CC2CC88}" type="pres">
      <dgm:prSet presAssocID="{603ED464-3482-4167-8FFE-414E8C741147}" presName="parentText" presStyleLbl="node1" presStyleIdx="7" presStyleCnt="11">
        <dgm:presLayoutVars>
          <dgm:chMax val="0"/>
          <dgm:bulletEnabled val="1"/>
        </dgm:presLayoutVars>
      </dgm:prSet>
      <dgm:spPr/>
    </dgm:pt>
    <dgm:pt modelId="{FABF9791-BFBF-4480-93FA-FAC907D1E7BE}" type="pres">
      <dgm:prSet presAssocID="{603ED464-3482-4167-8FFE-414E8C741147}" presName="negativeSpace" presStyleCnt="0"/>
      <dgm:spPr/>
    </dgm:pt>
    <dgm:pt modelId="{C59C7682-B223-4BD3-9671-058661CA29BA}" type="pres">
      <dgm:prSet presAssocID="{603ED464-3482-4167-8FFE-414E8C741147}" presName="childText" presStyleLbl="conFgAcc1" presStyleIdx="7" presStyleCnt="11">
        <dgm:presLayoutVars>
          <dgm:bulletEnabled val="1"/>
        </dgm:presLayoutVars>
      </dgm:prSet>
      <dgm:spPr/>
    </dgm:pt>
    <dgm:pt modelId="{6CEC7477-2C5A-49DA-B838-A1565D464976}" type="pres">
      <dgm:prSet presAssocID="{6ABE4CA0-AD2D-46E2-BE0A-F16982B6273B}" presName="spaceBetweenRectangles" presStyleCnt="0"/>
      <dgm:spPr/>
    </dgm:pt>
    <dgm:pt modelId="{E5441FC9-1DFD-4CE5-9C5E-A31DD92E7B28}" type="pres">
      <dgm:prSet presAssocID="{82384854-AD2C-4605-AFF1-4E0ED0C8A1B9}" presName="parentLin" presStyleCnt="0"/>
      <dgm:spPr/>
    </dgm:pt>
    <dgm:pt modelId="{E8D7BFBA-6CD3-4892-8F3A-B0DBC41915DD}" type="pres">
      <dgm:prSet presAssocID="{82384854-AD2C-4605-AFF1-4E0ED0C8A1B9}" presName="parentLeftMargin" presStyleLbl="node1" presStyleIdx="7" presStyleCnt="11"/>
      <dgm:spPr/>
    </dgm:pt>
    <dgm:pt modelId="{C86D52B7-A7CA-426A-8EFF-1CC3071E2EF6}" type="pres">
      <dgm:prSet presAssocID="{82384854-AD2C-4605-AFF1-4E0ED0C8A1B9}" presName="parentText" presStyleLbl="node1" presStyleIdx="8" presStyleCnt="11">
        <dgm:presLayoutVars>
          <dgm:chMax val="0"/>
          <dgm:bulletEnabled val="1"/>
        </dgm:presLayoutVars>
      </dgm:prSet>
      <dgm:spPr/>
    </dgm:pt>
    <dgm:pt modelId="{FA280922-5A8D-4FBC-A7DC-723FDEA1FF4A}" type="pres">
      <dgm:prSet presAssocID="{82384854-AD2C-4605-AFF1-4E0ED0C8A1B9}" presName="negativeSpace" presStyleCnt="0"/>
      <dgm:spPr/>
    </dgm:pt>
    <dgm:pt modelId="{EA91519E-106B-4918-91BE-7A2558718AAB}" type="pres">
      <dgm:prSet presAssocID="{82384854-AD2C-4605-AFF1-4E0ED0C8A1B9}" presName="childText" presStyleLbl="conFgAcc1" presStyleIdx="8" presStyleCnt="11">
        <dgm:presLayoutVars>
          <dgm:bulletEnabled val="1"/>
        </dgm:presLayoutVars>
      </dgm:prSet>
      <dgm:spPr/>
    </dgm:pt>
    <dgm:pt modelId="{5AB4202E-DECC-494C-B4BD-C0E7FD20D27E}" type="pres">
      <dgm:prSet presAssocID="{84D48A60-E566-43C0-AE4F-C0F86D0FBE6A}" presName="spaceBetweenRectangles" presStyleCnt="0"/>
      <dgm:spPr/>
    </dgm:pt>
    <dgm:pt modelId="{978B8EDE-AA9E-4C22-A63E-B8A2CDC19B9B}" type="pres">
      <dgm:prSet presAssocID="{14F9364B-EF74-4356-A412-2C65E4328118}" presName="parentLin" presStyleCnt="0"/>
      <dgm:spPr/>
    </dgm:pt>
    <dgm:pt modelId="{F4ECBDE8-1072-42AB-9B3E-A94C04CF283C}" type="pres">
      <dgm:prSet presAssocID="{14F9364B-EF74-4356-A412-2C65E4328118}" presName="parentLeftMargin" presStyleLbl="node1" presStyleIdx="8" presStyleCnt="11"/>
      <dgm:spPr/>
    </dgm:pt>
    <dgm:pt modelId="{1D69A020-0ECE-475F-BD8B-2426522513AE}" type="pres">
      <dgm:prSet presAssocID="{14F9364B-EF74-4356-A412-2C65E4328118}" presName="parentText" presStyleLbl="node1" presStyleIdx="9" presStyleCnt="11">
        <dgm:presLayoutVars>
          <dgm:chMax val="0"/>
          <dgm:bulletEnabled val="1"/>
        </dgm:presLayoutVars>
      </dgm:prSet>
      <dgm:spPr/>
    </dgm:pt>
    <dgm:pt modelId="{9A90A546-F93B-4204-BB1C-C1307307E0DD}" type="pres">
      <dgm:prSet presAssocID="{14F9364B-EF74-4356-A412-2C65E4328118}" presName="negativeSpace" presStyleCnt="0"/>
      <dgm:spPr/>
    </dgm:pt>
    <dgm:pt modelId="{C528C630-35FD-4084-B56C-A0DD3609D962}" type="pres">
      <dgm:prSet presAssocID="{14F9364B-EF74-4356-A412-2C65E4328118}" presName="childText" presStyleLbl="conFgAcc1" presStyleIdx="9" presStyleCnt="11">
        <dgm:presLayoutVars>
          <dgm:bulletEnabled val="1"/>
        </dgm:presLayoutVars>
      </dgm:prSet>
      <dgm:spPr/>
    </dgm:pt>
    <dgm:pt modelId="{23024D10-3D7E-45FF-A588-93243EFCBACF}" type="pres">
      <dgm:prSet presAssocID="{33C12BB3-4D2F-46A2-890C-0104F61AAC5A}" presName="spaceBetweenRectangles" presStyleCnt="0"/>
      <dgm:spPr/>
    </dgm:pt>
    <dgm:pt modelId="{C2CA7D9F-F9EF-472E-BCDA-2705422E5A6C}" type="pres">
      <dgm:prSet presAssocID="{70B1D0FB-58D8-4392-938E-683BFEE36265}" presName="parentLin" presStyleCnt="0"/>
      <dgm:spPr/>
    </dgm:pt>
    <dgm:pt modelId="{1CEA5A78-90CB-4A9F-9B77-CB5F70D5005C}" type="pres">
      <dgm:prSet presAssocID="{70B1D0FB-58D8-4392-938E-683BFEE36265}" presName="parentLeftMargin" presStyleLbl="node1" presStyleIdx="9" presStyleCnt="11"/>
      <dgm:spPr/>
    </dgm:pt>
    <dgm:pt modelId="{39DC77D2-2AEA-45A5-9CDC-F9A4281CE167}" type="pres">
      <dgm:prSet presAssocID="{70B1D0FB-58D8-4392-938E-683BFEE36265}" presName="parentText" presStyleLbl="node1" presStyleIdx="10" presStyleCnt="11">
        <dgm:presLayoutVars>
          <dgm:chMax val="0"/>
          <dgm:bulletEnabled val="1"/>
        </dgm:presLayoutVars>
      </dgm:prSet>
      <dgm:spPr/>
    </dgm:pt>
    <dgm:pt modelId="{393A5DEE-2E31-47A9-A001-E9F2707A2B60}" type="pres">
      <dgm:prSet presAssocID="{70B1D0FB-58D8-4392-938E-683BFEE36265}" presName="negativeSpace" presStyleCnt="0"/>
      <dgm:spPr/>
    </dgm:pt>
    <dgm:pt modelId="{C10C8038-8F41-4FFE-BFEB-A383DAC97888}" type="pres">
      <dgm:prSet presAssocID="{70B1D0FB-58D8-4392-938E-683BFEE36265}" presName="childText" presStyleLbl="conFgAcc1" presStyleIdx="10" presStyleCnt="11">
        <dgm:presLayoutVars>
          <dgm:bulletEnabled val="1"/>
        </dgm:presLayoutVars>
      </dgm:prSet>
      <dgm:spPr/>
    </dgm:pt>
  </dgm:ptLst>
  <dgm:cxnLst>
    <dgm:cxn modelId="{AF93F902-9465-4883-8BC4-F684052C7914}" srcId="{5AF3B42C-505B-49C9-A9A2-185FB6158BFA}" destId="{70B1D0FB-58D8-4392-938E-683BFEE36265}" srcOrd="10" destOrd="0" parTransId="{8C0DF2C1-2682-49D3-8762-3FF0C51D3A15}" sibTransId="{194FD90A-68F5-4EA3-B1B5-DEFA483775F4}"/>
    <dgm:cxn modelId="{B076000A-4218-494B-A5EC-784CC7F801ED}" srcId="{5AF3B42C-505B-49C9-A9A2-185FB6158BFA}" destId="{14F9364B-EF74-4356-A412-2C65E4328118}" srcOrd="9" destOrd="0" parTransId="{BBBAC638-5834-467C-B066-ACF2C5CE6D0B}" sibTransId="{33C12BB3-4D2F-46A2-890C-0104F61AAC5A}"/>
    <dgm:cxn modelId="{F92BC60D-B39C-4345-BBF0-ACFAA55EF8BC}" srcId="{5AF3B42C-505B-49C9-A9A2-185FB6158BFA}" destId="{B541C931-B5F5-4779-8F89-01015DA83090}" srcOrd="6" destOrd="0" parTransId="{14C2841D-9714-4AFD-A834-BE8A0F6C89FA}" sibTransId="{C46F8E8E-9818-4BA5-ABA4-DDF9CF205241}"/>
    <dgm:cxn modelId="{8007CB15-6B2D-4AB5-9264-BCDE2EBB2D40}" type="presOf" srcId="{D7C6058E-A70E-408F-B449-9CD89AC2490A}" destId="{3A0FD159-D557-4B59-B410-83BF92EF1F8A}" srcOrd="0" destOrd="0" presId="urn:microsoft.com/office/officeart/2005/8/layout/list1"/>
    <dgm:cxn modelId="{9F534A18-B43B-4F28-B0C2-EC126C9852E0}" srcId="{5AF3B42C-505B-49C9-A9A2-185FB6158BFA}" destId="{2D46B911-1091-44F0-BFF4-F6D9424A2261}" srcOrd="3" destOrd="0" parTransId="{FD1DC52C-ABC4-4B66-8BFA-45E01EF894C4}" sibTransId="{EEA48969-DAE5-44E4-B9FC-AA9CB5F5D631}"/>
    <dgm:cxn modelId="{DF7B461C-4E01-4E14-8817-8064D33A6EEC}" type="presOf" srcId="{EA6F4E69-E7C9-4E06-982C-C1CD237369EF}" destId="{B4DD463A-676D-4770-B96C-59089C86C585}" srcOrd="1" destOrd="0" presId="urn:microsoft.com/office/officeart/2005/8/layout/list1"/>
    <dgm:cxn modelId="{48E4CD1D-DD12-4A47-A6DB-D3485A24742C}" type="presOf" srcId="{14F9364B-EF74-4356-A412-2C65E4328118}" destId="{F4ECBDE8-1072-42AB-9B3E-A94C04CF283C}" srcOrd="0" destOrd="0" presId="urn:microsoft.com/office/officeart/2005/8/layout/list1"/>
    <dgm:cxn modelId="{90D2021E-DA55-429D-954F-B2F6A68B8566}" type="presOf" srcId="{06A7BDD9-56EF-4F60-BFFF-CD5EC7E9B8E5}" destId="{008F1724-8A65-4B0A-AA6A-7A61ABAADF68}" srcOrd="1" destOrd="0" presId="urn:microsoft.com/office/officeart/2005/8/layout/list1"/>
    <dgm:cxn modelId="{6DFC871E-C9E1-4CFA-A313-22C176C45033}" srcId="{5AF3B42C-505B-49C9-A9A2-185FB6158BFA}" destId="{D7C6058E-A70E-408F-B449-9CD89AC2490A}" srcOrd="5" destOrd="0" parTransId="{D30811FF-2DF8-41B3-A091-C7AA13C91C7E}" sibTransId="{EE7C0A3B-2F9B-4E6E-BA40-41D3F63313DD}"/>
    <dgm:cxn modelId="{ED9D2A25-AD3D-435A-B927-D9712F04BC5A}" type="presOf" srcId="{B541C931-B5F5-4779-8F89-01015DA83090}" destId="{B5F86C71-50F8-4F69-BF04-DB5AB49C2A38}" srcOrd="0" destOrd="0" presId="urn:microsoft.com/office/officeart/2005/8/layout/list1"/>
    <dgm:cxn modelId="{AE16D62C-5479-44CA-8374-A11543316B4D}" type="presOf" srcId="{14F9364B-EF74-4356-A412-2C65E4328118}" destId="{1D69A020-0ECE-475F-BD8B-2426522513AE}" srcOrd="1" destOrd="0" presId="urn:microsoft.com/office/officeart/2005/8/layout/list1"/>
    <dgm:cxn modelId="{50F6F233-C75A-4B52-B3F2-DFD3231042C2}" srcId="{5AF3B42C-505B-49C9-A9A2-185FB6158BFA}" destId="{B5FABB93-508F-41A3-BA2F-B912054756C1}" srcOrd="4" destOrd="0" parTransId="{84CD6502-A899-45EB-A232-2BC58D3373D0}" sibTransId="{34E7C092-6399-4C69-85CC-7415B3ACA505}"/>
    <dgm:cxn modelId="{280BB741-12CC-4930-A330-40422B69D14B}" type="presOf" srcId="{70B1D0FB-58D8-4392-938E-683BFEE36265}" destId="{1CEA5A78-90CB-4A9F-9B77-CB5F70D5005C}" srcOrd="0" destOrd="0" presId="urn:microsoft.com/office/officeart/2005/8/layout/list1"/>
    <dgm:cxn modelId="{0ACF7E62-5DEE-4E22-A4F8-71F896D699EF}" srcId="{5AF3B42C-505B-49C9-A9A2-185FB6158BFA}" destId="{82384854-AD2C-4605-AFF1-4E0ED0C8A1B9}" srcOrd="8" destOrd="0" parTransId="{32944B2C-9642-4DDA-811D-F46F009EDF15}" sibTransId="{84D48A60-E566-43C0-AE4F-C0F86D0FBE6A}"/>
    <dgm:cxn modelId="{719DC163-AC50-4BD6-9A1A-BCAC5C23BE20}" type="presOf" srcId="{5AF3B42C-505B-49C9-A9A2-185FB6158BFA}" destId="{F4A20D72-7199-4467-8C43-FC075C8B715B}" srcOrd="0" destOrd="0" presId="urn:microsoft.com/office/officeart/2005/8/layout/list1"/>
    <dgm:cxn modelId="{6D08AA45-E49A-45CF-871F-BCA0C0D8F0EE}" type="presOf" srcId="{2D51BD18-6633-4AB1-AF24-75C8ABD9F89F}" destId="{A9F5D177-4560-46B7-A8C9-1198468D8E42}" srcOrd="1" destOrd="0" presId="urn:microsoft.com/office/officeart/2005/8/layout/list1"/>
    <dgm:cxn modelId="{5E93D965-6116-4C1F-9612-208ACADFF793}" type="presOf" srcId="{06A7BDD9-56EF-4F60-BFFF-CD5EC7E9B8E5}" destId="{5FD9D665-5F75-4060-906A-1F7ABF43FA31}" srcOrd="0" destOrd="0" presId="urn:microsoft.com/office/officeart/2005/8/layout/list1"/>
    <dgm:cxn modelId="{7A768B6F-9C90-4B75-818F-82D4D3CD8FA5}" type="presOf" srcId="{70B1D0FB-58D8-4392-938E-683BFEE36265}" destId="{39DC77D2-2AEA-45A5-9CDC-F9A4281CE167}" srcOrd="1" destOrd="0" presId="urn:microsoft.com/office/officeart/2005/8/layout/list1"/>
    <dgm:cxn modelId="{5EA0F24F-1C75-472F-8F90-8C37A84298FC}" type="presOf" srcId="{603ED464-3482-4167-8FFE-414E8C741147}" destId="{362726DB-E592-4DF9-8CF0-7A9F3CC2CC88}" srcOrd="1" destOrd="0" presId="urn:microsoft.com/office/officeart/2005/8/layout/list1"/>
    <dgm:cxn modelId="{A66B6655-8558-40CD-86B0-4C21986423F8}" type="presOf" srcId="{603ED464-3482-4167-8FFE-414E8C741147}" destId="{772377F8-C3DB-40EC-AA24-F8129FDB2226}" srcOrd="0" destOrd="0" presId="urn:microsoft.com/office/officeart/2005/8/layout/list1"/>
    <dgm:cxn modelId="{5E53FB78-E4C6-44FC-9508-E580BE2C7924}" type="presOf" srcId="{B541C931-B5F5-4779-8F89-01015DA83090}" destId="{25D8DB27-2AED-44A6-9EF5-4F951FB7A52D}" srcOrd="1" destOrd="0" presId="urn:microsoft.com/office/officeart/2005/8/layout/list1"/>
    <dgm:cxn modelId="{5D5FED84-4CFF-495B-8684-724384BD67A9}" type="presOf" srcId="{B5FABB93-508F-41A3-BA2F-B912054756C1}" destId="{E463700F-C378-4BE0-B9E1-6CFB1AE13B38}" srcOrd="1" destOrd="0" presId="urn:microsoft.com/office/officeart/2005/8/layout/list1"/>
    <dgm:cxn modelId="{7E24318A-344C-4666-80CC-16AB03ECA15E}" type="presOf" srcId="{EA6F4E69-E7C9-4E06-982C-C1CD237369EF}" destId="{43E44728-EC0A-4CA9-B303-4B2DE30DFCEC}" srcOrd="0" destOrd="0" presId="urn:microsoft.com/office/officeart/2005/8/layout/list1"/>
    <dgm:cxn modelId="{DA86A5AD-6A20-4E05-87CB-4853F5FC9A32}" type="presOf" srcId="{2D46B911-1091-44F0-BFF4-F6D9424A2261}" destId="{D6CB863A-A013-43DC-87F2-1B57397142A4}" srcOrd="1" destOrd="0" presId="urn:microsoft.com/office/officeart/2005/8/layout/list1"/>
    <dgm:cxn modelId="{42F617BB-CD26-48D6-BA59-4F2D073D1AAA}" type="presOf" srcId="{D7C6058E-A70E-408F-B449-9CD89AC2490A}" destId="{B5411E4A-3270-48CC-87CC-F4BB209169AE}" srcOrd="1" destOrd="0" presId="urn:microsoft.com/office/officeart/2005/8/layout/list1"/>
    <dgm:cxn modelId="{010647C8-7A04-4A98-92F8-C147075CD5F0}" srcId="{5AF3B42C-505B-49C9-A9A2-185FB6158BFA}" destId="{06A7BDD9-56EF-4F60-BFFF-CD5EC7E9B8E5}" srcOrd="0" destOrd="0" parTransId="{DDF607F2-D12D-4482-A14D-F5AAC82ECF84}" sibTransId="{8833C39B-9EEC-4E71-A79E-BF2CE41F5518}"/>
    <dgm:cxn modelId="{74A008C9-7266-4E73-BC77-BC8374690F4B}" srcId="{5AF3B42C-505B-49C9-A9A2-185FB6158BFA}" destId="{EA6F4E69-E7C9-4E06-982C-C1CD237369EF}" srcOrd="2" destOrd="0" parTransId="{01B857D7-F438-4D43-BC5C-1CEB5343694C}" sibTransId="{A0BA7059-DC06-42FA-B56F-F4CFA5501AC2}"/>
    <dgm:cxn modelId="{F3D1C4D1-6D9C-4DDD-8159-DA6E2858F633}" type="presOf" srcId="{82384854-AD2C-4605-AFF1-4E0ED0C8A1B9}" destId="{C86D52B7-A7CA-426A-8EFF-1CC3071E2EF6}" srcOrd="1" destOrd="0" presId="urn:microsoft.com/office/officeart/2005/8/layout/list1"/>
    <dgm:cxn modelId="{EDF2A6D2-5E93-4E20-9E93-45E21845B38C}" type="presOf" srcId="{B5FABB93-508F-41A3-BA2F-B912054756C1}" destId="{179933D0-6486-41A0-8292-B126CE5E80D0}" srcOrd="0" destOrd="0" presId="urn:microsoft.com/office/officeart/2005/8/layout/list1"/>
    <dgm:cxn modelId="{4B001BE0-2981-4511-8245-F8C291E8F8B5}" type="presOf" srcId="{82384854-AD2C-4605-AFF1-4E0ED0C8A1B9}" destId="{E8D7BFBA-6CD3-4892-8F3A-B0DBC41915DD}" srcOrd="0" destOrd="0" presId="urn:microsoft.com/office/officeart/2005/8/layout/list1"/>
    <dgm:cxn modelId="{00F6A3E2-0185-42B9-A3F5-CAC08BBE88AB}" srcId="{5AF3B42C-505B-49C9-A9A2-185FB6158BFA}" destId="{2D51BD18-6633-4AB1-AF24-75C8ABD9F89F}" srcOrd="1" destOrd="0" parTransId="{E0B409C7-F91D-4591-BCE2-262AD47603CF}" sibTransId="{00C49B29-C02A-4CF0-B34D-39797F08A60A}"/>
    <dgm:cxn modelId="{DE9AA2E6-6E93-40C7-A574-2EB8060A3657}" type="presOf" srcId="{2D51BD18-6633-4AB1-AF24-75C8ABD9F89F}" destId="{AE68F941-AF04-44C0-8E02-EA4249D1CE19}" srcOrd="0" destOrd="0" presId="urn:microsoft.com/office/officeart/2005/8/layout/list1"/>
    <dgm:cxn modelId="{B2F18EEB-A430-4E62-BD51-13542DC5E9D0}" type="presOf" srcId="{2D46B911-1091-44F0-BFF4-F6D9424A2261}" destId="{235F0F18-5ADF-4C5F-89FA-FB23FAEAA7CD}" srcOrd="0" destOrd="0" presId="urn:microsoft.com/office/officeart/2005/8/layout/list1"/>
    <dgm:cxn modelId="{F70D05F0-8627-49C7-AD87-9EAAE6C9A193}" srcId="{5AF3B42C-505B-49C9-A9A2-185FB6158BFA}" destId="{603ED464-3482-4167-8FFE-414E8C741147}" srcOrd="7" destOrd="0" parTransId="{40DA1261-AE3E-4A19-AA0B-864D94292085}" sibTransId="{6ABE4CA0-AD2D-46E2-BE0A-F16982B6273B}"/>
    <dgm:cxn modelId="{14FBADAE-BB52-4EB6-B6DA-083B770A4C84}" type="presParOf" srcId="{F4A20D72-7199-4467-8C43-FC075C8B715B}" destId="{AC7B19F6-B892-4A85-90CC-792C3B8092AB}" srcOrd="0" destOrd="0" presId="urn:microsoft.com/office/officeart/2005/8/layout/list1"/>
    <dgm:cxn modelId="{F1516AF8-0B42-4A4D-98D9-15AC205EFD09}" type="presParOf" srcId="{AC7B19F6-B892-4A85-90CC-792C3B8092AB}" destId="{5FD9D665-5F75-4060-906A-1F7ABF43FA31}" srcOrd="0" destOrd="0" presId="urn:microsoft.com/office/officeart/2005/8/layout/list1"/>
    <dgm:cxn modelId="{2F984E7D-4542-4DC9-BDCD-34415CAD1635}" type="presParOf" srcId="{AC7B19F6-B892-4A85-90CC-792C3B8092AB}" destId="{008F1724-8A65-4B0A-AA6A-7A61ABAADF68}" srcOrd="1" destOrd="0" presId="urn:microsoft.com/office/officeart/2005/8/layout/list1"/>
    <dgm:cxn modelId="{52B2D7F6-3FCB-45DF-A624-9586BD5224D8}" type="presParOf" srcId="{F4A20D72-7199-4467-8C43-FC075C8B715B}" destId="{402F18DE-B1DC-4F77-A49C-6C65593381B1}" srcOrd="1" destOrd="0" presId="urn:microsoft.com/office/officeart/2005/8/layout/list1"/>
    <dgm:cxn modelId="{C9DE4B14-52C9-4396-A278-81A5785BF4A1}" type="presParOf" srcId="{F4A20D72-7199-4467-8C43-FC075C8B715B}" destId="{05446052-4801-424F-BB72-B6200B602395}" srcOrd="2" destOrd="0" presId="urn:microsoft.com/office/officeart/2005/8/layout/list1"/>
    <dgm:cxn modelId="{247EE6C7-3904-48DD-8404-EEF2A616C86B}" type="presParOf" srcId="{F4A20D72-7199-4467-8C43-FC075C8B715B}" destId="{935DE6DC-3A1E-4407-BBFF-3350BEABA951}" srcOrd="3" destOrd="0" presId="urn:microsoft.com/office/officeart/2005/8/layout/list1"/>
    <dgm:cxn modelId="{33AC3A39-0772-46C4-A78D-66DE205D765E}" type="presParOf" srcId="{F4A20D72-7199-4467-8C43-FC075C8B715B}" destId="{44CF309C-8623-4C7A-A0EA-62DFE16378DE}" srcOrd="4" destOrd="0" presId="urn:microsoft.com/office/officeart/2005/8/layout/list1"/>
    <dgm:cxn modelId="{261AF058-348E-44C6-9081-42A64172F893}" type="presParOf" srcId="{44CF309C-8623-4C7A-A0EA-62DFE16378DE}" destId="{AE68F941-AF04-44C0-8E02-EA4249D1CE19}" srcOrd="0" destOrd="0" presId="urn:microsoft.com/office/officeart/2005/8/layout/list1"/>
    <dgm:cxn modelId="{F4FA6C43-81F6-4C3D-8D3B-63587331E8F5}" type="presParOf" srcId="{44CF309C-8623-4C7A-A0EA-62DFE16378DE}" destId="{A9F5D177-4560-46B7-A8C9-1198468D8E42}" srcOrd="1" destOrd="0" presId="urn:microsoft.com/office/officeart/2005/8/layout/list1"/>
    <dgm:cxn modelId="{29051637-2141-4DC6-AF1C-B7CAAF824E59}" type="presParOf" srcId="{F4A20D72-7199-4467-8C43-FC075C8B715B}" destId="{25C2AEA0-45ED-42E0-A23B-1F83684C9A1B}" srcOrd="5" destOrd="0" presId="urn:microsoft.com/office/officeart/2005/8/layout/list1"/>
    <dgm:cxn modelId="{EA715B87-750D-4CC1-A5D2-D053FCCDBC8D}" type="presParOf" srcId="{F4A20D72-7199-4467-8C43-FC075C8B715B}" destId="{D64F6481-BB10-49E5-8EAE-2A7E788ED48A}" srcOrd="6" destOrd="0" presId="urn:microsoft.com/office/officeart/2005/8/layout/list1"/>
    <dgm:cxn modelId="{E67399EC-9252-443C-B3D0-230854C50C42}" type="presParOf" srcId="{F4A20D72-7199-4467-8C43-FC075C8B715B}" destId="{22617C9A-F398-4F86-AA63-5DB9295F1FB1}" srcOrd="7" destOrd="0" presId="urn:microsoft.com/office/officeart/2005/8/layout/list1"/>
    <dgm:cxn modelId="{DEA119E0-E539-4EF3-B6C7-45CD99505ED7}" type="presParOf" srcId="{F4A20D72-7199-4467-8C43-FC075C8B715B}" destId="{CDB540DF-15EA-4CE0-A016-E30B080A7A70}" srcOrd="8" destOrd="0" presId="urn:microsoft.com/office/officeart/2005/8/layout/list1"/>
    <dgm:cxn modelId="{8495BD8A-1E77-402B-A2DA-7850A2EA4A96}" type="presParOf" srcId="{CDB540DF-15EA-4CE0-A016-E30B080A7A70}" destId="{43E44728-EC0A-4CA9-B303-4B2DE30DFCEC}" srcOrd="0" destOrd="0" presId="urn:microsoft.com/office/officeart/2005/8/layout/list1"/>
    <dgm:cxn modelId="{78BF3295-0CE7-47BE-B2FC-994CD2119944}" type="presParOf" srcId="{CDB540DF-15EA-4CE0-A016-E30B080A7A70}" destId="{B4DD463A-676D-4770-B96C-59089C86C585}" srcOrd="1" destOrd="0" presId="urn:microsoft.com/office/officeart/2005/8/layout/list1"/>
    <dgm:cxn modelId="{78219E87-95DF-4287-89EE-8C5CA46665D3}" type="presParOf" srcId="{F4A20D72-7199-4467-8C43-FC075C8B715B}" destId="{5CFAF4F3-F720-4EBA-83A0-138CEDEC9BBB}" srcOrd="9" destOrd="0" presId="urn:microsoft.com/office/officeart/2005/8/layout/list1"/>
    <dgm:cxn modelId="{F16AFFEA-F70D-4E64-857B-E8715A5E268D}" type="presParOf" srcId="{F4A20D72-7199-4467-8C43-FC075C8B715B}" destId="{051AB75B-1944-4421-863C-3774C6ABE75F}" srcOrd="10" destOrd="0" presId="urn:microsoft.com/office/officeart/2005/8/layout/list1"/>
    <dgm:cxn modelId="{796733B0-7B51-46DA-928E-434E7E84E374}" type="presParOf" srcId="{F4A20D72-7199-4467-8C43-FC075C8B715B}" destId="{FAB292C4-610C-45B9-9577-FB67559572DD}" srcOrd="11" destOrd="0" presId="urn:microsoft.com/office/officeart/2005/8/layout/list1"/>
    <dgm:cxn modelId="{67E913D7-F3F6-4376-A289-B209B061C782}" type="presParOf" srcId="{F4A20D72-7199-4467-8C43-FC075C8B715B}" destId="{993ADEBA-554B-4FC9-9C6C-87066E31808A}" srcOrd="12" destOrd="0" presId="urn:microsoft.com/office/officeart/2005/8/layout/list1"/>
    <dgm:cxn modelId="{55DA5F1C-A795-468F-B3DD-CABA4EDBE2FB}" type="presParOf" srcId="{993ADEBA-554B-4FC9-9C6C-87066E31808A}" destId="{235F0F18-5ADF-4C5F-89FA-FB23FAEAA7CD}" srcOrd="0" destOrd="0" presId="urn:microsoft.com/office/officeart/2005/8/layout/list1"/>
    <dgm:cxn modelId="{E40224B6-D430-4061-BDFB-5AA9973371BC}" type="presParOf" srcId="{993ADEBA-554B-4FC9-9C6C-87066E31808A}" destId="{D6CB863A-A013-43DC-87F2-1B57397142A4}" srcOrd="1" destOrd="0" presId="urn:microsoft.com/office/officeart/2005/8/layout/list1"/>
    <dgm:cxn modelId="{25E0BCFF-0935-412E-8A7A-513EED19AFA0}" type="presParOf" srcId="{F4A20D72-7199-4467-8C43-FC075C8B715B}" destId="{E8D8C7B4-C096-43CB-B638-2A6C12A22858}" srcOrd="13" destOrd="0" presId="urn:microsoft.com/office/officeart/2005/8/layout/list1"/>
    <dgm:cxn modelId="{5ADB6AFF-F017-417C-A5A7-C90620B5815A}" type="presParOf" srcId="{F4A20D72-7199-4467-8C43-FC075C8B715B}" destId="{2B123DE6-D4D2-42FE-8C3B-D85B6A2872E0}" srcOrd="14" destOrd="0" presId="urn:microsoft.com/office/officeart/2005/8/layout/list1"/>
    <dgm:cxn modelId="{0E0A8FDF-4FF9-4727-B5D0-ECD70C406DD6}" type="presParOf" srcId="{F4A20D72-7199-4467-8C43-FC075C8B715B}" destId="{26FE7EEA-2D6C-43D5-A1AB-B169E5307DD0}" srcOrd="15" destOrd="0" presId="urn:microsoft.com/office/officeart/2005/8/layout/list1"/>
    <dgm:cxn modelId="{B817C6F8-9A3E-4DFB-A71A-4008CBA30D8B}" type="presParOf" srcId="{F4A20D72-7199-4467-8C43-FC075C8B715B}" destId="{7E123F01-17A9-45E2-B5DB-1FD03A3F4C4F}" srcOrd="16" destOrd="0" presId="urn:microsoft.com/office/officeart/2005/8/layout/list1"/>
    <dgm:cxn modelId="{C68D8E48-A927-4202-81E6-50C20D051092}" type="presParOf" srcId="{7E123F01-17A9-45E2-B5DB-1FD03A3F4C4F}" destId="{179933D0-6486-41A0-8292-B126CE5E80D0}" srcOrd="0" destOrd="0" presId="urn:microsoft.com/office/officeart/2005/8/layout/list1"/>
    <dgm:cxn modelId="{9498BD98-79D8-46A2-9368-D0A981CB3623}" type="presParOf" srcId="{7E123F01-17A9-45E2-B5DB-1FD03A3F4C4F}" destId="{E463700F-C378-4BE0-B9E1-6CFB1AE13B38}" srcOrd="1" destOrd="0" presId="urn:microsoft.com/office/officeart/2005/8/layout/list1"/>
    <dgm:cxn modelId="{F8E4F33F-0DF8-49B7-9ADF-A695D62140E5}" type="presParOf" srcId="{F4A20D72-7199-4467-8C43-FC075C8B715B}" destId="{401C97A8-4F02-475D-9D71-83F10952C43A}" srcOrd="17" destOrd="0" presId="urn:microsoft.com/office/officeart/2005/8/layout/list1"/>
    <dgm:cxn modelId="{B7D605B4-7CE5-4654-9C89-9466D951CDEE}" type="presParOf" srcId="{F4A20D72-7199-4467-8C43-FC075C8B715B}" destId="{E69FC676-A1ED-44AC-A0C8-11964D2E0808}" srcOrd="18" destOrd="0" presId="urn:microsoft.com/office/officeart/2005/8/layout/list1"/>
    <dgm:cxn modelId="{96AC41C3-DA45-4222-92FD-E2CAE9CBC54C}" type="presParOf" srcId="{F4A20D72-7199-4467-8C43-FC075C8B715B}" destId="{5BCC173D-1656-4174-99B6-771FA7C0F4BC}" srcOrd="19" destOrd="0" presId="urn:microsoft.com/office/officeart/2005/8/layout/list1"/>
    <dgm:cxn modelId="{5C120C1E-2ADD-493D-96D8-ECC75B6EBD16}" type="presParOf" srcId="{F4A20D72-7199-4467-8C43-FC075C8B715B}" destId="{A1FB8182-240F-4ACA-9AD1-4CCA74275EC6}" srcOrd="20" destOrd="0" presId="urn:microsoft.com/office/officeart/2005/8/layout/list1"/>
    <dgm:cxn modelId="{CD46AE0F-7D5D-4999-BE18-3D597D7C53C2}" type="presParOf" srcId="{A1FB8182-240F-4ACA-9AD1-4CCA74275EC6}" destId="{3A0FD159-D557-4B59-B410-83BF92EF1F8A}" srcOrd="0" destOrd="0" presId="urn:microsoft.com/office/officeart/2005/8/layout/list1"/>
    <dgm:cxn modelId="{C04354C1-1DE3-45D1-8982-130BC8C1FFB5}" type="presParOf" srcId="{A1FB8182-240F-4ACA-9AD1-4CCA74275EC6}" destId="{B5411E4A-3270-48CC-87CC-F4BB209169AE}" srcOrd="1" destOrd="0" presId="urn:microsoft.com/office/officeart/2005/8/layout/list1"/>
    <dgm:cxn modelId="{60D4D9F2-F557-47EE-BE24-AFF9EAB7BADA}" type="presParOf" srcId="{F4A20D72-7199-4467-8C43-FC075C8B715B}" destId="{10AD9B63-A93E-4FA0-812E-AAB05139ED0B}" srcOrd="21" destOrd="0" presId="urn:microsoft.com/office/officeart/2005/8/layout/list1"/>
    <dgm:cxn modelId="{2FCC0432-2AA9-4380-AAED-0A25D734C282}" type="presParOf" srcId="{F4A20D72-7199-4467-8C43-FC075C8B715B}" destId="{A9E6E0C3-535C-4DF0-80D2-00D19E47C8A2}" srcOrd="22" destOrd="0" presId="urn:microsoft.com/office/officeart/2005/8/layout/list1"/>
    <dgm:cxn modelId="{077C8754-66C4-4F49-96EA-482D6B6ADB10}" type="presParOf" srcId="{F4A20D72-7199-4467-8C43-FC075C8B715B}" destId="{B1CB8BEF-E08B-4127-8B27-56F176D52355}" srcOrd="23" destOrd="0" presId="urn:microsoft.com/office/officeart/2005/8/layout/list1"/>
    <dgm:cxn modelId="{F0A11319-509B-4D83-A33F-830842C652A1}" type="presParOf" srcId="{F4A20D72-7199-4467-8C43-FC075C8B715B}" destId="{5BE3B2CD-FEF2-4533-B474-048A40713CEA}" srcOrd="24" destOrd="0" presId="urn:microsoft.com/office/officeart/2005/8/layout/list1"/>
    <dgm:cxn modelId="{7A04F4AD-190B-4555-BA6A-22229EADFDAD}" type="presParOf" srcId="{5BE3B2CD-FEF2-4533-B474-048A40713CEA}" destId="{B5F86C71-50F8-4F69-BF04-DB5AB49C2A38}" srcOrd="0" destOrd="0" presId="urn:microsoft.com/office/officeart/2005/8/layout/list1"/>
    <dgm:cxn modelId="{D77C40DD-CDE9-4D5D-9B8F-6454C08A5924}" type="presParOf" srcId="{5BE3B2CD-FEF2-4533-B474-048A40713CEA}" destId="{25D8DB27-2AED-44A6-9EF5-4F951FB7A52D}" srcOrd="1" destOrd="0" presId="urn:microsoft.com/office/officeart/2005/8/layout/list1"/>
    <dgm:cxn modelId="{47773360-31B1-4317-8B1C-F18D98D1BDC8}" type="presParOf" srcId="{F4A20D72-7199-4467-8C43-FC075C8B715B}" destId="{3F395394-F62B-4C12-A033-708BF85AFFFB}" srcOrd="25" destOrd="0" presId="urn:microsoft.com/office/officeart/2005/8/layout/list1"/>
    <dgm:cxn modelId="{314BF5A2-4CEC-4F82-B51E-7401D17F7940}" type="presParOf" srcId="{F4A20D72-7199-4467-8C43-FC075C8B715B}" destId="{2BCCE186-F895-4498-83E0-78800D31E951}" srcOrd="26" destOrd="0" presId="urn:microsoft.com/office/officeart/2005/8/layout/list1"/>
    <dgm:cxn modelId="{AFA1D641-5F6E-40CF-AA58-609A690B8CEA}" type="presParOf" srcId="{F4A20D72-7199-4467-8C43-FC075C8B715B}" destId="{C137BFF7-4665-49AC-8F75-C2EB84553C4F}" srcOrd="27" destOrd="0" presId="urn:microsoft.com/office/officeart/2005/8/layout/list1"/>
    <dgm:cxn modelId="{7BE9F484-460B-4F83-A08E-E235E5BC8601}" type="presParOf" srcId="{F4A20D72-7199-4467-8C43-FC075C8B715B}" destId="{D0FB13A5-0ED2-4B68-9E58-9DEE09265EC2}" srcOrd="28" destOrd="0" presId="urn:microsoft.com/office/officeart/2005/8/layout/list1"/>
    <dgm:cxn modelId="{FF7CF513-BC6E-42F2-80F5-146991151388}" type="presParOf" srcId="{D0FB13A5-0ED2-4B68-9E58-9DEE09265EC2}" destId="{772377F8-C3DB-40EC-AA24-F8129FDB2226}" srcOrd="0" destOrd="0" presId="urn:microsoft.com/office/officeart/2005/8/layout/list1"/>
    <dgm:cxn modelId="{DD3B8F19-19D1-410E-990C-F1A5C315D069}" type="presParOf" srcId="{D0FB13A5-0ED2-4B68-9E58-9DEE09265EC2}" destId="{362726DB-E592-4DF9-8CF0-7A9F3CC2CC88}" srcOrd="1" destOrd="0" presId="urn:microsoft.com/office/officeart/2005/8/layout/list1"/>
    <dgm:cxn modelId="{CD3C76BC-2D1F-43EF-8C53-729BFB64E2FB}" type="presParOf" srcId="{F4A20D72-7199-4467-8C43-FC075C8B715B}" destId="{FABF9791-BFBF-4480-93FA-FAC907D1E7BE}" srcOrd="29" destOrd="0" presId="urn:microsoft.com/office/officeart/2005/8/layout/list1"/>
    <dgm:cxn modelId="{A228DE50-B221-4209-983E-67420987E215}" type="presParOf" srcId="{F4A20D72-7199-4467-8C43-FC075C8B715B}" destId="{C59C7682-B223-4BD3-9671-058661CA29BA}" srcOrd="30" destOrd="0" presId="urn:microsoft.com/office/officeart/2005/8/layout/list1"/>
    <dgm:cxn modelId="{A0D9EDD8-E3C6-4ABB-A67A-D9A200D5FCBA}" type="presParOf" srcId="{F4A20D72-7199-4467-8C43-FC075C8B715B}" destId="{6CEC7477-2C5A-49DA-B838-A1565D464976}" srcOrd="31" destOrd="0" presId="urn:microsoft.com/office/officeart/2005/8/layout/list1"/>
    <dgm:cxn modelId="{CD8DEFC5-3033-4D16-95CF-2217FA761E32}" type="presParOf" srcId="{F4A20D72-7199-4467-8C43-FC075C8B715B}" destId="{E5441FC9-1DFD-4CE5-9C5E-A31DD92E7B28}" srcOrd="32" destOrd="0" presId="urn:microsoft.com/office/officeart/2005/8/layout/list1"/>
    <dgm:cxn modelId="{F68CEF74-D9FE-4687-A47E-909191C4A260}" type="presParOf" srcId="{E5441FC9-1DFD-4CE5-9C5E-A31DD92E7B28}" destId="{E8D7BFBA-6CD3-4892-8F3A-B0DBC41915DD}" srcOrd="0" destOrd="0" presId="urn:microsoft.com/office/officeart/2005/8/layout/list1"/>
    <dgm:cxn modelId="{D419A85C-EAB0-404A-B096-021A6CBB519D}" type="presParOf" srcId="{E5441FC9-1DFD-4CE5-9C5E-A31DD92E7B28}" destId="{C86D52B7-A7CA-426A-8EFF-1CC3071E2EF6}" srcOrd="1" destOrd="0" presId="urn:microsoft.com/office/officeart/2005/8/layout/list1"/>
    <dgm:cxn modelId="{D6C705FF-C6A3-4ACB-9E82-30211B7EADE5}" type="presParOf" srcId="{F4A20D72-7199-4467-8C43-FC075C8B715B}" destId="{FA280922-5A8D-4FBC-A7DC-723FDEA1FF4A}" srcOrd="33" destOrd="0" presId="urn:microsoft.com/office/officeart/2005/8/layout/list1"/>
    <dgm:cxn modelId="{82C87BD9-F1D9-4B98-A9DC-6D5D58C472D8}" type="presParOf" srcId="{F4A20D72-7199-4467-8C43-FC075C8B715B}" destId="{EA91519E-106B-4918-91BE-7A2558718AAB}" srcOrd="34" destOrd="0" presId="urn:microsoft.com/office/officeart/2005/8/layout/list1"/>
    <dgm:cxn modelId="{263FD08D-0CC7-4C24-AFB6-8C00F045466B}" type="presParOf" srcId="{F4A20D72-7199-4467-8C43-FC075C8B715B}" destId="{5AB4202E-DECC-494C-B4BD-C0E7FD20D27E}" srcOrd="35" destOrd="0" presId="urn:microsoft.com/office/officeart/2005/8/layout/list1"/>
    <dgm:cxn modelId="{EF445D41-ABD7-4677-A0C0-A5E8078E911D}" type="presParOf" srcId="{F4A20D72-7199-4467-8C43-FC075C8B715B}" destId="{978B8EDE-AA9E-4C22-A63E-B8A2CDC19B9B}" srcOrd="36" destOrd="0" presId="urn:microsoft.com/office/officeart/2005/8/layout/list1"/>
    <dgm:cxn modelId="{C967D6BE-BDAE-4744-A432-04663FC9C2D6}" type="presParOf" srcId="{978B8EDE-AA9E-4C22-A63E-B8A2CDC19B9B}" destId="{F4ECBDE8-1072-42AB-9B3E-A94C04CF283C}" srcOrd="0" destOrd="0" presId="urn:microsoft.com/office/officeart/2005/8/layout/list1"/>
    <dgm:cxn modelId="{2D32B0CC-5CCA-4824-9CF2-A080388935C9}" type="presParOf" srcId="{978B8EDE-AA9E-4C22-A63E-B8A2CDC19B9B}" destId="{1D69A020-0ECE-475F-BD8B-2426522513AE}" srcOrd="1" destOrd="0" presId="urn:microsoft.com/office/officeart/2005/8/layout/list1"/>
    <dgm:cxn modelId="{66F2B2AF-27B3-4062-90F6-92C6721D3D72}" type="presParOf" srcId="{F4A20D72-7199-4467-8C43-FC075C8B715B}" destId="{9A90A546-F93B-4204-BB1C-C1307307E0DD}" srcOrd="37" destOrd="0" presId="urn:microsoft.com/office/officeart/2005/8/layout/list1"/>
    <dgm:cxn modelId="{41D9B657-9048-4DE2-A713-6B9BF53389BC}" type="presParOf" srcId="{F4A20D72-7199-4467-8C43-FC075C8B715B}" destId="{C528C630-35FD-4084-B56C-A0DD3609D962}" srcOrd="38" destOrd="0" presId="urn:microsoft.com/office/officeart/2005/8/layout/list1"/>
    <dgm:cxn modelId="{33660EF4-0C58-457F-A803-BB2FC851F5D9}" type="presParOf" srcId="{F4A20D72-7199-4467-8C43-FC075C8B715B}" destId="{23024D10-3D7E-45FF-A588-93243EFCBACF}" srcOrd="39" destOrd="0" presId="urn:microsoft.com/office/officeart/2005/8/layout/list1"/>
    <dgm:cxn modelId="{86FFD66C-203D-44E2-BB8B-CDAB8D14DBCF}" type="presParOf" srcId="{F4A20D72-7199-4467-8C43-FC075C8B715B}" destId="{C2CA7D9F-F9EF-472E-BCDA-2705422E5A6C}" srcOrd="40" destOrd="0" presId="urn:microsoft.com/office/officeart/2005/8/layout/list1"/>
    <dgm:cxn modelId="{36D8465F-4155-456D-84BD-9CDF3D030193}" type="presParOf" srcId="{C2CA7D9F-F9EF-472E-BCDA-2705422E5A6C}" destId="{1CEA5A78-90CB-4A9F-9B77-CB5F70D5005C}" srcOrd="0" destOrd="0" presId="urn:microsoft.com/office/officeart/2005/8/layout/list1"/>
    <dgm:cxn modelId="{30FE7316-9919-4598-8FA8-D8459E66324E}" type="presParOf" srcId="{C2CA7D9F-F9EF-472E-BCDA-2705422E5A6C}" destId="{39DC77D2-2AEA-45A5-9CDC-F9A4281CE167}" srcOrd="1" destOrd="0" presId="urn:microsoft.com/office/officeart/2005/8/layout/list1"/>
    <dgm:cxn modelId="{5ACB7AA4-7913-42AA-8D33-2C7CEDE3BD41}" type="presParOf" srcId="{F4A20D72-7199-4467-8C43-FC075C8B715B}" destId="{393A5DEE-2E31-47A9-A001-E9F2707A2B60}" srcOrd="41" destOrd="0" presId="urn:microsoft.com/office/officeart/2005/8/layout/list1"/>
    <dgm:cxn modelId="{6ECBC135-4DD3-44BD-B14C-09B9C2D46BCF}" type="presParOf" srcId="{F4A20D72-7199-4467-8C43-FC075C8B715B}" destId="{C10C8038-8F41-4FFE-BFEB-A383DAC97888}" srcOrd="4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0C47DB-40B4-49EB-BFD4-B645D8218CED}"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a:p>
      </dgm:t>
    </dgm:pt>
    <dgm:pt modelId="{B322E4AA-9294-4897-8BB4-DEC1E1ABE17B}">
      <dgm:prSet phldrT="[Text]" custT="1"/>
      <dgm:spPr/>
      <dgm:t>
        <a:bodyPr/>
        <a:lstStyle/>
        <a:p>
          <a:pPr>
            <a:defRPr sz="3200"/>
          </a:pPr>
          <a:r>
            <a:rPr lang="pt-PT" sz="2400" noProof="0" dirty="0"/>
            <a:t>1. Todas os MCs devem ser incluídos no QNQ? Que parâmetros/critérios considera críticos para a inclusão de CM nos QNQ?</a:t>
          </a:r>
        </a:p>
      </dgm:t>
    </dgm:pt>
    <dgm:pt modelId="{27027466-4F23-460E-955E-314621B167F2}" type="parTrans" cxnId="{94D0EED0-097F-4D11-AE3F-768CE0F55A16}">
      <dgm:prSet/>
      <dgm:spPr/>
      <dgm:t>
        <a:bodyPr/>
        <a:lstStyle/>
        <a:p>
          <a:endParaRPr sz="3200"/>
        </a:p>
      </dgm:t>
    </dgm:pt>
    <dgm:pt modelId="{58614C07-B162-4EC0-974E-5D79ECE75D46}" type="sibTrans" cxnId="{94D0EED0-097F-4D11-AE3F-768CE0F55A16}">
      <dgm:prSet/>
      <dgm:spPr/>
      <dgm:t>
        <a:bodyPr/>
        <a:lstStyle/>
        <a:p>
          <a:endParaRPr sz="3200"/>
        </a:p>
      </dgm:t>
    </dgm:pt>
    <dgm:pt modelId="{201BC088-FB76-47C5-B864-96FA51B2ACCB}">
      <dgm:prSet phldrT="[Text]" custT="1"/>
      <dgm:spPr/>
      <dgm:t>
        <a:bodyPr/>
        <a:lstStyle/>
        <a:p>
          <a:pPr>
            <a:defRPr sz="3200"/>
          </a:pPr>
          <a:r>
            <a:rPr lang="pt-PT" sz="2400" noProof="0" dirty="0"/>
            <a:t>2. Não é incomum que os provedores ofereçam e concedam MC não geradoras de crédito. De que forma, na sua opinião, é possível garantir a melhor qualidade dessas MC para melhorar o seu reconhecimento?</a:t>
          </a:r>
        </a:p>
      </dgm:t>
    </dgm:pt>
    <dgm:pt modelId="{F453B680-9426-4FD9-9795-E1424E5A48FA}" type="parTrans" cxnId="{8FDBB6A1-96CD-49F8-A3B9-CE27DF786E4A}">
      <dgm:prSet/>
      <dgm:spPr/>
      <dgm:t>
        <a:bodyPr/>
        <a:lstStyle/>
        <a:p>
          <a:endParaRPr sz="3200"/>
        </a:p>
      </dgm:t>
    </dgm:pt>
    <dgm:pt modelId="{22391011-18C2-40ED-B2E7-9854D6EB748F}" type="sibTrans" cxnId="{8FDBB6A1-96CD-49F8-A3B9-CE27DF786E4A}">
      <dgm:prSet/>
      <dgm:spPr/>
      <dgm:t>
        <a:bodyPr/>
        <a:lstStyle/>
        <a:p>
          <a:endParaRPr sz="3200"/>
        </a:p>
      </dgm:t>
    </dgm:pt>
    <dgm:pt modelId="{4C45BC7F-0FD0-4571-8658-D99DBDDAEFE3}" type="pres">
      <dgm:prSet presAssocID="{6B0C47DB-40B4-49EB-BFD4-B645D8218CED}" presName="linear" presStyleCnt="0">
        <dgm:presLayoutVars>
          <dgm:dir/>
          <dgm:animLvl val="lvl"/>
          <dgm:resizeHandles val="exact"/>
        </dgm:presLayoutVars>
      </dgm:prSet>
      <dgm:spPr/>
    </dgm:pt>
    <dgm:pt modelId="{277ED3C0-E0E8-4206-BBC0-46960F0ACD7C}" type="pres">
      <dgm:prSet presAssocID="{B322E4AA-9294-4897-8BB4-DEC1E1ABE17B}" presName="parentLin" presStyleCnt="0"/>
      <dgm:spPr/>
    </dgm:pt>
    <dgm:pt modelId="{522BF067-1105-447F-8830-4AF1C605212B}" type="pres">
      <dgm:prSet presAssocID="{B322E4AA-9294-4897-8BB4-DEC1E1ABE17B}" presName="parentLeftMargin" presStyleLbl="node1" presStyleIdx="0" presStyleCnt="2"/>
      <dgm:spPr/>
    </dgm:pt>
    <dgm:pt modelId="{06698E46-DD6B-498E-82C1-E18DAB99558A}" type="pres">
      <dgm:prSet presAssocID="{B322E4AA-9294-4897-8BB4-DEC1E1ABE17B}" presName="parentText" presStyleLbl="node1" presStyleIdx="0" presStyleCnt="2" custScaleX="128676" custScaleY="210646">
        <dgm:presLayoutVars>
          <dgm:chMax val="0"/>
          <dgm:bulletEnabled val="1"/>
        </dgm:presLayoutVars>
      </dgm:prSet>
      <dgm:spPr/>
    </dgm:pt>
    <dgm:pt modelId="{1604CD50-6958-40F2-A14A-93D81E3253A7}" type="pres">
      <dgm:prSet presAssocID="{B322E4AA-9294-4897-8BB4-DEC1E1ABE17B}" presName="negativeSpace" presStyleCnt="0"/>
      <dgm:spPr/>
    </dgm:pt>
    <dgm:pt modelId="{D283C2BA-937A-4311-AAE1-0A3CCC16B12A}" type="pres">
      <dgm:prSet presAssocID="{B322E4AA-9294-4897-8BB4-DEC1E1ABE17B}" presName="childText" presStyleLbl="conFgAcc1" presStyleIdx="0" presStyleCnt="2">
        <dgm:presLayoutVars>
          <dgm:bulletEnabled val="1"/>
        </dgm:presLayoutVars>
      </dgm:prSet>
      <dgm:spPr/>
    </dgm:pt>
    <dgm:pt modelId="{560C50DC-62AF-42E3-8726-F16233D5E547}" type="pres">
      <dgm:prSet presAssocID="{58614C07-B162-4EC0-974E-5D79ECE75D46}" presName="spaceBetweenRectangles" presStyleCnt="0"/>
      <dgm:spPr/>
    </dgm:pt>
    <dgm:pt modelId="{7CEECF34-276B-476F-A745-4E78E28CC755}" type="pres">
      <dgm:prSet presAssocID="{201BC088-FB76-47C5-B864-96FA51B2ACCB}" presName="parentLin" presStyleCnt="0"/>
      <dgm:spPr/>
    </dgm:pt>
    <dgm:pt modelId="{4DD7C627-FE70-468F-9F23-8E1BF38F9E05}" type="pres">
      <dgm:prSet presAssocID="{201BC088-FB76-47C5-B864-96FA51B2ACCB}" presName="parentLeftMargin" presStyleLbl="node1" presStyleIdx="0" presStyleCnt="2"/>
      <dgm:spPr/>
    </dgm:pt>
    <dgm:pt modelId="{1767FE31-AB9C-4194-9CCE-062EB1A1C5B0}" type="pres">
      <dgm:prSet presAssocID="{201BC088-FB76-47C5-B864-96FA51B2ACCB}" presName="parentText" presStyleLbl="node1" presStyleIdx="1" presStyleCnt="2" custScaleX="126591" custScaleY="177466">
        <dgm:presLayoutVars>
          <dgm:chMax val="0"/>
          <dgm:bulletEnabled val="1"/>
        </dgm:presLayoutVars>
      </dgm:prSet>
      <dgm:spPr/>
    </dgm:pt>
    <dgm:pt modelId="{9CD85672-BDAA-4B91-9D18-8BEA1C917299}" type="pres">
      <dgm:prSet presAssocID="{201BC088-FB76-47C5-B864-96FA51B2ACCB}" presName="negativeSpace" presStyleCnt="0"/>
      <dgm:spPr/>
    </dgm:pt>
    <dgm:pt modelId="{CC0B44C2-B41C-4468-99A3-6BC70B70056A}" type="pres">
      <dgm:prSet presAssocID="{201BC088-FB76-47C5-B864-96FA51B2ACCB}" presName="childText" presStyleLbl="conFgAcc1" presStyleIdx="1" presStyleCnt="2">
        <dgm:presLayoutVars>
          <dgm:bulletEnabled val="1"/>
        </dgm:presLayoutVars>
      </dgm:prSet>
      <dgm:spPr/>
    </dgm:pt>
  </dgm:ptLst>
  <dgm:cxnLst>
    <dgm:cxn modelId="{9F00340F-288F-49CC-958B-DEF062A7473F}" type="presOf" srcId="{201BC088-FB76-47C5-B864-96FA51B2ACCB}" destId="{1767FE31-AB9C-4194-9CCE-062EB1A1C5B0}" srcOrd="1" destOrd="0" presId="urn:microsoft.com/office/officeart/2005/8/layout/list1"/>
    <dgm:cxn modelId="{5691802F-F8FD-45E3-99F8-EB9337E2D6BC}" type="presOf" srcId="{B322E4AA-9294-4897-8BB4-DEC1E1ABE17B}" destId="{06698E46-DD6B-498E-82C1-E18DAB99558A}" srcOrd="1" destOrd="0" presId="urn:microsoft.com/office/officeart/2005/8/layout/list1"/>
    <dgm:cxn modelId="{7076F93F-B27F-4CAE-8265-75003441E1EC}" type="presOf" srcId="{B322E4AA-9294-4897-8BB4-DEC1E1ABE17B}" destId="{522BF067-1105-447F-8830-4AF1C605212B}" srcOrd="0" destOrd="0" presId="urn:microsoft.com/office/officeart/2005/8/layout/list1"/>
    <dgm:cxn modelId="{E8CB0240-17AE-4FE7-8C6B-59CC7BCCF817}" type="presOf" srcId="{201BC088-FB76-47C5-B864-96FA51B2ACCB}" destId="{4DD7C627-FE70-468F-9F23-8E1BF38F9E05}" srcOrd="0" destOrd="0" presId="urn:microsoft.com/office/officeart/2005/8/layout/list1"/>
    <dgm:cxn modelId="{8FDBB6A1-96CD-49F8-A3B9-CE27DF786E4A}" srcId="{6B0C47DB-40B4-49EB-BFD4-B645D8218CED}" destId="{201BC088-FB76-47C5-B864-96FA51B2ACCB}" srcOrd="1" destOrd="0" parTransId="{F453B680-9426-4FD9-9795-E1424E5A48FA}" sibTransId="{22391011-18C2-40ED-B2E7-9854D6EB748F}"/>
    <dgm:cxn modelId="{496CA2C1-57C3-408C-94F9-B6CE85A971F3}" type="presOf" srcId="{6B0C47DB-40B4-49EB-BFD4-B645D8218CED}" destId="{4C45BC7F-0FD0-4571-8658-D99DBDDAEFE3}" srcOrd="0" destOrd="0" presId="urn:microsoft.com/office/officeart/2005/8/layout/list1"/>
    <dgm:cxn modelId="{94D0EED0-097F-4D11-AE3F-768CE0F55A16}" srcId="{6B0C47DB-40B4-49EB-BFD4-B645D8218CED}" destId="{B322E4AA-9294-4897-8BB4-DEC1E1ABE17B}" srcOrd="0" destOrd="0" parTransId="{27027466-4F23-460E-955E-314621B167F2}" sibTransId="{58614C07-B162-4EC0-974E-5D79ECE75D46}"/>
    <dgm:cxn modelId="{31F573C0-5D37-4F2A-80F9-52125A05E6D6}" type="presParOf" srcId="{4C45BC7F-0FD0-4571-8658-D99DBDDAEFE3}" destId="{277ED3C0-E0E8-4206-BBC0-46960F0ACD7C}" srcOrd="0" destOrd="0" presId="urn:microsoft.com/office/officeart/2005/8/layout/list1"/>
    <dgm:cxn modelId="{E5CEFCDB-566B-4838-B241-5BF0D44F0120}" type="presParOf" srcId="{277ED3C0-E0E8-4206-BBC0-46960F0ACD7C}" destId="{522BF067-1105-447F-8830-4AF1C605212B}" srcOrd="0" destOrd="0" presId="urn:microsoft.com/office/officeart/2005/8/layout/list1"/>
    <dgm:cxn modelId="{F67638AB-566C-4AD5-B726-B34EBF3A8B85}" type="presParOf" srcId="{277ED3C0-E0E8-4206-BBC0-46960F0ACD7C}" destId="{06698E46-DD6B-498E-82C1-E18DAB99558A}" srcOrd="1" destOrd="0" presId="urn:microsoft.com/office/officeart/2005/8/layout/list1"/>
    <dgm:cxn modelId="{FE859258-B4C0-493F-91A2-0978E23F603F}" type="presParOf" srcId="{4C45BC7F-0FD0-4571-8658-D99DBDDAEFE3}" destId="{1604CD50-6958-40F2-A14A-93D81E3253A7}" srcOrd="1" destOrd="0" presId="urn:microsoft.com/office/officeart/2005/8/layout/list1"/>
    <dgm:cxn modelId="{5BD99045-F4B6-43B7-BFEF-12C02D5375E7}" type="presParOf" srcId="{4C45BC7F-0FD0-4571-8658-D99DBDDAEFE3}" destId="{D283C2BA-937A-4311-AAE1-0A3CCC16B12A}" srcOrd="2" destOrd="0" presId="urn:microsoft.com/office/officeart/2005/8/layout/list1"/>
    <dgm:cxn modelId="{F9F9C16F-F7D0-4ED0-B2E9-3A9E9C27C79A}" type="presParOf" srcId="{4C45BC7F-0FD0-4571-8658-D99DBDDAEFE3}" destId="{560C50DC-62AF-42E3-8726-F16233D5E547}" srcOrd="3" destOrd="0" presId="urn:microsoft.com/office/officeart/2005/8/layout/list1"/>
    <dgm:cxn modelId="{7A5FA89E-FD87-4959-946B-9ACB871F0CB5}" type="presParOf" srcId="{4C45BC7F-0FD0-4571-8658-D99DBDDAEFE3}" destId="{7CEECF34-276B-476F-A745-4E78E28CC755}" srcOrd="4" destOrd="0" presId="urn:microsoft.com/office/officeart/2005/8/layout/list1"/>
    <dgm:cxn modelId="{15AD3A94-23B9-4D6B-8C32-996AC5227BB8}" type="presParOf" srcId="{7CEECF34-276B-476F-A745-4E78E28CC755}" destId="{4DD7C627-FE70-468F-9F23-8E1BF38F9E05}" srcOrd="0" destOrd="0" presId="urn:microsoft.com/office/officeart/2005/8/layout/list1"/>
    <dgm:cxn modelId="{5C0AF595-150E-457C-BF79-2DCD06136687}" type="presParOf" srcId="{7CEECF34-276B-476F-A745-4E78E28CC755}" destId="{1767FE31-AB9C-4194-9CCE-062EB1A1C5B0}" srcOrd="1" destOrd="0" presId="urn:microsoft.com/office/officeart/2005/8/layout/list1"/>
    <dgm:cxn modelId="{2946C954-64CD-4DC8-A996-0FF4BD70B57F}" type="presParOf" srcId="{4C45BC7F-0FD0-4571-8658-D99DBDDAEFE3}" destId="{9CD85672-BDAA-4B91-9D18-8BEA1C917299}" srcOrd="5" destOrd="0" presId="urn:microsoft.com/office/officeart/2005/8/layout/list1"/>
    <dgm:cxn modelId="{B271164A-DEB4-4BCF-A105-AD2380284FDF}" type="presParOf" srcId="{4C45BC7F-0FD0-4571-8658-D99DBDDAEFE3}" destId="{CC0B44C2-B41C-4468-99A3-6BC70B70056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1B2027-3793-4CFF-AE7A-5D157072AEB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a:p>
      </dgm:t>
    </dgm:pt>
    <dgm:pt modelId="{3AAEDB2A-CADA-41B4-8B86-DB2E32EEFDE0}">
      <dgm:prSet custT="1"/>
      <dgm:spPr/>
      <dgm:t>
        <a:bodyPr/>
        <a:lstStyle/>
        <a:p>
          <a:pPr>
            <a:defRPr sz="2000"/>
          </a:pPr>
          <a:r>
            <a:rPr lang="pt-PT" sz="1800" noProof="0" dirty="0"/>
            <a:t>Fornecer às partes interessadas princípios orientadores sobre o desenvolvimento, a entrega, a emissão e o reconhecimento de microcredenciais no país</a:t>
          </a:r>
        </a:p>
      </dgm:t>
    </dgm:pt>
    <dgm:pt modelId="{0AA5AA4C-7861-44F8-92FE-32B8ED8BBC03}" type="sibTrans" cxnId="{90DD37B6-CAD1-4348-BA43-FB04457122D3}">
      <dgm:prSet/>
      <dgm:spPr/>
      <dgm:t>
        <a:bodyPr/>
        <a:lstStyle/>
        <a:p>
          <a:endParaRPr lang="pt-PT" sz="1800" noProof="0" dirty="0"/>
        </a:p>
      </dgm:t>
    </dgm:pt>
    <dgm:pt modelId="{522B45E3-A27E-429A-A6E4-8919A646551E}" type="parTrans" cxnId="{90DD37B6-CAD1-4348-BA43-FB04457122D3}">
      <dgm:prSet/>
      <dgm:spPr/>
      <dgm:t>
        <a:bodyPr/>
        <a:lstStyle/>
        <a:p>
          <a:endParaRPr lang="pt-PT" sz="1800" noProof="0" dirty="0"/>
        </a:p>
      </dgm:t>
    </dgm:pt>
    <dgm:pt modelId="{5CC9B656-3359-480B-99D8-A14EAE573234}">
      <dgm:prSet custT="1"/>
      <dgm:spPr/>
      <dgm:t>
        <a:bodyPr/>
        <a:lstStyle/>
        <a:p>
          <a:pPr>
            <a:defRPr sz="2000"/>
          </a:pPr>
          <a:r>
            <a:rPr lang="pt-PT" sz="1800" noProof="0" dirty="0"/>
            <a:t>Definição nacional de microcredenciais</a:t>
          </a:r>
        </a:p>
      </dgm:t>
    </dgm:pt>
    <dgm:pt modelId="{59D97E7D-E46A-46DE-B003-D3DAA925C460}" type="parTrans" cxnId="{BB41307C-3543-4938-AA25-A26CD04B321D}">
      <dgm:prSet/>
      <dgm:spPr/>
      <dgm:t>
        <a:bodyPr/>
        <a:lstStyle/>
        <a:p>
          <a:endParaRPr lang="pt-PT" sz="1800" noProof="0" dirty="0"/>
        </a:p>
      </dgm:t>
    </dgm:pt>
    <dgm:pt modelId="{7BFDF5C4-AA9A-4D48-96F2-D268DFC3E607}" type="sibTrans" cxnId="{BB41307C-3543-4938-AA25-A26CD04B321D}">
      <dgm:prSet/>
      <dgm:spPr/>
      <dgm:t>
        <a:bodyPr/>
        <a:lstStyle/>
        <a:p>
          <a:endParaRPr lang="pt-PT" sz="1800" noProof="0" dirty="0"/>
        </a:p>
      </dgm:t>
    </dgm:pt>
    <dgm:pt modelId="{DF25E922-650F-4BE4-8E06-34E45E83E72E}">
      <dgm:prSet custT="1"/>
      <dgm:spPr/>
      <dgm:t>
        <a:bodyPr/>
        <a:lstStyle/>
        <a:p>
          <a:pPr>
            <a:defRPr sz="2000"/>
          </a:pPr>
          <a:r>
            <a:rPr lang="pt-PT" sz="1800" noProof="0" dirty="0"/>
            <a:t>Princípios para microcredenciais de boa qualidade</a:t>
          </a:r>
        </a:p>
      </dgm:t>
    </dgm:pt>
    <dgm:pt modelId="{006C805B-0CED-404E-BAC9-3DFB536497B4}" type="parTrans" cxnId="{2884A6FA-2472-4530-8D96-B366C6CD99D7}">
      <dgm:prSet/>
      <dgm:spPr/>
      <dgm:t>
        <a:bodyPr/>
        <a:lstStyle/>
        <a:p>
          <a:endParaRPr lang="pt-PT" sz="1800" noProof="0" dirty="0"/>
        </a:p>
      </dgm:t>
    </dgm:pt>
    <dgm:pt modelId="{6F5AFF43-B8E1-4C65-BB8B-074F4A22530B}" type="sibTrans" cxnId="{2884A6FA-2472-4530-8D96-B366C6CD99D7}">
      <dgm:prSet/>
      <dgm:spPr/>
      <dgm:t>
        <a:bodyPr/>
        <a:lstStyle/>
        <a:p>
          <a:endParaRPr lang="pt-PT" sz="1800" noProof="0" dirty="0"/>
        </a:p>
      </dgm:t>
    </dgm:pt>
    <dgm:pt modelId="{91349071-A335-423A-9DD7-804F3BFCAA60}">
      <dgm:prSet custT="1"/>
      <dgm:spPr/>
      <dgm:t>
        <a:bodyPr/>
        <a:lstStyle/>
        <a:p>
          <a:pPr>
            <a:defRPr sz="2000"/>
          </a:pPr>
          <a:r>
            <a:rPr lang="pt-PT" sz="1800" noProof="0" dirty="0"/>
            <a:t>Elementos críticos para descrever as microcredenciais</a:t>
          </a:r>
        </a:p>
      </dgm:t>
    </dgm:pt>
    <dgm:pt modelId="{80504110-AE08-499E-A251-B4996DC08E57}" type="parTrans" cxnId="{454C19AD-06AE-471D-A254-4476291F4B02}">
      <dgm:prSet/>
      <dgm:spPr/>
      <dgm:t>
        <a:bodyPr/>
        <a:lstStyle/>
        <a:p>
          <a:endParaRPr lang="pt-PT" sz="1800" noProof="0" dirty="0"/>
        </a:p>
      </dgm:t>
    </dgm:pt>
    <dgm:pt modelId="{A92D22D9-79EB-40A2-AF34-ACB980641A5A}" type="sibTrans" cxnId="{454C19AD-06AE-471D-A254-4476291F4B02}">
      <dgm:prSet/>
      <dgm:spPr/>
      <dgm:t>
        <a:bodyPr/>
        <a:lstStyle/>
        <a:p>
          <a:endParaRPr lang="pt-PT" sz="1800" noProof="0" dirty="0"/>
        </a:p>
      </dgm:t>
    </dgm:pt>
    <dgm:pt modelId="{8F51D284-0FF5-4A3D-B896-9B021F8820DB}">
      <dgm:prSet custT="1"/>
      <dgm:spPr/>
      <dgm:t>
        <a:bodyPr/>
        <a:lstStyle/>
        <a:p>
          <a:pPr>
            <a:defRPr sz="2000"/>
          </a:pPr>
          <a:r>
            <a:rPr lang="pt-PT" sz="1800" noProof="0" dirty="0"/>
            <a:t>Critérios mínimos para a inclusão de microcredenciais no QNQ</a:t>
          </a:r>
        </a:p>
      </dgm:t>
    </dgm:pt>
    <dgm:pt modelId="{98E7FE1B-B94D-4135-AB41-EE7CB17C0621}" type="parTrans" cxnId="{DCF7DC2D-63B5-44DE-A2E8-F136D96F38BB}">
      <dgm:prSet/>
      <dgm:spPr/>
      <dgm:t>
        <a:bodyPr/>
        <a:lstStyle/>
        <a:p>
          <a:endParaRPr lang="pt-PT" sz="1800" noProof="0" dirty="0"/>
        </a:p>
      </dgm:t>
    </dgm:pt>
    <dgm:pt modelId="{8BD6E22A-862A-47B6-BF75-FB0135B5ED49}" type="sibTrans" cxnId="{DCF7DC2D-63B5-44DE-A2E8-F136D96F38BB}">
      <dgm:prSet/>
      <dgm:spPr/>
      <dgm:t>
        <a:bodyPr/>
        <a:lstStyle/>
        <a:p>
          <a:endParaRPr lang="pt-PT" sz="1800" noProof="0" dirty="0"/>
        </a:p>
      </dgm:t>
    </dgm:pt>
    <dgm:pt modelId="{8B3DEA24-D3B7-4A5E-A854-178FFEA599C2}">
      <dgm:prSet custT="1"/>
      <dgm:spPr/>
      <dgm:t>
        <a:bodyPr/>
        <a:lstStyle/>
        <a:p>
          <a:pPr>
            <a:defRPr sz="2000"/>
          </a:pPr>
          <a:r>
            <a:rPr lang="pt-PT" sz="1800" noProof="0" dirty="0"/>
            <a:t>Modalidades para assegurar a qualidade das microcredenciais</a:t>
          </a:r>
        </a:p>
      </dgm:t>
    </dgm:pt>
    <dgm:pt modelId="{A5392C18-1A13-4773-BE9D-0BCD389C75EB}" type="parTrans" cxnId="{F739344F-6DBB-47DD-BF33-DD2FE037F54D}">
      <dgm:prSet/>
      <dgm:spPr/>
      <dgm:t>
        <a:bodyPr/>
        <a:lstStyle/>
        <a:p>
          <a:endParaRPr lang="pt-PT" sz="1800" noProof="0" dirty="0"/>
        </a:p>
      </dgm:t>
    </dgm:pt>
    <dgm:pt modelId="{6DA8971A-20DD-4F7F-A31C-384831E3ABE4}" type="sibTrans" cxnId="{F739344F-6DBB-47DD-BF33-DD2FE037F54D}">
      <dgm:prSet/>
      <dgm:spPr/>
      <dgm:t>
        <a:bodyPr/>
        <a:lstStyle/>
        <a:p>
          <a:endParaRPr lang="pt-PT" sz="1800" noProof="0" dirty="0"/>
        </a:p>
      </dgm:t>
    </dgm:pt>
    <dgm:pt modelId="{830E0016-2FE9-424D-B6C2-9A28A592CC4A}">
      <dgm:prSet custT="1"/>
      <dgm:spPr/>
      <dgm:t>
        <a:bodyPr/>
        <a:lstStyle/>
        <a:p>
          <a:pPr>
            <a:defRPr sz="2000"/>
          </a:pPr>
          <a:r>
            <a:rPr lang="pt-PT" sz="1800" noProof="0" dirty="0"/>
            <a:t>Abordagens para o reconhecimento de microcredenciais </a:t>
          </a:r>
        </a:p>
      </dgm:t>
    </dgm:pt>
    <dgm:pt modelId="{1A640D41-56E6-4803-A5E8-345B13B64C8C}" type="parTrans" cxnId="{9A2DAF20-2EE8-417B-953D-1E194FF02DBC}">
      <dgm:prSet/>
      <dgm:spPr/>
      <dgm:t>
        <a:bodyPr/>
        <a:lstStyle/>
        <a:p>
          <a:endParaRPr lang="pt-PT" sz="1800" noProof="0" dirty="0"/>
        </a:p>
      </dgm:t>
    </dgm:pt>
    <dgm:pt modelId="{A86A8AEF-FD19-4801-ACA8-C6E9F4F32B6D}" type="sibTrans" cxnId="{9A2DAF20-2EE8-417B-953D-1E194FF02DBC}">
      <dgm:prSet/>
      <dgm:spPr/>
      <dgm:t>
        <a:bodyPr/>
        <a:lstStyle/>
        <a:p>
          <a:endParaRPr lang="pt-PT" sz="1800" noProof="0" dirty="0"/>
        </a:p>
      </dgm:t>
    </dgm:pt>
    <dgm:pt modelId="{71583E46-57F1-425C-8BF6-648529C59691}">
      <dgm:prSet custT="1"/>
      <dgm:spPr/>
      <dgm:t>
        <a:bodyPr/>
        <a:lstStyle/>
        <a:p>
          <a:pPr>
            <a:defRPr sz="2000"/>
          </a:pPr>
          <a:r>
            <a:rPr lang="pt-PT" sz="1600" noProof="0" dirty="0"/>
            <a:t>Utilização de microcredenciais para acumulação e reconhecimento de créditos e reconhecimento de aprendizagens anteriores.</a:t>
          </a:r>
        </a:p>
      </dgm:t>
    </dgm:pt>
    <dgm:pt modelId="{26A671F4-C994-491E-B054-52EA2BB33688}" type="parTrans" cxnId="{78E630F4-381D-4263-B889-2BC0102DFD96}">
      <dgm:prSet/>
      <dgm:spPr/>
      <dgm:t>
        <a:bodyPr/>
        <a:lstStyle/>
        <a:p>
          <a:endParaRPr lang="pt-PT" sz="1800" noProof="0" dirty="0"/>
        </a:p>
      </dgm:t>
    </dgm:pt>
    <dgm:pt modelId="{715D8950-07FE-4664-BCAC-E8CF32680702}" type="sibTrans" cxnId="{78E630F4-381D-4263-B889-2BC0102DFD96}">
      <dgm:prSet/>
      <dgm:spPr/>
      <dgm:t>
        <a:bodyPr/>
        <a:lstStyle/>
        <a:p>
          <a:endParaRPr lang="pt-PT" sz="1800" noProof="0" dirty="0"/>
        </a:p>
      </dgm:t>
    </dgm:pt>
    <dgm:pt modelId="{F5798ABA-B758-4B1E-90EC-B100DAC3B309}" type="pres">
      <dgm:prSet presAssocID="{5D1B2027-3793-4CFF-AE7A-5D157072AEB4}" presName="diagram" presStyleCnt="0">
        <dgm:presLayoutVars>
          <dgm:dir/>
          <dgm:resizeHandles val="exact"/>
        </dgm:presLayoutVars>
      </dgm:prSet>
      <dgm:spPr/>
    </dgm:pt>
    <dgm:pt modelId="{CE96EBF5-381E-47C6-8976-FF74DEAC100B}" type="pres">
      <dgm:prSet presAssocID="{5CC9B656-3359-480B-99D8-A14EAE573234}" presName="node" presStyleLbl="node1" presStyleIdx="0" presStyleCnt="8" custLinFactX="26638" custLinFactNeighborX="100000" custLinFactNeighborY="-5043">
        <dgm:presLayoutVars>
          <dgm:bulletEnabled val="1"/>
        </dgm:presLayoutVars>
      </dgm:prSet>
      <dgm:spPr/>
    </dgm:pt>
    <dgm:pt modelId="{59D8316D-FD5A-4B79-BB19-441AA01D1ABA}" type="pres">
      <dgm:prSet presAssocID="{7BFDF5C4-AA9A-4D48-96F2-D268DFC3E607}" presName="sibTrans" presStyleCnt="0"/>
      <dgm:spPr/>
    </dgm:pt>
    <dgm:pt modelId="{BD6CA7BC-9E8B-4B7A-9417-9299F01B4424}" type="pres">
      <dgm:prSet presAssocID="{DF25E922-650F-4BE4-8E06-34E45E83E72E}" presName="node" presStyleLbl="node1" presStyleIdx="1" presStyleCnt="8" custLinFactX="100000" custLinFactY="25555" custLinFactNeighborX="120994" custLinFactNeighborY="100000">
        <dgm:presLayoutVars>
          <dgm:bulletEnabled val="1"/>
        </dgm:presLayoutVars>
      </dgm:prSet>
      <dgm:spPr/>
    </dgm:pt>
    <dgm:pt modelId="{DB1E1C75-59B1-47B9-956C-DEED0369314A}" type="pres">
      <dgm:prSet presAssocID="{6F5AFF43-B8E1-4C65-BB8B-074F4A22530B}" presName="sibTrans" presStyleCnt="0"/>
      <dgm:spPr/>
    </dgm:pt>
    <dgm:pt modelId="{83A6A141-76D8-4EF4-82E8-2FEFCF10A590}" type="pres">
      <dgm:prSet presAssocID="{91349071-A335-423A-9DD7-804F3BFCAA60}" presName="node" presStyleLbl="node1" presStyleIdx="2" presStyleCnt="8" custLinFactNeighborX="13935" custLinFactNeighborY="-6698">
        <dgm:presLayoutVars>
          <dgm:bulletEnabled val="1"/>
        </dgm:presLayoutVars>
      </dgm:prSet>
      <dgm:spPr/>
    </dgm:pt>
    <dgm:pt modelId="{C3D905A9-018A-4833-9E71-C588EF095D1E}" type="pres">
      <dgm:prSet presAssocID="{A92D22D9-79EB-40A2-AF34-ACB980641A5A}" presName="sibTrans" presStyleCnt="0"/>
      <dgm:spPr/>
    </dgm:pt>
    <dgm:pt modelId="{F1ACDD1E-3B1D-4258-BDC7-C72C46F833F6}" type="pres">
      <dgm:prSet presAssocID="{8F51D284-0FF5-4A3D-B896-9B021F8820DB}" presName="node" presStyleLbl="node1" presStyleIdx="3" presStyleCnt="8" custLinFactNeighborX="15371" custLinFactNeighborY="-5043">
        <dgm:presLayoutVars>
          <dgm:bulletEnabled val="1"/>
        </dgm:presLayoutVars>
      </dgm:prSet>
      <dgm:spPr/>
    </dgm:pt>
    <dgm:pt modelId="{3D975CC1-D56C-4261-9002-22EF81A91329}" type="pres">
      <dgm:prSet presAssocID="{8BD6E22A-862A-47B6-BF75-FB0135B5ED49}" presName="sibTrans" presStyleCnt="0"/>
      <dgm:spPr/>
    </dgm:pt>
    <dgm:pt modelId="{5E6A86D0-CA2D-4AEC-B7F3-FE382089E5D7}" type="pres">
      <dgm:prSet presAssocID="{8B3DEA24-D3B7-4A5E-A854-178FFEA599C2}" presName="node" presStyleLbl="node1" presStyleIdx="4" presStyleCnt="8" custLinFactNeighborX="12595" custLinFactNeighborY="8889">
        <dgm:presLayoutVars>
          <dgm:bulletEnabled val="1"/>
        </dgm:presLayoutVars>
      </dgm:prSet>
      <dgm:spPr/>
    </dgm:pt>
    <dgm:pt modelId="{CA0B10F0-A7A6-43BE-BD08-9E87750FA991}" type="pres">
      <dgm:prSet presAssocID="{6DA8971A-20DD-4F7F-A31C-384831E3ABE4}" presName="sibTrans" presStyleCnt="0"/>
      <dgm:spPr/>
    </dgm:pt>
    <dgm:pt modelId="{0453B214-D707-4702-943C-49A15C6B60E6}" type="pres">
      <dgm:prSet presAssocID="{830E0016-2FE9-424D-B6C2-9A28A592CC4A}" presName="node" presStyleLbl="node1" presStyleIdx="5" presStyleCnt="8" custLinFactNeighborX="13047" custLinFactNeighborY="8889">
        <dgm:presLayoutVars>
          <dgm:bulletEnabled val="1"/>
        </dgm:presLayoutVars>
      </dgm:prSet>
      <dgm:spPr/>
    </dgm:pt>
    <dgm:pt modelId="{BC3AFB5A-4B44-4C2E-97AE-0B96BF102112}" type="pres">
      <dgm:prSet presAssocID="{A86A8AEF-FD19-4801-ACA8-C6E9F4F32B6D}" presName="sibTrans" presStyleCnt="0"/>
      <dgm:spPr/>
    </dgm:pt>
    <dgm:pt modelId="{46D449AF-FF45-4163-AAAB-DF6F4788125D}" type="pres">
      <dgm:prSet presAssocID="{71583E46-57F1-425C-8BF6-648529C59691}" presName="node" presStyleLbl="node1" presStyleIdx="6" presStyleCnt="8" custScaleY="120903" custLinFactNeighborX="13499" custLinFactNeighborY="8889">
        <dgm:presLayoutVars>
          <dgm:bulletEnabled val="1"/>
        </dgm:presLayoutVars>
      </dgm:prSet>
      <dgm:spPr/>
    </dgm:pt>
    <dgm:pt modelId="{D1DF06D3-D59C-4CFC-B3BB-38F9CE4E8FE8}" type="pres">
      <dgm:prSet presAssocID="{715D8950-07FE-4664-BCAC-E8CF32680702}" presName="sibTrans" presStyleCnt="0"/>
      <dgm:spPr/>
    </dgm:pt>
    <dgm:pt modelId="{7D9087C6-5193-4520-BC9B-A3778B344503}" type="pres">
      <dgm:prSet presAssocID="{3AAEDB2A-CADA-41B4-8B86-DB2E32EEFDE0}" presName="node" presStyleLbl="node1" presStyleIdx="7" presStyleCnt="8" custScaleX="130686" custScaleY="123848" custLinFactX="-130028" custLinFactY="-24074" custLinFactNeighborX="-200000" custLinFactNeighborY="-100000">
        <dgm:presLayoutVars>
          <dgm:bulletEnabled val="1"/>
        </dgm:presLayoutVars>
      </dgm:prSet>
      <dgm:spPr/>
    </dgm:pt>
  </dgm:ptLst>
  <dgm:cxnLst>
    <dgm:cxn modelId="{5A622B0A-C713-4646-B514-25212CCD8B03}" type="presOf" srcId="{5D1B2027-3793-4CFF-AE7A-5D157072AEB4}" destId="{F5798ABA-B758-4B1E-90EC-B100DAC3B309}" srcOrd="0" destOrd="0" presId="urn:microsoft.com/office/officeart/2005/8/layout/default"/>
    <dgm:cxn modelId="{9A2DAF20-2EE8-417B-953D-1E194FF02DBC}" srcId="{5D1B2027-3793-4CFF-AE7A-5D157072AEB4}" destId="{830E0016-2FE9-424D-B6C2-9A28A592CC4A}" srcOrd="5" destOrd="0" parTransId="{1A640D41-56E6-4803-A5E8-345B13B64C8C}" sibTransId="{A86A8AEF-FD19-4801-ACA8-C6E9F4F32B6D}"/>
    <dgm:cxn modelId="{1244D92A-5DDF-4122-A12C-07D9D7F5CE65}" type="presOf" srcId="{91349071-A335-423A-9DD7-804F3BFCAA60}" destId="{83A6A141-76D8-4EF4-82E8-2FEFCF10A590}" srcOrd="0" destOrd="0" presId="urn:microsoft.com/office/officeart/2005/8/layout/default"/>
    <dgm:cxn modelId="{7464032B-D6FC-4286-84BB-D4BF9B0CAC12}" type="presOf" srcId="{DF25E922-650F-4BE4-8E06-34E45E83E72E}" destId="{BD6CA7BC-9E8B-4B7A-9417-9299F01B4424}" srcOrd="0" destOrd="0" presId="urn:microsoft.com/office/officeart/2005/8/layout/default"/>
    <dgm:cxn modelId="{DCF7DC2D-63B5-44DE-A2E8-F136D96F38BB}" srcId="{5D1B2027-3793-4CFF-AE7A-5D157072AEB4}" destId="{8F51D284-0FF5-4A3D-B896-9B021F8820DB}" srcOrd="3" destOrd="0" parTransId="{98E7FE1B-B94D-4135-AB41-EE7CB17C0621}" sibTransId="{8BD6E22A-862A-47B6-BF75-FB0135B5ED49}"/>
    <dgm:cxn modelId="{803B9B3A-7702-4BCA-AA9E-F98A4DF4069E}" type="presOf" srcId="{830E0016-2FE9-424D-B6C2-9A28A592CC4A}" destId="{0453B214-D707-4702-943C-49A15C6B60E6}" srcOrd="0" destOrd="0" presId="urn:microsoft.com/office/officeart/2005/8/layout/default"/>
    <dgm:cxn modelId="{F739344F-6DBB-47DD-BF33-DD2FE037F54D}" srcId="{5D1B2027-3793-4CFF-AE7A-5D157072AEB4}" destId="{8B3DEA24-D3B7-4A5E-A854-178FFEA599C2}" srcOrd="4" destOrd="0" parTransId="{A5392C18-1A13-4773-BE9D-0BCD389C75EB}" sibTransId="{6DA8971A-20DD-4F7F-A31C-384831E3ABE4}"/>
    <dgm:cxn modelId="{BB41307C-3543-4938-AA25-A26CD04B321D}" srcId="{5D1B2027-3793-4CFF-AE7A-5D157072AEB4}" destId="{5CC9B656-3359-480B-99D8-A14EAE573234}" srcOrd="0" destOrd="0" parTransId="{59D97E7D-E46A-46DE-B003-D3DAA925C460}" sibTransId="{7BFDF5C4-AA9A-4D48-96F2-D268DFC3E607}"/>
    <dgm:cxn modelId="{C0194981-FF9B-44DF-8B64-D759EB9C7245}" type="presOf" srcId="{71583E46-57F1-425C-8BF6-648529C59691}" destId="{46D449AF-FF45-4163-AAAB-DF6F4788125D}" srcOrd="0" destOrd="0" presId="urn:microsoft.com/office/officeart/2005/8/layout/default"/>
    <dgm:cxn modelId="{212129AA-F6E5-4E98-9FA6-C1DAFAC5A441}" type="presOf" srcId="{8F51D284-0FF5-4A3D-B896-9B021F8820DB}" destId="{F1ACDD1E-3B1D-4258-BDC7-C72C46F833F6}" srcOrd="0" destOrd="0" presId="urn:microsoft.com/office/officeart/2005/8/layout/default"/>
    <dgm:cxn modelId="{454C19AD-06AE-471D-A254-4476291F4B02}" srcId="{5D1B2027-3793-4CFF-AE7A-5D157072AEB4}" destId="{91349071-A335-423A-9DD7-804F3BFCAA60}" srcOrd="2" destOrd="0" parTransId="{80504110-AE08-499E-A251-B4996DC08E57}" sibTransId="{A92D22D9-79EB-40A2-AF34-ACB980641A5A}"/>
    <dgm:cxn modelId="{90DD37B6-CAD1-4348-BA43-FB04457122D3}" srcId="{5D1B2027-3793-4CFF-AE7A-5D157072AEB4}" destId="{3AAEDB2A-CADA-41B4-8B86-DB2E32EEFDE0}" srcOrd="7" destOrd="0" parTransId="{522B45E3-A27E-429A-A6E4-8919A646551E}" sibTransId="{0AA5AA4C-7861-44F8-92FE-32B8ED8BBC03}"/>
    <dgm:cxn modelId="{C0A9B5BB-BBD0-45F9-BA7E-9497F29AAFF1}" type="presOf" srcId="{5CC9B656-3359-480B-99D8-A14EAE573234}" destId="{CE96EBF5-381E-47C6-8976-FF74DEAC100B}" srcOrd="0" destOrd="0" presId="urn:microsoft.com/office/officeart/2005/8/layout/default"/>
    <dgm:cxn modelId="{A8AD7EC8-D588-46E6-8919-74908929E842}" type="presOf" srcId="{3AAEDB2A-CADA-41B4-8B86-DB2E32EEFDE0}" destId="{7D9087C6-5193-4520-BC9B-A3778B344503}" srcOrd="0" destOrd="0" presId="urn:microsoft.com/office/officeart/2005/8/layout/default"/>
    <dgm:cxn modelId="{78E630F4-381D-4263-B889-2BC0102DFD96}" srcId="{5D1B2027-3793-4CFF-AE7A-5D157072AEB4}" destId="{71583E46-57F1-425C-8BF6-648529C59691}" srcOrd="6" destOrd="0" parTransId="{26A671F4-C994-491E-B054-52EA2BB33688}" sibTransId="{715D8950-07FE-4664-BCAC-E8CF32680702}"/>
    <dgm:cxn modelId="{2884A6FA-2472-4530-8D96-B366C6CD99D7}" srcId="{5D1B2027-3793-4CFF-AE7A-5D157072AEB4}" destId="{DF25E922-650F-4BE4-8E06-34E45E83E72E}" srcOrd="1" destOrd="0" parTransId="{006C805B-0CED-404E-BAC9-3DFB536497B4}" sibTransId="{6F5AFF43-B8E1-4C65-BB8B-074F4A22530B}"/>
    <dgm:cxn modelId="{62CECBFB-FC5B-4D51-A2D9-ACD0226F9A11}" type="presOf" srcId="{8B3DEA24-D3B7-4A5E-A854-178FFEA599C2}" destId="{5E6A86D0-CA2D-4AEC-B7F3-FE382089E5D7}" srcOrd="0" destOrd="0" presId="urn:microsoft.com/office/officeart/2005/8/layout/default"/>
    <dgm:cxn modelId="{8E76A20B-DD09-4875-8EB9-AD3B99970ED2}" type="presParOf" srcId="{F5798ABA-B758-4B1E-90EC-B100DAC3B309}" destId="{CE96EBF5-381E-47C6-8976-FF74DEAC100B}" srcOrd="0" destOrd="0" presId="urn:microsoft.com/office/officeart/2005/8/layout/default"/>
    <dgm:cxn modelId="{F259C8D2-0BF4-41E8-9ABC-51362A9A1DAC}" type="presParOf" srcId="{F5798ABA-B758-4B1E-90EC-B100DAC3B309}" destId="{59D8316D-FD5A-4B79-BB19-441AA01D1ABA}" srcOrd="1" destOrd="0" presId="urn:microsoft.com/office/officeart/2005/8/layout/default"/>
    <dgm:cxn modelId="{16B18ED1-CA2F-4000-AC77-BFE41B04DBD5}" type="presParOf" srcId="{F5798ABA-B758-4B1E-90EC-B100DAC3B309}" destId="{BD6CA7BC-9E8B-4B7A-9417-9299F01B4424}" srcOrd="2" destOrd="0" presId="urn:microsoft.com/office/officeart/2005/8/layout/default"/>
    <dgm:cxn modelId="{89B87AE9-5299-47BC-9369-83883A43D0FC}" type="presParOf" srcId="{F5798ABA-B758-4B1E-90EC-B100DAC3B309}" destId="{DB1E1C75-59B1-47B9-956C-DEED0369314A}" srcOrd="3" destOrd="0" presId="urn:microsoft.com/office/officeart/2005/8/layout/default"/>
    <dgm:cxn modelId="{0E32A1D4-458F-42E1-B304-C3C0753F62CB}" type="presParOf" srcId="{F5798ABA-B758-4B1E-90EC-B100DAC3B309}" destId="{83A6A141-76D8-4EF4-82E8-2FEFCF10A590}" srcOrd="4" destOrd="0" presId="urn:microsoft.com/office/officeart/2005/8/layout/default"/>
    <dgm:cxn modelId="{1643C78F-6AC9-41E4-8734-DE0E4B29202E}" type="presParOf" srcId="{F5798ABA-B758-4B1E-90EC-B100DAC3B309}" destId="{C3D905A9-018A-4833-9E71-C588EF095D1E}" srcOrd="5" destOrd="0" presId="urn:microsoft.com/office/officeart/2005/8/layout/default"/>
    <dgm:cxn modelId="{CB75760A-2B6D-4FE1-A882-F2069EF23ABA}" type="presParOf" srcId="{F5798ABA-B758-4B1E-90EC-B100DAC3B309}" destId="{F1ACDD1E-3B1D-4258-BDC7-C72C46F833F6}" srcOrd="6" destOrd="0" presId="urn:microsoft.com/office/officeart/2005/8/layout/default"/>
    <dgm:cxn modelId="{56BF333F-F816-4B6A-B2BA-0B8740E2B895}" type="presParOf" srcId="{F5798ABA-B758-4B1E-90EC-B100DAC3B309}" destId="{3D975CC1-D56C-4261-9002-22EF81A91329}" srcOrd="7" destOrd="0" presId="urn:microsoft.com/office/officeart/2005/8/layout/default"/>
    <dgm:cxn modelId="{008C560B-47EF-4FAF-AA36-40090A67F9F5}" type="presParOf" srcId="{F5798ABA-B758-4B1E-90EC-B100DAC3B309}" destId="{5E6A86D0-CA2D-4AEC-B7F3-FE382089E5D7}" srcOrd="8" destOrd="0" presId="urn:microsoft.com/office/officeart/2005/8/layout/default"/>
    <dgm:cxn modelId="{F2737D69-7CF8-42E0-82D7-46B19815D18E}" type="presParOf" srcId="{F5798ABA-B758-4B1E-90EC-B100DAC3B309}" destId="{CA0B10F0-A7A6-43BE-BD08-9E87750FA991}" srcOrd="9" destOrd="0" presId="urn:microsoft.com/office/officeart/2005/8/layout/default"/>
    <dgm:cxn modelId="{DD458B4F-F8CC-4D68-A3C3-E2ADEA671297}" type="presParOf" srcId="{F5798ABA-B758-4B1E-90EC-B100DAC3B309}" destId="{0453B214-D707-4702-943C-49A15C6B60E6}" srcOrd="10" destOrd="0" presId="urn:microsoft.com/office/officeart/2005/8/layout/default"/>
    <dgm:cxn modelId="{6E99280E-1941-4460-93AE-19FFEB5E737B}" type="presParOf" srcId="{F5798ABA-B758-4B1E-90EC-B100DAC3B309}" destId="{BC3AFB5A-4B44-4C2E-97AE-0B96BF102112}" srcOrd="11" destOrd="0" presId="urn:microsoft.com/office/officeart/2005/8/layout/default"/>
    <dgm:cxn modelId="{B44E081F-F91E-4AA0-86B7-92E2D0B63C35}" type="presParOf" srcId="{F5798ABA-B758-4B1E-90EC-B100DAC3B309}" destId="{46D449AF-FF45-4163-AAAB-DF6F4788125D}" srcOrd="12" destOrd="0" presId="urn:microsoft.com/office/officeart/2005/8/layout/default"/>
    <dgm:cxn modelId="{86F12EFF-128B-4CED-947D-FB62782F0AE8}" type="presParOf" srcId="{F5798ABA-B758-4B1E-90EC-B100DAC3B309}" destId="{D1DF06D3-D59C-4CFC-B3BB-38F9CE4E8FE8}" srcOrd="13" destOrd="0" presId="urn:microsoft.com/office/officeart/2005/8/layout/default"/>
    <dgm:cxn modelId="{AAA599C0-D334-4968-AE2C-61AF1C03823B}" type="presParOf" srcId="{F5798ABA-B758-4B1E-90EC-B100DAC3B309}" destId="{7D9087C6-5193-4520-BC9B-A3778B344503}"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B57B08-490A-4FB5-96DC-E313DDACDBD0}"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a:p>
      </dgm:t>
    </dgm:pt>
    <dgm:pt modelId="{21B1F62C-FFFA-472E-ADF6-80D2B44361F8}">
      <dgm:prSet phldrT="[Text]" custT="1"/>
      <dgm:spPr/>
      <dgm:t>
        <a:bodyPr/>
        <a:lstStyle/>
        <a:p>
          <a:pPr>
            <a:defRPr sz="2200"/>
          </a:pPr>
          <a:r>
            <a:rPr lang="pt-PT" sz="2000" noProof="0" dirty="0"/>
            <a:t>Fazer referência às definições internacionais, regionais e nacionais existentes</a:t>
          </a:r>
        </a:p>
      </dgm:t>
    </dgm:pt>
    <dgm:pt modelId="{2C999C77-80F7-4AD5-A5D4-8FD81920FADD}" type="parTrans" cxnId="{314303F4-4579-4E44-A6EF-28ACBD1F29E5}">
      <dgm:prSet/>
      <dgm:spPr/>
      <dgm:t>
        <a:bodyPr/>
        <a:lstStyle/>
        <a:p>
          <a:endParaRPr sz="2200"/>
        </a:p>
      </dgm:t>
    </dgm:pt>
    <dgm:pt modelId="{CFE073E5-4548-4224-AF75-451A98095ECF}" type="sibTrans" cxnId="{314303F4-4579-4E44-A6EF-28ACBD1F29E5}">
      <dgm:prSet/>
      <dgm:spPr/>
      <dgm:t>
        <a:bodyPr/>
        <a:lstStyle/>
        <a:p>
          <a:endParaRPr sz="2200"/>
        </a:p>
      </dgm:t>
    </dgm:pt>
    <dgm:pt modelId="{C2E831B1-6651-4FE5-9342-DB4D913E63E4}">
      <dgm:prSet phldrT="[Text]" custT="1"/>
      <dgm:spPr/>
      <dgm:t>
        <a:bodyPr/>
        <a:lstStyle/>
        <a:p>
          <a:pPr>
            <a:defRPr sz="2200"/>
          </a:pPr>
          <a:r>
            <a:rPr lang="pt-PT" sz="2000" noProof="0" dirty="0"/>
            <a:t>Contextualizar sempre</a:t>
          </a:r>
        </a:p>
      </dgm:t>
    </dgm:pt>
    <dgm:pt modelId="{A313BC51-0E7E-4C22-85FF-5BAF146929DA}" type="parTrans" cxnId="{11CF10E3-55F2-4E61-9159-54CE225E4272}">
      <dgm:prSet/>
      <dgm:spPr/>
      <dgm:t>
        <a:bodyPr/>
        <a:lstStyle/>
        <a:p>
          <a:endParaRPr sz="2200"/>
        </a:p>
      </dgm:t>
    </dgm:pt>
    <dgm:pt modelId="{645B0FAC-9004-4EA0-B5BB-F2AF198BD7B5}" type="sibTrans" cxnId="{11CF10E3-55F2-4E61-9159-54CE225E4272}">
      <dgm:prSet/>
      <dgm:spPr/>
      <dgm:t>
        <a:bodyPr/>
        <a:lstStyle/>
        <a:p>
          <a:endParaRPr sz="2200"/>
        </a:p>
      </dgm:t>
    </dgm:pt>
    <dgm:pt modelId="{628E025E-A445-4F42-9262-E702D30215A5}">
      <dgm:prSet phldrT="[Text]" custT="1"/>
      <dgm:spPr/>
      <dgm:t>
        <a:bodyPr/>
        <a:lstStyle/>
        <a:p>
          <a:pPr>
            <a:defRPr sz="2200"/>
          </a:pPr>
          <a:r>
            <a:rPr lang="pt-PT" sz="1800" noProof="0"/>
            <a:t>Considerar os resultados da aprendizagem, o volume de aprendizagem, a duração e os créditos, a avaliação da qualidade, a avaliação, etc.</a:t>
          </a:r>
        </a:p>
      </dgm:t>
    </dgm:pt>
    <dgm:pt modelId="{B812945D-32F0-44C3-97D2-601C1FB5C96E}" type="parTrans" cxnId="{F425B39E-8A2D-4F24-BEBE-507DA1988265}">
      <dgm:prSet/>
      <dgm:spPr/>
      <dgm:t>
        <a:bodyPr/>
        <a:lstStyle/>
        <a:p>
          <a:endParaRPr sz="2200"/>
        </a:p>
      </dgm:t>
    </dgm:pt>
    <dgm:pt modelId="{600DC590-A8F9-40BE-A36B-589017CD2652}" type="sibTrans" cxnId="{F425B39E-8A2D-4F24-BEBE-507DA1988265}">
      <dgm:prSet/>
      <dgm:spPr/>
      <dgm:t>
        <a:bodyPr/>
        <a:lstStyle/>
        <a:p>
          <a:endParaRPr sz="2200"/>
        </a:p>
      </dgm:t>
    </dgm:pt>
    <dgm:pt modelId="{16B8EEAF-6918-4C97-AA73-F912C31A2F35}" type="pres">
      <dgm:prSet presAssocID="{CBB57B08-490A-4FB5-96DC-E313DDACDBD0}" presName="Name0" presStyleCnt="0">
        <dgm:presLayoutVars>
          <dgm:dir/>
          <dgm:resizeHandles val="exact"/>
        </dgm:presLayoutVars>
      </dgm:prSet>
      <dgm:spPr/>
    </dgm:pt>
    <dgm:pt modelId="{0844C34E-D5D2-4996-921A-0397B8256649}" type="pres">
      <dgm:prSet presAssocID="{21B1F62C-FFFA-472E-ADF6-80D2B44361F8}" presName="composite" presStyleCnt="0"/>
      <dgm:spPr/>
    </dgm:pt>
    <dgm:pt modelId="{A4521A7C-92C0-4D75-A8F7-752FEA293283}" type="pres">
      <dgm:prSet presAssocID="{21B1F62C-FFFA-472E-ADF6-80D2B44361F8}" presName="rect1" presStyleLbl="trAlignAcc1" presStyleIdx="0" presStyleCnt="3">
        <dgm:presLayoutVars>
          <dgm:bulletEnabled val="1"/>
        </dgm:presLayoutVars>
      </dgm:prSet>
      <dgm:spPr/>
    </dgm:pt>
    <dgm:pt modelId="{2CD77D7E-3DF1-41FD-82C6-8018D1022330}" type="pres">
      <dgm:prSet presAssocID="{21B1F62C-FFFA-472E-ADF6-80D2B44361F8}" presName="rect2" presStyleLbl="fgImgPlace1" presStyleIdx="0" presStyleCnt="3"/>
      <dgm:spPr/>
    </dgm:pt>
    <dgm:pt modelId="{39EA2B5B-1C1F-4958-A6EC-935080921BB5}" type="pres">
      <dgm:prSet presAssocID="{CFE073E5-4548-4224-AF75-451A98095ECF}" presName="sibTrans" presStyleCnt="0"/>
      <dgm:spPr/>
    </dgm:pt>
    <dgm:pt modelId="{7261F3F1-DF92-4D5B-87E6-830D72BF69E6}" type="pres">
      <dgm:prSet presAssocID="{C2E831B1-6651-4FE5-9342-DB4D913E63E4}" presName="composite" presStyleCnt="0"/>
      <dgm:spPr/>
    </dgm:pt>
    <dgm:pt modelId="{0A1D01ED-E0F6-44D7-B4D4-6A5A9B761E6A}" type="pres">
      <dgm:prSet presAssocID="{C2E831B1-6651-4FE5-9342-DB4D913E63E4}" presName="rect1" presStyleLbl="trAlignAcc1" presStyleIdx="1" presStyleCnt="3">
        <dgm:presLayoutVars>
          <dgm:bulletEnabled val="1"/>
        </dgm:presLayoutVars>
      </dgm:prSet>
      <dgm:spPr/>
    </dgm:pt>
    <dgm:pt modelId="{71D42F55-7E67-4201-90AB-1B07BB8BCE81}" type="pres">
      <dgm:prSet presAssocID="{C2E831B1-6651-4FE5-9342-DB4D913E63E4}" presName="rect2" presStyleLbl="fgImgPlace1" presStyleIdx="1" presStyleCnt="3"/>
      <dgm:spPr/>
    </dgm:pt>
    <dgm:pt modelId="{E5F66DA5-3128-4621-9BB6-694F4F12D6DC}" type="pres">
      <dgm:prSet presAssocID="{645B0FAC-9004-4EA0-B5BB-F2AF198BD7B5}" presName="sibTrans" presStyleCnt="0"/>
      <dgm:spPr/>
    </dgm:pt>
    <dgm:pt modelId="{AE09FE32-5D6F-4942-8284-1F4F8F7907FF}" type="pres">
      <dgm:prSet presAssocID="{628E025E-A445-4F42-9262-E702D30215A5}" presName="composite" presStyleCnt="0"/>
      <dgm:spPr/>
    </dgm:pt>
    <dgm:pt modelId="{659E558E-07DF-4920-8391-3EBA82744718}" type="pres">
      <dgm:prSet presAssocID="{628E025E-A445-4F42-9262-E702D30215A5}" presName="rect1" presStyleLbl="trAlignAcc1" presStyleIdx="2" presStyleCnt="3">
        <dgm:presLayoutVars>
          <dgm:bulletEnabled val="1"/>
        </dgm:presLayoutVars>
      </dgm:prSet>
      <dgm:spPr/>
    </dgm:pt>
    <dgm:pt modelId="{513D15FC-A6E0-4482-9F65-EA7B7F958A07}" type="pres">
      <dgm:prSet presAssocID="{628E025E-A445-4F42-9262-E702D30215A5}" presName="rect2" presStyleLbl="fgImgPlace1" presStyleIdx="2" presStyleCnt="3"/>
      <dgm:spPr/>
    </dgm:pt>
  </dgm:ptLst>
  <dgm:cxnLst>
    <dgm:cxn modelId="{E9B8DA8A-81A9-47CF-BB81-4F0546D00B52}" type="presOf" srcId="{CBB57B08-490A-4FB5-96DC-E313DDACDBD0}" destId="{16B8EEAF-6918-4C97-AA73-F912C31A2F35}" srcOrd="0" destOrd="0" presId="urn:microsoft.com/office/officeart/2008/layout/PictureStrips"/>
    <dgm:cxn modelId="{74ABC894-E597-46EE-B635-2059320A74F5}" type="presOf" srcId="{628E025E-A445-4F42-9262-E702D30215A5}" destId="{659E558E-07DF-4920-8391-3EBA82744718}" srcOrd="0" destOrd="0" presId="urn:microsoft.com/office/officeart/2008/layout/PictureStrips"/>
    <dgm:cxn modelId="{F425B39E-8A2D-4F24-BEBE-507DA1988265}" srcId="{CBB57B08-490A-4FB5-96DC-E313DDACDBD0}" destId="{628E025E-A445-4F42-9262-E702D30215A5}" srcOrd="2" destOrd="0" parTransId="{B812945D-32F0-44C3-97D2-601C1FB5C96E}" sibTransId="{600DC590-A8F9-40BE-A36B-589017CD2652}"/>
    <dgm:cxn modelId="{7F5E86B6-564A-4C1C-AB5F-0CCADF7A8C13}" type="presOf" srcId="{21B1F62C-FFFA-472E-ADF6-80D2B44361F8}" destId="{A4521A7C-92C0-4D75-A8F7-752FEA293283}" srcOrd="0" destOrd="0" presId="urn:microsoft.com/office/officeart/2008/layout/PictureStrips"/>
    <dgm:cxn modelId="{11CF10E3-55F2-4E61-9159-54CE225E4272}" srcId="{CBB57B08-490A-4FB5-96DC-E313DDACDBD0}" destId="{C2E831B1-6651-4FE5-9342-DB4D913E63E4}" srcOrd="1" destOrd="0" parTransId="{A313BC51-0E7E-4C22-85FF-5BAF146929DA}" sibTransId="{645B0FAC-9004-4EA0-B5BB-F2AF198BD7B5}"/>
    <dgm:cxn modelId="{314303F4-4579-4E44-A6EF-28ACBD1F29E5}" srcId="{CBB57B08-490A-4FB5-96DC-E313DDACDBD0}" destId="{21B1F62C-FFFA-472E-ADF6-80D2B44361F8}" srcOrd="0" destOrd="0" parTransId="{2C999C77-80F7-4AD5-A5D4-8FD81920FADD}" sibTransId="{CFE073E5-4548-4224-AF75-451A98095ECF}"/>
    <dgm:cxn modelId="{A87B55F9-D475-45FC-AFE4-9A2372D3786F}" type="presOf" srcId="{C2E831B1-6651-4FE5-9342-DB4D913E63E4}" destId="{0A1D01ED-E0F6-44D7-B4D4-6A5A9B761E6A}" srcOrd="0" destOrd="0" presId="urn:microsoft.com/office/officeart/2008/layout/PictureStrips"/>
    <dgm:cxn modelId="{0B71D2D4-BA6D-4624-8F68-B429DBBE0601}" type="presParOf" srcId="{16B8EEAF-6918-4C97-AA73-F912C31A2F35}" destId="{0844C34E-D5D2-4996-921A-0397B8256649}" srcOrd="0" destOrd="0" presId="urn:microsoft.com/office/officeart/2008/layout/PictureStrips"/>
    <dgm:cxn modelId="{E49DA581-0327-4D71-B034-98F5DC8405DD}" type="presParOf" srcId="{0844C34E-D5D2-4996-921A-0397B8256649}" destId="{A4521A7C-92C0-4D75-A8F7-752FEA293283}" srcOrd="0" destOrd="0" presId="urn:microsoft.com/office/officeart/2008/layout/PictureStrips"/>
    <dgm:cxn modelId="{1580FAA0-003A-439E-BF2C-858A6FDDCA1A}" type="presParOf" srcId="{0844C34E-D5D2-4996-921A-0397B8256649}" destId="{2CD77D7E-3DF1-41FD-82C6-8018D1022330}" srcOrd="1" destOrd="0" presId="urn:microsoft.com/office/officeart/2008/layout/PictureStrips"/>
    <dgm:cxn modelId="{36E15268-B14B-41F1-9D6B-53031C9D6306}" type="presParOf" srcId="{16B8EEAF-6918-4C97-AA73-F912C31A2F35}" destId="{39EA2B5B-1C1F-4958-A6EC-935080921BB5}" srcOrd="1" destOrd="0" presId="urn:microsoft.com/office/officeart/2008/layout/PictureStrips"/>
    <dgm:cxn modelId="{46257321-D332-46C8-9ABB-4CB10CD28D7D}" type="presParOf" srcId="{16B8EEAF-6918-4C97-AA73-F912C31A2F35}" destId="{7261F3F1-DF92-4D5B-87E6-830D72BF69E6}" srcOrd="2" destOrd="0" presId="urn:microsoft.com/office/officeart/2008/layout/PictureStrips"/>
    <dgm:cxn modelId="{C2BF5C18-3180-4C55-ADF1-7BA510F7F292}" type="presParOf" srcId="{7261F3F1-DF92-4D5B-87E6-830D72BF69E6}" destId="{0A1D01ED-E0F6-44D7-B4D4-6A5A9B761E6A}" srcOrd="0" destOrd="0" presId="urn:microsoft.com/office/officeart/2008/layout/PictureStrips"/>
    <dgm:cxn modelId="{9AA5476E-9AC9-43A7-92E9-51733210DCEB}" type="presParOf" srcId="{7261F3F1-DF92-4D5B-87E6-830D72BF69E6}" destId="{71D42F55-7E67-4201-90AB-1B07BB8BCE81}" srcOrd="1" destOrd="0" presId="urn:microsoft.com/office/officeart/2008/layout/PictureStrips"/>
    <dgm:cxn modelId="{76FA7A1C-880A-4A0F-8D1A-B9E80CD30C45}" type="presParOf" srcId="{16B8EEAF-6918-4C97-AA73-F912C31A2F35}" destId="{E5F66DA5-3128-4621-9BB6-694F4F12D6DC}" srcOrd="3" destOrd="0" presId="urn:microsoft.com/office/officeart/2008/layout/PictureStrips"/>
    <dgm:cxn modelId="{0B148B7A-B5F8-48AE-BF15-5FBA4E8C5AE5}" type="presParOf" srcId="{16B8EEAF-6918-4C97-AA73-F912C31A2F35}" destId="{AE09FE32-5D6F-4942-8284-1F4F8F7907FF}" srcOrd="4" destOrd="0" presId="urn:microsoft.com/office/officeart/2008/layout/PictureStrips"/>
    <dgm:cxn modelId="{A60E10BB-C60E-4BD5-B87E-A5374D7EB0D0}" type="presParOf" srcId="{AE09FE32-5D6F-4942-8284-1F4F8F7907FF}" destId="{659E558E-07DF-4920-8391-3EBA82744718}" srcOrd="0" destOrd="0" presId="urn:microsoft.com/office/officeart/2008/layout/PictureStrips"/>
    <dgm:cxn modelId="{A2DC2CBA-3348-4F4A-A536-8D7AC75A519D}" type="presParOf" srcId="{AE09FE32-5D6F-4942-8284-1F4F8F7907FF}" destId="{513D15FC-A6E0-4482-9F65-EA7B7F958A0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0C47DB-40B4-49EB-BFD4-B645D8218CE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a:p>
      </dgm:t>
    </dgm:pt>
    <dgm:pt modelId="{C36852D4-BAB9-48A4-8E9C-B3631C64FF35}">
      <dgm:prSet custT="1"/>
      <dgm:spPr/>
      <dgm:t>
        <a:bodyPr/>
        <a:lstStyle/>
        <a:p>
          <a:pPr>
            <a:defRPr sz="2400"/>
          </a:pPr>
          <a:r>
            <a:rPr lang="pt-PT" noProof="0" dirty="0"/>
            <a:t>Combater a inadequação das competências e as competências procuradas, promovendo a aprendizagem ao longo da vida</a:t>
          </a:r>
          <a:endParaRPr lang="pt-PT" sz="2400" noProof="0" dirty="0"/>
        </a:p>
      </dgm:t>
    </dgm:pt>
    <dgm:pt modelId="{A8F9B32F-AB17-4E91-86B7-DDF19D896483}" type="parTrans" cxnId="{D502B52E-86DB-454C-935A-581AB5BF5CFE}">
      <dgm:prSet/>
      <dgm:spPr/>
      <dgm:t>
        <a:bodyPr/>
        <a:lstStyle/>
        <a:p>
          <a:endParaRPr sz="2400"/>
        </a:p>
      </dgm:t>
    </dgm:pt>
    <dgm:pt modelId="{B1D1EC22-4E7D-43B4-B1CF-5B9569D42972}" type="sibTrans" cxnId="{D502B52E-86DB-454C-935A-581AB5BF5CFE}">
      <dgm:prSet/>
      <dgm:spPr/>
      <dgm:t>
        <a:bodyPr/>
        <a:lstStyle/>
        <a:p>
          <a:endParaRPr sz="2400"/>
        </a:p>
      </dgm:t>
    </dgm:pt>
    <dgm:pt modelId="{406DAA5D-E396-48BE-B258-669823162C0A}">
      <dgm:prSet custT="1"/>
      <dgm:spPr/>
      <dgm:t>
        <a:bodyPr/>
        <a:lstStyle/>
        <a:p>
          <a:pPr>
            <a:defRPr sz="2400"/>
          </a:pPr>
          <a:r>
            <a:rPr lang="pt-PT" sz="2000" noProof="0" dirty="0"/>
            <a:t>Servir de instrumento vital para a melhoria de competências e a requalificação dos trabalhadores, ajudando a colmatar as lacunas de competências através da prestação de formação específica</a:t>
          </a:r>
        </a:p>
      </dgm:t>
    </dgm:pt>
    <dgm:pt modelId="{BF82129F-3497-46AF-B7DE-7BDDBB9C9B72}" type="parTrans" cxnId="{B5FD5769-BA21-4336-9C18-B2D67DFD59F1}">
      <dgm:prSet/>
      <dgm:spPr/>
      <dgm:t>
        <a:bodyPr/>
        <a:lstStyle/>
        <a:p>
          <a:endParaRPr sz="2400"/>
        </a:p>
      </dgm:t>
    </dgm:pt>
    <dgm:pt modelId="{545BD04C-C13F-4EA5-B09C-FB19465EAAC9}" type="sibTrans" cxnId="{B5FD5769-BA21-4336-9C18-B2D67DFD59F1}">
      <dgm:prSet/>
      <dgm:spPr/>
      <dgm:t>
        <a:bodyPr/>
        <a:lstStyle/>
        <a:p>
          <a:endParaRPr sz="2400"/>
        </a:p>
      </dgm:t>
    </dgm:pt>
    <dgm:pt modelId="{0192FD14-926B-4B06-90A9-BB4260DDB2B1}">
      <dgm:prSet custT="1"/>
      <dgm:spPr/>
      <dgm:t>
        <a:bodyPr/>
        <a:lstStyle/>
        <a:p>
          <a:pPr>
            <a:defRPr sz="2400"/>
          </a:pPr>
          <a:r>
            <a:rPr lang="pt-PT" noProof="0" dirty="0"/>
            <a:t>Melhorar a empregabilidade</a:t>
          </a:r>
          <a:endParaRPr lang="pt-PT" sz="2400" noProof="0" dirty="0"/>
        </a:p>
      </dgm:t>
    </dgm:pt>
    <dgm:pt modelId="{76685181-E68A-4B23-89D6-283B50F3B705}" type="parTrans" cxnId="{DCC5FA0D-F983-4C42-9AE0-EFB0D9173FE6}">
      <dgm:prSet/>
      <dgm:spPr/>
      <dgm:t>
        <a:bodyPr/>
        <a:lstStyle/>
        <a:p>
          <a:endParaRPr sz="2400"/>
        </a:p>
      </dgm:t>
    </dgm:pt>
    <dgm:pt modelId="{E50E3D14-0FC7-4D89-8ABA-963148F7E771}" type="sibTrans" cxnId="{DCC5FA0D-F983-4C42-9AE0-EFB0D9173FE6}">
      <dgm:prSet/>
      <dgm:spPr/>
      <dgm:t>
        <a:bodyPr/>
        <a:lstStyle/>
        <a:p>
          <a:endParaRPr sz="2400"/>
        </a:p>
      </dgm:t>
    </dgm:pt>
    <dgm:pt modelId="{D7298553-C8B7-4047-8476-493C6CC1074C}">
      <dgm:prSet custT="1"/>
      <dgm:spPr/>
      <dgm:t>
        <a:bodyPr/>
        <a:lstStyle/>
        <a:p>
          <a:pPr>
            <a:defRPr sz="2400"/>
          </a:pPr>
          <a:r>
            <a:rPr lang="pt-PT" noProof="0" dirty="0"/>
            <a:t>Proporcionar percursos de aprendizagem flexíveis</a:t>
          </a:r>
          <a:endParaRPr lang="pt-PT" sz="2400" noProof="0" dirty="0"/>
        </a:p>
      </dgm:t>
    </dgm:pt>
    <dgm:pt modelId="{AF4C6E37-6CF9-431C-BBAF-6600F61ACAD2}" type="parTrans" cxnId="{0CD081EB-00CF-4543-A803-4DCF307E274F}">
      <dgm:prSet/>
      <dgm:spPr/>
      <dgm:t>
        <a:bodyPr/>
        <a:lstStyle/>
        <a:p>
          <a:endParaRPr sz="2400"/>
        </a:p>
      </dgm:t>
    </dgm:pt>
    <dgm:pt modelId="{5E7BB581-8E03-4510-8036-E1185086DCDD}" type="sibTrans" cxnId="{0CD081EB-00CF-4543-A803-4DCF307E274F}">
      <dgm:prSet/>
      <dgm:spPr/>
      <dgm:t>
        <a:bodyPr/>
        <a:lstStyle/>
        <a:p>
          <a:endParaRPr sz="2400"/>
        </a:p>
      </dgm:t>
    </dgm:pt>
    <dgm:pt modelId="{4C45BC7F-0FD0-4571-8658-D99DBDDAEFE3}" type="pres">
      <dgm:prSet presAssocID="{6B0C47DB-40B4-49EB-BFD4-B645D8218CED}" presName="linear" presStyleCnt="0">
        <dgm:presLayoutVars>
          <dgm:dir/>
          <dgm:animLvl val="lvl"/>
          <dgm:resizeHandles val="exact"/>
        </dgm:presLayoutVars>
      </dgm:prSet>
      <dgm:spPr/>
    </dgm:pt>
    <dgm:pt modelId="{9FDC590D-9068-457C-BF1C-91F3AE9C0002}" type="pres">
      <dgm:prSet presAssocID="{C36852D4-BAB9-48A4-8E9C-B3631C64FF35}" presName="parentLin" presStyleCnt="0"/>
      <dgm:spPr/>
    </dgm:pt>
    <dgm:pt modelId="{C8D09137-5CE5-40B6-BD1E-CFC1AFE84424}" type="pres">
      <dgm:prSet presAssocID="{C36852D4-BAB9-48A4-8E9C-B3631C64FF35}" presName="parentLeftMargin" presStyleLbl="node1" presStyleIdx="0" presStyleCnt="4"/>
      <dgm:spPr/>
    </dgm:pt>
    <dgm:pt modelId="{13C81935-1B53-4A58-8600-6D20AEF4A3D3}" type="pres">
      <dgm:prSet presAssocID="{C36852D4-BAB9-48A4-8E9C-B3631C64FF35}" presName="parentText" presStyleLbl="node1" presStyleIdx="0" presStyleCnt="4" custScaleX="142857" custScaleY="126522">
        <dgm:presLayoutVars>
          <dgm:chMax val="0"/>
          <dgm:bulletEnabled val="1"/>
        </dgm:presLayoutVars>
      </dgm:prSet>
      <dgm:spPr/>
    </dgm:pt>
    <dgm:pt modelId="{B89FECFE-5215-4D1A-857D-9C42D5179DA5}" type="pres">
      <dgm:prSet presAssocID="{C36852D4-BAB9-48A4-8E9C-B3631C64FF35}" presName="negativeSpace" presStyleCnt="0"/>
      <dgm:spPr/>
    </dgm:pt>
    <dgm:pt modelId="{19ECAF0F-76BC-47F7-A329-315FC9AD35F9}" type="pres">
      <dgm:prSet presAssocID="{C36852D4-BAB9-48A4-8E9C-B3631C64FF35}" presName="childText" presStyleLbl="conFgAcc1" presStyleIdx="0" presStyleCnt="4">
        <dgm:presLayoutVars>
          <dgm:bulletEnabled val="1"/>
        </dgm:presLayoutVars>
      </dgm:prSet>
      <dgm:spPr/>
    </dgm:pt>
    <dgm:pt modelId="{E3E06291-8EA8-4F7A-9EA4-A0F5AE00D285}" type="pres">
      <dgm:prSet presAssocID="{B1D1EC22-4E7D-43B4-B1CF-5B9569D42972}" presName="spaceBetweenRectangles" presStyleCnt="0"/>
      <dgm:spPr/>
    </dgm:pt>
    <dgm:pt modelId="{95CACCB4-2FC0-42D8-B516-5C1C570CF7E0}" type="pres">
      <dgm:prSet presAssocID="{406DAA5D-E396-48BE-B258-669823162C0A}" presName="parentLin" presStyleCnt="0"/>
      <dgm:spPr/>
    </dgm:pt>
    <dgm:pt modelId="{43ADAD6E-C3C8-49EC-A138-B43B99C9DEA6}" type="pres">
      <dgm:prSet presAssocID="{406DAA5D-E396-48BE-B258-669823162C0A}" presName="parentLeftMargin" presStyleLbl="node1" presStyleIdx="0" presStyleCnt="4"/>
      <dgm:spPr/>
    </dgm:pt>
    <dgm:pt modelId="{988E794D-AF70-4EAE-9A67-7104EADD029C}" type="pres">
      <dgm:prSet presAssocID="{406DAA5D-E396-48BE-B258-669823162C0A}" presName="parentText" presStyleLbl="node1" presStyleIdx="1" presStyleCnt="4" custScaleX="135454" custScaleY="135348">
        <dgm:presLayoutVars>
          <dgm:chMax val="0"/>
          <dgm:bulletEnabled val="1"/>
        </dgm:presLayoutVars>
      </dgm:prSet>
      <dgm:spPr/>
    </dgm:pt>
    <dgm:pt modelId="{E5774F27-E146-4018-BEB8-C59AB9977026}" type="pres">
      <dgm:prSet presAssocID="{406DAA5D-E396-48BE-B258-669823162C0A}" presName="negativeSpace" presStyleCnt="0"/>
      <dgm:spPr/>
    </dgm:pt>
    <dgm:pt modelId="{AA4440D0-C500-4186-A12B-621BFC86362F}" type="pres">
      <dgm:prSet presAssocID="{406DAA5D-E396-48BE-B258-669823162C0A}" presName="childText" presStyleLbl="conFgAcc1" presStyleIdx="1" presStyleCnt="4">
        <dgm:presLayoutVars>
          <dgm:bulletEnabled val="1"/>
        </dgm:presLayoutVars>
      </dgm:prSet>
      <dgm:spPr/>
    </dgm:pt>
    <dgm:pt modelId="{D19158F1-5A47-4DB8-AB41-50A72F949801}" type="pres">
      <dgm:prSet presAssocID="{545BD04C-C13F-4EA5-B09C-FB19465EAAC9}" presName="spaceBetweenRectangles" presStyleCnt="0"/>
      <dgm:spPr/>
    </dgm:pt>
    <dgm:pt modelId="{C08BB39A-B86D-409D-8945-1151817B9B69}" type="pres">
      <dgm:prSet presAssocID="{0192FD14-926B-4B06-90A9-BB4260DDB2B1}" presName="parentLin" presStyleCnt="0"/>
      <dgm:spPr/>
    </dgm:pt>
    <dgm:pt modelId="{B97B3B0A-FAB3-4267-8A7C-A95B714C0A64}" type="pres">
      <dgm:prSet presAssocID="{0192FD14-926B-4B06-90A9-BB4260DDB2B1}" presName="parentLeftMargin" presStyleLbl="node1" presStyleIdx="1" presStyleCnt="4"/>
      <dgm:spPr/>
    </dgm:pt>
    <dgm:pt modelId="{0E29BDE5-AD8A-4C10-A9B3-913A0D402268}" type="pres">
      <dgm:prSet presAssocID="{0192FD14-926B-4B06-90A9-BB4260DDB2B1}" presName="parentText" presStyleLbl="node1" presStyleIdx="2" presStyleCnt="4" custScaleX="137539" custScaleY="99925">
        <dgm:presLayoutVars>
          <dgm:chMax val="0"/>
          <dgm:bulletEnabled val="1"/>
        </dgm:presLayoutVars>
      </dgm:prSet>
      <dgm:spPr/>
    </dgm:pt>
    <dgm:pt modelId="{8ED168B7-AFD9-4986-90E3-297EF17B7C08}" type="pres">
      <dgm:prSet presAssocID="{0192FD14-926B-4B06-90A9-BB4260DDB2B1}" presName="negativeSpace" presStyleCnt="0"/>
      <dgm:spPr/>
    </dgm:pt>
    <dgm:pt modelId="{3E3D3228-FA25-4A2D-B0AD-0F85632A335A}" type="pres">
      <dgm:prSet presAssocID="{0192FD14-926B-4B06-90A9-BB4260DDB2B1}" presName="childText" presStyleLbl="conFgAcc1" presStyleIdx="2" presStyleCnt="4">
        <dgm:presLayoutVars>
          <dgm:bulletEnabled val="1"/>
        </dgm:presLayoutVars>
      </dgm:prSet>
      <dgm:spPr/>
    </dgm:pt>
    <dgm:pt modelId="{6FB57538-DF88-4835-986A-C2710B3395D7}" type="pres">
      <dgm:prSet presAssocID="{E50E3D14-0FC7-4D89-8ABA-963148F7E771}" presName="spaceBetweenRectangles" presStyleCnt="0"/>
      <dgm:spPr/>
    </dgm:pt>
    <dgm:pt modelId="{E6A6D4E0-8C06-4C9A-81DF-A9C984E9A02C}" type="pres">
      <dgm:prSet presAssocID="{D7298553-C8B7-4047-8476-493C6CC1074C}" presName="parentLin" presStyleCnt="0"/>
      <dgm:spPr/>
    </dgm:pt>
    <dgm:pt modelId="{1AB34F84-30E9-46E2-B4E9-552DB967C259}" type="pres">
      <dgm:prSet presAssocID="{D7298553-C8B7-4047-8476-493C6CC1074C}" presName="parentLeftMargin" presStyleLbl="node1" presStyleIdx="2" presStyleCnt="4"/>
      <dgm:spPr/>
    </dgm:pt>
    <dgm:pt modelId="{C640589D-6BFB-45AD-B53C-182A5E82D79E}" type="pres">
      <dgm:prSet presAssocID="{D7298553-C8B7-4047-8476-493C6CC1074C}" presName="parentText" presStyleLbl="node1" presStyleIdx="3" presStyleCnt="4" custScaleX="135454" custScaleY="92992">
        <dgm:presLayoutVars>
          <dgm:chMax val="0"/>
          <dgm:bulletEnabled val="1"/>
        </dgm:presLayoutVars>
      </dgm:prSet>
      <dgm:spPr/>
    </dgm:pt>
    <dgm:pt modelId="{D3B0561F-501B-40F8-83AA-8C2049211AD5}" type="pres">
      <dgm:prSet presAssocID="{D7298553-C8B7-4047-8476-493C6CC1074C}" presName="negativeSpace" presStyleCnt="0"/>
      <dgm:spPr/>
    </dgm:pt>
    <dgm:pt modelId="{11801423-6F11-4144-8064-53D7E897AF58}" type="pres">
      <dgm:prSet presAssocID="{D7298553-C8B7-4047-8476-493C6CC1074C}" presName="childText" presStyleLbl="conFgAcc1" presStyleIdx="3" presStyleCnt="4">
        <dgm:presLayoutVars>
          <dgm:bulletEnabled val="1"/>
        </dgm:presLayoutVars>
      </dgm:prSet>
      <dgm:spPr/>
    </dgm:pt>
  </dgm:ptLst>
  <dgm:cxnLst>
    <dgm:cxn modelId="{DCC5FA0D-F983-4C42-9AE0-EFB0D9173FE6}" srcId="{6B0C47DB-40B4-49EB-BFD4-B645D8218CED}" destId="{0192FD14-926B-4B06-90A9-BB4260DDB2B1}" srcOrd="2" destOrd="0" parTransId="{76685181-E68A-4B23-89D6-283B50F3B705}" sibTransId="{E50E3D14-0FC7-4D89-8ABA-963148F7E771}"/>
    <dgm:cxn modelId="{73CDB60F-18F6-4CC8-A6E1-35C796D5FA7D}" type="presOf" srcId="{0192FD14-926B-4B06-90A9-BB4260DDB2B1}" destId="{0E29BDE5-AD8A-4C10-A9B3-913A0D402268}" srcOrd="1" destOrd="0" presId="urn:microsoft.com/office/officeart/2005/8/layout/list1"/>
    <dgm:cxn modelId="{9E3F8C19-8875-4B94-AA8F-7A4FAAB1889A}" type="presOf" srcId="{C36852D4-BAB9-48A4-8E9C-B3631C64FF35}" destId="{13C81935-1B53-4A58-8600-6D20AEF4A3D3}" srcOrd="1" destOrd="0" presId="urn:microsoft.com/office/officeart/2005/8/layout/list1"/>
    <dgm:cxn modelId="{12DC811F-B579-4A83-825B-66868715E391}" type="presOf" srcId="{0192FD14-926B-4B06-90A9-BB4260DDB2B1}" destId="{B97B3B0A-FAB3-4267-8A7C-A95B714C0A64}" srcOrd="0" destOrd="0" presId="urn:microsoft.com/office/officeart/2005/8/layout/list1"/>
    <dgm:cxn modelId="{0F0D4D29-9781-4BB2-ABD4-F0A790E6C24D}" type="presOf" srcId="{406DAA5D-E396-48BE-B258-669823162C0A}" destId="{988E794D-AF70-4EAE-9A67-7104EADD029C}" srcOrd="1" destOrd="0" presId="urn:microsoft.com/office/officeart/2005/8/layout/list1"/>
    <dgm:cxn modelId="{D502B52E-86DB-454C-935A-581AB5BF5CFE}" srcId="{6B0C47DB-40B4-49EB-BFD4-B645D8218CED}" destId="{C36852D4-BAB9-48A4-8E9C-B3631C64FF35}" srcOrd="0" destOrd="0" parTransId="{A8F9B32F-AB17-4E91-86B7-DDF19D896483}" sibTransId="{B1D1EC22-4E7D-43B4-B1CF-5B9569D42972}"/>
    <dgm:cxn modelId="{0F684336-FA6C-4A31-A32F-07AB86688A53}" type="presOf" srcId="{406DAA5D-E396-48BE-B258-669823162C0A}" destId="{43ADAD6E-C3C8-49EC-A138-B43B99C9DEA6}" srcOrd="0" destOrd="0" presId="urn:microsoft.com/office/officeart/2005/8/layout/list1"/>
    <dgm:cxn modelId="{B5FD5769-BA21-4336-9C18-B2D67DFD59F1}" srcId="{6B0C47DB-40B4-49EB-BFD4-B645D8218CED}" destId="{406DAA5D-E396-48BE-B258-669823162C0A}" srcOrd="1" destOrd="0" parTransId="{BF82129F-3497-46AF-B7DE-7BDDBB9C9B72}" sibTransId="{545BD04C-C13F-4EA5-B09C-FB19465EAAC9}"/>
    <dgm:cxn modelId="{A1B04B8E-DD3B-4E21-8A6E-1E0A69F6822B}" type="presOf" srcId="{C36852D4-BAB9-48A4-8E9C-B3631C64FF35}" destId="{C8D09137-5CE5-40B6-BD1E-CFC1AFE84424}" srcOrd="0" destOrd="0" presId="urn:microsoft.com/office/officeart/2005/8/layout/list1"/>
    <dgm:cxn modelId="{6A5D4A9D-41C4-4328-9C6B-B5090AE2A661}" type="presOf" srcId="{D7298553-C8B7-4047-8476-493C6CC1074C}" destId="{C640589D-6BFB-45AD-B53C-182A5E82D79E}" srcOrd="1" destOrd="0" presId="urn:microsoft.com/office/officeart/2005/8/layout/list1"/>
    <dgm:cxn modelId="{496CA2C1-57C3-408C-94F9-B6CE85A971F3}" type="presOf" srcId="{6B0C47DB-40B4-49EB-BFD4-B645D8218CED}" destId="{4C45BC7F-0FD0-4571-8658-D99DBDDAEFE3}" srcOrd="0" destOrd="0" presId="urn:microsoft.com/office/officeart/2005/8/layout/list1"/>
    <dgm:cxn modelId="{2CB0E2DB-06E2-4EC2-9825-47919C2C79CE}" type="presOf" srcId="{D7298553-C8B7-4047-8476-493C6CC1074C}" destId="{1AB34F84-30E9-46E2-B4E9-552DB967C259}" srcOrd="0" destOrd="0" presId="urn:microsoft.com/office/officeart/2005/8/layout/list1"/>
    <dgm:cxn modelId="{0CD081EB-00CF-4543-A803-4DCF307E274F}" srcId="{6B0C47DB-40B4-49EB-BFD4-B645D8218CED}" destId="{D7298553-C8B7-4047-8476-493C6CC1074C}" srcOrd="3" destOrd="0" parTransId="{AF4C6E37-6CF9-431C-BBAF-6600F61ACAD2}" sibTransId="{5E7BB581-8E03-4510-8036-E1185086DCDD}"/>
    <dgm:cxn modelId="{D03032AA-051B-4B06-8AF4-B22FEB190DB4}" type="presParOf" srcId="{4C45BC7F-0FD0-4571-8658-D99DBDDAEFE3}" destId="{9FDC590D-9068-457C-BF1C-91F3AE9C0002}" srcOrd="0" destOrd="0" presId="urn:microsoft.com/office/officeart/2005/8/layout/list1"/>
    <dgm:cxn modelId="{352E3E6A-1088-4E86-8BEE-654761C4F653}" type="presParOf" srcId="{9FDC590D-9068-457C-BF1C-91F3AE9C0002}" destId="{C8D09137-5CE5-40B6-BD1E-CFC1AFE84424}" srcOrd="0" destOrd="0" presId="urn:microsoft.com/office/officeart/2005/8/layout/list1"/>
    <dgm:cxn modelId="{25FD9749-FFB6-4A27-8DF0-0DF081B47F1E}" type="presParOf" srcId="{9FDC590D-9068-457C-BF1C-91F3AE9C0002}" destId="{13C81935-1B53-4A58-8600-6D20AEF4A3D3}" srcOrd="1" destOrd="0" presId="urn:microsoft.com/office/officeart/2005/8/layout/list1"/>
    <dgm:cxn modelId="{FDEC1355-16E9-4D60-83DE-015B7D038BFA}" type="presParOf" srcId="{4C45BC7F-0FD0-4571-8658-D99DBDDAEFE3}" destId="{B89FECFE-5215-4D1A-857D-9C42D5179DA5}" srcOrd="1" destOrd="0" presId="urn:microsoft.com/office/officeart/2005/8/layout/list1"/>
    <dgm:cxn modelId="{C5C02DA6-F52C-44D2-8348-DE3ECBF17903}" type="presParOf" srcId="{4C45BC7F-0FD0-4571-8658-D99DBDDAEFE3}" destId="{19ECAF0F-76BC-47F7-A329-315FC9AD35F9}" srcOrd="2" destOrd="0" presId="urn:microsoft.com/office/officeart/2005/8/layout/list1"/>
    <dgm:cxn modelId="{92F6E65E-5777-41AE-833C-C02C923B1D96}" type="presParOf" srcId="{4C45BC7F-0FD0-4571-8658-D99DBDDAEFE3}" destId="{E3E06291-8EA8-4F7A-9EA4-A0F5AE00D285}" srcOrd="3" destOrd="0" presId="urn:microsoft.com/office/officeart/2005/8/layout/list1"/>
    <dgm:cxn modelId="{754A452F-6778-4C21-988D-55177C26816E}" type="presParOf" srcId="{4C45BC7F-0FD0-4571-8658-D99DBDDAEFE3}" destId="{95CACCB4-2FC0-42D8-B516-5C1C570CF7E0}" srcOrd="4" destOrd="0" presId="urn:microsoft.com/office/officeart/2005/8/layout/list1"/>
    <dgm:cxn modelId="{52226789-1107-42F1-9073-3CE99047693F}" type="presParOf" srcId="{95CACCB4-2FC0-42D8-B516-5C1C570CF7E0}" destId="{43ADAD6E-C3C8-49EC-A138-B43B99C9DEA6}" srcOrd="0" destOrd="0" presId="urn:microsoft.com/office/officeart/2005/8/layout/list1"/>
    <dgm:cxn modelId="{BEF2630A-C51C-46ED-93C3-464BBE0EF27B}" type="presParOf" srcId="{95CACCB4-2FC0-42D8-B516-5C1C570CF7E0}" destId="{988E794D-AF70-4EAE-9A67-7104EADD029C}" srcOrd="1" destOrd="0" presId="urn:microsoft.com/office/officeart/2005/8/layout/list1"/>
    <dgm:cxn modelId="{B9597F14-385B-4E90-8860-0AD1ED1B08A0}" type="presParOf" srcId="{4C45BC7F-0FD0-4571-8658-D99DBDDAEFE3}" destId="{E5774F27-E146-4018-BEB8-C59AB9977026}" srcOrd="5" destOrd="0" presId="urn:microsoft.com/office/officeart/2005/8/layout/list1"/>
    <dgm:cxn modelId="{68946C28-5988-4EAA-9522-AD9C65D3289C}" type="presParOf" srcId="{4C45BC7F-0FD0-4571-8658-D99DBDDAEFE3}" destId="{AA4440D0-C500-4186-A12B-621BFC86362F}" srcOrd="6" destOrd="0" presId="urn:microsoft.com/office/officeart/2005/8/layout/list1"/>
    <dgm:cxn modelId="{2FED77D2-594E-4920-8D9B-22255625227F}" type="presParOf" srcId="{4C45BC7F-0FD0-4571-8658-D99DBDDAEFE3}" destId="{D19158F1-5A47-4DB8-AB41-50A72F949801}" srcOrd="7" destOrd="0" presId="urn:microsoft.com/office/officeart/2005/8/layout/list1"/>
    <dgm:cxn modelId="{46D82827-3591-4866-86C4-A8317E824879}" type="presParOf" srcId="{4C45BC7F-0FD0-4571-8658-D99DBDDAEFE3}" destId="{C08BB39A-B86D-409D-8945-1151817B9B69}" srcOrd="8" destOrd="0" presId="urn:microsoft.com/office/officeart/2005/8/layout/list1"/>
    <dgm:cxn modelId="{1BF4C166-EABC-448B-861F-741B38895C69}" type="presParOf" srcId="{C08BB39A-B86D-409D-8945-1151817B9B69}" destId="{B97B3B0A-FAB3-4267-8A7C-A95B714C0A64}" srcOrd="0" destOrd="0" presId="urn:microsoft.com/office/officeart/2005/8/layout/list1"/>
    <dgm:cxn modelId="{109BC09D-B8BB-4431-AC75-08DB04581E49}" type="presParOf" srcId="{C08BB39A-B86D-409D-8945-1151817B9B69}" destId="{0E29BDE5-AD8A-4C10-A9B3-913A0D402268}" srcOrd="1" destOrd="0" presId="urn:microsoft.com/office/officeart/2005/8/layout/list1"/>
    <dgm:cxn modelId="{84D3389B-D391-4E36-ADDE-609684D9C4C7}" type="presParOf" srcId="{4C45BC7F-0FD0-4571-8658-D99DBDDAEFE3}" destId="{8ED168B7-AFD9-4986-90E3-297EF17B7C08}" srcOrd="9" destOrd="0" presId="urn:microsoft.com/office/officeart/2005/8/layout/list1"/>
    <dgm:cxn modelId="{42C26112-9EBE-45D4-9AE6-0B93A525AFF9}" type="presParOf" srcId="{4C45BC7F-0FD0-4571-8658-D99DBDDAEFE3}" destId="{3E3D3228-FA25-4A2D-B0AD-0F85632A335A}" srcOrd="10" destOrd="0" presId="urn:microsoft.com/office/officeart/2005/8/layout/list1"/>
    <dgm:cxn modelId="{E006CD3D-EE2E-4B90-A00C-6BD2DEA96366}" type="presParOf" srcId="{4C45BC7F-0FD0-4571-8658-D99DBDDAEFE3}" destId="{6FB57538-DF88-4835-986A-C2710B3395D7}" srcOrd="11" destOrd="0" presId="urn:microsoft.com/office/officeart/2005/8/layout/list1"/>
    <dgm:cxn modelId="{C34F06D9-8725-4641-9777-F5D78E9C2570}" type="presParOf" srcId="{4C45BC7F-0FD0-4571-8658-D99DBDDAEFE3}" destId="{E6A6D4E0-8C06-4C9A-81DF-A9C984E9A02C}" srcOrd="12" destOrd="0" presId="urn:microsoft.com/office/officeart/2005/8/layout/list1"/>
    <dgm:cxn modelId="{59570855-3465-4994-BF68-B2F8232C8BD8}" type="presParOf" srcId="{E6A6D4E0-8C06-4C9A-81DF-A9C984E9A02C}" destId="{1AB34F84-30E9-46E2-B4E9-552DB967C259}" srcOrd="0" destOrd="0" presId="urn:microsoft.com/office/officeart/2005/8/layout/list1"/>
    <dgm:cxn modelId="{F59A31B9-ADB3-42F1-8E9D-0DDE5BEE12F8}" type="presParOf" srcId="{E6A6D4E0-8C06-4C9A-81DF-A9C984E9A02C}" destId="{C640589D-6BFB-45AD-B53C-182A5E82D79E}" srcOrd="1" destOrd="0" presId="urn:microsoft.com/office/officeart/2005/8/layout/list1"/>
    <dgm:cxn modelId="{C505CDEF-972D-4B32-9466-A488D8733B93}" type="presParOf" srcId="{4C45BC7F-0FD0-4571-8658-D99DBDDAEFE3}" destId="{D3B0561F-501B-40F8-83AA-8C2049211AD5}" srcOrd="13" destOrd="0" presId="urn:microsoft.com/office/officeart/2005/8/layout/list1"/>
    <dgm:cxn modelId="{F21A3AFA-250B-408D-BBED-DFC1564B1762}" type="presParOf" srcId="{4C45BC7F-0FD0-4571-8658-D99DBDDAEFE3}" destId="{11801423-6F11-4144-8064-53D7E897AF58}"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1B2027-3793-4CFF-AE7A-5D157072AEB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a:p>
      </dgm:t>
    </dgm:pt>
    <dgm:pt modelId="{32A20AD1-F9B4-4588-AB65-AB553B47C8FF}">
      <dgm:prSet custT="1"/>
      <dgm:spPr/>
      <dgm:t>
        <a:bodyPr/>
        <a:lstStyle/>
        <a:p>
          <a:r>
            <a:rPr lang="pt-PT" sz="2000" noProof="0" dirty="0"/>
            <a:t>Aprendizes e profissionais ao longo da vida que procuram progressão na carreira e desenvolvimento pessoal</a:t>
          </a:r>
        </a:p>
      </dgm:t>
    </dgm:pt>
    <dgm:pt modelId="{80230E88-31E1-4188-BF3A-DF7BB400FADD}" type="sibTrans" cxnId="{E0517CAC-323A-421C-9363-DF15C010DCA1}">
      <dgm:prSet/>
      <dgm:spPr/>
      <dgm:t>
        <a:bodyPr/>
        <a:lstStyle/>
        <a:p>
          <a:endParaRPr/>
        </a:p>
      </dgm:t>
    </dgm:pt>
    <dgm:pt modelId="{50999031-9C8A-49F0-A2D4-F3FD125F5024}" type="parTrans" cxnId="{E0517CAC-323A-421C-9363-DF15C010DCA1}">
      <dgm:prSet/>
      <dgm:spPr/>
      <dgm:t>
        <a:bodyPr/>
        <a:lstStyle/>
        <a:p>
          <a:endParaRPr/>
        </a:p>
      </dgm:t>
    </dgm:pt>
    <dgm:pt modelId="{676E1C71-98CE-488D-BD54-DAFF66C4066B}">
      <dgm:prSet custT="1"/>
      <dgm:spPr/>
      <dgm:t>
        <a:bodyPr/>
        <a:lstStyle/>
        <a:p>
          <a:r>
            <a:rPr lang="pt-PT" sz="2000" noProof="0" dirty="0"/>
            <a:t>Candidatos a emprego e jovens NEN NEN  </a:t>
          </a:r>
        </a:p>
      </dgm:t>
    </dgm:pt>
    <dgm:pt modelId="{81E02FD4-A49F-4EE3-91E0-5EE40E3AB0D3}" type="sibTrans" cxnId="{27E92FC6-9260-44C9-B47F-749CB4496514}">
      <dgm:prSet/>
      <dgm:spPr/>
      <dgm:t>
        <a:bodyPr/>
        <a:lstStyle/>
        <a:p>
          <a:endParaRPr/>
        </a:p>
      </dgm:t>
    </dgm:pt>
    <dgm:pt modelId="{111CDED2-7F1D-4D92-B928-2C6CE87C87FC}" type="parTrans" cxnId="{27E92FC6-9260-44C9-B47F-749CB4496514}">
      <dgm:prSet/>
      <dgm:spPr/>
      <dgm:t>
        <a:bodyPr/>
        <a:lstStyle/>
        <a:p>
          <a:endParaRPr/>
        </a:p>
      </dgm:t>
    </dgm:pt>
    <dgm:pt modelId="{D4D98F59-2A97-4648-85DE-EF1D597C1E1F}">
      <dgm:prSet custT="1"/>
      <dgm:spPr/>
      <dgm:t>
        <a:bodyPr/>
        <a:lstStyle/>
        <a:p>
          <a:r>
            <a:rPr lang="pt-PT" sz="2000" noProof="0" dirty="0"/>
            <a:t>Pessoas pouco qualificadas/qualificadas </a:t>
          </a:r>
        </a:p>
      </dgm:t>
    </dgm:pt>
    <dgm:pt modelId="{4AEF15DF-2C2F-4126-9FD8-EFEB7FCC5E4C}" type="sibTrans" cxnId="{E59B1FDC-D32D-4396-BD36-4F9D1BA51FE0}">
      <dgm:prSet/>
      <dgm:spPr/>
      <dgm:t>
        <a:bodyPr/>
        <a:lstStyle/>
        <a:p>
          <a:endParaRPr/>
        </a:p>
      </dgm:t>
    </dgm:pt>
    <dgm:pt modelId="{81991FE9-8810-40BA-8043-1C586EE5AC78}" type="parTrans" cxnId="{E59B1FDC-D32D-4396-BD36-4F9D1BA51FE0}">
      <dgm:prSet/>
      <dgm:spPr/>
      <dgm:t>
        <a:bodyPr/>
        <a:lstStyle/>
        <a:p>
          <a:endParaRPr/>
        </a:p>
      </dgm:t>
    </dgm:pt>
    <dgm:pt modelId="{2DD0FFA9-9EC2-4ED7-9180-D463F24631C9}">
      <dgm:prSet custT="1"/>
      <dgm:spPr/>
      <dgm:t>
        <a:bodyPr/>
        <a:lstStyle/>
        <a:p>
          <a:r>
            <a:rPr lang="pt-PT" sz="2000" noProof="0" dirty="0"/>
            <a:t>Alunos em educação e formação formais e não formais</a:t>
          </a:r>
        </a:p>
      </dgm:t>
    </dgm:pt>
    <dgm:pt modelId="{3CB426A1-2649-43B8-96BB-24708C064EE0}" type="sibTrans" cxnId="{8BF9E6A4-525F-4F4F-8C13-54AD78BC5EDF}">
      <dgm:prSet/>
      <dgm:spPr/>
      <dgm:t>
        <a:bodyPr/>
        <a:lstStyle/>
        <a:p>
          <a:endParaRPr/>
        </a:p>
      </dgm:t>
    </dgm:pt>
    <dgm:pt modelId="{5C562316-4093-4525-9FF9-CD775BD4DAD7}" type="parTrans" cxnId="{8BF9E6A4-525F-4F4F-8C13-54AD78BC5EDF}">
      <dgm:prSet/>
      <dgm:spPr/>
      <dgm:t>
        <a:bodyPr/>
        <a:lstStyle/>
        <a:p>
          <a:endParaRPr/>
        </a:p>
      </dgm:t>
    </dgm:pt>
    <dgm:pt modelId="{3AAEDB2A-CADA-41B4-8B86-DB2E32EEFDE0}">
      <dgm:prSet custT="1"/>
      <dgm:spPr/>
      <dgm:t>
        <a:bodyPr/>
        <a:lstStyle/>
        <a:p>
          <a:r>
            <a:rPr lang="pt-PT" sz="2000" noProof="0" dirty="0"/>
            <a:t>Jovens fora da escola </a:t>
          </a:r>
        </a:p>
      </dgm:t>
    </dgm:pt>
    <dgm:pt modelId="{0AA5AA4C-7861-44F8-92FE-32B8ED8BBC03}" type="sibTrans" cxnId="{90DD37B6-CAD1-4348-BA43-FB04457122D3}">
      <dgm:prSet/>
      <dgm:spPr/>
      <dgm:t>
        <a:bodyPr/>
        <a:lstStyle/>
        <a:p>
          <a:endParaRPr/>
        </a:p>
      </dgm:t>
    </dgm:pt>
    <dgm:pt modelId="{522B45E3-A27E-429A-A6E4-8919A646551E}" type="parTrans" cxnId="{90DD37B6-CAD1-4348-BA43-FB04457122D3}">
      <dgm:prSet/>
      <dgm:spPr/>
      <dgm:t>
        <a:bodyPr/>
        <a:lstStyle/>
        <a:p>
          <a:endParaRPr/>
        </a:p>
      </dgm:t>
    </dgm:pt>
    <dgm:pt modelId="{F4C519CF-3F79-45BC-9041-7B297D1F49B8}">
      <dgm:prSet custT="1"/>
      <dgm:spPr/>
      <dgm:t>
        <a:bodyPr/>
        <a:lstStyle/>
        <a:p>
          <a:r>
            <a:rPr lang="pt-PT" sz="2000" noProof="0" dirty="0"/>
            <a:t>Grupos desfavorecidos (em termos de rendimento familiar, raparigas, mulheres, refugiados)</a:t>
          </a:r>
        </a:p>
      </dgm:t>
    </dgm:pt>
    <dgm:pt modelId="{B5E4C204-6200-4CB5-9C9F-205CC7C471AB}" type="parTrans" cxnId="{F75E584F-53A7-417A-BDBB-4051BE4AD96D}">
      <dgm:prSet/>
      <dgm:spPr/>
      <dgm:t>
        <a:bodyPr/>
        <a:lstStyle/>
        <a:p>
          <a:endParaRPr/>
        </a:p>
      </dgm:t>
    </dgm:pt>
    <dgm:pt modelId="{5216E301-31AA-477D-9DD4-6809EF4C198D}" type="sibTrans" cxnId="{F75E584F-53A7-417A-BDBB-4051BE4AD96D}">
      <dgm:prSet/>
      <dgm:spPr/>
      <dgm:t>
        <a:bodyPr/>
        <a:lstStyle/>
        <a:p>
          <a:endParaRPr/>
        </a:p>
      </dgm:t>
    </dgm:pt>
    <dgm:pt modelId="{F5798ABA-B758-4B1E-90EC-B100DAC3B309}" type="pres">
      <dgm:prSet presAssocID="{5D1B2027-3793-4CFF-AE7A-5D157072AEB4}" presName="diagram" presStyleCnt="0">
        <dgm:presLayoutVars>
          <dgm:dir/>
          <dgm:resizeHandles val="exact"/>
        </dgm:presLayoutVars>
      </dgm:prSet>
      <dgm:spPr/>
    </dgm:pt>
    <dgm:pt modelId="{AF650432-5EBA-456B-ACE7-AEF8F4368924}" type="pres">
      <dgm:prSet presAssocID="{32A20AD1-F9B4-4588-AB65-AB553B47C8FF}" presName="node" presStyleLbl="node1" presStyleIdx="0" presStyleCnt="6">
        <dgm:presLayoutVars>
          <dgm:bulletEnabled val="1"/>
        </dgm:presLayoutVars>
      </dgm:prSet>
      <dgm:spPr/>
    </dgm:pt>
    <dgm:pt modelId="{12C0F4B0-6C69-4C02-984C-119BEA5F6C85}" type="pres">
      <dgm:prSet presAssocID="{80230E88-31E1-4188-BF3A-DF7BB400FADD}" presName="sibTrans" presStyleCnt="0"/>
      <dgm:spPr/>
    </dgm:pt>
    <dgm:pt modelId="{2A8C47E7-D34D-4BC5-971A-FD9CCAB23D94}" type="pres">
      <dgm:prSet presAssocID="{676E1C71-98CE-488D-BD54-DAFF66C4066B}" presName="node" presStyleLbl="node1" presStyleIdx="1" presStyleCnt="6">
        <dgm:presLayoutVars>
          <dgm:bulletEnabled val="1"/>
        </dgm:presLayoutVars>
      </dgm:prSet>
      <dgm:spPr/>
    </dgm:pt>
    <dgm:pt modelId="{86D8CE1D-581D-4C6D-8A4F-BA134540228B}" type="pres">
      <dgm:prSet presAssocID="{81E02FD4-A49F-4EE3-91E0-5EE40E3AB0D3}" presName="sibTrans" presStyleCnt="0"/>
      <dgm:spPr/>
    </dgm:pt>
    <dgm:pt modelId="{5B168CB8-B695-4DF3-B684-CD1ABD1CBA77}" type="pres">
      <dgm:prSet presAssocID="{D4D98F59-2A97-4648-85DE-EF1D597C1E1F}" presName="node" presStyleLbl="node1" presStyleIdx="2" presStyleCnt="6">
        <dgm:presLayoutVars>
          <dgm:bulletEnabled val="1"/>
        </dgm:presLayoutVars>
      </dgm:prSet>
      <dgm:spPr/>
    </dgm:pt>
    <dgm:pt modelId="{B07973BB-C41C-4429-B44E-F984743CB3DD}" type="pres">
      <dgm:prSet presAssocID="{4AEF15DF-2C2F-4126-9FD8-EFEB7FCC5E4C}" presName="sibTrans" presStyleCnt="0"/>
      <dgm:spPr/>
    </dgm:pt>
    <dgm:pt modelId="{9F3E0CB4-1C1C-4644-9254-216479EDE5BA}" type="pres">
      <dgm:prSet presAssocID="{2DD0FFA9-9EC2-4ED7-9180-D463F24631C9}" presName="node" presStyleLbl="node1" presStyleIdx="3" presStyleCnt="6">
        <dgm:presLayoutVars>
          <dgm:bulletEnabled val="1"/>
        </dgm:presLayoutVars>
      </dgm:prSet>
      <dgm:spPr/>
    </dgm:pt>
    <dgm:pt modelId="{1E5C0030-4802-49C8-AF70-AB6506601D64}" type="pres">
      <dgm:prSet presAssocID="{3CB426A1-2649-43B8-96BB-24708C064EE0}" presName="sibTrans" presStyleCnt="0"/>
      <dgm:spPr/>
    </dgm:pt>
    <dgm:pt modelId="{7D9087C6-5193-4520-BC9B-A3778B344503}" type="pres">
      <dgm:prSet presAssocID="{3AAEDB2A-CADA-41B4-8B86-DB2E32EEFDE0}" presName="node" presStyleLbl="node1" presStyleIdx="4" presStyleCnt="6" custLinFactNeighborX="-604" custLinFactNeighborY="1044">
        <dgm:presLayoutVars>
          <dgm:bulletEnabled val="1"/>
        </dgm:presLayoutVars>
      </dgm:prSet>
      <dgm:spPr/>
    </dgm:pt>
    <dgm:pt modelId="{E8B3BD6A-E4D0-4800-A5D0-9CA8D66FD10F}" type="pres">
      <dgm:prSet presAssocID="{0AA5AA4C-7861-44F8-92FE-32B8ED8BBC03}" presName="sibTrans" presStyleCnt="0"/>
      <dgm:spPr/>
    </dgm:pt>
    <dgm:pt modelId="{1D6F368A-A96E-41CE-B2FA-319020CB26CF}" type="pres">
      <dgm:prSet presAssocID="{F4C519CF-3F79-45BC-9041-7B297D1F49B8}" presName="node" presStyleLbl="node1" presStyleIdx="5" presStyleCnt="6">
        <dgm:presLayoutVars>
          <dgm:bulletEnabled val="1"/>
        </dgm:presLayoutVars>
      </dgm:prSet>
      <dgm:spPr/>
    </dgm:pt>
  </dgm:ptLst>
  <dgm:cxnLst>
    <dgm:cxn modelId="{14BFE506-8CAD-47AC-8614-FDD3C4084FFA}" type="presOf" srcId="{F4C519CF-3F79-45BC-9041-7B297D1F49B8}" destId="{1D6F368A-A96E-41CE-B2FA-319020CB26CF}" srcOrd="0" destOrd="0" presId="urn:microsoft.com/office/officeart/2005/8/layout/default"/>
    <dgm:cxn modelId="{5A622B0A-C713-4646-B514-25212CCD8B03}" type="presOf" srcId="{5D1B2027-3793-4CFF-AE7A-5D157072AEB4}" destId="{F5798ABA-B758-4B1E-90EC-B100DAC3B309}" srcOrd="0" destOrd="0" presId="urn:microsoft.com/office/officeart/2005/8/layout/default"/>
    <dgm:cxn modelId="{5102AF0B-AE2E-49F6-9AA4-A5E6F4DB7CEC}" type="presOf" srcId="{676E1C71-98CE-488D-BD54-DAFF66C4066B}" destId="{2A8C47E7-D34D-4BC5-971A-FD9CCAB23D94}" srcOrd="0" destOrd="0" presId="urn:microsoft.com/office/officeart/2005/8/layout/default"/>
    <dgm:cxn modelId="{393DC13D-2A7B-4B18-939E-CBC1E965B98F}" type="presOf" srcId="{2DD0FFA9-9EC2-4ED7-9180-D463F24631C9}" destId="{9F3E0CB4-1C1C-4644-9254-216479EDE5BA}" srcOrd="0" destOrd="0" presId="urn:microsoft.com/office/officeart/2005/8/layout/default"/>
    <dgm:cxn modelId="{F75E584F-53A7-417A-BDBB-4051BE4AD96D}" srcId="{5D1B2027-3793-4CFF-AE7A-5D157072AEB4}" destId="{F4C519CF-3F79-45BC-9041-7B297D1F49B8}" srcOrd="5" destOrd="0" parTransId="{B5E4C204-6200-4CB5-9C9F-205CC7C471AB}" sibTransId="{5216E301-31AA-477D-9DD4-6809EF4C198D}"/>
    <dgm:cxn modelId="{5EAB7A8F-3CF2-4635-AA1D-F7FBF7BDDA06}" type="presOf" srcId="{D4D98F59-2A97-4648-85DE-EF1D597C1E1F}" destId="{5B168CB8-B695-4DF3-B684-CD1ABD1CBA77}" srcOrd="0" destOrd="0" presId="urn:microsoft.com/office/officeart/2005/8/layout/default"/>
    <dgm:cxn modelId="{8BF9E6A4-525F-4F4F-8C13-54AD78BC5EDF}" srcId="{5D1B2027-3793-4CFF-AE7A-5D157072AEB4}" destId="{2DD0FFA9-9EC2-4ED7-9180-D463F24631C9}" srcOrd="3" destOrd="0" parTransId="{5C562316-4093-4525-9FF9-CD775BD4DAD7}" sibTransId="{3CB426A1-2649-43B8-96BB-24708C064EE0}"/>
    <dgm:cxn modelId="{E0517CAC-323A-421C-9363-DF15C010DCA1}" srcId="{5D1B2027-3793-4CFF-AE7A-5D157072AEB4}" destId="{32A20AD1-F9B4-4588-AB65-AB553B47C8FF}" srcOrd="0" destOrd="0" parTransId="{50999031-9C8A-49F0-A2D4-F3FD125F5024}" sibTransId="{80230E88-31E1-4188-BF3A-DF7BB400FADD}"/>
    <dgm:cxn modelId="{90DD37B6-CAD1-4348-BA43-FB04457122D3}" srcId="{5D1B2027-3793-4CFF-AE7A-5D157072AEB4}" destId="{3AAEDB2A-CADA-41B4-8B86-DB2E32EEFDE0}" srcOrd="4" destOrd="0" parTransId="{522B45E3-A27E-429A-A6E4-8919A646551E}" sibTransId="{0AA5AA4C-7861-44F8-92FE-32B8ED8BBC03}"/>
    <dgm:cxn modelId="{27E92FC6-9260-44C9-B47F-749CB4496514}" srcId="{5D1B2027-3793-4CFF-AE7A-5D157072AEB4}" destId="{676E1C71-98CE-488D-BD54-DAFF66C4066B}" srcOrd="1" destOrd="0" parTransId="{111CDED2-7F1D-4D92-B928-2C6CE87C87FC}" sibTransId="{81E02FD4-A49F-4EE3-91E0-5EE40E3AB0D3}"/>
    <dgm:cxn modelId="{A8AD7EC8-D588-46E6-8919-74908929E842}" type="presOf" srcId="{3AAEDB2A-CADA-41B4-8B86-DB2E32EEFDE0}" destId="{7D9087C6-5193-4520-BC9B-A3778B344503}" srcOrd="0" destOrd="0" presId="urn:microsoft.com/office/officeart/2005/8/layout/default"/>
    <dgm:cxn modelId="{A68EF6D2-06D0-4871-9A54-65CFBA268F79}" type="presOf" srcId="{32A20AD1-F9B4-4588-AB65-AB553B47C8FF}" destId="{AF650432-5EBA-456B-ACE7-AEF8F4368924}" srcOrd="0" destOrd="0" presId="urn:microsoft.com/office/officeart/2005/8/layout/default"/>
    <dgm:cxn modelId="{E59B1FDC-D32D-4396-BD36-4F9D1BA51FE0}" srcId="{5D1B2027-3793-4CFF-AE7A-5D157072AEB4}" destId="{D4D98F59-2A97-4648-85DE-EF1D597C1E1F}" srcOrd="2" destOrd="0" parTransId="{81991FE9-8810-40BA-8043-1C586EE5AC78}" sibTransId="{4AEF15DF-2C2F-4126-9FD8-EFEB7FCC5E4C}"/>
    <dgm:cxn modelId="{C4D03182-9517-4B9A-83AD-86BC13C45889}" type="presParOf" srcId="{F5798ABA-B758-4B1E-90EC-B100DAC3B309}" destId="{AF650432-5EBA-456B-ACE7-AEF8F4368924}" srcOrd="0" destOrd="0" presId="urn:microsoft.com/office/officeart/2005/8/layout/default"/>
    <dgm:cxn modelId="{0BCB9737-8B98-4F60-925B-BA2D130EFCB6}" type="presParOf" srcId="{F5798ABA-B758-4B1E-90EC-B100DAC3B309}" destId="{12C0F4B0-6C69-4C02-984C-119BEA5F6C85}" srcOrd="1" destOrd="0" presId="urn:microsoft.com/office/officeart/2005/8/layout/default"/>
    <dgm:cxn modelId="{6C1E60C9-34F5-49D1-AA0A-E4B4A9B366EB}" type="presParOf" srcId="{F5798ABA-B758-4B1E-90EC-B100DAC3B309}" destId="{2A8C47E7-D34D-4BC5-971A-FD9CCAB23D94}" srcOrd="2" destOrd="0" presId="urn:microsoft.com/office/officeart/2005/8/layout/default"/>
    <dgm:cxn modelId="{F218789B-695E-4B79-8043-3F1508D98295}" type="presParOf" srcId="{F5798ABA-B758-4B1E-90EC-B100DAC3B309}" destId="{86D8CE1D-581D-4C6D-8A4F-BA134540228B}" srcOrd="3" destOrd="0" presId="urn:microsoft.com/office/officeart/2005/8/layout/default"/>
    <dgm:cxn modelId="{0DF31911-667A-4059-BF4D-60C909B4B706}" type="presParOf" srcId="{F5798ABA-B758-4B1E-90EC-B100DAC3B309}" destId="{5B168CB8-B695-4DF3-B684-CD1ABD1CBA77}" srcOrd="4" destOrd="0" presId="urn:microsoft.com/office/officeart/2005/8/layout/default"/>
    <dgm:cxn modelId="{3DF60155-E1CA-42DC-99A7-52E0AF6A5304}" type="presParOf" srcId="{F5798ABA-B758-4B1E-90EC-B100DAC3B309}" destId="{B07973BB-C41C-4429-B44E-F984743CB3DD}" srcOrd="5" destOrd="0" presId="urn:microsoft.com/office/officeart/2005/8/layout/default"/>
    <dgm:cxn modelId="{9579AA0D-40BA-4C29-AE3F-669B29011A0B}" type="presParOf" srcId="{F5798ABA-B758-4B1E-90EC-B100DAC3B309}" destId="{9F3E0CB4-1C1C-4644-9254-216479EDE5BA}" srcOrd="6" destOrd="0" presId="urn:microsoft.com/office/officeart/2005/8/layout/default"/>
    <dgm:cxn modelId="{28A40F3F-D5D6-40C3-B945-64852C42C326}" type="presParOf" srcId="{F5798ABA-B758-4B1E-90EC-B100DAC3B309}" destId="{1E5C0030-4802-49C8-AF70-AB6506601D64}" srcOrd="7" destOrd="0" presId="urn:microsoft.com/office/officeart/2005/8/layout/default"/>
    <dgm:cxn modelId="{AAA599C0-D334-4968-AE2C-61AF1C03823B}" type="presParOf" srcId="{F5798ABA-B758-4B1E-90EC-B100DAC3B309}" destId="{7D9087C6-5193-4520-BC9B-A3778B344503}" srcOrd="8" destOrd="0" presId="urn:microsoft.com/office/officeart/2005/8/layout/default"/>
    <dgm:cxn modelId="{9F826A09-2E59-4FFC-A862-7CB82DFDC4F5}" type="presParOf" srcId="{F5798ABA-B758-4B1E-90EC-B100DAC3B309}" destId="{E8B3BD6A-E4D0-4800-A5D0-9CA8D66FD10F}" srcOrd="9" destOrd="0" presId="urn:microsoft.com/office/officeart/2005/8/layout/default"/>
    <dgm:cxn modelId="{436A6D09-07B3-4B86-8BC5-F8EF92327B96}" type="presParOf" srcId="{F5798ABA-B758-4B1E-90EC-B100DAC3B309}" destId="{1D6F368A-A96E-41CE-B2FA-319020CB26C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81F7E2-0B35-43A1-A15E-46BAA7906E61}"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endParaRPr/>
        </a:p>
      </dgm:t>
    </dgm:pt>
    <dgm:pt modelId="{A59504E9-7F01-4FF0-A417-ADE12661881D}">
      <dgm:prSet phldrT="[Text]" custT="1"/>
      <dgm:spPr/>
      <dgm:t>
        <a:bodyPr/>
        <a:lstStyle/>
        <a:p>
          <a:pPr>
            <a:defRPr sz="2000" b="1"/>
          </a:pPr>
          <a:r>
            <a:rPr lang="pt-PT" sz="1600" noProof="0" dirty="0"/>
            <a:t>Desenho &amp; Desenvolvimento</a:t>
          </a:r>
          <a:endParaRPr lang="pt-PT" sz="1600" b="1" noProof="0" dirty="0"/>
        </a:p>
      </dgm:t>
    </dgm:pt>
    <dgm:pt modelId="{B5746A80-5574-4D69-9693-658B6C18DC49}" type="parTrans" cxnId="{D31EC028-EB63-4FEA-B303-DCFA998775CC}">
      <dgm:prSet/>
      <dgm:spPr/>
      <dgm:t>
        <a:bodyPr/>
        <a:lstStyle/>
        <a:p>
          <a:endParaRPr sz="1600" b="1"/>
        </a:p>
      </dgm:t>
    </dgm:pt>
    <dgm:pt modelId="{A7D027AD-FF6E-4864-A69C-6F207F6141BE}" type="sibTrans" cxnId="{D31EC028-EB63-4FEA-B303-DCFA998775CC}">
      <dgm:prSet/>
      <dgm:spPr/>
      <dgm:t>
        <a:bodyPr/>
        <a:lstStyle/>
        <a:p>
          <a:endParaRPr sz="1600" b="1"/>
        </a:p>
      </dgm:t>
    </dgm:pt>
    <dgm:pt modelId="{3DB6E450-1BD0-4BFB-8314-06D38E917C08}">
      <dgm:prSet phldrT="[Text]" custT="1"/>
      <dgm:spPr>
        <a:solidFill>
          <a:schemeClr val="accent3">
            <a:lumMod val="40000"/>
            <a:lumOff val="60000"/>
            <a:alpha val="90000"/>
          </a:schemeClr>
        </a:solidFill>
      </dgm:spPr>
      <dgm:t>
        <a:bodyPr/>
        <a:lstStyle/>
        <a:p>
          <a:pPr>
            <a:defRPr sz="2000" b="1"/>
          </a:pPr>
          <a:r>
            <a:rPr lang="pt-PT" sz="1600" noProof="0" dirty="0"/>
            <a:t>Parte do LP existente (modularização)? </a:t>
          </a:r>
          <a:endParaRPr lang="pt-PT" sz="1600" b="1" noProof="0" dirty="0"/>
        </a:p>
      </dgm:t>
    </dgm:pt>
    <dgm:pt modelId="{E547CCFA-7A79-4615-B1E5-FF0DCAFE7353}" type="parTrans" cxnId="{68328091-D85C-439C-BB6C-A4505D955E06}">
      <dgm:prSet/>
      <dgm:spPr/>
      <dgm:t>
        <a:bodyPr/>
        <a:lstStyle/>
        <a:p>
          <a:endParaRPr sz="1600" b="1"/>
        </a:p>
      </dgm:t>
    </dgm:pt>
    <dgm:pt modelId="{0AF2316A-A0C8-4313-BB0A-06B08B2C68D8}" type="sibTrans" cxnId="{68328091-D85C-439C-BB6C-A4505D955E06}">
      <dgm:prSet/>
      <dgm:spPr/>
      <dgm:t>
        <a:bodyPr/>
        <a:lstStyle/>
        <a:p>
          <a:endParaRPr sz="1600" b="1"/>
        </a:p>
      </dgm:t>
    </dgm:pt>
    <dgm:pt modelId="{5C11B632-7412-49B3-AC0A-3E5E3BCC6C57}">
      <dgm:prSet phldrT="[Text]" custT="1"/>
      <dgm:spPr>
        <a:solidFill>
          <a:schemeClr val="accent3">
            <a:lumMod val="40000"/>
            <a:lumOff val="60000"/>
            <a:alpha val="90000"/>
          </a:schemeClr>
        </a:solidFill>
      </dgm:spPr>
      <dgm:t>
        <a:bodyPr/>
        <a:lstStyle/>
        <a:p>
          <a:pPr>
            <a:defRPr sz="2000" b="1"/>
          </a:pPr>
          <a:r>
            <a:rPr lang="pt-PT" sz="1600" noProof="0" dirty="0"/>
            <a:t>Autónomo?</a:t>
          </a:r>
          <a:endParaRPr lang="pt-PT" sz="1600" b="1" noProof="0" dirty="0"/>
        </a:p>
      </dgm:t>
    </dgm:pt>
    <dgm:pt modelId="{266E22D3-C120-4C6A-B1BA-63954FF3935B}" type="parTrans" cxnId="{BC8B1620-5E24-4BC6-9EBF-6DE559BD873E}">
      <dgm:prSet/>
      <dgm:spPr/>
      <dgm:t>
        <a:bodyPr/>
        <a:lstStyle/>
        <a:p>
          <a:endParaRPr sz="1600" b="1"/>
        </a:p>
      </dgm:t>
    </dgm:pt>
    <dgm:pt modelId="{178DB48E-6568-46E6-B29B-0F860B472055}" type="sibTrans" cxnId="{BC8B1620-5E24-4BC6-9EBF-6DE559BD873E}">
      <dgm:prSet/>
      <dgm:spPr/>
      <dgm:t>
        <a:bodyPr/>
        <a:lstStyle/>
        <a:p>
          <a:endParaRPr sz="1600" b="1"/>
        </a:p>
      </dgm:t>
    </dgm:pt>
    <dgm:pt modelId="{8AD84065-F038-4F37-94A6-A32284E0AB08}">
      <dgm:prSet phldrT="[Text]" custT="1"/>
      <dgm:spPr/>
      <dgm:t>
        <a:bodyPr/>
        <a:lstStyle/>
        <a:p>
          <a:pPr>
            <a:defRPr sz="2000" b="1"/>
          </a:pPr>
          <a:r>
            <a:rPr sz="1600"/>
            <a:t>Entrega</a:t>
          </a:r>
          <a:endParaRPr sz="1600" b="1"/>
        </a:p>
      </dgm:t>
    </dgm:pt>
    <dgm:pt modelId="{48666E3A-3A37-47FC-BA13-3F785B00F4BA}" type="parTrans" cxnId="{A7E888F0-3070-467A-881A-0AFED90C7466}">
      <dgm:prSet/>
      <dgm:spPr/>
      <dgm:t>
        <a:bodyPr/>
        <a:lstStyle/>
        <a:p>
          <a:endParaRPr sz="1600" b="1"/>
        </a:p>
      </dgm:t>
    </dgm:pt>
    <dgm:pt modelId="{0107AD90-A776-487B-835B-1A92F60EE8DB}" type="sibTrans" cxnId="{A7E888F0-3070-467A-881A-0AFED90C7466}">
      <dgm:prSet/>
      <dgm:spPr/>
      <dgm:t>
        <a:bodyPr/>
        <a:lstStyle/>
        <a:p>
          <a:endParaRPr sz="1600" b="1"/>
        </a:p>
      </dgm:t>
    </dgm:pt>
    <dgm:pt modelId="{AC53CCDA-7000-4B69-8F19-B5E7E80D4FB4}">
      <dgm:prSet phldrT="[Text]" custT="1"/>
      <dgm:spPr>
        <a:solidFill>
          <a:srgbClr val="92D050">
            <a:alpha val="90000"/>
          </a:srgbClr>
        </a:solidFill>
      </dgm:spPr>
      <dgm:t>
        <a:bodyPr/>
        <a:lstStyle/>
        <a:p>
          <a:pPr>
            <a:defRPr sz="2000" b="1"/>
          </a:pPr>
          <a:r>
            <a:rPr lang="pt-PT" sz="1600" noProof="0" dirty="0"/>
            <a:t>Modos de entrega (presencial, em linha, misto)</a:t>
          </a:r>
          <a:endParaRPr lang="pt-PT" sz="1600" b="1" noProof="0" dirty="0"/>
        </a:p>
      </dgm:t>
    </dgm:pt>
    <dgm:pt modelId="{E99E0B46-A347-44F0-9341-EEBB99B0C879}" type="parTrans" cxnId="{D4364574-8CEA-4E8B-AB2A-04A2941E6A0B}">
      <dgm:prSet/>
      <dgm:spPr/>
      <dgm:t>
        <a:bodyPr/>
        <a:lstStyle/>
        <a:p>
          <a:endParaRPr sz="1600" b="1"/>
        </a:p>
      </dgm:t>
    </dgm:pt>
    <dgm:pt modelId="{F8F46B43-9C66-415E-999C-066829FF5ABF}" type="sibTrans" cxnId="{D4364574-8CEA-4E8B-AB2A-04A2941E6A0B}">
      <dgm:prSet/>
      <dgm:spPr/>
      <dgm:t>
        <a:bodyPr/>
        <a:lstStyle/>
        <a:p>
          <a:endParaRPr sz="1600" b="1"/>
        </a:p>
      </dgm:t>
    </dgm:pt>
    <dgm:pt modelId="{54C10EEA-66BA-4D25-BD77-4DA5E447AFE0}">
      <dgm:prSet phldrT="[Text]" custT="1"/>
      <dgm:spPr>
        <a:solidFill>
          <a:srgbClr val="92D050">
            <a:alpha val="90000"/>
          </a:srgbClr>
        </a:solidFill>
      </dgm:spPr>
      <dgm:t>
        <a:bodyPr/>
        <a:lstStyle/>
        <a:p>
          <a:pPr>
            <a:defRPr sz="2000" b="1"/>
          </a:pPr>
          <a:r>
            <a:rPr lang="pt-PT" sz="1600" noProof="0" dirty="0"/>
            <a:t>Ferramentas</a:t>
          </a:r>
          <a:endParaRPr lang="pt-PT" sz="1600" b="1" noProof="0" dirty="0"/>
        </a:p>
      </dgm:t>
    </dgm:pt>
    <dgm:pt modelId="{FD36B8E0-BF91-4BBE-9668-4FDE955986D7}" type="parTrans" cxnId="{CF7DCD07-5D6B-45A6-9941-70305C0780D8}">
      <dgm:prSet/>
      <dgm:spPr/>
      <dgm:t>
        <a:bodyPr/>
        <a:lstStyle/>
        <a:p>
          <a:endParaRPr sz="1600" b="1"/>
        </a:p>
      </dgm:t>
    </dgm:pt>
    <dgm:pt modelId="{EF4A5807-F747-45BA-93DA-1EFC4719DD8E}" type="sibTrans" cxnId="{CF7DCD07-5D6B-45A6-9941-70305C0780D8}">
      <dgm:prSet/>
      <dgm:spPr/>
      <dgm:t>
        <a:bodyPr/>
        <a:lstStyle/>
        <a:p>
          <a:endParaRPr sz="1600" b="1"/>
        </a:p>
      </dgm:t>
    </dgm:pt>
    <dgm:pt modelId="{2EF17074-ACD9-4FE5-9471-2741D7A1FE89}">
      <dgm:prSet phldrT="[Text]" custT="1"/>
      <dgm:spPr/>
      <dgm:t>
        <a:bodyPr/>
        <a:lstStyle/>
        <a:p>
          <a:pPr>
            <a:defRPr sz="2000" b="1"/>
          </a:pPr>
          <a:r>
            <a:rPr sz="1600"/>
            <a:t>Avaliação</a:t>
          </a:r>
          <a:endParaRPr sz="1600" b="1"/>
        </a:p>
      </dgm:t>
    </dgm:pt>
    <dgm:pt modelId="{2AFBD3BD-2C9E-4183-BF0B-F688CA6F8B77}" type="parTrans" cxnId="{A6AB77FB-F498-4E83-9610-55553174C51F}">
      <dgm:prSet/>
      <dgm:spPr/>
      <dgm:t>
        <a:bodyPr/>
        <a:lstStyle/>
        <a:p>
          <a:endParaRPr sz="1600" b="1"/>
        </a:p>
      </dgm:t>
    </dgm:pt>
    <dgm:pt modelId="{8B9C3F6E-F275-4F7C-9D88-54BE9C4D7344}" type="sibTrans" cxnId="{A6AB77FB-F498-4E83-9610-55553174C51F}">
      <dgm:prSet/>
      <dgm:spPr/>
      <dgm:t>
        <a:bodyPr/>
        <a:lstStyle/>
        <a:p>
          <a:endParaRPr sz="1600" b="1"/>
        </a:p>
      </dgm:t>
    </dgm:pt>
    <dgm:pt modelId="{E7F14F83-AF6D-4EDE-8455-B40B1912911A}">
      <dgm:prSet phldrT="[Text]" custT="1"/>
      <dgm:spPr>
        <a:solidFill>
          <a:schemeClr val="accent1">
            <a:lumMod val="40000"/>
            <a:lumOff val="60000"/>
            <a:alpha val="90000"/>
          </a:schemeClr>
        </a:solidFill>
      </dgm:spPr>
      <dgm:t>
        <a:bodyPr/>
        <a:lstStyle/>
        <a:p>
          <a:pPr>
            <a:defRPr sz="2000" b="1"/>
          </a:pPr>
          <a:r>
            <a:rPr lang="pt-PT" sz="1600" noProof="0" dirty="0"/>
            <a:t>Tipos de avaliações</a:t>
          </a:r>
          <a:endParaRPr lang="pt-PT" sz="1600" b="1" noProof="0" dirty="0"/>
        </a:p>
      </dgm:t>
    </dgm:pt>
    <dgm:pt modelId="{2A7E07DD-BE69-4371-A4F2-B52016E5BC66}" type="parTrans" cxnId="{742888D7-A585-4A43-B7DD-3605B2137D24}">
      <dgm:prSet/>
      <dgm:spPr/>
      <dgm:t>
        <a:bodyPr/>
        <a:lstStyle/>
        <a:p>
          <a:endParaRPr sz="1600" b="1"/>
        </a:p>
      </dgm:t>
    </dgm:pt>
    <dgm:pt modelId="{EA425310-7820-4809-87C9-F6FA2FE1B044}" type="sibTrans" cxnId="{742888D7-A585-4A43-B7DD-3605B2137D24}">
      <dgm:prSet/>
      <dgm:spPr/>
      <dgm:t>
        <a:bodyPr/>
        <a:lstStyle/>
        <a:p>
          <a:endParaRPr sz="1600" b="1"/>
        </a:p>
      </dgm:t>
    </dgm:pt>
    <dgm:pt modelId="{96444221-74EB-465A-BD6B-525D85FB3781}">
      <dgm:prSet phldrT="[Text]" custT="1"/>
      <dgm:spPr>
        <a:solidFill>
          <a:schemeClr val="accent1">
            <a:lumMod val="40000"/>
            <a:lumOff val="60000"/>
            <a:alpha val="90000"/>
          </a:schemeClr>
        </a:solidFill>
      </dgm:spPr>
      <dgm:t>
        <a:bodyPr/>
        <a:lstStyle/>
        <a:p>
          <a:pPr>
            <a:defRPr sz="2000" b="1"/>
          </a:pPr>
          <a:r>
            <a:rPr lang="pt-PT" sz="1600" noProof="0" dirty="0"/>
            <a:t>Ferramentas </a:t>
          </a:r>
          <a:endParaRPr lang="pt-PT" sz="1600" b="1" noProof="0" dirty="0"/>
        </a:p>
      </dgm:t>
    </dgm:pt>
    <dgm:pt modelId="{BB3DD076-4E79-4F74-BED2-4F51C52DC849}" type="parTrans" cxnId="{B5269275-19CE-4FBD-B1E2-8F7F7BEA60C4}">
      <dgm:prSet/>
      <dgm:spPr/>
      <dgm:t>
        <a:bodyPr/>
        <a:lstStyle/>
        <a:p>
          <a:endParaRPr sz="1600" b="1"/>
        </a:p>
      </dgm:t>
    </dgm:pt>
    <dgm:pt modelId="{3FA3E811-9106-4EA1-8AF1-456115ECAA1D}" type="sibTrans" cxnId="{B5269275-19CE-4FBD-B1E2-8F7F7BEA60C4}">
      <dgm:prSet/>
      <dgm:spPr/>
      <dgm:t>
        <a:bodyPr/>
        <a:lstStyle/>
        <a:p>
          <a:endParaRPr sz="1600" b="1"/>
        </a:p>
      </dgm:t>
    </dgm:pt>
    <dgm:pt modelId="{87ED8895-FDC1-4D43-B409-94C94D32F982}">
      <dgm:prSet custT="1"/>
      <dgm:spPr/>
      <dgm:t>
        <a:bodyPr/>
        <a:lstStyle/>
        <a:p>
          <a:pPr>
            <a:defRPr sz="2000" b="1"/>
          </a:pPr>
          <a:r>
            <a:rPr sz="1600"/>
            <a:t>Emissão/concessão</a:t>
          </a:r>
          <a:endParaRPr sz="1600" b="1"/>
        </a:p>
      </dgm:t>
    </dgm:pt>
    <dgm:pt modelId="{21A5E881-FF89-4F29-94BC-2BAA828F0CCF}" type="parTrans" cxnId="{6B377AE9-25A1-40F5-BF6C-F6E3724D8700}">
      <dgm:prSet/>
      <dgm:spPr/>
      <dgm:t>
        <a:bodyPr/>
        <a:lstStyle/>
        <a:p>
          <a:endParaRPr sz="1600" b="1"/>
        </a:p>
      </dgm:t>
    </dgm:pt>
    <dgm:pt modelId="{90A3E3B7-B23F-4939-BD2D-7A2C7A35C952}" type="sibTrans" cxnId="{6B377AE9-25A1-40F5-BF6C-F6E3724D8700}">
      <dgm:prSet/>
      <dgm:spPr/>
      <dgm:t>
        <a:bodyPr/>
        <a:lstStyle/>
        <a:p>
          <a:endParaRPr sz="1600" b="1"/>
        </a:p>
      </dgm:t>
    </dgm:pt>
    <dgm:pt modelId="{9DAE9430-390C-4CF6-9265-2250433F7806}">
      <dgm:prSet phldrT="[Text]" custT="1"/>
      <dgm:spPr>
        <a:solidFill>
          <a:schemeClr val="accent3">
            <a:lumMod val="40000"/>
            <a:lumOff val="60000"/>
            <a:alpha val="90000"/>
          </a:schemeClr>
        </a:solidFill>
      </dgm:spPr>
      <dgm:t>
        <a:bodyPr/>
        <a:lstStyle/>
        <a:p>
          <a:pPr>
            <a:defRPr sz="2000" b="1"/>
          </a:pPr>
          <a:r>
            <a:rPr lang="pt-PT" sz="1600" noProof="0" dirty="0"/>
            <a:t>Conceção conjunta e desenvolvimento</a:t>
          </a:r>
          <a:endParaRPr lang="pt-PT" sz="1600" b="1" noProof="0" dirty="0"/>
        </a:p>
      </dgm:t>
    </dgm:pt>
    <dgm:pt modelId="{C5D2393A-145E-4F97-B0BF-C9C328203FB0}" type="parTrans" cxnId="{5086737B-390F-4313-A1F9-1017C0E1788D}">
      <dgm:prSet/>
      <dgm:spPr/>
      <dgm:t>
        <a:bodyPr/>
        <a:lstStyle/>
        <a:p>
          <a:endParaRPr sz="1600" b="1"/>
        </a:p>
      </dgm:t>
    </dgm:pt>
    <dgm:pt modelId="{163E5109-3B8B-46F2-ADC9-C447B802EE27}" type="sibTrans" cxnId="{5086737B-390F-4313-A1F9-1017C0E1788D}">
      <dgm:prSet/>
      <dgm:spPr/>
      <dgm:t>
        <a:bodyPr/>
        <a:lstStyle/>
        <a:p>
          <a:endParaRPr sz="1600" b="1"/>
        </a:p>
      </dgm:t>
    </dgm:pt>
    <dgm:pt modelId="{08804B1F-C06B-4C1D-9CB1-13071B2414F5}">
      <dgm:prSet custT="1"/>
      <dgm:spPr>
        <a:solidFill>
          <a:schemeClr val="accent4">
            <a:lumMod val="40000"/>
            <a:lumOff val="60000"/>
            <a:alpha val="90000"/>
          </a:schemeClr>
        </a:solidFill>
      </dgm:spPr>
      <dgm:t>
        <a:bodyPr/>
        <a:lstStyle/>
        <a:p>
          <a:pPr>
            <a:defRPr sz="2000" b="1"/>
          </a:pPr>
          <a:r>
            <a:rPr lang="pt-PT" sz="1600" noProof="0" dirty="0"/>
            <a:t>Físico ou digital</a:t>
          </a:r>
          <a:endParaRPr lang="pt-PT" sz="1600" b="1" noProof="0" dirty="0"/>
        </a:p>
      </dgm:t>
    </dgm:pt>
    <dgm:pt modelId="{A011BB64-DF60-47AE-8620-B1E4EEDE106E}" type="parTrans" cxnId="{4D9CA5F4-8691-4C1C-BE52-4EED6AC3FA5D}">
      <dgm:prSet/>
      <dgm:spPr/>
      <dgm:t>
        <a:bodyPr/>
        <a:lstStyle/>
        <a:p>
          <a:endParaRPr sz="1600" b="1"/>
        </a:p>
      </dgm:t>
    </dgm:pt>
    <dgm:pt modelId="{2269567D-BCBA-48D6-BC32-B9E097489E04}" type="sibTrans" cxnId="{4D9CA5F4-8691-4C1C-BE52-4EED6AC3FA5D}">
      <dgm:prSet/>
      <dgm:spPr/>
      <dgm:t>
        <a:bodyPr/>
        <a:lstStyle/>
        <a:p>
          <a:endParaRPr sz="1600" b="1"/>
        </a:p>
      </dgm:t>
    </dgm:pt>
    <dgm:pt modelId="{52389AD5-0CAF-40B5-9EF2-D0362E3CECC3}">
      <dgm:prSet custT="1"/>
      <dgm:spPr>
        <a:solidFill>
          <a:schemeClr val="accent4">
            <a:lumMod val="40000"/>
            <a:lumOff val="60000"/>
            <a:alpha val="90000"/>
          </a:schemeClr>
        </a:solidFill>
      </dgm:spPr>
      <dgm:t>
        <a:bodyPr/>
        <a:lstStyle/>
        <a:p>
          <a:pPr>
            <a:defRPr sz="2000" b="1"/>
          </a:pPr>
          <a:r>
            <a:rPr lang="pt-PT" sz="1600" noProof="0" dirty="0"/>
            <a:t>Características e detalhes</a:t>
          </a:r>
          <a:endParaRPr lang="pt-PT" sz="1600" b="1" noProof="0" dirty="0"/>
        </a:p>
      </dgm:t>
    </dgm:pt>
    <dgm:pt modelId="{351B644E-3762-4EC5-94C5-F004ACA9C2E5}" type="parTrans" cxnId="{9511F385-4263-4254-A338-A2AAF57FF832}">
      <dgm:prSet/>
      <dgm:spPr/>
      <dgm:t>
        <a:bodyPr/>
        <a:lstStyle/>
        <a:p>
          <a:endParaRPr sz="1600" b="1"/>
        </a:p>
      </dgm:t>
    </dgm:pt>
    <dgm:pt modelId="{A8AE42B0-9DCA-47FD-AC4F-F3DD7D0868EC}" type="sibTrans" cxnId="{9511F385-4263-4254-A338-A2AAF57FF832}">
      <dgm:prSet/>
      <dgm:spPr/>
      <dgm:t>
        <a:bodyPr/>
        <a:lstStyle/>
        <a:p>
          <a:endParaRPr sz="1600" b="1"/>
        </a:p>
      </dgm:t>
    </dgm:pt>
    <dgm:pt modelId="{25620EFD-A6E7-428E-86B1-6ACD95F0FF8C}">
      <dgm:prSet custT="1"/>
      <dgm:spPr>
        <a:solidFill>
          <a:schemeClr val="accent4">
            <a:lumMod val="40000"/>
            <a:lumOff val="60000"/>
            <a:alpha val="90000"/>
          </a:schemeClr>
        </a:solidFill>
      </dgm:spPr>
      <dgm:t>
        <a:bodyPr/>
        <a:lstStyle/>
        <a:p>
          <a:pPr>
            <a:defRPr sz="2000" b="1"/>
          </a:pPr>
          <a:r>
            <a:rPr lang="pt-PT" sz="1600" noProof="0" dirty="0"/>
            <a:t>Portabilidade e segurança</a:t>
          </a:r>
          <a:endParaRPr lang="pt-PT" sz="1600" b="1" noProof="0" dirty="0"/>
        </a:p>
      </dgm:t>
    </dgm:pt>
    <dgm:pt modelId="{117032BA-615B-4F87-B1BC-34F721D6DEFD}" type="parTrans" cxnId="{628C8AB5-5899-4D41-ACEF-5560B61C9AA4}">
      <dgm:prSet/>
      <dgm:spPr/>
      <dgm:t>
        <a:bodyPr/>
        <a:lstStyle/>
        <a:p>
          <a:endParaRPr sz="1600" b="1"/>
        </a:p>
      </dgm:t>
    </dgm:pt>
    <dgm:pt modelId="{5F903A7F-1F8D-4F30-94A7-D6EED17196AC}" type="sibTrans" cxnId="{628C8AB5-5899-4D41-ACEF-5560B61C9AA4}">
      <dgm:prSet/>
      <dgm:spPr/>
      <dgm:t>
        <a:bodyPr/>
        <a:lstStyle/>
        <a:p>
          <a:endParaRPr sz="1600" b="1"/>
        </a:p>
      </dgm:t>
    </dgm:pt>
    <dgm:pt modelId="{C968103E-3358-47CA-AD9D-380A563FE4C5}">
      <dgm:prSet phldrT="[Text]" custT="1"/>
      <dgm:spPr>
        <a:solidFill>
          <a:schemeClr val="accent3">
            <a:lumMod val="40000"/>
            <a:lumOff val="60000"/>
            <a:alpha val="90000"/>
          </a:schemeClr>
        </a:solidFill>
      </dgm:spPr>
      <dgm:t>
        <a:bodyPr/>
        <a:lstStyle/>
        <a:p>
          <a:pPr>
            <a:defRPr sz="2000" b="1"/>
          </a:pPr>
          <a:r>
            <a:rPr lang="pt-PT" sz="1600" noProof="0" dirty="0"/>
            <a:t>CAT e opções de empilhamento</a:t>
          </a:r>
          <a:endParaRPr lang="pt-PT" sz="1600" b="1" noProof="0" dirty="0"/>
        </a:p>
      </dgm:t>
    </dgm:pt>
    <dgm:pt modelId="{6303E370-574F-407E-AAC2-9994484718C6}" type="parTrans" cxnId="{8469905C-A757-499B-80DE-ED966558AA35}">
      <dgm:prSet/>
      <dgm:spPr/>
      <dgm:t>
        <a:bodyPr/>
        <a:lstStyle/>
        <a:p>
          <a:endParaRPr sz="1600" b="1"/>
        </a:p>
      </dgm:t>
    </dgm:pt>
    <dgm:pt modelId="{438B55BE-4DBB-4569-A010-0F142064A9ED}" type="sibTrans" cxnId="{8469905C-A757-499B-80DE-ED966558AA35}">
      <dgm:prSet/>
      <dgm:spPr/>
      <dgm:t>
        <a:bodyPr/>
        <a:lstStyle/>
        <a:p>
          <a:endParaRPr sz="1600" b="1"/>
        </a:p>
      </dgm:t>
    </dgm:pt>
    <dgm:pt modelId="{C7D512A1-0960-493F-8D00-2DDFE799ECDF}">
      <dgm:prSet phldrT="[Text]" custT="1"/>
      <dgm:spPr>
        <a:solidFill>
          <a:schemeClr val="accent1">
            <a:lumMod val="40000"/>
            <a:lumOff val="60000"/>
            <a:alpha val="90000"/>
          </a:schemeClr>
        </a:solidFill>
      </dgm:spPr>
      <dgm:t>
        <a:bodyPr/>
        <a:lstStyle/>
        <a:p>
          <a:pPr>
            <a:defRPr sz="2000" b="1"/>
          </a:pPr>
          <a:r>
            <a:rPr lang="pt-PT" sz="1600" noProof="0" dirty="0"/>
            <a:t>E a RPL?</a:t>
          </a:r>
          <a:endParaRPr lang="pt-PT" sz="1600" b="1" noProof="0" dirty="0"/>
        </a:p>
      </dgm:t>
    </dgm:pt>
    <dgm:pt modelId="{7DCD3D18-1F50-455B-94AD-E67AE3FE7C1C}" type="parTrans" cxnId="{9DDDEBCE-88E0-440E-B24C-436D0CB6E6BE}">
      <dgm:prSet/>
      <dgm:spPr/>
      <dgm:t>
        <a:bodyPr/>
        <a:lstStyle/>
        <a:p>
          <a:endParaRPr sz="1400"/>
        </a:p>
      </dgm:t>
    </dgm:pt>
    <dgm:pt modelId="{04F9CC43-CB59-4B87-8E21-1A135C52E900}" type="sibTrans" cxnId="{9DDDEBCE-88E0-440E-B24C-436D0CB6E6BE}">
      <dgm:prSet/>
      <dgm:spPr/>
      <dgm:t>
        <a:bodyPr/>
        <a:lstStyle/>
        <a:p>
          <a:endParaRPr sz="1400"/>
        </a:p>
      </dgm:t>
    </dgm:pt>
    <dgm:pt modelId="{5BA5EBA1-E174-46F2-929A-CF8CDC144B88}">
      <dgm:prSet phldrT="[Text]" custT="1"/>
      <dgm:spPr>
        <a:solidFill>
          <a:schemeClr val="accent3">
            <a:lumMod val="40000"/>
            <a:lumOff val="60000"/>
            <a:alpha val="90000"/>
          </a:schemeClr>
        </a:solidFill>
      </dgm:spPr>
      <dgm:t>
        <a:bodyPr/>
        <a:lstStyle/>
        <a:p>
          <a:pPr>
            <a:defRPr sz="2000" b="1"/>
          </a:pPr>
          <a:r>
            <a:rPr lang="pt-PT" sz="1600" noProof="0" dirty="0"/>
            <a:t>Concessão e não concessão de crédito </a:t>
          </a:r>
          <a:endParaRPr lang="pt-PT" sz="1600" b="1" noProof="0" dirty="0"/>
        </a:p>
      </dgm:t>
    </dgm:pt>
    <dgm:pt modelId="{D26FA1D8-AE31-4831-B899-0A48618D060E}" type="parTrans" cxnId="{421C1042-18EC-478D-9A77-12AD237FD2EF}">
      <dgm:prSet/>
      <dgm:spPr/>
      <dgm:t>
        <a:bodyPr/>
        <a:lstStyle/>
        <a:p>
          <a:endParaRPr sz="1400"/>
        </a:p>
      </dgm:t>
    </dgm:pt>
    <dgm:pt modelId="{2F02D054-55A2-46DC-961D-E9E0D7EF2389}" type="sibTrans" cxnId="{421C1042-18EC-478D-9A77-12AD237FD2EF}">
      <dgm:prSet/>
      <dgm:spPr/>
      <dgm:t>
        <a:bodyPr/>
        <a:lstStyle/>
        <a:p>
          <a:endParaRPr sz="1400"/>
        </a:p>
      </dgm:t>
    </dgm:pt>
    <dgm:pt modelId="{E1BB3FC8-CFF9-421C-974A-6C3A5CD7EDE2}" type="pres">
      <dgm:prSet presAssocID="{B181F7E2-0B35-43A1-A15E-46BAA7906E61}" presName="linearFlow" presStyleCnt="0">
        <dgm:presLayoutVars>
          <dgm:dir/>
          <dgm:animLvl val="lvl"/>
          <dgm:resizeHandles val="exact"/>
        </dgm:presLayoutVars>
      </dgm:prSet>
      <dgm:spPr/>
    </dgm:pt>
    <dgm:pt modelId="{D3E54525-6B73-4A01-995A-B015543DD911}" type="pres">
      <dgm:prSet presAssocID="{A59504E9-7F01-4FF0-A417-ADE12661881D}" presName="composite" presStyleCnt="0"/>
      <dgm:spPr/>
    </dgm:pt>
    <dgm:pt modelId="{AE9B3FAF-9669-4546-B826-EF731FA59CAD}" type="pres">
      <dgm:prSet presAssocID="{A59504E9-7F01-4FF0-A417-ADE12661881D}" presName="parentText" presStyleLbl="alignNode1" presStyleIdx="0" presStyleCnt="4" custScaleX="111949" custScaleY="134149">
        <dgm:presLayoutVars>
          <dgm:chMax val="1"/>
          <dgm:bulletEnabled val="1"/>
        </dgm:presLayoutVars>
      </dgm:prSet>
      <dgm:spPr/>
    </dgm:pt>
    <dgm:pt modelId="{A18E7D32-4552-47ED-8A0F-C0D1C83C23F8}" type="pres">
      <dgm:prSet presAssocID="{A59504E9-7F01-4FF0-A417-ADE12661881D}" presName="descendantText" presStyleLbl="alignAcc1" presStyleIdx="0" presStyleCnt="4" custScaleY="147563" custLinFactNeighborX="1006" custLinFactNeighborY="-6775">
        <dgm:presLayoutVars>
          <dgm:bulletEnabled val="1"/>
        </dgm:presLayoutVars>
      </dgm:prSet>
      <dgm:spPr/>
    </dgm:pt>
    <dgm:pt modelId="{8C0741AC-8524-4E8D-906B-415B5D9BB587}" type="pres">
      <dgm:prSet presAssocID="{A7D027AD-FF6E-4864-A69C-6F207F6141BE}" presName="sp" presStyleCnt="0"/>
      <dgm:spPr/>
    </dgm:pt>
    <dgm:pt modelId="{5B1A3E02-A175-4F3F-811C-FB4D06777B7A}" type="pres">
      <dgm:prSet presAssocID="{8AD84065-F038-4F37-94A6-A32284E0AB08}" presName="composite" presStyleCnt="0"/>
      <dgm:spPr/>
    </dgm:pt>
    <dgm:pt modelId="{CD760228-C1F1-43A8-9DBC-355F3BBF1C45}" type="pres">
      <dgm:prSet presAssocID="{8AD84065-F038-4F37-94A6-A32284E0AB08}" presName="parentText" presStyleLbl="alignNode1" presStyleIdx="1" presStyleCnt="4">
        <dgm:presLayoutVars>
          <dgm:chMax val="1"/>
          <dgm:bulletEnabled val="1"/>
        </dgm:presLayoutVars>
      </dgm:prSet>
      <dgm:spPr/>
    </dgm:pt>
    <dgm:pt modelId="{3301A033-BCFC-42E8-AB1A-89E08A338678}" type="pres">
      <dgm:prSet presAssocID="{8AD84065-F038-4F37-94A6-A32284E0AB08}" presName="descendantText" presStyleLbl="alignAcc1" presStyleIdx="1" presStyleCnt="4" custLinFactNeighborY="0">
        <dgm:presLayoutVars>
          <dgm:bulletEnabled val="1"/>
        </dgm:presLayoutVars>
      </dgm:prSet>
      <dgm:spPr/>
    </dgm:pt>
    <dgm:pt modelId="{A79F234F-FC4B-443A-866F-4E78001E793B}" type="pres">
      <dgm:prSet presAssocID="{0107AD90-A776-487B-835B-1A92F60EE8DB}" presName="sp" presStyleCnt="0"/>
      <dgm:spPr/>
    </dgm:pt>
    <dgm:pt modelId="{3EBA398A-F04D-46B9-8A72-507A2A2E381C}" type="pres">
      <dgm:prSet presAssocID="{2EF17074-ACD9-4FE5-9471-2741D7A1FE89}" presName="composite" presStyleCnt="0"/>
      <dgm:spPr/>
    </dgm:pt>
    <dgm:pt modelId="{8DAEF6D2-263B-4BD7-9A34-C727C02E64EB}" type="pres">
      <dgm:prSet presAssocID="{2EF17074-ACD9-4FE5-9471-2741D7A1FE89}" presName="parentText" presStyleLbl="alignNode1" presStyleIdx="2" presStyleCnt="4">
        <dgm:presLayoutVars>
          <dgm:chMax val="1"/>
          <dgm:bulletEnabled val="1"/>
        </dgm:presLayoutVars>
      </dgm:prSet>
      <dgm:spPr/>
    </dgm:pt>
    <dgm:pt modelId="{4F7EA31B-09AA-4230-B2B2-1A278054B00A}" type="pres">
      <dgm:prSet presAssocID="{2EF17074-ACD9-4FE5-9471-2741D7A1FE89}" presName="descendantText" presStyleLbl="alignAcc1" presStyleIdx="2" presStyleCnt="4" custScaleX="86522" custLinFactNeighborX="-6699" custLinFactNeighborY="1684">
        <dgm:presLayoutVars>
          <dgm:bulletEnabled val="1"/>
        </dgm:presLayoutVars>
      </dgm:prSet>
      <dgm:spPr/>
    </dgm:pt>
    <dgm:pt modelId="{D5DC98A8-58A3-479D-AEFE-A9482C7DF4B3}" type="pres">
      <dgm:prSet presAssocID="{8B9C3F6E-F275-4F7C-9D88-54BE9C4D7344}" presName="sp" presStyleCnt="0"/>
      <dgm:spPr/>
    </dgm:pt>
    <dgm:pt modelId="{BBEF1FF5-A89D-4451-9D1B-4049866F392D}" type="pres">
      <dgm:prSet presAssocID="{87ED8895-FDC1-4D43-B409-94C94D32F982}" presName="composite" presStyleCnt="0"/>
      <dgm:spPr/>
    </dgm:pt>
    <dgm:pt modelId="{EF97BC59-F943-44AE-9E03-DD63B430E656}" type="pres">
      <dgm:prSet presAssocID="{87ED8895-FDC1-4D43-B409-94C94D32F982}" presName="parentText" presStyleLbl="alignNode1" presStyleIdx="3" presStyleCnt="4" custLinFactNeighborY="0">
        <dgm:presLayoutVars>
          <dgm:chMax val="1"/>
          <dgm:bulletEnabled val="1"/>
        </dgm:presLayoutVars>
      </dgm:prSet>
      <dgm:spPr/>
    </dgm:pt>
    <dgm:pt modelId="{9CF6306E-7764-4D50-A435-C4153157C2D9}" type="pres">
      <dgm:prSet presAssocID="{87ED8895-FDC1-4D43-B409-94C94D32F982}" presName="descendantText" presStyleLbl="alignAcc1" presStyleIdx="3" presStyleCnt="4" custScaleX="89235" custLinFactNeighborX="-5787" custLinFactNeighborY="-891">
        <dgm:presLayoutVars>
          <dgm:bulletEnabled val="1"/>
        </dgm:presLayoutVars>
      </dgm:prSet>
      <dgm:spPr/>
    </dgm:pt>
  </dgm:ptLst>
  <dgm:cxnLst>
    <dgm:cxn modelId="{15B1C605-2BD1-47E8-A8BC-ECC956D78775}" type="presOf" srcId="{E7F14F83-AF6D-4EDE-8455-B40B1912911A}" destId="{4F7EA31B-09AA-4230-B2B2-1A278054B00A}" srcOrd="0" destOrd="0" presId="urn:microsoft.com/office/officeart/2005/8/layout/chevron2"/>
    <dgm:cxn modelId="{CF7DCD07-5D6B-45A6-9941-70305C0780D8}" srcId="{8AD84065-F038-4F37-94A6-A32284E0AB08}" destId="{54C10EEA-66BA-4D25-BD77-4DA5E447AFE0}" srcOrd="1" destOrd="0" parTransId="{FD36B8E0-BF91-4BBE-9668-4FDE955986D7}" sibTransId="{EF4A5807-F747-45BA-93DA-1EFC4719DD8E}"/>
    <dgm:cxn modelId="{54CAEA0B-2CB0-4CAF-AEAD-6A9D82EAEC33}" type="presOf" srcId="{5C11B632-7412-49B3-AC0A-3E5E3BCC6C57}" destId="{A18E7D32-4552-47ED-8A0F-C0D1C83C23F8}" srcOrd="0" destOrd="1" presId="urn:microsoft.com/office/officeart/2005/8/layout/chevron2"/>
    <dgm:cxn modelId="{C12AFD13-77B0-412A-AA6B-B387E218E3BB}" type="presOf" srcId="{5BA5EBA1-E174-46F2-929A-CF8CDC144B88}" destId="{A18E7D32-4552-47ED-8A0F-C0D1C83C23F8}" srcOrd="0" destOrd="2" presId="urn:microsoft.com/office/officeart/2005/8/layout/chevron2"/>
    <dgm:cxn modelId="{BC8B1620-5E24-4BC6-9EBF-6DE559BD873E}" srcId="{A59504E9-7F01-4FF0-A417-ADE12661881D}" destId="{5C11B632-7412-49B3-AC0A-3E5E3BCC6C57}" srcOrd="1" destOrd="0" parTransId="{266E22D3-C120-4C6A-B1BA-63954FF3935B}" sibTransId="{178DB48E-6568-46E6-B29B-0F860B472055}"/>
    <dgm:cxn modelId="{D31EC028-EB63-4FEA-B303-DCFA998775CC}" srcId="{B181F7E2-0B35-43A1-A15E-46BAA7906E61}" destId="{A59504E9-7F01-4FF0-A417-ADE12661881D}" srcOrd="0" destOrd="0" parTransId="{B5746A80-5574-4D69-9693-658B6C18DC49}" sibTransId="{A7D027AD-FF6E-4864-A69C-6F207F6141BE}"/>
    <dgm:cxn modelId="{D697F440-8110-4D53-AE48-D7C0157BB70E}" type="presOf" srcId="{C968103E-3358-47CA-AD9D-380A563FE4C5}" destId="{A18E7D32-4552-47ED-8A0F-C0D1C83C23F8}" srcOrd="0" destOrd="4" presId="urn:microsoft.com/office/officeart/2005/8/layout/chevron2"/>
    <dgm:cxn modelId="{8469905C-A757-499B-80DE-ED966558AA35}" srcId="{A59504E9-7F01-4FF0-A417-ADE12661881D}" destId="{C968103E-3358-47CA-AD9D-380A563FE4C5}" srcOrd="4" destOrd="0" parTransId="{6303E370-574F-407E-AAC2-9994484718C6}" sibTransId="{438B55BE-4DBB-4569-A010-0F142064A9ED}"/>
    <dgm:cxn modelId="{421C1042-18EC-478D-9A77-12AD237FD2EF}" srcId="{A59504E9-7F01-4FF0-A417-ADE12661881D}" destId="{5BA5EBA1-E174-46F2-929A-CF8CDC144B88}" srcOrd="2" destOrd="0" parTransId="{D26FA1D8-AE31-4831-B899-0A48618D060E}" sibTransId="{2F02D054-55A2-46DC-961D-E9E0D7EF2389}"/>
    <dgm:cxn modelId="{70636F64-83EE-4F0D-A3A7-D3BAFDC76CD3}" type="presOf" srcId="{08804B1F-C06B-4C1D-9CB1-13071B2414F5}" destId="{9CF6306E-7764-4D50-A435-C4153157C2D9}" srcOrd="0" destOrd="0" presId="urn:microsoft.com/office/officeart/2005/8/layout/chevron2"/>
    <dgm:cxn modelId="{483A4249-8B36-46D6-9299-BA794C7FE92B}" type="presOf" srcId="{A59504E9-7F01-4FF0-A417-ADE12661881D}" destId="{AE9B3FAF-9669-4546-B826-EF731FA59CAD}" srcOrd="0" destOrd="0" presId="urn:microsoft.com/office/officeart/2005/8/layout/chevron2"/>
    <dgm:cxn modelId="{9633EC6E-4457-4CE9-B8A7-AEEBD91F5BD5}" type="presOf" srcId="{C7D512A1-0960-493F-8D00-2DDFE799ECDF}" destId="{4F7EA31B-09AA-4230-B2B2-1A278054B00A}" srcOrd="0" destOrd="1" presId="urn:microsoft.com/office/officeart/2005/8/layout/chevron2"/>
    <dgm:cxn modelId="{BE3E8970-3BE7-46F8-ACE4-5526C192FC26}" type="presOf" srcId="{87ED8895-FDC1-4D43-B409-94C94D32F982}" destId="{EF97BC59-F943-44AE-9E03-DD63B430E656}" srcOrd="0" destOrd="0" presId="urn:microsoft.com/office/officeart/2005/8/layout/chevron2"/>
    <dgm:cxn modelId="{9E196973-4034-4BE0-93E2-74D73DED6D3D}" type="presOf" srcId="{52389AD5-0CAF-40B5-9EF2-D0362E3CECC3}" destId="{9CF6306E-7764-4D50-A435-C4153157C2D9}" srcOrd="0" destOrd="1" presId="urn:microsoft.com/office/officeart/2005/8/layout/chevron2"/>
    <dgm:cxn modelId="{8B985253-5C91-4EA2-844B-02A59EBA94DC}" type="presOf" srcId="{9DAE9430-390C-4CF6-9265-2250433F7806}" destId="{A18E7D32-4552-47ED-8A0F-C0D1C83C23F8}" srcOrd="0" destOrd="3" presId="urn:microsoft.com/office/officeart/2005/8/layout/chevron2"/>
    <dgm:cxn modelId="{D4364574-8CEA-4E8B-AB2A-04A2941E6A0B}" srcId="{8AD84065-F038-4F37-94A6-A32284E0AB08}" destId="{AC53CCDA-7000-4B69-8F19-B5E7E80D4FB4}" srcOrd="0" destOrd="0" parTransId="{E99E0B46-A347-44F0-9341-EEBB99B0C879}" sibTransId="{F8F46B43-9C66-415E-999C-066829FF5ABF}"/>
    <dgm:cxn modelId="{B5269275-19CE-4FBD-B1E2-8F7F7BEA60C4}" srcId="{2EF17074-ACD9-4FE5-9471-2741D7A1FE89}" destId="{96444221-74EB-465A-BD6B-525D85FB3781}" srcOrd="2" destOrd="0" parTransId="{BB3DD076-4E79-4F74-BED2-4F51C52DC849}" sibTransId="{3FA3E811-9106-4EA1-8AF1-456115ECAA1D}"/>
    <dgm:cxn modelId="{5086737B-390F-4313-A1F9-1017C0E1788D}" srcId="{A59504E9-7F01-4FF0-A417-ADE12661881D}" destId="{9DAE9430-390C-4CF6-9265-2250433F7806}" srcOrd="3" destOrd="0" parTransId="{C5D2393A-145E-4F97-B0BF-C9C328203FB0}" sibTransId="{163E5109-3B8B-46F2-ADC9-C447B802EE27}"/>
    <dgm:cxn modelId="{1D54F083-089C-4952-A686-FA62341EC946}" type="presOf" srcId="{2EF17074-ACD9-4FE5-9471-2741D7A1FE89}" destId="{8DAEF6D2-263B-4BD7-9A34-C727C02E64EB}" srcOrd="0" destOrd="0" presId="urn:microsoft.com/office/officeart/2005/8/layout/chevron2"/>
    <dgm:cxn modelId="{9511F385-4263-4254-A338-A2AAF57FF832}" srcId="{87ED8895-FDC1-4D43-B409-94C94D32F982}" destId="{52389AD5-0CAF-40B5-9EF2-D0362E3CECC3}" srcOrd="1" destOrd="0" parTransId="{351B644E-3762-4EC5-94C5-F004ACA9C2E5}" sibTransId="{A8AE42B0-9DCA-47FD-AC4F-F3DD7D0868EC}"/>
    <dgm:cxn modelId="{68328091-D85C-439C-BB6C-A4505D955E06}" srcId="{A59504E9-7F01-4FF0-A417-ADE12661881D}" destId="{3DB6E450-1BD0-4BFB-8314-06D38E917C08}" srcOrd="0" destOrd="0" parTransId="{E547CCFA-7A79-4615-B1E5-FF0DCAFE7353}" sibTransId="{0AF2316A-A0C8-4313-BB0A-06B08B2C68D8}"/>
    <dgm:cxn modelId="{AA728A98-1ED3-4D4B-96E3-11919E4C4C34}" type="presOf" srcId="{3DB6E450-1BD0-4BFB-8314-06D38E917C08}" destId="{A18E7D32-4552-47ED-8A0F-C0D1C83C23F8}" srcOrd="0" destOrd="0" presId="urn:microsoft.com/office/officeart/2005/8/layout/chevron2"/>
    <dgm:cxn modelId="{A6C19BA6-733C-448F-9076-D8A40518CC16}" type="presOf" srcId="{B181F7E2-0B35-43A1-A15E-46BAA7906E61}" destId="{E1BB3FC8-CFF9-421C-974A-6C3A5CD7EDE2}" srcOrd="0" destOrd="0" presId="urn:microsoft.com/office/officeart/2005/8/layout/chevron2"/>
    <dgm:cxn modelId="{ECBC50B3-9485-4AEB-B068-FF164F73C868}" type="presOf" srcId="{96444221-74EB-465A-BD6B-525D85FB3781}" destId="{4F7EA31B-09AA-4230-B2B2-1A278054B00A}" srcOrd="0" destOrd="2" presId="urn:microsoft.com/office/officeart/2005/8/layout/chevron2"/>
    <dgm:cxn modelId="{628C8AB5-5899-4D41-ACEF-5560B61C9AA4}" srcId="{87ED8895-FDC1-4D43-B409-94C94D32F982}" destId="{25620EFD-A6E7-428E-86B1-6ACD95F0FF8C}" srcOrd="2" destOrd="0" parTransId="{117032BA-615B-4F87-B1BC-34F721D6DEFD}" sibTransId="{5F903A7F-1F8D-4F30-94A7-D6EED17196AC}"/>
    <dgm:cxn modelId="{1C25CEBC-CE2A-4E97-BE3F-D43106BB74C2}" type="presOf" srcId="{AC53CCDA-7000-4B69-8F19-B5E7E80D4FB4}" destId="{3301A033-BCFC-42E8-AB1A-89E08A338678}" srcOrd="0" destOrd="0" presId="urn:microsoft.com/office/officeart/2005/8/layout/chevron2"/>
    <dgm:cxn modelId="{9DDDEBCE-88E0-440E-B24C-436D0CB6E6BE}" srcId="{2EF17074-ACD9-4FE5-9471-2741D7A1FE89}" destId="{C7D512A1-0960-493F-8D00-2DDFE799ECDF}" srcOrd="1" destOrd="0" parTransId="{7DCD3D18-1F50-455B-94AD-E67AE3FE7C1C}" sibTransId="{04F9CC43-CB59-4B87-8E21-1A135C52E900}"/>
    <dgm:cxn modelId="{D227ABD6-93C0-4452-AC92-E8A58A13D2E9}" type="presOf" srcId="{54C10EEA-66BA-4D25-BD77-4DA5E447AFE0}" destId="{3301A033-BCFC-42E8-AB1A-89E08A338678}" srcOrd="0" destOrd="1" presId="urn:microsoft.com/office/officeart/2005/8/layout/chevron2"/>
    <dgm:cxn modelId="{742888D7-A585-4A43-B7DD-3605B2137D24}" srcId="{2EF17074-ACD9-4FE5-9471-2741D7A1FE89}" destId="{E7F14F83-AF6D-4EDE-8455-B40B1912911A}" srcOrd="0" destOrd="0" parTransId="{2A7E07DD-BE69-4371-A4F2-B52016E5BC66}" sibTransId="{EA425310-7820-4809-87C9-F6FA2FE1B044}"/>
    <dgm:cxn modelId="{6B377AE9-25A1-40F5-BF6C-F6E3724D8700}" srcId="{B181F7E2-0B35-43A1-A15E-46BAA7906E61}" destId="{87ED8895-FDC1-4D43-B409-94C94D32F982}" srcOrd="3" destOrd="0" parTransId="{21A5E881-FF89-4F29-94BC-2BAA828F0CCF}" sibTransId="{90A3E3B7-B23F-4939-BD2D-7A2C7A35C952}"/>
    <dgm:cxn modelId="{630BE5EA-541D-4328-A6FE-1B3F193D9F21}" type="presOf" srcId="{8AD84065-F038-4F37-94A6-A32284E0AB08}" destId="{CD760228-C1F1-43A8-9DBC-355F3BBF1C45}" srcOrd="0" destOrd="0" presId="urn:microsoft.com/office/officeart/2005/8/layout/chevron2"/>
    <dgm:cxn modelId="{A7E888F0-3070-467A-881A-0AFED90C7466}" srcId="{B181F7E2-0B35-43A1-A15E-46BAA7906E61}" destId="{8AD84065-F038-4F37-94A6-A32284E0AB08}" srcOrd="1" destOrd="0" parTransId="{48666E3A-3A37-47FC-BA13-3F785B00F4BA}" sibTransId="{0107AD90-A776-487B-835B-1A92F60EE8DB}"/>
    <dgm:cxn modelId="{4D9CA5F4-8691-4C1C-BE52-4EED6AC3FA5D}" srcId="{87ED8895-FDC1-4D43-B409-94C94D32F982}" destId="{08804B1F-C06B-4C1D-9CB1-13071B2414F5}" srcOrd="0" destOrd="0" parTransId="{A011BB64-DF60-47AE-8620-B1E4EEDE106E}" sibTransId="{2269567D-BCBA-48D6-BC32-B9E097489E04}"/>
    <dgm:cxn modelId="{A6AB77FB-F498-4E83-9610-55553174C51F}" srcId="{B181F7E2-0B35-43A1-A15E-46BAA7906E61}" destId="{2EF17074-ACD9-4FE5-9471-2741D7A1FE89}" srcOrd="2" destOrd="0" parTransId="{2AFBD3BD-2C9E-4183-BF0B-F688CA6F8B77}" sibTransId="{8B9C3F6E-F275-4F7C-9D88-54BE9C4D7344}"/>
    <dgm:cxn modelId="{A82A64FF-9D79-4009-A954-33D6686610B9}" type="presOf" srcId="{25620EFD-A6E7-428E-86B1-6ACD95F0FF8C}" destId="{9CF6306E-7764-4D50-A435-C4153157C2D9}" srcOrd="0" destOrd="2" presId="urn:microsoft.com/office/officeart/2005/8/layout/chevron2"/>
    <dgm:cxn modelId="{8BAA3851-CD5D-485A-B677-CD4253AB7C80}" type="presParOf" srcId="{E1BB3FC8-CFF9-421C-974A-6C3A5CD7EDE2}" destId="{D3E54525-6B73-4A01-995A-B015543DD911}" srcOrd="0" destOrd="0" presId="urn:microsoft.com/office/officeart/2005/8/layout/chevron2"/>
    <dgm:cxn modelId="{8AB8261A-6169-4C77-90D3-ADBA7D8EFE60}" type="presParOf" srcId="{D3E54525-6B73-4A01-995A-B015543DD911}" destId="{AE9B3FAF-9669-4546-B826-EF731FA59CAD}" srcOrd="0" destOrd="0" presId="urn:microsoft.com/office/officeart/2005/8/layout/chevron2"/>
    <dgm:cxn modelId="{4D07BEA5-250C-474D-907D-DB976D32AD54}" type="presParOf" srcId="{D3E54525-6B73-4A01-995A-B015543DD911}" destId="{A18E7D32-4552-47ED-8A0F-C0D1C83C23F8}" srcOrd="1" destOrd="0" presId="urn:microsoft.com/office/officeart/2005/8/layout/chevron2"/>
    <dgm:cxn modelId="{B97F6457-8B94-44C0-9B1D-4E909693C5DC}" type="presParOf" srcId="{E1BB3FC8-CFF9-421C-974A-6C3A5CD7EDE2}" destId="{8C0741AC-8524-4E8D-906B-415B5D9BB587}" srcOrd="1" destOrd="0" presId="urn:microsoft.com/office/officeart/2005/8/layout/chevron2"/>
    <dgm:cxn modelId="{5A595AF1-88DE-4DAA-81F7-69681569DF2C}" type="presParOf" srcId="{E1BB3FC8-CFF9-421C-974A-6C3A5CD7EDE2}" destId="{5B1A3E02-A175-4F3F-811C-FB4D06777B7A}" srcOrd="2" destOrd="0" presId="urn:microsoft.com/office/officeart/2005/8/layout/chevron2"/>
    <dgm:cxn modelId="{3835A6DB-3C77-47DB-A433-73AC46C882A1}" type="presParOf" srcId="{5B1A3E02-A175-4F3F-811C-FB4D06777B7A}" destId="{CD760228-C1F1-43A8-9DBC-355F3BBF1C45}" srcOrd="0" destOrd="0" presId="urn:microsoft.com/office/officeart/2005/8/layout/chevron2"/>
    <dgm:cxn modelId="{7011C261-F12F-4F7A-99DA-C2812C94D720}" type="presParOf" srcId="{5B1A3E02-A175-4F3F-811C-FB4D06777B7A}" destId="{3301A033-BCFC-42E8-AB1A-89E08A338678}" srcOrd="1" destOrd="0" presId="urn:microsoft.com/office/officeart/2005/8/layout/chevron2"/>
    <dgm:cxn modelId="{DD4F9B47-0E98-4E57-9688-A54E7130BC0E}" type="presParOf" srcId="{E1BB3FC8-CFF9-421C-974A-6C3A5CD7EDE2}" destId="{A79F234F-FC4B-443A-866F-4E78001E793B}" srcOrd="3" destOrd="0" presId="urn:microsoft.com/office/officeart/2005/8/layout/chevron2"/>
    <dgm:cxn modelId="{0BDD120A-1CE4-4851-805C-ABCC564E75F2}" type="presParOf" srcId="{E1BB3FC8-CFF9-421C-974A-6C3A5CD7EDE2}" destId="{3EBA398A-F04D-46B9-8A72-507A2A2E381C}" srcOrd="4" destOrd="0" presId="urn:microsoft.com/office/officeart/2005/8/layout/chevron2"/>
    <dgm:cxn modelId="{8899867E-0BAE-4DF6-A179-C397ABD95A76}" type="presParOf" srcId="{3EBA398A-F04D-46B9-8A72-507A2A2E381C}" destId="{8DAEF6D2-263B-4BD7-9A34-C727C02E64EB}" srcOrd="0" destOrd="0" presId="urn:microsoft.com/office/officeart/2005/8/layout/chevron2"/>
    <dgm:cxn modelId="{A551D968-2795-476C-8C69-89DFB568BA5F}" type="presParOf" srcId="{3EBA398A-F04D-46B9-8A72-507A2A2E381C}" destId="{4F7EA31B-09AA-4230-B2B2-1A278054B00A}" srcOrd="1" destOrd="0" presId="urn:microsoft.com/office/officeart/2005/8/layout/chevron2"/>
    <dgm:cxn modelId="{3B6240A1-617F-4AA7-A855-401E9D6E820F}" type="presParOf" srcId="{E1BB3FC8-CFF9-421C-974A-6C3A5CD7EDE2}" destId="{D5DC98A8-58A3-479D-AEFE-A9482C7DF4B3}" srcOrd="5" destOrd="0" presId="urn:microsoft.com/office/officeart/2005/8/layout/chevron2"/>
    <dgm:cxn modelId="{C964746C-A79E-4917-B49C-37BFF564C714}" type="presParOf" srcId="{E1BB3FC8-CFF9-421C-974A-6C3A5CD7EDE2}" destId="{BBEF1FF5-A89D-4451-9D1B-4049866F392D}" srcOrd="6" destOrd="0" presId="urn:microsoft.com/office/officeart/2005/8/layout/chevron2"/>
    <dgm:cxn modelId="{3D4CE893-8341-4320-99CE-7EBAD739ACFB}" type="presParOf" srcId="{BBEF1FF5-A89D-4451-9D1B-4049866F392D}" destId="{EF97BC59-F943-44AE-9E03-DD63B430E656}" srcOrd="0" destOrd="0" presId="urn:microsoft.com/office/officeart/2005/8/layout/chevron2"/>
    <dgm:cxn modelId="{1E9B25F6-4D17-4465-9EC2-9E44A4CD908C}" type="presParOf" srcId="{BBEF1FF5-A89D-4451-9D1B-4049866F392D}" destId="{9CF6306E-7764-4D50-A435-C4153157C2D9}" srcOrd="1" destOrd="0" presId="urn:microsoft.com/office/officeart/2005/8/layout/chevron2"/>
  </dgm:cxnLst>
  <dgm:bg>
    <a:solidFill>
      <a:schemeClr val="accent5">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224252-4F73-45C7-AA27-8C2E2A64BC40}"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a:p>
      </dgm:t>
    </dgm:pt>
    <dgm:pt modelId="{C519937E-34F7-4059-9C40-90A5B19C45B3}">
      <dgm:prSet phldrT="[Text]" custT="1"/>
      <dgm:spPr/>
      <dgm:t>
        <a:bodyPr/>
        <a:lstStyle/>
        <a:p>
          <a:r>
            <a:rPr lang="pt-PT" sz="2400" noProof="0" dirty="0"/>
            <a:t>1.</a:t>
          </a:r>
        </a:p>
      </dgm:t>
    </dgm:pt>
    <dgm:pt modelId="{749BAC08-A14E-4C88-94F9-EF67A4D82435}" type="parTrans" cxnId="{AD2F0125-00A4-4ECB-B440-B3EC27C06430}">
      <dgm:prSet/>
      <dgm:spPr/>
      <dgm:t>
        <a:bodyPr/>
        <a:lstStyle/>
        <a:p>
          <a:endParaRPr lang="pt-PT" sz="1600" noProof="0" dirty="0"/>
        </a:p>
      </dgm:t>
    </dgm:pt>
    <dgm:pt modelId="{347A6879-7888-4E30-9B09-A11329111FFA}" type="sibTrans" cxnId="{AD2F0125-00A4-4ECB-B440-B3EC27C06430}">
      <dgm:prSet/>
      <dgm:spPr/>
      <dgm:t>
        <a:bodyPr/>
        <a:lstStyle/>
        <a:p>
          <a:endParaRPr lang="pt-PT" sz="1600" noProof="0" dirty="0"/>
        </a:p>
      </dgm:t>
    </dgm:pt>
    <dgm:pt modelId="{FD49B40A-2E48-4586-851E-FC0A960D3F76}">
      <dgm:prSet phldrT="[Text]" custT="1"/>
      <dgm:spPr>
        <a:solidFill>
          <a:schemeClr val="accent2">
            <a:lumMod val="20000"/>
            <a:lumOff val="80000"/>
            <a:alpha val="90000"/>
          </a:schemeClr>
        </a:solidFill>
      </dgm:spPr>
      <dgm:t>
        <a:bodyPr/>
        <a:lstStyle/>
        <a:p>
          <a:pPr>
            <a:defRPr sz="2000" b="1">
              <a:latin typeface="+mn-lt"/>
            </a:defRPr>
          </a:pPr>
          <a:r>
            <a:rPr lang="pt-PT" sz="1800" noProof="0" dirty="0"/>
            <a:t>Identificação</a:t>
          </a:r>
          <a:endParaRPr lang="pt-PT" sz="1800" b="1" noProof="0" dirty="0">
            <a:latin typeface="+mn-lt"/>
          </a:endParaRPr>
        </a:p>
      </dgm:t>
    </dgm:pt>
    <dgm:pt modelId="{7D88E440-0A3A-431E-BE12-3DA0330EC788}" type="parTrans" cxnId="{A2015BB5-151D-4C05-8C9E-00D295E60EE1}">
      <dgm:prSet/>
      <dgm:spPr/>
      <dgm:t>
        <a:bodyPr/>
        <a:lstStyle/>
        <a:p>
          <a:endParaRPr lang="pt-PT" sz="1600" noProof="0" dirty="0"/>
        </a:p>
      </dgm:t>
    </dgm:pt>
    <dgm:pt modelId="{6703FB73-28C5-4AA1-B251-8D4C052163A3}" type="sibTrans" cxnId="{A2015BB5-151D-4C05-8C9E-00D295E60EE1}">
      <dgm:prSet/>
      <dgm:spPr/>
      <dgm:t>
        <a:bodyPr/>
        <a:lstStyle/>
        <a:p>
          <a:endParaRPr lang="pt-PT" sz="1600" noProof="0" dirty="0"/>
        </a:p>
      </dgm:t>
    </dgm:pt>
    <dgm:pt modelId="{FB6A1530-CA25-42E7-AD19-CA8BD1F12637}">
      <dgm:prSet phldrT="[Text]" phldr="1" custT="1"/>
      <dgm:spPr>
        <a:solidFill>
          <a:schemeClr val="accent2">
            <a:lumMod val="20000"/>
            <a:lumOff val="80000"/>
            <a:alpha val="90000"/>
          </a:schemeClr>
        </a:solidFill>
      </dgm:spPr>
      <dgm:t>
        <a:bodyPr/>
        <a:lstStyle/>
        <a:p>
          <a:endParaRPr lang="pt-PT" sz="1600" noProof="0" dirty="0"/>
        </a:p>
      </dgm:t>
    </dgm:pt>
    <dgm:pt modelId="{3EBCC636-F4CE-43C5-92D3-103A123127C4}" type="parTrans" cxnId="{78EBB56B-27BF-468C-954E-779DC6E7195E}">
      <dgm:prSet/>
      <dgm:spPr/>
      <dgm:t>
        <a:bodyPr/>
        <a:lstStyle/>
        <a:p>
          <a:endParaRPr lang="pt-PT" sz="1600" noProof="0" dirty="0"/>
        </a:p>
      </dgm:t>
    </dgm:pt>
    <dgm:pt modelId="{A769B887-98E3-44C7-A6E2-0CE0031A2D79}" type="sibTrans" cxnId="{78EBB56B-27BF-468C-954E-779DC6E7195E}">
      <dgm:prSet/>
      <dgm:spPr/>
      <dgm:t>
        <a:bodyPr/>
        <a:lstStyle/>
        <a:p>
          <a:endParaRPr lang="pt-PT" sz="1600" noProof="0" dirty="0"/>
        </a:p>
      </dgm:t>
    </dgm:pt>
    <dgm:pt modelId="{6ADA1A4F-B981-414D-BED0-009C237EC4D4}">
      <dgm:prSet phldrT="[Text]" custT="1"/>
      <dgm:spPr/>
      <dgm:t>
        <a:bodyPr/>
        <a:lstStyle/>
        <a:p>
          <a:r>
            <a:rPr lang="pt-PT" sz="2400" noProof="0" dirty="0"/>
            <a:t>2.</a:t>
          </a:r>
        </a:p>
      </dgm:t>
    </dgm:pt>
    <dgm:pt modelId="{EFADFAC7-F4CD-4191-AA1C-DCEC0425FCB6}" type="parTrans" cxnId="{3D5A45A9-D8D0-4037-8FD0-D39AA583B29C}">
      <dgm:prSet/>
      <dgm:spPr/>
      <dgm:t>
        <a:bodyPr/>
        <a:lstStyle/>
        <a:p>
          <a:endParaRPr lang="pt-PT" sz="1600" noProof="0" dirty="0"/>
        </a:p>
      </dgm:t>
    </dgm:pt>
    <dgm:pt modelId="{D730660E-277F-48F8-88AF-ECEFE364E3D9}" type="sibTrans" cxnId="{3D5A45A9-D8D0-4037-8FD0-D39AA583B29C}">
      <dgm:prSet/>
      <dgm:spPr/>
      <dgm:t>
        <a:bodyPr/>
        <a:lstStyle/>
        <a:p>
          <a:endParaRPr lang="pt-PT" sz="1600" noProof="0" dirty="0"/>
        </a:p>
      </dgm:t>
    </dgm:pt>
    <dgm:pt modelId="{D94DC0F7-D908-4E00-B554-8CA4C1D641BE}">
      <dgm:prSet phldrT="[Text]" custT="1"/>
      <dgm:spPr>
        <a:solidFill>
          <a:schemeClr val="accent3">
            <a:lumMod val="20000"/>
            <a:lumOff val="80000"/>
            <a:alpha val="90000"/>
          </a:schemeClr>
        </a:solidFill>
      </dgm:spPr>
      <dgm:t>
        <a:bodyPr/>
        <a:lstStyle/>
        <a:p>
          <a:pPr>
            <a:defRPr sz="2000" b="1"/>
          </a:pPr>
          <a:r>
            <a:rPr lang="pt-PT" sz="1800" noProof="0" dirty="0"/>
            <a:t>Documentação</a:t>
          </a:r>
          <a:endParaRPr lang="pt-PT" sz="1800" b="1" noProof="0" dirty="0"/>
        </a:p>
      </dgm:t>
    </dgm:pt>
    <dgm:pt modelId="{E13699EE-866E-4FCD-9A5E-7A66FF2C9845}" type="parTrans" cxnId="{C2F2EA77-D651-4835-B2EB-9FFF60361165}">
      <dgm:prSet/>
      <dgm:spPr/>
      <dgm:t>
        <a:bodyPr/>
        <a:lstStyle/>
        <a:p>
          <a:endParaRPr lang="pt-PT" sz="1600" noProof="0" dirty="0"/>
        </a:p>
      </dgm:t>
    </dgm:pt>
    <dgm:pt modelId="{E97688D4-7041-4C0E-B48B-3997A855A343}" type="sibTrans" cxnId="{C2F2EA77-D651-4835-B2EB-9FFF60361165}">
      <dgm:prSet/>
      <dgm:spPr/>
      <dgm:t>
        <a:bodyPr/>
        <a:lstStyle/>
        <a:p>
          <a:endParaRPr lang="pt-PT" sz="1600" noProof="0" dirty="0"/>
        </a:p>
      </dgm:t>
    </dgm:pt>
    <dgm:pt modelId="{11C0B91C-6C63-4CF0-82F0-23E7B325924D}">
      <dgm:prSet phldrT="[Text]" phldr="1" custT="1"/>
      <dgm:spPr>
        <a:solidFill>
          <a:schemeClr val="accent3">
            <a:lumMod val="20000"/>
            <a:lumOff val="80000"/>
            <a:alpha val="90000"/>
          </a:schemeClr>
        </a:solidFill>
      </dgm:spPr>
      <dgm:t>
        <a:bodyPr/>
        <a:lstStyle/>
        <a:p>
          <a:endParaRPr lang="pt-PT" sz="1600" noProof="0" dirty="0"/>
        </a:p>
      </dgm:t>
    </dgm:pt>
    <dgm:pt modelId="{8D39E907-81E0-4B58-AD00-C8B292B4326B}" type="parTrans" cxnId="{2DD46289-17BF-48BF-9995-DA9070D77079}">
      <dgm:prSet/>
      <dgm:spPr/>
      <dgm:t>
        <a:bodyPr/>
        <a:lstStyle/>
        <a:p>
          <a:endParaRPr lang="pt-PT" sz="1600" noProof="0" dirty="0"/>
        </a:p>
      </dgm:t>
    </dgm:pt>
    <dgm:pt modelId="{CC6A677C-60BB-4780-9033-8674E42DF83A}" type="sibTrans" cxnId="{2DD46289-17BF-48BF-9995-DA9070D77079}">
      <dgm:prSet/>
      <dgm:spPr/>
      <dgm:t>
        <a:bodyPr/>
        <a:lstStyle/>
        <a:p>
          <a:endParaRPr lang="pt-PT" sz="1600" noProof="0" dirty="0"/>
        </a:p>
      </dgm:t>
    </dgm:pt>
    <dgm:pt modelId="{26E41BB0-FCBB-4C35-914B-8686E18482E2}">
      <dgm:prSet phldrT="[Text]" custT="1"/>
      <dgm:spPr/>
      <dgm:t>
        <a:bodyPr/>
        <a:lstStyle/>
        <a:p>
          <a:r>
            <a:rPr lang="pt-PT" sz="2400" noProof="0" dirty="0"/>
            <a:t>3.</a:t>
          </a:r>
        </a:p>
      </dgm:t>
    </dgm:pt>
    <dgm:pt modelId="{E947DB3B-295A-4525-B885-1CAE632286F0}" type="parTrans" cxnId="{5C7F6B89-40A1-4DF6-90B6-907B4DCA3796}">
      <dgm:prSet/>
      <dgm:spPr/>
      <dgm:t>
        <a:bodyPr/>
        <a:lstStyle/>
        <a:p>
          <a:endParaRPr lang="pt-PT" sz="1600" noProof="0" dirty="0"/>
        </a:p>
      </dgm:t>
    </dgm:pt>
    <dgm:pt modelId="{016F5488-E34C-4393-A5E4-52AC373263D4}" type="sibTrans" cxnId="{5C7F6B89-40A1-4DF6-90B6-907B4DCA3796}">
      <dgm:prSet/>
      <dgm:spPr/>
      <dgm:t>
        <a:bodyPr/>
        <a:lstStyle/>
        <a:p>
          <a:endParaRPr lang="pt-PT" sz="1600" noProof="0" dirty="0"/>
        </a:p>
      </dgm:t>
    </dgm:pt>
    <dgm:pt modelId="{09A7AAAA-5C3C-41D3-8E50-3E6FED24E9A5}">
      <dgm:prSet phldrT="[Text]" custT="1"/>
      <dgm:spPr>
        <a:solidFill>
          <a:schemeClr val="accent4">
            <a:lumMod val="40000"/>
            <a:lumOff val="60000"/>
            <a:alpha val="90000"/>
          </a:schemeClr>
        </a:solidFill>
      </dgm:spPr>
      <dgm:t>
        <a:bodyPr/>
        <a:lstStyle/>
        <a:p>
          <a:pPr>
            <a:defRPr sz="2000" b="1"/>
          </a:pPr>
          <a:r>
            <a:rPr lang="pt-PT" sz="1800" noProof="0" dirty="0"/>
            <a:t>Avaliação</a:t>
          </a:r>
          <a:endParaRPr lang="pt-PT" sz="1800" b="1" noProof="0" dirty="0"/>
        </a:p>
      </dgm:t>
    </dgm:pt>
    <dgm:pt modelId="{89E194C2-0FA0-4575-9A29-EF9C1D53FE85}" type="parTrans" cxnId="{A0C1091E-1405-4880-B234-0F4605FD8CB4}">
      <dgm:prSet/>
      <dgm:spPr/>
      <dgm:t>
        <a:bodyPr/>
        <a:lstStyle/>
        <a:p>
          <a:endParaRPr lang="pt-PT" sz="1600" noProof="0" dirty="0"/>
        </a:p>
      </dgm:t>
    </dgm:pt>
    <dgm:pt modelId="{A73E634F-E000-448F-B238-A5DFE9268683}" type="sibTrans" cxnId="{A0C1091E-1405-4880-B234-0F4605FD8CB4}">
      <dgm:prSet/>
      <dgm:spPr/>
      <dgm:t>
        <a:bodyPr/>
        <a:lstStyle/>
        <a:p>
          <a:endParaRPr lang="pt-PT" sz="1600" noProof="0" dirty="0"/>
        </a:p>
      </dgm:t>
    </dgm:pt>
    <dgm:pt modelId="{13ABE677-2876-4962-8086-F7E19794042A}">
      <dgm:prSet phldrT="[Text]" phldr="1" custT="1"/>
      <dgm:spPr>
        <a:solidFill>
          <a:schemeClr val="accent4">
            <a:lumMod val="40000"/>
            <a:lumOff val="60000"/>
            <a:alpha val="90000"/>
          </a:schemeClr>
        </a:solidFill>
      </dgm:spPr>
      <dgm:t>
        <a:bodyPr/>
        <a:lstStyle/>
        <a:p>
          <a:endParaRPr lang="pt-PT" sz="1800" noProof="0" dirty="0"/>
        </a:p>
      </dgm:t>
    </dgm:pt>
    <dgm:pt modelId="{0A09AEF8-8B85-403C-B302-AA12B8C9987A}" type="parTrans" cxnId="{FD1190D2-763E-4899-B823-69E1FA1E334C}">
      <dgm:prSet/>
      <dgm:spPr/>
      <dgm:t>
        <a:bodyPr/>
        <a:lstStyle/>
        <a:p>
          <a:endParaRPr lang="pt-PT" sz="1600" noProof="0" dirty="0"/>
        </a:p>
      </dgm:t>
    </dgm:pt>
    <dgm:pt modelId="{03C6FE69-CCFA-477B-A2C3-C8221C06AF9D}" type="sibTrans" cxnId="{FD1190D2-763E-4899-B823-69E1FA1E334C}">
      <dgm:prSet/>
      <dgm:spPr/>
      <dgm:t>
        <a:bodyPr/>
        <a:lstStyle/>
        <a:p>
          <a:endParaRPr lang="pt-PT" sz="1600" noProof="0" dirty="0"/>
        </a:p>
      </dgm:t>
    </dgm:pt>
    <dgm:pt modelId="{6513A00B-B9DA-4D40-A447-C66CFCCA8F03}">
      <dgm:prSet custT="1"/>
      <dgm:spPr/>
      <dgm:t>
        <a:bodyPr/>
        <a:lstStyle/>
        <a:p>
          <a:r>
            <a:rPr lang="pt-PT" sz="2400" noProof="0" dirty="0"/>
            <a:t>4.</a:t>
          </a:r>
        </a:p>
      </dgm:t>
    </dgm:pt>
    <dgm:pt modelId="{114566CC-5D73-4483-A560-809998FDFBA3}" type="parTrans" cxnId="{EF847173-A0EA-48D4-AC12-DE7B7141B6FC}">
      <dgm:prSet/>
      <dgm:spPr/>
      <dgm:t>
        <a:bodyPr/>
        <a:lstStyle/>
        <a:p>
          <a:endParaRPr lang="pt-PT" sz="1600" noProof="0" dirty="0"/>
        </a:p>
      </dgm:t>
    </dgm:pt>
    <dgm:pt modelId="{8498C51C-D2D6-46B9-A46A-F552C992CBE7}" type="sibTrans" cxnId="{EF847173-A0EA-48D4-AC12-DE7B7141B6FC}">
      <dgm:prSet/>
      <dgm:spPr/>
      <dgm:t>
        <a:bodyPr/>
        <a:lstStyle/>
        <a:p>
          <a:endParaRPr lang="pt-PT" sz="1600" noProof="0" dirty="0"/>
        </a:p>
      </dgm:t>
    </dgm:pt>
    <dgm:pt modelId="{772C4395-57D1-4794-BAF6-79ED27C2E63E}">
      <dgm:prSet custT="1"/>
      <dgm:spPr>
        <a:solidFill>
          <a:schemeClr val="accent5">
            <a:lumMod val="20000"/>
            <a:lumOff val="80000"/>
            <a:alpha val="90000"/>
          </a:schemeClr>
        </a:solidFill>
      </dgm:spPr>
      <dgm:t>
        <a:bodyPr/>
        <a:lstStyle/>
        <a:p>
          <a:pPr>
            <a:defRPr b="1"/>
          </a:pPr>
          <a:r>
            <a:rPr lang="pt-PT" sz="1800" noProof="0" dirty="0"/>
            <a:t>Certificação</a:t>
          </a:r>
          <a:endParaRPr lang="pt-PT" sz="1800" b="1" noProof="0" dirty="0"/>
        </a:p>
      </dgm:t>
    </dgm:pt>
    <dgm:pt modelId="{4B5E33D9-7DA0-478E-BD32-02A5389E652D}" type="parTrans" cxnId="{5027134B-4C24-472F-B23E-EF7D0EEAAB23}">
      <dgm:prSet/>
      <dgm:spPr/>
      <dgm:t>
        <a:bodyPr/>
        <a:lstStyle/>
        <a:p>
          <a:endParaRPr lang="pt-PT" sz="1600" noProof="0" dirty="0"/>
        </a:p>
      </dgm:t>
    </dgm:pt>
    <dgm:pt modelId="{7CBE0FBC-D4E4-4CEA-950E-BB14591523C1}" type="sibTrans" cxnId="{5027134B-4C24-472F-B23E-EF7D0EEAAB23}">
      <dgm:prSet/>
      <dgm:spPr/>
      <dgm:t>
        <a:bodyPr/>
        <a:lstStyle/>
        <a:p>
          <a:endParaRPr lang="pt-PT" sz="1600" noProof="0" dirty="0"/>
        </a:p>
      </dgm:t>
    </dgm:pt>
    <dgm:pt modelId="{42BB9496-CCF1-489B-9334-AEFA0C9077AE}" type="pres">
      <dgm:prSet presAssocID="{1C224252-4F73-45C7-AA27-8C2E2A64BC40}" presName="linearFlow" presStyleCnt="0">
        <dgm:presLayoutVars>
          <dgm:dir/>
          <dgm:animLvl val="lvl"/>
          <dgm:resizeHandles val="exact"/>
        </dgm:presLayoutVars>
      </dgm:prSet>
      <dgm:spPr/>
    </dgm:pt>
    <dgm:pt modelId="{D29FF454-468A-4CAE-8BD8-F0509CD39415}" type="pres">
      <dgm:prSet presAssocID="{C519937E-34F7-4059-9C40-90A5B19C45B3}" presName="composite" presStyleCnt="0"/>
      <dgm:spPr/>
    </dgm:pt>
    <dgm:pt modelId="{E6550928-4C6D-4B45-A559-5F48C49480CA}" type="pres">
      <dgm:prSet presAssocID="{C519937E-34F7-4059-9C40-90A5B19C45B3}" presName="parentText" presStyleLbl="alignNode1" presStyleIdx="0" presStyleCnt="4">
        <dgm:presLayoutVars>
          <dgm:chMax val="1"/>
          <dgm:bulletEnabled val="1"/>
        </dgm:presLayoutVars>
      </dgm:prSet>
      <dgm:spPr/>
    </dgm:pt>
    <dgm:pt modelId="{9E895FF1-838A-4BC2-834A-76A8BEBBD340}" type="pres">
      <dgm:prSet presAssocID="{C519937E-34F7-4059-9C40-90A5B19C45B3}" presName="descendantText" presStyleLbl="alignAcc1" presStyleIdx="0" presStyleCnt="4" custLinFactNeighborY="0">
        <dgm:presLayoutVars>
          <dgm:bulletEnabled val="1"/>
        </dgm:presLayoutVars>
      </dgm:prSet>
      <dgm:spPr/>
    </dgm:pt>
    <dgm:pt modelId="{8CCDB17F-0F52-4647-B7A2-8495525603CC}" type="pres">
      <dgm:prSet presAssocID="{347A6879-7888-4E30-9B09-A11329111FFA}" presName="sp" presStyleCnt="0"/>
      <dgm:spPr/>
    </dgm:pt>
    <dgm:pt modelId="{7DE85020-2BFD-45B1-8F2F-EC01E846D7A0}" type="pres">
      <dgm:prSet presAssocID="{6ADA1A4F-B981-414D-BED0-009C237EC4D4}" presName="composite" presStyleCnt="0"/>
      <dgm:spPr/>
    </dgm:pt>
    <dgm:pt modelId="{B77194C2-D003-4E88-B681-97FBBDC7655A}" type="pres">
      <dgm:prSet presAssocID="{6ADA1A4F-B981-414D-BED0-009C237EC4D4}" presName="parentText" presStyleLbl="alignNode1" presStyleIdx="1" presStyleCnt="4">
        <dgm:presLayoutVars>
          <dgm:chMax val="1"/>
          <dgm:bulletEnabled val="1"/>
        </dgm:presLayoutVars>
      </dgm:prSet>
      <dgm:spPr/>
    </dgm:pt>
    <dgm:pt modelId="{087D8672-5B9F-45B6-BE0B-0D0B23242759}" type="pres">
      <dgm:prSet presAssocID="{6ADA1A4F-B981-414D-BED0-009C237EC4D4}" presName="descendantText" presStyleLbl="alignAcc1" presStyleIdx="1" presStyleCnt="4" custScaleX="108612" custScaleY="107813" custLinFactNeighborX="1418" custLinFactNeighborY="-1101">
        <dgm:presLayoutVars>
          <dgm:bulletEnabled val="1"/>
        </dgm:presLayoutVars>
      </dgm:prSet>
      <dgm:spPr/>
    </dgm:pt>
    <dgm:pt modelId="{59541648-0E13-4B6C-B266-4342197E0784}" type="pres">
      <dgm:prSet presAssocID="{D730660E-277F-48F8-88AF-ECEFE364E3D9}" presName="sp" presStyleCnt="0"/>
      <dgm:spPr/>
    </dgm:pt>
    <dgm:pt modelId="{4656C90F-C1C9-45B5-9129-3D7D257B32F3}" type="pres">
      <dgm:prSet presAssocID="{26E41BB0-FCBB-4C35-914B-8686E18482E2}" presName="composite" presStyleCnt="0"/>
      <dgm:spPr/>
    </dgm:pt>
    <dgm:pt modelId="{75DD1FC3-6DA5-431B-9220-20FF96531CFF}" type="pres">
      <dgm:prSet presAssocID="{26E41BB0-FCBB-4C35-914B-8686E18482E2}" presName="parentText" presStyleLbl="alignNode1" presStyleIdx="2" presStyleCnt="4" custLinFactNeighborY="0">
        <dgm:presLayoutVars>
          <dgm:chMax val="1"/>
          <dgm:bulletEnabled val="1"/>
        </dgm:presLayoutVars>
      </dgm:prSet>
      <dgm:spPr/>
    </dgm:pt>
    <dgm:pt modelId="{9B2F6CAA-34DB-42B7-8479-87EB706D465F}" type="pres">
      <dgm:prSet presAssocID="{26E41BB0-FCBB-4C35-914B-8686E18482E2}" presName="descendantText" presStyleLbl="alignAcc1" presStyleIdx="2" presStyleCnt="4">
        <dgm:presLayoutVars>
          <dgm:bulletEnabled val="1"/>
        </dgm:presLayoutVars>
      </dgm:prSet>
      <dgm:spPr/>
    </dgm:pt>
    <dgm:pt modelId="{FE5DEF9E-01B1-4DAE-AD63-D28C6CC2C570}" type="pres">
      <dgm:prSet presAssocID="{016F5488-E34C-4393-A5E4-52AC373263D4}" presName="sp" presStyleCnt="0"/>
      <dgm:spPr/>
    </dgm:pt>
    <dgm:pt modelId="{F9357F02-C395-48D9-99B3-AC04E17BB450}" type="pres">
      <dgm:prSet presAssocID="{6513A00B-B9DA-4D40-A447-C66CFCCA8F03}" presName="composite" presStyleCnt="0"/>
      <dgm:spPr/>
    </dgm:pt>
    <dgm:pt modelId="{553965C0-338E-434F-AD8A-673F343947B7}" type="pres">
      <dgm:prSet presAssocID="{6513A00B-B9DA-4D40-A447-C66CFCCA8F03}" presName="parentText" presStyleLbl="alignNode1" presStyleIdx="3" presStyleCnt="4">
        <dgm:presLayoutVars>
          <dgm:chMax val="1"/>
          <dgm:bulletEnabled val="1"/>
        </dgm:presLayoutVars>
      </dgm:prSet>
      <dgm:spPr/>
    </dgm:pt>
    <dgm:pt modelId="{C4D34F82-6799-47F8-9EAD-64637EEF4742}" type="pres">
      <dgm:prSet presAssocID="{6513A00B-B9DA-4D40-A447-C66CFCCA8F03}" presName="descendantText" presStyleLbl="alignAcc1" presStyleIdx="3" presStyleCnt="4" custLinFactNeighborY="0">
        <dgm:presLayoutVars>
          <dgm:bulletEnabled val="1"/>
        </dgm:presLayoutVars>
      </dgm:prSet>
      <dgm:spPr/>
    </dgm:pt>
  </dgm:ptLst>
  <dgm:cxnLst>
    <dgm:cxn modelId="{4A8D8517-663F-4801-ADE8-E956ED20ED7C}" type="presOf" srcId="{6ADA1A4F-B981-414D-BED0-009C237EC4D4}" destId="{B77194C2-D003-4E88-B681-97FBBDC7655A}" srcOrd="0" destOrd="0" presId="urn:microsoft.com/office/officeart/2005/8/layout/chevron2"/>
    <dgm:cxn modelId="{A0C1091E-1405-4880-B234-0F4605FD8CB4}" srcId="{26E41BB0-FCBB-4C35-914B-8686E18482E2}" destId="{09A7AAAA-5C3C-41D3-8E50-3E6FED24E9A5}" srcOrd="0" destOrd="0" parTransId="{89E194C2-0FA0-4575-9A29-EF9C1D53FE85}" sibTransId="{A73E634F-E000-448F-B238-A5DFE9268683}"/>
    <dgm:cxn modelId="{AD2F0125-00A4-4ECB-B440-B3EC27C06430}" srcId="{1C224252-4F73-45C7-AA27-8C2E2A64BC40}" destId="{C519937E-34F7-4059-9C40-90A5B19C45B3}" srcOrd="0" destOrd="0" parTransId="{749BAC08-A14E-4C88-94F9-EF67A4D82435}" sibTransId="{347A6879-7888-4E30-9B09-A11329111FFA}"/>
    <dgm:cxn modelId="{B986B53D-4B79-48C4-8046-A62B10818130}" type="presOf" srcId="{09A7AAAA-5C3C-41D3-8E50-3E6FED24E9A5}" destId="{9B2F6CAA-34DB-42B7-8479-87EB706D465F}" srcOrd="0" destOrd="0" presId="urn:microsoft.com/office/officeart/2005/8/layout/chevron2"/>
    <dgm:cxn modelId="{E6844B68-3F5E-4B1A-85BA-A0CE21C9AF8A}" type="presOf" srcId="{11C0B91C-6C63-4CF0-82F0-23E7B325924D}" destId="{087D8672-5B9F-45B6-BE0B-0D0B23242759}" srcOrd="0" destOrd="1" presId="urn:microsoft.com/office/officeart/2005/8/layout/chevron2"/>
    <dgm:cxn modelId="{5027134B-4C24-472F-B23E-EF7D0EEAAB23}" srcId="{6513A00B-B9DA-4D40-A447-C66CFCCA8F03}" destId="{772C4395-57D1-4794-BAF6-79ED27C2E63E}" srcOrd="0" destOrd="0" parTransId="{4B5E33D9-7DA0-478E-BD32-02A5389E652D}" sibTransId="{7CBE0FBC-D4E4-4CEA-950E-BB14591523C1}"/>
    <dgm:cxn modelId="{78EBB56B-27BF-468C-954E-779DC6E7195E}" srcId="{C519937E-34F7-4059-9C40-90A5B19C45B3}" destId="{FB6A1530-CA25-42E7-AD19-CA8BD1F12637}" srcOrd="1" destOrd="0" parTransId="{3EBCC636-F4CE-43C5-92D3-103A123127C4}" sibTransId="{A769B887-98E3-44C7-A6E2-0CE0031A2D79}"/>
    <dgm:cxn modelId="{EF847173-A0EA-48D4-AC12-DE7B7141B6FC}" srcId="{1C224252-4F73-45C7-AA27-8C2E2A64BC40}" destId="{6513A00B-B9DA-4D40-A447-C66CFCCA8F03}" srcOrd="3" destOrd="0" parTransId="{114566CC-5D73-4483-A560-809998FDFBA3}" sibTransId="{8498C51C-D2D6-46B9-A46A-F552C992CBE7}"/>
    <dgm:cxn modelId="{6A849975-B3D1-4FED-8164-D9DD27977C52}" type="presOf" srcId="{D94DC0F7-D908-4E00-B554-8CA4C1D641BE}" destId="{087D8672-5B9F-45B6-BE0B-0D0B23242759}" srcOrd="0" destOrd="0" presId="urn:microsoft.com/office/officeart/2005/8/layout/chevron2"/>
    <dgm:cxn modelId="{C2F2EA77-D651-4835-B2EB-9FFF60361165}" srcId="{6ADA1A4F-B981-414D-BED0-009C237EC4D4}" destId="{D94DC0F7-D908-4E00-B554-8CA4C1D641BE}" srcOrd="0" destOrd="0" parTransId="{E13699EE-866E-4FCD-9A5E-7A66FF2C9845}" sibTransId="{E97688D4-7041-4C0E-B48B-3997A855A343}"/>
    <dgm:cxn modelId="{FB577686-56A6-4FE7-98F7-1EB262A96E3F}" type="presOf" srcId="{772C4395-57D1-4794-BAF6-79ED27C2E63E}" destId="{C4D34F82-6799-47F8-9EAD-64637EEF4742}" srcOrd="0" destOrd="0" presId="urn:microsoft.com/office/officeart/2005/8/layout/chevron2"/>
    <dgm:cxn modelId="{2DD46289-17BF-48BF-9995-DA9070D77079}" srcId="{6ADA1A4F-B981-414D-BED0-009C237EC4D4}" destId="{11C0B91C-6C63-4CF0-82F0-23E7B325924D}" srcOrd="1" destOrd="0" parTransId="{8D39E907-81E0-4B58-AD00-C8B292B4326B}" sibTransId="{CC6A677C-60BB-4780-9033-8674E42DF83A}"/>
    <dgm:cxn modelId="{5C7F6B89-40A1-4DF6-90B6-907B4DCA3796}" srcId="{1C224252-4F73-45C7-AA27-8C2E2A64BC40}" destId="{26E41BB0-FCBB-4C35-914B-8686E18482E2}" srcOrd="2" destOrd="0" parTransId="{E947DB3B-295A-4525-B885-1CAE632286F0}" sibTransId="{016F5488-E34C-4393-A5E4-52AC373263D4}"/>
    <dgm:cxn modelId="{3F18A193-5932-4963-B91E-8146D2C487C4}" type="presOf" srcId="{FD49B40A-2E48-4586-851E-FC0A960D3F76}" destId="{9E895FF1-838A-4BC2-834A-76A8BEBBD340}" srcOrd="0" destOrd="0" presId="urn:microsoft.com/office/officeart/2005/8/layout/chevron2"/>
    <dgm:cxn modelId="{3D5A45A9-D8D0-4037-8FD0-D39AA583B29C}" srcId="{1C224252-4F73-45C7-AA27-8C2E2A64BC40}" destId="{6ADA1A4F-B981-414D-BED0-009C237EC4D4}" srcOrd="1" destOrd="0" parTransId="{EFADFAC7-F4CD-4191-AA1C-DCEC0425FCB6}" sibTransId="{D730660E-277F-48F8-88AF-ECEFE364E3D9}"/>
    <dgm:cxn modelId="{35CC61AF-1516-4716-A0D4-DB4B872E16E9}" type="presOf" srcId="{26E41BB0-FCBB-4C35-914B-8686E18482E2}" destId="{75DD1FC3-6DA5-431B-9220-20FF96531CFF}" srcOrd="0" destOrd="0" presId="urn:microsoft.com/office/officeart/2005/8/layout/chevron2"/>
    <dgm:cxn modelId="{ABCAF4B4-8BF6-41C9-9345-417DCE0F35AD}" type="presOf" srcId="{6513A00B-B9DA-4D40-A447-C66CFCCA8F03}" destId="{553965C0-338E-434F-AD8A-673F343947B7}" srcOrd="0" destOrd="0" presId="urn:microsoft.com/office/officeart/2005/8/layout/chevron2"/>
    <dgm:cxn modelId="{A2015BB5-151D-4C05-8C9E-00D295E60EE1}" srcId="{C519937E-34F7-4059-9C40-90A5B19C45B3}" destId="{FD49B40A-2E48-4586-851E-FC0A960D3F76}" srcOrd="0" destOrd="0" parTransId="{7D88E440-0A3A-431E-BE12-3DA0330EC788}" sibTransId="{6703FB73-28C5-4AA1-B251-8D4C052163A3}"/>
    <dgm:cxn modelId="{4E7715B9-221E-4129-AD3C-F8355E342AEC}" type="presOf" srcId="{13ABE677-2876-4962-8086-F7E19794042A}" destId="{9B2F6CAA-34DB-42B7-8479-87EB706D465F}" srcOrd="0" destOrd="1" presId="urn:microsoft.com/office/officeart/2005/8/layout/chevron2"/>
    <dgm:cxn modelId="{78B2F5C2-2989-42BF-99E1-C204C2C74313}" type="presOf" srcId="{1C224252-4F73-45C7-AA27-8C2E2A64BC40}" destId="{42BB9496-CCF1-489B-9334-AEFA0C9077AE}" srcOrd="0" destOrd="0" presId="urn:microsoft.com/office/officeart/2005/8/layout/chevron2"/>
    <dgm:cxn modelId="{FD1190D2-763E-4899-B823-69E1FA1E334C}" srcId="{26E41BB0-FCBB-4C35-914B-8686E18482E2}" destId="{13ABE677-2876-4962-8086-F7E19794042A}" srcOrd="1" destOrd="0" parTransId="{0A09AEF8-8B85-403C-B302-AA12B8C9987A}" sibTransId="{03C6FE69-CCFA-477B-A2C3-C8221C06AF9D}"/>
    <dgm:cxn modelId="{086AF2D5-18E8-4D83-87A0-369987575E45}" type="presOf" srcId="{C519937E-34F7-4059-9C40-90A5B19C45B3}" destId="{E6550928-4C6D-4B45-A559-5F48C49480CA}" srcOrd="0" destOrd="0" presId="urn:microsoft.com/office/officeart/2005/8/layout/chevron2"/>
    <dgm:cxn modelId="{2BD6ADEB-646C-4CE1-B0AA-A0681B5B0E47}" type="presOf" srcId="{FB6A1530-CA25-42E7-AD19-CA8BD1F12637}" destId="{9E895FF1-838A-4BC2-834A-76A8BEBBD340}" srcOrd="0" destOrd="1" presId="urn:microsoft.com/office/officeart/2005/8/layout/chevron2"/>
    <dgm:cxn modelId="{198C318C-E6BC-4094-9A85-7523F0052871}" type="presParOf" srcId="{42BB9496-CCF1-489B-9334-AEFA0C9077AE}" destId="{D29FF454-468A-4CAE-8BD8-F0509CD39415}" srcOrd="0" destOrd="0" presId="urn:microsoft.com/office/officeart/2005/8/layout/chevron2"/>
    <dgm:cxn modelId="{E6AE4E16-51E0-4A80-BB29-D3415366AD7F}" type="presParOf" srcId="{D29FF454-468A-4CAE-8BD8-F0509CD39415}" destId="{E6550928-4C6D-4B45-A559-5F48C49480CA}" srcOrd="0" destOrd="0" presId="urn:microsoft.com/office/officeart/2005/8/layout/chevron2"/>
    <dgm:cxn modelId="{532FFAD9-0C6C-4E0D-A90D-05CB659F81B9}" type="presParOf" srcId="{D29FF454-468A-4CAE-8BD8-F0509CD39415}" destId="{9E895FF1-838A-4BC2-834A-76A8BEBBD340}" srcOrd="1" destOrd="0" presId="urn:microsoft.com/office/officeart/2005/8/layout/chevron2"/>
    <dgm:cxn modelId="{89EF47E3-CE5D-4717-843F-CFB083A0C2E7}" type="presParOf" srcId="{42BB9496-CCF1-489B-9334-AEFA0C9077AE}" destId="{8CCDB17F-0F52-4647-B7A2-8495525603CC}" srcOrd="1" destOrd="0" presId="urn:microsoft.com/office/officeart/2005/8/layout/chevron2"/>
    <dgm:cxn modelId="{C3A71771-9D63-4DB7-B7E0-EE468D66724D}" type="presParOf" srcId="{42BB9496-CCF1-489B-9334-AEFA0C9077AE}" destId="{7DE85020-2BFD-45B1-8F2F-EC01E846D7A0}" srcOrd="2" destOrd="0" presId="urn:microsoft.com/office/officeart/2005/8/layout/chevron2"/>
    <dgm:cxn modelId="{FE260F11-F8AD-4613-AAE7-BC1A2B1FCAE9}" type="presParOf" srcId="{7DE85020-2BFD-45B1-8F2F-EC01E846D7A0}" destId="{B77194C2-D003-4E88-B681-97FBBDC7655A}" srcOrd="0" destOrd="0" presId="urn:microsoft.com/office/officeart/2005/8/layout/chevron2"/>
    <dgm:cxn modelId="{AD39B849-638C-499D-B7C8-38EA3BB1407B}" type="presParOf" srcId="{7DE85020-2BFD-45B1-8F2F-EC01E846D7A0}" destId="{087D8672-5B9F-45B6-BE0B-0D0B23242759}" srcOrd="1" destOrd="0" presId="urn:microsoft.com/office/officeart/2005/8/layout/chevron2"/>
    <dgm:cxn modelId="{1690A0AA-FA3D-423F-87FB-6BE89C7126AE}" type="presParOf" srcId="{42BB9496-CCF1-489B-9334-AEFA0C9077AE}" destId="{59541648-0E13-4B6C-B266-4342197E0784}" srcOrd="3" destOrd="0" presId="urn:microsoft.com/office/officeart/2005/8/layout/chevron2"/>
    <dgm:cxn modelId="{5E346621-02C6-4DD4-A1A2-C3EFA7F232A0}" type="presParOf" srcId="{42BB9496-CCF1-489B-9334-AEFA0C9077AE}" destId="{4656C90F-C1C9-45B5-9129-3D7D257B32F3}" srcOrd="4" destOrd="0" presId="urn:microsoft.com/office/officeart/2005/8/layout/chevron2"/>
    <dgm:cxn modelId="{9185E506-FC69-4BB2-BB2F-4BDFB95C71B0}" type="presParOf" srcId="{4656C90F-C1C9-45B5-9129-3D7D257B32F3}" destId="{75DD1FC3-6DA5-431B-9220-20FF96531CFF}" srcOrd="0" destOrd="0" presId="urn:microsoft.com/office/officeart/2005/8/layout/chevron2"/>
    <dgm:cxn modelId="{7E046956-9881-4E0B-B51C-AB5D9C3C4B0D}" type="presParOf" srcId="{4656C90F-C1C9-45B5-9129-3D7D257B32F3}" destId="{9B2F6CAA-34DB-42B7-8479-87EB706D465F}" srcOrd="1" destOrd="0" presId="urn:microsoft.com/office/officeart/2005/8/layout/chevron2"/>
    <dgm:cxn modelId="{725574E7-90E2-4AAF-B842-EF4BFFBDB6B9}" type="presParOf" srcId="{42BB9496-CCF1-489B-9334-AEFA0C9077AE}" destId="{FE5DEF9E-01B1-4DAE-AD63-D28C6CC2C570}" srcOrd="5" destOrd="0" presId="urn:microsoft.com/office/officeart/2005/8/layout/chevron2"/>
    <dgm:cxn modelId="{33B789EC-20AE-49E0-94A0-C7E11DC8C714}" type="presParOf" srcId="{42BB9496-CCF1-489B-9334-AEFA0C9077AE}" destId="{F9357F02-C395-48D9-99B3-AC04E17BB450}" srcOrd="6" destOrd="0" presId="urn:microsoft.com/office/officeart/2005/8/layout/chevron2"/>
    <dgm:cxn modelId="{48BC0FAA-8DD1-437C-A583-A12C8182B61D}" type="presParOf" srcId="{F9357F02-C395-48D9-99B3-AC04E17BB450}" destId="{553965C0-338E-434F-AD8A-673F343947B7}" srcOrd="0" destOrd="0" presId="urn:microsoft.com/office/officeart/2005/8/layout/chevron2"/>
    <dgm:cxn modelId="{323C5DE8-74D5-4F4C-8D8B-3C239E38C041}" type="presParOf" srcId="{F9357F02-C395-48D9-99B3-AC04E17BB450}" destId="{C4D34F82-6799-47F8-9EAD-64637EEF474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F3B42C-505B-49C9-A9A2-185FB6158BFA}"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a:p>
      </dgm:t>
    </dgm:pt>
    <dgm:pt modelId="{AEF67654-0FFE-4544-ACFC-2337251B187B}">
      <dgm:prSet custT="1"/>
      <dgm:spPr/>
      <dgm:t>
        <a:bodyPr/>
        <a:lstStyle/>
        <a:p>
          <a:pPr>
            <a:defRPr sz="2200"/>
          </a:pPr>
          <a:r>
            <a:rPr lang="pt-PT" sz="1800" noProof="0" dirty="0"/>
            <a:t>Título</a:t>
          </a:r>
        </a:p>
      </dgm:t>
    </dgm:pt>
    <dgm:pt modelId="{D52CBF65-EA9A-4CD0-A5A7-12AE5AC478EF}" type="parTrans" cxnId="{85F28517-F574-4261-847E-F301B4816F65}">
      <dgm:prSet/>
      <dgm:spPr/>
      <dgm:t>
        <a:bodyPr/>
        <a:lstStyle/>
        <a:p>
          <a:endParaRPr lang="pt-PT" sz="1800" noProof="0" dirty="0"/>
        </a:p>
      </dgm:t>
    </dgm:pt>
    <dgm:pt modelId="{8D57A16B-D71F-4387-99D7-AE9F33FEFEB2}" type="sibTrans" cxnId="{85F28517-F574-4261-847E-F301B4816F65}">
      <dgm:prSet/>
      <dgm:spPr/>
      <dgm:t>
        <a:bodyPr/>
        <a:lstStyle/>
        <a:p>
          <a:endParaRPr lang="pt-PT" sz="1800" noProof="0" dirty="0"/>
        </a:p>
      </dgm:t>
    </dgm:pt>
    <dgm:pt modelId="{7BFBFFA3-BE76-4E09-81BE-371916BCFC8B}">
      <dgm:prSet custT="1"/>
      <dgm:spPr/>
      <dgm:t>
        <a:bodyPr/>
        <a:lstStyle/>
        <a:p>
          <a:pPr>
            <a:defRPr sz="2200"/>
          </a:pPr>
          <a:r>
            <a:rPr lang="pt-PT" sz="1800" noProof="0" dirty="0"/>
            <a:t>Prestador/instituição adjudicante </a:t>
          </a:r>
        </a:p>
      </dgm:t>
    </dgm:pt>
    <dgm:pt modelId="{A6DD2E6E-3510-43AD-BE00-BE030ED78DB7}" type="parTrans" cxnId="{9C555A7B-6E47-4542-92EE-ED9F47D7F681}">
      <dgm:prSet/>
      <dgm:spPr/>
      <dgm:t>
        <a:bodyPr/>
        <a:lstStyle/>
        <a:p>
          <a:endParaRPr lang="pt-PT" sz="1800" noProof="0" dirty="0"/>
        </a:p>
      </dgm:t>
    </dgm:pt>
    <dgm:pt modelId="{51906A13-B58C-45A7-A921-8D522C472326}" type="sibTrans" cxnId="{9C555A7B-6E47-4542-92EE-ED9F47D7F681}">
      <dgm:prSet/>
      <dgm:spPr/>
      <dgm:t>
        <a:bodyPr/>
        <a:lstStyle/>
        <a:p>
          <a:endParaRPr lang="pt-PT" sz="1800" noProof="0" dirty="0"/>
        </a:p>
      </dgm:t>
    </dgm:pt>
    <dgm:pt modelId="{BE518251-C328-4346-AEA5-3C944C76F600}">
      <dgm:prSet custT="1"/>
      <dgm:spPr/>
      <dgm:t>
        <a:bodyPr/>
        <a:lstStyle/>
        <a:p>
          <a:pPr>
            <a:defRPr sz="2200"/>
          </a:pPr>
          <a:r>
            <a:rPr lang="pt-PT" sz="1800" noProof="0" dirty="0"/>
            <a:t>Finalidade/fundamentação</a:t>
          </a:r>
        </a:p>
      </dgm:t>
    </dgm:pt>
    <dgm:pt modelId="{01EDFE98-ECB9-4D53-8A67-FC5D7410D3F5}" type="parTrans" cxnId="{65F1BABC-25D2-4D2E-839B-47FC63D9958B}">
      <dgm:prSet/>
      <dgm:spPr/>
      <dgm:t>
        <a:bodyPr/>
        <a:lstStyle/>
        <a:p>
          <a:endParaRPr lang="pt-PT" sz="1800" noProof="0" dirty="0"/>
        </a:p>
      </dgm:t>
    </dgm:pt>
    <dgm:pt modelId="{F631E95A-D322-4427-8A58-18A1AF65A8B0}" type="sibTrans" cxnId="{65F1BABC-25D2-4D2E-839B-47FC63D9958B}">
      <dgm:prSet/>
      <dgm:spPr/>
      <dgm:t>
        <a:bodyPr/>
        <a:lstStyle/>
        <a:p>
          <a:endParaRPr lang="pt-PT" sz="1800" noProof="0" dirty="0"/>
        </a:p>
      </dgm:t>
    </dgm:pt>
    <dgm:pt modelId="{F13A70ED-DAB7-4D07-B4D8-6B42AB4926D8}">
      <dgm:prSet custT="1"/>
      <dgm:spPr/>
      <dgm:t>
        <a:bodyPr/>
        <a:lstStyle/>
        <a:p>
          <a:pPr>
            <a:defRPr sz="2200"/>
          </a:pPr>
          <a:r>
            <a:rPr lang="pt-PT" sz="1800" noProof="0" dirty="0"/>
            <a:t>Carga de trabalho (em créditos ou horas teóricas)</a:t>
          </a:r>
        </a:p>
      </dgm:t>
    </dgm:pt>
    <dgm:pt modelId="{2878AF01-5CA1-4E71-863F-A340475FEB78}" type="parTrans" cxnId="{91B834E2-67F7-4955-9BBC-544769545394}">
      <dgm:prSet/>
      <dgm:spPr/>
      <dgm:t>
        <a:bodyPr/>
        <a:lstStyle/>
        <a:p>
          <a:endParaRPr lang="pt-PT" sz="1800" noProof="0" dirty="0"/>
        </a:p>
      </dgm:t>
    </dgm:pt>
    <dgm:pt modelId="{6DBE3D42-46B7-456A-960E-6CF9B78E7829}" type="sibTrans" cxnId="{91B834E2-67F7-4955-9BBC-544769545394}">
      <dgm:prSet/>
      <dgm:spPr/>
      <dgm:t>
        <a:bodyPr/>
        <a:lstStyle/>
        <a:p>
          <a:endParaRPr lang="pt-PT" sz="1800" noProof="0" dirty="0"/>
        </a:p>
      </dgm:t>
    </dgm:pt>
    <dgm:pt modelId="{3ABFE9A0-4E70-4ADF-AB33-F531BD7A5C25}">
      <dgm:prSet custT="1"/>
      <dgm:spPr/>
      <dgm:t>
        <a:bodyPr/>
        <a:lstStyle/>
        <a:p>
          <a:pPr>
            <a:defRPr sz="2200"/>
          </a:pPr>
          <a:r>
            <a:rPr lang="pt-PT" sz="1800" noProof="0" dirty="0"/>
            <a:t>Nível do QNQ (se aplicável) </a:t>
          </a:r>
        </a:p>
      </dgm:t>
    </dgm:pt>
    <dgm:pt modelId="{C99BB160-3A2B-4CD2-9795-8841F917B43B}" type="parTrans" cxnId="{8639009B-08CC-4977-B486-3CF73C491EA2}">
      <dgm:prSet/>
      <dgm:spPr/>
      <dgm:t>
        <a:bodyPr/>
        <a:lstStyle/>
        <a:p>
          <a:endParaRPr lang="pt-PT" sz="1800" noProof="0" dirty="0"/>
        </a:p>
      </dgm:t>
    </dgm:pt>
    <dgm:pt modelId="{7C3532AC-CC7D-402F-A3F8-134FC0A3F64B}" type="sibTrans" cxnId="{8639009B-08CC-4977-B486-3CF73C491EA2}">
      <dgm:prSet/>
      <dgm:spPr/>
      <dgm:t>
        <a:bodyPr/>
        <a:lstStyle/>
        <a:p>
          <a:endParaRPr lang="pt-PT" sz="1800" noProof="0" dirty="0"/>
        </a:p>
      </dgm:t>
    </dgm:pt>
    <dgm:pt modelId="{4B859EEE-4CD5-44AD-8B6F-B178DDF99A7E}">
      <dgm:prSet custT="1"/>
      <dgm:spPr/>
      <dgm:t>
        <a:bodyPr/>
        <a:lstStyle/>
        <a:p>
          <a:pPr>
            <a:defRPr sz="2200"/>
          </a:pPr>
          <a:r>
            <a:rPr lang="pt-PT" sz="1800" noProof="0" dirty="0"/>
            <a:t>Campo e subcampo</a:t>
          </a:r>
        </a:p>
      </dgm:t>
    </dgm:pt>
    <dgm:pt modelId="{D8DB0ECD-28C6-43EF-A035-D8C445887F49}" type="parTrans" cxnId="{A7E45A85-71B9-4FFD-A160-4379B5C742A1}">
      <dgm:prSet/>
      <dgm:spPr/>
      <dgm:t>
        <a:bodyPr/>
        <a:lstStyle/>
        <a:p>
          <a:endParaRPr lang="pt-PT" sz="1800" noProof="0" dirty="0"/>
        </a:p>
      </dgm:t>
    </dgm:pt>
    <dgm:pt modelId="{CF60B6C5-C62A-463E-B49A-7DE10DE38446}" type="sibTrans" cxnId="{A7E45A85-71B9-4FFD-A160-4379B5C742A1}">
      <dgm:prSet/>
      <dgm:spPr/>
      <dgm:t>
        <a:bodyPr/>
        <a:lstStyle/>
        <a:p>
          <a:endParaRPr lang="pt-PT" sz="1800" noProof="0" dirty="0"/>
        </a:p>
      </dgm:t>
    </dgm:pt>
    <dgm:pt modelId="{EAE7D110-BF43-4D28-A06C-A34E563B34EA}">
      <dgm:prSet custT="1"/>
      <dgm:spPr/>
      <dgm:t>
        <a:bodyPr/>
        <a:lstStyle/>
        <a:p>
          <a:pPr>
            <a:defRPr sz="2200"/>
          </a:pPr>
          <a:r>
            <a:rPr lang="pt-PT" sz="1800" noProof="0" dirty="0"/>
            <a:t>Requisitos de entrada (incluindo através de outras microcredenciais)</a:t>
          </a:r>
        </a:p>
      </dgm:t>
    </dgm:pt>
    <dgm:pt modelId="{246F7E44-3A1C-4A59-9B76-7784DFE99823}" type="parTrans" cxnId="{2E330698-13F6-49EF-8937-425A6415A8ED}">
      <dgm:prSet/>
      <dgm:spPr/>
      <dgm:t>
        <a:bodyPr/>
        <a:lstStyle/>
        <a:p>
          <a:endParaRPr lang="pt-PT" sz="1800" noProof="0" dirty="0"/>
        </a:p>
      </dgm:t>
    </dgm:pt>
    <dgm:pt modelId="{9A0C53AA-70C1-4C49-A1CB-E3C84FA3B859}" type="sibTrans" cxnId="{2E330698-13F6-49EF-8937-425A6415A8ED}">
      <dgm:prSet/>
      <dgm:spPr/>
      <dgm:t>
        <a:bodyPr/>
        <a:lstStyle/>
        <a:p>
          <a:endParaRPr lang="pt-PT" sz="1800" noProof="0" dirty="0"/>
        </a:p>
      </dgm:t>
    </dgm:pt>
    <dgm:pt modelId="{2E5531A0-04DB-4938-85AB-22B8A9AABDAB}">
      <dgm:prSet custT="1"/>
      <dgm:spPr/>
      <dgm:t>
        <a:bodyPr/>
        <a:lstStyle/>
        <a:p>
          <a:pPr>
            <a:defRPr sz="2200"/>
          </a:pPr>
          <a:r>
            <a:rPr lang="pt-PT" sz="1800" noProof="0" dirty="0"/>
            <a:t>Resultados da aprendizagem</a:t>
          </a:r>
        </a:p>
      </dgm:t>
    </dgm:pt>
    <dgm:pt modelId="{EB31BE47-C097-403F-BDDF-074FCB9F1CED}" type="parTrans" cxnId="{D74694C8-6F19-4F6B-97EB-AE64E3627068}">
      <dgm:prSet/>
      <dgm:spPr/>
      <dgm:t>
        <a:bodyPr/>
        <a:lstStyle/>
        <a:p>
          <a:endParaRPr lang="pt-PT" sz="1800" noProof="0" dirty="0"/>
        </a:p>
      </dgm:t>
    </dgm:pt>
    <dgm:pt modelId="{F8DCF8C1-BDFD-4101-9B12-6D92860ABFE1}" type="sibTrans" cxnId="{D74694C8-6F19-4F6B-97EB-AE64E3627068}">
      <dgm:prSet/>
      <dgm:spPr/>
      <dgm:t>
        <a:bodyPr/>
        <a:lstStyle/>
        <a:p>
          <a:endParaRPr lang="pt-PT" sz="1800" noProof="0" dirty="0"/>
        </a:p>
      </dgm:t>
    </dgm:pt>
    <dgm:pt modelId="{79B75AFE-9779-4478-901D-6FC59A501D14}">
      <dgm:prSet custT="1"/>
      <dgm:spPr/>
      <dgm:t>
        <a:bodyPr/>
        <a:lstStyle/>
        <a:p>
          <a:pPr>
            <a:defRPr sz="2200"/>
          </a:pPr>
          <a:r>
            <a:rPr lang="pt-PT" sz="1800" noProof="0" dirty="0"/>
            <a:t>Métodos e critérios de avaliação</a:t>
          </a:r>
        </a:p>
      </dgm:t>
    </dgm:pt>
    <dgm:pt modelId="{042B0634-3C63-4958-B184-C0DB2EF03AF9}" type="parTrans" cxnId="{25E7F4B4-7EAB-4B2A-B8A1-75BB76D341E0}">
      <dgm:prSet/>
      <dgm:spPr/>
      <dgm:t>
        <a:bodyPr/>
        <a:lstStyle/>
        <a:p>
          <a:endParaRPr lang="pt-PT" sz="1800" noProof="0" dirty="0"/>
        </a:p>
      </dgm:t>
    </dgm:pt>
    <dgm:pt modelId="{563CC461-489A-45A6-8BD4-031F1F4BB637}" type="sibTrans" cxnId="{25E7F4B4-7EAB-4B2A-B8A1-75BB76D341E0}">
      <dgm:prSet/>
      <dgm:spPr/>
      <dgm:t>
        <a:bodyPr/>
        <a:lstStyle/>
        <a:p>
          <a:endParaRPr lang="pt-PT" sz="1800" noProof="0" dirty="0"/>
        </a:p>
      </dgm:t>
    </dgm:pt>
    <dgm:pt modelId="{C2072EF8-74FC-4C33-A9FC-9C5814E0E322}">
      <dgm:prSet custT="1"/>
      <dgm:spPr/>
      <dgm:t>
        <a:bodyPr/>
        <a:lstStyle/>
        <a:p>
          <a:pPr>
            <a:defRPr sz="2200"/>
          </a:pPr>
          <a:r>
            <a:rPr lang="pt-PT" sz="1800" noProof="0" dirty="0"/>
            <a:t>Garantia de qualidade</a:t>
          </a:r>
        </a:p>
      </dgm:t>
    </dgm:pt>
    <dgm:pt modelId="{0DAC3505-B056-4982-A4A3-649735A4C2A9}" type="parTrans" cxnId="{6383848B-E630-4557-948A-C561A9DF1616}">
      <dgm:prSet/>
      <dgm:spPr/>
      <dgm:t>
        <a:bodyPr/>
        <a:lstStyle/>
        <a:p>
          <a:endParaRPr lang="pt-PT" sz="1800" noProof="0" dirty="0"/>
        </a:p>
      </dgm:t>
    </dgm:pt>
    <dgm:pt modelId="{44B5E942-C0D8-45C6-8CE6-CEB1F0C4A446}" type="sibTrans" cxnId="{6383848B-E630-4557-948A-C561A9DF1616}">
      <dgm:prSet/>
      <dgm:spPr/>
      <dgm:t>
        <a:bodyPr/>
        <a:lstStyle/>
        <a:p>
          <a:endParaRPr lang="pt-PT" sz="1800" noProof="0" dirty="0"/>
        </a:p>
      </dgm:t>
    </dgm:pt>
    <dgm:pt modelId="{98B143D9-8414-4883-8F00-7AE83D941743}">
      <dgm:prSet custT="1"/>
      <dgm:spPr/>
      <dgm:t>
        <a:bodyPr/>
        <a:lstStyle/>
        <a:p>
          <a:pPr>
            <a:defRPr sz="2200"/>
          </a:pPr>
          <a:r>
            <a:rPr lang="pt-PT" sz="1800" noProof="0" dirty="0"/>
            <a:t>Modalidades de entrega (se aplicável)</a:t>
          </a:r>
        </a:p>
      </dgm:t>
    </dgm:pt>
    <dgm:pt modelId="{202A0D66-AC5D-441B-A7C7-D270470444A1}" type="parTrans" cxnId="{2965EF9F-A6ED-4DE8-BFD5-AFC9471ED89B}">
      <dgm:prSet/>
      <dgm:spPr/>
      <dgm:t>
        <a:bodyPr/>
        <a:lstStyle/>
        <a:p>
          <a:endParaRPr lang="pt-PT" sz="1800" noProof="0" dirty="0"/>
        </a:p>
      </dgm:t>
    </dgm:pt>
    <dgm:pt modelId="{692E73CA-8693-4245-B53C-80BEF5B89D88}" type="sibTrans" cxnId="{2965EF9F-A6ED-4DE8-BFD5-AFC9471ED89B}">
      <dgm:prSet/>
      <dgm:spPr/>
      <dgm:t>
        <a:bodyPr/>
        <a:lstStyle/>
        <a:p>
          <a:endParaRPr lang="pt-PT" sz="1800" noProof="0" dirty="0"/>
        </a:p>
      </dgm:t>
    </dgm:pt>
    <dgm:pt modelId="{A2E53F20-A631-439A-869B-4237903DB83C}">
      <dgm:prSet custT="1"/>
      <dgm:spPr/>
      <dgm:t>
        <a:bodyPr/>
        <a:lstStyle/>
        <a:p>
          <a:pPr>
            <a:defRPr sz="2200"/>
          </a:pPr>
          <a:r>
            <a:rPr lang="pt-PT" sz="1800" noProof="0" dirty="0"/>
            <a:t>Reconhecimento de oportunidades de aprendizagem anteriores (se aplicável)</a:t>
          </a:r>
        </a:p>
      </dgm:t>
    </dgm:pt>
    <dgm:pt modelId="{5BF3AF91-3503-4AE9-ACE4-349C16E850B0}" type="parTrans" cxnId="{15DAC268-0105-4ABC-ABE5-3B4F8B838204}">
      <dgm:prSet/>
      <dgm:spPr/>
      <dgm:t>
        <a:bodyPr/>
        <a:lstStyle/>
        <a:p>
          <a:endParaRPr lang="pt-PT" sz="1800" noProof="0" dirty="0"/>
        </a:p>
      </dgm:t>
    </dgm:pt>
    <dgm:pt modelId="{1408AE7B-8A04-4B01-88CC-95B05321344C}" type="sibTrans" cxnId="{15DAC268-0105-4ABC-ABE5-3B4F8B838204}">
      <dgm:prSet/>
      <dgm:spPr/>
      <dgm:t>
        <a:bodyPr/>
        <a:lstStyle/>
        <a:p>
          <a:endParaRPr lang="pt-PT" sz="1800" noProof="0" dirty="0"/>
        </a:p>
      </dgm:t>
    </dgm:pt>
    <dgm:pt modelId="{1CEADEDE-77BA-44FE-AA8E-9CA3D20A5EC4}">
      <dgm:prSet custT="1"/>
      <dgm:spPr/>
      <dgm:t>
        <a:bodyPr/>
        <a:lstStyle/>
        <a:p>
          <a:pPr>
            <a:defRPr sz="2200"/>
          </a:pPr>
          <a:r>
            <a:rPr lang="pt-PT" sz="1800" noProof="0" dirty="0"/>
            <a:t>Integração e </a:t>
          </a:r>
          <a:r>
            <a:rPr lang="pt-PT" sz="1800" noProof="0" dirty="0" err="1"/>
            <a:t>empilhabilidade</a:t>
          </a:r>
          <a:r>
            <a:rPr lang="pt-PT" sz="1800" noProof="0" dirty="0"/>
            <a:t> </a:t>
          </a:r>
        </a:p>
      </dgm:t>
    </dgm:pt>
    <dgm:pt modelId="{5F1DC282-3B7A-4CCE-A6AB-8269C2C28CFB}" type="parTrans" cxnId="{9B212677-E8B8-425D-A908-CEBFD8B260C8}">
      <dgm:prSet/>
      <dgm:spPr/>
      <dgm:t>
        <a:bodyPr/>
        <a:lstStyle/>
        <a:p>
          <a:endParaRPr lang="pt-PT" sz="1800" noProof="0" dirty="0"/>
        </a:p>
      </dgm:t>
    </dgm:pt>
    <dgm:pt modelId="{38B01460-6596-47AA-9147-1EACBA86E217}" type="sibTrans" cxnId="{9B212677-E8B8-425D-A908-CEBFD8B260C8}">
      <dgm:prSet/>
      <dgm:spPr/>
      <dgm:t>
        <a:bodyPr/>
        <a:lstStyle/>
        <a:p>
          <a:endParaRPr lang="pt-PT" sz="1800" noProof="0" dirty="0"/>
        </a:p>
      </dgm:t>
    </dgm:pt>
    <dgm:pt modelId="{F4A20D72-7199-4467-8C43-FC075C8B715B}" type="pres">
      <dgm:prSet presAssocID="{5AF3B42C-505B-49C9-A9A2-185FB6158BFA}" presName="linear" presStyleCnt="0">
        <dgm:presLayoutVars>
          <dgm:dir/>
          <dgm:animLvl val="lvl"/>
          <dgm:resizeHandles val="exact"/>
        </dgm:presLayoutVars>
      </dgm:prSet>
      <dgm:spPr/>
    </dgm:pt>
    <dgm:pt modelId="{85A4A69C-3E3E-4FF0-A4D1-8A1BF918BE4C}" type="pres">
      <dgm:prSet presAssocID="{AEF67654-0FFE-4544-ACFC-2337251B187B}" presName="parentLin" presStyleCnt="0"/>
      <dgm:spPr/>
    </dgm:pt>
    <dgm:pt modelId="{20076FC6-7E16-462D-8BDD-71EB3E59703B}" type="pres">
      <dgm:prSet presAssocID="{AEF67654-0FFE-4544-ACFC-2337251B187B}" presName="parentLeftMargin" presStyleLbl="node1" presStyleIdx="0" presStyleCnt="13"/>
      <dgm:spPr/>
    </dgm:pt>
    <dgm:pt modelId="{52935593-4FC3-436D-AD05-2D0B434014B3}" type="pres">
      <dgm:prSet presAssocID="{AEF67654-0FFE-4544-ACFC-2337251B187B}" presName="parentText" presStyleLbl="node1" presStyleIdx="0" presStyleCnt="13" custScaleX="116595">
        <dgm:presLayoutVars>
          <dgm:chMax val="0"/>
          <dgm:bulletEnabled val="1"/>
        </dgm:presLayoutVars>
      </dgm:prSet>
      <dgm:spPr/>
    </dgm:pt>
    <dgm:pt modelId="{359263D9-BDF4-43BC-B3B8-9FFAD0014853}" type="pres">
      <dgm:prSet presAssocID="{AEF67654-0FFE-4544-ACFC-2337251B187B}" presName="negativeSpace" presStyleCnt="0"/>
      <dgm:spPr/>
    </dgm:pt>
    <dgm:pt modelId="{85518C29-3A4F-4325-8369-E2BD0FB5A673}" type="pres">
      <dgm:prSet presAssocID="{AEF67654-0FFE-4544-ACFC-2337251B187B}" presName="childText" presStyleLbl="conFgAcc1" presStyleIdx="0" presStyleCnt="13">
        <dgm:presLayoutVars>
          <dgm:bulletEnabled val="1"/>
        </dgm:presLayoutVars>
      </dgm:prSet>
      <dgm:spPr/>
    </dgm:pt>
    <dgm:pt modelId="{C008E9BC-C464-485F-B25B-BADA420D017A}" type="pres">
      <dgm:prSet presAssocID="{8D57A16B-D71F-4387-99D7-AE9F33FEFEB2}" presName="spaceBetweenRectangles" presStyleCnt="0"/>
      <dgm:spPr/>
    </dgm:pt>
    <dgm:pt modelId="{24A42D5F-04D3-4817-AF30-C59FAC5490C8}" type="pres">
      <dgm:prSet presAssocID="{7BFBFFA3-BE76-4E09-81BE-371916BCFC8B}" presName="parentLin" presStyleCnt="0"/>
      <dgm:spPr/>
    </dgm:pt>
    <dgm:pt modelId="{59B9231B-01C8-4A89-8048-34F43EEE953D}" type="pres">
      <dgm:prSet presAssocID="{7BFBFFA3-BE76-4E09-81BE-371916BCFC8B}" presName="parentLeftMargin" presStyleLbl="node1" presStyleIdx="0" presStyleCnt="13"/>
      <dgm:spPr/>
    </dgm:pt>
    <dgm:pt modelId="{41070FF9-B6FF-4103-9227-442E77C253D0}" type="pres">
      <dgm:prSet presAssocID="{7BFBFFA3-BE76-4E09-81BE-371916BCFC8B}" presName="parentText" presStyleLbl="node1" presStyleIdx="1" presStyleCnt="13" custScaleX="116595">
        <dgm:presLayoutVars>
          <dgm:chMax val="0"/>
          <dgm:bulletEnabled val="1"/>
        </dgm:presLayoutVars>
      </dgm:prSet>
      <dgm:spPr/>
    </dgm:pt>
    <dgm:pt modelId="{3641698C-717A-488A-B852-AA9583EF2634}" type="pres">
      <dgm:prSet presAssocID="{7BFBFFA3-BE76-4E09-81BE-371916BCFC8B}" presName="negativeSpace" presStyleCnt="0"/>
      <dgm:spPr/>
    </dgm:pt>
    <dgm:pt modelId="{ACD33A21-2E9E-48A5-AB0C-4F1DF202F40A}" type="pres">
      <dgm:prSet presAssocID="{7BFBFFA3-BE76-4E09-81BE-371916BCFC8B}" presName="childText" presStyleLbl="conFgAcc1" presStyleIdx="1" presStyleCnt="13">
        <dgm:presLayoutVars>
          <dgm:bulletEnabled val="1"/>
        </dgm:presLayoutVars>
      </dgm:prSet>
      <dgm:spPr/>
    </dgm:pt>
    <dgm:pt modelId="{2D85182E-0039-4544-B849-2BCC87FC4C77}" type="pres">
      <dgm:prSet presAssocID="{51906A13-B58C-45A7-A921-8D522C472326}" presName="spaceBetweenRectangles" presStyleCnt="0"/>
      <dgm:spPr/>
    </dgm:pt>
    <dgm:pt modelId="{94C19E8C-947C-4B38-A750-818D5032C6FC}" type="pres">
      <dgm:prSet presAssocID="{BE518251-C328-4346-AEA5-3C944C76F600}" presName="parentLin" presStyleCnt="0"/>
      <dgm:spPr/>
    </dgm:pt>
    <dgm:pt modelId="{F39CF518-71CE-47B6-8335-811C0142F852}" type="pres">
      <dgm:prSet presAssocID="{BE518251-C328-4346-AEA5-3C944C76F600}" presName="parentLeftMargin" presStyleLbl="node1" presStyleIdx="1" presStyleCnt="13"/>
      <dgm:spPr/>
    </dgm:pt>
    <dgm:pt modelId="{564F2B96-ACE9-4E01-B1EF-B7DA325C8EAB}" type="pres">
      <dgm:prSet presAssocID="{BE518251-C328-4346-AEA5-3C944C76F600}" presName="parentText" presStyleLbl="node1" presStyleIdx="2" presStyleCnt="13" custScaleX="116595">
        <dgm:presLayoutVars>
          <dgm:chMax val="0"/>
          <dgm:bulletEnabled val="1"/>
        </dgm:presLayoutVars>
      </dgm:prSet>
      <dgm:spPr/>
    </dgm:pt>
    <dgm:pt modelId="{AD17863E-B3E0-4D99-B943-1987109A0D86}" type="pres">
      <dgm:prSet presAssocID="{BE518251-C328-4346-AEA5-3C944C76F600}" presName="negativeSpace" presStyleCnt="0"/>
      <dgm:spPr/>
    </dgm:pt>
    <dgm:pt modelId="{04532B53-211E-4C5F-9D14-E13858AADDF1}" type="pres">
      <dgm:prSet presAssocID="{BE518251-C328-4346-AEA5-3C944C76F600}" presName="childText" presStyleLbl="conFgAcc1" presStyleIdx="2" presStyleCnt="13">
        <dgm:presLayoutVars>
          <dgm:bulletEnabled val="1"/>
        </dgm:presLayoutVars>
      </dgm:prSet>
      <dgm:spPr/>
    </dgm:pt>
    <dgm:pt modelId="{5FD32D53-91C1-44C2-B044-8372B79ABBF4}" type="pres">
      <dgm:prSet presAssocID="{F631E95A-D322-4427-8A58-18A1AF65A8B0}" presName="spaceBetweenRectangles" presStyleCnt="0"/>
      <dgm:spPr/>
    </dgm:pt>
    <dgm:pt modelId="{4915DAED-FA55-4F40-ADE8-97C640550532}" type="pres">
      <dgm:prSet presAssocID="{F13A70ED-DAB7-4D07-B4D8-6B42AB4926D8}" presName="parentLin" presStyleCnt="0"/>
      <dgm:spPr/>
    </dgm:pt>
    <dgm:pt modelId="{80156FAB-B47C-47C0-804F-D063C47894FF}" type="pres">
      <dgm:prSet presAssocID="{F13A70ED-DAB7-4D07-B4D8-6B42AB4926D8}" presName="parentLeftMargin" presStyleLbl="node1" presStyleIdx="2" presStyleCnt="13"/>
      <dgm:spPr/>
    </dgm:pt>
    <dgm:pt modelId="{94F137B9-5A30-45E2-AD28-B4DDFD6F7103}" type="pres">
      <dgm:prSet presAssocID="{F13A70ED-DAB7-4D07-B4D8-6B42AB4926D8}" presName="parentText" presStyleLbl="node1" presStyleIdx="3" presStyleCnt="13" custScaleX="116595">
        <dgm:presLayoutVars>
          <dgm:chMax val="0"/>
          <dgm:bulletEnabled val="1"/>
        </dgm:presLayoutVars>
      </dgm:prSet>
      <dgm:spPr/>
    </dgm:pt>
    <dgm:pt modelId="{03267E1C-FA0F-4F28-AC32-B5B27489581D}" type="pres">
      <dgm:prSet presAssocID="{F13A70ED-DAB7-4D07-B4D8-6B42AB4926D8}" presName="negativeSpace" presStyleCnt="0"/>
      <dgm:spPr/>
    </dgm:pt>
    <dgm:pt modelId="{65BF71FD-06E6-4C1B-B054-69BBC5978A73}" type="pres">
      <dgm:prSet presAssocID="{F13A70ED-DAB7-4D07-B4D8-6B42AB4926D8}" presName="childText" presStyleLbl="conFgAcc1" presStyleIdx="3" presStyleCnt="13">
        <dgm:presLayoutVars>
          <dgm:bulletEnabled val="1"/>
        </dgm:presLayoutVars>
      </dgm:prSet>
      <dgm:spPr/>
    </dgm:pt>
    <dgm:pt modelId="{EC261629-E41A-46B6-81A1-52AD7F64424E}" type="pres">
      <dgm:prSet presAssocID="{6DBE3D42-46B7-456A-960E-6CF9B78E7829}" presName="spaceBetweenRectangles" presStyleCnt="0"/>
      <dgm:spPr/>
    </dgm:pt>
    <dgm:pt modelId="{88E8B5BC-99AA-44AB-90DC-5BC69939F3DA}" type="pres">
      <dgm:prSet presAssocID="{3ABFE9A0-4E70-4ADF-AB33-F531BD7A5C25}" presName="parentLin" presStyleCnt="0"/>
      <dgm:spPr/>
    </dgm:pt>
    <dgm:pt modelId="{D5123D93-F746-4153-AE52-596AD7BFE227}" type="pres">
      <dgm:prSet presAssocID="{3ABFE9A0-4E70-4ADF-AB33-F531BD7A5C25}" presName="parentLeftMargin" presStyleLbl="node1" presStyleIdx="3" presStyleCnt="13"/>
      <dgm:spPr/>
    </dgm:pt>
    <dgm:pt modelId="{EE8A971C-AD1B-4C2C-ABCA-5382AAD27424}" type="pres">
      <dgm:prSet presAssocID="{3ABFE9A0-4E70-4ADF-AB33-F531BD7A5C25}" presName="parentText" presStyleLbl="node1" presStyleIdx="4" presStyleCnt="13" custScaleX="116595">
        <dgm:presLayoutVars>
          <dgm:chMax val="0"/>
          <dgm:bulletEnabled val="1"/>
        </dgm:presLayoutVars>
      </dgm:prSet>
      <dgm:spPr/>
    </dgm:pt>
    <dgm:pt modelId="{D71CC62E-4BB9-407B-A028-6560DCE93CAD}" type="pres">
      <dgm:prSet presAssocID="{3ABFE9A0-4E70-4ADF-AB33-F531BD7A5C25}" presName="negativeSpace" presStyleCnt="0"/>
      <dgm:spPr/>
    </dgm:pt>
    <dgm:pt modelId="{C093FF7E-F69C-4224-9CBA-ACD653F198C1}" type="pres">
      <dgm:prSet presAssocID="{3ABFE9A0-4E70-4ADF-AB33-F531BD7A5C25}" presName="childText" presStyleLbl="conFgAcc1" presStyleIdx="4" presStyleCnt="13">
        <dgm:presLayoutVars>
          <dgm:bulletEnabled val="1"/>
        </dgm:presLayoutVars>
      </dgm:prSet>
      <dgm:spPr/>
    </dgm:pt>
    <dgm:pt modelId="{8E2D7DCB-6CF5-4EFF-91A4-584FCBA8BC04}" type="pres">
      <dgm:prSet presAssocID="{7C3532AC-CC7D-402F-A3F8-134FC0A3F64B}" presName="spaceBetweenRectangles" presStyleCnt="0"/>
      <dgm:spPr/>
    </dgm:pt>
    <dgm:pt modelId="{1D039FF3-192E-41F1-AF83-3AB749C204F0}" type="pres">
      <dgm:prSet presAssocID="{4B859EEE-4CD5-44AD-8B6F-B178DDF99A7E}" presName="parentLin" presStyleCnt="0"/>
      <dgm:spPr/>
    </dgm:pt>
    <dgm:pt modelId="{677EC270-0F87-4B83-AC93-2E20C210C9D2}" type="pres">
      <dgm:prSet presAssocID="{4B859EEE-4CD5-44AD-8B6F-B178DDF99A7E}" presName="parentLeftMargin" presStyleLbl="node1" presStyleIdx="4" presStyleCnt="13"/>
      <dgm:spPr/>
    </dgm:pt>
    <dgm:pt modelId="{9144112E-876D-4765-921D-9081EEC975B9}" type="pres">
      <dgm:prSet presAssocID="{4B859EEE-4CD5-44AD-8B6F-B178DDF99A7E}" presName="parentText" presStyleLbl="node1" presStyleIdx="5" presStyleCnt="13" custScaleX="116595">
        <dgm:presLayoutVars>
          <dgm:chMax val="0"/>
          <dgm:bulletEnabled val="1"/>
        </dgm:presLayoutVars>
      </dgm:prSet>
      <dgm:spPr/>
    </dgm:pt>
    <dgm:pt modelId="{3BB876A4-D0BC-451E-8CD9-D775E8040D88}" type="pres">
      <dgm:prSet presAssocID="{4B859EEE-4CD5-44AD-8B6F-B178DDF99A7E}" presName="negativeSpace" presStyleCnt="0"/>
      <dgm:spPr/>
    </dgm:pt>
    <dgm:pt modelId="{A5E55137-539F-47CB-9082-6A0275BFFDA7}" type="pres">
      <dgm:prSet presAssocID="{4B859EEE-4CD5-44AD-8B6F-B178DDF99A7E}" presName="childText" presStyleLbl="conFgAcc1" presStyleIdx="5" presStyleCnt="13">
        <dgm:presLayoutVars>
          <dgm:bulletEnabled val="1"/>
        </dgm:presLayoutVars>
      </dgm:prSet>
      <dgm:spPr/>
    </dgm:pt>
    <dgm:pt modelId="{34FF491D-CDAA-4BEC-B23A-572E74B0AD0F}" type="pres">
      <dgm:prSet presAssocID="{CF60B6C5-C62A-463E-B49A-7DE10DE38446}" presName="spaceBetweenRectangles" presStyleCnt="0"/>
      <dgm:spPr/>
    </dgm:pt>
    <dgm:pt modelId="{B21F64B9-729A-4B87-90A9-897AC6F4DC3B}" type="pres">
      <dgm:prSet presAssocID="{EAE7D110-BF43-4D28-A06C-A34E563B34EA}" presName="parentLin" presStyleCnt="0"/>
      <dgm:spPr/>
    </dgm:pt>
    <dgm:pt modelId="{CFF62E25-CF11-4C34-9577-23A47EA42614}" type="pres">
      <dgm:prSet presAssocID="{EAE7D110-BF43-4D28-A06C-A34E563B34EA}" presName="parentLeftMargin" presStyleLbl="node1" presStyleIdx="5" presStyleCnt="13"/>
      <dgm:spPr/>
    </dgm:pt>
    <dgm:pt modelId="{04D4EE6C-DDE5-43F3-B9CD-1EBD7760D361}" type="pres">
      <dgm:prSet presAssocID="{EAE7D110-BF43-4D28-A06C-A34E563B34EA}" presName="parentText" presStyleLbl="node1" presStyleIdx="6" presStyleCnt="13" custScaleX="116595" custScaleY="219884">
        <dgm:presLayoutVars>
          <dgm:chMax val="0"/>
          <dgm:bulletEnabled val="1"/>
        </dgm:presLayoutVars>
      </dgm:prSet>
      <dgm:spPr/>
    </dgm:pt>
    <dgm:pt modelId="{CCB691E3-3D61-44AA-B95C-9F06550E10B1}" type="pres">
      <dgm:prSet presAssocID="{EAE7D110-BF43-4D28-A06C-A34E563B34EA}" presName="negativeSpace" presStyleCnt="0"/>
      <dgm:spPr/>
    </dgm:pt>
    <dgm:pt modelId="{FCD04223-E996-46DD-BF2A-27E6A23E7AEF}" type="pres">
      <dgm:prSet presAssocID="{EAE7D110-BF43-4D28-A06C-A34E563B34EA}" presName="childText" presStyleLbl="conFgAcc1" presStyleIdx="6" presStyleCnt="13">
        <dgm:presLayoutVars>
          <dgm:bulletEnabled val="1"/>
        </dgm:presLayoutVars>
      </dgm:prSet>
      <dgm:spPr/>
    </dgm:pt>
    <dgm:pt modelId="{B021EA11-33FD-43B2-9995-537E6908AC5A}" type="pres">
      <dgm:prSet presAssocID="{9A0C53AA-70C1-4C49-A1CB-E3C84FA3B859}" presName="spaceBetweenRectangles" presStyleCnt="0"/>
      <dgm:spPr/>
    </dgm:pt>
    <dgm:pt modelId="{9A49BAAC-6FAE-4363-B99C-2B3A3A44167E}" type="pres">
      <dgm:prSet presAssocID="{2E5531A0-04DB-4938-85AB-22B8A9AABDAB}" presName="parentLin" presStyleCnt="0"/>
      <dgm:spPr/>
    </dgm:pt>
    <dgm:pt modelId="{8AFF27BD-BB47-426C-8FAA-C33F4219EDD0}" type="pres">
      <dgm:prSet presAssocID="{2E5531A0-04DB-4938-85AB-22B8A9AABDAB}" presName="parentLeftMargin" presStyleLbl="node1" presStyleIdx="6" presStyleCnt="13"/>
      <dgm:spPr/>
    </dgm:pt>
    <dgm:pt modelId="{A841C55B-10AB-4E26-9D48-31703815235B}" type="pres">
      <dgm:prSet presAssocID="{2E5531A0-04DB-4938-85AB-22B8A9AABDAB}" presName="parentText" presStyleLbl="node1" presStyleIdx="7" presStyleCnt="13" custScaleX="116595">
        <dgm:presLayoutVars>
          <dgm:chMax val="0"/>
          <dgm:bulletEnabled val="1"/>
        </dgm:presLayoutVars>
      </dgm:prSet>
      <dgm:spPr/>
    </dgm:pt>
    <dgm:pt modelId="{542C1C8E-B2AA-45AA-9AE1-7FFB566F9975}" type="pres">
      <dgm:prSet presAssocID="{2E5531A0-04DB-4938-85AB-22B8A9AABDAB}" presName="negativeSpace" presStyleCnt="0"/>
      <dgm:spPr/>
    </dgm:pt>
    <dgm:pt modelId="{A7A24CAD-6790-42B3-8CFE-680348D2E562}" type="pres">
      <dgm:prSet presAssocID="{2E5531A0-04DB-4938-85AB-22B8A9AABDAB}" presName="childText" presStyleLbl="conFgAcc1" presStyleIdx="7" presStyleCnt="13">
        <dgm:presLayoutVars>
          <dgm:bulletEnabled val="1"/>
        </dgm:presLayoutVars>
      </dgm:prSet>
      <dgm:spPr/>
    </dgm:pt>
    <dgm:pt modelId="{6ED26174-B039-45EC-AF80-2C9BCABFC7DD}" type="pres">
      <dgm:prSet presAssocID="{F8DCF8C1-BDFD-4101-9B12-6D92860ABFE1}" presName="spaceBetweenRectangles" presStyleCnt="0"/>
      <dgm:spPr/>
    </dgm:pt>
    <dgm:pt modelId="{897E87D0-48A7-4DB8-A062-4A56A0A78627}" type="pres">
      <dgm:prSet presAssocID="{79B75AFE-9779-4478-901D-6FC59A501D14}" presName="parentLin" presStyleCnt="0"/>
      <dgm:spPr/>
    </dgm:pt>
    <dgm:pt modelId="{0A6EFCB5-2084-4034-9BC4-03FCCA6B6E4E}" type="pres">
      <dgm:prSet presAssocID="{79B75AFE-9779-4478-901D-6FC59A501D14}" presName="parentLeftMargin" presStyleLbl="node1" presStyleIdx="7" presStyleCnt="13"/>
      <dgm:spPr/>
    </dgm:pt>
    <dgm:pt modelId="{089502E8-F485-4AA4-9701-F1E4A0A77016}" type="pres">
      <dgm:prSet presAssocID="{79B75AFE-9779-4478-901D-6FC59A501D14}" presName="parentText" presStyleLbl="node1" presStyleIdx="8" presStyleCnt="13" custScaleX="116595">
        <dgm:presLayoutVars>
          <dgm:chMax val="0"/>
          <dgm:bulletEnabled val="1"/>
        </dgm:presLayoutVars>
      </dgm:prSet>
      <dgm:spPr/>
    </dgm:pt>
    <dgm:pt modelId="{300BE519-47B0-4884-AC4D-1286CB65FE12}" type="pres">
      <dgm:prSet presAssocID="{79B75AFE-9779-4478-901D-6FC59A501D14}" presName="negativeSpace" presStyleCnt="0"/>
      <dgm:spPr/>
    </dgm:pt>
    <dgm:pt modelId="{986AA0D1-0BD5-42F9-A4EE-12A40D1A83C3}" type="pres">
      <dgm:prSet presAssocID="{79B75AFE-9779-4478-901D-6FC59A501D14}" presName="childText" presStyleLbl="conFgAcc1" presStyleIdx="8" presStyleCnt="13">
        <dgm:presLayoutVars>
          <dgm:bulletEnabled val="1"/>
        </dgm:presLayoutVars>
      </dgm:prSet>
      <dgm:spPr/>
    </dgm:pt>
    <dgm:pt modelId="{F2FEE4D3-502E-4D98-AE97-4E5BD1E91302}" type="pres">
      <dgm:prSet presAssocID="{563CC461-489A-45A6-8BD4-031F1F4BB637}" presName="spaceBetweenRectangles" presStyleCnt="0"/>
      <dgm:spPr/>
    </dgm:pt>
    <dgm:pt modelId="{067A99C0-8494-4B99-A8D7-3BB045FDC017}" type="pres">
      <dgm:prSet presAssocID="{C2072EF8-74FC-4C33-A9FC-9C5814E0E322}" presName="parentLin" presStyleCnt="0"/>
      <dgm:spPr/>
    </dgm:pt>
    <dgm:pt modelId="{DA38837B-5764-4877-BCAA-71B5D258AEE7}" type="pres">
      <dgm:prSet presAssocID="{C2072EF8-74FC-4C33-A9FC-9C5814E0E322}" presName="parentLeftMargin" presStyleLbl="node1" presStyleIdx="8" presStyleCnt="13"/>
      <dgm:spPr/>
    </dgm:pt>
    <dgm:pt modelId="{3BC59522-40E5-4F7B-9D2F-C714315E5369}" type="pres">
      <dgm:prSet presAssocID="{C2072EF8-74FC-4C33-A9FC-9C5814E0E322}" presName="parentText" presStyleLbl="node1" presStyleIdx="9" presStyleCnt="13" custScaleX="116595">
        <dgm:presLayoutVars>
          <dgm:chMax val="0"/>
          <dgm:bulletEnabled val="1"/>
        </dgm:presLayoutVars>
      </dgm:prSet>
      <dgm:spPr/>
    </dgm:pt>
    <dgm:pt modelId="{C6B39DD3-45E1-4804-9C5E-5DACEEC56A63}" type="pres">
      <dgm:prSet presAssocID="{C2072EF8-74FC-4C33-A9FC-9C5814E0E322}" presName="negativeSpace" presStyleCnt="0"/>
      <dgm:spPr/>
    </dgm:pt>
    <dgm:pt modelId="{0F661F8E-6ABD-45D7-8B1B-848DE95D0BC1}" type="pres">
      <dgm:prSet presAssocID="{C2072EF8-74FC-4C33-A9FC-9C5814E0E322}" presName="childText" presStyleLbl="conFgAcc1" presStyleIdx="9" presStyleCnt="13">
        <dgm:presLayoutVars>
          <dgm:bulletEnabled val="1"/>
        </dgm:presLayoutVars>
      </dgm:prSet>
      <dgm:spPr/>
    </dgm:pt>
    <dgm:pt modelId="{E52CACC4-3123-4B0F-856B-9C98E969C571}" type="pres">
      <dgm:prSet presAssocID="{44B5E942-C0D8-45C6-8CE6-CEB1F0C4A446}" presName="spaceBetweenRectangles" presStyleCnt="0"/>
      <dgm:spPr/>
    </dgm:pt>
    <dgm:pt modelId="{55EE621C-5495-4A53-A27E-C73DAEC757B1}" type="pres">
      <dgm:prSet presAssocID="{1CEADEDE-77BA-44FE-AA8E-9CA3D20A5EC4}" presName="parentLin" presStyleCnt="0"/>
      <dgm:spPr/>
    </dgm:pt>
    <dgm:pt modelId="{12BEC2FD-480B-4C82-8682-B5FE8996E904}" type="pres">
      <dgm:prSet presAssocID="{1CEADEDE-77BA-44FE-AA8E-9CA3D20A5EC4}" presName="parentLeftMargin" presStyleLbl="node1" presStyleIdx="9" presStyleCnt="13"/>
      <dgm:spPr/>
    </dgm:pt>
    <dgm:pt modelId="{2730AC95-6F5B-42D0-9748-7E9772DC8F22}" type="pres">
      <dgm:prSet presAssocID="{1CEADEDE-77BA-44FE-AA8E-9CA3D20A5EC4}" presName="parentText" presStyleLbl="node1" presStyleIdx="10" presStyleCnt="13" custScaleX="116595">
        <dgm:presLayoutVars>
          <dgm:chMax val="0"/>
          <dgm:bulletEnabled val="1"/>
        </dgm:presLayoutVars>
      </dgm:prSet>
      <dgm:spPr/>
    </dgm:pt>
    <dgm:pt modelId="{C07B5CF4-85A5-4C0A-957E-0080BF758855}" type="pres">
      <dgm:prSet presAssocID="{1CEADEDE-77BA-44FE-AA8E-9CA3D20A5EC4}" presName="negativeSpace" presStyleCnt="0"/>
      <dgm:spPr/>
    </dgm:pt>
    <dgm:pt modelId="{03AFB381-374E-455A-9A09-345DCCA133D0}" type="pres">
      <dgm:prSet presAssocID="{1CEADEDE-77BA-44FE-AA8E-9CA3D20A5EC4}" presName="childText" presStyleLbl="conFgAcc1" presStyleIdx="10" presStyleCnt="13">
        <dgm:presLayoutVars>
          <dgm:bulletEnabled val="1"/>
        </dgm:presLayoutVars>
      </dgm:prSet>
      <dgm:spPr/>
    </dgm:pt>
    <dgm:pt modelId="{11A3DF0D-142A-4FD6-9479-70BCE9A21AAA}" type="pres">
      <dgm:prSet presAssocID="{38B01460-6596-47AA-9147-1EACBA86E217}" presName="spaceBetweenRectangles" presStyleCnt="0"/>
      <dgm:spPr/>
    </dgm:pt>
    <dgm:pt modelId="{7804EA75-F5EA-4DE4-8A97-66B66C22612D}" type="pres">
      <dgm:prSet presAssocID="{98B143D9-8414-4883-8F00-7AE83D941743}" presName="parentLin" presStyleCnt="0"/>
      <dgm:spPr/>
    </dgm:pt>
    <dgm:pt modelId="{9720CD91-9764-4908-AA5C-516ED3528F3B}" type="pres">
      <dgm:prSet presAssocID="{98B143D9-8414-4883-8F00-7AE83D941743}" presName="parentLeftMargin" presStyleLbl="node1" presStyleIdx="10" presStyleCnt="13"/>
      <dgm:spPr/>
    </dgm:pt>
    <dgm:pt modelId="{59D33342-DFCF-4ED9-B16D-666403C080DA}" type="pres">
      <dgm:prSet presAssocID="{98B143D9-8414-4883-8F00-7AE83D941743}" presName="parentText" presStyleLbl="node1" presStyleIdx="11" presStyleCnt="13" custScaleX="116595">
        <dgm:presLayoutVars>
          <dgm:chMax val="0"/>
          <dgm:bulletEnabled val="1"/>
        </dgm:presLayoutVars>
      </dgm:prSet>
      <dgm:spPr/>
    </dgm:pt>
    <dgm:pt modelId="{866BB271-B524-44F0-847F-458BB4F9F782}" type="pres">
      <dgm:prSet presAssocID="{98B143D9-8414-4883-8F00-7AE83D941743}" presName="negativeSpace" presStyleCnt="0"/>
      <dgm:spPr/>
    </dgm:pt>
    <dgm:pt modelId="{39525522-60B1-4EA3-9FF7-8829E3381EDC}" type="pres">
      <dgm:prSet presAssocID="{98B143D9-8414-4883-8F00-7AE83D941743}" presName="childText" presStyleLbl="conFgAcc1" presStyleIdx="11" presStyleCnt="13">
        <dgm:presLayoutVars>
          <dgm:bulletEnabled val="1"/>
        </dgm:presLayoutVars>
      </dgm:prSet>
      <dgm:spPr/>
    </dgm:pt>
    <dgm:pt modelId="{AF09E47F-1517-40AD-A2F3-81D0982C13D6}" type="pres">
      <dgm:prSet presAssocID="{692E73CA-8693-4245-B53C-80BEF5B89D88}" presName="spaceBetweenRectangles" presStyleCnt="0"/>
      <dgm:spPr/>
    </dgm:pt>
    <dgm:pt modelId="{E8478119-7D00-4D71-99A5-C20EAE92ED6D}" type="pres">
      <dgm:prSet presAssocID="{A2E53F20-A631-439A-869B-4237903DB83C}" presName="parentLin" presStyleCnt="0"/>
      <dgm:spPr/>
    </dgm:pt>
    <dgm:pt modelId="{03B81922-7A84-4009-A9D6-BC28F6EAD5D7}" type="pres">
      <dgm:prSet presAssocID="{A2E53F20-A631-439A-869B-4237903DB83C}" presName="parentLeftMargin" presStyleLbl="node1" presStyleIdx="11" presStyleCnt="13"/>
      <dgm:spPr/>
    </dgm:pt>
    <dgm:pt modelId="{529F82D4-8A6D-4559-B77A-FB6211D21826}" type="pres">
      <dgm:prSet presAssocID="{A2E53F20-A631-439A-869B-4237903DB83C}" presName="parentText" presStyleLbl="node1" presStyleIdx="12" presStyleCnt="13" custScaleX="116595" custScaleY="238104">
        <dgm:presLayoutVars>
          <dgm:chMax val="0"/>
          <dgm:bulletEnabled val="1"/>
        </dgm:presLayoutVars>
      </dgm:prSet>
      <dgm:spPr/>
    </dgm:pt>
    <dgm:pt modelId="{FD47BFF0-B0E1-4878-9D6F-870DD1BEB48C}" type="pres">
      <dgm:prSet presAssocID="{A2E53F20-A631-439A-869B-4237903DB83C}" presName="negativeSpace" presStyleCnt="0"/>
      <dgm:spPr/>
    </dgm:pt>
    <dgm:pt modelId="{9AA13828-460F-4DE3-9D0F-1045EFB66CA6}" type="pres">
      <dgm:prSet presAssocID="{A2E53F20-A631-439A-869B-4237903DB83C}" presName="childText" presStyleLbl="conFgAcc1" presStyleIdx="12" presStyleCnt="13">
        <dgm:presLayoutVars>
          <dgm:bulletEnabled val="1"/>
        </dgm:presLayoutVars>
      </dgm:prSet>
      <dgm:spPr/>
    </dgm:pt>
  </dgm:ptLst>
  <dgm:cxnLst>
    <dgm:cxn modelId="{66204210-418A-410D-B3CE-1257FB731900}" type="presOf" srcId="{79B75AFE-9779-4478-901D-6FC59A501D14}" destId="{089502E8-F485-4AA4-9701-F1E4A0A77016}" srcOrd="1" destOrd="0" presId="urn:microsoft.com/office/officeart/2005/8/layout/list1"/>
    <dgm:cxn modelId="{7DA7E710-6A94-495E-831A-B0951AF90186}" type="presOf" srcId="{AEF67654-0FFE-4544-ACFC-2337251B187B}" destId="{20076FC6-7E16-462D-8BDD-71EB3E59703B}" srcOrd="0" destOrd="0" presId="urn:microsoft.com/office/officeart/2005/8/layout/list1"/>
    <dgm:cxn modelId="{84327817-A934-4612-88F7-738719E925DB}" type="presOf" srcId="{EAE7D110-BF43-4D28-A06C-A34E563B34EA}" destId="{CFF62E25-CF11-4C34-9577-23A47EA42614}" srcOrd="0" destOrd="0" presId="urn:microsoft.com/office/officeart/2005/8/layout/list1"/>
    <dgm:cxn modelId="{85F28517-F574-4261-847E-F301B4816F65}" srcId="{5AF3B42C-505B-49C9-A9A2-185FB6158BFA}" destId="{AEF67654-0FFE-4544-ACFC-2337251B187B}" srcOrd="0" destOrd="0" parTransId="{D52CBF65-EA9A-4CD0-A5A7-12AE5AC478EF}" sibTransId="{8D57A16B-D71F-4387-99D7-AE9F33FEFEB2}"/>
    <dgm:cxn modelId="{D78CE71E-89B4-4134-8E07-548E9C0A1C1F}" type="presOf" srcId="{2E5531A0-04DB-4938-85AB-22B8A9AABDAB}" destId="{A841C55B-10AB-4E26-9D48-31703815235B}" srcOrd="1" destOrd="0" presId="urn:microsoft.com/office/officeart/2005/8/layout/list1"/>
    <dgm:cxn modelId="{BDBBEE20-1E4A-40B1-BD85-8FF8D7928975}" type="presOf" srcId="{C2072EF8-74FC-4C33-A9FC-9C5814E0E322}" destId="{DA38837B-5764-4877-BCAA-71B5D258AEE7}" srcOrd="0" destOrd="0" presId="urn:microsoft.com/office/officeart/2005/8/layout/list1"/>
    <dgm:cxn modelId="{16EB2A29-6380-4684-A06B-6B236EF82AA8}" type="presOf" srcId="{4B859EEE-4CD5-44AD-8B6F-B178DDF99A7E}" destId="{677EC270-0F87-4B83-AC93-2E20C210C9D2}" srcOrd="0" destOrd="0" presId="urn:microsoft.com/office/officeart/2005/8/layout/list1"/>
    <dgm:cxn modelId="{ED14323A-56FA-4B14-B689-10C3CE740576}" type="presOf" srcId="{3ABFE9A0-4E70-4ADF-AB33-F531BD7A5C25}" destId="{D5123D93-F746-4153-AE52-596AD7BFE227}" srcOrd="0" destOrd="0" presId="urn:microsoft.com/office/officeart/2005/8/layout/list1"/>
    <dgm:cxn modelId="{1E8F8F42-456F-472A-9A0A-9DEBC7A0D1C1}" type="presOf" srcId="{7BFBFFA3-BE76-4E09-81BE-371916BCFC8B}" destId="{41070FF9-B6FF-4103-9227-442E77C253D0}" srcOrd="1" destOrd="0" presId="urn:microsoft.com/office/officeart/2005/8/layout/list1"/>
    <dgm:cxn modelId="{719DC163-AC50-4BD6-9A1A-BCAC5C23BE20}" type="presOf" srcId="{5AF3B42C-505B-49C9-A9A2-185FB6158BFA}" destId="{F4A20D72-7199-4467-8C43-FC075C8B715B}" srcOrd="0" destOrd="0" presId="urn:microsoft.com/office/officeart/2005/8/layout/list1"/>
    <dgm:cxn modelId="{EED0B944-DC92-4815-BF1D-58780C382C1B}" type="presOf" srcId="{4B859EEE-4CD5-44AD-8B6F-B178DDF99A7E}" destId="{9144112E-876D-4765-921D-9081EEC975B9}" srcOrd="1" destOrd="0" presId="urn:microsoft.com/office/officeart/2005/8/layout/list1"/>
    <dgm:cxn modelId="{15DAC268-0105-4ABC-ABE5-3B4F8B838204}" srcId="{5AF3B42C-505B-49C9-A9A2-185FB6158BFA}" destId="{A2E53F20-A631-439A-869B-4237903DB83C}" srcOrd="12" destOrd="0" parTransId="{5BF3AF91-3503-4AE9-ACE4-349C16E850B0}" sibTransId="{1408AE7B-8A04-4B01-88CC-95B05321344C}"/>
    <dgm:cxn modelId="{DBDDC36B-964E-4305-A6A5-933724A47B6E}" type="presOf" srcId="{3ABFE9A0-4E70-4ADF-AB33-F531BD7A5C25}" destId="{EE8A971C-AD1B-4C2C-ABCA-5382AAD27424}" srcOrd="1" destOrd="0" presId="urn:microsoft.com/office/officeart/2005/8/layout/list1"/>
    <dgm:cxn modelId="{EF5C056F-6242-4046-A88F-33DC46CB250A}" type="presOf" srcId="{F13A70ED-DAB7-4D07-B4D8-6B42AB4926D8}" destId="{94F137B9-5A30-45E2-AD28-B4DDFD6F7103}" srcOrd="1" destOrd="0" presId="urn:microsoft.com/office/officeart/2005/8/layout/list1"/>
    <dgm:cxn modelId="{9B212677-E8B8-425D-A908-CEBFD8B260C8}" srcId="{5AF3B42C-505B-49C9-A9A2-185FB6158BFA}" destId="{1CEADEDE-77BA-44FE-AA8E-9CA3D20A5EC4}" srcOrd="10" destOrd="0" parTransId="{5F1DC282-3B7A-4CCE-A6AB-8269C2C28CFB}" sibTransId="{38B01460-6596-47AA-9147-1EACBA86E217}"/>
    <dgm:cxn modelId="{78FA7978-92C2-460F-A1D5-D6CF37D0962A}" type="presOf" srcId="{EAE7D110-BF43-4D28-A06C-A34E563B34EA}" destId="{04D4EE6C-DDE5-43F3-B9CD-1EBD7760D361}" srcOrd="1" destOrd="0" presId="urn:microsoft.com/office/officeart/2005/8/layout/list1"/>
    <dgm:cxn modelId="{62EDF958-BBAF-49DB-A89C-EBA6B36A40F5}" type="presOf" srcId="{BE518251-C328-4346-AEA5-3C944C76F600}" destId="{564F2B96-ACE9-4E01-B1EF-B7DA325C8EAB}" srcOrd="1" destOrd="0" presId="urn:microsoft.com/office/officeart/2005/8/layout/list1"/>
    <dgm:cxn modelId="{7F19515A-CC18-4B8A-A6A8-F9E559A26C5E}" type="presOf" srcId="{79B75AFE-9779-4478-901D-6FC59A501D14}" destId="{0A6EFCB5-2084-4034-9BC4-03FCCA6B6E4E}" srcOrd="0" destOrd="0" presId="urn:microsoft.com/office/officeart/2005/8/layout/list1"/>
    <dgm:cxn modelId="{9C555A7B-6E47-4542-92EE-ED9F47D7F681}" srcId="{5AF3B42C-505B-49C9-A9A2-185FB6158BFA}" destId="{7BFBFFA3-BE76-4E09-81BE-371916BCFC8B}" srcOrd="1" destOrd="0" parTransId="{A6DD2E6E-3510-43AD-BE00-BE030ED78DB7}" sibTransId="{51906A13-B58C-45A7-A921-8D522C472326}"/>
    <dgm:cxn modelId="{A7E45A85-71B9-4FFD-A160-4379B5C742A1}" srcId="{5AF3B42C-505B-49C9-A9A2-185FB6158BFA}" destId="{4B859EEE-4CD5-44AD-8B6F-B178DDF99A7E}" srcOrd="5" destOrd="0" parTransId="{D8DB0ECD-28C6-43EF-A035-D8C445887F49}" sibTransId="{CF60B6C5-C62A-463E-B49A-7DE10DE38446}"/>
    <dgm:cxn modelId="{6383848B-E630-4557-948A-C561A9DF1616}" srcId="{5AF3B42C-505B-49C9-A9A2-185FB6158BFA}" destId="{C2072EF8-74FC-4C33-A9FC-9C5814E0E322}" srcOrd="9" destOrd="0" parTransId="{0DAC3505-B056-4982-A4A3-649735A4C2A9}" sibTransId="{44B5E942-C0D8-45C6-8CE6-CEB1F0C4A446}"/>
    <dgm:cxn modelId="{D5E96097-CC75-45C7-B2EB-206C357D6278}" type="presOf" srcId="{F13A70ED-DAB7-4D07-B4D8-6B42AB4926D8}" destId="{80156FAB-B47C-47C0-804F-D063C47894FF}" srcOrd="0" destOrd="0" presId="urn:microsoft.com/office/officeart/2005/8/layout/list1"/>
    <dgm:cxn modelId="{2E330698-13F6-49EF-8937-425A6415A8ED}" srcId="{5AF3B42C-505B-49C9-A9A2-185FB6158BFA}" destId="{EAE7D110-BF43-4D28-A06C-A34E563B34EA}" srcOrd="6" destOrd="0" parTransId="{246F7E44-3A1C-4A59-9B76-7784DFE99823}" sibTransId="{9A0C53AA-70C1-4C49-A1CB-E3C84FA3B859}"/>
    <dgm:cxn modelId="{8639009B-08CC-4977-B486-3CF73C491EA2}" srcId="{5AF3B42C-505B-49C9-A9A2-185FB6158BFA}" destId="{3ABFE9A0-4E70-4ADF-AB33-F531BD7A5C25}" srcOrd="4" destOrd="0" parTransId="{C99BB160-3A2B-4CD2-9795-8841F917B43B}" sibTransId="{7C3532AC-CC7D-402F-A3F8-134FC0A3F64B}"/>
    <dgm:cxn modelId="{48AA3A9D-5387-4970-9BA3-4CA2E8D35AC2}" type="presOf" srcId="{A2E53F20-A631-439A-869B-4237903DB83C}" destId="{03B81922-7A84-4009-A9D6-BC28F6EAD5D7}" srcOrd="0" destOrd="0" presId="urn:microsoft.com/office/officeart/2005/8/layout/list1"/>
    <dgm:cxn modelId="{2965EF9F-A6ED-4DE8-BFD5-AFC9471ED89B}" srcId="{5AF3B42C-505B-49C9-A9A2-185FB6158BFA}" destId="{98B143D9-8414-4883-8F00-7AE83D941743}" srcOrd="11" destOrd="0" parTransId="{202A0D66-AC5D-441B-A7C7-D270470444A1}" sibTransId="{692E73CA-8693-4245-B53C-80BEF5B89D88}"/>
    <dgm:cxn modelId="{E7D4ADA8-E026-4843-B6B7-385849AA710E}" type="presOf" srcId="{1CEADEDE-77BA-44FE-AA8E-9CA3D20A5EC4}" destId="{12BEC2FD-480B-4C82-8682-B5FE8996E904}" srcOrd="0" destOrd="0" presId="urn:microsoft.com/office/officeart/2005/8/layout/list1"/>
    <dgm:cxn modelId="{25E7F4B4-7EAB-4B2A-B8A1-75BB76D341E0}" srcId="{5AF3B42C-505B-49C9-A9A2-185FB6158BFA}" destId="{79B75AFE-9779-4478-901D-6FC59A501D14}" srcOrd="8" destOrd="0" parTransId="{042B0634-3C63-4958-B184-C0DB2EF03AF9}" sibTransId="{563CC461-489A-45A6-8BD4-031F1F4BB637}"/>
    <dgm:cxn modelId="{980605B7-703C-4486-9278-301E1F7E889E}" type="presOf" srcId="{AEF67654-0FFE-4544-ACFC-2337251B187B}" destId="{52935593-4FC3-436D-AD05-2D0B434014B3}" srcOrd="1" destOrd="0" presId="urn:microsoft.com/office/officeart/2005/8/layout/list1"/>
    <dgm:cxn modelId="{675774B8-C0B9-4AA7-BD8C-DD594D2A209C}" type="presOf" srcId="{2E5531A0-04DB-4938-85AB-22B8A9AABDAB}" destId="{8AFF27BD-BB47-426C-8FAA-C33F4219EDD0}" srcOrd="0" destOrd="0" presId="urn:microsoft.com/office/officeart/2005/8/layout/list1"/>
    <dgm:cxn modelId="{65F1BABC-25D2-4D2E-839B-47FC63D9958B}" srcId="{5AF3B42C-505B-49C9-A9A2-185FB6158BFA}" destId="{BE518251-C328-4346-AEA5-3C944C76F600}" srcOrd="2" destOrd="0" parTransId="{01EDFE98-ECB9-4D53-8A67-FC5D7410D3F5}" sibTransId="{F631E95A-D322-4427-8A58-18A1AF65A8B0}"/>
    <dgm:cxn modelId="{FECA4DC1-7A7F-43E1-A16A-7F5ED5B54792}" type="presOf" srcId="{1CEADEDE-77BA-44FE-AA8E-9CA3D20A5EC4}" destId="{2730AC95-6F5B-42D0-9748-7E9772DC8F22}" srcOrd="1" destOrd="0" presId="urn:microsoft.com/office/officeart/2005/8/layout/list1"/>
    <dgm:cxn modelId="{D74694C8-6F19-4F6B-97EB-AE64E3627068}" srcId="{5AF3B42C-505B-49C9-A9A2-185FB6158BFA}" destId="{2E5531A0-04DB-4938-85AB-22B8A9AABDAB}" srcOrd="7" destOrd="0" parTransId="{EB31BE47-C097-403F-BDDF-074FCB9F1CED}" sibTransId="{F8DCF8C1-BDFD-4101-9B12-6D92860ABFE1}"/>
    <dgm:cxn modelId="{6F83B3CD-9291-44CC-85A7-D3EE56CA11AE}" type="presOf" srcId="{BE518251-C328-4346-AEA5-3C944C76F600}" destId="{F39CF518-71CE-47B6-8335-811C0142F852}" srcOrd="0" destOrd="0" presId="urn:microsoft.com/office/officeart/2005/8/layout/list1"/>
    <dgm:cxn modelId="{9B534ACF-0B5C-4E02-B12A-C7B4F2B15D15}" type="presOf" srcId="{98B143D9-8414-4883-8F00-7AE83D941743}" destId="{9720CD91-9764-4908-AA5C-516ED3528F3B}" srcOrd="0" destOrd="0" presId="urn:microsoft.com/office/officeart/2005/8/layout/list1"/>
    <dgm:cxn modelId="{BEF884D7-985B-4F2E-AA97-57A2BE60A5A4}" type="presOf" srcId="{98B143D9-8414-4883-8F00-7AE83D941743}" destId="{59D33342-DFCF-4ED9-B16D-666403C080DA}" srcOrd="1" destOrd="0" presId="urn:microsoft.com/office/officeart/2005/8/layout/list1"/>
    <dgm:cxn modelId="{B400BBDA-179D-449B-B504-B0B9ED1E97EB}" type="presOf" srcId="{A2E53F20-A631-439A-869B-4237903DB83C}" destId="{529F82D4-8A6D-4559-B77A-FB6211D21826}" srcOrd="1" destOrd="0" presId="urn:microsoft.com/office/officeart/2005/8/layout/list1"/>
    <dgm:cxn modelId="{91B834E2-67F7-4955-9BBC-544769545394}" srcId="{5AF3B42C-505B-49C9-A9A2-185FB6158BFA}" destId="{F13A70ED-DAB7-4D07-B4D8-6B42AB4926D8}" srcOrd="3" destOrd="0" parTransId="{2878AF01-5CA1-4E71-863F-A340475FEB78}" sibTransId="{6DBE3D42-46B7-456A-960E-6CF9B78E7829}"/>
    <dgm:cxn modelId="{913411F3-FB0E-471E-AEF8-F9E5A14B26E5}" type="presOf" srcId="{C2072EF8-74FC-4C33-A9FC-9C5814E0E322}" destId="{3BC59522-40E5-4F7B-9D2F-C714315E5369}" srcOrd="1" destOrd="0" presId="urn:microsoft.com/office/officeart/2005/8/layout/list1"/>
    <dgm:cxn modelId="{BE3CA4F9-23C1-495B-896F-496409093FF7}" type="presOf" srcId="{7BFBFFA3-BE76-4E09-81BE-371916BCFC8B}" destId="{59B9231B-01C8-4A89-8048-34F43EEE953D}" srcOrd="0" destOrd="0" presId="urn:microsoft.com/office/officeart/2005/8/layout/list1"/>
    <dgm:cxn modelId="{4C9543A4-4EFB-42E9-9F09-C913E551FA40}" type="presParOf" srcId="{F4A20D72-7199-4467-8C43-FC075C8B715B}" destId="{85A4A69C-3E3E-4FF0-A4D1-8A1BF918BE4C}" srcOrd="0" destOrd="0" presId="urn:microsoft.com/office/officeart/2005/8/layout/list1"/>
    <dgm:cxn modelId="{C438443D-2804-4E52-9956-1260A620F8B7}" type="presParOf" srcId="{85A4A69C-3E3E-4FF0-A4D1-8A1BF918BE4C}" destId="{20076FC6-7E16-462D-8BDD-71EB3E59703B}" srcOrd="0" destOrd="0" presId="urn:microsoft.com/office/officeart/2005/8/layout/list1"/>
    <dgm:cxn modelId="{6995F95B-44FE-447F-BE00-EE0782E29BE5}" type="presParOf" srcId="{85A4A69C-3E3E-4FF0-A4D1-8A1BF918BE4C}" destId="{52935593-4FC3-436D-AD05-2D0B434014B3}" srcOrd="1" destOrd="0" presId="urn:microsoft.com/office/officeart/2005/8/layout/list1"/>
    <dgm:cxn modelId="{8449BBF0-EE01-41FE-B447-29924B677DEC}" type="presParOf" srcId="{F4A20D72-7199-4467-8C43-FC075C8B715B}" destId="{359263D9-BDF4-43BC-B3B8-9FFAD0014853}" srcOrd="1" destOrd="0" presId="urn:microsoft.com/office/officeart/2005/8/layout/list1"/>
    <dgm:cxn modelId="{317291B8-085A-4319-8FFE-9D621AF48C9C}" type="presParOf" srcId="{F4A20D72-7199-4467-8C43-FC075C8B715B}" destId="{85518C29-3A4F-4325-8369-E2BD0FB5A673}" srcOrd="2" destOrd="0" presId="urn:microsoft.com/office/officeart/2005/8/layout/list1"/>
    <dgm:cxn modelId="{D4EB50F7-853F-49BD-B9C4-1A361099299E}" type="presParOf" srcId="{F4A20D72-7199-4467-8C43-FC075C8B715B}" destId="{C008E9BC-C464-485F-B25B-BADA420D017A}" srcOrd="3" destOrd="0" presId="urn:microsoft.com/office/officeart/2005/8/layout/list1"/>
    <dgm:cxn modelId="{0BF3425D-403F-4F62-81D7-F85E105748D7}" type="presParOf" srcId="{F4A20D72-7199-4467-8C43-FC075C8B715B}" destId="{24A42D5F-04D3-4817-AF30-C59FAC5490C8}" srcOrd="4" destOrd="0" presId="urn:microsoft.com/office/officeart/2005/8/layout/list1"/>
    <dgm:cxn modelId="{3F821DB0-5D91-4460-96B1-40DBC1C840CB}" type="presParOf" srcId="{24A42D5F-04D3-4817-AF30-C59FAC5490C8}" destId="{59B9231B-01C8-4A89-8048-34F43EEE953D}" srcOrd="0" destOrd="0" presId="urn:microsoft.com/office/officeart/2005/8/layout/list1"/>
    <dgm:cxn modelId="{254205B3-CA44-465C-AD16-345E7A1417B6}" type="presParOf" srcId="{24A42D5F-04D3-4817-AF30-C59FAC5490C8}" destId="{41070FF9-B6FF-4103-9227-442E77C253D0}" srcOrd="1" destOrd="0" presId="urn:microsoft.com/office/officeart/2005/8/layout/list1"/>
    <dgm:cxn modelId="{1D2F6685-B5C3-4785-A287-93AC94AFD043}" type="presParOf" srcId="{F4A20D72-7199-4467-8C43-FC075C8B715B}" destId="{3641698C-717A-488A-B852-AA9583EF2634}" srcOrd="5" destOrd="0" presId="urn:microsoft.com/office/officeart/2005/8/layout/list1"/>
    <dgm:cxn modelId="{8EDEB28B-F389-4202-A2A8-D3133D042DE8}" type="presParOf" srcId="{F4A20D72-7199-4467-8C43-FC075C8B715B}" destId="{ACD33A21-2E9E-48A5-AB0C-4F1DF202F40A}" srcOrd="6" destOrd="0" presId="urn:microsoft.com/office/officeart/2005/8/layout/list1"/>
    <dgm:cxn modelId="{B6D61882-5DB7-43C7-8473-B7A5FF871796}" type="presParOf" srcId="{F4A20D72-7199-4467-8C43-FC075C8B715B}" destId="{2D85182E-0039-4544-B849-2BCC87FC4C77}" srcOrd="7" destOrd="0" presId="urn:microsoft.com/office/officeart/2005/8/layout/list1"/>
    <dgm:cxn modelId="{A2A67C3E-B3D9-42FA-887C-D517D562D9CF}" type="presParOf" srcId="{F4A20D72-7199-4467-8C43-FC075C8B715B}" destId="{94C19E8C-947C-4B38-A750-818D5032C6FC}" srcOrd="8" destOrd="0" presId="urn:microsoft.com/office/officeart/2005/8/layout/list1"/>
    <dgm:cxn modelId="{2301CC22-2A21-4A9F-AF56-5DDA74408E3E}" type="presParOf" srcId="{94C19E8C-947C-4B38-A750-818D5032C6FC}" destId="{F39CF518-71CE-47B6-8335-811C0142F852}" srcOrd="0" destOrd="0" presId="urn:microsoft.com/office/officeart/2005/8/layout/list1"/>
    <dgm:cxn modelId="{467904AA-9C2B-4E2F-8990-2ADDC097EDC9}" type="presParOf" srcId="{94C19E8C-947C-4B38-A750-818D5032C6FC}" destId="{564F2B96-ACE9-4E01-B1EF-B7DA325C8EAB}" srcOrd="1" destOrd="0" presId="urn:microsoft.com/office/officeart/2005/8/layout/list1"/>
    <dgm:cxn modelId="{2CBFB0E5-1337-40AC-A3F7-9812918E52C6}" type="presParOf" srcId="{F4A20D72-7199-4467-8C43-FC075C8B715B}" destId="{AD17863E-B3E0-4D99-B943-1987109A0D86}" srcOrd="9" destOrd="0" presId="urn:microsoft.com/office/officeart/2005/8/layout/list1"/>
    <dgm:cxn modelId="{DF3E54E9-1A30-4C93-A794-687DF89FBD9F}" type="presParOf" srcId="{F4A20D72-7199-4467-8C43-FC075C8B715B}" destId="{04532B53-211E-4C5F-9D14-E13858AADDF1}" srcOrd="10" destOrd="0" presId="urn:microsoft.com/office/officeart/2005/8/layout/list1"/>
    <dgm:cxn modelId="{BA2016D2-013D-404E-A505-91669DAF8162}" type="presParOf" srcId="{F4A20D72-7199-4467-8C43-FC075C8B715B}" destId="{5FD32D53-91C1-44C2-B044-8372B79ABBF4}" srcOrd="11" destOrd="0" presId="urn:microsoft.com/office/officeart/2005/8/layout/list1"/>
    <dgm:cxn modelId="{088FFCD4-5CDD-4DE5-9D3F-684475D541AB}" type="presParOf" srcId="{F4A20D72-7199-4467-8C43-FC075C8B715B}" destId="{4915DAED-FA55-4F40-ADE8-97C640550532}" srcOrd="12" destOrd="0" presId="urn:microsoft.com/office/officeart/2005/8/layout/list1"/>
    <dgm:cxn modelId="{B3D43EC5-4721-4022-A2A0-239C3E3F1227}" type="presParOf" srcId="{4915DAED-FA55-4F40-ADE8-97C640550532}" destId="{80156FAB-B47C-47C0-804F-D063C47894FF}" srcOrd="0" destOrd="0" presId="urn:microsoft.com/office/officeart/2005/8/layout/list1"/>
    <dgm:cxn modelId="{8A5FB439-7184-40F1-A13B-715FBED7226A}" type="presParOf" srcId="{4915DAED-FA55-4F40-ADE8-97C640550532}" destId="{94F137B9-5A30-45E2-AD28-B4DDFD6F7103}" srcOrd="1" destOrd="0" presId="urn:microsoft.com/office/officeart/2005/8/layout/list1"/>
    <dgm:cxn modelId="{790768E1-4590-415D-96B1-F77B09E4F8FC}" type="presParOf" srcId="{F4A20D72-7199-4467-8C43-FC075C8B715B}" destId="{03267E1C-FA0F-4F28-AC32-B5B27489581D}" srcOrd="13" destOrd="0" presId="urn:microsoft.com/office/officeart/2005/8/layout/list1"/>
    <dgm:cxn modelId="{3CE3D063-0FE6-4B85-B754-3717E74AD813}" type="presParOf" srcId="{F4A20D72-7199-4467-8C43-FC075C8B715B}" destId="{65BF71FD-06E6-4C1B-B054-69BBC5978A73}" srcOrd="14" destOrd="0" presId="urn:microsoft.com/office/officeart/2005/8/layout/list1"/>
    <dgm:cxn modelId="{4B533977-8CB6-463A-8757-3D964B8E7EDE}" type="presParOf" srcId="{F4A20D72-7199-4467-8C43-FC075C8B715B}" destId="{EC261629-E41A-46B6-81A1-52AD7F64424E}" srcOrd="15" destOrd="0" presId="urn:microsoft.com/office/officeart/2005/8/layout/list1"/>
    <dgm:cxn modelId="{A6FC0D24-D17F-4A57-B380-8B376CC53556}" type="presParOf" srcId="{F4A20D72-7199-4467-8C43-FC075C8B715B}" destId="{88E8B5BC-99AA-44AB-90DC-5BC69939F3DA}" srcOrd="16" destOrd="0" presId="urn:microsoft.com/office/officeart/2005/8/layout/list1"/>
    <dgm:cxn modelId="{30F16933-7292-4682-977D-5E37E4CC4E25}" type="presParOf" srcId="{88E8B5BC-99AA-44AB-90DC-5BC69939F3DA}" destId="{D5123D93-F746-4153-AE52-596AD7BFE227}" srcOrd="0" destOrd="0" presId="urn:microsoft.com/office/officeart/2005/8/layout/list1"/>
    <dgm:cxn modelId="{1888FFDE-49E3-4C9C-9D79-9D2C54D8F0C7}" type="presParOf" srcId="{88E8B5BC-99AA-44AB-90DC-5BC69939F3DA}" destId="{EE8A971C-AD1B-4C2C-ABCA-5382AAD27424}" srcOrd="1" destOrd="0" presId="urn:microsoft.com/office/officeart/2005/8/layout/list1"/>
    <dgm:cxn modelId="{BCAD312A-1FEF-40A0-A919-08F477ABD1BA}" type="presParOf" srcId="{F4A20D72-7199-4467-8C43-FC075C8B715B}" destId="{D71CC62E-4BB9-407B-A028-6560DCE93CAD}" srcOrd="17" destOrd="0" presId="urn:microsoft.com/office/officeart/2005/8/layout/list1"/>
    <dgm:cxn modelId="{02FC48FB-F7C6-4FD4-B040-4CDA341C4BF7}" type="presParOf" srcId="{F4A20D72-7199-4467-8C43-FC075C8B715B}" destId="{C093FF7E-F69C-4224-9CBA-ACD653F198C1}" srcOrd="18" destOrd="0" presId="urn:microsoft.com/office/officeart/2005/8/layout/list1"/>
    <dgm:cxn modelId="{9FB67298-6213-462B-934A-5804BFB4C4ED}" type="presParOf" srcId="{F4A20D72-7199-4467-8C43-FC075C8B715B}" destId="{8E2D7DCB-6CF5-4EFF-91A4-584FCBA8BC04}" srcOrd="19" destOrd="0" presId="urn:microsoft.com/office/officeart/2005/8/layout/list1"/>
    <dgm:cxn modelId="{43FF2C46-1E5F-4C91-A67A-4E7798772B8C}" type="presParOf" srcId="{F4A20D72-7199-4467-8C43-FC075C8B715B}" destId="{1D039FF3-192E-41F1-AF83-3AB749C204F0}" srcOrd="20" destOrd="0" presId="urn:microsoft.com/office/officeart/2005/8/layout/list1"/>
    <dgm:cxn modelId="{50FB997D-8D5F-4AC3-BED1-0CDA181C0A18}" type="presParOf" srcId="{1D039FF3-192E-41F1-AF83-3AB749C204F0}" destId="{677EC270-0F87-4B83-AC93-2E20C210C9D2}" srcOrd="0" destOrd="0" presId="urn:microsoft.com/office/officeart/2005/8/layout/list1"/>
    <dgm:cxn modelId="{D714D91E-4667-4EFC-B72C-B0BE82C5ED23}" type="presParOf" srcId="{1D039FF3-192E-41F1-AF83-3AB749C204F0}" destId="{9144112E-876D-4765-921D-9081EEC975B9}" srcOrd="1" destOrd="0" presId="urn:microsoft.com/office/officeart/2005/8/layout/list1"/>
    <dgm:cxn modelId="{5B8094AE-E204-4CA2-B805-C560DA1E7FAE}" type="presParOf" srcId="{F4A20D72-7199-4467-8C43-FC075C8B715B}" destId="{3BB876A4-D0BC-451E-8CD9-D775E8040D88}" srcOrd="21" destOrd="0" presId="urn:microsoft.com/office/officeart/2005/8/layout/list1"/>
    <dgm:cxn modelId="{7AA7547F-1AB3-4532-B113-8826DDAE54E3}" type="presParOf" srcId="{F4A20D72-7199-4467-8C43-FC075C8B715B}" destId="{A5E55137-539F-47CB-9082-6A0275BFFDA7}" srcOrd="22" destOrd="0" presId="urn:microsoft.com/office/officeart/2005/8/layout/list1"/>
    <dgm:cxn modelId="{061A141E-0FE1-4DB6-9AC3-966BC8CEF40F}" type="presParOf" srcId="{F4A20D72-7199-4467-8C43-FC075C8B715B}" destId="{34FF491D-CDAA-4BEC-B23A-572E74B0AD0F}" srcOrd="23" destOrd="0" presId="urn:microsoft.com/office/officeart/2005/8/layout/list1"/>
    <dgm:cxn modelId="{8D48A5E3-785D-4838-A361-3D2DB6D1C7B1}" type="presParOf" srcId="{F4A20D72-7199-4467-8C43-FC075C8B715B}" destId="{B21F64B9-729A-4B87-90A9-897AC6F4DC3B}" srcOrd="24" destOrd="0" presId="urn:microsoft.com/office/officeart/2005/8/layout/list1"/>
    <dgm:cxn modelId="{4B6E54E1-CD83-4569-ACE8-70DD433595E8}" type="presParOf" srcId="{B21F64B9-729A-4B87-90A9-897AC6F4DC3B}" destId="{CFF62E25-CF11-4C34-9577-23A47EA42614}" srcOrd="0" destOrd="0" presId="urn:microsoft.com/office/officeart/2005/8/layout/list1"/>
    <dgm:cxn modelId="{D01AE2CC-09D6-499C-8AE3-E4A595FC8E8A}" type="presParOf" srcId="{B21F64B9-729A-4B87-90A9-897AC6F4DC3B}" destId="{04D4EE6C-DDE5-43F3-B9CD-1EBD7760D361}" srcOrd="1" destOrd="0" presId="urn:microsoft.com/office/officeart/2005/8/layout/list1"/>
    <dgm:cxn modelId="{97A8E75C-DE06-4AD9-9E18-F74300219BB4}" type="presParOf" srcId="{F4A20D72-7199-4467-8C43-FC075C8B715B}" destId="{CCB691E3-3D61-44AA-B95C-9F06550E10B1}" srcOrd="25" destOrd="0" presId="urn:microsoft.com/office/officeart/2005/8/layout/list1"/>
    <dgm:cxn modelId="{FA42F40F-20BF-4BF1-8B21-BD824B504DEC}" type="presParOf" srcId="{F4A20D72-7199-4467-8C43-FC075C8B715B}" destId="{FCD04223-E996-46DD-BF2A-27E6A23E7AEF}" srcOrd="26" destOrd="0" presId="urn:microsoft.com/office/officeart/2005/8/layout/list1"/>
    <dgm:cxn modelId="{05AD72E7-3550-49C1-8529-ED2883D269AB}" type="presParOf" srcId="{F4A20D72-7199-4467-8C43-FC075C8B715B}" destId="{B021EA11-33FD-43B2-9995-537E6908AC5A}" srcOrd="27" destOrd="0" presId="urn:microsoft.com/office/officeart/2005/8/layout/list1"/>
    <dgm:cxn modelId="{FB1EF4BC-C81B-4F91-912E-CEF3A1BC07DB}" type="presParOf" srcId="{F4A20D72-7199-4467-8C43-FC075C8B715B}" destId="{9A49BAAC-6FAE-4363-B99C-2B3A3A44167E}" srcOrd="28" destOrd="0" presId="urn:microsoft.com/office/officeart/2005/8/layout/list1"/>
    <dgm:cxn modelId="{09C62FFC-58DD-4839-94DD-511C1649153D}" type="presParOf" srcId="{9A49BAAC-6FAE-4363-B99C-2B3A3A44167E}" destId="{8AFF27BD-BB47-426C-8FAA-C33F4219EDD0}" srcOrd="0" destOrd="0" presId="urn:microsoft.com/office/officeart/2005/8/layout/list1"/>
    <dgm:cxn modelId="{740CCFA2-C9C9-4ED4-82A4-5D1A38546D20}" type="presParOf" srcId="{9A49BAAC-6FAE-4363-B99C-2B3A3A44167E}" destId="{A841C55B-10AB-4E26-9D48-31703815235B}" srcOrd="1" destOrd="0" presId="urn:microsoft.com/office/officeart/2005/8/layout/list1"/>
    <dgm:cxn modelId="{EC044185-7366-49BD-B23B-252D0D397BC1}" type="presParOf" srcId="{F4A20D72-7199-4467-8C43-FC075C8B715B}" destId="{542C1C8E-B2AA-45AA-9AE1-7FFB566F9975}" srcOrd="29" destOrd="0" presId="urn:microsoft.com/office/officeart/2005/8/layout/list1"/>
    <dgm:cxn modelId="{DD0DBE4E-0084-49ED-A1A3-20388D81C2FB}" type="presParOf" srcId="{F4A20D72-7199-4467-8C43-FC075C8B715B}" destId="{A7A24CAD-6790-42B3-8CFE-680348D2E562}" srcOrd="30" destOrd="0" presId="urn:microsoft.com/office/officeart/2005/8/layout/list1"/>
    <dgm:cxn modelId="{72C145B3-AC84-4773-9BAC-958729BEBCF1}" type="presParOf" srcId="{F4A20D72-7199-4467-8C43-FC075C8B715B}" destId="{6ED26174-B039-45EC-AF80-2C9BCABFC7DD}" srcOrd="31" destOrd="0" presId="urn:microsoft.com/office/officeart/2005/8/layout/list1"/>
    <dgm:cxn modelId="{5E8AA9BC-B75F-4789-BA64-F419285DFCD9}" type="presParOf" srcId="{F4A20D72-7199-4467-8C43-FC075C8B715B}" destId="{897E87D0-48A7-4DB8-A062-4A56A0A78627}" srcOrd="32" destOrd="0" presId="urn:microsoft.com/office/officeart/2005/8/layout/list1"/>
    <dgm:cxn modelId="{173B3DD5-8521-47EA-B858-CA247330E436}" type="presParOf" srcId="{897E87D0-48A7-4DB8-A062-4A56A0A78627}" destId="{0A6EFCB5-2084-4034-9BC4-03FCCA6B6E4E}" srcOrd="0" destOrd="0" presId="urn:microsoft.com/office/officeart/2005/8/layout/list1"/>
    <dgm:cxn modelId="{1D84F2B0-9FBB-46FF-9DD8-A8FE4CE1F698}" type="presParOf" srcId="{897E87D0-48A7-4DB8-A062-4A56A0A78627}" destId="{089502E8-F485-4AA4-9701-F1E4A0A77016}" srcOrd="1" destOrd="0" presId="urn:microsoft.com/office/officeart/2005/8/layout/list1"/>
    <dgm:cxn modelId="{7DEB7447-76BD-44ED-83B5-FFEE3FEB4F09}" type="presParOf" srcId="{F4A20D72-7199-4467-8C43-FC075C8B715B}" destId="{300BE519-47B0-4884-AC4D-1286CB65FE12}" srcOrd="33" destOrd="0" presId="urn:microsoft.com/office/officeart/2005/8/layout/list1"/>
    <dgm:cxn modelId="{9780D90B-4525-41F0-A476-C388D94F8C37}" type="presParOf" srcId="{F4A20D72-7199-4467-8C43-FC075C8B715B}" destId="{986AA0D1-0BD5-42F9-A4EE-12A40D1A83C3}" srcOrd="34" destOrd="0" presId="urn:microsoft.com/office/officeart/2005/8/layout/list1"/>
    <dgm:cxn modelId="{E6D3890B-6956-4FD6-8880-F4A95EAAE759}" type="presParOf" srcId="{F4A20D72-7199-4467-8C43-FC075C8B715B}" destId="{F2FEE4D3-502E-4D98-AE97-4E5BD1E91302}" srcOrd="35" destOrd="0" presId="urn:microsoft.com/office/officeart/2005/8/layout/list1"/>
    <dgm:cxn modelId="{6ADD9B71-366C-46D6-BC93-271C2DB00521}" type="presParOf" srcId="{F4A20D72-7199-4467-8C43-FC075C8B715B}" destId="{067A99C0-8494-4B99-A8D7-3BB045FDC017}" srcOrd="36" destOrd="0" presId="urn:microsoft.com/office/officeart/2005/8/layout/list1"/>
    <dgm:cxn modelId="{360927F8-09C3-485C-8FF4-177915D17AE5}" type="presParOf" srcId="{067A99C0-8494-4B99-A8D7-3BB045FDC017}" destId="{DA38837B-5764-4877-BCAA-71B5D258AEE7}" srcOrd="0" destOrd="0" presId="urn:microsoft.com/office/officeart/2005/8/layout/list1"/>
    <dgm:cxn modelId="{CA152D88-5C58-4C39-8DDC-125999CE215E}" type="presParOf" srcId="{067A99C0-8494-4B99-A8D7-3BB045FDC017}" destId="{3BC59522-40E5-4F7B-9D2F-C714315E5369}" srcOrd="1" destOrd="0" presId="urn:microsoft.com/office/officeart/2005/8/layout/list1"/>
    <dgm:cxn modelId="{541B532D-7218-45AB-8D28-3D8B57F06E7D}" type="presParOf" srcId="{F4A20D72-7199-4467-8C43-FC075C8B715B}" destId="{C6B39DD3-45E1-4804-9C5E-5DACEEC56A63}" srcOrd="37" destOrd="0" presId="urn:microsoft.com/office/officeart/2005/8/layout/list1"/>
    <dgm:cxn modelId="{E73E976F-F4CF-46C8-9903-DD9134E1D1AF}" type="presParOf" srcId="{F4A20D72-7199-4467-8C43-FC075C8B715B}" destId="{0F661F8E-6ABD-45D7-8B1B-848DE95D0BC1}" srcOrd="38" destOrd="0" presId="urn:microsoft.com/office/officeart/2005/8/layout/list1"/>
    <dgm:cxn modelId="{1C7B577E-3F86-4239-9058-C6200483C5C6}" type="presParOf" srcId="{F4A20D72-7199-4467-8C43-FC075C8B715B}" destId="{E52CACC4-3123-4B0F-856B-9C98E969C571}" srcOrd="39" destOrd="0" presId="urn:microsoft.com/office/officeart/2005/8/layout/list1"/>
    <dgm:cxn modelId="{67D48FA9-EF90-408D-9B4F-DD05B9C9DE4C}" type="presParOf" srcId="{F4A20D72-7199-4467-8C43-FC075C8B715B}" destId="{55EE621C-5495-4A53-A27E-C73DAEC757B1}" srcOrd="40" destOrd="0" presId="urn:microsoft.com/office/officeart/2005/8/layout/list1"/>
    <dgm:cxn modelId="{20A7AA93-D5E5-4CBF-9723-932CBE28800F}" type="presParOf" srcId="{55EE621C-5495-4A53-A27E-C73DAEC757B1}" destId="{12BEC2FD-480B-4C82-8682-B5FE8996E904}" srcOrd="0" destOrd="0" presId="urn:microsoft.com/office/officeart/2005/8/layout/list1"/>
    <dgm:cxn modelId="{666C5C5C-067A-4826-86CC-46AF5E7C9EC4}" type="presParOf" srcId="{55EE621C-5495-4A53-A27E-C73DAEC757B1}" destId="{2730AC95-6F5B-42D0-9748-7E9772DC8F22}" srcOrd="1" destOrd="0" presId="urn:microsoft.com/office/officeart/2005/8/layout/list1"/>
    <dgm:cxn modelId="{EF6887BF-01A9-4F44-8725-19043F693C95}" type="presParOf" srcId="{F4A20D72-7199-4467-8C43-FC075C8B715B}" destId="{C07B5CF4-85A5-4C0A-957E-0080BF758855}" srcOrd="41" destOrd="0" presId="urn:microsoft.com/office/officeart/2005/8/layout/list1"/>
    <dgm:cxn modelId="{624C2F5B-C150-4795-8B2C-A029514926EC}" type="presParOf" srcId="{F4A20D72-7199-4467-8C43-FC075C8B715B}" destId="{03AFB381-374E-455A-9A09-345DCCA133D0}" srcOrd="42" destOrd="0" presId="urn:microsoft.com/office/officeart/2005/8/layout/list1"/>
    <dgm:cxn modelId="{ADA2A58C-2176-4D25-B951-0886C71D0C22}" type="presParOf" srcId="{F4A20D72-7199-4467-8C43-FC075C8B715B}" destId="{11A3DF0D-142A-4FD6-9479-70BCE9A21AAA}" srcOrd="43" destOrd="0" presId="urn:microsoft.com/office/officeart/2005/8/layout/list1"/>
    <dgm:cxn modelId="{6303D733-186F-4BC5-B058-597B90779444}" type="presParOf" srcId="{F4A20D72-7199-4467-8C43-FC075C8B715B}" destId="{7804EA75-F5EA-4DE4-8A97-66B66C22612D}" srcOrd="44" destOrd="0" presId="urn:microsoft.com/office/officeart/2005/8/layout/list1"/>
    <dgm:cxn modelId="{6B028380-5D11-48F7-8340-AF3C0F11DAF1}" type="presParOf" srcId="{7804EA75-F5EA-4DE4-8A97-66B66C22612D}" destId="{9720CD91-9764-4908-AA5C-516ED3528F3B}" srcOrd="0" destOrd="0" presId="urn:microsoft.com/office/officeart/2005/8/layout/list1"/>
    <dgm:cxn modelId="{3DDFEFB3-1C48-4716-A443-DDDE00E43AD4}" type="presParOf" srcId="{7804EA75-F5EA-4DE4-8A97-66B66C22612D}" destId="{59D33342-DFCF-4ED9-B16D-666403C080DA}" srcOrd="1" destOrd="0" presId="urn:microsoft.com/office/officeart/2005/8/layout/list1"/>
    <dgm:cxn modelId="{62EA7BD5-CF8B-4879-9B02-3779D16C5C3B}" type="presParOf" srcId="{F4A20D72-7199-4467-8C43-FC075C8B715B}" destId="{866BB271-B524-44F0-847F-458BB4F9F782}" srcOrd="45" destOrd="0" presId="urn:microsoft.com/office/officeart/2005/8/layout/list1"/>
    <dgm:cxn modelId="{05CD9C41-065F-4B57-A517-74EC9E230F88}" type="presParOf" srcId="{F4A20D72-7199-4467-8C43-FC075C8B715B}" destId="{39525522-60B1-4EA3-9FF7-8829E3381EDC}" srcOrd="46" destOrd="0" presId="urn:microsoft.com/office/officeart/2005/8/layout/list1"/>
    <dgm:cxn modelId="{A1F4F585-1726-4743-9C2A-CAE0AECE1CBC}" type="presParOf" srcId="{F4A20D72-7199-4467-8C43-FC075C8B715B}" destId="{AF09E47F-1517-40AD-A2F3-81D0982C13D6}" srcOrd="47" destOrd="0" presId="urn:microsoft.com/office/officeart/2005/8/layout/list1"/>
    <dgm:cxn modelId="{E1494722-DB12-4550-9410-82E36D7E51D1}" type="presParOf" srcId="{F4A20D72-7199-4467-8C43-FC075C8B715B}" destId="{E8478119-7D00-4D71-99A5-C20EAE92ED6D}" srcOrd="48" destOrd="0" presId="urn:microsoft.com/office/officeart/2005/8/layout/list1"/>
    <dgm:cxn modelId="{AB93849C-C3A2-4DCC-8109-6E2164E1E686}" type="presParOf" srcId="{E8478119-7D00-4D71-99A5-C20EAE92ED6D}" destId="{03B81922-7A84-4009-A9D6-BC28F6EAD5D7}" srcOrd="0" destOrd="0" presId="urn:microsoft.com/office/officeart/2005/8/layout/list1"/>
    <dgm:cxn modelId="{9867C5A3-4271-45E9-9F58-3B01990D6BE4}" type="presParOf" srcId="{E8478119-7D00-4D71-99A5-C20EAE92ED6D}" destId="{529F82D4-8A6D-4559-B77A-FB6211D21826}" srcOrd="1" destOrd="0" presId="urn:microsoft.com/office/officeart/2005/8/layout/list1"/>
    <dgm:cxn modelId="{05FCB87D-F084-4ABF-AAB1-DF40D4D7FCBA}" type="presParOf" srcId="{F4A20D72-7199-4467-8C43-FC075C8B715B}" destId="{FD47BFF0-B0E1-4878-9D6F-870DD1BEB48C}" srcOrd="49" destOrd="0" presId="urn:microsoft.com/office/officeart/2005/8/layout/list1"/>
    <dgm:cxn modelId="{47B8EE47-BF86-43CA-9559-D30AB510B417}" type="presParOf" srcId="{F4A20D72-7199-4467-8C43-FC075C8B715B}" destId="{9AA13828-460F-4DE3-9D0F-1045EFB66CA6}" srcOrd="5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2442A0-D63C-4718-B969-6B966D1A54EA}"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a:p>
      </dgm:t>
    </dgm:pt>
    <dgm:pt modelId="{151452B2-A31A-483E-8D20-60621E8AF76D}">
      <dgm:prSet custT="1"/>
      <dgm:spPr/>
      <dgm:t>
        <a:bodyPr/>
        <a:lstStyle/>
        <a:p>
          <a:pPr>
            <a:defRPr sz="2000"/>
          </a:pPr>
          <a:r>
            <a:rPr lang="pt-PT" sz="1600" noProof="0" dirty="0"/>
            <a:t>Capacidade de combinar ou "empilhar" microcredenciais individuais em credenciais ou qualificações (macro) maiores. </a:t>
          </a:r>
        </a:p>
      </dgm:t>
    </dgm:pt>
    <dgm:pt modelId="{F3BE2D7A-A884-4F01-8FF2-80AD2BB53368}" type="parTrans" cxnId="{4E07A4AB-7C50-47DB-8350-07A9AD6676BA}">
      <dgm:prSet/>
      <dgm:spPr/>
      <dgm:t>
        <a:bodyPr/>
        <a:lstStyle/>
        <a:p>
          <a:endParaRPr sz="1600"/>
        </a:p>
      </dgm:t>
    </dgm:pt>
    <dgm:pt modelId="{1AC0F8E8-64C9-4DFD-8D51-7997D86D4A1F}" type="sibTrans" cxnId="{4E07A4AB-7C50-47DB-8350-07A9AD6676BA}">
      <dgm:prSet/>
      <dgm:spPr/>
      <dgm:t>
        <a:bodyPr/>
        <a:lstStyle/>
        <a:p>
          <a:endParaRPr sz="1600"/>
        </a:p>
      </dgm:t>
    </dgm:pt>
    <dgm:pt modelId="{47B01D5B-BC81-497B-9C55-DE60C53FEB42}">
      <dgm:prSet custT="1"/>
      <dgm:spPr/>
      <dgm:t>
        <a:bodyPr/>
        <a:lstStyle/>
        <a:p>
          <a:pPr>
            <a:defRPr sz="2000"/>
          </a:pPr>
          <a:r>
            <a:rPr lang="pt-PT" sz="1600" noProof="0" dirty="0"/>
            <a:t>Os prestadores devem conceber microcredenciais que permitam combinações com outras microcredenciais, partes de qualificações ou qualificações, proporcionando aos aprendentes percursos de aprendizagem progressivos e flexíveis.   </a:t>
          </a:r>
        </a:p>
      </dgm:t>
    </dgm:pt>
    <dgm:pt modelId="{E967D9E6-1153-4AE5-8C05-1DFB581F4833}" type="parTrans" cxnId="{E4F14B35-5AA5-406E-80FC-4054A8147FE6}">
      <dgm:prSet/>
      <dgm:spPr/>
      <dgm:t>
        <a:bodyPr/>
        <a:lstStyle/>
        <a:p>
          <a:endParaRPr sz="1600"/>
        </a:p>
      </dgm:t>
    </dgm:pt>
    <dgm:pt modelId="{49E95058-9C1A-4B57-85FA-212A17B81FBC}" type="sibTrans" cxnId="{E4F14B35-5AA5-406E-80FC-4054A8147FE6}">
      <dgm:prSet/>
      <dgm:spPr/>
      <dgm:t>
        <a:bodyPr/>
        <a:lstStyle/>
        <a:p>
          <a:endParaRPr sz="1600"/>
        </a:p>
      </dgm:t>
    </dgm:pt>
    <dgm:pt modelId="{2B874CF9-96F9-40C9-93EF-17C2BD344414}">
      <dgm:prSet custT="1"/>
      <dgm:spPr/>
      <dgm:t>
        <a:bodyPr/>
        <a:lstStyle/>
        <a:p>
          <a:pPr>
            <a:defRPr sz="2000"/>
          </a:pPr>
          <a:r>
            <a:rPr lang="pt-PT" sz="1600" noProof="0" dirty="0"/>
            <a:t>reconhecer microcredenciais de crédito para uma qualificação, utilizar acordos interinstitucionais para permitir diferentes vias para o empilhamento de microcredenciais e a acumulação de crédito.</a:t>
          </a:r>
        </a:p>
      </dgm:t>
    </dgm:pt>
    <dgm:pt modelId="{C40C9008-79BF-48AA-A2D7-8CB21EE38408}" type="parTrans" cxnId="{50DA8EA2-E8F2-4469-B4D9-2E607F6DD9B6}">
      <dgm:prSet/>
      <dgm:spPr/>
      <dgm:t>
        <a:bodyPr/>
        <a:lstStyle/>
        <a:p>
          <a:endParaRPr sz="1600"/>
        </a:p>
      </dgm:t>
    </dgm:pt>
    <dgm:pt modelId="{D4169638-867E-4A93-A6D6-6F8EDCF0EAB8}" type="sibTrans" cxnId="{50DA8EA2-E8F2-4469-B4D9-2E607F6DD9B6}">
      <dgm:prSet/>
      <dgm:spPr/>
      <dgm:t>
        <a:bodyPr/>
        <a:lstStyle/>
        <a:p>
          <a:endParaRPr sz="1600"/>
        </a:p>
      </dgm:t>
    </dgm:pt>
    <dgm:pt modelId="{33858404-6BAD-41AE-9312-6E39C392363F}">
      <dgm:prSet custT="1"/>
      <dgm:spPr/>
      <dgm:t>
        <a:bodyPr/>
        <a:lstStyle/>
        <a:p>
          <a:pPr>
            <a:defRPr sz="2000"/>
          </a:pPr>
          <a:r>
            <a:rPr lang="pt-PT" sz="1600" noProof="0" dirty="0"/>
            <a:t>As decisões de «empilhar» ou combinar microcredenciais cabem ao prestador de ensino e formação que reconhece as microcredenciais de outros programas de aprendizagem, cursos de curta duração ou outros prestadores.</a:t>
          </a:r>
        </a:p>
      </dgm:t>
    </dgm:pt>
    <dgm:pt modelId="{7DEF7A52-A7C8-4CC2-A8FE-737042392111}" type="parTrans" cxnId="{00B28FA7-314B-4F5F-BC27-7715D6FEAACB}">
      <dgm:prSet/>
      <dgm:spPr/>
      <dgm:t>
        <a:bodyPr/>
        <a:lstStyle/>
        <a:p>
          <a:endParaRPr sz="1600"/>
        </a:p>
      </dgm:t>
    </dgm:pt>
    <dgm:pt modelId="{0D2DDA8F-5EE2-4D70-8278-3F4D312014B9}" type="sibTrans" cxnId="{00B28FA7-314B-4F5F-BC27-7715D6FEAACB}">
      <dgm:prSet/>
      <dgm:spPr/>
      <dgm:t>
        <a:bodyPr/>
        <a:lstStyle/>
        <a:p>
          <a:endParaRPr sz="1600"/>
        </a:p>
      </dgm:t>
    </dgm:pt>
    <dgm:pt modelId="{A2A439A9-F806-4C05-A48E-7D8819D6AA21}" type="pres">
      <dgm:prSet presAssocID="{6D2442A0-D63C-4718-B969-6B966D1A54EA}" presName="Name0" presStyleCnt="0">
        <dgm:presLayoutVars>
          <dgm:dir/>
          <dgm:resizeHandles val="exact"/>
        </dgm:presLayoutVars>
      </dgm:prSet>
      <dgm:spPr/>
    </dgm:pt>
    <dgm:pt modelId="{5AEC8B85-74F1-47AE-8086-075C9C711E83}" type="pres">
      <dgm:prSet presAssocID="{151452B2-A31A-483E-8D20-60621E8AF76D}" presName="composite" presStyleCnt="0"/>
      <dgm:spPr/>
    </dgm:pt>
    <dgm:pt modelId="{2E906984-B269-4761-B984-F3DEBD303C35}" type="pres">
      <dgm:prSet presAssocID="{151452B2-A31A-483E-8D20-60621E8AF76D}" presName="rect1" presStyleLbl="trAlignAcc1" presStyleIdx="0" presStyleCnt="4" custScaleY="123293">
        <dgm:presLayoutVars>
          <dgm:bulletEnabled val="1"/>
        </dgm:presLayoutVars>
      </dgm:prSet>
      <dgm:spPr/>
    </dgm:pt>
    <dgm:pt modelId="{67EAF489-9792-47C6-AC8B-29B482D52F93}" type="pres">
      <dgm:prSet presAssocID="{151452B2-A31A-483E-8D20-60621E8AF76D}" presName="rect2" presStyleLbl="fgImgPlace1" presStyleIdx="0" presStyleCnt="4"/>
      <dgm:spPr/>
    </dgm:pt>
    <dgm:pt modelId="{79D9BB4D-BD5F-4E30-B3F6-A3B121366204}" type="pres">
      <dgm:prSet presAssocID="{1AC0F8E8-64C9-4DFD-8D51-7997D86D4A1F}" presName="sibTrans" presStyleCnt="0"/>
      <dgm:spPr/>
    </dgm:pt>
    <dgm:pt modelId="{A97FCA30-9CF7-4D53-803D-144A416D6ED5}" type="pres">
      <dgm:prSet presAssocID="{47B01D5B-BC81-497B-9C55-DE60C53FEB42}" presName="composite" presStyleCnt="0"/>
      <dgm:spPr/>
    </dgm:pt>
    <dgm:pt modelId="{A8D19AB2-A386-4522-80A8-08D6ED4DDDE6}" type="pres">
      <dgm:prSet presAssocID="{47B01D5B-BC81-497B-9C55-DE60C53FEB42}" presName="rect1" presStyleLbl="trAlignAcc1" presStyleIdx="1" presStyleCnt="4">
        <dgm:presLayoutVars>
          <dgm:bulletEnabled val="1"/>
        </dgm:presLayoutVars>
      </dgm:prSet>
      <dgm:spPr/>
    </dgm:pt>
    <dgm:pt modelId="{30E7DD72-4E7E-4317-B374-62D97BC19933}" type="pres">
      <dgm:prSet presAssocID="{47B01D5B-BC81-497B-9C55-DE60C53FEB42}" presName="rect2" presStyleLbl="fgImgPlace1" presStyleIdx="1" presStyleCnt="4"/>
      <dgm:spPr/>
    </dgm:pt>
    <dgm:pt modelId="{FBE7CC1E-E305-4EA5-9BC6-A9D65DC55A2D}" type="pres">
      <dgm:prSet presAssocID="{49E95058-9C1A-4B57-85FA-212A17B81FBC}" presName="sibTrans" presStyleCnt="0"/>
      <dgm:spPr/>
    </dgm:pt>
    <dgm:pt modelId="{338E41FB-0F3C-4BA1-A8CD-C1F439EB9F85}" type="pres">
      <dgm:prSet presAssocID="{2B874CF9-96F9-40C9-93EF-17C2BD344414}" presName="composite" presStyleCnt="0"/>
      <dgm:spPr/>
    </dgm:pt>
    <dgm:pt modelId="{DE513DED-3B5A-4C59-97E1-13EAE46767EE}" type="pres">
      <dgm:prSet presAssocID="{2B874CF9-96F9-40C9-93EF-17C2BD344414}" presName="rect1" presStyleLbl="trAlignAcc1" presStyleIdx="2" presStyleCnt="4">
        <dgm:presLayoutVars>
          <dgm:bulletEnabled val="1"/>
        </dgm:presLayoutVars>
      </dgm:prSet>
      <dgm:spPr/>
    </dgm:pt>
    <dgm:pt modelId="{7C891F9A-FA74-410B-9C27-50D92144E0E0}" type="pres">
      <dgm:prSet presAssocID="{2B874CF9-96F9-40C9-93EF-17C2BD344414}" presName="rect2" presStyleLbl="fgImgPlace1" presStyleIdx="2" presStyleCnt="4"/>
      <dgm:spPr/>
    </dgm:pt>
    <dgm:pt modelId="{1544B4E1-1285-4A62-8451-F28AC1F087A5}" type="pres">
      <dgm:prSet presAssocID="{D4169638-867E-4A93-A6D6-6F8EDCF0EAB8}" presName="sibTrans" presStyleCnt="0"/>
      <dgm:spPr/>
    </dgm:pt>
    <dgm:pt modelId="{336E02B1-232F-405B-BE7C-AAA1B940A877}" type="pres">
      <dgm:prSet presAssocID="{33858404-6BAD-41AE-9312-6E39C392363F}" presName="composite" presStyleCnt="0"/>
      <dgm:spPr/>
    </dgm:pt>
    <dgm:pt modelId="{D353AF2B-9F47-4A75-8809-DE6F76FA37B2}" type="pres">
      <dgm:prSet presAssocID="{33858404-6BAD-41AE-9312-6E39C392363F}" presName="rect1" presStyleLbl="trAlignAcc1" presStyleIdx="3" presStyleCnt="4">
        <dgm:presLayoutVars>
          <dgm:bulletEnabled val="1"/>
        </dgm:presLayoutVars>
      </dgm:prSet>
      <dgm:spPr/>
    </dgm:pt>
    <dgm:pt modelId="{2D709E5D-1F79-49D6-A528-1E9C75B0C2EC}" type="pres">
      <dgm:prSet presAssocID="{33858404-6BAD-41AE-9312-6E39C392363F}" presName="rect2" presStyleLbl="fgImgPlace1" presStyleIdx="3" presStyleCnt="4"/>
      <dgm:spPr/>
    </dgm:pt>
  </dgm:ptLst>
  <dgm:cxnLst>
    <dgm:cxn modelId="{9542A612-C6DA-419B-942B-1D70DC44B2B8}" type="presOf" srcId="{2B874CF9-96F9-40C9-93EF-17C2BD344414}" destId="{DE513DED-3B5A-4C59-97E1-13EAE46767EE}" srcOrd="0" destOrd="0" presId="urn:microsoft.com/office/officeart/2008/layout/PictureStrips"/>
    <dgm:cxn modelId="{7F6A4F15-CBB2-4973-BF1D-D2D3044ECCCC}" type="presOf" srcId="{47B01D5B-BC81-497B-9C55-DE60C53FEB42}" destId="{A8D19AB2-A386-4522-80A8-08D6ED4DDDE6}" srcOrd="0" destOrd="0" presId="urn:microsoft.com/office/officeart/2008/layout/PictureStrips"/>
    <dgm:cxn modelId="{CB17DA2B-94BA-4010-8C92-8E06110397BE}" type="presOf" srcId="{151452B2-A31A-483E-8D20-60621E8AF76D}" destId="{2E906984-B269-4761-B984-F3DEBD303C35}" srcOrd="0" destOrd="0" presId="urn:microsoft.com/office/officeart/2008/layout/PictureStrips"/>
    <dgm:cxn modelId="{E4F14B35-5AA5-406E-80FC-4054A8147FE6}" srcId="{6D2442A0-D63C-4718-B969-6B966D1A54EA}" destId="{47B01D5B-BC81-497B-9C55-DE60C53FEB42}" srcOrd="1" destOrd="0" parTransId="{E967D9E6-1153-4AE5-8C05-1DFB581F4833}" sibTransId="{49E95058-9C1A-4B57-85FA-212A17B81FBC}"/>
    <dgm:cxn modelId="{50DA8EA2-E8F2-4469-B4D9-2E607F6DD9B6}" srcId="{6D2442A0-D63C-4718-B969-6B966D1A54EA}" destId="{2B874CF9-96F9-40C9-93EF-17C2BD344414}" srcOrd="2" destOrd="0" parTransId="{C40C9008-79BF-48AA-A2D7-8CB21EE38408}" sibTransId="{D4169638-867E-4A93-A6D6-6F8EDCF0EAB8}"/>
    <dgm:cxn modelId="{00B28FA7-314B-4F5F-BC27-7715D6FEAACB}" srcId="{6D2442A0-D63C-4718-B969-6B966D1A54EA}" destId="{33858404-6BAD-41AE-9312-6E39C392363F}" srcOrd="3" destOrd="0" parTransId="{7DEF7A52-A7C8-4CC2-A8FE-737042392111}" sibTransId="{0D2DDA8F-5EE2-4D70-8278-3F4D312014B9}"/>
    <dgm:cxn modelId="{4E07A4AB-7C50-47DB-8350-07A9AD6676BA}" srcId="{6D2442A0-D63C-4718-B969-6B966D1A54EA}" destId="{151452B2-A31A-483E-8D20-60621E8AF76D}" srcOrd="0" destOrd="0" parTransId="{F3BE2D7A-A884-4F01-8FF2-80AD2BB53368}" sibTransId="{1AC0F8E8-64C9-4DFD-8D51-7997D86D4A1F}"/>
    <dgm:cxn modelId="{2E3C1DB1-172B-4492-8FC6-DCCA673A5182}" type="presOf" srcId="{6D2442A0-D63C-4718-B969-6B966D1A54EA}" destId="{A2A439A9-F806-4C05-A48E-7D8819D6AA21}" srcOrd="0" destOrd="0" presId="urn:microsoft.com/office/officeart/2008/layout/PictureStrips"/>
    <dgm:cxn modelId="{B4561DB3-2534-420D-B511-2335FF14272A}" type="presOf" srcId="{33858404-6BAD-41AE-9312-6E39C392363F}" destId="{D353AF2B-9F47-4A75-8809-DE6F76FA37B2}" srcOrd="0" destOrd="0" presId="urn:microsoft.com/office/officeart/2008/layout/PictureStrips"/>
    <dgm:cxn modelId="{42464F0A-37BC-4408-9881-A2CFDA29AB54}" type="presParOf" srcId="{A2A439A9-F806-4C05-A48E-7D8819D6AA21}" destId="{5AEC8B85-74F1-47AE-8086-075C9C711E83}" srcOrd="0" destOrd="0" presId="urn:microsoft.com/office/officeart/2008/layout/PictureStrips"/>
    <dgm:cxn modelId="{1F6FBD09-1DFE-4995-8D5C-005F11063B4C}" type="presParOf" srcId="{5AEC8B85-74F1-47AE-8086-075C9C711E83}" destId="{2E906984-B269-4761-B984-F3DEBD303C35}" srcOrd="0" destOrd="0" presId="urn:microsoft.com/office/officeart/2008/layout/PictureStrips"/>
    <dgm:cxn modelId="{FE100D26-D3C3-4485-8B0E-F8B0A57207B8}" type="presParOf" srcId="{5AEC8B85-74F1-47AE-8086-075C9C711E83}" destId="{67EAF489-9792-47C6-AC8B-29B482D52F93}" srcOrd="1" destOrd="0" presId="urn:microsoft.com/office/officeart/2008/layout/PictureStrips"/>
    <dgm:cxn modelId="{5269EEAC-8E51-4EF6-8310-BF0930FE7389}" type="presParOf" srcId="{A2A439A9-F806-4C05-A48E-7D8819D6AA21}" destId="{79D9BB4D-BD5F-4E30-B3F6-A3B121366204}" srcOrd="1" destOrd="0" presId="urn:microsoft.com/office/officeart/2008/layout/PictureStrips"/>
    <dgm:cxn modelId="{A2B8B03C-6A32-41B9-95CC-7BC79279092D}" type="presParOf" srcId="{A2A439A9-F806-4C05-A48E-7D8819D6AA21}" destId="{A97FCA30-9CF7-4D53-803D-144A416D6ED5}" srcOrd="2" destOrd="0" presId="urn:microsoft.com/office/officeart/2008/layout/PictureStrips"/>
    <dgm:cxn modelId="{D1DB2CCD-40BD-408A-BF88-C962DC253EE0}" type="presParOf" srcId="{A97FCA30-9CF7-4D53-803D-144A416D6ED5}" destId="{A8D19AB2-A386-4522-80A8-08D6ED4DDDE6}" srcOrd="0" destOrd="0" presId="urn:microsoft.com/office/officeart/2008/layout/PictureStrips"/>
    <dgm:cxn modelId="{1705196B-E217-4F6B-BD0C-99A6EB3F05CA}" type="presParOf" srcId="{A97FCA30-9CF7-4D53-803D-144A416D6ED5}" destId="{30E7DD72-4E7E-4317-B374-62D97BC19933}" srcOrd="1" destOrd="0" presId="urn:microsoft.com/office/officeart/2008/layout/PictureStrips"/>
    <dgm:cxn modelId="{C3620508-9156-46B1-86DF-04A60E95CAF1}" type="presParOf" srcId="{A2A439A9-F806-4C05-A48E-7D8819D6AA21}" destId="{FBE7CC1E-E305-4EA5-9BC6-A9D65DC55A2D}" srcOrd="3" destOrd="0" presId="urn:microsoft.com/office/officeart/2008/layout/PictureStrips"/>
    <dgm:cxn modelId="{FB8F6DC9-8A15-47C7-B0FE-DF7DD1B0F01D}" type="presParOf" srcId="{A2A439A9-F806-4C05-A48E-7D8819D6AA21}" destId="{338E41FB-0F3C-4BA1-A8CD-C1F439EB9F85}" srcOrd="4" destOrd="0" presId="urn:microsoft.com/office/officeart/2008/layout/PictureStrips"/>
    <dgm:cxn modelId="{63FC2C84-C0BA-40C8-B86B-91AE32EE6891}" type="presParOf" srcId="{338E41FB-0F3C-4BA1-A8CD-C1F439EB9F85}" destId="{DE513DED-3B5A-4C59-97E1-13EAE46767EE}" srcOrd="0" destOrd="0" presId="urn:microsoft.com/office/officeart/2008/layout/PictureStrips"/>
    <dgm:cxn modelId="{008671A8-7DD0-4635-A08A-604E5601B292}" type="presParOf" srcId="{338E41FB-0F3C-4BA1-A8CD-C1F439EB9F85}" destId="{7C891F9A-FA74-410B-9C27-50D92144E0E0}" srcOrd="1" destOrd="0" presId="urn:microsoft.com/office/officeart/2008/layout/PictureStrips"/>
    <dgm:cxn modelId="{9B9378DC-691F-4100-A744-465CAA919577}" type="presParOf" srcId="{A2A439A9-F806-4C05-A48E-7D8819D6AA21}" destId="{1544B4E1-1285-4A62-8451-F28AC1F087A5}" srcOrd="5" destOrd="0" presId="urn:microsoft.com/office/officeart/2008/layout/PictureStrips"/>
    <dgm:cxn modelId="{28A0B7CE-579C-4D10-94D0-57CC3BACB705}" type="presParOf" srcId="{A2A439A9-F806-4C05-A48E-7D8819D6AA21}" destId="{336E02B1-232F-405B-BE7C-AAA1B940A877}" srcOrd="6" destOrd="0" presId="urn:microsoft.com/office/officeart/2008/layout/PictureStrips"/>
    <dgm:cxn modelId="{15707463-CB7B-45B6-B689-7934A9DAA2B8}" type="presParOf" srcId="{336E02B1-232F-405B-BE7C-AAA1B940A877}" destId="{D353AF2B-9F47-4A75-8809-DE6F76FA37B2}" srcOrd="0" destOrd="0" presId="urn:microsoft.com/office/officeart/2008/layout/PictureStrips"/>
    <dgm:cxn modelId="{64F820CB-98A8-494E-8DAF-1DDF2E069333}" type="presParOf" srcId="{336E02B1-232F-405B-BE7C-AAA1B940A877}" destId="{2D709E5D-1F79-49D6-A528-1E9C75B0C2EC}"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3C2BA-937A-4311-AAE1-0A3CCC16B12A}">
      <dsp:nvSpPr>
        <dsp:cNvPr id="0" name=""/>
        <dsp:cNvSpPr/>
      </dsp:nvSpPr>
      <dsp:spPr>
        <a:xfrm>
          <a:off x="0" y="1943505"/>
          <a:ext cx="10439400" cy="1083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698E46-DD6B-498E-82C1-E18DAB99558A}">
      <dsp:nvSpPr>
        <dsp:cNvPr id="0" name=""/>
        <dsp:cNvSpPr/>
      </dsp:nvSpPr>
      <dsp:spPr>
        <a:xfrm>
          <a:off x="521970" y="17747"/>
          <a:ext cx="8983938" cy="256043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marL="0" lvl="0" indent="0" algn="l" defTabSz="1244600">
            <a:lnSpc>
              <a:spcPct val="90000"/>
            </a:lnSpc>
            <a:spcBef>
              <a:spcPct val="0"/>
            </a:spcBef>
            <a:spcAft>
              <a:spcPct val="35000"/>
            </a:spcAft>
            <a:buNone/>
            <a:defRPr sz="3200"/>
          </a:pPr>
          <a:r>
            <a:rPr lang="pt-PT" sz="2800" kern="1200" noProof="0" dirty="0"/>
            <a:t>Contexto nacional prevalecente ou previsto – taxas de conclusão do ensino, taxas de emprego, lacunas de competências, facilidade de acesso a uma educação e formação de qualidade, pertinentes e equitativas, avanços tecnológicos, etc.</a:t>
          </a:r>
        </a:p>
      </dsp:txBody>
      <dsp:txXfrm>
        <a:off x="646960" y="142737"/>
        <a:ext cx="8733958" cy="2310458"/>
      </dsp:txXfrm>
    </dsp:sp>
    <dsp:sp modelId="{CC0B44C2-B41C-4468-99A3-6BC70B70056A}">
      <dsp:nvSpPr>
        <dsp:cNvPr id="0" name=""/>
        <dsp:cNvSpPr/>
      </dsp:nvSpPr>
      <dsp:spPr>
        <a:xfrm>
          <a:off x="0" y="3893985"/>
          <a:ext cx="10439400" cy="108360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 modelId="{1767FE31-AB9C-4194-9CCE-062EB1A1C5B0}">
      <dsp:nvSpPr>
        <dsp:cNvPr id="0" name=""/>
        <dsp:cNvSpPr/>
      </dsp:nvSpPr>
      <dsp:spPr>
        <a:xfrm>
          <a:off x="521970" y="3259305"/>
          <a:ext cx="8983938" cy="126936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marL="0" lvl="0" indent="0" algn="l" defTabSz="1244600">
            <a:lnSpc>
              <a:spcPct val="90000"/>
            </a:lnSpc>
            <a:spcBef>
              <a:spcPct val="0"/>
            </a:spcBef>
            <a:spcAft>
              <a:spcPct val="35000"/>
            </a:spcAft>
            <a:buNone/>
            <a:defRPr sz="3200"/>
          </a:pPr>
          <a:r>
            <a:rPr lang="pt-PT" sz="2800" kern="1200" noProof="0" dirty="0"/>
            <a:t>Políticas nacionais e instrumentos jurídicos a favor das regiões metropolitanas </a:t>
          </a:r>
        </a:p>
      </dsp:txBody>
      <dsp:txXfrm>
        <a:off x="583935" y="3321270"/>
        <a:ext cx="8860008" cy="11454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498CC-7656-4772-A981-9E31F4EE1C63}">
      <dsp:nvSpPr>
        <dsp:cNvPr id="0" name=""/>
        <dsp:cNvSpPr/>
      </dsp:nvSpPr>
      <dsp:spPr>
        <a:xfrm rot="10800000">
          <a:off x="916201" y="0"/>
          <a:ext cx="9160477" cy="2106800"/>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040" tIns="76200" rIns="142240" bIns="76200" numCol="1" spcCol="1270" anchor="ctr" anchorCtr="0">
          <a:noAutofit/>
        </a:bodyPr>
        <a:lstStyle/>
        <a:p>
          <a:pPr marL="0" lvl="0" indent="0" algn="l" defTabSz="889000">
            <a:lnSpc>
              <a:spcPct val="90000"/>
            </a:lnSpc>
            <a:spcBef>
              <a:spcPct val="0"/>
            </a:spcBef>
            <a:spcAft>
              <a:spcPct val="35000"/>
            </a:spcAft>
            <a:buNone/>
          </a:pPr>
          <a:r>
            <a:rPr lang="pt-PT" sz="2000" kern="1200" noProof="0" dirty="0">
              <a:solidFill>
                <a:prstClr val="white"/>
              </a:solidFill>
              <a:latin typeface="Calibri"/>
              <a:ea typeface="+mn-ea"/>
              <a:cs typeface="+mn-cs"/>
            </a:rPr>
            <a:t>Os provedores tradicionais de microcredenciais devem colaborar com empresas, organismos profissionais ou industriais para assegurar a relevância das microcredenciais e dos cursos conducentes a microcredenciais para o mercado de trabalho</a:t>
          </a:r>
        </a:p>
      </dsp:txBody>
      <dsp:txXfrm rot="10800000">
        <a:off x="1442901" y="0"/>
        <a:ext cx="8633777" cy="2106800"/>
      </dsp:txXfrm>
    </dsp:sp>
    <dsp:sp modelId="{1FA7A2DE-77CD-4092-AB62-F99F198D9606}">
      <dsp:nvSpPr>
        <dsp:cNvPr id="0" name=""/>
        <dsp:cNvSpPr/>
      </dsp:nvSpPr>
      <dsp:spPr>
        <a:xfrm>
          <a:off x="76199" y="7"/>
          <a:ext cx="2106800" cy="2106800"/>
        </a:xfrm>
        <a:prstGeom prst="ellipse">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70AA4B-82A1-46CD-A2B1-DE81434A0CBE}">
      <dsp:nvSpPr>
        <dsp:cNvPr id="0" name=""/>
        <dsp:cNvSpPr/>
      </dsp:nvSpPr>
      <dsp:spPr>
        <a:xfrm rot="10800000">
          <a:off x="857887" y="2735914"/>
          <a:ext cx="9238230" cy="2106800"/>
        </a:xfrm>
        <a:prstGeom prst="homePlat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040" tIns="76200" rIns="142240" bIns="76200" numCol="1" spcCol="1270" anchor="ctr" anchorCtr="0">
          <a:noAutofit/>
        </a:bodyPr>
        <a:lstStyle/>
        <a:p>
          <a:pPr marL="0" lvl="0" indent="0" algn="l" defTabSz="889000">
            <a:lnSpc>
              <a:spcPct val="90000"/>
            </a:lnSpc>
            <a:spcBef>
              <a:spcPct val="0"/>
            </a:spcBef>
            <a:spcAft>
              <a:spcPct val="35000"/>
            </a:spcAft>
            <a:buNone/>
          </a:pPr>
          <a:r>
            <a:rPr lang="pt-PT" sz="2000" kern="1200" noProof="0" dirty="0"/>
            <a:t>Na ausência do estatuto de acreditação ou registo/reconhecimento, as empresas, os organismos profissionais ou industriais que pretendam oferecer ou atribuir microcredenciais podem colaborar com um prestador acreditado ou registado/reconhecido para efeitos de garantia da qualidade e reconhecimento dessas microcredenciais.</a:t>
          </a:r>
        </a:p>
      </dsp:txBody>
      <dsp:txXfrm rot="10800000">
        <a:off x="1384587" y="2735914"/>
        <a:ext cx="8711530" cy="2106800"/>
      </dsp:txXfrm>
    </dsp:sp>
    <dsp:sp modelId="{AD700272-3586-406B-A290-69CD5EDFA3C6}">
      <dsp:nvSpPr>
        <dsp:cNvPr id="0" name=""/>
        <dsp:cNvSpPr/>
      </dsp:nvSpPr>
      <dsp:spPr>
        <a:xfrm>
          <a:off x="3" y="2736132"/>
          <a:ext cx="2106800" cy="2106800"/>
        </a:xfrm>
        <a:prstGeom prst="ellipse">
          <a:avLst/>
        </a:prstGeom>
        <a:solidFill>
          <a:schemeClr val="accent4">
            <a:tint val="50000"/>
            <a:hueOff val="-3981281"/>
            <a:satOff val="22610"/>
            <a:lumOff val="17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46052-4801-424F-BB72-B6200B602395}">
      <dsp:nvSpPr>
        <dsp:cNvPr id="0" name=""/>
        <dsp:cNvSpPr/>
      </dsp:nvSpPr>
      <dsp:spPr>
        <a:xfrm>
          <a:off x="0" y="389133"/>
          <a:ext cx="10515600" cy="25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8F1724-8A65-4B0A-AA6A-7A61ABAADF68}">
      <dsp:nvSpPr>
        <dsp:cNvPr id="0" name=""/>
        <dsp:cNvSpPr/>
      </dsp:nvSpPr>
      <dsp:spPr>
        <a:xfrm>
          <a:off x="525780" y="241533"/>
          <a:ext cx="7360920" cy="295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defRPr sz="2000"/>
          </a:pPr>
          <a:r>
            <a:rPr lang="pt-PT" sz="1800" kern="1200" noProof="0" dirty="0"/>
            <a:t>Baseado nos resultados</a:t>
          </a:r>
          <a:endParaRPr lang="pt-PT" sz="1800" b="0" kern="1200" noProof="0" dirty="0"/>
        </a:p>
      </dsp:txBody>
      <dsp:txXfrm>
        <a:off x="540190" y="255943"/>
        <a:ext cx="7332100" cy="266380"/>
      </dsp:txXfrm>
    </dsp:sp>
    <dsp:sp modelId="{D64F6481-BB10-49E5-8EAE-2A7E788ED48A}">
      <dsp:nvSpPr>
        <dsp:cNvPr id="0" name=""/>
        <dsp:cNvSpPr/>
      </dsp:nvSpPr>
      <dsp:spPr>
        <a:xfrm>
          <a:off x="0" y="842733"/>
          <a:ext cx="10515600" cy="252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F5D177-4560-46B7-A8C9-1198468D8E42}">
      <dsp:nvSpPr>
        <dsp:cNvPr id="0" name=""/>
        <dsp:cNvSpPr/>
      </dsp:nvSpPr>
      <dsp:spPr>
        <a:xfrm>
          <a:off x="525780" y="695133"/>
          <a:ext cx="7360920" cy="2952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defRPr sz="2000"/>
          </a:pPr>
          <a:r>
            <a:rPr lang="pt-PT" sz="1800" kern="1200" noProof="0" dirty="0"/>
            <a:t>Habilidade ou competência focada </a:t>
          </a:r>
          <a:endParaRPr lang="pt-PT" sz="1800" b="0" kern="1200" noProof="0" dirty="0"/>
        </a:p>
      </dsp:txBody>
      <dsp:txXfrm>
        <a:off x="540190" y="709543"/>
        <a:ext cx="7332100" cy="266380"/>
      </dsp:txXfrm>
    </dsp:sp>
    <dsp:sp modelId="{051AB75B-1944-4421-863C-3774C6ABE75F}">
      <dsp:nvSpPr>
        <dsp:cNvPr id="0" name=""/>
        <dsp:cNvSpPr/>
      </dsp:nvSpPr>
      <dsp:spPr>
        <a:xfrm>
          <a:off x="0" y="1296333"/>
          <a:ext cx="10515600" cy="2520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DD463A-676D-4770-B96C-59089C86C585}">
      <dsp:nvSpPr>
        <dsp:cNvPr id="0" name=""/>
        <dsp:cNvSpPr/>
      </dsp:nvSpPr>
      <dsp:spPr>
        <a:xfrm>
          <a:off x="525780" y="1148733"/>
          <a:ext cx="7360920" cy="2952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defRPr sz="2000"/>
          </a:pPr>
          <a:r>
            <a:rPr lang="pt-PT" sz="1800" kern="1200" noProof="0" dirty="0"/>
            <a:t>Avaliação baseada em normas</a:t>
          </a:r>
          <a:endParaRPr lang="pt-PT" sz="1800" b="0" kern="1200" noProof="0" dirty="0"/>
        </a:p>
      </dsp:txBody>
      <dsp:txXfrm>
        <a:off x="540190" y="1163143"/>
        <a:ext cx="7332100" cy="266380"/>
      </dsp:txXfrm>
    </dsp:sp>
    <dsp:sp modelId="{2B123DE6-D4D2-42FE-8C3B-D85B6A2872E0}">
      <dsp:nvSpPr>
        <dsp:cNvPr id="0" name=""/>
        <dsp:cNvSpPr/>
      </dsp:nvSpPr>
      <dsp:spPr>
        <a:xfrm>
          <a:off x="0" y="1749933"/>
          <a:ext cx="10515600" cy="252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CB863A-A013-43DC-87F2-1B57397142A4}">
      <dsp:nvSpPr>
        <dsp:cNvPr id="0" name=""/>
        <dsp:cNvSpPr/>
      </dsp:nvSpPr>
      <dsp:spPr>
        <a:xfrm>
          <a:off x="525780" y="1602333"/>
          <a:ext cx="7360920" cy="2952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defRPr sz="2000"/>
          </a:pPr>
          <a:r>
            <a:rPr lang="pt-PT" sz="1800" kern="1200" noProof="0" dirty="0"/>
            <a:t>Qualidade</a:t>
          </a:r>
          <a:endParaRPr lang="pt-PT" sz="1800" b="0" kern="1200" noProof="0" dirty="0"/>
        </a:p>
      </dsp:txBody>
      <dsp:txXfrm>
        <a:off x="540190" y="1616743"/>
        <a:ext cx="7332100" cy="266380"/>
      </dsp:txXfrm>
    </dsp:sp>
    <dsp:sp modelId="{E69FC676-A1ED-44AC-A0C8-11964D2E0808}">
      <dsp:nvSpPr>
        <dsp:cNvPr id="0" name=""/>
        <dsp:cNvSpPr/>
      </dsp:nvSpPr>
      <dsp:spPr>
        <a:xfrm>
          <a:off x="0" y="2203533"/>
          <a:ext cx="10515600" cy="2520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63700F-C378-4BE0-B9E1-6CFB1AE13B38}">
      <dsp:nvSpPr>
        <dsp:cNvPr id="0" name=""/>
        <dsp:cNvSpPr/>
      </dsp:nvSpPr>
      <dsp:spPr>
        <a:xfrm>
          <a:off x="525780" y="2055933"/>
          <a:ext cx="7360920" cy="2952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defRPr sz="2000"/>
          </a:pPr>
          <a:r>
            <a:rPr lang="pt-PT" sz="1800" kern="1200" noProof="0" dirty="0"/>
            <a:t>Percursos de aprendizagem</a:t>
          </a:r>
          <a:endParaRPr lang="pt-PT" sz="1800" b="0" kern="1200" noProof="0" dirty="0"/>
        </a:p>
      </dsp:txBody>
      <dsp:txXfrm>
        <a:off x="540190" y="2070343"/>
        <a:ext cx="7332100" cy="266380"/>
      </dsp:txXfrm>
    </dsp:sp>
    <dsp:sp modelId="{A9E6E0C3-535C-4DF0-80D2-00D19E47C8A2}">
      <dsp:nvSpPr>
        <dsp:cNvPr id="0" name=""/>
        <dsp:cNvSpPr/>
      </dsp:nvSpPr>
      <dsp:spPr>
        <a:xfrm>
          <a:off x="0" y="2657133"/>
          <a:ext cx="10515600" cy="25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411E4A-3270-48CC-87CC-F4BB209169AE}">
      <dsp:nvSpPr>
        <dsp:cNvPr id="0" name=""/>
        <dsp:cNvSpPr/>
      </dsp:nvSpPr>
      <dsp:spPr>
        <a:xfrm>
          <a:off x="525780" y="2509533"/>
          <a:ext cx="7360920" cy="295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defRPr sz="2000"/>
          </a:pPr>
          <a:r>
            <a:rPr lang="pt-PT" sz="1800" kern="1200" noProof="0" dirty="0"/>
            <a:t>Centrado no aluno </a:t>
          </a:r>
          <a:endParaRPr lang="pt-PT" sz="1800" b="0" kern="1200" noProof="0" dirty="0"/>
        </a:p>
      </dsp:txBody>
      <dsp:txXfrm>
        <a:off x="540190" y="2523943"/>
        <a:ext cx="7332100" cy="266380"/>
      </dsp:txXfrm>
    </dsp:sp>
    <dsp:sp modelId="{2BCCE186-F895-4498-83E0-78800D31E951}">
      <dsp:nvSpPr>
        <dsp:cNvPr id="0" name=""/>
        <dsp:cNvSpPr/>
      </dsp:nvSpPr>
      <dsp:spPr>
        <a:xfrm>
          <a:off x="0" y="3110733"/>
          <a:ext cx="10515600" cy="252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D8DB27-2AED-44A6-9EF5-4F951FB7A52D}">
      <dsp:nvSpPr>
        <dsp:cNvPr id="0" name=""/>
        <dsp:cNvSpPr/>
      </dsp:nvSpPr>
      <dsp:spPr>
        <a:xfrm>
          <a:off x="525780" y="2963133"/>
          <a:ext cx="7360920" cy="2952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defRPr sz="2000"/>
          </a:pPr>
          <a:r>
            <a:rPr lang="pt-PT" sz="1800" kern="1200" noProof="0" dirty="0"/>
            <a:t>Pertinência</a:t>
          </a:r>
          <a:endParaRPr lang="pt-PT" sz="1800" b="0" kern="1200" noProof="0" dirty="0"/>
        </a:p>
      </dsp:txBody>
      <dsp:txXfrm>
        <a:off x="540190" y="2977543"/>
        <a:ext cx="7332100" cy="266380"/>
      </dsp:txXfrm>
    </dsp:sp>
    <dsp:sp modelId="{C59C7682-B223-4BD3-9671-058661CA29BA}">
      <dsp:nvSpPr>
        <dsp:cNvPr id="0" name=""/>
        <dsp:cNvSpPr/>
      </dsp:nvSpPr>
      <dsp:spPr>
        <a:xfrm>
          <a:off x="0" y="3564333"/>
          <a:ext cx="10515600" cy="2520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2726DB-E592-4DF9-8CF0-7A9F3CC2CC88}">
      <dsp:nvSpPr>
        <dsp:cNvPr id="0" name=""/>
        <dsp:cNvSpPr/>
      </dsp:nvSpPr>
      <dsp:spPr>
        <a:xfrm>
          <a:off x="525780" y="3416733"/>
          <a:ext cx="7360920" cy="2952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defRPr sz="2000"/>
          </a:pPr>
          <a:r>
            <a:rPr lang="pt-PT" sz="1800" kern="1200" noProof="0" dirty="0"/>
            <a:t>Transparência</a:t>
          </a:r>
          <a:endParaRPr lang="pt-PT" sz="1800" b="0" kern="1200" noProof="0" dirty="0"/>
        </a:p>
      </dsp:txBody>
      <dsp:txXfrm>
        <a:off x="540190" y="3431143"/>
        <a:ext cx="7332100" cy="266380"/>
      </dsp:txXfrm>
    </dsp:sp>
    <dsp:sp modelId="{EA91519E-106B-4918-91BE-7A2558718AAB}">
      <dsp:nvSpPr>
        <dsp:cNvPr id="0" name=""/>
        <dsp:cNvSpPr/>
      </dsp:nvSpPr>
      <dsp:spPr>
        <a:xfrm>
          <a:off x="0" y="4017933"/>
          <a:ext cx="10515600" cy="252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D52B7-A7CA-426A-8EFF-1CC3071E2EF6}">
      <dsp:nvSpPr>
        <dsp:cNvPr id="0" name=""/>
        <dsp:cNvSpPr/>
      </dsp:nvSpPr>
      <dsp:spPr>
        <a:xfrm>
          <a:off x="525780" y="3870333"/>
          <a:ext cx="7360920" cy="2952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defRPr sz="2000"/>
          </a:pPr>
          <a:r>
            <a:rPr lang="pt-PT" sz="1800" kern="1200" noProof="0" dirty="0"/>
            <a:t>Informação e orientação </a:t>
          </a:r>
          <a:endParaRPr lang="pt-PT" sz="1800" b="0" kern="1200" noProof="0" dirty="0"/>
        </a:p>
      </dsp:txBody>
      <dsp:txXfrm>
        <a:off x="540190" y="3884743"/>
        <a:ext cx="7332100" cy="266380"/>
      </dsp:txXfrm>
    </dsp:sp>
    <dsp:sp modelId="{C528C630-35FD-4084-B56C-A0DD3609D962}">
      <dsp:nvSpPr>
        <dsp:cNvPr id="0" name=""/>
        <dsp:cNvSpPr/>
      </dsp:nvSpPr>
      <dsp:spPr>
        <a:xfrm>
          <a:off x="0" y="4471533"/>
          <a:ext cx="10515600" cy="2520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69A020-0ECE-475F-BD8B-2426522513AE}">
      <dsp:nvSpPr>
        <dsp:cNvPr id="0" name=""/>
        <dsp:cNvSpPr/>
      </dsp:nvSpPr>
      <dsp:spPr>
        <a:xfrm>
          <a:off x="525780" y="4323933"/>
          <a:ext cx="7360920" cy="2952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defRPr sz="2000"/>
          </a:pPr>
          <a:r>
            <a:rPr lang="pt-PT" sz="1800" kern="1200" noProof="0" dirty="0"/>
            <a:t>Portabilidade e autenticidade</a:t>
          </a:r>
          <a:endParaRPr lang="pt-PT" sz="1800" b="0" kern="1200" noProof="0" dirty="0"/>
        </a:p>
      </dsp:txBody>
      <dsp:txXfrm>
        <a:off x="540190" y="4338343"/>
        <a:ext cx="7332100" cy="266380"/>
      </dsp:txXfrm>
    </dsp:sp>
    <dsp:sp modelId="{C10C8038-8F41-4FFE-BFEB-A383DAC97888}">
      <dsp:nvSpPr>
        <dsp:cNvPr id="0" name=""/>
        <dsp:cNvSpPr/>
      </dsp:nvSpPr>
      <dsp:spPr>
        <a:xfrm>
          <a:off x="0" y="4925133"/>
          <a:ext cx="10515600" cy="25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DC77D2-2AEA-45A5-9CDC-F9A4281CE167}">
      <dsp:nvSpPr>
        <dsp:cNvPr id="0" name=""/>
        <dsp:cNvSpPr/>
      </dsp:nvSpPr>
      <dsp:spPr>
        <a:xfrm>
          <a:off x="525780" y="4777533"/>
          <a:ext cx="7360920" cy="295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defRPr sz="2000"/>
          </a:pPr>
          <a:r>
            <a:rPr lang="pt-PT" sz="1800" kern="1200" noProof="0" dirty="0"/>
            <a:t>Reconhecimento </a:t>
          </a:r>
          <a:endParaRPr lang="pt-PT" sz="1800" b="0" kern="1200" noProof="0" dirty="0"/>
        </a:p>
      </dsp:txBody>
      <dsp:txXfrm>
        <a:off x="540190" y="4791943"/>
        <a:ext cx="7332100" cy="2663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3C2BA-937A-4311-AAE1-0A3CCC16B12A}">
      <dsp:nvSpPr>
        <dsp:cNvPr id="0" name=""/>
        <dsp:cNvSpPr/>
      </dsp:nvSpPr>
      <dsp:spPr>
        <a:xfrm>
          <a:off x="0" y="1692574"/>
          <a:ext cx="10439400" cy="88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698E46-DD6B-498E-82C1-E18DAB99558A}">
      <dsp:nvSpPr>
        <dsp:cNvPr id="0" name=""/>
        <dsp:cNvSpPr/>
      </dsp:nvSpPr>
      <dsp:spPr>
        <a:xfrm>
          <a:off x="521970" y="32779"/>
          <a:ext cx="9403101" cy="217639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marL="0" lvl="0" indent="0" algn="l" defTabSz="1066800">
            <a:lnSpc>
              <a:spcPct val="90000"/>
            </a:lnSpc>
            <a:spcBef>
              <a:spcPct val="0"/>
            </a:spcBef>
            <a:spcAft>
              <a:spcPct val="35000"/>
            </a:spcAft>
            <a:buNone/>
            <a:defRPr sz="3200"/>
          </a:pPr>
          <a:r>
            <a:rPr lang="pt-PT" sz="2400" kern="1200" noProof="0" dirty="0"/>
            <a:t>1. Todas os MCs devem ser incluídos no QNQ? Que parâmetros/critérios considera críticos para a inclusão de CM nos QNQ?</a:t>
          </a:r>
        </a:p>
      </dsp:txBody>
      <dsp:txXfrm>
        <a:off x="628213" y="139022"/>
        <a:ext cx="9190615" cy="1963908"/>
      </dsp:txXfrm>
    </dsp:sp>
    <dsp:sp modelId="{CC0B44C2-B41C-4468-99A3-6BC70B70056A}">
      <dsp:nvSpPr>
        <dsp:cNvPr id="0" name=""/>
        <dsp:cNvSpPr/>
      </dsp:nvSpPr>
      <dsp:spPr>
        <a:xfrm>
          <a:off x="0" y="4080553"/>
          <a:ext cx="10439400" cy="882000"/>
        </a:xfrm>
        <a:prstGeom prst="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1767FE31-AB9C-4194-9CCE-062EB1A1C5B0}">
      <dsp:nvSpPr>
        <dsp:cNvPr id="0" name=""/>
        <dsp:cNvSpPr/>
      </dsp:nvSpPr>
      <dsp:spPr>
        <a:xfrm>
          <a:off x="521970" y="2763574"/>
          <a:ext cx="9250738" cy="1833578"/>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marL="0" lvl="0" indent="0" algn="l" defTabSz="1066800">
            <a:lnSpc>
              <a:spcPct val="90000"/>
            </a:lnSpc>
            <a:spcBef>
              <a:spcPct val="0"/>
            </a:spcBef>
            <a:spcAft>
              <a:spcPct val="35000"/>
            </a:spcAft>
            <a:buNone/>
            <a:defRPr sz="3200"/>
          </a:pPr>
          <a:r>
            <a:rPr lang="pt-PT" sz="2400" kern="1200" noProof="0" dirty="0"/>
            <a:t>2. Não é incomum que os provedores ofereçam e concedam MC não geradoras de crédito. De que forma, na sua opinião, é possível garantir a melhor qualidade dessas MC para melhorar o seu reconhecimento?</a:t>
          </a:r>
        </a:p>
      </dsp:txBody>
      <dsp:txXfrm>
        <a:off x="611478" y="2853082"/>
        <a:ext cx="9071722" cy="1654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6EBF5-381E-47C6-8976-FF74DEAC100B}">
      <dsp:nvSpPr>
        <dsp:cNvPr id="0" name=""/>
        <dsp:cNvSpPr/>
      </dsp:nvSpPr>
      <dsp:spPr>
        <a:xfrm>
          <a:off x="3428989" y="446980"/>
          <a:ext cx="2414624" cy="144877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2000"/>
          </a:pPr>
          <a:r>
            <a:rPr lang="pt-PT" sz="1800" kern="1200" noProof="0" dirty="0"/>
            <a:t>Definição nacional de microcredenciais</a:t>
          </a:r>
        </a:p>
      </dsp:txBody>
      <dsp:txXfrm>
        <a:off x="3428989" y="446980"/>
        <a:ext cx="2414624" cy="1448774"/>
      </dsp:txXfrm>
    </dsp:sp>
    <dsp:sp modelId="{BD6CA7BC-9E8B-4B7A-9417-9299F01B4424}">
      <dsp:nvSpPr>
        <dsp:cNvPr id="0" name=""/>
        <dsp:cNvSpPr/>
      </dsp:nvSpPr>
      <dsp:spPr>
        <a:xfrm>
          <a:off x="8363419" y="2339051"/>
          <a:ext cx="2414624" cy="144877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2000"/>
          </a:pPr>
          <a:r>
            <a:rPr lang="pt-PT" sz="1800" kern="1200" noProof="0" dirty="0"/>
            <a:t>Princípios para microcredenciais de boa qualidade</a:t>
          </a:r>
        </a:p>
      </dsp:txBody>
      <dsp:txXfrm>
        <a:off x="8363419" y="2339051"/>
        <a:ext cx="2414624" cy="1448774"/>
      </dsp:txXfrm>
    </dsp:sp>
    <dsp:sp modelId="{83A6A141-76D8-4EF4-82E8-2FEFCF10A590}">
      <dsp:nvSpPr>
        <dsp:cNvPr id="0" name=""/>
        <dsp:cNvSpPr/>
      </dsp:nvSpPr>
      <dsp:spPr>
        <a:xfrm>
          <a:off x="6019809" y="423003"/>
          <a:ext cx="2414624" cy="144877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2000"/>
          </a:pPr>
          <a:r>
            <a:rPr lang="pt-PT" sz="1800" kern="1200" noProof="0" dirty="0"/>
            <a:t>Elementos críticos para descrever as microcredenciais</a:t>
          </a:r>
        </a:p>
      </dsp:txBody>
      <dsp:txXfrm>
        <a:off x="6019809" y="423003"/>
        <a:ext cx="2414624" cy="1448774"/>
      </dsp:txXfrm>
    </dsp:sp>
    <dsp:sp modelId="{F1ACDD1E-3B1D-4258-BDC7-C72C46F833F6}">
      <dsp:nvSpPr>
        <dsp:cNvPr id="0" name=""/>
        <dsp:cNvSpPr/>
      </dsp:nvSpPr>
      <dsp:spPr>
        <a:xfrm>
          <a:off x="8710570" y="446980"/>
          <a:ext cx="2414624" cy="144877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2000"/>
          </a:pPr>
          <a:r>
            <a:rPr lang="pt-PT" sz="1800" kern="1200" noProof="0" dirty="0"/>
            <a:t>Critérios mínimos para a inclusão de microcredenciais no QNQ</a:t>
          </a:r>
        </a:p>
      </dsp:txBody>
      <dsp:txXfrm>
        <a:off x="8710570" y="446980"/>
        <a:ext cx="2414624" cy="1448774"/>
      </dsp:txXfrm>
    </dsp:sp>
    <dsp:sp modelId="{5E6A86D0-CA2D-4AEC-B7F3-FE382089E5D7}">
      <dsp:nvSpPr>
        <dsp:cNvPr id="0" name=""/>
        <dsp:cNvSpPr/>
      </dsp:nvSpPr>
      <dsp:spPr>
        <a:xfrm>
          <a:off x="304802" y="2511812"/>
          <a:ext cx="2414624" cy="144877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2000"/>
          </a:pPr>
          <a:r>
            <a:rPr lang="pt-PT" sz="1800" kern="1200" noProof="0" dirty="0"/>
            <a:t>Modalidades para assegurar a qualidade das microcredenciais</a:t>
          </a:r>
        </a:p>
      </dsp:txBody>
      <dsp:txXfrm>
        <a:off x="304802" y="2511812"/>
        <a:ext cx="2414624" cy="1448774"/>
      </dsp:txXfrm>
    </dsp:sp>
    <dsp:sp modelId="{0453B214-D707-4702-943C-49A15C6B60E6}">
      <dsp:nvSpPr>
        <dsp:cNvPr id="0" name=""/>
        <dsp:cNvSpPr/>
      </dsp:nvSpPr>
      <dsp:spPr>
        <a:xfrm>
          <a:off x="2971804" y="2511812"/>
          <a:ext cx="2414624" cy="144877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2000"/>
          </a:pPr>
          <a:r>
            <a:rPr lang="pt-PT" sz="1800" kern="1200" noProof="0" dirty="0"/>
            <a:t>Abordagens para o reconhecimento de microcredenciais </a:t>
          </a:r>
        </a:p>
      </dsp:txBody>
      <dsp:txXfrm>
        <a:off x="2971804" y="2511812"/>
        <a:ext cx="2414624" cy="1448774"/>
      </dsp:txXfrm>
    </dsp:sp>
    <dsp:sp modelId="{46D449AF-FF45-4163-AAAB-DF6F4788125D}">
      <dsp:nvSpPr>
        <dsp:cNvPr id="0" name=""/>
        <dsp:cNvSpPr/>
      </dsp:nvSpPr>
      <dsp:spPr>
        <a:xfrm>
          <a:off x="5638805" y="2360394"/>
          <a:ext cx="2414624" cy="175161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sz="2000"/>
          </a:pPr>
          <a:r>
            <a:rPr lang="pt-PT" sz="1600" kern="1200" noProof="0" dirty="0"/>
            <a:t>Utilização de microcredenciais para acumulação e reconhecimento de créditos e reconhecimento de aprendizagens anteriores.</a:t>
          </a:r>
        </a:p>
      </dsp:txBody>
      <dsp:txXfrm>
        <a:off x="5638805" y="2360394"/>
        <a:ext cx="2414624" cy="1751612"/>
      </dsp:txXfrm>
    </dsp:sp>
    <dsp:sp modelId="{7D9087C6-5193-4520-BC9B-A3778B344503}">
      <dsp:nvSpPr>
        <dsp:cNvPr id="0" name=""/>
        <dsp:cNvSpPr/>
      </dsp:nvSpPr>
      <dsp:spPr>
        <a:xfrm>
          <a:off x="4" y="412726"/>
          <a:ext cx="3155576" cy="179427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2000"/>
          </a:pPr>
          <a:r>
            <a:rPr lang="pt-PT" sz="1800" kern="1200" noProof="0" dirty="0"/>
            <a:t>Fornecer às partes interessadas princípios orientadores sobre o desenvolvimento, a entrega, a emissão e o reconhecimento de microcredenciais no país</a:t>
          </a:r>
        </a:p>
      </dsp:txBody>
      <dsp:txXfrm>
        <a:off x="4" y="412726"/>
        <a:ext cx="3155576" cy="17942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21A7C-92C0-4D75-A8F7-752FEA293283}">
      <dsp:nvSpPr>
        <dsp:cNvPr id="0" name=""/>
        <dsp:cNvSpPr/>
      </dsp:nvSpPr>
      <dsp:spPr>
        <a:xfrm>
          <a:off x="867962" y="453974"/>
          <a:ext cx="4278941" cy="133716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5709" tIns="76200" rIns="76200" bIns="76200" numCol="1" spcCol="1270" anchor="ctr" anchorCtr="0">
          <a:noAutofit/>
        </a:bodyPr>
        <a:lstStyle/>
        <a:p>
          <a:pPr marL="0" lvl="0" indent="0" algn="l" defTabSz="889000">
            <a:lnSpc>
              <a:spcPct val="90000"/>
            </a:lnSpc>
            <a:spcBef>
              <a:spcPct val="0"/>
            </a:spcBef>
            <a:spcAft>
              <a:spcPct val="35000"/>
            </a:spcAft>
            <a:buNone/>
            <a:defRPr sz="2200"/>
          </a:pPr>
          <a:r>
            <a:rPr lang="pt-PT" sz="2000" kern="1200" noProof="0" dirty="0"/>
            <a:t>Fazer referência às definições internacionais, regionais e nacionais existentes</a:t>
          </a:r>
        </a:p>
      </dsp:txBody>
      <dsp:txXfrm>
        <a:off x="867962" y="453974"/>
        <a:ext cx="4278941" cy="1337169"/>
      </dsp:txXfrm>
    </dsp:sp>
    <dsp:sp modelId="{2CD77D7E-3DF1-41FD-82C6-8018D1022330}">
      <dsp:nvSpPr>
        <dsp:cNvPr id="0" name=""/>
        <dsp:cNvSpPr/>
      </dsp:nvSpPr>
      <dsp:spPr>
        <a:xfrm>
          <a:off x="689673" y="260828"/>
          <a:ext cx="936018" cy="1404027"/>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1D01ED-E0F6-44D7-B4D4-6A5A9B761E6A}">
      <dsp:nvSpPr>
        <dsp:cNvPr id="0" name=""/>
        <dsp:cNvSpPr/>
      </dsp:nvSpPr>
      <dsp:spPr>
        <a:xfrm>
          <a:off x="867962" y="2137322"/>
          <a:ext cx="4278941" cy="133716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5709" tIns="76200" rIns="76200" bIns="76200" numCol="1" spcCol="1270" anchor="ctr" anchorCtr="0">
          <a:noAutofit/>
        </a:bodyPr>
        <a:lstStyle/>
        <a:p>
          <a:pPr marL="0" lvl="0" indent="0" algn="l" defTabSz="889000">
            <a:lnSpc>
              <a:spcPct val="90000"/>
            </a:lnSpc>
            <a:spcBef>
              <a:spcPct val="0"/>
            </a:spcBef>
            <a:spcAft>
              <a:spcPct val="35000"/>
            </a:spcAft>
            <a:buNone/>
            <a:defRPr sz="2200"/>
          </a:pPr>
          <a:r>
            <a:rPr lang="pt-PT" sz="2000" kern="1200" noProof="0" dirty="0"/>
            <a:t>Contextualizar sempre</a:t>
          </a:r>
        </a:p>
      </dsp:txBody>
      <dsp:txXfrm>
        <a:off x="867962" y="2137322"/>
        <a:ext cx="4278941" cy="1337169"/>
      </dsp:txXfrm>
    </dsp:sp>
    <dsp:sp modelId="{71D42F55-7E67-4201-90AB-1B07BB8BCE81}">
      <dsp:nvSpPr>
        <dsp:cNvPr id="0" name=""/>
        <dsp:cNvSpPr/>
      </dsp:nvSpPr>
      <dsp:spPr>
        <a:xfrm>
          <a:off x="689673" y="1944175"/>
          <a:ext cx="936018" cy="1404027"/>
        </a:xfrm>
        <a:prstGeom prst="rect">
          <a:avLst/>
        </a:prstGeom>
        <a:solidFill>
          <a:schemeClr val="accent2">
            <a:tint val="50000"/>
            <a:hueOff val="2501437"/>
            <a:satOff val="-2237"/>
            <a:lumOff val="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9E558E-07DF-4920-8391-3EBA82744718}">
      <dsp:nvSpPr>
        <dsp:cNvPr id="0" name=""/>
        <dsp:cNvSpPr/>
      </dsp:nvSpPr>
      <dsp:spPr>
        <a:xfrm>
          <a:off x="867962" y="3820669"/>
          <a:ext cx="4278941" cy="133716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5709" tIns="68580" rIns="68580" bIns="68580" numCol="1" spcCol="1270" anchor="ctr" anchorCtr="0">
          <a:noAutofit/>
        </a:bodyPr>
        <a:lstStyle/>
        <a:p>
          <a:pPr marL="0" lvl="0" indent="0" algn="l" defTabSz="800100">
            <a:lnSpc>
              <a:spcPct val="90000"/>
            </a:lnSpc>
            <a:spcBef>
              <a:spcPct val="0"/>
            </a:spcBef>
            <a:spcAft>
              <a:spcPct val="35000"/>
            </a:spcAft>
            <a:buNone/>
            <a:defRPr sz="2200"/>
          </a:pPr>
          <a:r>
            <a:rPr lang="pt-PT" sz="1800" kern="1200" noProof="0"/>
            <a:t>Considerar os resultados da aprendizagem, o volume de aprendizagem, a duração e os créditos, a avaliação da qualidade, a avaliação, etc.</a:t>
          </a:r>
        </a:p>
      </dsp:txBody>
      <dsp:txXfrm>
        <a:off x="867962" y="3820669"/>
        <a:ext cx="4278941" cy="1337169"/>
      </dsp:txXfrm>
    </dsp:sp>
    <dsp:sp modelId="{513D15FC-A6E0-4482-9F65-EA7B7F958A07}">
      <dsp:nvSpPr>
        <dsp:cNvPr id="0" name=""/>
        <dsp:cNvSpPr/>
      </dsp:nvSpPr>
      <dsp:spPr>
        <a:xfrm>
          <a:off x="689673" y="3627522"/>
          <a:ext cx="936018" cy="1404027"/>
        </a:xfrm>
        <a:prstGeom prst="rect">
          <a:avLst/>
        </a:prstGeom>
        <a:solidFill>
          <a:schemeClr val="accent2">
            <a:tint val="50000"/>
            <a:hueOff val="5002875"/>
            <a:satOff val="-4473"/>
            <a:lumOff val="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CAF0F-76BC-47F7-A329-315FC9AD35F9}">
      <dsp:nvSpPr>
        <dsp:cNvPr id="0" name=""/>
        <dsp:cNvSpPr/>
      </dsp:nvSpPr>
      <dsp:spPr>
        <a:xfrm>
          <a:off x="0" y="659734"/>
          <a:ext cx="10439400" cy="630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C81935-1B53-4A58-8600-6D20AEF4A3D3}">
      <dsp:nvSpPr>
        <dsp:cNvPr id="0" name=""/>
        <dsp:cNvSpPr/>
      </dsp:nvSpPr>
      <dsp:spPr>
        <a:xfrm>
          <a:off x="496992" y="95002"/>
          <a:ext cx="9939848" cy="93373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marL="0" lvl="0" indent="0" algn="l" defTabSz="1111250">
            <a:lnSpc>
              <a:spcPct val="90000"/>
            </a:lnSpc>
            <a:spcBef>
              <a:spcPct val="0"/>
            </a:spcBef>
            <a:spcAft>
              <a:spcPct val="35000"/>
            </a:spcAft>
            <a:buNone/>
            <a:defRPr sz="2400"/>
          </a:pPr>
          <a:r>
            <a:rPr lang="pt-PT" kern="1200" noProof="0" dirty="0"/>
            <a:t>Combater a inadequação das competências e as competências procuradas, promovendo a aprendizagem ao longo da vida</a:t>
          </a:r>
          <a:endParaRPr lang="pt-PT" sz="2400" kern="1200" noProof="0" dirty="0"/>
        </a:p>
      </dsp:txBody>
      <dsp:txXfrm>
        <a:off x="542573" y="140583"/>
        <a:ext cx="9848686" cy="842570"/>
      </dsp:txXfrm>
    </dsp:sp>
    <dsp:sp modelId="{AA4440D0-C500-4186-A12B-621BFC86362F}">
      <dsp:nvSpPr>
        <dsp:cNvPr id="0" name=""/>
        <dsp:cNvSpPr/>
      </dsp:nvSpPr>
      <dsp:spPr>
        <a:xfrm>
          <a:off x="0" y="2054603"/>
          <a:ext cx="10439400" cy="630000"/>
        </a:xfrm>
        <a:prstGeom prst="rect">
          <a:avLst/>
        </a:prstGeom>
        <a:solidFill>
          <a:schemeClr val="lt1">
            <a:alpha val="90000"/>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sp>
    <dsp:sp modelId="{988E794D-AF70-4EAE-9A67-7104EADD029C}">
      <dsp:nvSpPr>
        <dsp:cNvPr id="0" name=""/>
        <dsp:cNvSpPr/>
      </dsp:nvSpPr>
      <dsp:spPr>
        <a:xfrm>
          <a:off x="521970" y="1424734"/>
          <a:ext cx="9898409" cy="998868"/>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marL="0" lvl="0" indent="0" algn="l" defTabSz="889000">
            <a:lnSpc>
              <a:spcPct val="90000"/>
            </a:lnSpc>
            <a:spcBef>
              <a:spcPct val="0"/>
            </a:spcBef>
            <a:spcAft>
              <a:spcPct val="35000"/>
            </a:spcAft>
            <a:buNone/>
            <a:defRPr sz="2400"/>
          </a:pPr>
          <a:r>
            <a:rPr lang="pt-PT" sz="2000" kern="1200" noProof="0" dirty="0"/>
            <a:t>Servir de instrumento vital para a melhoria de competências e a requalificação dos trabalhadores, ajudando a colmatar as lacunas de competências através da prestação de formação específica</a:t>
          </a:r>
        </a:p>
      </dsp:txBody>
      <dsp:txXfrm>
        <a:off x="570731" y="1473495"/>
        <a:ext cx="9800887" cy="901346"/>
      </dsp:txXfrm>
    </dsp:sp>
    <dsp:sp modelId="{3E3D3228-FA25-4A2D-B0AD-0F85632A335A}">
      <dsp:nvSpPr>
        <dsp:cNvPr id="0" name=""/>
        <dsp:cNvSpPr/>
      </dsp:nvSpPr>
      <dsp:spPr>
        <a:xfrm>
          <a:off x="0" y="3188049"/>
          <a:ext cx="10439400" cy="630000"/>
        </a:xfrm>
        <a:prstGeom prst="rect">
          <a:avLst/>
        </a:prstGeom>
        <a:solidFill>
          <a:schemeClr val="lt1">
            <a:alpha val="90000"/>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sp>
    <dsp:sp modelId="{0E29BDE5-AD8A-4C10-A9B3-913A0D402268}">
      <dsp:nvSpPr>
        <dsp:cNvPr id="0" name=""/>
        <dsp:cNvSpPr/>
      </dsp:nvSpPr>
      <dsp:spPr>
        <a:xfrm>
          <a:off x="515343" y="2819603"/>
          <a:ext cx="9923174" cy="737446"/>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marL="0" lvl="0" indent="0" algn="l" defTabSz="1111250">
            <a:lnSpc>
              <a:spcPct val="90000"/>
            </a:lnSpc>
            <a:spcBef>
              <a:spcPct val="0"/>
            </a:spcBef>
            <a:spcAft>
              <a:spcPct val="35000"/>
            </a:spcAft>
            <a:buNone/>
            <a:defRPr sz="2400"/>
          </a:pPr>
          <a:r>
            <a:rPr lang="pt-PT" kern="1200" noProof="0" dirty="0"/>
            <a:t>Melhorar a empregabilidade</a:t>
          </a:r>
          <a:endParaRPr lang="pt-PT" sz="2400" kern="1200" noProof="0" dirty="0"/>
        </a:p>
      </dsp:txBody>
      <dsp:txXfrm>
        <a:off x="551342" y="2855602"/>
        <a:ext cx="9851176" cy="665448"/>
      </dsp:txXfrm>
    </dsp:sp>
    <dsp:sp modelId="{11801423-6F11-4144-8064-53D7E897AF58}">
      <dsp:nvSpPr>
        <dsp:cNvPr id="0" name=""/>
        <dsp:cNvSpPr/>
      </dsp:nvSpPr>
      <dsp:spPr>
        <a:xfrm>
          <a:off x="0" y="4270330"/>
          <a:ext cx="10439400" cy="63000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 modelId="{C640589D-6BFB-45AD-B53C-182A5E82D79E}">
      <dsp:nvSpPr>
        <dsp:cNvPr id="0" name=""/>
        <dsp:cNvSpPr/>
      </dsp:nvSpPr>
      <dsp:spPr>
        <a:xfrm>
          <a:off x="521970" y="3953049"/>
          <a:ext cx="9898409" cy="68628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marL="0" lvl="0" indent="0" algn="l" defTabSz="1111250">
            <a:lnSpc>
              <a:spcPct val="90000"/>
            </a:lnSpc>
            <a:spcBef>
              <a:spcPct val="0"/>
            </a:spcBef>
            <a:spcAft>
              <a:spcPct val="35000"/>
            </a:spcAft>
            <a:buNone/>
            <a:defRPr sz="2400"/>
          </a:pPr>
          <a:r>
            <a:rPr lang="pt-PT" kern="1200" noProof="0" dirty="0"/>
            <a:t>Proporcionar percursos de aprendizagem flexíveis</a:t>
          </a:r>
          <a:endParaRPr lang="pt-PT" sz="2400" kern="1200" noProof="0" dirty="0"/>
        </a:p>
      </dsp:txBody>
      <dsp:txXfrm>
        <a:off x="555471" y="3986550"/>
        <a:ext cx="9831407" cy="6192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50432-5EBA-456B-ACE7-AEF8F4368924}">
      <dsp:nvSpPr>
        <dsp:cNvPr id="0" name=""/>
        <dsp:cNvSpPr/>
      </dsp:nvSpPr>
      <dsp:spPr>
        <a:xfrm>
          <a:off x="0" y="286259"/>
          <a:ext cx="3040062" cy="182403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PT" sz="2000" kern="1200" noProof="0" dirty="0"/>
            <a:t>Aprendizes e profissionais ao longo da vida que procuram progressão na carreira e desenvolvimento pessoal</a:t>
          </a:r>
        </a:p>
      </dsp:txBody>
      <dsp:txXfrm>
        <a:off x="0" y="286259"/>
        <a:ext cx="3040062" cy="1824037"/>
      </dsp:txXfrm>
    </dsp:sp>
    <dsp:sp modelId="{2A8C47E7-D34D-4BC5-971A-FD9CCAB23D94}">
      <dsp:nvSpPr>
        <dsp:cNvPr id="0" name=""/>
        <dsp:cNvSpPr/>
      </dsp:nvSpPr>
      <dsp:spPr>
        <a:xfrm>
          <a:off x="3344068" y="286259"/>
          <a:ext cx="3040062" cy="182403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PT" sz="2000" kern="1200" noProof="0" dirty="0"/>
            <a:t>Candidatos a emprego e jovens NEN NEN  </a:t>
          </a:r>
        </a:p>
      </dsp:txBody>
      <dsp:txXfrm>
        <a:off x="3344068" y="286259"/>
        <a:ext cx="3040062" cy="1824037"/>
      </dsp:txXfrm>
    </dsp:sp>
    <dsp:sp modelId="{5B168CB8-B695-4DF3-B684-CD1ABD1CBA77}">
      <dsp:nvSpPr>
        <dsp:cNvPr id="0" name=""/>
        <dsp:cNvSpPr/>
      </dsp:nvSpPr>
      <dsp:spPr>
        <a:xfrm>
          <a:off x="6688137" y="286259"/>
          <a:ext cx="3040062" cy="182403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PT" sz="2000" kern="1200" noProof="0" dirty="0"/>
            <a:t>Pessoas pouco qualificadas/qualificadas </a:t>
          </a:r>
        </a:p>
      </dsp:txBody>
      <dsp:txXfrm>
        <a:off x="6688137" y="286259"/>
        <a:ext cx="3040062" cy="1824037"/>
      </dsp:txXfrm>
    </dsp:sp>
    <dsp:sp modelId="{9F3E0CB4-1C1C-4644-9254-216479EDE5BA}">
      <dsp:nvSpPr>
        <dsp:cNvPr id="0" name=""/>
        <dsp:cNvSpPr/>
      </dsp:nvSpPr>
      <dsp:spPr>
        <a:xfrm>
          <a:off x="0" y="2414303"/>
          <a:ext cx="3040062" cy="182403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PT" sz="2000" kern="1200" noProof="0" dirty="0"/>
            <a:t>Alunos em educação e formação formais e não formais</a:t>
          </a:r>
        </a:p>
      </dsp:txBody>
      <dsp:txXfrm>
        <a:off x="0" y="2414303"/>
        <a:ext cx="3040062" cy="1824037"/>
      </dsp:txXfrm>
    </dsp:sp>
    <dsp:sp modelId="{7D9087C6-5193-4520-BC9B-A3778B344503}">
      <dsp:nvSpPr>
        <dsp:cNvPr id="0" name=""/>
        <dsp:cNvSpPr/>
      </dsp:nvSpPr>
      <dsp:spPr>
        <a:xfrm>
          <a:off x="3325706" y="2433346"/>
          <a:ext cx="3040062" cy="182403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PT" sz="2000" kern="1200" noProof="0" dirty="0"/>
            <a:t>Jovens fora da escola </a:t>
          </a:r>
        </a:p>
      </dsp:txBody>
      <dsp:txXfrm>
        <a:off x="3325706" y="2433346"/>
        <a:ext cx="3040062" cy="1824037"/>
      </dsp:txXfrm>
    </dsp:sp>
    <dsp:sp modelId="{1D6F368A-A96E-41CE-B2FA-319020CB26CF}">
      <dsp:nvSpPr>
        <dsp:cNvPr id="0" name=""/>
        <dsp:cNvSpPr/>
      </dsp:nvSpPr>
      <dsp:spPr>
        <a:xfrm>
          <a:off x="6688137" y="2414303"/>
          <a:ext cx="3040062" cy="182403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PT" sz="2000" kern="1200" noProof="0" dirty="0"/>
            <a:t>Grupos desfavorecidos (em termos de rendimento familiar, raparigas, mulheres, refugiados)</a:t>
          </a:r>
        </a:p>
      </dsp:txBody>
      <dsp:txXfrm>
        <a:off x="6688137" y="2414303"/>
        <a:ext cx="3040062" cy="18240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B3FAF-9669-4546-B826-EF731FA59CAD}">
      <dsp:nvSpPr>
        <dsp:cNvPr id="0" name=""/>
        <dsp:cNvSpPr/>
      </dsp:nvSpPr>
      <dsp:spPr>
        <a:xfrm rot="5400000">
          <a:off x="-215596" y="407376"/>
          <a:ext cx="1932171" cy="1128694"/>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defRPr sz="2000" b="1"/>
          </a:pPr>
          <a:r>
            <a:rPr lang="pt-PT" sz="1600" kern="1200" noProof="0" dirty="0"/>
            <a:t>Desenho &amp; Desenvolvimento</a:t>
          </a:r>
          <a:endParaRPr lang="pt-PT" sz="1600" b="1" kern="1200" noProof="0" dirty="0"/>
        </a:p>
      </dsp:txBody>
      <dsp:txXfrm rot="-5400000">
        <a:off x="186143" y="569984"/>
        <a:ext cx="1128694" cy="803477"/>
      </dsp:txXfrm>
    </dsp:sp>
    <dsp:sp modelId="{A18E7D32-4552-47ED-8A0F-C0D1C83C23F8}">
      <dsp:nvSpPr>
        <dsp:cNvPr id="0" name=""/>
        <dsp:cNvSpPr/>
      </dsp:nvSpPr>
      <dsp:spPr>
        <a:xfrm rot="5400000">
          <a:off x="3577469" y="-2263430"/>
          <a:ext cx="1381494" cy="5908355"/>
        </a:xfrm>
        <a:prstGeom prst="round2SameRect">
          <a:avLst/>
        </a:prstGeom>
        <a:solidFill>
          <a:schemeClr val="accent3">
            <a:lumMod val="40000"/>
            <a:lumOff val="60000"/>
            <a:alpha val="90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defRPr sz="2000" b="1"/>
          </a:pPr>
          <a:r>
            <a:rPr lang="pt-PT" sz="1600" kern="1200" noProof="0" dirty="0"/>
            <a:t>Parte do LP existente (modularização)? </a:t>
          </a:r>
          <a:endParaRPr lang="pt-PT" sz="1600" b="1" kern="1200" noProof="0" dirty="0"/>
        </a:p>
        <a:p>
          <a:pPr marL="171450" lvl="1" indent="-171450" algn="l" defTabSz="711200">
            <a:lnSpc>
              <a:spcPct val="90000"/>
            </a:lnSpc>
            <a:spcBef>
              <a:spcPct val="0"/>
            </a:spcBef>
            <a:spcAft>
              <a:spcPct val="15000"/>
            </a:spcAft>
            <a:buChar char="•"/>
            <a:defRPr sz="2000" b="1"/>
          </a:pPr>
          <a:r>
            <a:rPr lang="pt-PT" sz="1600" kern="1200" noProof="0" dirty="0"/>
            <a:t>Autónomo?</a:t>
          </a:r>
          <a:endParaRPr lang="pt-PT" sz="1600" b="1" kern="1200" noProof="0" dirty="0"/>
        </a:p>
        <a:p>
          <a:pPr marL="171450" lvl="1" indent="-171450" algn="l" defTabSz="711200">
            <a:lnSpc>
              <a:spcPct val="90000"/>
            </a:lnSpc>
            <a:spcBef>
              <a:spcPct val="0"/>
            </a:spcBef>
            <a:spcAft>
              <a:spcPct val="15000"/>
            </a:spcAft>
            <a:buChar char="•"/>
            <a:defRPr sz="2000" b="1"/>
          </a:pPr>
          <a:r>
            <a:rPr lang="pt-PT" sz="1600" kern="1200" noProof="0" dirty="0"/>
            <a:t>Concessão e não concessão de crédito </a:t>
          </a:r>
          <a:endParaRPr lang="pt-PT" sz="1600" b="1" kern="1200" noProof="0" dirty="0"/>
        </a:p>
        <a:p>
          <a:pPr marL="171450" lvl="1" indent="-171450" algn="l" defTabSz="711200">
            <a:lnSpc>
              <a:spcPct val="90000"/>
            </a:lnSpc>
            <a:spcBef>
              <a:spcPct val="0"/>
            </a:spcBef>
            <a:spcAft>
              <a:spcPct val="15000"/>
            </a:spcAft>
            <a:buChar char="•"/>
            <a:defRPr sz="2000" b="1"/>
          </a:pPr>
          <a:r>
            <a:rPr lang="pt-PT" sz="1600" kern="1200" noProof="0" dirty="0"/>
            <a:t>Conceção conjunta e desenvolvimento</a:t>
          </a:r>
          <a:endParaRPr lang="pt-PT" sz="1600" b="1" kern="1200" noProof="0" dirty="0"/>
        </a:p>
        <a:p>
          <a:pPr marL="171450" lvl="1" indent="-171450" algn="l" defTabSz="711200">
            <a:lnSpc>
              <a:spcPct val="90000"/>
            </a:lnSpc>
            <a:spcBef>
              <a:spcPct val="0"/>
            </a:spcBef>
            <a:spcAft>
              <a:spcPct val="15000"/>
            </a:spcAft>
            <a:buChar char="•"/>
            <a:defRPr sz="2000" b="1"/>
          </a:pPr>
          <a:r>
            <a:rPr lang="pt-PT" sz="1600" kern="1200" noProof="0" dirty="0"/>
            <a:t>CAT e opções de empilhamento</a:t>
          </a:r>
          <a:endParaRPr lang="pt-PT" sz="1600" b="1" kern="1200" noProof="0" dirty="0"/>
        </a:p>
      </dsp:txBody>
      <dsp:txXfrm rot="-5400000">
        <a:off x="1314039" y="67439"/>
        <a:ext cx="5840916" cy="1246616"/>
      </dsp:txXfrm>
    </dsp:sp>
    <dsp:sp modelId="{CD760228-C1F1-43A8-9DBC-355F3BBF1C45}">
      <dsp:nvSpPr>
        <dsp:cNvPr id="0" name=""/>
        <dsp:cNvSpPr/>
      </dsp:nvSpPr>
      <dsp:spPr>
        <a:xfrm rot="5400000">
          <a:off x="-29905" y="2022419"/>
          <a:ext cx="1440317" cy="1008222"/>
        </a:xfrm>
        <a:prstGeom prst="chevron">
          <a:avLst/>
        </a:prstGeom>
        <a:solidFill>
          <a:schemeClr val="accent3">
            <a:hueOff val="3750088"/>
            <a:satOff val="-5627"/>
            <a:lumOff val="-915"/>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defRPr sz="2000" b="1"/>
          </a:pPr>
          <a:r>
            <a:rPr sz="1600" kern="1200"/>
            <a:t>Entrega</a:t>
          </a:r>
          <a:endParaRPr sz="1600" b="1" kern="1200"/>
        </a:p>
      </dsp:txBody>
      <dsp:txXfrm rot="-5400000">
        <a:off x="186143" y="2310482"/>
        <a:ext cx="1008222" cy="432095"/>
      </dsp:txXfrm>
    </dsp:sp>
    <dsp:sp modelId="{3301A033-BCFC-42E8-AB1A-89E08A338678}">
      <dsp:nvSpPr>
        <dsp:cNvPr id="0" name=""/>
        <dsp:cNvSpPr/>
      </dsp:nvSpPr>
      <dsp:spPr>
        <a:xfrm rot="5400000">
          <a:off x="3680439" y="-679702"/>
          <a:ext cx="936206" cy="5908355"/>
        </a:xfrm>
        <a:prstGeom prst="round2SameRect">
          <a:avLst/>
        </a:prstGeom>
        <a:solidFill>
          <a:srgbClr val="92D050">
            <a:alpha val="90000"/>
          </a:srgb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defRPr sz="2000" b="1"/>
          </a:pPr>
          <a:r>
            <a:rPr lang="pt-PT" sz="1600" kern="1200" noProof="0" dirty="0"/>
            <a:t>Modos de entrega (presencial, em linha, misto)</a:t>
          </a:r>
          <a:endParaRPr lang="pt-PT" sz="1600" b="1" kern="1200" noProof="0" dirty="0"/>
        </a:p>
        <a:p>
          <a:pPr marL="171450" lvl="1" indent="-171450" algn="l" defTabSz="711200">
            <a:lnSpc>
              <a:spcPct val="90000"/>
            </a:lnSpc>
            <a:spcBef>
              <a:spcPct val="0"/>
            </a:spcBef>
            <a:spcAft>
              <a:spcPct val="15000"/>
            </a:spcAft>
            <a:buChar char="•"/>
            <a:defRPr sz="2000" b="1"/>
          </a:pPr>
          <a:r>
            <a:rPr lang="pt-PT" sz="1600" kern="1200" noProof="0" dirty="0"/>
            <a:t>Ferramentas</a:t>
          </a:r>
          <a:endParaRPr lang="pt-PT" sz="1600" b="1" kern="1200" noProof="0" dirty="0"/>
        </a:p>
      </dsp:txBody>
      <dsp:txXfrm rot="-5400000">
        <a:off x="1194365" y="1852074"/>
        <a:ext cx="5862653" cy="844802"/>
      </dsp:txXfrm>
    </dsp:sp>
    <dsp:sp modelId="{8DAEF6D2-263B-4BD7-9A34-C727C02E64EB}">
      <dsp:nvSpPr>
        <dsp:cNvPr id="0" name=""/>
        <dsp:cNvSpPr/>
      </dsp:nvSpPr>
      <dsp:spPr>
        <a:xfrm rot="5400000">
          <a:off x="-29905" y="3331299"/>
          <a:ext cx="1440317" cy="1008222"/>
        </a:xfrm>
        <a:prstGeom prst="chevron">
          <a:avLst/>
        </a:prstGeom>
        <a:solidFill>
          <a:schemeClr val="accent3">
            <a:hueOff val="7500176"/>
            <a:satOff val="-11253"/>
            <a:lumOff val="-183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defRPr sz="2000" b="1"/>
          </a:pPr>
          <a:r>
            <a:rPr sz="1600" kern="1200"/>
            <a:t>Avaliação</a:t>
          </a:r>
          <a:endParaRPr sz="1600" b="1" kern="1200"/>
        </a:p>
      </dsp:txBody>
      <dsp:txXfrm rot="-5400000">
        <a:off x="186143" y="3619362"/>
        <a:ext cx="1008222" cy="432095"/>
      </dsp:txXfrm>
    </dsp:sp>
    <dsp:sp modelId="{4F7EA31B-09AA-4230-B2B2-1A278054B00A}">
      <dsp:nvSpPr>
        <dsp:cNvPr id="0" name=""/>
        <dsp:cNvSpPr/>
      </dsp:nvSpPr>
      <dsp:spPr>
        <a:xfrm rot="5400000">
          <a:off x="3695279" y="632846"/>
          <a:ext cx="936206" cy="5932550"/>
        </a:xfrm>
        <a:prstGeom prst="round2SameRect">
          <a:avLst/>
        </a:prstGeom>
        <a:solidFill>
          <a:schemeClr val="accent1">
            <a:lumMod val="40000"/>
            <a:lumOff val="60000"/>
            <a:alpha val="9000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defRPr sz="2000" b="1"/>
          </a:pPr>
          <a:r>
            <a:rPr lang="pt-PT" sz="1600" kern="1200" noProof="0" dirty="0"/>
            <a:t>Tipos de avaliações</a:t>
          </a:r>
          <a:endParaRPr lang="pt-PT" sz="1600" b="1" kern="1200" noProof="0" dirty="0"/>
        </a:p>
        <a:p>
          <a:pPr marL="171450" lvl="1" indent="-171450" algn="l" defTabSz="711200">
            <a:lnSpc>
              <a:spcPct val="90000"/>
            </a:lnSpc>
            <a:spcBef>
              <a:spcPct val="0"/>
            </a:spcBef>
            <a:spcAft>
              <a:spcPct val="15000"/>
            </a:spcAft>
            <a:buChar char="•"/>
            <a:defRPr sz="2000" b="1"/>
          </a:pPr>
          <a:r>
            <a:rPr lang="pt-PT" sz="1600" kern="1200" noProof="0" dirty="0"/>
            <a:t>E a RPL?</a:t>
          </a:r>
          <a:endParaRPr lang="pt-PT" sz="1600" b="1" kern="1200" noProof="0" dirty="0"/>
        </a:p>
        <a:p>
          <a:pPr marL="171450" lvl="1" indent="-171450" algn="l" defTabSz="711200">
            <a:lnSpc>
              <a:spcPct val="90000"/>
            </a:lnSpc>
            <a:spcBef>
              <a:spcPct val="0"/>
            </a:spcBef>
            <a:spcAft>
              <a:spcPct val="15000"/>
            </a:spcAft>
            <a:buChar char="•"/>
            <a:defRPr sz="2000" b="1"/>
          </a:pPr>
          <a:r>
            <a:rPr lang="pt-PT" sz="1600" kern="1200" noProof="0" dirty="0"/>
            <a:t>Ferramentas </a:t>
          </a:r>
          <a:endParaRPr lang="pt-PT" sz="1600" b="1" kern="1200" noProof="0" dirty="0"/>
        </a:p>
      </dsp:txBody>
      <dsp:txXfrm rot="-5400000">
        <a:off x="1197107" y="3176720"/>
        <a:ext cx="5886848" cy="844802"/>
      </dsp:txXfrm>
    </dsp:sp>
    <dsp:sp modelId="{EF97BC59-F943-44AE-9E03-DD63B430E656}">
      <dsp:nvSpPr>
        <dsp:cNvPr id="0" name=""/>
        <dsp:cNvSpPr/>
      </dsp:nvSpPr>
      <dsp:spPr>
        <a:xfrm rot="5400000">
          <a:off x="-29905" y="4640180"/>
          <a:ext cx="1440317" cy="1008222"/>
        </a:xfrm>
        <a:prstGeom prst="chevron">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defRPr sz="2000" b="1"/>
          </a:pPr>
          <a:r>
            <a:rPr sz="1600" kern="1200"/>
            <a:t>Emissão/concessão</a:t>
          </a:r>
          <a:endParaRPr sz="1600" b="1" kern="1200"/>
        </a:p>
      </dsp:txBody>
      <dsp:txXfrm rot="-5400000">
        <a:off x="186143" y="4928243"/>
        <a:ext cx="1008222" cy="432095"/>
      </dsp:txXfrm>
    </dsp:sp>
    <dsp:sp modelId="{9CF6306E-7764-4D50-A435-C4153157C2D9}">
      <dsp:nvSpPr>
        <dsp:cNvPr id="0" name=""/>
        <dsp:cNvSpPr/>
      </dsp:nvSpPr>
      <dsp:spPr>
        <a:xfrm rot="5400000">
          <a:off x="3784287" y="1797890"/>
          <a:ext cx="936206" cy="6172007"/>
        </a:xfrm>
        <a:prstGeom prst="round2SameRect">
          <a:avLst/>
        </a:prstGeom>
        <a:solidFill>
          <a:schemeClr val="accent4">
            <a:lumMod val="40000"/>
            <a:lumOff val="60000"/>
            <a:alpha val="9000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defRPr sz="2000" b="1"/>
          </a:pPr>
          <a:r>
            <a:rPr lang="pt-PT" sz="1600" kern="1200" noProof="0" dirty="0"/>
            <a:t>Físico ou digital</a:t>
          </a:r>
          <a:endParaRPr lang="pt-PT" sz="1600" b="1" kern="1200" noProof="0" dirty="0"/>
        </a:p>
        <a:p>
          <a:pPr marL="171450" lvl="1" indent="-171450" algn="l" defTabSz="711200">
            <a:lnSpc>
              <a:spcPct val="90000"/>
            </a:lnSpc>
            <a:spcBef>
              <a:spcPct val="0"/>
            </a:spcBef>
            <a:spcAft>
              <a:spcPct val="15000"/>
            </a:spcAft>
            <a:buChar char="•"/>
            <a:defRPr sz="2000" b="1"/>
          </a:pPr>
          <a:r>
            <a:rPr lang="pt-PT" sz="1600" kern="1200" noProof="0" dirty="0"/>
            <a:t>Características e detalhes</a:t>
          </a:r>
          <a:endParaRPr lang="pt-PT" sz="1600" b="1" kern="1200" noProof="0" dirty="0"/>
        </a:p>
        <a:p>
          <a:pPr marL="171450" lvl="1" indent="-171450" algn="l" defTabSz="711200">
            <a:lnSpc>
              <a:spcPct val="90000"/>
            </a:lnSpc>
            <a:spcBef>
              <a:spcPct val="0"/>
            </a:spcBef>
            <a:spcAft>
              <a:spcPct val="15000"/>
            </a:spcAft>
            <a:buChar char="•"/>
            <a:defRPr sz="2000" b="1"/>
          </a:pPr>
          <a:r>
            <a:rPr lang="pt-PT" sz="1600" kern="1200" noProof="0" dirty="0"/>
            <a:t>Portabilidade e segurança</a:t>
          </a:r>
          <a:endParaRPr lang="pt-PT" sz="1600" b="1" kern="1200" noProof="0" dirty="0"/>
        </a:p>
      </dsp:txBody>
      <dsp:txXfrm rot="-5400000">
        <a:off x="1166387" y="4461492"/>
        <a:ext cx="6126305" cy="8448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50928-4C6D-4B45-A559-5F48C49480CA}">
      <dsp:nvSpPr>
        <dsp:cNvPr id="0" name=""/>
        <dsp:cNvSpPr/>
      </dsp:nvSpPr>
      <dsp:spPr>
        <a:xfrm rot="5400000">
          <a:off x="-259270" y="225194"/>
          <a:ext cx="1447337" cy="1013136"/>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PT" sz="2400" kern="1200" noProof="0" dirty="0"/>
            <a:t>1.</a:t>
          </a:r>
        </a:p>
      </dsp:txBody>
      <dsp:txXfrm rot="-5400000">
        <a:off x="-42169" y="514661"/>
        <a:ext cx="1013136" cy="434201"/>
      </dsp:txXfrm>
    </dsp:sp>
    <dsp:sp modelId="{9E895FF1-838A-4BC2-834A-76A8BEBBD340}">
      <dsp:nvSpPr>
        <dsp:cNvPr id="0" name=""/>
        <dsp:cNvSpPr/>
      </dsp:nvSpPr>
      <dsp:spPr>
        <a:xfrm rot="5400000">
          <a:off x="1479913" y="-500853"/>
          <a:ext cx="940769" cy="1958663"/>
        </a:xfrm>
        <a:prstGeom prst="round2SameRect">
          <a:avLst/>
        </a:prstGeom>
        <a:solidFill>
          <a:schemeClr val="accent2">
            <a:lumMod val="20000"/>
            <a:lumOff val="80000"/>
            <a:alpha val="9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defRPr sz="2000" b="1">
              <a:latin typeface="+mn-lt"/>
            </a:defRPr>
          </a:pPr>
          <a:r>
            <a:rPr lang="pt-PT" sz="1800" kern="1200" noProof="0" dirty="0"/>
            <a:t>Identificação</a:t>
          </a:r>
          <a:endParaRPr lang="pt-PT" sz="1800" b="1" kern="1200" noProof="0" dirty="0">
            <a:latin typeface="+mn-lt"/>
          </a:endParaRPr>
        </a:p>
        <a:p>
          <a:pPr marL="171450" lvl="1" indent="-171450" algn="l" defTabSz="711200">
            <a:lnSpc>
              <a:spcPct val="90000"/>
            </a:lnSpc>
            <a:spcBef>
              <a:spcPct val="0"/>
            </a:spcBef>
            <a:spcAft>
              <a:spcPct val="15000"/>
            </a:spcAft>
            <a:buChar char="•"/>
          </a:pPr>
          <a:endParaRPr lang="pt-PT" sz="1600" kern="1200" noProof="0"/>
        </a:p>
      </dsp:txBody>
      <dsp:txXfrm rot="-5400000">
        <a:off x="970967" y="54018"/>
        <a:ext cx="1912738" cy="848919"/>
      </dsp:txXfrm>
    </dsp:sp>
    <dsp:sp modelId="{B77194C2-D003-4E88-B681-97FBBDC7655A}">
      <dsp:nvSpPr>
        <dsp:cNvPr id="0" name=""/>
        <dsp:cNvSpPr/>
      </dsp:nvSpPr>
      <dsp:spPr>
        <a:xfrm rot="5400000">
          <a:off x="-259270" y="1491875"/>
          <a:ext cx="1447337" cy="1013136"/>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PT" sz="2400" kern="1200" noProof="0" dirty="0"/>
            <a:t>2.</a:t>
          </a:r>
        </a:p>
      </dsp:txBody>
      <dsp:txXfrm rot="-5400000">
        <a:off x="-42169" y="1781342"/>
        <a:ext cx="1013136" cy="434201"/>
      </dsp:txXfrm>
    </dsp:sp>
    <dsp:sp modelId="{087D8672-5B9F-45B6-BE0B-0D0B23242759}">
      <dsp:nvSpPr>
        <dsp:cNvPr id="0" name=""/>
        <dsp:cNvSpPr/>
      </dsp:nvSpPr>
      <dsp:spPr>
        <a:xfrm rot="5400000">
          <a:off x="1443162" y="671130"/>
          <a:ext cx="1014271" cy="2127343"/>
        </a:xfrm>
        <a:prstGeom prst="round2SameRect">
          <a:avLst/>
        </a:prstGeom>
        <a:solidFill>
          <a:schemeClr val="accent3">
            <a:lumMod val="20000"/>
            <a:lumOff val="80000"/>
            <a:alpha val="90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defRPr sz="2000" b="1"/>
          </a:pPr>
          <a:r>
            <a:rPr lang="pt-PT" sz="1800" kern="1200" noProof="0" dirty="0"/>
            <a:t>Documentação</a:t>
          </a:r>
          <a:endParaRPr lang="pt-PT" sz="1800" b="1" kern="1200" noProof="0" dirty="0"/>
        </a:p>
        <a:p>
          <a:pPr marL="171450" lvl="1" indent="-171450" algn="l" defTabSz="711200">
            <a:lnSpc>
              <a:spcPct val="90000"/>
            </a:lnSpc>
            <a:spcBef>
              <a:spcPct val="0"/>
            </a:spcBef>
            <a:spcAft>
              <a:spcPct val="15000"/>
            </a:spcAft>
            <a:buChar char="•"/>
          </a:pPr>
          <a:endParaRPr lang="pt-PT" sz="1600" kern="1200" noProof="0"/>
        </a:p>
      </dsp:txBody>
      <dsp:txXfrm rot="-5400000">
        <a:off x="886627" y="1277179"/>
        <a:ext cx="2077830" cy="915245"/>
      </dsp:txXfrm>
    </dsp:sp>
    <dsp:sp modelId="{75DD1FC3-6DA5-431B-9220-20FF96531CFF}">
      <dsp:nvSpPr>
        <dsp:cNvPr id="0" name=""/>
        <dsp:cNvSpPr/>
      </dsp:nvSpPr>
      <dsp:spPr>
        <a:xfrm rot="5400000">
          <a:off x="-259270" y="2721805"/>
          <a:ext cx="1447337" cy="1013136"/>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PT" sz="2400" kern="1200" noProof="0" dirty="0"/>
            <a:t>3.</a:t>
          </a:r>
        </a:p>
      </dsp:txBody>
      <dsp:txXfrm rot="-5400000">
        <a:off x="-42169" y="3011272"/>
        <a:ext cx="1013136" cy="434201"/>
      </dsp:txXfrm>
    </dsp:sp>
    <dsp:sp modelId="{9B2F6CAA-34DB-42B7-8479-87EB706D465F}">
      <dsp:nvSpPr>
        <dsp:cNvPr id="0" name=""/>
        <dsp:cNvSpPr/>
      </dsp:nvSpPr>
      <dsp:spPr>
        <a:xfrm rot="5400000">
          <a:off x="1479913" y="1995758"/>
          <a:ext cx="940769" cy="1958663"/>
        </a:xfrm>
        <a:prstGeom prst="round2SameRect">
          <a:avLst/>
        </a:prstGeom>
        <a:solidFill>
          <a:schemeClr val="accent4">
            <a:lumMod val="40000"/>
            <a:lumOff val="60000"/>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defRPr sz="2000" b="1"/>
          </a:pPr>
          <a:r>
            <a:rPr lang="pt-PT" sz="1800" kern="1200" noProof="0" dirty="0"/>
            <a:t>Avaliação</a:t>
          </a:r>
          <a:endParaRPr lang="pt-PT" sz="1800" b="1" kern="1200" noProof="0" dirty="0"/>
        </a:p>
        <a:p>
          <a:pPr marL="171450" lvl="1" indent="-171450" algn="l" defTabSz="800100">
            <a:lnSpc>
              <a:spcPct val="90000"/>
            </a:lnSpc>
            <a:spcBef>
              <a:spcPct val="0"/>
            </a:spcBef>
            <a:spcAft>
              <a:spcPct val="15000"/>
            </a:spcAft>
            <a:buChar char="•"/>
          </a:pPr>
          <a:endParaRPr lang="pt-PT" sz="1800" kern="1200" noProof="0"/>
        </a:p>
      </dsp:txBody>
      <dsp:txXfrm rot="-5400000">
        <a:off x="970967" y="2550630"/>
        <a:ext cx="1912738" cy="848919"/>
      </dsp:txXfrm>
    </dsp:sp>
    <dsp:sp modelId="{553965C0-338E-434F-AD8A-673F343947B7}">
      <dsp:nvSpPr>
        <dsp:cNvPr id="0" name=""/>
        <dsp:cNvSpPr/>
      </dsp:nvSpPr>
      <dsp:spPr>
        <a:xfrm rot="5400000">
          <a:off x="-259270" y="3951736"/>
          <a:ext cx="1447337" cy="1013136"/>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PT" sz="2400" kern="1200" noProof="0" dirty="0"/>
            <a:t>4.</a:t>
          </a:r>
        </a:p>
      </dsp:txBody>
      <dsp:txXfrm rot="-5400000">
        <a:off x="-42169" y="4241203"/>
        <a:ext cx="1013136" cy="434201"/>
      </dsp:txXfrm>
    </dsp:sp>
    <dsp:sp modelId="{C4D34F82-6799-47F8-9EAD-64637EEF4742}">
      <dsp:nvSpPr>
        <dsp:cNvPr id="0" name=""/>
        <dsp:cNvSpPr/>
      </dsp:nvSpPr>
      <dsp:spPr>
        <a:xfrm rot="5400000">
          <a:off x="1479913" y="3225688"/>
          <a:ext cx="940769" cy="1958663"/>
        </a:xfrm>
        <a:prstGeom prst="round2SameRect">
          <a:avLst/>
        </a:prstGeom>
        <a:solidFill>
          <a:schemeClr val="accent5">
            <a:lumMod val="20000"/>
            <a:lumOff val="80000"/>
            <a:alpha val="9000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defRPr b="1"/>
          </a:pPr>
          <a:r>
            <a:rPr lang="pt-PT" sz="1800" kern="1200" noProof="0" dirty="0"/>
            <a:t>Certificação</a:t>
          </a:r>
          <a:endParaRPr lang="pt-PT" sz="1800" b="1" kern="1200" noProof="0" dirty="0"/>
        </a:p>
      </dsp:txBody>
      <dsp:txXfrm rot="-5400000">
        <a:off x="970967" y="3780560"/>
        <a:ext cx="1912738" cy="8489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18C29-3A4F-4325-8369-E2BD0FB5A673}">
      <dsp:nvSpPr>
        <dsp:cNvPr id="0" name=""/>
        <dsp:cNvSpPr/>
      </dsp:nvSpPr>
      <dsp:spPr>
        <a:xfrm>
          <a:off x="0" y="354017"/>
          <a:ext cx="10720250" cy="2016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935593-4FC3-436D-AD05-2D0B434014B3}">
      <dsp:nvSpPr>
        <dsp:cNvPr id="0" name=""/>
        <dsp:cNvSpPr/>
      </dsp:nvSpPr>
      <dsp:spPr>
        <a:xfrm>
          <a:off x="536012" y="235937"/>
          <a:ext cx="8749493" cy="2361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640" tIns="0" rIns="283640" bIns="0" numCol="1" spcCol="1270" anchor="ctr" anchorCtr="0">
          <a:noAutofit/>
        </a:bodyPr>
        <a:lstStyle/>
        <a:p>
          <a:pPr marL="0" lvl="0" indent="0" algn="l" defTabSz="800100">
            <a:lnSpc>
              <a:spcPct val="90000"/>
            </a:lnSpc>
            <a:spcBef>
              <a:spcPct val="0"/>
            </a:spcBef>
            <a:spcAft>
              <a:spcPct val="35000"/>
            </a:spcAft>
            <a:buNone/>
            <a:defRPr sz="2200"/>
          </a:pPr>
          <a:r>
            <a:rPr lang="pt-PT" sz="1800" kern="1200" noProof="0" dirty="0"/>
            <a:t>Título</a:t>
          </a:r>
        </a:p>
      </dsp:txBody>
      <dsp:txXfrm>
        <a:off x="547540" y="247465"/>
        <a:ext cx="8726437" cy="213104"/>
      </dsp:txXfrm>
    </dsp:sp>
    <dsp:sp modelId="{ACD33A21-2E9E-48A5-AB0C-4F1DF202F40A}">
      <dsp:nvSpPr>
        <dsp:cNvPr id="0" name=""/>
        <dsp:cNvSpPr/>
      </dsp:nvSpPr>
      <dsp:spPr>
        <a:xfrm>
          <a:off x="0" y="716897"/>
          <a:ext cx="10720250" cy="201600"/>
        </a:xfrm>
        <a:prstGeom prst="rect">
          <a:avLst/>
        </a:prstGeom>
        <a:solidFill>
          <a:schemeClr val="lt1">
            <a:alpha val="90000"/>
            <a:hueOff val="0"/>
            <a:satOff val="0"/>
            <a:lumOff val="0"/>
            <a:alphaOff val="0"/>
          </a:schemeClr>
        </a:solidFill>
        <a:ln w="25400" cap="flat" cmpd="sng" algn="ctr">
          <a:solidFill>
            <a:schemeClr val="accent4">
              <a:hueOff val="-372064"/>
              <a:satOff val="2242"/>
              <a:lumOff val="180"/>
              <a:alphaOff val="0"/>
            </a:schemeClr>
          </a:solidFill>
          <a:prstDash val="solid"/>
        </a:ln>
        <a:effectLst/>
      </dsp:spPr>
      <dsp:style>
        <a:lnRef idx="2">
          <a:scrgbClr r="0" g="0" b="0"/>
        </a:lnRef>
        <a:fillRef idx="1">
          <a:scrgbClr r="0" g="0" b="0"/>
        </a:fillRef>
        <a:effectRef idx="0">
          <a:scrgbClr r="0" g="0" b="0"/>
        </a:effectRef>
        <a:fontRef idx="minor"/>
      </dsp:style>
    </dsp:sp>
    <dsp:sp modelId="{41070FF9-B6FF-4103-9227-442E77C253D0}">
      <dsp:nvSpPr>
        <dsp:cNvPr id="0" name=""/>
        <dsp:cNvSpPr/>
      </dsp:nvSpPr>
      <dsp:spPr>
        <a:xfrm>
          <a:off x="536012" y="598817"/>
          <a:ext cx="8749493" cy="236160"/>
        </a:xfrm>
        <a:prstGeom prst="roundRect">
          <a:avLst/>
        </a:prstGeom>
        <a:solidFill>
          <a:schemeClr val="accent4">
            <a:hueOff val="-372064"/>
            <a:satOff val="2242"/>
            <a:lumOff val="1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640" tIns="0" rIns="283640" bIns="0" numCol="1" spcCol="1270" anchor="ctr" anchorCtr="0">
          <a:noAutofit/>
        </a:bodyPr>
        <a:lstStyle/>
        <a:p>
          <a:pPr marL="0" lvl="0" indent="0" algn="l" defTabSz="800100">
            <a:lnSpc>
              <a:spcPct val="90000"/>
            </a:lnSpc>
            <a:spcBef>
              <a:spcPct val="0"/>
            </a:spcBef>
            <a:spcAft>
              <a:spcPct val="35000"/>
            </a:spcAft>
            <a:buNone/>
            <a:defRPr sz="2200"/>
          </a:pPr>
          <a:r>
            <a:rPr lang="pt-PT" sz="1800" kern="1200" noProof="0" dirty="0"/>
            <a:t>Prestador/instituição adjudicante </a:t>
          </a:r>
        </a:p>
      </dsp:txBody>
      <dsp:txXfrm>
        <a:off x="547540" y="610345"/>
        <a:ext cx="8726437" cy="213104"/>
      </dsp:txXfrm>
    </dsp:sp>
    <dsp:sp modelId="{04532B53-211E-4C5F-9D14-E13858AADDF1}">
      <dsp:nvSpPr>
        <dsp:cNvPr id="0" name=""/>
        <dsp:cNvSpPr/>
      </dsp:nvSpPr>
      <dsp:spPr>
        <a:xfrm>
          <a:off x="0" y="1079777"/>
          <a:ext cx="10720250" cy="201600"/>
        </a:xfrm>
        <a:prstGeom prst="rect">
          <a:avLst/>
        </a:prstGeom>
        <a:solidFill>
          <a:schemeClr val="lt1">
            <a:alpha val="90000"/>
            <a:hueOff val="0"/>
            <a:satOff val="0"/>
            <a:lumOff val="0"/>
            <a:alphaOff val="0"/>
          </a:schemeClr>
        </a:solidFill>
        <a:ln w="25400" cap="flat" cmpd="sng" algn="ctr">
          <a:solidFill>
            <a:schemeClr val="accent4">
              <a:hueOff val="-744128"/>
              <a:satOff val="4483"/>
              <a:lumOff val="359"/>
              <a:alphaOff val="0"/>
            </a:schemeClr>
          </a:solidFill>
          <a:prstDash val="solid"/>
        </a:ln>
        <a:effectLst/>
      </dsp:spPr>
      <dsp:style>
        <a:lnRef idx="2">
          <a:scrgbClr r="0" g="0" b="0"/>
        </a:lnRef>
        <a:fillRef idx="1">
          <a:scrgbClr r="0" g="0" b="0"/>
        </a:fillRef>
        <a:effectRef idx="0">
          <a:scrgbClr r="0" g="0" b="0"/>
        </a:effectRef>
        <a:fontRef idx="minor"/>
      </dsp:style>
    </dsp:sp>
    <dsp:sp modelId="{564F2B96-ACE9-4E01-B1EF-B7DA325C8EAB}">
      <dsp:nvSpPr>
        <dsp:cNvPr id="0" name=""/>
        <dsp:cNvSpPr/>
      </dsp:nvSpPr>
      <dsp:spPr>
        <a:xfrm>
          <a:off x="536012" y="961697"/>
          <a:ext cx="8749493" cy="236160"/>
        </a:xfrm>
        <a:prstGeom prst="roundRect">
          <a:avLst/>
        </a:prstGeom>
        <a:solidFill>
          <a:schemeClr val="accent4">
            <a:hueOff val="-744128"/>
            <a:satOff val="4483"/>
            <a:lumOff val="3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640" tIns="0" rIns="283640" bIns="0" numCol="1" spcCol="1270" anchor="ctr" anchorCtr="0">
          <a:noAutofit/>
        </a:bodyPr>
        <a:lstStyle/>
        <a:p>
          <a:pPr marL="0" lvl="0" indent="0" algn="l" defTabSz="800100">
            <a:lnSpc>
              <a:spcPct val="90000"/>
            </a:lnSpc>
            <a:spcBef>
              <a:spcPct val="0"/>
            </a:spcBef>
            <a:spcAft>
              <a:spcPct val="35000"/>
            </a:spcAft>
            <a:buNone/>
            <a:defRPr sz="2200"/>
          </a:pPr>
          <a:r>
            <a:rPr lang="pt-PT" sz="1800" kern="1200" noProof="0" dirty="0"/>
            <a:t>Finalidade/fundamentação</a:t>
          </a:r>
        </a:p>
      </dsp:txBody>
      <dsp:txXfrm>
        <a:off x="547540" y="973225"/>
        <a:ext cx="8726437" cy="213104"/>
      </dsp:txXfrm>
    </dsp:sp>
    <dsp:sp modelId="{65BF71FD-06E6-4C1B-B054-69BBC5978A73}">
      <dsp:nvSpPr>
        <dsp:cNvPr id="0" name=""/>
        <dsp:cNvSpPr/>
      </dsp:nvSpPr>
      <dsp:spPr>
        <a:xfrm>
          <a:off x="0" y="1442657"/>
          <a:ext cx="10720250" cy="201600"/>
        </a:xfrm>
        <a:prstGeom prst="rect">
          <a:avLst/>
        </a:prstGeom>
        <a:solidFill>
          <a:schemeClr val="lt1">
            <a:alpha val="90000"/>
            <a:hueOff val="0"/>
            <a:satOff val="0"/>
            <a:lumOff val="0"/>
            <a:alphaOff val="0"/>
          </a:schemeClr>
        </a:solidFill>
        <a:ln w="25400" cap="flat" cmpd="sng" algn="ctr">
          <a:solidFill>
            <a:schemeClr val="accent4">
              <a:hueOff val="-1116192"/>
              <a:satOff val="6725"/>
              <a:lumOff val="539"/>
              <a:alphaOff val="0"/>
            </a:schemeClr>
          </a:solidFill>
          <a:prstDash val="solid"/>
        </a:ln>
        <a:effectLst/>
      </dsp:spPr>
      <dsp:style>
        <a:lnRef idx="2">
          <a:scrgbClr r="0" g="0" b="0"/>
        </a:lnRef>
        <a:fillRef idx="1">
          <a:scrgbClr r="0" g="0" b="0"/>
        </a:fillRef>
        <a:effectRef idx="0">
          <a:scrgbClr r="0" g="0" b="0"/>
        </a:effectRef>
        <a:fontRef idx="minor"/>
      </dsp:style>
    </dsp:sp>
    <dsp:sp modelId="{94F137B9-5A30-45E2-AD28-B4DDFD6F7103}">
      <dsp:nvSpPr>
        <dsp:cNvPr id="0" name=""/>
        <dsp:cNvSpPr/>
      </dsp:nvSpPr>
      <dsp:spPr>
        <a:xfrm>
          <a:off x="536012" y="1324577"/>
          <a:ext cx="8749493" cy="236160"/>
        </a:xfrm>
        <a:prstGeom prst="round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640" tIns="0" rIns="283640" bIns="0" numCol="1" spcCol="1270" anchor="ctr" anchorCtr="0">
          <a:noAutofit/>
        </a:bodyPr>
        <a:lstStyle/>
        <a:p>
          <a:pPr marL="0" lvl="0" indent="0" algn="l" defTabSz="800100">
            <a:lnSpc>
              <a:spcPct val="90000"/>
            </a:lnSpc>
            <a:spcBef>
              <a:spcPct val="0"/>
            </a:spcBef>
            <a:spcAft>
              <a:spcPct val="35000"/>
            </a:spcAft>
            <a:buNone/>
            <a:defRPr sz="2200"/>
          </a:pPr>
          <a:r>
            <a:rPr lang="pt-PT" sz="1800" kern="1200" noProof="0" dirty="0"/>
            <a:t>Carga de trabalho (em créditos ou horas teóricas)</a:t>
          </a:r>
        </a:p>
      </dsp:txBody>
      <dsp:txXfrm>
        <a:off x="547540" y="1336105"/>
        <a:ext cx="8726437" cy="213104"/>
      </dsp:txXfrm>
    </dsp:sp>
    <dsp:sp modelId="{C093FF7E-F69C-4224-9CBA-ACD653F198C1}">
      <dsp:nvSpPr>
        <dsp:cNvPr id="0" name=""/>
        <dsp:cNvSpPr/>
      </dsp:nvSpPr>
      <dsp:spPr>
        <a:xfrm>
          <a:off x="0" y="1805537"/>
          <a:ext cx="10720250" cy="201600"/>
        </a:xfrm>
        <a:prstGeom prst="rect">
          <a:avLst/>
        </a:prstGeom>
        <a:solidFill>
          <a:schemeClr val="lt1">
            <a:alpha val="90000"/>
            <a:hueOff val="0"/>
            <a:satOff val="0"/>
            <a:lumOff val="0"/>
            <a:alphaOff val="0"/>
          </a:schemeClr>
        </a:solidFill>
        <a:ln w="25400" cap="flat" cmpd="sng" algn="ctr">
          <a:solidFill>
            <a:schemeClr val="accent4">
              <a:hueOff val="-1488257"/>
              <a:satOff val="8966"/>
              <a:lumOff val="719"/>
              <a:alphaOff val="0"/>
            </a:schemeClr>
          </a:solidFill>
          <a:prstDash val="solid"/>
        </a:ln>
        <a:effectLst/>
      </dsp:spPr>
      <dsp:style>
        <a:lnRef idx="2">
          <a:scrgbClr r="0" g="0" b="0"/>
        </a:lnRef>
        <a:fillRef idx="1">
          <a:scrgbClr r="0" g="0" b="0"/>
        </a:fillRef>
        <a:effectRef idx="0">
          <a:scrgbClr r="0" g="0" b="0"/>
        </a:effectRef>
        <a:fontRef idx="minor"/>
      </dsp:style>
    </dsp:sp>
    <dsp:sp modelId="{EE8A971C-AD1B-4C2C-ABCA-5382AAD27424}">
      <dsp:nvSpPr>
        <dsp:cNvPr id="0" name=""/>
        <dsp:cNvSpPr/>
      </dsp:nvSpPr>
      <dsp:spPr>
        <a:xfrm>
          <a:off x="536012" y="1687457"/>
          <a:ext cx="8749493" cy="236160"/>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640" tIns="0" rIns="283640" bIns="0" numCol="1" spcCol="1270" anchor="ctr" anchorCtr="0">
          <a:noAutofit/>
        </a:bodyPr>
        <a:lstStyle/>
        <a:p>
          <a:pPr marL="0" lvl="0" indent="0" algn="l" defTabSz="800100">
            <a:lnSpc>
              <a:spcPct val="90000"/>
            </a:lnSpc>
            <a:spcBef>
              <a:spcPct val="0"/>
            </a:spcBef>
            <a:spcAft>
              <a:spcPct val="35000"/>
            </a:spcAft>
            <a:buNone/>
            <a:defRPr sz="2200"/>
          </a:pPr>
          <a:r>
            <a:rPr lang="pt-PT" sz="1800" kern="1200" noProof="0" dirty="0"/>
            <a:t>Nível do QNQ (se aplicável) </a:t>
          </a:r>
        </a:p>
      </dsp:txBody>
      <dsp:txXfrm>
        <a:off x="547540" y="1698985"/>
        <a:ext cx="8726437" cy="213104"/>
      </dsp:txXfrm>
    </dsp:sp>
    <dsp:sp modelId="{A5E55137-539F-47CB-9082-6A0275BFFDA7}">
      <dsp:nvSpPr>
        <dsp:cNvPr id="0" name=""/>
        <dsp:cNvSpPr/>
      </dsp:nvSpPr>
      <dsp:spPr>
        <a:xfrm>
          <a:off x="0" y="2168417"/>
          <a:ext cx="10720250" cy="201600"/>
        </a:xfrm>
        <a:prstGeom prst="rect">
          <a:avLst/>
        </a:prstGeom>
        <a:solidFill>
          <a:schemeClr val="lt1">
            <a:alpha val="90000"/>
            <a:hueOff val="0"/>
            <a:satOff val="0"/>
            <a:lumOff val="0"/>
            <a:alphaOff val="0"/>
          </a:schemeClr>
        </a:solidFill>
        <a:ln w="25400" cap="flat" cmpd="sng" algn="ctr">
          <a:solidFill>
            <a:schemeClr val="accent4">
              <a:hueOff val="-1860321"/>
              <a:satOff val="11208"/>
              <a:lumOff val="898"/>
              <a:alphaOff val="0"/>
            </a:schemeClr>
          </a:solidFill>
          <a:prstDash val="solid"/>
        </a:ln>
        <a:effectLst/>
      </dsp:spPr>
      <dsp:style>
        <a:lnRef idx="2">
          <a:scrgbClr r="0" g="0" b="0"/>
        </a:lnRef>
        <a:fillRef idx="1">
          <a:scrgbClr r="0" g="0" b="0"/>
        </a:fillRef>
        <a:effectRef idx="0">
          <a:scrgbClr r="0" g="0" b="0"/>
        </a:effectRef>
        <a:fontRef idx="minor"/>
      </dsp:style>
    </dsp:sp>
    <dsp:sp modelId="{9144112E-876D-4765-921D-9081EEC975B9}">
      <dsp:nvSpPr>
        <dsp:cNvPr id="0" name=""/>
        <dsp:cNvSpPr/>
      </dsp:nvSpPr>
      <dsp:spPr>
        <a:xfrm>
          <a:off x="536012" y="2050337"/>
          <a:ext cx="8749493" cy="236160"/>
        </a:xfrm>
        <a:prstGeom prst="roundRect">
          <a:avLst/>
        </a:prstGeom>
        <a:solidFill>
          <a:schemeClr val="accent4">
            <a:hueOff val="-1860321"/>
            <a:satOff val="11208"/>
            <a:lumOff val="8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640" tIns="0" rIns="283640" bIns="0" numCol="1" spcCol="1270" anchor="ctr" anchorCtr="0">
          <a:noAutofit/>
        </a:bodyPr>
        <a:lstStyle/>
        <a:p>
          <a:pPr marL="0" lvl="0" indent="0" algn="l" defTabSz="800100">
            <a:lnSpc>
              <a:spcPct val="90000"/>
            </a:lnSpc>
            <a:spcBef>
              <a:spcPct val="0"/>
            </a:spcBef>
            <a:spcAft>
              <a:spcPct val="35000"/>
            </a:spcAft>
            <a:buNone/>
            <a:defRPr sz="2200"/>
          </a:pPr>
          <a:r>
            <a:rPr lang="pt-PT" sz="1800" kern="1200" noProof="0" dirty="0"/>
            <a:t>Campo e subcampo</a:t>
          </a:r>
        </a:p>
      </dsp:txBody>
      <dsp:txXfrm>
        <a:off x="547540" y="2061865"/>
        <a:ext cx="8726437" cy="213104"/>
      </dsp:txXfrm>
    </dsp:sp>
    <dsp:sp modelId="{FCD04223-E996-46DD-BF2A-27E6A23E7AEF}">
      <dsp:nvSpPr>
        <dsp:cNvPr id="0" name=""/>
        <dsp:cNvSpPr/>
      </dsp:nvSpPr>
      <dsp:spPr>
        <a:xfrm>
          <a:off x="0" y="2814415"/>
          <a:ext cx="10720250" cy="201600"/>
        </a:xfrm>
        <a:prstGeom prst="rect">
          <a:avLst/>
        </a:prstGeom>
        <a:solidFill>
          <a:schemeClr val="lt1">
            <a:alpha val="90000"/>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sp>
    <dsp:sp modelId="{04D4EE6C-DDE5-43F3-B9CD-1EBD7760D361}">
      <dsp:nvSpPr>
        <dsp:cNvPr id="0" name=""/>
        <dsp:cNvSpPr/>
      </dsp:nvSpPr>
      <dsp:spPr>
        <a:xfrm>
          <a:off x="536012" y="2413217"/>
          <a:ext cx="8749493" cy="519278"/>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640" tIns="0" rIns="283640" bIns="0" numCol="1" spcCol="1270" anchor="ctr" anchorCtr="0">
          <a:noAutofit/>
        </a:bodyPr>
        <a:lstStyle/>
        <a:p>
          <a:pPr marL="0" lvl="0" indent="0" algn="l" defTabSz="800100">
            <a:lnSpc>
              <a:spcPct val="90000"/>
            </a:lnSpc>
            <a:spcBef>
              <a:spcPct val="0"/>
            </a:spcBef>
            <a:spcAft>
              <a:spcPct val="35000"/>
            </a:spcAft>
            <a:buNone/>
            <a:defRPr sz="2200"/>
          </a:pPr>
          <a:r>
            <a:rPr lang="pt-PT" sz="1800" kern="1200" noProof="0" dirty="0"/>
            <a:t>Requisitos de entrada (incluindo através de outras microcredenciais)</a:t>
          </a:r>
        </a:p>
      </dsp:txBody>
      <dsp:txXfrm>
        <a:off x="561361" y="2438566"/>
        <a:ext cx="8698795" cy="468580"/>
      </dsp:txXfrm>
    </dsp:sp>
    <dsp:sp modelId="{A7A24CAD-6790-42B3-8CFE-680348D2E562}">
      <dsp:nvSpPr>
        <dsp:cNvPr id="0" name=""/>
        <dsp:cNvSpPr/>
      </dsp:nvSpPr>
      <dsp:spPr>
        <a:xfrm>
          <a:off x="0" y="3177295"/>
          <a:ext cx="10720250" cy="201600"/>
        </a:xfrm>
        <a:prstGeom prst="rect">
          <a:avLst/>
        </a:prstGeom>
        <a:solidFill>
          <a:schemeClr val="lt1">
            <a:alpha val="90000"/>
            <a:hueOff val="0"/>
            <a:satOff val="0"/>
            <a:lumOff val="0"/>
            <a:alphaOff val="0"/>
          </a:schemeClr>
        </a:solidFill>
        <a:ln w="25400" cap="flat" cmpd="sng" algn="ctr">
          <a:solidFill>
            <a:schemeClr val="accent4">
              <a:hueOff val="-2604449"/>
              <a:satOff val="15691"/>
              <a:lumOff val="1258"/>
              <a:alphaOff val="0"/>
            </a:schemeClr>
          </a:solidFill>
          <a:prstDash val="solid"/>
        </a:ln>
        <a:effectLst/>
      </dsp:spPr>
      <dsp:style>
        <a:lnRef idx="2">
          <a:scrgbClr r="0" g="0" b="0"/>
        </a:lnRef>
        <a:fillRef idx="1">
          <a:scrgbClr r="0" g="0" b="0"/>
        </a:fillRef>
        <a:effectRef idx="0">
          <a:scrgbClr r="0" g="0" b="0"/>
        </a:effectRef>
        <a:fontRef idx="minor"/>
      </dsp:style>
    </dsp:sp>
    <dsp:sp modelId="{A841C55B-10AB-4E26-9D48-31703815235B}">
      <dsp:nvSpPr>
        <dsp:cNvPr id="0" name=""/>
        <dsp:cNvSpPr/>
      </dsp:nvSpPr>
      <dsp:spPr>
        <a:xfrm>
          <a:off x="536012" y="3059215"/>
          <a:ext cx="8749493" cy="236160"/>
        </a:xfrm>
        <a:prstGeom prst="roundRect">
          <a:avLst/>
        </a:prstGeom>
        <a:solidFill>
          <a:schemeClr val="accent4">
            <a:hueOff val="-2604449"/>
            <a:satOff val="15691"/>
            <a:lumOff val="12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640" tIns="0" rIns="283640" bIns="0" numCol="1" spcCol="1270" anchor="ctr" anchorCtr="0">
          <a:noAutofit/>
        </a:bodyPr>
        <a:lstStyle/>
        <a:p>
          <a:pPr marL="0" lvl="0" indent="0" algn="l" defTabSz="800100">
            <a:lnSpc>
              <a:spcPct val="90000"/>
            </a:lnSpc>
            <a:spcBef>
              <a:spcPct val="0"/>
            </a:spcBef>
            <a:spcAft>
              <a:spcPct val="35000"/>
            </a:spcAft>
            <a:buNone/>
            <a:defRPr sz="2200"/>
          </a:pPr>
          <a:r>
            <a:rPr lang="pt-PT" sz="1800" kern="1200" noProof="0" dirty="0"/>
            <a:t>Resultados da aprendizagem</a:t>
          </a:r>
        </a:p>
      </dsp:txBody>
      <dsp:txXfrm>
        <a:off x="547540" y="3070743"/>
        <a:ext cx="8726437" cy="213104"/>
      </dsp:txXfrm>
    </dsp:sp>
    <dsp:sp modelId="{986AA0D1-0BD5-42F9-A4EE-12A40D1A83C3}">
      <dsp:nvSpPr>
        <dsp:cNvPr id="0" name=""/>
        <dsp:cNvSpPr/>
      </dsp:nvSpPr>
      <dsp:spPr>
        <a:xfrm>
          <a:off x="0" y="3540175"/>
          <a:ext cx="10720250" cy="201600"/>
        </a:xfrm>
        <a:prstGeom prst="rect">
          <a:avLst/>
        </a:prstGeom>
        <a:solidFill>
          <a:schemeClr val="lt1">
            <a:alpha val="90000"/>
            <a:hueOff val="0"/>
            <a:satOff val="0"/>
            <a:lumOff val="0"/>
            <a:alphaOff val="0"/>
          </a:schemeClr>
        </a:solidFill>
        <a:ln w="25400" cap="flat" cmpd="sng" algn="ctr">
          <a:solidFill>
            <a:schemeClr val="accent4">
              <a:hueOff val="-2976513"/>
              <a:satOff val="17933"/>
              <a:lumOff val="1437"/>
              <a:alphaOff val="0"/>
            </a:schemeClr>
          </a:solidFill>
          <a:prstDash val="solid"/>
        </a:ln>
        <a:effectLst/>
      </dsp:spPr>
      <dsp:style>
        <a:lnRef idx="2">
          <a:scrgbClr r="0" g="0" b="0"/>
        </a:lnRef>
        <a:fillRef idx="1">
          <a:scrgbClr r="0" g="0" b="0"/>
        </a:fillRef>
        <a:effectRef idx="0">
          <a:scrgbClr r="0" g="0" b="0"/>
        </a:effectRef>
        <a:fontRef idx="minor"/>
      </dsp:style>
    </dsp:sp>
    <dsp:sp modelId="{089502E8-F485-4AA4-9701-F1E4A0A77016}">
      <dsp:nvSpPr>
        <dsp:cNvPr id="0" name=""/>
        <dsp:cNvSpPr/>
      </dsp:nvSpPr>
      <dsp:spPr>
        <a:xfrm>
          <a:off x="536012" y="3422095"/>
          <a:ext cx="8749493" cy="236160"/>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640" tIns="0" rIns="283640" bIns="0" numCol="1" spcCol="1270" anchor="ctr" anchorCtr="0">
          <a:noAutofit/>
        </a:bodyPr>
        <a:lstStyle/>
        <a:p>
          <a:pPr marL="0" lvl="0" indent="0" algn="l" defTabSz="800100">
            <a:lnSpc>
              <a:spcPct val="90000"/>
            </a:lnSpc>
            <a:spcBef>
              <a:spcPct val="0"/>
            </a:spcBef>
            <a:spcAft>
              <a:spcPct val="35000"/>
            </a:spcAft>
            <a:buNone/>
            <a:defRPr sz="2200"/>
          </a:pPr>
          <a:r>
            <a:rPr lang="pt-PT" sz="1800" kern="1200" noProof="0" dirty="0"/>
            <a:t>Métodos e critérios de avaliação</a:t>
          </a:r>
        </a:p>
      </dsp:txBody>
      <dsp:txXfrm>
        <a:off x="547540" y="3433623"/>
        <a:ext cx="8726437" cy="213104"/>
      </dsp:txXfrm>
    </dsp:sp>
    <dsp:sp modelId="{0F661F8E-6ABD-45D7-8B1B-848DE95D0BC1}">
      <dsp:nvSpPr>
        <dsp:cNvPr id="0" name=""/>
        <dsp:cNvSpPr/>
      </dsp:nvSpPr>
      <dsp:spPr>
        <a:xfrm>
          <a:off x="0" y="3903055"/>
          <a:ext cx="10720250" cy="201600"/>
        </a:xfrm>
        <a:prstGeom prst="rect">
          <a:avLst/>
        </a:prstGeom>
        <a:solidFill>
          <a:schemeClr val="lt1">
            <a:alpha val="90000"/>
            <a:hueOff val="0"/>
            <a:satOff val="0"/>
            <a:lumOff val="0"/>
            <a:alphaOff val="0"/>
          </a:schemeClr>
        </a:solidFill>
        <a:ln w="25400" cap="flat" cmpd="sng" algn="ctr">
          <a:solidFill>
            <a:schemeClr val="accent4">
              <a:hueOff val="-3348577"/>
              <a:satOff val="20174"/>
              <a:lumOff val="1617"/>
              <a:alphaOff val="0"/>
            </a:schemeClr>
          </a:solidFill>
          <a:prstDash val="solid"/>
        </a:ln>
        <a:effectLst/>
      </dsp:spPr>
      <dsp:style>
        <a:lnRef idx="2">
          <a:scrgbClr r="0" g="0" b="0"/>
        </a:lnRef>
        <a:fillRef idx="1">
          <a:scrgbClr r="0" g="0" b="0"/>
        </a:fillRef>
        <a:effectRef idx="0">
          <a:scrgbClr r="0" g="0" b="0"/>
        </a:effectRef>
        <a:fontRef idx="minor"/>
      </dsp:style>
    </dsp:sp>
    <dsp:sp modelId="{3BC59522-40E5-4F7B-9D2F-C714315E5369}">
      <dsp:nvSpPr>
        <dsp:cNvPr id="0" name=""/>
        <dsp:cNvSpPr/>
      </dsp:nvSpPr>
      <dsp:spPr>
        <a:xfrm>
          <a:off x="536012" y="3784975"/>
          <a:ext cx="8749493" cy="236160"/>
        </a:xfrm>
        <a:prstGeom prst="round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640" tIns="0" rIns="283640" bIns="0" numCol="1" spcCol="1270" anchor="ctr" anchorCtr="0">
          <a:noAutofit/>
        </a:bodyPr>
        <a:lstStyle/>
        <a:p>
          <a:pPr marL="0" lvl="0" indent="0" algn="l" defTabSz="800100">
            <a:lnSpc>
              <a:spcPct val="90000"/>
            </a:lnSpc>
            <a:spcBef>
              <a:spcPct val="0"/>
            </a:spcBef>
            <a:spcAft>
              <a:spcPct val="35000"/>
            </a:spcAft>
            <a:buNone/>
            <a:defRPr sz="2200"/>
          </a:pPr>
          <a:r>
            <a:rPr lang="pt-PT" sz="1800" kern="1200" noProof="0" dirty="0"/>
            <a:t>Garantia de qualidade</a:t>
          </a:r>
        </a:p>
      </dsp:txBody>
      <dsp:txXfrm>
        <a:off x="547540" y="3796503"/>
        <a:ext cx="8726437" cy="213104"/>
      </dsp:txXfrm>
    </dsp:sp>
    <dsp:sp modelId="{03AFB381-374E-455A-9A09-345DCCA133D0}">
      <dsp:nvSpPr>
        <dsp:cNvPr id="0" name=""/>
        <dsp:cNvSpPr/>
      </dsp:nvSpPr>
      <dsp:spPr>
        <a:xfrm>
          <a:off x="0" y="4265935"/>
          <a:ext cx="10720250" cy="201600"/>
        </a:xfrm>
        <a:prstGeom prst="rect">
          <a:avLst/>
        </a:prstGeom>
        <a:solidFill>
          <a:schemeClr val="lt1">
            <a:alpha val="90000"/>
            <a:hueOff val="0"/>
            <a:satOff val="0"/>
            <a:lumOff val="0"/>
            <a:alphaOff val="0"/>
          </a:schemeClr>
        </a:solidFill>
        <a:ln w="25400" cap="flat" cmpd="sng" algn="ctr">
          <a:solidFill>
            <a:schemeClr val="accent4">
              <a:hueOff val="-3720641"/>
              <a:satOff val="22416"/>
              <a:lumOff val="1797"/>
              <a:alphaOff val="0"/>
            </a:schemeClr>
          </a:solidFill>
          <a:prstDash val="solid"/>
        </a:ln>
        <a:effectLst/>
      </dsp:spPr>
      <dsp:style>
        <a:lnRef idx="2">
          <a:scrgbClr r="0" g="0" b="0"/>
        </a:lnRef>
        <a:fillRef idx="1">
          <a:scrgbClr r="0" g="0" b="0"/>
        </a:fillRef>
        <a:effectRef idx="0">
          <a:scrgbClr r="0" g="0" b="0"/>
        </a:effectRef>
        <a:fontRef idx="minor"/>
      </dsp:style>
    </dsp:sp>
    <dsp:sp modelId="{2730AC95-6F5B-42D0-9748-7E9772DC8F22}">
      <dsp:nvSpPr>
        <dsp:cNvPr id="0" name=""/>
        <dsp:cNvSpPr/>
      </dsp:nvSpPr>
      <dsp:spPr>
        <a:xfrm>
          <a:off x="536012" y="4147855"/>
          <a:ext cx="8749493" cy="236160"/>
        </a:xfrm>
        <a:prstGeom prst="roundRect">
          <a:avLst/>
        </a:prstGeom>
        <a:solidFill>
          <a:schemeClr val="accent4">
            <a:hueOff val="-3720641"/>
            <a:satOff val="22416"/>
            <a:lumOff val="17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640" tIns="0" rIns="283640" bIns="0" numCol="1" spcCol="1270" anchor="ctr" anchorCtr="0">
          <a:noAutofit/>
        </a:bodyPr>
        <a:lstStyle/>
        <a:p>
          <a:pPr marL="0" lvl="0" indent="0" algn="l" defTabSz="800100">
            <a:lnSpc>
              <a:spcPct val="90000"/>
            </a:lnSpc>
            <a:spcBef>
              <a:spcPct val="0"/>
            </a:spcBef>
            <a:spcAft>
              <a:spcPct val="35000"/>
            </a:spcAft>
            <a:buNone/>
            <a:defRPr sz="2200"/>
          </a:pPr>
          <a:r>
            <a:rPr lang="pt-PT" sz="1800" kern="1200" noProof="0" dirty="0"/>
            <a:t>Integração e </a:t>
          </a:r>
          <a:r>
            <a:rPr lang="pt-PT" sz="1800" kern="1200" noProof="0" dirty="0" err="1"/>
            <a:t>empilhabilidade</a:t>
          </a:r>
          <a:r>
            <a:rPr lang="pt-PT" sz="1800" kern="1200" noProof="0" dirty="0"/>
            <a:t> </a:t>
          </a:r>
        </a:p>
      </dsp:txBody>
      <dsp:txXfrm>
        <a:off x="547540" y="4159383"/>
        <a:ext cx="8726437" cy="213104"/>
      </dsp:txXfrm>
    </dsp:sp>
    <dsp:sp modelId="{39525522-60B1-4EA3-9FF7-8829E3381EDC}">
      <dsp:nvSpPr>
        <dsp:cNvPr id="0" name=""/>
        <dsp:cNvSpPr/>
      </dsp:nvSpPr>
      <dsp:spPr>
        <a:xfrm>
          <a:off x="0" y="4628815"/>
          <a:ext cx="10720250" cy="201600"/>
        </a:xfrm>
        <a:prstGeom prst="rect">
          <a:avLst/>
        </a:prstGeom>
        <a:solidFill>
          <a:schemeClr val="lt1">
            <a:alpha val="90000"/>
            <a:hueOff val="0"/>
            <a:satOff val="0"/>
            <a:lumOff val="0"/>
            <a:alphaOff val="0"/>
          </a:schemeClr>
        </a:solidFill>
        <a:ln w="25400" cap="flat" cmpd="sng" algn="ctr">
          <a:solidFill>
            <a:schemeClr val="accent4">
              <a:hueOff val="-4092706"/>
              <a:satOff val="24657"/>
              <a:lumOff val="1976"/>
              <a:alphaOff val="0"/>
            </a:schemeClr>
          </a:solidFill>
          <a:prstDash val="solid"/>
        </a:ln>
        <a:effectLst/>
      </dsp:spPr>
      <dsp:style>
        <a:lnRef idx="2">
          <a:scrgbClr r="0" g="0" b="0"/>
        </a:lnRef>
        <a:fillRef idx="1">
          <a:scrgbClr r="0" g="0" b="0"/>
        </a:fillRef>
        <a:effectRef idx="0">
          <a:scrgbClr r="0" g="0" b="0"/>
        </a:effectRef>
        <a:fontRef idx="minor"/>
      </dsp:style>
    </dsp:sp>
    <dsp:sp modelId="{59D33342-DFCF-4ED9-B16D-666403C080DA}">
      <dsp:nvSpPr>
        <dsp:cNvPr id="0" name=""/>
        <dsp:cNvSpPr/>
      </dsp:nvSpPr>
      <dsp:spPr>
        <a:xfrm>
          <a:off x="536012" y="4510735"/>
          <a:ext cx="8749493" cy="236160"/>
        </a:xfrm>
        <a:prstGeom prst="roundRect">
          <a:avLst/>
        </a:prstGeom>
        <a:solidFill>
          <a:schemeClr val="accent4">
            <a:hueOff val="-4092706"/>
            <a:satOff val="24657"/>
            <a:lumOff val="19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640" tIns="0" rIns="283640" bIns="0" numCol="1" spcCol="1270" anchor="ctr" anchorCtr="0">
          <a:noAutofit/>
        </a:bodyPr>
        <a:lstStyle/>
        <a:p>
          <a:pPr marL="0" lvl="0" indent="0" algn="l" defTabSz="800100">
            <a:lnSpc>
              <a:spcPct val="90000"/>
            </a:lnSpc>
            <a:spcBef>
              <a:spcPct val="0"/>
            </a:spcBef>
            <a:spcAft>
              <a:spcPct val="35000"/>
            </a:spcAft>
            <a:buNone/>
            <a:defRPr sz="2200"/>
          </a:pPr>
          <a:r>
            <a:rPr lang="pt-PT" sz="1800" kern="1200" noProof="0" dirty="0"/>
            <a:t>Modalidades de entrega (se aplicável)</a:t>
          </a:r>
        </a:p>
      </dsp:txBody>
      <dsp:txXfrm>
        <a:off x="547540" y="4522263"/>
        <a:ext cx="8726437" cy="213104"/>
      </dsp:txXfrm>
    </dsp:sp>
    <dsp:sp modelId="{9AA13828-460F-4DE3-9D0F-1045EFB66CA6}">
      <dsp:nvSpPr>
        <dsp:cNvPr id="0" name=""/>
        <dsp:cNvSpPr/>
      </dsp:nvSpPr>
      <dsp:spPr>
        <a:xfrm>
          <a:off x="0" y="5317841"/>
          <a:ext cx="10720250" cy="201600"/>
        </a:xfrm>
        <a:prstGeom prst="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 modelId="{529F82D4-8A6D-4559-B77A-FB6211D21826}">
      <dsp:nvSpPr>
        <dsp:cNvPr id="0" name=""/>
        <dsp:cNvSpPr/>
      </dsp:nvSpPr>
      <dsp:spPr>
        <a:xfrm>
          <a:off x="536012" y="4873615"/>
          <a:ext cx="8749493" cy="562306"/>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640" tIns="0" rIns="283640" bIns="0" numCol="1" spcCol="1270" anchor="ctr" anchorCtr="0">
          <a:noAutofit/>
        </a:bodyPr>
        <a:lstStyle/>
        <a:p>
          <a:pPr marL="0" lvl="0" indent="0" algn="l" defTabSz="800100">
            <a:lnSpc>
              <a:spcPct val="90000"/>
            </a:lnSpc>
            <a:spcBef>
              <a:spcPct val="0"/>
            </a:spcBef>
            <a:spcAft>
              <a:spcPct val="35000"/>
            </a:spcAft>
            <a:buNone/>
            <a:defRPr sz="2200"/>
          </a:pPr>
          <a:r>
            <a:rPr lang="pt-PT" sz="1800" kern="1200" noProof="0" dirty="0"/>
            <a:t>Reconhecimento de oportunidades de aprendizagem anteriores (se aplicável)</a:t>
          </a:r>
        </a:p>
      </dsp:txBody>
      <dsp:txXfrm>
        <a:off x="563462" y="4901065"/>
        <a:ext cx="8694593" cy="5074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06984-B269-4761-B984-F3DEBD303C35}">
      <dsp:nvSpPr>
        <dsp:cNvPr id="0" name=""/>
        <dsp:cNvSpPr/>
      </dsp:nvSpPr>
      <dsp:spPr>
        <a:xfrm>
          <a:off x="221239" y="804752"/>
          <a:ext cx="5204507" cy="2005247"/>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01621" tIns="60960" rIns="60960" bIns="60960" numCol="1" spcCol="1270" anchor="ctr" anchorCtr="0">
          <a:noAutofit/>
        </a:bodyPr>
        <a:lstStyle/>
        <a:p>
          <a:pPr marL="0" lvl="0" indent="0" algn="l" defTabSz="711200">
            <a:lnSpc>
              <a:spcPct val="90000"/>
            </a:lnSpc>
            <a:spcBef>
              <a:spcPct val="0"/>
            </a:spcBef>
            <a:spcAft>
              <a:spcPct val="35000"/>
            </a:spcAft>
            <a:buNone/>
            <a:defRPr sz="2000"/>
          </a:pPr>
          <a:r>
            <a:rPr lang="pt-PT" sz="1600" kern="1200" noProof="0" dirty="0"/>
            <a:t>Capacidade de combinar ou "empilhar" microcredenciais individuais em credenciais ou qualificações (macro) maiores. </a:t>
          </a:r>
        </a:p>
      </dsp:txBody>
      <dsp:txXfrm>
        <a:off x="221239" y="804752"/>
        <a:ext cx="5204507" cy="2005247"/>
      </dsp:txXfrm>
    </dsp:sp>
    <dsp:sp modelId="{67EAF489-9792-47C6-AC8B-29B482D52F93}">
      <dsp:nvSpPr>
        <dsp:cNvPr id="0" name=""/>
        <dsp:cNvSpPr/>
      </dsp:nvSpPr>
      <dsp:spPr>
        <a:xfrm>
          <a:off x="4385" y="759246"/>
          <a:ext cx="1138486" cy="1707729"/>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D19AB2-A386-4522-80A8-08D6ED4DDDE6}">
      <dsp:nvSpPr>
        <dsp:cNvPr id="0" name=""/>
        <dsp:cNvSpPr/>
      </dsp:nvSpPr>
      <dsp:spPr>
        <a:xfrm>
          <a:off x="5916307" y="1088881"/>
          <a:ext cx="5204507" cy="1626408"/>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01621" tIns="60960" rIns="60960" bIns="60960" numCol="1" spcCol="1270" anchor="ctr" anchorCtr="0">
          <a:noAutofit/>
        </a:bodyPr>
        <a:lstStyle/>
        <a:p>
          <a:pPr marL="0" lvl="0" indent="0" algn="l" defTabSz="711200">
            <a:lnSpc>
              <a:spcPct val="90000"/>
            </a:lnSpc>
            <a:spcBef>
              <a:spcPct val="0"/>
            </a:spcBef>
            <a:spcAft>
              <a:spcPct val="35000"/>
            </a:spcAft>
            <a:buNone/>
            <a:defRPr sz="2000"/>
          </a:pPr>
          <a:r>
            <a:rPr lang="pt-PT" sz="1600" kern="1200" noProof="0" dirty="0"/>
            <a:t>Os prestadores devem conceber microcredenciais que permitam combinações com outras microcredenciais, partes de qualificações ou qualificações, proporcionando aos aprendentes percursos de aprendizagem progressivos e flexíveis.   </a:t>
          </a:r>
        </a:p>
      </dsp:txBody>
      <dsp:txXfrm>
        <a:off x="5916307" y="1088881"/>
        <a:ext cx="5204507" cy="1626408"/>
      </dsp:txXfrm>
    </dsp:sp>
    <dsp:sp modelId="{30E7DD72-4E7E-4317-B374-62D97BC19933}">
      <dsp:nvSpPr>
        <dsp:cNvPr id="0" name=""/>
        <dsp:cNvSpPr/>
      </dsp:nvSpPr>
      <dsp:spPr>
        <a:xfrm>
          <a:off x="5699452" y="853955"/>
          <a:ext cx="1138486" cy="1707729"/>
        </a:xfrm>
        <a:prstGeom prst="rect">
          <a:avLst/>
        </a:prstGeom>
        <a:solidFill>
          <a:schemeClr val="accent2">
            <a:tint val="50000"/>
            <a:hueOff val="1667625"/>
            <a:satOff val="-1491"/>
            <a:lumOff val="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513DED-3B5A-4C59-97E1-13EAE46767EE}">
      <dsp:nvSpPr>
        <dsp:cNvPr id="0" name=""/>
        <dsp:cNvSpPr/>
      </dsp:nvSpPr>
      <dsp:spPr>
        <a:xfrm>
          <a:off x="221239" y="3231059"/>
          <a:ext cx="5204507" cy="1626408"/>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01621" tIns="60960" rIns="60960" bIns="60960" numCol="1" spcCol="1270" anchor="ctr" anchorCtr="0">
          <a:noAutofit/>
        </a:bodyPr>
        <a:lstStyle/>
        <a:p>
          <a:pPr marL="0" lvl="0" indent="0" algn="l" defTabSz="711200">
            <a:lnSpc>
              <a:spcPct val="90000"/>
            </a:lnSpc>
            <a:spcBef>
              <a:spcPct val="0"/>
            </a:spcBef>
            <a:spcAft>
              <a:spcPct val="35000"/>
            </a:spcAft>
            <a:buNone/>
            <a:defRPr sz="2000"/>
          </a:pPr>
          <a:r>
            <a:rPr lang="pt-PT" sz="1600" kern="1200" noProof="0" dirty="0"/>
            <a:t>reconhecer microcredenciais de crédito para uma qualificação, utilizar acordos interinstitucionais para permitir diferentes vias para o empilhamento de microcredenciais e a acumulação de crédito.</a:t>
          </a:r>
        </a:p>
      </dsp:txBody>
      <dsp:txXfrm>
        <a:off x="221239" y="3231059"/>
        <a:ext cx="5204507" cy="1626408"/>
      </dsp:txXfrm>
    </dsp:sp>
    <dsp:sp modelId="{7C891F9A-FA74-410B-9C27-50D92144E0E0}">
      <dsp:nvSpPr>
        <dsp:cNvPr id="0" name=""/>
        <dsp:cNvSpPr/>
      </dsp:nvSpPr>
      <dsp:spPr>
        <a:xfrm>
          <a:off x="4385" y="2996133"/>
          <a:ext cx="1138486" cy="1707729"/>
        </a:xfrm>
        <a:prstGeom prst="rect">
          <a:avLst/>
        </a:prstGeom>
        <a:solidFill>
          <a:schemeClr val="accent2">
            <a:tint val="50000"/>
            <a:hueOff val="3335250"/>
            <a:satOff val="-2982"/>
            <a:lumOff val="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53AF2B-9F47-4A75-8809-DE6F76FA37B2}">
      <dsp:nvSpPr>
        <dsp:cNvPr id="0" name=""/>
        <dsp:cNvSpPr/>
      </dsp:nvSpPr>
      <dsp:spPr>
        <a:xfrm>
          <a:off x="5916307" y="3231059"/>
          <a:ext cx="5204507" cy="1626408"/>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01621" tIns="60960" rIns="60960" bIns="60960" numCol="1" spcCol="1270" anchor="ctr" anchorCtr="0">
          <a:noAutofit/>
        </a:bodyPr>
        <a:lstStyle/>
        <a:p>
          <a:pPr marL="0" lvl="0" indent="0" algn="l" defTabSz="711200">
            <a:lnSpc>
              <a:spcPct val="90000"/>
            </a:lnSpc>
            <a:spcBef>
              <a:spcPct val="0"/>
            </a:spcBef>
            <a:spcAft>
              <a:spcPct val="35000"/>
            </a:spcAft>
            <a:buNone/>
            <a:defRPr sz="2000"/>
          </a:pPr>
          <a:r>
            <a:rPr lang="pt-PT" sz="1600" kern="1200" noProof="0" dirty="0"/>
            <a:t>As decisões de «empilhar» ou combinar microcredenciais cabem ao prestador de ensino e formação que reconhece as microcredenciais de outros programas de aprendizagem, cursos de curta duração ou outros prestadores.</a:t>
          </a:r>
        </a:p>
      </dsp:txBody>
      <dsp:txXfrm>
        <a:off x="5916307" y="3231059"/>
        <a:ext cx="5204507" cy="1626408"/>
      </dsp:txXfrm>
    </dsp:sp>
    <dsp:sp modelId="{2D709E5D-1F79-49D6-A528-1E9C75B0C2EC}">
      <dsp:nvSpPr>
        <dsp:cNvPr id="0" name=""/>
        <dsp:cNvSpPr/>
      </dsp:nvSpPr>
      <dsp:spPr>
        <a:xfrm>
          <a:off x="5699452" y="2996133"/>
          <a:ext cx="1138486" cy="1707729"/>
        </a:xfrm>
        <a:prstGeom prst="rect">
          <a:avLst/>
        </a:prstGeom>
        <a:solidFill>
          <a:schemeClr val="accent2">
            <a:tint val="50000"/>
            <a:hueOff val="5002875"/>
            <a:satOff val="-4473"/>
            <a:lumOff val="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a:lstStyle>
            <a:lvl1pPr algn="l">
              <a:defRPr sz="1200"/>
            </a:lvl1pPr>
          </a:lstStyle>
          <a:p>
            <a:endParaRPr/>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a:lstStyle>
            <a:lvl1pPr algn="r">
              <a:defRPr sz="1200"/>
            </a:lvl1pPr>
          </a:lstStyle>
          <a:p>
            <a:fld id="{BA0546C5-AA82-4AEE-868D-CDEC298F5C9B}" type="datetimeFigureOut">
              <a:rPr lang="en-GB" smtClean="0"/>
              <a:t>26/09/2025</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anchor="ctr"/>
          <a:lstStyle/>
          <a:p>
            <a:endParaRPr/>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a:lstStyle/>
          <a:p>
            <a:pPr lvl="0"/>
            <a:r>
              <a:t>Editar estilos de texto principais</a:t>
            </a:r>
          </a:p>
          <a:p>
            <a:pPr lvl="1"/>
            <a:r>
              <a:t>Segundo nível</a:t>
            </a:r>
          </a:p>
          <a:p>
            <a:pPr lvl="2"/>
            <a:r>
              <a:t>Terceiro nível</a:t>
            </a:r>
          </a:p>
          <a:p>
            <a:pPr lvl="3"/>
            <a:r>
              <a:t>Quarto nível</a:t>
            </a:r>
          </a:p>
          <a:p>
            <a:pPr lvl="4"/>
            <a:r>
              <a:t>Quinto nível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anchor="b"/>
          <a:lstStyle>
            <a:lvl1pPr algn="l">
              <a:defRPr sz="1200"/>
            </a:lvl1pPr>
          </a:lstStyle>
          <a:p>
            <a:endParaRPr/>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anchor="b"/>
          <a:lstStyle>
            <a:lvl1pPr algn="r">
              <a:defRPr sz="1200"/>
            </a:lvl1pPr>
          </a:lstStyle>
          <a:p>
            <a:fld id="{02A63BB7-4D6A-4B89-9461-FF3B0FBA2DA6}" type="slidenum">
              <a:rPr lang="en-GB" smtClean="0"/>
              <a:t>‹nº›</a:t>
            </a:fld>
            <a:endParaRPr lang="en-GB"/>
          </a:p>
        </p:txBody>
      </p:sp>
    </p:spTree>
    <p:extLst>
      <p:ext uri="{BB962C8B-B14F-4D97-AF65-F5344CB8AC3E}">
        <p14:creationId xmlns:p14="http://schemas.microsoft.com/office/powerpoint/2010/main" val="961564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10"/>
          </p:nvPr>
        </p:nvSpPr>
        <p:spPr/>
        <p:txBody>
          <a:bodyPr/>
          <a:lstStyle/>
          <a:p>
            <a:fld id="{02A63BB7-4D6A-4B89-9461-FF3B0FBA2DA6}" type="slidenum">
              <a:rPr lang="en-GB" smtClean="0"/>
              <a:t>1</a:t>
            </a:fld>
            <a:endParaRPr lang="en-GB"/>
          </a:p>
        </p:txBody>
      </p:sp>
    </p:spTree>
    <p:extLst>
      <p:ext uri="{BB962C8B-B14F-4D97-AF65-F5344CB8AC3E}">
        <p14:creationId xmlns:p14="http://schemas.microsoft.com/office/powerpoint/2010/main" val="391685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BC7BCAF7-922C-A5B3-C78C-66989B006C4C}"/>
            </a:ext>
          </a:extLst>
        </p:cNvPr>
        <p:cNvGrpSpPr/>
        <p:nvPr/>
      </p:nvGrpSpPr>
      <p:grpSpPr>
        <a:xfrm>
          <a:off x="0" y="0"/>
          <a:ext cx="0" cy="0"/>
          <a:chOff x="0" y="0"/>
          <a:chExt cx="0" cy="0"/>
        </a:xfrm>
      </p:grpSpPr>
      <p:sp>
        <p:nvSpPr>
          <p:cNvPr id="108" name="Google Shape;108;p4:notes">
            <a:extLst>
              <a:ext uri="{FF2B5EF4-FFF2-40B4-BE49-F238E27FC236}">
                <a16:creationId xmlns:a16="http://schemas.microsoft.com/office/drawing/2014/main" id="{A007919F-07D0-3BF5-0C3E-9C9B7755BFD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4:notes">
            <a:extLst>
              <a:ext uri="{FF2B5EF4-FFF2-40B4-BE49-F238E27FC236}">
                <a16:creationId xmlns:a16="http://schemas.microsoft.com/office/drawing/2014/main" id="{ACFF8D8E-5585-9F34-444B-58F4D129D0A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13704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17" name="bg object 17"/>
          <p:cNvSpPr/>
          <p:nvPr/>
        </p:nvSpPr>
        <p:spPr>
          <a:xfrm>
            <a:off x="361950" y="6496050"/>
            <a:ext cx="3519804" cy="0"/>
          </a:xfrm>
          <a:custGeom>
            <a:avLst/>
            <a:gdLst/>
            <a:ahLst/>
            <a:cxnLst/>
            <a:rect l="l" t="t" r="r" b="b"/>
            <a:pathLst>
              <a:path w="3519804">
                <a:moveTo>
                  <a:pt x="0" y="0"/>
                </a:moveTo>
                <a:lnTo>
                  <a:pt x="3519804" y="0"/>
                </a:lnTo>
              </a:path>
            </a:pathLst>
          </a:custGeom>
          <a:ln w="19050">
            <a:solidFill>
              <a:srgbClr val="23282A"/>
            </a:solidFill>
          </a:ln>
        </p:spPr>
        <p:txBody>
          <a:bodyPr wrap="square" lIns="0" tIns="0" rIns="0" bIns="0"/>
          <a:lstStyle/>
          <a:p>
            <a:endParaRPr/>
          </a:p>
        </p:txBody>
      </p:sp>
      <p:sp>
        <p:nvSpPr>
          <p:cNvPr id="18" name="bg object 18"/>
          <p:cNvSpPr/>
          <p:nvPr/>
        </p:nvSpPr>
        <p:spPr>
          <a:xfrm>
            <a:off x="1239583" y="290169"/>
            <a:ext cx="180975" cy="169545"/>
          </a:xfrm>
          <a:custGeom>
            <a:avLst/>
            <a:gdLst/>
            <a:ahLst/>
            <a:cxnLst/>
            <a:rect l="l" t="t" r="r" b="b"/>
            <a:pathLst>
              <a:path w="180975" h="169545">
                <a:moveTo>
                  <a:pt x="180644" y="0"/>
                </a:moveTo>
                <a:lnTo>
                  <a:pt x="0" y="0"/>
                </a:lnTo>
                <a:lnTo>
                  <a:pt x="0" y="55892"/>
                </a:lnTo>
                <a:lnTo>
                  <a:pt x="0" y="168935"/>
                </a:lnTo>
                <a:lnTo>
                  <a:pt x="69430" y="168935"/>
                </a:lnTo>
                <a:lnTo>
                  <a:pt x="69430" y="55892"/>
                </a:lnTo>
                <a:lnTo>
                  <a:pt x="180644" y="55892"/>
                </a:lnTo>
                <a:lnTo>
                  <a:pt x="180644" y="0"/>
                </a:lnTo>
                <a:close/>
              </a:path>
            </a:pathLst>
          </a:custGeom>
          <a:solidFill>
            <a:srgbClr val="24282A"/>
          </a:solidFill>
        </p:spPr>
        <p:txBody>
          <a:bodyPr wrap="square" lIns="0" tIns="0" rIns="0" bIns="0"/>
          <a:lstStyle/>
          <a:p>
            <a:endParaRPr/>
          </a:p>
        </p:txBody>
      </p:sp>
      <p:pic>
        <p:nvPicPr>
          <p:cNvPr id="19" name="bg object 19"/>
          <p:cNvPicPr/>
          <p:nvPr/>
        </p:nvPicPr>
        <p:blipFill>
          <a:blip r:embed="rId2" cstate="print"/>
          <a:stretch>
            <a:fillRect/>
          </a:stretch>
        </p:blipFill>
        <p:spPr>
          <a:xfrm>
            <a:off x="362900" y="181686"/>
            <a:ext cx="834840" cy="360542"/>
          </a:xfrm>
          <a:prstGeom prst="rect">
            <a:avLst/>
          </a:prstGeom>
        </p:spPr>
      </p:pic>
      <p:sp>
        <p:nvSpPr>
          <p:cNvPr id="20" name="bg object 20"/>
          <p:cNvSpPr/>
          <p:nvPr/>
        </p:nvSpPr>
        <p:spPr>
          <a:xfrm>
            <a:off x="1239583" y="184746"/>
            <a:ext cx="188595" cy="106045"/>
          </a:xfrm>
          <a:custGeom>
            <a:avLst/>
            <a:gdLst/>
            <a:ahLst/>
            <a:cxnLst/>
            <a:rect l="l" t="t" r="r" b="b"/>
            <a:pathLst>
              <a:path w="188594" h="106045">
                <a:moveTo>
                  <a:pt x="188315" y="0"/>
                </a:moveTo>
                <a:lnTo>
                  <a:pt x="0" y="0"/>
                </a:lnTo>
                <a:lnTo>
                  <a:pt x="0" y="55880"/>
                </a:lnTo>
                <a:lnTo>
                  <a:pt x="0" y="105422"/>
                </a:lnTo>
                <a:lnTo>
                  <a:pt x="69430" y="105422"/>
                </a:lnTo>
                <a:lnTo>
                  <a:pt x="69430" y="55880"/>
                </a:lnTo>
                <a:lnTo>
                  <a:pt x="188315" y="55880"/>
                </a:lnTo>
                <a:lnTo>
                  <a:pt x="188315" y="0"/>
                </a:lnTo>
                <a:close/>
              </a:path>
            </a:pathLst>
          </a:custGeom>
          <a:solidFill>
            <a:srgbClr val="24282A"/>
          </a:solidFill>
        </p:spPr>
        <p:txBody>
          <a:bodyPr wrap="square" lIns="0" tIns="0" rIns="0" bIns="0"/>
          <a:lstStyle/>
          <a:p>
            <a:endParaRPr/>
          </a:p>
        </p:txBody>
      </p:sp>
      <p:pic>
        <p:nvPicPr>
          <p:cNvPr id="21" name="bg object 21"/>
          <p:cNvPicPr/>
          <p:nvPr/>
        </p:nvPicPr>
        <p:blipFill>
          <a:blip r:embed="rId3" cstate="print"/>
          <a:stretch>
            <a:fillRect/>
          </a:stretch>
        </p:blipFill>
        <p:spPr>
          <a:xfrm>
            <a:off x="6096000" y="-1"/>
            <a:ext cx="6096000" cy="6858000"/>
          </a:xfrm>
          <a:prstGeom prst="rect">
            <a:avLst/>
          </a:prstGeom>
        </p:spPr>
      </p:pic>
      <p:sp>
        <p:nvSpPr>
          <p:cNvPr id="2" name="Holder 2"/>
          <p:cNvSpPr>
            <a:spLocks noGrp="1"/>
          </p:cNvSpPr>
          <p:nvPr>
            <p:ph type="ctrTitle"/>
          </p:nvPr>
        </p:nvSpPr>
        <p:spPr>
          <a:xfrm>
            <a:off x="439102" y="1732407"/>
            <a:ext cx="2149475" cy="2152650"/>
          </a:xfrm>
          <a:prstGeom prst="rect">
            <a:avLst/>
          </a:prstGeom>
        </p:spPr>
        <p:txBody>
          <a:bodyPr wrap="square" lIns="0" tIns="0" rIns="0" bIns="0">
            <a:spAutoFit/>
          </a:bodyPr>
          <a:lstStyle>
            <a:lvl1pPr>
              <a:defRPr sz="3600" b="1" i="0">
                <a:solidFill>
                  <a:srgbClr val="00A643"/>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50" b="0" i="0">
                <a:solidFill>
                  <a:srgbClr val="23282A"/>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325449E-F9CD-40E6-86B9-10CB72F1EFA8}" type="datetime1">
              <a:rPr lang="en-US" smtClean="0"/>
              <a:t>9/26/2025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A64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50" b="0" i="0">
                <a:solidFill>
                  <a:srgbClr val="23282A"/>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ADA18F5-3293-486F-B814-58E3675330D8}" type="datetime1">
              <a:rPr lang="en-US" smtClean="0"/>
              <a:t>9/26/2025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A643"/>
                </a:solidFill>
                <a:latin typeface="Arial"/>
                <a:cs typeface="Arial"/>
              </a:defRPr>
            </a:lvl1pPr>
          </a:lstStyle>
          <a:p>
            <a:endParaRPr/>
          </a:p>
        </p:txBody>
      </p:sp>
      <p:sp>
        <p:nvSpPr>
          <p:cNvPr id="3" name="Holder 3"/>
          <p:cNvSpPr>
            <a:spLocks noGrp="1"/>
          </p:cNvSpPr>
          <p:nvPr>
            <p:ph sz="half" idx="2"/>
          </p:nvPr>
        </p:nvSpPr>
        <p:spPr>
          <a:xfrm>
            <a:off x="359409" y="1714539"/>
            <a:ext cx="5138420" cy="4146550"/>
          </a:xfrm>
          <a:prstGeom prst="rect">
            <a:avLst/>
          </a:prstGeom>
        </p:spPr>
        <p:txBody>
          <a:bodyPr wrap="square" lIns="0" tIns="0" rIns="0" bIns="0">
            <a:spAutoFit/>
          </a:bodyPr>
          <a:lstStyle>
            <a:lvl1pPr>
              <a:defRPr sz="2450" b="0" i="0">
                <a:solidFill>
                  <a:srgbClr val="23282A"/>
                </a:solidFill>
                <a:latin typeface="Calibri"/>
                <a:cs typeface="Calibri"/>
              </a:defRPr>
            </a:lvl1pPr>
          </a:lstStyle>
          <a:p>
            <a:endParaRPr/>
          </a:p>
        </p:txBody>
      </p:sp>
      <p:sp>
        <p:nvSpPr>
          <p:cNvPr id="4" name="Holder 4"/>
          <p:cNvSpPr>
            <a:spLocks noGrp="1"/>
          </p:cNvSpPr>
          <p:nvPr>
            <p:ph sz="half" idx="3"/>
          </p:nvPr>
        </p:nvSpPr>
        <p:spPr>
          <a:xfrm>
            <a:off x="6510401" y="2090737"/>
            <a:ext cx="5476875" cy="4371975"/>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3669C28-3C4D-48D8-89D0-FC0F68517888}" type="datetime1">
              <a:rPr lang="en-US" smtClean="0"/>
              <a:t>9/26/2025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772275"/>
          </a:xfrm>
          <a:custGeom>
            <a:avLst/>
            <a:gdLst/>
            <a:ahLst/>
            <a:cxnLst/>
            <a:rect l="l" t="t" r="r" b="b"/>
            <a:pathLst>
              <a:path w="12192000" h="6772275">
                <a:moveTo>
                  <a:pt x="0" y="6772275"/>
                </a:moveTo>
                <a:lnTo>
                  <a:pt x="12192000" y="6772275"/>
                </a:lnTo>
                <a:lnTo>
                  <a:pt x="12192000" y="0"/>
                </a:lnTo>
                <a:lnTo>
                  <a:pt x="0" y="0"/>
                </a:lnTo>
                <a:lnTo>
                  <a:pt x="0" y="6772275"/>
                </a:lnTo>
                <a:close/>
              </a:path>
            </a:pathLst>
          </a:custGeom>
          <a:solidFill>
            <a:srgbClr val="A2F6FF"/>
          </a:solidFill>
        </p:spPr>
        <p:txBody>
          <a:bodyPr wrap="square" lIns="0" tIns="0" rIns="0" bIns="0"/>
          <a:lstStyle/>
          <a:p>
            <a:endParaRPr/>
          </a:p>
        </p:txBody>
      </p:sp>
      <p:sp>
        <p:nvSpPr>
          <p:cNvPr id="17" name="bg object 17"/>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18" name="bg object 18"/>
          <p:cNvSpPr/>
          <p:nvPr/>
        </p:nvSpPr>
        <p:spPr>
          <a:xfrm>
            <a:off x="361950" y="6496050"/>
            <a:ext cx="3519804" cy="0"/>
          </a:xfrm>
          <a:custGeom>
            <a:avLst/>
            <a:gdLst/>
            <a:ahLst/>
            <a:cxnLst/>
            <a:rect l="l" t="t" r="r" b="b"/>
            <a:pathLst>
              <a:path w="3519804">
                <a:moveTo>
                  <a:pt x="0" y="0"/>
                </a:moveTo>
                <a:lnTo>
                  <a:pt x="3519804" y="0"/>
                </a:lnTo>
              </a:path>
            </a:pathLst>
          </a:custGeom>
          <a:ln w="19050">
            <a:solidFill>
              <a:srgbClr val="23282A"/>
            </a:solidFill>
          </a:ln>
        </p:spPr>
        <p:txBody>
          <a:bodyPr wrap="square" lIns="0" tIns="0" rIns="0" bIns="0"/>
          <a:lstStyle/>
          <a:p>
            <a:endParaRPr/>
          </a:p>
        </p:txBody>
      </p:sp>
      <p:sp>
        <p:nvSpPr>
          <p:cNvPr id="19" name="bg object 19"/>
          <p:cNvSpPr/>
          <p:nvPr/>
        </p:nvSpPr>
        <p:spPr>
          <a:xfrm>
            <a:off x="1239583" y="290169"/>
            <a:ext cx="180975" cy="169545"/>
          </a:xfrm>
          <a:custGeom>
            <a:avLst/>
            <a:gdLst/>
            <a:ahLst/>
            <a:cxnLst/>
            <a:rect l="l" t="t" r="r" b="b"/>
            <a:pathLst>
              <a:path w="180975" h="169545">
                <a:moveTo>
                  <a:pt x="180644" y="0"/>
                </a:moveTo>
                <a:lnTo>
                  <a:pt x="0" y="0"/>
                </a:lnTo>
                <a:lnTo>
                  <a:pt x="0" y="55892"/>
                </a:lnTo>
                <a:lnTo>
                  <a:pt x="0" y="168935"/>
                </a:lnTo>
                <a:lnTo>
                  <a:pt x="69430" y="168935"/>
                </a:lnTo>
                <a:lnTo>
                  <a:pt x="69430" y="55892"/>
                </a:lnTo>
                <a:lnTo>
                  <a:pt x="180644" y="55892"/>
                </a:lnTo>
                <a:lnTo>
                  <a:pt x="180644" y="0"/>
                </a:lnTo>
                <a:close/>
              </a:path>
            </a:pathLst>
          </a:custGeom>
          <a:solidFill>
            <a:srgbClr val="24282A"/>
          </a:solidFill>
        </p:spPr>
        <p:txBody>
          <a:bodyPr wrap="square" lIns="0" tIns="0" rIns="0" bIns="0"/>
          <a:lstStyle/>
          <a:p>
            <a:endParaRPr/>
          </a:p>
        </p:txBody>
      </p:sp>
      <p:pic>
        <p:nvPicPr>
          <p:cNvPr id="20" name="bg object 20"/>
          <p:cNvPicPr/>
          <p:nvPr/>
        </p:nvPicPr>
        <p:blipFill>
          <a:blip r:embed="rId2" cstate="print"/>
          <a:stretch>
            <a:fillRect/>
          </a:stretch>
        </p:blipFill>
        <p:spPr>
          <a:xfrm>
            <a:off x="362900" y="181686"/>
            <a:ext cx="834840" cy="360542"/>
          </a:xfrm>
          <a:prstGeom prst="rect">
            <a:avLst/>
          </a:prstGeom>
        </p:spPr>
      </p:pic>
      <p:sp>
        <p:nvSpPr>
          <p:cNvPr id="21" name="bg object 21"/>
          <p:cNvSpPr/>
          <p:nvPr/>
        </p:nvSpPr>
        <p:spPr>
          <a:xfrm>
            <a:off x="1239583" y="184746"/>
            <a:ext cx="188595" cy="106045"/>
          </a:xfrm>
          <a:custGeom>
            <a:avLst/>
            <a:gdLst/>
            <a:ahLst/>
            <a:cxnLst/>
            <a:rect l="l" t="t" r="r" b="b"/>
            <a:pathLst>
              <a:path w="188594" h="106045">
                <a:moveTo>
                  <a:pt x="188315" y="0"/>
                </a:moveTo>
                <a:lnTo>
                  <a:pt x="0" y="0"/>
                </a:lnTo>
                <a:lnTo>
                  <a:pt x="0" y="55880"/>
                </a:lnTo>
                <a:lnTo>
                  <a:pt x="0" y="105422"/>
                </a:lnTo>
                <a:lnTo>
                  <a:pt x="69430" y="105422"/>
                </a:lnTo>
                <a:lnTo>
                  <a:pt x="69430" y="55880"/>
                </a:lnTo>
                <a:lnTo>
                  <a:pt x="188315" y="55880"/>
                </a:lnTo>
                <a:lnTo>
                  <a:pt x="188315" y="0"/>
                </a:lnTo>
                <a:close/>
              </a:path>
            </a:pathLst>
          </a:custGeom>
          <a:solidFill>
            <a:srgbClr val="24282A"/>
          </a:solidFill>
        </p:spPr>
        <p:txBody>
          <a:bodyPr wrap="square" lIns="0" tIns="0" rIns="0" bIns="0"/>
          <a:lstStyle/>
          <a:p>
            <a:endParaRPr/>
          </a:p>
        </p:txBody>
      </p:sp>
      <p:sp>
        <p:nvSpPr>
          <p:cNvPr id="2" name="Holder 2"/>
          <p:cNvSpPr>
            <a:spLocks noGrp="1"/>
          </p:cNvSpPr>
          <p:nvPr>
            <p:ph type="title"/>
          </p:nvPr>
        </p:nvSpPr>
        <p:spPr/>
        <p:txBody>
          <a:bodyPr lIns="0" tIns="0" rIns="0" bIns="0"/>
          <a:lstStyle>
            <a:lvl1pPr>
              <a:defRPr sz="3600" b="1" i="0">
                <a:solidFill>
                  <a:srgbClr val="00A64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0A5A4CD3-D780-4C37-92A3-8E3A11DBA5DF}" type="datetime1">
              <a:rPr lang="en-US" smtClean="0"/>
              <a:t>9/26/2025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B18F6E39-9236-4D2F-8AF5-DC918721BC04}" type="datetime1">
              <a:rPr lang="en-US" smtClean="0"/>
              <a:t>9/26/2025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17" name="bg object 17"/>
          <p:cNvSpPr/>
          <p:nvPr/>
        </p:nvSpPr>
        <p:spPr>
          <a:xfrm>
            <a:off x="361950" y="6496050"/>
            <a:ext cx="3519804" cy="0"/>
          </a:xfrm>
          <a:custGeom>
            <a:avLst/>
            <a:gdLst/>
            <a:ahLst/>
            <a:cxnLst/>
            <a:rect l="l" t="t" r="r" b="b"/>
            <a:pathLst>
              <a:path w="3519804">
                <a:moveTo>
                  <a:pt x="0" y="0"/>
                </a:moveTo>
                <a:lnTo>
                  <a:pt x="3519804" y="0"/>
                </a:lnTo>
              </a:path>
            </a:pathLst>
          </a:custGeom>
          <a:ln w="19050">
            <a:solidFill>
              <a:srgbClr val="23282A"/>
            </a:solidFill>
          </a:ln>
        </p:spPr>
        <p:txBody>
          <a:bodyPr wrap="square" lIns="0" tIns="0" rIns="0" bIns="0"/>
          <a:lstStyle/>
          <a:p>
            <a:endParaRPr/>
          </a:p>
        </p:txBody>
      </p:sp>
      <p:sp>
        <p:nvSpPr>
          <p:cNvPr id="18" name="bg object 18"/>
          <p:cNvSpPr/>
          <p:nvPr/>
        </p:nvSpPr>
        <p:spPr>
          <a:xfrm>
            <a:off x="1239583" y="290169"/>
            <a:ext cx="180975" cy="169545"/>
          </a:xfrm>
          <a:custGeom>
            <a:avLst/>
            <a:gdLst/>
            <a:ahLst/>
            <a:cxnLst/>
            <a:rect l="l" t="t" r="r" b="b"/>
            <a:pathLst>
              <a:path w="180975" h="169545">
                <a:moveTo>
                  <a:pt x="180644" y="0"/>
                </a:moveTo>
                <a:lnTo>
                  <a:pt x="0" y="0"/>
                </a:lnTo>
                <a:lnTo>
                  <a:pt x="0" y="55892"/>
                </a:lnTo>
                <a:lnTo>
                  <a:pt x="0" y="168935"/>
                </a:lnTo>
                <a:lnTo>
                  <a:pt x="69430" y="168935"/>
                </a:lnTo>
                <a:lnTo>
                  <a:pt x="69430" y="55892"/>
                </a:lnTo>
                <a:lnTo>
                  <a:pt x="180644" y="55892"/>
                </a:lnTo>
                <a:lnTo>
                  <a:pt x="180644" y="0"/>
                </a:lnTo>
                <a:close/>
              </a:path>
            </a:pathLst>
          </a:custGeom>
          <a:solidFill>
            <a:srgbClr val="24282A"/>
          </a:solidFill>
        </p:spPr>
        <p:txBody>
          <a:bodyPr wrap="square" lIns="0" tIns="0" rIns="0" bIns="0"/>
          <a:lstStyle/>
          <a:p>
            <a:endParaRPr/>
          </a:p>
        </p:txBody>
      </p:sp>
      <p:pic>
        <p:nvPicPr>
          <p:cNvPr id="19" name="bg object 19"/>
          <p:cNvPicPr/>
          <p:nvPr/>
        </p:nvPicPr>
        <p:blipFill>
          <a:blip r:embed="rId7" cstate="print"/>
          <a:stretch>
            <a:fillRect/>
          </a:stretch>
        </p:blipFill>
        <p:spPr>
          <a:xfrm>
            <a:off x="362900" y="181686"/>
            <a:ext cx="834840" cy="360542"/>
          </a:xfrm>
          <a:prstGeom prst="rect">
            <a:avLst/>
          </a:prstGeom>
        </p:spPr>
      </p:pic>
      <p:sp>
        <p:nvSpPr>
          <p:cNvPr id="20" name="bg object 20"/>
          <p:cNvSpPr/>
          <p:nvPr/>
        </p:nvSpPr>
        <p:spPr>
          <a:xfrm>
            <a:off x="1239583" y="184746"/>
            <a:ext cx="188595" cy="106045"/>
          </a:xfrm>
          <a:custGeom>
            <a:avLst/>
            <a:gdLst/>
            <a:ahLst/>
            <a:cxnLst/>
            <a:rect l="l" t="t" r="r" b="b"/>
            <a:pathLst>
              <a:path w="188594" h="106045">
                <a:moveTo>
                  <a:pt x="188315" y="0"/>
                </a:moveTo>
                <a:lnTo>
                  <a:pt x="0" y="0"/>
                </a:lnTo>
                <a:lnTo>
                  <a:pt x="0" y="55880"/>
                </a:lnTo>
                <a:lnTo>
                  <a:pt x="0" y="105422"/>
                </a:lnTo>
                <a:lnTo>
                  <a:pt x="69430" y="105422"/>
                </a:lnTo>
                <a:lnTo>
                  <a:pt x="69430" y="55880"/>
                </a:lnTo>
                <a:lnTo>
                  <a:pt x="188315" y="55880"/>
                </a:lnTo>
                <a:lnTo>
                  <a:pt x="188315" y="0"/>
                </a:lnTo>
                <a:close/>
              </a:path>
            </a:pathLst>
          </a:custGeom>
          <a:solidFill>
            <a:srgbClr val="24282A"/>
          </a:solidFill>
        </p:spPr>
        <p:txBody>
          <a:bodyPr wrap="square" lIns="0" tIns="0" rIns="0" bIns="0"/>
          <a:lstStyle/>
          <a:p>
            <a:endParaRPr/>
          </a:p>
        </p:txBody>
      </p:sp>
      <p:sp>
        <p:nvSpPr>
          <p:cNvPr id="2" name="Holder 2"/>
          <p:cNvSpPr>
            <a:spLocks noGrp="1"/>
          </p:cNvSpPr>
          <p:nvPr>
            <p:ph type="title"/>
          </p:nvPr>
        </p:nvSpPr>
        <p:spPr>
          <a:xfrm>
            <a:off x="204787" y="-121285"/>
            <a:ext cx="11782488" cy="1535811"/>
          </a:xfrm>
          <a:prstGeom prst="rect">
            <a:avLst/>
          </a:prstGeom>
        </p:spPr>
        <p:txBody>
          <a:bodyPr wrap="square" lIns="0" tIns="0" rIns="0" bIns="0">
            <a:spAutoFit/>
          </a:bodyPr>
          <a:lstStyle>
            <a:lvl1pPr>
              <a:defRPr sz="3600" b="1" i="0">
                <a:solidFill>
                  <a:srgbClr val="00A643"/>
                </a:solidFill>
                <a:latin typeface="Arial"/>
                <a:cs typeface="Arial"/>
              </a:defRPr>
            </a:lvl1pPr>
          </a:lstStyle>
          <a:p>
            <a:endParaRPr/>
          </a:p>
        </p:txBody>
      </p:sp>
      <p:sp>
        <p:nvSpPr>
          <p:cNvPr id="3" name="Holder 3"/>
          <p:cNvSpPr>
            <a:spLocks noGrp="1"/>
          </p:cNvSpPr>
          <p:nvPr>
            <p:ph type="body" idx="1"/>
          </p:nvPr>
        </p:nvSpPr>
        <p:spPr>
          <a:xfrm>
            <a:off x="5218684" y="2243137"/>
            <a:ext cx="6506845" cy="4159885"/>
          </a:xfrm>
          <a:prstGeom prst="rect">
            <a:avLst/>
          </a:prstGeom>
        </p:spPr>
        <p:txBody>
          <a:bodyPr wrap="square" lIns="0" tIns="0" rIns="0" bIns="0">
            <a:spAutoFit/>
          </a:bodyPr>
          <a:lstStyle>
            <a:lvl1pPr>
              <a:defRPr sz="1850" b="0" i="0">
                <a:solidFill>
                  <a:srgbClr val="23282A"/>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7E02D650-EDA0-486A-B772-B8313797EE3F}" type="datetime1">
              <a:rPr lang="en-US" smtClean="0"/>
              <a:t>9/26/2025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weforum.org/"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www.weforum.org/agenda/2023/05/future-of-jobs-2023-skill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weforum.org/"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www.weforum.org/agenda/2023/05/future-of-jobs-2023-skill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hyperlink" Target="https://acqf.africa/capacity-development-programme/training-modules/micro-credentials-handbook/@@display-file/file/Micro-Credentials%20Handbook%20ACQF_FINAL%20Version_23.12.2024_WEB_EN.pdf"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eur-lex.europa.eu/legal-content/DE/TXT/?uri=uriserv:OJ.C_.2022.243.01.0010.01.ENG" TargetMode="External"/><Relationship Id="rId2" Type="http://schemas.openxmlformats.org/officeDocument/2006/relationships/hyperlink" Target="https://unesdoc.unesco.org/ark:/48223/pf0000381668"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2900" y="181686"/>
            <a:ext cx="1065530" cy="360680"/>
            <a:chOff x="362900" y="181686"/>
            <a:chExt cx="1065530" cy="360680"/>
          </a:xfrm>
        </p:grpSpPr>
        <p:sp>
          <p:nvSpPr>
            <p:cNvPr id="3" name="object 3"/>
            <p:cNvSpPr/>
            <p:nvPr/>
          </p:nvSpPr>
          <p:spPr>
            <a:xfrm>
              <a:off x="1239583" y="290169"/>
              <a:ext cx="180975" cy="169545"/>
            </a:xfrm>
            <a:custGeom>
              <a:avLst/>
              <a:gdLst/>
              <a:ahLst/>
              <a:cxnLst/>
              <a:rect l="l" t="t" r="r" b="b"/>
              <a:pathLst>
                <a:path w="180975" h="169545">
                  <a:moveTo>
                    <a:pt x="180644" y="0"/>
                  </a:moveTo>
                  <a:lnTo>
                    <a:pt x="0" y="0"/>
                  </a:lnTo>
                  <a:lnTo>
                    <a:pt x="0" y="55892"/>
                  </a:lnTo>
                  <a:lnTo>
                    <a:pt x="0" y="168935"/>
                  </a:lnTo>
                  <a:lnTo>
                    <a:pt x="69430" y="168935"/>
                  </a:lnTo>
                  <a:lnTo>
                    <a:pt x="69430" y="55892"/>
                  </a:lnTo>
                  <a:lnTo>
                    <a:pt x="180644" y="55892"/>
                  </a:lnTo>
                  <a:lnTo>
                    <a:pt x="180644" y="0"/>
                  </a:lnTo>
                  <a:close/>
                </a:path>
              </a:pathLst>
            </a:custGeom>
            <a:solidFill>
              <a:srgbClr val="24282A"/>
            </a:solidFill>
          </p:spPr>
          <p:txBody>
            <a:bodyPr wrap="square" lIns="0" tIns="0" rIns="0" bIns="0"/>
            <a:lstStyle/>
            <a:p>
              <a:endParaRPr/>
            </a:p>
          </p:txBody>
        </p:sp>
        <p:pic>
          <p:nvPicPr>
            <p:cNvPr id="4" name="object 4"/>
            <p:cNvPicPr/>
            <p:nvPr/>
          </p:nvPicPr>
          <p:blipFill>
            <a:blip r:embed="rId3" cstate="print"/>
            <a:stretch>
              <a:fillRect/>
            </a:stretch>
          </p:blipFill>
          <p:spPr>
            <a:xfrm>
              <a:off x="362900" y="181686"/>
              <a:ext cx="834840" cy="360542"/>
            </a:xfrm>
            <a:prstGeom prst="rect">
              <a:avLst/>
            </a:prstGeom>
          </p:spPr>
        </p:pic>
        <p:sp>
          <p:nvSpPr>
            <p:cNvPr id="5" name="object 5"/>
            <p:cNvSpPr/>
            <p:nvPr/>
          </p:nvSpPr>
          <p:spPr>
            <a:xfrm>
              <a:off x="1239583" y="184746"/>
              <a:ext cx="188595" cy="106045"/>
            </a:xfrm>
            <a:custGeom>
              <a:avLst/>
              <a:gdLst/>
              <a:ahLst/>
              <a:cxnLst/>
              <a:rect l="l" t="t" r="r" b="b"/>
              <a:pathLst>
                <a:path w="188594" h="106045">
                  <a:moveTo>
                    <a:pt x="188315" y="0"/>
                  </a:moveTo>
                  <a:lnTo>
                    <a:pt x="0" y="0"/>
                  </a:lnTo>
                  <a:lnTo>
                    <a:pt x="0" y="55880"/>
                  </a:lnTo>
                  <a:lnTo>
                    <a:pt x="0" y="105422"/>
                  </a:lnTo>
                  <a:lnTo>
                    <a:pt x="69430" y="105422"/>
                  </a:lnTo>
                  <a:lnTo>
                    <a:pt x="69430" y="55880"/>
                  </a:lnTo>
                  <a:lnTo>
                    <a:pt x="188315" y="55880"/>
                  </a:lnTo>
                  <a:lnTo>
                    <a:pt x="188315" y="0"/>
                  </a:lnTo>
                  <a:close/>
                </a:path>
              </a:pathLst>
            </a:custGeom>
            <a:solidFill>
              <a:srgbClr val="24282A"/>
            </a:solidFill>
          </p:spPr>
          <p:txBody>
            <a:bodyPr wrap="square" lIns="0" tIns="0" rIns="0" bIns="0"/>
            <a:lstStyle/>
            <a:p>
              <a:endParaRPr/>
            </a:p>
          </p:txBody>
        </p:sp>
      </p:grpSp>
      <p:sp>
        <p:nvSpPr>
          <p:cNvPr id="7" name="object 7"/>
          <p:cNvSpPr/>
          <p:nvPr/>
        </p:nvSpPr>
        <p:spPr>
          <a:xfrm>
            <a:off x="4448175" y="4284432"/>
            <a:ext cx="7743825" cy="2696857"/>
          </a:xfrm>
          <a:custGeom>
            <a:avLst/>
            <a:gdLst/>
            <a:ahLst/>
            <a:cxnLst/>
            <a:rect l="l" t="t" r="r" b="b"/>
            <a:pathLst>
              <a:path w="7743825" h="2809875">
                <a:moveTo>
                  <a:pt x="0" y="2809875"/>
                </a:moveTo>
                <a:lnTo>
                  <a:pt x="7743825" y="2809875"/>
                </a:lnTo>
                <a:lnTo>
                  <a:pt x="7743825" y="0"/>
                </a:lnTo>
                <a:lnTo>
                  <a:pt x="0" y="0"/>
                </a:lnTo>
                <a:lnTo>
                  <a:pt x="0" y="2809875"/>
                </a:lnTo>
                <a:close/>
              </a:path>
            </a:pathLst>
          </a:custGeom>
          <a:solidFill>
            <a:srgbClr val="1F2A44"/>
          </a:solidFill>
        </p:spPr>
        <p:txBody>
          <a:bodyPr wrap="square" lIns="0" tIns="0" rIns="0" bIns="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kern="1200">
                <a:solidFill>
                  <a:srgbClr val="FFC000"/>
                </a:solidFill>
                <a:latin typeface="Nunito Sans Light" pitchFamily="2" charset="77"/>
                <a:ea typeface="+mn-ea"/>
                <a:cs typeface="+mn-cs"/>
              </a:defRPr>
            </a:pPr>
            <a:r>
              <a:rPr dirty="0"/>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pPr>
            <a:endParaRPr sz="2800" b="1" kern="1200" dirty="0">
              <a:solidFill>
                <a:srgbClr val="FFC000"/>
              </a:solidFill>
              <a:latin typeface="Nunito Sans Light" pitchFamily="2" charset="77"/>
              <a:ea typeface="+mn-ea"/>
              <a:cs typeface="+mn-cs"/>
            </a:endParaRPr>
          </a:p>
          <a:p>
            <a:pPr algn="ctr" rtl="0">
              <a:lnSpc>
                <a:spcPct val="90000"/>
              </a:lnSpc>
              <a:spcBef>
                <a:spcPts val="1000"/>
              </a:spcBef>
              <a:defRPr sz="2800" b="1" kern="1200">
                <a:ln>
                  <a:noFill/>
                </a:ln>
                <a:effectLst/>
                <a:uLnTx/>
                <a:uFillTx/>
                <a:latin typeface="Nunito Sans Light" pitchFamily="2" charset="77"/>
                <a:ea typeface="+mn-ea"/>
                <a:cs typeface="+mn-cs"/>
              </a:defRPr>
            </a:pPr>
            <a:r>
              <a:rPr lang="pt-PT" noProof="0" dirty="0">
                <a:solidFill>
                  <a:srgbClr val="FFFFFF"/>
                </a:solidFill>
              </a:rPr>
              <a:t>                </a:t>
            </a:r>
            <a:r>
              <a:rPr lang="pt-PT" noProof="0" dirty="0">
                <a:solidFill>
                  <a:srgbClr val="FFFF00"/>
                </a:solidFill>
              </a:rPr>
              <a:t>Apresentado por: James Mwewa</a:t>
            </a:r>
            <a:endParaRPr kumimoji="0" lang="pt-PT" sz="2800" b="1" i="0" u="none" strike="noStrike" kern="1200" cap="none" normalizeH="0" baseline="0" noProof="0" dirty="0">
              <a:ln>
                <a:noFill/>
              </a:ln>
              <a:solidFill>
                <a:srgbClr val="FFFF00"/>
              </a:solidFill>
              <a:effectLst/>
              <a:uLnTx/>
              <a:uFillTx/>
              <a:latin typeface="Nunito Sans Light" pitchFamily="2" charset="77"/>
              <a:ea typeface="+mn-ea"/>
              <a:cs typeface="+mn-cs"/>
            </a:endParaRPr>
          </a:p>
        </p:txBody>
      </p:sp>
      <p:grpSp>
        <p:nvGrpSpPr>
          <p:cNvPr id="8" name="object 8"/>
          <p:cNvGrpSpPr/>
          <p:nvPr/>
        </p:nvGrpSpPr>
        <p:grpSpPr>
          <a:xfrm>
            <a:off x="5165725" y="181686"/>
            <a:ext cx="1692275" cy="817244"/>
            <a:chOff x="6459909" y="401164"/>
            <a:chExt cx="1692275" cy="817244"/>
          </a:xfrm>
        </p:grpSpPr>
        <p:pic>
          <p:nvPicPr>
            <p:cNvPr id="9" name="object 9"/>
            <p:cNvPicPr/>
            <p:nvPr/>
          </p:nvPicPr>
          <p:blipFill>
            <a:blip r:embed="rId4" cstate="print"/>
            <a:stretch>
              <a:fillRect/>
            </a:stretch>
          </p:blipFill>
          <p:spPr>
            <a:xfrm>
              <a:off x="6462241" y="401806"/>
              <a:ext cx="1466650" cy="816344"/>
            </a:xfrm>
            <a:prstGeom prst="rect">
              <a:avLst/>
            </a:prstGeom>
          </p:spPr>
        </p:pic>
        <p:sp>
          <p:nvSpPr>
            <p:cNvPr id="10" name="object 10"/>
            <p:cNvSpPr/>
            <p:nvPr/>
          </p:nvSpPr>
          <p:spPr>
            <a:xfrm>
              <a:off x="6459906" y="401167"/>
              <a:ext cx="1692275" cy="438784"/>
            </a:xfrm>
            <a:custGeom>
              <a:avLst/>
              <a:gdLst/>
              <a:ahLst/>
              <a:cxnLst/>
              <a:rect l="l" t="t" r="r" b="b"/>
              <a:pathLst>
                <a:path w="1692275" h="438784">
                  <a:moveTo>
                    <a:pt x="490397" y="438188"/>
                  </a:moveTo>
                  <a:lnTo>
                    <a:pt x="446747" y="344220"/>
                  </a:lnTo>
                  <a:lnTo>
                    <a:pt x="407885" y="260591"/>
                  </a:lnTo>
                  <a:lnTo>
                    <a:pt x="344246" y="123634"/>
                  </a:lnTo>
                  <a:lnTo>
                    <a:pt x="305193" y="39585"/>
                  </a:lnTo>
                  <a:lnTo>
                    <a:pt x="305193" y="260591"/>
                  </a:lnTo>
                  <a:lnTo>
                    <a:pt x="187020" y="260591"/>
                  </a:lnTo>
                  <a:lnTo>
                    <a:pt x="246087" y="123634"/>
                  </a:lnTo>
                  <a:lnTo>
                    <a:pt x="305193" y="260591"/>
                  </a:lnTo>
                  <a:lnTo>
                    <a:pt x="305193" y="39585"/>
                  </a:lnTo>
                  <a:lnTo>
                    <a:pt x="289344" y="5461"/>
                  </a:lnTo>
                  <a:lnTo>
                    <a:pt x="200418" y="5461"/>
                  </a:lnTo>
                  <a:lnTo>
                    <a:pt x="0" y="438188"/>
                  </a:lnTo>
                  <a:lnTo>
                    <a:pt x="112687" y="438188"/>
                  </a:lnTo>
                  <a:lnTo>
                    <a:pt x="151066" y="344220"/>
                  </a:lnTo>
                  <a:lnTo>
                    <a:pt x="341147" y="344220"/>
                  </a:lnTo>
                  <a:lnTo>
                    <a:pt x="379514" y="438188"/>
                  </a:lnTo>
                  <a:lnTo>
                    <a:pt x="490397" y="438188"/>
                  </a:lnTo>
                  <a:close/>
                </a:path>
                <a:path w="1692275" h="438784">
                  <a:moveTo>
                    <a:pt x="858329" y="46583"/>
                  </a:moveTo>
                  <a:lnTo>
                    <a:pt x="812812" y="19519"/>
                  </a:lnTo>
                  <a:lnTo>
                    <a:pt x="774141" y="7086"/>
                  </a:lnTo>
                  <a:lnTo>
                    <a:pt x="733386" y="749"/>
                  </a:lnTo>
                  <a:lnTo>
                    <a:pt x="712724" y="0"/>
                  </a:lnTo>
                  <a:lnTo>
                    <a:pt x="680313" y="1714"/>
                  </a:lnTo>
                  <a:lnTo>
                    <a:pt x="621982" y="15341"/>
                  </a:lnTo>
                  <a:lnTo>
                    <a:pt x="572909" y="42075"/>
                  </a:lnTo>
                  <a:lnTo>
                    <a:pt x="534530" y="80721"/>
                  </a:lnTo>
                  <a:lnTo>
                    <a:pt x="508330" y="129616"/>
                  </a:lnTo>
                  <a:lnTo>
                    <a:pt x="495084" y="187045"/>
                  </a:lnTo>
                  <a:lnTo>
                    <a:pt x="493420" y="218770"/>
                  </a:lnTo>
                  <a:lnTo>
                    <a:pt x="495084" y="250520"/>
                  </a:lnTo>
                  <a:lnTo>
                    <a:pt x="508330" y="308102"/>
                  </a:lnTo>
                  <a:lnTo>
                    <a:pt x="534479" y="357238"/>
                  </a:lnTo>
                  <a:lnTo>
                    <a:pt x="572871" y="396049"/>
                  </a:lnTo>
                  <a:lnTo>
                    <a:pt x="621969" y="422833"/>
                  </a:lnTo>
                  <a:lnTo>
                    <a:pt x="680300" y="436473"/>
                  </a:lnTo>
                  <a:lnTo>
                    <a:pt x="712724" y="438188"/>
                  </a:lnTo>
                  <a:lnTo>
                    <a:pt x="733386" y="437451"/>
                  </a:lnTo>
                  <a:lnTo>
                    <a:pt x="774141" y="431114"/>
                  </a:lnTo>
                  <a:lnTo>
                    <a:pt x="812812" y="418604"/>
                  </a:lnTo>
                  <a:lnTo>
                    <a:pt x="858329" y="391629"/>
                  </a:lnTo>
                  <a:lnTo>
                    <a:pt x="823607" y="312813"/>
                  </a:lnTo>
                  <a:lnTo>
                    <a:pt x="796950" y="328993"/>
                  </a:lnTo>
                  <a:lnTo>
                    <a:pt x="769988" y="340550"/>
                  </a:lnTo>
                  <a:lnTo>
                    <a:pt x="742721" y="347484"/>
                  </a:lnTo>
                  <a:lnTo>
                    <a:pt x="715162" y="349796"/>
                  </a:lnTo>
                  <a:lnTo>
                    <a:pt x="690499" y="347713"/>
                  </a:lnTo>
                  <a:lnTo>
                    <a:pt x="650455" y="331203"/>
                  </a:lnTo>
                  <a:lnTo>
                    <a:pt x="622935" y="298259"/>
                  </a:lnTo>
                  <a:lnTo>
                    <a:pt x="609066" y="249313"/>
                  </a:lnTo>
                  <a:lnTo>
                    <a:pt x="607339" y="218884"/>
                  </a:lnTo>
                  <a:lnTo>
                    <a:pt x="609066" y="188455"/>
                  </a:lnTo>
                  <a:lnTo>
                    <a:pt x="622935" y="139661"/>
                  </a:lnTo>
                  <a:lnTo>
                    <a:pt x="650455" y="106997"/>
                  </a:lnTo>
                  <a:lnTo>
                    <a:pt x="690499" y="90627"/>
                  </a:lnTo>
                  <a:lnTo>
                    <a:pt x="715162" y="88582"/>
                  </a:lnTo>
                  <a:lnTo>
                    <a:pt x="742721" y="90893"/>
                  </a:lnTo>
                  <a:lnTo>
                    <a:pt x="769988" y="97802"/>
                  </a:lnTo>
                  <a:lnTo>
                    <a:pt x="796950" y="109321"/>
                  </a:lnTo>
                  <a:lnTo>
                    <a:pt x="823607" y="125425"/>
                  </a:lnTo>
                  <a:lnTo>
                    <a:pt x="858329" y="46583"/>
                  </a:lnTo>
                  <a:close/>
                </a:path>
                <a:path w="1692275" h="438784">
                  <a:moveTo>
                    <a:pt x="1691678" y="6070"/>
                  </a:moveTo>
                  <a:lnTo>
                    <a:pt x="1392555" y="6070"/>
                  </a:lnTo>
                  <a:lnTo>
                    <a:pt x="1392555" y="92202"/>
                  </a:lnTo>
                  <a:lnTo>
                    <a:pt x="1392555" y="172008"/>
                  </a:lnTo>
                  <a:lnTo>
                    <a:pt x="1392555" y="258140"/>
                  </a:lnTo>
                  <a:lnTo>
                    <a:pt x="1392555" y="438023"/>
                  </a:lnTo>
                  <a:lnTo>
                    <a:pt x="1502816" y="438023"/>
                  </a:lnTo>
                  <a:lnTo>
                    <a:pt x="1502816" y="258140"/>
                  </a:lnTo>
                  <a:lnTo>
                    <a:pt x="1679486" y="258140"/>
                  </a:lnTo>
                  <a:lnTo>
                    <a:pt x="1679486" y="172008"/>
                  </a:lnTo>
                  <a:lnTo>
                    <a:pt x="1502816" y="172008"/>
                  </a:lnTo>
                  <a:lnTo>
                    <a:pt x="1502816" y="92202"/>
                  </a:lnTo>
                  <a:lnTo>
                    <a:pt x="1691678" y="92202"/>
                  </a:lnTo>
                  <a:lnTo>
                    <a:pt x="1691678" y="6070"/>
                  </a:lnTo>
                  <a:close/>
                </a:path>
              </a:pathLst>
            </a:custGeom>
            <a:solidFill>
              <a:srgbClr val="24282A"/>
            </a:solidFill>
          </p:spPr>
          <p:txBody>
            <a:bodyPr wrap="square" lIns="0" tIns="0" rIns="0" bIns="0"/>
            <a:lstStyle/>
            <a:p>
              <a:endParaRPr/>
            </a:p>
          </p:txBody>
        </p:sp>
      </p:grpSp>
      <p:sp>
        <p:nvSpPr>
          <p:cNvPr id="11" name="object 11"/>
          <p:cNvSpPr/>
          <p:nvPr/>
        </p:nvSpPr>
        <p:spPr>
          <a:xfrm>
            <a:off x="6553200" y="1571625"/>
            <a:ext cx="0" cy="2148205"/>
          </a:xfrm>
          <a:custGeom>
            <a:avLst/>
            <a:gdLst/>
            <a:ahLst/>
            <a:cxnLst/>
            <a:rect l="l" t="t" r="r" b="b"/>
            <a:pathLst>
              <a:path h="2148204">
                <a:moveTo>
                  <a:pt x="0" y="0"/>
                </a:moveTo>
                <a:lnTo>
                  <a:pt x="0" y="2147824"/>
                </a:lnTo>
              </a:path>
            </a:pathLst>
          </a:custGeom>
          <a:ln w="92075">
            <a:solidFill>
              <a:srgbClr val="23282A"/>
            </a:solidFill>
          </a:ln>
        </p:spPr>
        <p:txBody>
          <a:bodyPr wrap="square" lIns="0" tIns="0" rIns="0" bIns="0"/>
          <a:lstStyle/>
          <a:p>
            <a:endParaRPr/>
          </a:p>
        </p:txBody>
      </p:sp>
      <p:sp>
        <p:nvSpPr>
          <p:cNvPr id="12" name="object 12"/>
          <p:cNvSpPr/>
          <p:nvPr/>
        </p:nvSpPr>
        <p:spPr>
          <a:xfrm>
            <a:off x="6457950" y="4714875"/>
            <a:ext cx="5378450" cy="0"/>
          </a:xfrm>
          <a:custGeom>
            <a:avLst/>
            <a:gdLst/>
            <a:ahLst/>
            <a:cxnLst/>
            <a:rect l="l" t="t" r="r" b="b"/>
            <a:pathLst>
              <a:path w="5378450">
                <a:moveTo>
                  <a:pt x="0" y="0"/>
                </a:moveTo>
                <a:lnTo>
                  <a:pt x="5378069" y="0"/>
                </a:lnTo>
              </a:path>
            </a:pathLst>
          </a:custGeom>
          <a:ln w="19050">
            <a:solidFill>
              <a:srgbClr val="FFFFFF"/>
            </a:solidFill>
          </a:ln>
        </p:spPr>
        <p:txBody>
          <a:bodyPr wrap="square" lIns="0" tIns="0" rIns="0" bIns="0"/>
          <a:lstStyle/>
          <a:p>
            <a:endParaRPr/>
          </a:p>
        </p:txBody>
      </p:sp>
      <p:sp>
        <p:nvSpPr>
          <p:cNvPr id="14" name="object 14"/>
          <p:cNvSpPr txBox="1">
            <a:spLocks noGrp="1"/>
          </p:cNvSpPr>
          <p:nvPr>
            <p:ph type="title"/>
          </p:nvPr>
        </p:nvSpPr>
        <p:spPr>
          <a:xfrm>
            <a:off x="6705600" y="1060279"/>
            <a:ext cx="5257800" cy="2963632"/>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889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kern="1200">
                <a:latin typeface="Calibri" panose="020F0502020204030204"/>
                <a:ea typeface="+mn-ea"/>
                <a:cs typeface="+mn-cs"/>
              </a:defRPr>
            </a:pPr>
            <a:r>
              <a:rPr lang="pt-PT" sz="3200" noProof="0">
                <a:solidFill>
                  <a:srgbClr val="202A44">
                    <a:lumMod val="75000"/>
                    <a:lumOff val="25000"/>
                  </a:srgbClr>
                </a:solidFill>
              </a:rPr>
              <a:t>6º Fórum Continental do ACQF - Maurícias</a:t>
            </a:r>
            <a:br>
              <a:rPr lang="pt-PT" sz="3200" noProof="0">
                <a:solidFill>
                  <a:srgbClr val="202A44">
                    <a:lumMod val="75000"/>
                    <a:lumOff val="25000"/>
                  </a:srgbClr>
                </a:solidFill>
              </a:rPr>
            </a:br>
            <a:br>
              <a:rPr lang="pt-PT" sz="3200" noProof="0">
                <a:solidFill>
                  <a:srgbClr val="202A44">
                    <a:lumMod val="75000"/>
                    <a:lumOff val="25000"/>
                  </a:srgbClr>
                </a:solidFill>
              </a:rPr>
            </a:br>
            <a:r>
              <a:rPr lang="pt-PT" sz="3200" noProof="0">
                <a:solidFill>
                  <a:srgbClr val="FF0000"/>
                </a:solidFill>
              </a:rPr>
              <a:t>Sessão 6: </a:t>
            </a:r>
            <a:br>
              <a:rPr lang="pt-PT" sz="3200" noProof="0">
                <a:solidFill>
                  <a:srgbClr val="FF0000"/>
                </a:solidFill>
              </a:rPr>
            </a:br>
            <a:r>
              <a:rPr lang="pt-PT" sz="3200" noProof="0"/>
              <a:t>Desempacotar os quadros nacionais de microcredenciais</a:t>
            </a:r>
            <a:endParaRPr lang="pt-PT" sz="3200" kern="1200" noProof="0">
              <a:latin typeface="Calibri" panose="020F0502020204030204"/>
              <a:ea typeface="+mn-ea"/>
              <a:cs typeface="+mn-cs"/>
            </a:endParaRPr>
          </a:p>
        </p:txBody>
      </p:sp>
      <p:sp>
        <p:nvSpPr>
          <p:cNvPr id="19" name="object 7"/>
          <p:cNvSpPr/>
          <p:nvPr/>
        </p:nvSpPr>
        <p:spPr>
          <a:xfrm>
            <a:off x="7086600" y="4309278"/>
            <a:ext cx="3825872" cy="120230"/>
          </a:xfrm>
          <a:custGeom>
            <a:avLst/>
            <a:gdLst/>
            <a:ahLst/>
            <a:cxnLst/>
            <a:rect l="l" t="t" r="r" b="b"/>
            <a:pathLst>
              <a:path w="7743825" h="2809875">
                <a:moveTo>
                  <a:pt x="0" y="2809875"/>
                </a:moveTo>
                <a:lnTo>
                  <a:pt x="7743825" y="2809875"/>
                </a:lnTo>
                <a:lnTo>
                  <a:pt x="7743825" y="0"/>
                </a:lnTo>
                <a:lnTo>
                  <a:pt x="0" y="0"/>
                </a:lnTo>
                <a:lnTo>
                  <a:pt x="0" y="2809875"/>
                </a:lnTo>
                <a:close/>
              </a:path>
            </a:pathLst>
          </a:custGeom>
          <a:solidFill>
            <a:srgbClr val="1F2A44"/>
          </a:solidFill>
        </p:spPr>
        <p:txBody>
          <a:bodyPr wrap="square" lIns="0" tIns="0" rIns="0" bIns="0"/>
          <a:lstStyle/>
          <a:p>
            <a:pPr algn="ctr" rtl="0">
              <a:lnSpc>
                <a:spcPct val="90000"/>
              </a:lnSpc>
              <a:spcBef>
                <a:spcPts val="1000"/>
              </a:spcBef>
              <a:defRPr sz="2800" b="1" kern="1200">
                <a:solidFill>
                  <a:schemeClr val="bg1"/>
                </a:solidFill>
                <a:latin typeface="Nunito Sans Light" pitchFamily="2" charset="77"/>
              </a:defRPr>
            </a:pPr>
            <a:r>
              <a:rPr lang="pt-PT" sz="2000" noProof="0" dirty="0">
                <a:ln>
                  <a:noFill/>
                </a:ln>
                <a:effectLst/>
                <a:uLnTx/>
                <a:uFillTx/>
                <a:ea typeface="+mn-ea"/>
                <a:cs typeface="+mn-cs"/>
              </a:rPr>
              <a:t> </a:t>
            </a:r>
            <a:r>
              <a:rPr lang="pt-PT" sz="2000" noProof="0" dirty="0">
                <a:ea typeface="+mn-ea"/>
                <a:cs typeface="+mn-cs"/>
              </a:rPr>
              <a:t>30 de Setembro de </a:t>
            </a:r>
            <a:r>
              <a:rPr lang="pt-PT" sz="2000" noProof="0" dirty="0"/>
              <a:t>2025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kern="1200">
                <a:ln>
                  <a:noFill/>
                </a:ln>
                <a:solidFill>
                  <a:srgbClr val="FFC000"/>
                </a:solidFill>
                <a:effectLst/>
                <a:uLnTx/>
                <a:uFillTx/>
                <a:latin typeface="Nunito Sans Light" pitchFamily="2" charset="77"/>
                <a:ea typeface="+mn-ea"/>
                <a:cs typeface="+mn-cs"/>
              </a:defRPr>
            </a:pPr>
            <a:r>
              <a:rPr lang="pt-PT" sz="2400" noProof="0" dirty="0"/>
              <a:t>           </a:t>
            </a:r>
            <a:endParaRPr kumimoji="0" lang="pt-PT" sz="900" b="1" i="0" u="none" strike="noStrike" kern="1200" cap="none" normalizeH="0" baseline="0" noProof="0" dirty="0">
              <a:ln>
                <a:noFill/>
              </a:ln>
              <a:solidFill>
                <a:srgbClr val="FFFFFF"/>
              </a:solidFill>
              <a:effectLst/>
              <a:uLnTx/>
              <a:uFillTx/>
              <a:latin typeface="Nunito Sans Light" pitchFamily="2"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kern="1200">
                <a:ln>
                  <a:noFill/>
                </a:ln>
                <a:solidFill>
                  <a:srgbClr val="FFFFFF"/>
                </a:solidFill>
                <a:effectLst/>
                <a:uLnTx/>
                <a:uFillTx/>
                <a:latin typeface="Nunito Sans Light" pitchFamily="2" charset="77"/>
                <a:ea typeface="+mn-ea"/>
                <a:cs typeface="+mn-cs"/>
              </a:defRPr>
            </a:pPr>
            <a:r>
              <a:rPr lang="pt-PT" sz="2400" noProof="0" dirty="0"/>
              <a:t>                 </a:t>
            </a:r>
            <a:endParaRPr kumimoji="0" lang="pt-PT" sz="2400" b="1" i="0" u="none" strike="noStrike" kern="1200" cap="none" normalizeH="0" baseline="0" noProof="0" dirty="0">
              <a:ln>
                <a:noFill/>
              </a:ln>
              <a:solidFill>
                <a:srgbClr val="FFFFFF"/>
              </a:solidFill>
              <a:effectLst/>
              <a:uLnTx/>
              <a:uFillTx/>
              <a:latin typeface="Nunito Sans Light" pitchFamily="2" charset="77"/>
              <a:ea typeface="+mn-ea"/>
              <a:cs typeface="+mn-cs"/>
            </a:endParaRPr>
          </a:p>
        </p:txBody>
      </p:sp>
      <p:pic>
        <p:nvPicPr>
          <p:cNvPr id="6" name="Picture 5"/>
          <p:cNvPicPr>
            <a:picLocks noChangeAspect="1"/>
          </p:cNvPicPr>
          <p:nvPr/>
        </p:nvPicPr>
        <p:blipFill>
          <a:blip r:embed="rId5"/>
          <a:stretch>
            <a:fillRect/>
          </a:stretch>
        </p:blipFill>
        <p:spPr>
          <a:xfrm>
            <a:off x="-15880" y="-17980"/>
            <a:ext cx="4826002" cy="71045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327915" y="593774"/>
            <a:ext cx="11786553" cy="63555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rPr lang="pt-PT" noProof="0"/>
              <a:t>Microcredenciais: definições em países selecionados... </a:t>
            </a:r>
            <a:endParaRPr lang="pt-PT" sz="4000" noProof="0">
              <a:solidFill>
                <a:srgbClr val="00B050"/>
              </a:solidFill>
              <a:latin typeface="Calibri"/>
              <a:cs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2246266792"/>
              </p:ext>
            </p:extLst>
          </p:nvPr>
        </p:nvGraphicFramePr>
        <p:xfrm>
          <a:off x="304799" y="1487575"/>
          <a:ext cx="11582402" cy="4754880"/>
        </p:xfrm>
        <a:graphic>
          <a:graphicData uri="http://schemas.openxmlformats.org/drawingml/2006/table">
            <a:tbl>
              <a:tblPr firstRow="1" bandRow="1">
                <a:tableStyleId>{5C22544A-7EE6-4342-B048-85BDC9FD1C3A}</a:tableStyleId>
              </a:tblPr>
              <a:tblGrid>
                <a:gridCol w="1524003">
                  <a:extLst>
                    <a:ext uri="{9D8B030D-6E8A-4147-A177-3AD203B41FA5}">
                      <a16:colId xmlns:a16="http://schemas.microsoft.com/office/drawing/2014/main" val="3681545503"/>
                    </a:ext>
                  </a:extLst>
                </a:gridCol>
                <a:gridCol w="10058399">
                  <a:extLst>
                    <a:ext uri="{9D8B030D-6E8A-4147-A177-3AD203B41FA5}">
                      <a16:colId xmlns:a16="http://schemas.microsoft.com/office/drawing/2014/main" val="1286589121"/>
                    </a:ext>
                  </a:extLst>
                </a:gridCol>
              </a:tblGrid>
              <a:tr h="430359">
                <a:tc>
                  <a:txBody>
                    <a:bodyPr/>
                    <a:lstStyle/>
                    <a:p>
                      <a:pPr algn="ctr">
                        <a:defRPr sz="2400"/>
                      </a:pPr>
                      <a:r>
                        <a:rPr lang="pt-PT" noProof="0" dirty="0"/>
                        <a:t>País</a:t>
                      </a:r>
                      <a:endParaRPr lang="pt-PT" sz="2400" noProof="0" dirty="0"/>
                    </a:p>
                  </a:txBody>
                  <a:tcPr/>
                </a:tc>
                <a:tc>
                  <a:txBody>
                    <a:bodyPr/>
                    <a:lstStyle/>
                    <a:p>
                      <a:pPr algn="ctr">
                        <a:defRPr sz="2400"/>
                      </a:pPr>
                      <a:r>
                        <a:rPr lang="pt-PT" noProof="0" dirty="0"/>
                        <a:t>Definição</a:t>
                      </a:r>
                      <a:endParaRPr lang="pt-PT" sz="2400" noProof="0" dirty="0"/>
                    </a:p>
                  </a:txBody>
                  <a:tcPr/>
                </a:tc>
                <a:extLst>
                  <a:ext uri="{0D108BD9-81ED-4DB2-BD59-A6C34878D82A}">
                    <a16:rowId xmlns:a16="http://schemas.microsoft.com/office/drawing/2014/main" val="1957169903"/>
                  </a:ext>
                </a:extLst>
              </a:tr>
              <a:tr h="430359">
                <a:tc>
                  <a:txBody>
                    <a:bodyPr/>
                    <a:lstStyle/>
                    <a:p>
                      <a:pPr>
                        <a:defRPr sz="2400"/>
                      </a:pPr>
                      <a:r>
                        <a:rPr lang="pt-PT" noProof="0" dirty="0"/>
                        <a:t>Seicheles</a:t>
                      </a:r>
                      <a:endParaRPr lang="pt-PT" sz="2400" noProof="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sz="2400">
                          <a:solidFill>
                            <a:schemeClr val="dk1"/>
                          </a:solidFill>
                          <a:effectLst/>
                        </a:defRPr>
                      </a:pPr>
                      <a:r>
                        <a:rPr lang="pt-PT" noProof="0" dirty="0"/>
                        <a:t>Um registo de conquista de aprendizagem focada que verifica o que o aluno sabe, compreende ou pode fazer, e inclui avaliação com base em critérios claramente definidos, e é concedido por um provedor credenciado ou registrado. </a:t>
                      </a:r>
                      <a:endParaRPr lang="pt-PT" sz="2400" i="0" noProof="0" dirty="0">
                        <a:solidFill>
                          <a:schemeClr val="dk1"/>
                        </a:solidFill>
                        <a:effectLst/>
                        <a:latin typeface="+mn-lt"/>
                        <a:ea typeface="+mn-ea"/>
                        <a:cs typeface="+mn-cs"/>
                      </a:endParaRPr>
                    </a:p>
                  </a:txBody>
                  <a:tcPr/>
                </a:tc>
                <a:extLst>
                  <a:ext uri="{0D108BD9-81ED-4DB2-BD59-A6C34878D82A}">
                    <a16:rowId xmlns:a16="http://schemas.microsoft.com/office/drawing/2014/main" val="1664916350"/>
                  </a:ext>
                </a:extLst>
              </a:tr>
              <a:tr h="430359">
                <a:tc>
                  <a:txBody>
                    <a:bodyPr/>
                    <a:lstStyle/>
                    <a:p>
                      <a:pPr>
                        <a:defRPr sz="2400"/>
                      </a:pPr>
                      <a:r>
                        <a:rPr lang="pt-PT" noProof="0" dirty="0"/>
                        <a:t>Malásia</a:t>
                      </a:r>
                      <a:endParaRPr lang="pt-PT" sz="2400" noProof="0" dirty="0"/>
                    </a:p>
                  </a:txBody>
                  <a:tcPr>
                    <a:solidFill>
                      <a:schemeClr val="accent3">
                        <a:lumMod val="40000"/>
                        <a:lumOff val="60000"/>
                      </a:schemeClr>
                    </a:solidFill>
                  </a:tcPr>
                </a:tc>
                <a:tc>
                  <a:txBody>
                    <a:bodyPr/>
                    <a:lstStyle/>
                    <a:p>
                      <a:pPr>
                        <a:defRPr sz="2400"/>
                      </a:pPr>
                      <a:r>
                        <a:rPr lang="pt-PT" noProof="0" dirty="0"/>
                        <a:t>Microcredencial é uma certificação de aprendizagem avaliada de um único ou um conjunto de cursos que se destinam a fornecer aos alunos conhecimentos, habilidades, valores e competências em uma área estreita de estudo e / ou prática.</a:t>
                      </a:r>
                      <a:endParaRPr lang="pt-PT" sz="2400" noProof="0" dirty="0"/>
                    </a:p>
                  </a:txBody>
                  <a:tcPr>
                    <a:solidFill>
                      <a:schemeClr val="accent3">
                        <a:lumMod val="40000"/>
                        <a:lumOff val="60000"/>
                      </a:schemeClr>
                    </a:solidFill>
                  </a:tcPr>
                </a:tc>
                <a:extLst>
                  <a:ext uri="{0D108BD9-81ED-4DB2-BD59-A6C34878D82A}">
                    <a16:rowId xmlns:a16="http://schemas.microsoft.com/office/drawing/2014/main" val="3896672608"/>
                  </a:ext>
                </a:extLst>
              </a:tr>
              <a:tr h="430359">
                <a:tc>
                  <a:txBody>
                    <a:bodyPr/>
                    <a:lstStyle/>
                    <a:p>
                      <a:pPr marL="0">
                        <a:defRPr sz="2400">
                          <a:solidFill>
                            <a:schemeClr val="dk1"/>
                          </a:solidFill>
                          <a:effectLst/>
                        </a:defRPr>
                      </a:pPr>
                      <a:r>
                        <a:rPr lang="pt-PT" noProof="0" dirty="0"/>
                        <a:t>Canadá</a:t>
                      </a:r>
                      <a:endParaRPr lang="pt-PT" sz="2400" i="0" noProof="0" dirty="0">
                        <a:solidFill>
                          <a:schemeClr val="dk1"/>
                        </a:solidFill>
                        <a:effectLst/>
                        <a:latin typeface="+mn-lt"/>
                        <a:ea typeface="+mn-ea"/>
                        <a:cs typeface="+mn-cs"/>
                      </a:endParaRPr>
                    </a:p>
                  </a:txBody>
                  <a:tcPr>
                    <a:solidFill>
                      <a:schemeClr val="accent1">
                        <a:lumMod val="20000"/>
                        <a:lumOff val="80000"/>
                      </a:schemeClr>
                    </a:solidFill>
                  </a:tcPr>
                </a:tc>
                <a:tc>
                  <a:txBody>
                    <a:bodyPr/>
                    <a:lstStyle/>
                    <a:p>
                      <a:pPr marL="0">
                        <a:defRPr sz="2400">
                          <a:solidFill>
                            <a:schemeClr val="dk1"/>
                          </a:solidFill>
                          <a:effectLst/>
                        </a:defRPr>
                      </a:pPr>
                      <a:r>
                        <a:rPr lang="pt-PT" noProof="0" dirty="0"/>
                        <a:t>Uma micro-credencial é uma certificação de competências avaliadas que é adicional, alternativa, complementar ou um componente de uma qualificação formal.</a:t>
                      </a:r>
                    </a:p>
                  </a:txBody>
                  <a:tcPr>
                    <a:solidFill>
                      <a:schemeClr val="accent1">
                        <a:lumMod val="20000"/>
                        <a:lumOff val="80000"/>
                      </a:schemeClr>
                    </a:solidFill>
                  </a:tcPr>
                </a:tc>
                <a:extLst>
                  <a:ext uri="{0D108BD9-81ED-4DB2-BD59-A6C34878D82A}">
                    <a16:rowId xmlns:a16="http://schemas.microsoft.com/office/drawing/2014/main" val="2359079270"/>
                  </a:ext>
                </a:extLst>
              </a:tr>
            </a:tbl>
          </a:graphicData>
        </a:graphic>
      </p:graphicFrame>
      <p:sp>
        <p:nvSpPr>
          <p:cNvPr id="5" name="Slide Number Placeholder 4"/>
          <p:cNvSpPr>
            <a:spLocks noGrp="1"/>
          </p:cNvSpPr>
          <p:nvPr>
            <p:ph type="sldNum" sz="quarter" idx="7"/>
          </p:nvPr>
        </p:nvSpPr>
        <p:spPr/>
        <p:txBody>
          <a:bodyPr/>
          <a:lstStyle/>
          <a:p>
            <a:fld id="{B6F15528-21DE-4FAA-801E-634DDDAF4B2B}" type="slidenum">
              <a:rPr lang="en-GB" smtClean="0"/>
              <a:t>10</a:t>
            </a:fld>
            <a:endParaRPr lang="en-GB"/>
          </a:p>
        </p:txBody>
      </p:sp>
    </p:spTree>
    <p:extLst>
      <p:ext uri="{BB962C8B-B14F-4D97-AF65-F5344CB8AC3E}">
        <p14:creationId xmlns:p14="http://schemas.microsoft.com/office/powerpoint/2010/main" val="3614652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6EFD6-98A2-2654-7DDC-504AC47C6E8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EFD2AE8-DB3A-78A6-92ED-B61D0B301874}"/>
              </a:ext>
            </a:extLst>
          </p:cNvPr>
          <p:cNvSpPr txBox="1">
            <a:spLocks noGrp="1"/>
          </p:cNvSpPr>
          <p:nvPr>
            <p:ph type="title"/>
          </p:nvPr>
        </p:nvSpPr>
        <p:spPr>
          <a:xfrm>
            <a:off x="1676400" y="203226"/>
            <a:ext cx="10210800" cy="632224"/>
          </a:xfrm>
          <a:prstGeom prst="rect">
            <a:avLst/>
          </a:prstGeom>
        </p:spPr>
        <p:txBody>
          <a:bodyPr vert="horz" wrap="square" lIns="0" tIns="16510" rIns="0" bIns="0">
            <a:spAutoFit/>
          </a:bodyPr>
          <a:lstStyle/>
          <a:p>
            <a:pPr marL="12700">
              <a:lnSpc>
                <a:spcPct val="100000"/>
              </a:lnSpc>
              <a:spcBef>
                <a:spcPts val="130"/>
              </a:spcBef>
              <a:defRPr sz="4000">
                <a:latin typeface="+mn-lt"/>
              </a:defRPr>
            </a:pPr>
            <a:r>
              <a:rPr lang="pt-PT" noProof="0"/>
              <a:t>Microcredenciais – uma via inevitável a seguir</a:t>
            </a:r>
            <a:endParaRPr lang="pt-PT" sz="4000" noProof="0">
              <a:latin typeface="+mn-lt"/>
            </a:endParaRPr>
          </a:p>
        </p:txBody>
      </p:sp>
      <p:pic>
        <p:nvPicPr>
          <p:cNvPr id="6" name="Picture 5">
            <a:extLst>
              <a:ext uri="{FF2B5EF4-FFF2-40B4-BE49-F238E27FC236}">
                <a16:creationId xmlns:a16="http://schemas.microsoft.com/office/drawing/2014/main" id="{23F88EF1-8742-0DAF-9605-28A9A325CF5D}"/>
              </a:ext>
            </a:extLst>
          </p:cNvPr>
          <p:cNvPicPr>
            <a:picLocks noChangeAspect="1"/>
          </p:cNvPicPr>
          <p:nvPr/>
        </p:nvPicPr>
        <p:blipFill>
          <a:blip r:embed="rId2"/>
          <a:stretch>
            <a:fillRect/>
          </a:stretch>
        </p:blipFill>
        <p:spPr>
          <a:xfrm>
            <a:off x="76200" y="1066800"/>
            <a:ext cx="5562600" cy="5654040"/>
          </a:xfrm>
          <a:prstGeom prst="rect">
            <a:avLst/>
          </a:prstGeom>
        </p:spPr>
      </p:pic>
      <p:sp>
        <p:nvSpPr>
          <p:cNvPr id="4" name="Rectangle 3">
            <a:extLst>
              <a:ext uri="{FF2B5EF4-FFF2-40B4-BE49-F238E27FC236}">
                <a16:creationId xmlns:a16="http://schemas.microsoft.com/office/drawing/2014/main" id="{05C58864-4A65-90E3-E1F7-A07A045F86CC}"/>
              </a:ext>
            </a:extLst>
          </p:cNvPr>
          <p:cNvSpPr/>
          <p:nvPr/>
        </p:nvSpPr>
        <p:spPr>
          <a:xfrm>
            <a:off x="5486400" y="1383009"/>
            <a:ext cx="6400800" cy="473975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defRPr sz="2000"/>
            </a:pPr>
            <a:r>
              <a:rPr lang="pt-PT" sz="2000" noProof="0" dirty="0"/>
              <a:t>Dadas as </a:t>
            </a:r>
            <a:r>
              <a:rPr lang="pt-PT" sz="2000" b="1" noProof="0" dirty="0"/>
              <a:t>mudanças aceleradas e dinâmicas nas economias nacional e mundial</a:t>
            </a:r>
            <a:r>
              <a:rPr lang="pt-PT" sz="2000" noProof="0" dirty="0"/>
              <a:t>, os licenciados e outros no local de trabalho devem</a:t>
            </a:r>
            <a:r>
              <a:rPr lang="pt-PT" sz="2000" b="1" noProof="0" dirty="0"/>
              <a:t> adquirir novos conhecimentos e aprender novas tecnologias e competências ao longo das suas carreiras para se manterem produtivos</a:t>
            </a:r>
            <a:r>
              <a:rPr lang="pt-PT" sz="2000" noProof="0" dirty="0"/>
              <a:t>. </a:t>
            </a:r>
          </a:p>
          <a:p>
            <a:pPr marL="285750" indent="-285750">
              <a:buFont typeface="Arial" panose="020B0604020202020204" pitchFamily="34" charset="0"/>
              <a:buChar char="•"/>
            </a:pPr>
            <a:endParaRPr lang="pt-PT" sz="100" noProof="0" dirty="0"/>
          </a:p>
          <a:p>
            <a:pPr marL="285750" indent="-285750">
              <a:buFont typeface="Arial" panose="020B0604020202020204" pitchFamily="34" charset="0"/>
              <a:buChar char="•"/>
              <a:defRPr sz="2000"/>
            </a:pPr>
            <a:endParaRPr lang="pt-PT" sz="2000" noProof="0" dirty="0"/>
          </a:p>
          <a:p>
            <a:pPr marL="285750" indent="-285750">
              <a:buFont typeface="Arial" panose="020B0604020202020204" pitchFamily="34" charset="0"/>
              <a:buChar char="•"/>
              <a:defRPr sz="2000"/>
            </a:pPr>
            <a:r>
              <a:rPr lang="pt-PT" sz="2000" noProof="0" dirty="0"/>
              <a:t>As microcredenciais possibilitam </a:t>
            </a:r>
            <a:r>
              <a:rPr lang="pt-PT" sz="2000" b="1" noProof="0" dirty="0"/>
              <a:t>a aquisição flexível e direcionada de conhecimentos, aptidões e competências para satisfazer necessidades novas e emergentes na sociedade e no mercado de trabalho</a:t>
            </a:r>
            <a:r>
              <a:rPr lang="pt-PT" sz="2000" noProof="0" dirty="0"/>
              <a:t> e permitem que as pessoas </a:t>
            </a:r>
            <a:r>
              <a:rPr lang="pt-PT" sz="2000" b="1" noProof="0" dirty="0"/>
              <a:t>preencham as lacunas de competências</a:t>
            </a:r>
            <a:r>
              <a:rPr lang="pt-PT" sz="2000" noProof="0" dirty="0"/>
              <a:t> de que necessitam para serem bem-sucedidas num </a:t>
            </a:r>
            <a:r>
              <a:rPr lang="pt-PT" sz="2000" b="1" noProof="0" dirty="0"/>
              <a:t>ambiente dinâmico,</a:t>
            </a:r>
            <a:r>
              <a:rPr lang="pt-PT" sz="2000" noProof="0" dirty="0"/>
              <a:t> </a:t>
            </a:r>
            <a:r>
              <a:rPr lang="pt-PT" sz="2000" b="1" noProof="0" dirty="0"/>
              <a:t>sem substituir as qualificações tradicionais.</a:t>
            </a:r>
          </a:p>
          <a:p>
            <a:pPr marL="285750" indent="-285750">
              <a:buFont typeface="Arial" panose="020B0604020202020204" pitchFamily="34" charset="0"/>
              <a:buChar char="•"/>
            </a:pPr>
            <a:endParaRPr lang="pt-PT" sz="100" noProof="0" dirty="0"/>
          </a:p>
        </p:txBody>
      </p:sp>
      <p:sp>
        <p:nvSpPr>
          <p:cNvPr id="7" name="object 5">
            <a:extLst>
              <a:ext uri="{FF2B5EF4-FFF2-40B4-BE49-F238E27FC236}">
                <a16:creationId xmlns:a16="http://schemas.microsoft.com/office/drawing/2014/main" id="{48BACAC2-802C-060C-C485-677379966875}"/>
              </a:ext>
            </a:extLst>
          </p:cNvPr>
          <p:cNvSpPr txBox="1"/>
          <p:nvPr/>
        </p:nvSpPr>
        <p:spPr>
          <a:xfrm rot="5400000">
            <a:off x="-2229424" y="3579559"/>
            <a:ext cx="5181600" cy="591380"/>
          </a:xfrm>
          <a:prstGeom prst="rect">
            <a:avLst/>
          </a:prstGeom>
          <a:ln w="38100"/>
        </p:spPr>
        <p:style>
          <a:lnRef idx="2">
            <a:schemeClr val="accent1"/>
          </a:lnRef>
          <a:fillRef idx="1">
            <a:schemeClr val="lt1"/>
          </a:fillRef>
          <a:effectRef idx="0">
            <a:schemeClr val="accent1"/>
          </a:effectRef>
          <a:fontRef idx="minor">
            <a:schemeClr val="dk1"/>
          </a:fontRef>
        </p:style>
        <p:txBody>
          <a:bodyPr vert="horz" wrap="square" lIns="0" tIns="34290" rIns="0" bIns="0">
            <a:spAutoFit/>
          </a:bodyPr>
          <a:lstStyle/>
          <a:p>
            <a:pPr marL="82550">
              <a:lnSpc>
                <a:spcPct val="100000"/>
              </a:lnSpc>
              <a:spcBef>
                <a:spcPts val="270"/>
              </a:spcBef>
              <a:defRPr sz="1800" u="heavy">
                <a:solidFill>
                  <a:srgbClr val="00A642"/>
                </a:solidFill>
                <a:uFill>
                  <a:solidFill>
                    <a:srgbClr val="00A642"/>
                  </a:solidFill>
                </a:uFill>
                <a:latin typeface="Calibri"/>
                <a:cs typeface="Calibri"/>
                <a:hlinkClick r:id="rId3"/>
              </a:defRPr>
            </a:pPr>
            <a:r>
              <a:t>https://www.weforum.org</a:t>
            </a:r>
            <a:endParaRPr sz="1800">
              <a:latin typeface="Calibri"/>
              <a:cs typeface="Calibri"/>
            </a:endParaRPr>
          </a:p>
          <a:p>
            <a:pPr marL="82550" marR="198755">
              <a:lnSpc>
                <a:spcPct val="100800"/>
              </a:lnSpc>
              <a:defRPr sz="1800">
                <a:solidFill>
                  <a:srgbClr val="00A642"/>
                </a:solidFill>
                <a:latin typeface="Calibri"/>
                <a:cs typeface="Calibri"/>
              </a:defRPr>
            </a:pPr>
            <a:r>
              <a:rPr u="heavy">
                <a:uFill>
                  <a:solidFill>
                    <a:srgbClr val="00A642"/>
                  </a:solidFill>
                </a:uFill>
                <a:hlinkClick r:id="rId4"/>
              </a:rPr>
              <a:t>/agenda/2023/05/futuro-de-empregos-2023-competências  </a:t>
            </a:r>
            <a:endParaRPr sz="1800">
              <a:latin typeface="Calibri"/>
              <a:cs typeface="Calibri"/>
            </a:endParaRPr>
          </a:p>
        </p:txBody>
      </p:sp>
      <p:sp>
        <p:nvSpPr>
          <p:cNvPr id="8" name="Slide Number Placeholder 7">
            <a:extLst>
              <a:ext uri="{FF2B5EF4-FFF2-40B4-BE49-F238E27FC236}">
                <a16:creationId xmlns:a16="http://schemas.microsoft.com/office/drawing/2014/main" id="{0254FC04-1E28-95B0-4272-E07CCAC89A74}"/>
              </a:ext>
            </a:extLst>
          </p:cNvPr>
          <p:cNvSpPr>
            <a:spLocks noGrp="1"/>
          </p:cNvSpPr>
          <p:nvPr>
            <p:ph type="sldNum" sz="quarter" idx="7"/>
          </p:nvPr>
        </p:nvSpPr>
        <p:spPr/>
        <p:txBody>
          <a:bodyPr/>
          <a:lstStyle/>
          <a:p>
            <a:fld id="{B6F15528-21DE-4FAA-801E-634DDDAF4B2B}" type="slidenum">
              <a:rPr lang="en-GB" smtClean="0"/>
              <a:t>11</a:t>
            </a:fld>
            <a:endParaRPr lang="en-GB"/>
          </a:p>
        </p:txBody>
      </p:sp>
    </p:spTree>
    <p:extLst>
      <p:ext uri="{BB962C8B-B14F-4D97-AF65-F5344CB8AC3E}">
        <p14:creationId xmlns:p14="http://schemas.microsoft.com/office/powerpoint/2010/main" val="1831392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6400" y="203226"/>
            <a:ext cx="10210800" cy="632224"/>
          </a:xfrm>
          <a:prstGeom prst="rect">
            <a:avLst/>
          </a:prstGeom>
        </p:spPr>
        <p:txBody>
          <a:bodyPr vert="horz" wrap="square" lIns="0" tIns="16510" rIns="0" bIns="0">
            <a:spAutoFit/>
          </a:bodyPr>
          <a:lstStyle/>
          <a:p>
            <a:pPr marL="12700">
              <a:lnSpc>
                <a:spcPct val="100000"/>
              </a:lnSpc>
              <a:spcBef>
                <a:spcPts val="130"/>
              </a:spcBef>
              <a:defRPr sz="4000">
                <a:latin typeface="+mn-lt"/>
              </a:defRPr>
            </a:pPr>
            <a:r>
              <a:rPr lang="pt-PT" noProof="0"/>
              <a:t>Microcredenciais – uma via inevitável a seguir</a:t>
            </a:r>
            <a:endParaRPr lang="pt-PT" sz="4000" noProof="0">
              <a:latin typeface="+mn-lt"/>
            </a:endParaRPr>
          </a:p>
        </p:txBody>
      </p:sp>
      <p:pic>
        <p:nvPicPr>
          <p:cNvPr id="6" name="Picture 5"/>
          <p:cNvPicPr>
            <a:picLocks noChangeAspect="1"/>
          </p:cNvPicPr>
          <p:nvPr/>
        </p:nvPicPr>
        <p:blipFill>
          <a:blip r:embed="rId2"/>
          <a:stretch>
            <a:fillRect/>
          </a:stretch>
        </p:blipFill>
        <p:spPr>
          <a:xfrm>
            <a:off x="76200" y="1066800"/>
            <a:ext cx="5562600" cy="5654040"/>
          </a:xfrm>
          <a:prstGeom prst="rect">
            <a:avLst/>
          </a:prstGeom>
        </p:spPr>
      </p:pic>
      <p:sp>
        <p:nvSpPr>
          <p:cNvPr id="4" name="Rectangle 3"/>
          <p:cNvSpPr/>
          <p:nvPr/>
        </p:nvSpPr>
        <p:spPr>
          <a:xfrm>
            <a:off x="5497286" y="2602230"/>
            <a:ext cx="6400800" cy="196977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endParaRPr lang="pt-PT" sz="100" noProof="0" dirty="0"/>
          </a:p>
          <a:p>
            <a:pPr marL="285750" indent="-285750">
              <a:buFont typeface="Arial" panose="020B0604020202020204" pitchFamily="34" charset="0"/>
              <a:buChar char="•"/>
            </a:pPr>
            <a:endParaRPr lang="pt-PT" sz="100" noProof="0" dirty="0"/>
          </a:p>
          <a:p>
            <a:pPr marL="285750" indent="-285750">
              <a:buFont typeface="Arial" panose="020B0604020202020204" pitchFamily="34" charset="0"/>
              <a:buChar char="•"/>
              <a:defRPr sz="2000"/>
            </a:pPr>
            <a:r>
              <a:rPr lang="pt-PT" noProof="0" dirty="0"/>
              <a:t>As microcredenciais </a:t>
            </a:r>
            <a:r>
              <a:rPr lang="pt-PT" b="1" noProof="0" dirty="0"/>
              <a:t>mais curtas, personalizadas, orientadas para a procura e empilháveis </a:t>
            </a:r>
            <a:r>
              <a:rPr lang="pt-PT" noProof="0" dirty="0"/>
              <a:t>aumentam, assim, </a:t>
            </a:r>
            <a:r>
              <a:rPr lang="pt-PT" b="1" noProof="0" dirty="0"/>
              <a:t>as oportunidades de requalificação e melhoria de competências </a:t>
            </a:r>
            <a:r>
              <a:rPr lang="pt-PT" noProof="0" dirty="0"/>
              <a:t>da mão de obra, em paralelo com as mudanças no local de trabalho, e </a:t>
            </a:r>
            <a:r>
              <a:rPr lang="pt-PT" b="1" noProof="0" dirty="0"/>
              <a:t>também oferecem novas vias para qualificações completas.</a:t>
            </a:r>
            <a:endParaRPr lang="pt-PT" noProof="0" dirty="0"/>
          </a:p>
        </p:txBody>
      </p:sp>
      <p:sp>
        <p:nvSpPr>
          <p:cNvPr id="7" name="object 5"/>
          <p:cNvSpPr txBox="1"/>
          <p:nvPr/>
        </p:nvSpPr>
        <p:spPr>
          <a:xfrm rot="5400000">
            <a:off x="-2229424" y="3579559"/>
            <a:ext cx="5181600" cy="591380"/>
          </a:xfrm>
          <a:prstGeom prst="rect">
            <a:avLst/>
          </a:prstGeom>
          <a:ln w="38100"/>
        </p:spPr>
        <p:style>
          <a:lnRef idx="2">
            <a:schemeClr val="accent1"/>
          </a:lnRef>
          <a:fillRef idx="1">
            <a:schemeClr val="lt1"/>
          </a:fillRef>
          <a:effectRef idx="0">
            <a:schemeClr val="accent1"/>
          </a:effectRef>
          <a:fontRef idx="minor">
            <a:schemeClr val="dk1"/>
          </a:fontRef>
        </p:style>
        <p:txBody>
          <a:bodyPr vert="horz" wrap="square" lIns="0" tIns="34290" rIns="0" bIns="0">
            <a:spAutoFit/>
          </a:bodyPr>
          <a:lstStyle/>
          <a:p>
            <a:pPr marL="82550">
              <a:lnSpc>
                <a:spcPct val="100000"/>
              </a:lnSpc>
              <a:spcBef>
                <a:spcPts val="270"/>
              </a:spcBef>
              <a:defRPr sz="1800" u="heavy">
                <a:solidFill>
                  <a:srgbClr val="00A642"/>
                </a:solidFill>
                <a:uFill>
                  <a:solidFill>
                    <a:srgbClr val="00A642"/>
                  </a:solidFill>
                </a:uFill>
                <a:latin typeface="Calibri"/>
                <a:cs typeface="Calibri"/>
                <a:hlinkClick r:id="rId3"/>
              </a:defRPr>
            </a:pPr>
            <a:r>
              <a:t>https://www.weforum.org</a:t>
            </a:r>
            <a:endParaRPr sz="1800">
              <a:latin typeface="Calibri"/>
              <a:cs typeface="Calibri"/>
            </a:endParaRPr>
          </a:p>
          <a:p>
            <a:pPr marL="82550" marR="198755">
              <a:lnSpc>
                <a:spcPct val="100800"/>
              </a:lnSpc>
              <a:defRPr sz="1800">
                <a:solidFill>
                  <a:srgbClr val="00A642"/>
                </a:solidFill>
                <a:latin typeface="Calibri"/>
                <a:cs typeface="Calibri"/>
              </a:defRPr>
            </a:pPr>
            <a:r>
              <a:rPr u="heavy">
                <a:uFill>
                  <a:solidFill>
                    <a:srgbClr val="00A642"/>
                  </a:solidFill>
                </a:uFill>
                <a:hlinkClick r:id="rId4"/>
              </a:rPr>
              <a:t>/agenda/2023/05/futuro-de-empregos-2023-competências  </a:t>
            </a:r>
            <a:endParaRPr sz="1800">
              <a:latin typeface="Calibri"/>
              <a:cs typeface="Calibri"/>
            </a:endParaRPr>
          </a:p>
        </p:txBody>
      </p:sp>
      <p:sp>
        <p:nvSpPr>
          <p:cNvPr id="8" name="Slide Number Placeholder 7"/>
          <p:cNvSpPr>
            <a:spLocks noGrp="1"/>
          </p:cNvSpPr>
          <p:nvPr>
            <p:ph type="sldNum" sz="quarter" idx="7"/>
          </p:nvPr>
        </p:nvSpPr>
        <p:spPr/>
        <p:txBody>
          <a:bodyPr/>
          <a:lstStyle/>
          <a:p>
            <a:fld id="{B6F15528-21DE-4FAA-801E-634DDDAF4B2B}" type="slidenum">
              <a:rPr lang="en-GB" smtClean="0"/>
              <a:t>12</a:t>
            </a:fld>
            <a:endParaRPr lang="en-GB"/>
          </a:p>
        </p:txBody>
      </p:sp>
    </p:spTree>
    <p:extLst>
      <p:ext uri="{BB962C8B-B14F-4D97-AF65-F5344CB8AC3E}">
        <p14:creationId xmlns:p14="http://schemas.microsoft.com/office/powerpoint/2010/main" val="3013223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9E7048F1-A67D-19B4-04CA-4C6F060806AF}"/>
            </a:ext>
          </a:extLst>
        </p:cNvPr>
        <p:cNvGrpSpPr/>
        <p:nvPr/>
      </p:nvGrpSpPr>
      <p:grpSpPr>
        <a:xfrm>
          <a:off x="0" y="0"/>
          <a:ext cx="0" cy="0"/>
          <a:chOff x="0" y="0"/>
          <a:chExt cx="0" cy="0"/>
        </a:xfrm>
      </p:grpSpPr>
      <p:sp>
        <p:nvSpPr>
          <p:cNvPr id="111" name="Google Shape;111;p4">
            <a:extLst>
              <a:ext uri="{FF2B5EF4-FFF2-40B4-BE49-F238E27FC236}">
                <a16:creationId xmlns:a16="http://schemas.microsoft.com/office/drawing/2014/main" id="{43ECE0E3-DD6F-92E2-CE83-3B47C9A0EF5A}"/>
              </a:ext>
            </a:extLst>
          </p:cNvPr>
          <p:cNvSpPr txBox="1">
            <a:spLocks noGrp="1"/>
          </p:cNvSpPr>
          <p:nvPr>
            <p:ph type="title"/>
          </p:nvPr>
        </p:nvSpPr>
        <p:spPr>
          <a:xfrm>
            <a:off x="1905000" y="228601"/>
            <a:ext cx="2840401"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1800"/>
              <a:buNone/>
            </a:pPr>
            <a:r>
              <a:rPr lang="pt-PT" sz="4000" noProof="0">
                <a:latin typeface="+mn-lt"/>
              </a:rPr>
              <a:t>Desafios</a:t>
            </a:r>
            <a:r>
              <a:rPr lang="pt-PT" noProof="0"/>
              <a:t>  </a:t>
            </a:r>
          </a:p>
        </p:txBody>
      </p:sp>
      <p:sp>
        <p:nvSpPr>
          <p:cNvPr id="112" name="Google Shape;112;p4">
            <a:extLst>
              <a:ext uri="{FF2B5EF4-FFF2-40B4-BE49-F238E27FC236}">
                <a16:creationId xmlns:a16="http://schemas.microsoft.com/office/drawing/2014/main" id="{9C2239B4-6963-6060-5F72-A428623A9E37}"/>
              </a:ext>
            </a:extLst>
          </p:cNvPr>
          <p:cNvSpPr txBox="1">
            <a:spLocks noGrp="1"/>
          </p:cNvSpPr>
          <p:nvPr>
            <p:ph type="body" idx="4294967295"/>
          </p:nvPr>
        </p:nvSpPr>
        <p:spPr>
          <a:xfrm>
            <a:off x="381000" y="1121230"/>
            <a:ext cx="5431201" cy="541020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rmAutofit/>
          </a:bodyPr>
          <a:lstStyle/>
          <a:p>
            <a:pPr marL="342900" indent="-342900">
              <a:buFont typeface="Arial" panose="020B0604020202020204" pitchFamily="34" charset="0"/>
              <a:buChar char="•"/>
              <a:defRPr sz="2600"/>
            </a:pPr>
            <a:endParaRPr lang="pt-PT" sz="2000" noProof="0" dirty="0"/>
          </a:p>
          <a:p>
            <a:pPr marL="342900" indent="-342900">
              <a:buFont typeface="Arial" panose="020B0604020202020204" pitchFamily="34" charset="0"/>
              <a:buChar char="•"/>
              <a:defRPr sz="2600"/>
            </a:pPr>
            <a:r>
              <a:rPr lang="pt-PT" sz="2000" noProof="0" dirty="0"/>
              <a:t>As partes interessadas ainda não têm a certeza ou desconhecem as microcredenciais e os seus benefícios</a:t>
            </a:r>
          </a:p>
          <a:p>
            <a:pPr marL="342900" indent="-342900">
              <a:buFont typeface="Arial" panose="020B0604020202020204" pitchFamily="34" charset="0"/>
              <a:buChar char="•"/>
              <a:defRPr sz="2600"/>
            </a:pPr>
            <a:r>
              <a:rPr lang="pt-PT" sz="2000" noProof="0" dirty="0"/>
              <a:t>Falta de confiança – transparência, garantia da qualidade</a:t>
            </a:r>
          </a:p>
          <a:p>
            <a:pPr marL="342900" indent="-342900">
              <a:buFont typeface="Arial" panose="020B0604020202020204" pitchFamily="34" charset="0"/>
              <a:buChar char="•"/>
              <a:defRPr sz="2600"/>
            </a:pPr>
            <a:r>
              <a:rPr lang="pt-PT" sz="2000" noProof="0" dirty="0"/>
              <a:t>Complexidade e variedade de ofertas de microcredenciais</a:t>
            </a:r>
          </a:p>
          <a:p>
            <a:pPr marL="342900" indent="-342900">
              <a:buFont typeface="Arial" panose="020B0604020202020204" pitchFamily="34" charset="0"/>
              <a:buChar char="•"/>
              <a:defRPr sz="2600"/>
            </a:pPr>
            <a:r>
              <a:rPr lang="pt-PT" sz="2000" noProof="0" dirty="0"/>
              <a:t>Reconhecimento de microcredenciais</a:t>
            </a:r>
          </a:p>
          <a:p>
            <a:pPr marL="342900" indent="-342900">
              <a:buFont typeface="Arial" panose="020B0604020202020204" pitchFamily="34" charset="0"/>
              <a:buChar char="•"/>
              <a:defRPr sz="2600"/>
            </a:pPr>
            <a:r>
              <a:rPr lang="pt-PT" sz="2000" noProof="0" dirty="0"/>
              <a:t>Financiamento limitado – implicações em termos de custos</a:t>
            </a:r>
          </a:p>
          <a:p>
            <a:pPr marL="342900" indent="-342900">
              <a:buFont typeface="Arial" panose="020B0604020202020204" pitchFamily="34" charset="0"/>
              <a:buChar char="•"/>
              <a:defRPr sz="2600"/>
            </a:pPr>
            <a:r>
              <a:rPr lang="pt-PT" sz="2000" noProof="0" dirty="0"/>
              <a:t>Lacunas de evidências, falta de recolha sistemática de dados – daí a intensificação dos estudos em curso </a:t>
            </a:r>
          </a:p>
          <a:p>
            <a:pPr marL="342900" indent="-342900">
              <a:buFont typeface="Arial" panose="020B0604020202020204" pitchFamily="34" charset="0"/>
              <a:buChar char="•"/>
              <a:defRPr sz="2600"/>
            </a:pPr>
            <a:r>
              <a:rPr lang="pt-PT" sz="2000" noProof="0" dirty="0"/>
              <a:t>Equilíbrio entre regulamentação e flexibilidade.</a:t>
            </a:r>
          </a:p>
          <a:p>
            <a:endParaRPr lang="pt-PT" sz="2000" b="1" noProof="0" dirty="0"/>
          </a:p>
        </p:txBody>
      </p:sp>
      <p:pic>
        <p:nvPicPr>
          <p:cNvPr id="5" name="Picture 4" descr="Hand holding piece of white puzzle on blue background">
            <a:extLst>
              <a:ext uri="{FF2B5EF4-FFF2-40B4-BE49-F238E27FC236}">
                <a16:creationId xmlns:a16="http://schemas.microsoft.com/office/drawing/2014/main" id="{30817033-C05F-055B-8485-558440FEA723}"/>
              </a:ext>
            </a:extLst>
          </p:cNvPr>
          <p:cNvPicPr>
            <a:picLocks noChangeAspect="1"/>
          </p:cNvPicPr>
          <p:nvPr/>
        </p:nvPicPr>
        <p:blipFill>
          <a:blip r:embed="rId3"/>
          <a:srcRect l="22624" r="30644"/>
          <a:stretch/>
        </p:blipFill>
        <p:spPr>
          <a:xfrm>
            <a:off x="7385108" y="0"/>
            <a:ext cx="4806892" cy="6858000"/>
          </a:xfrm>
          <a:prstGeom prst="rect">
            <a:avLst/>
          </a:prstGeom>
        </p:spPr>
      </p:pic>
    </p:spTree>
    <p:extLst>
      <p:ext uri="{BB962C8B-B14F-4D97-AF65-F5344CB8AC3E}">
        <p14:creationId xmlns:p14="http://schemas.microsoft.com/office/powerpoint/2010/main" val="2621797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 y="1752600"/>
            <a:ext cx="10670550" cy="2862322"/>
          </a:xfrm>
          <a:prstGeom prst="rect">
            <a:avLst/>
          </a:prstGeom>
        </p:spPr>
        <p:txBody>
          <a:bodyPr wrap="none">
            <a:spAutoFit/>
          </a:bodyPr>
          <a:lstStyle/>
          <a:p>
            <a:pPr algn="ctr">
              <a:defRPr sz="6000" b="1">
                <a:solidFill>
                  <a:srgbClr val="FF0000"/>
                </a:solidFill>
              </a:defRPr>
            </a:pPr>
            <a:r>
              <a:rPr lang="pt-PT" noProof="0"/>
              <a:t>Quadros MC nacionais- </a:t>
            </a:r>
          </a:p>
          <a:p>
            <a:pPr algn="ctr">
              <a:defRPr sz="6000" b="1">
                <a:solidFill>
                  <a:srgbClr val="FF0000"/>
                </a:solidFill>
              </a:defRPr>
            </a:pPr>
            <a:r>
              <a:rPr lang="pt-PT" noProof="0" dirty="0"/>
              <a:t>Componentes-chave e </a:t>
            </a:r>
          </a:p>
          <a:p>
            <a:pPr algn="ctr">
              <a:defRPr sz="6000" b="1">
                <a:solidFill>
                  <a:srgbClr val="FF0000"/>
                </a:solidFill>
              </a:defRPr>
            </a:pPr>
            <a:r>
              <a:rPr lang="pt-PT" noProof="0" dirty="0"/>
              <a:t>Opções </a:t>
            </a:r>
            <a:endParaRPr lang="pt-PT" sz="6000" b="1" noProof="0" dirty="0">
              <a:solidFill>
                <a:srgbClr val="FF0000"/>
              </a:solidFill>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14</a:t>
            </a:fld>
            <a:endParaRPr lang="en-GB"/>
          </a:p>
        </p:txBody>
      </p:sp>
    </p:spTree>
    <p:extLst>
      <p:ext uri="{BB962C8B-B14F-4D97-AF65-F5344CB8AC3E}">
        <p14:creationId xmlns:p14="http://schemas.microsoft.com/office/powerpoint/2010/main" val="1409457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828800" y="228600"/>
            <a:ext cx="10134600" cy="63555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t>Importância de um quadro nacional de CM?</a:t>
            </a:r>
            <a:endParaRPr sz="4000">
              <a:solidFill>
                <a:srgbClr val="00B050"/>
              </a:solidFill>
              <a:latin typeface="Calibri"/>
              <a:cs typeface="Calibri"/>
            </a:endParaRPr>
          </a:p>
        </p:txBody>
      </p:sp>
      <p:sp>
        <p:nvSpPr>
          <p:cNvPr id="7" name="object 6"/>
          <p:cNvSpPr txBox="1"/>
          <p:nvPr/>
        </p:nvSpPr>
        <p:spPr>
          <a:xfrm>
            <a:off x="5105400" y="1111388"/>
            <a:ext cx="6858000" cy="5019323"/>
          </a:xfrm>
          <a:prstGeom prst="rect">
            <a:avLst/>
          </a:prstGeom>
          <a:solidFill>
            <a:schemeClr val="accent5">
              <a:lumMod val="20000"/>
              <a:lumOff val="80000"/>
            </a:schemeClr>
          </a:solidFill>
          <a:ln w="9525">
            <a:solidFill>
              <a:srgbClr val="23282A"/>
            </a:solidFill>
          </a:ln>
        </p:spPr>
        <p:txBody>
          <a:bodyPr vert="horz" wrap="square" lIns="0" tIns="22860" rIns="0" bIns="0">
            <a:spAutoFit/>
          </a:bodyPr>
          <a:lstStyle/>
          <a:p>
            <a:pPr marL="434975" indent="-342900" algn="l">
              <a:lnSpc>
                <a:spcPct val="100000"/>
              </a:lnSpc>
              <a:spcBef>
                <a:spcPts val="180"/>
              </a:spcBef>
              <a:buFont typeface="Arial" panose="020B0604020202020204" pitchFamily="34" charset="0"/>
              <a:buChar char="•"/>
              <a:defRPr sz="2400">
                <a:solidFill>
                  <a:srgbClr val="23282A"/>
                </a:solidFill>
                <a:latin typeface="Calibri"/>
                <a:cs typeface="Calibri"/>
              </a:defRPr>
            </a:pPr>
            <a:r>
              <a:rPr lang="pt-PT" sz="2000" noProof="0" dirty="0"/>
              <a:t>Um quadro facilitador para o desenvolvimento, a avaliação da qualidade, a adoção e o reconhecimento das CM, tornando-as fiáveis para as partes interessadas e maximizando o seu impacto.</a:t>
            </a:r>
          </a:p>
          <a:p>
            <a:pPr marL="434975" indent="-342900" algn="l">
              <a:lnSpc>
                <a:spcPct val="100000"/>
              </a:lnSpc>
              <a:spcBef>
                <a:spcPts val="180"/>
              </a:spcBef>
              <a:buFont typeface="Arial" panose="020B0604020202020204" pitchFamily="34" charset="0"/>
              <a:buChar char="•"/>
            </a:pPr>
            <a:endParaRPr lang="pt-PT" sz="2000" noProof="0" dirty="0">
              <a:solidFill>
                <a:srgbClr val="23282A"/>
              </a:solidFill>
              <a:latin typeface="Calibri"/>
              <a:cs typeface="Calibri"/>
            </a:endParaRPr>
          </a:p>
          <a:p>
            <a:pPr marL="434975" indent="-342900" algn="l">
              <a:lnSpc>
                <a:spcPct val="100000"/>
              </a:lnSpc>
              <a:spcBef>
                <a:spcPts val="180"/>
              </a:spcBef>
              <a:buFont typeface="Arial" panose="020B0604020202020204" pitchFamily="34" charset="0"/>
              <a:buChar char="•"/>
              <a:defRPr sz="2400">
                <a:solidFill>
                  <a:srgbClr val="23282A"/>
                </a:solidFill>
                <a:latin typeface="Calibri"/>
                <a:cs typeface="Calibri"/>
              </a:defRPr>
            </a:pPr>
            <a:r>
              <a:rPr lang="pt-PT" sz="2000" noProof="0" dirty="0"/>
              <a:t>Um instrumento nacional fundamental para apoiar:</a:t>
            </a:r>
          </a:p>
          <a:p>
            <a:pPr marL="985838" indent="-342900" algn="l">
              <a:lnSpc>
                <a:spcPct val="100000"/>
              </a:lnSpc>
              <a:spcBef>
                <a:spcPts val="180"/>
              </a:spcBef>
              <a:buFont typeface="Courier New" panose="02070309020205020404" pitchFamily="49" charset="0"/>
              <a:buChar char="o"/>
              <a:defRPr sz="2400">
                <a:solidFill>
                  <a:srgbClr val="23282A"/>
                </a:solidFill>
                <a:latin typeface="Calibri"/>
                <a:cs typeface="Calibri"/>
              </a:defRPr>
            </a:pPr>
            <a:r>
              <a:rPr lang="pt-PT" sz="2000" noProof="0" dirty="0"/>
              <a:t>Aprendizagem/Aprendizagem</a:t>
            </a:r>
            <a:endParaRPr lang="pt-PT" sz="2000" noProof="0" dirty="0">
              <a:latin typeface="Calibri"/>
              <a:cs typeface="Calibri"/>
            </a:endParaRPr>
          </a:p>
          <a:p>
            <a:pPr marL="985838" indent="-342900" algn="l">
              <a:lnSpc>
                <a:spcPct val="100000"/>
              </a:lnSpc>
              <a:spcBef>
                <a:spcPts val="180"/>
              </a:spcBef>
              <a:buFont typeface="Courier New" panose="02070309020205020404" pitchFamily="49" charset="0"/>
              <a:buChar char="o"/>
              <a:defRPr sz="2400">
                <a:solidFill>
                  <a:srgbClr val="23282A"/>
                </a:solidFill>
                <a:latin typeface="Calibri"/>
                <a:cs typeface="Calibri"/>
              </a:defRPr>
            </a:pPr>
            <a:r>
              <a:rPr lang="pt-PT" sz="2000" noProof="0" dirty="0"/>
              <a:t>Melhoria de competências</a:t>
            </a:r>
            <a:endParaRPr lang="pt-PT" sz="2000" noProof="0" dirty="0">
              <a:latin typeface="Calibri"/>
              <a:cs typeface="Calibri"/>
            </a:endParaRPr>
          </a:p>
          <a:p>
            <a:pPr marL="985838" indent="-342900" algn="l">
              <a:lnSpc>
                <a:spcPts val="2730"/>
              </a:lnSpc>
              <a:buFont typeface="Courier New" panose="02070309020205020404" pitchFamily="49" charset="0"/>
              <a:buChar char="o"/>
              <a:tabLst>
                <a:tab pos="1520825" algn="l"/>
              </a:tabLst>
              <a:defRPr sz="2400">
                <a:solidFill>
                  <a:srgbClr val="23282A"/>
                </a:solidFill>
                <a:latin typeface="Calibri"/>
                <a:cs typeface="Calibri"/>
              </a:defRPr>
            </a:pPr>
            <a:r>
              <a:rPr lang="pt-PT" sz="2000" noProof="0" dirty="0"/>
              <a:t>Requalificação.</a:t>
            </a:r>
          </a:p>
          <a:p>
            <a:pPr marL="985838" indent="-342900" algn="l">
              <a:lnSpc>
                <a:spcPts val="2730"/>
              </a:lnSpc>
              <a:buFont typeface="Courier New" panose="02070309020205020404" pitchFamily="49" charset="0"/>
              <a:buChar char="o"/>
              <a:tabLst>
                <a:tab pos="1520825" algn="l"/>
              </a:tabLst>
            </a:pPr>
            <a:endParaRPr lang="pt-PT" sz="2000" noProof="0" dirty="0">
              <a:latin typeface="Calibri"/>
              <a:cs typeface="Calibri"/>
            </a:endParaRPr>
          </a:p>
          <a:p>
            <a:pPr marL="434975" indent="-342900" algn="l">
              <a:spcBef>
                <a:spcPts val="180"/>
              </a:spcBef>
              <a:buFont typeface="Arial" panose="020B0604020202020204" pitchFamily="34" charset="0"/>
              <a:buChar char="•"/>
              <a:tabLst>
                <a:tab pos="1520825" algn="l"/>
              </a:tabLst>
              <a:defRPr sz="2400">
                <a:solidFill>
                  <a:srgbClr val="23282A"/>
                </a:solidFill>
                <a:latin typeface="Calibri"/>
                <a:cs typeface="Calibri"/>
              </a:defRPr>
            </a:pPr>
            <a:r>
              <a:rPr lang="pt-PT" sz="2000" noProof="0" dirty="0"/>
              <a:t>Facilita o reconhecimento das competências/resultados da aprendizagem:</a:t>
            </a:r>
            <a:endParaRPr lang="pt-PT" sz="2000" noProof="0" dirty="0">
              <a:solidFill>
                <a:srgbClr val="23282A"/>
              </a:solidFill>
              <a:latin typeface="Calibri"/>
              <a:cs typeface="Calibri"/>
            </a:endParaRPr>
          </a:p>
          <a:p>
            <a:pPr marL="969963" lvl="1" indent="-342900" algn="l">
              <a:spcBef>
                <a:spcPts val="180"/>
              </a:spcBef>
              <a:buFont typeface="Courier New" panose="02070309020205020404" pitchFamily="49" charset="0"/>
              <a:buChar char="o"/>
              <a:tabLst>
                <a:tab pos="1254125" algn="l"/>
              </a:tabLst>
              <a:defRPr sz="2400">
                <a:solidFill>
                  <a:srgbClr val="23282A"/>
                </a:solidFill>
                <a:latin typeface="Calibri"/>
                <a:cs typeface="Calibri"/>
              </a:defRPr>
            </a:pPr>
            <a:r>
              <a:rPr lang="pt-PT" sz="2000" noProof="0" dirty="0"/>
              <a:t>Aprendizagem ao longo da vida - ao longo da vida</a:t>
            </a:r>
          </a:p>
          <a:p>
            <a:pPr marL="969963" lvl="1" indent="-342900" algn="l">
              <a:spcBef>
                <a:spcPts val="180"/>
              </a:spcBef>
              <a:buFont typeface="Courier New" panose="02070309020205020404" pitchFamily="49" charset="0"/>
              <a:buChar char="o"/>
              <a:tabLst>
                <a:tab pos="1254125" algn="l"/>
              </a:tabLst>
              <a:defRPr sz="2400">
                <a:solidFill>
                  <a:srgbClr val="23282A"/>
                </a:solidFill>
                <a:latin typeface="Calibri"/>
                <a:cs typeface="Calibri"/>
              </a:defRPr>
            </a:pPr>
            <a:r>
              <a:rPr lang="pt-PT" sz="2000" noProof="0" dirty="0"/>
              <a:t>Aprendizagem em toda a vida - em diferentes contextos e situações dentro da vida.</a:t>
            </a:r>
          </a:p>
        </p:txBody>
      </p:sp>
      <p:pic>
        <p:nvPicPr>
          <p:cNvPr id="6" name="Picture 5"/>
          <p:cNvPicPr>
            <a:picLocks noChangeAspect="1"/>
          </p:cNvPicPr>
          <p:nvPr/>
        </p:nvPicPr>
        <p:blipFill>
          <a:blip r:embed="rId2"/>
          <a:stretch>
            <a:fillRect/>
          </a:stretch>
        </p:blipFill>
        <p:spPr>
          <a:xfrm>
            <a:off x="228600" y="928436"/>
            <a:ext cx="4648200" cy="5700963"/>
          </a:xfrm>
          <a:prstGeom prst="rect">
            <a:avLst/>
          </a:prstGeom>
          <a:ln>
            <a:noFill/>
          </a:ln>
          <a:effectLst>
            <a:outerShdw blurRad="292100" dist="139700" dir="2700000" algn="tl" rotWithShape="0">
              <a:srgbClr val="333333">
                <a:alpha val="65000"/>
              </a:srgbClr>
            </a:outerShdw>
          </a:effectLst>
        </p:spPr>
      </p:pic>
      <p:sp>
        <p:nvSpPr>
          <p:cNvPr id="10" name="Slide Number Placeholder 9"/>
          <p:cNvSpPr>
            <a:spLocks noGrp="1"/>
          </p:cNvSpPr>
          <p:nvPr>
            <p:ph type="sldNum" sz="quarter" idx="7"/>
          </p:nvPr>
        </p:nvSpPr>
        <p:spPr/>
        <p:txBody>
          <a:bodyPr/>
          <a:lstStyle/>
          <a:p>
            <a:fld id="{B6F15528-21DE-4FAA-801E-634DDDAF4B2B}" type="slidenum">
              <a:rPr lang="en-GB" smtClean="0"/>
              <a:t>15</a:t>
            </a:fld>
            <a:endParaRPr lang="en-GB"/>
          </a:p>
        </p:txBody>
      </p:sp>
    </p:spTree>
    <p:extLst>
      <p:ext uri="{BB962C8B-B14F-4D97-AF65-F5344CB8AC3E}">
        <p14:creationId xmlns:p14="http://schemas.microsoft.com/office/powerpoint/2010/main" val="3420427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828800" y="228600"/>
            <a:ext cx="9639300" cy="66684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rPr lang="pt-PT" noProof="0"/>
              <a:t>Contexto e contexto político nacional </a:t>
            </a:r>
            <a:endParaRPr lang="pt-PT" sz="4000" noProof="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1510860435"/>
              </p:ext>
            </p:extLst>
          </p:nvPr>
        </p:nvGraphicFramePr>
        <p:xfrm>
          <a:off x="876300" y="1151871"/>
          <a:ext cx="10439400" cy="4995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7"/>
          </p:nvPr>
        </p:nvSpPr>
        <p:spPr/>
        <p:txBody>
          <a:bodyPr/>
          <a:lstStyle/>
          <a:p>
            <a:fld id="{B6F15528-21DE-4FAA-801E-634DDDAF4B2B}" type="slidenum">
              <a:rPr lang="en-GB" smtClean="0"/>
              <a:t>16</a:t>
            </a:fld>
            <a:endParaRPr lang="en-GB"/>
          </a:p>
        </p:txBody>
      </p:sp>
    </p:spTree>
    <p:extLst>
      <p:ext uri="{BB962C8B-B14F-4D97-AF65-F5344CB8AC3E}">
        <p14:creationId xmlns:p14="http://schemas.microsoft.com/office/powerpoint/2010/main" val="1236608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654629" y="275664"/>
            <a:ext cx="9906000" cy="1302408"/>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rPr lang="pt-PT" noProof="0"/>
              <a:t>Finalidade e objetivos do quadro das regiões metropolitanas</a:t>
            </a:r>
            <a:endParaRPr lang="pt-PT" noProof="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404420219"/>
              </p:ext>
            </p:extLst>
          </p:nvPr>
        </p:nvGraphicFramePr>
        <p:xfrm>
          <a:off x="609600" y="1374394"/>
          <a:ext cx="11125200" cy="45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7"/>
          </p:nvPr>
        </p:nvSpPr>
        <p:spPr/>
        <p:txBody>
          <a:bodyPr/>
          <a:lstStyle/>
          <a:p>
            <a:fld id="{B6F15528-21DE-4FAA-801E-634DDDAF4B2B}" type="slidenum">
              <a:rPr lang="en-GB" smtClean="0"/>
              <a:t>17</a:t>
            </a:fld>
            <a:endParaRPr lang="en-GB"/>
          </a:p>
        </p:txBody>
      </p:sp>
    </p:spTree>
    <p:extLst>
      <p:ext uri="{BB962C8B-B14F-4D97-AF65-F5344CB8AC3E}">
        <p14:creationId xmlns:p14="http://schemas.microsoft.com/office/powerpoint/2010/main" val="499633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828800" y="228600"/>
            <a:ext cx="9639300" cy="66684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t>Definição nacional de microcredenciais</a:t>
            </a:r>
            <a:endParaRPr sz="4000">
              <a:solidFill>
                <a:srgbClr val="00B050"/>
              </a:solidFill>
              <a:latin typeface="Calibri"/>
              <a:cs typeface="Calibri"/>
            </a:endParaRPr>
          </a:p>
        </p:txBody>
      </p:sp>
      <p:grpSp>
        <p:nvGrpSpPr>
          <p:cNvPr id="5" name="Agrupar 4">
            <a:extLst>
              <a:ext uri="{FF2B5EF4-FFF2-40B4-BE49-F238E27FC236}">
                <a16:creationId xmlns:a16="http://schemas.microsoft.com/office/drawing/2014/main" id="{5E65C896-7E38-43BC-F786-8EF8A5FAB6E9}"/>
              </a:ext>
            </a:extLst>
          </p:cNvPr>
          <p:cNvGrpSpPr/>
          <p:nvPr/>
        </p:nvGrpSpPr>
        <p:grpSpPr>
          <a:xfrm>
            <a:off x="990600" y="1124528"/>
            <a:ext cx="9601200" cy="5418667"/>
            <a:chOff x="990600" y="1124528"/>
            <a:chExt cx="9601200" cy="5418667"/>
          </a:xfrm>
        </p:grpSpPr>
        <p:graphicFrame>
          <p:nvGraphicFramePr>
            <p:cNvPr id="3" name="Diagram 2"/>
            <p:cNvGraphicFramePr/>
            <p:nvPr>
              <p:extLst>
                <p:ext uri="{D42A27DB-BD31-4B8C-83A1-F6EECF244321}">
                  <p14:modId xmlns:p14="http://schemas.microsoft.com/office/powerpoint/2010/main" val="908600951"/>
                </p:ext>
              </p:extLst>
            </p:nvPr>
          </p:nvGraphicFramePr>
          <p:xfrm>
            <a:off x="990600" y="1124528"/>
            <a:ext cx="583657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7086600" y="2925921"/>
              <a:ext cx="3505200" cy="132343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defRPr sz="2800"/>
              </a:pPr>
              <a:r>
                <a:rPr lang="pt-PT" sz="2000" b="1" noProof="0"/>
                <a:t>Exemplos: </a:t>
              </a:r>
              <a:r>
                <a:rPr lang="pt-PT" sz="2000" noProof="0"/>
                <a:t>consultar os diapositivos das </a:t>
              </a:r>
              <a:r>
                <a:rPr lang="pt-PT" sz="2000" noProof="0">
                  <a:solidFill>
                    <a:srgbClr val="00B050"/>
                  </a:solidFill>
                  <a:latin typeface="Calibri"/>
                  <a:cs typeface="Calibri"/>
                </a:rPr>
                <a:t>microcredenciais: definições em países selecionados</a:t>
              </a:r>
              <a:r>
                <a:rPr lang="pt-PT" sz="2000" noProof="0"/>
                <a:t>  </a:t>
              </a:r>
            </a:p>
          </p:txBody>
        </p:sp>
      </p:grpSp>
      <p:sp>
        <p:nvSpPr>
          <p:cNvPr id="6" name="Slide Number Placeholder 5"/>
          <p:cNvSpPr>
            <a:spLocks noGrp="1"/>
          </p:cNvSpPr>
          <p:nvPr>
            <p:ph type="sldNum" sz="quarter" idx="7"/>
          </p:nvPr>
        </p:nvSpPr>
        <p:spPr/>
        <p:txBody>
          <a:bodyPr/>
          <a:lstStyle/>
          <a:p>
            <a:fld id="{B6F15528-21DE-4FAA-801E-634DDDAF4B2B}" type="slidenum">
              <a:rPr lang="en-GB" smtClean="0"/>
              <a:t>18</a:t>
            </a:fld>
            <a:endParaRPr lang="en-GB"/>
          </a:p>
        </p:txBody>
      </p:sp>
    </p:spTree>
    <p:extLst>
      <p:ext uri="{BB962C8B-B14F-4D97-AF65-F5344CB8AC3E}">
        <p14:creationId xmlns:p14="http://schemas.microsoft.com/office/powerpoint/2010/main" val="605758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828800" y="228600"/>
            <a:ext cx="9639300" cy="63555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rPr lang="pt-PT" noProof="0"/>
              <a:t>Finalidades das microcredenciais</a:t>
            </a:r>
            <a:endParaRPr lang="pt-PT" sz="4000" noProof="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3789741537"/>
              </p:ext>
            </p:extLst>
          </p:nvPr>
        </p:nvGraphicFramePr>
        <p:xfrm>
          <a:off x="876300" y="1151871"/>
          <a:ext cx="10439400" cy="4995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19</a:t>
            </a:fld>
            <a:endParaRPr lang="en-GB"/>
          </a:p>
        </p:txBody>
      </p:sp>
    </p:spTree>
    <p:extLst>
      <p:ext uri="{BB962C8B-B14F-4D97-AF65-F5344CB8AC3E}">
        <p14:creationId xmlns:p14="http://schemas.microsoft.com/office/powerpoint/2010/main" val="3601664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62600" y="473293"/>
            <a:ext cx="2875698" cy="632224"/>
          </a:xfrm>
          <a:prstGeom prst="rect">
            <a:avLst/>
          </a:prstGeom>
        </p:spPr>
        <p:txBody>
          <a:bodyPr vert="horz" wrap="square" lIns="0" tIns="16510" rIns="0" bIns="0">
            <a:spAutoFit/>
          </a:bodyPr>
          <a:lstStyle/>
          <a:p>
            <a:pPr marL="12700">
              <a:lnSpc>
                <a:spcPct val="100000"/>
              </a:lnSpc>
              <a:spcBef>
                <a:spcPts val="130"/>
              </a:spcBef>
              <a:defRPr sz="4000">
                <a:latin typeface="+mn-lt"/>
              </a:defRPr>
            </a:pPr>
            <a:r>
              <a:rPr lang="pt-PT" noProof="0" dirty="0"/>
              <a:t>Tópicos</a:t>
            </a:r>
            <a:endParaRPr lang="pt-PT" sz="4000" noProof="0" dirty="0">
              <a:latin typeface="+mn-lt"/>
            </a:endParaRPr>
          </a:p>
        </p:txBody>
      </p:sp>
      <p:sp>
        <p:nvSpPr>
          <p:cNvPr id="3" name="object 3"/>
          <p:cNvSpPr/>
          <p:nvPr/>
        </p:nvSpPr>
        <p:spPr>
          <a:xfrm>
            <a:off x="5186426" y="4267200"/>
            <a:ext cx="6648450" cy="0"/>
          </a:xfrm>
          <a:custGeom>
            <a:avLst/>
            <a:gdLst/>
            <a:ahLst/>
            <a:cxnLst/>
            <a:rect l="l" t="t" r="r" b="b"/>
            <a:pathLst>
              <a:path w="6648450">
                <a:moveTo>
                  <a:pt x="0" y="0"/>
                </a:moveTo>
                <a:lnTo>
                  <a:pt x="6648450" y="0"/>
                </a:lnTo>
              </a:path>
            </a:pathLst>
          </a:custGeom>
          <a:ln w="12700">
            <a:solidFill>
              <a:srgbClr val="00A643"/>
            </a:solidFill>
          </a:ln>
        </p:spPr>
        <p:txBody>
          <a:bodyPr wrap="square" lIns="0" tIns="0" rIns="0" bIns="0"/>
          <a:lstStyle/>
          <a:p>
            <a:endParaRPr/>
          </a:p>
        </p:txBody>
      </p:sp>
      <p:sp>
        <p:nvSpPr>
          <p:cNvPr id="4" name="object 4"/>
          <p:cNvSpPr/>
          <p:nvPr/>
        </p:nvSpPr>
        <p:spPr>
          <a:xfrm>
            <a:off x="5186426" y="1481200"/>
            <a:ext cx="6648450" cy="0"/>
          </a:xfrm>
          <a:custGeom>
            <a:avLst/>
            <a:gdLst/>
            <a:ahLst/>
            <a:cxnLst/>
            <a:rect l="l" t="t" r="r" b="b"/>
            <a:pathLst>
              <a:path w="6648450">
                <a:moveTo>
                  <a:pt x="0" y="0"/>
                </a:moveTo>
                <a:lnTo>
                  <a:pt x="6648450" y="0"/>
                </a:lnTo>
              </a:path>
            </a:pathLst>
          </a:custGeom>
          <a:ln w="12700">
            <a:solidFill>
              <a:srgbClr val="00A643"/>
            </a:solidFill>
          </a:ln>
        </p:spPr>
        <p:txBody>
          <a:bodyPr wrap="square" lIns="0" tIns="0" rIns="0" bIns="0"/>
          <a:lstStyle/>
          <a:p>
            <a:endParaRPr/>
          </a:p>
        </p:txBody>
      </p:sp>
      <p:sp>
        <p:nvSpPr>
          <p:cNvPr id="5" name="object 5"/>
          <p:cNvSpPr/>
          <p:nvPr/>
        </p:nvSpPr>
        <p:spPr>
          <a:xfrm>
            <a:off x="5186426" y="2319401"/>
            <a:ext cx="6648450" cy="0"/>
          </a:xfrm>
          <a:custGeom>
            <a:avLst/>
            <a:gdLst/>
            <a:ahLst/>
            <a:cxnLst/>
            <a:rect l="l" t="t" r="r" b="b"/>
            <a:pathLst>
              <a:path w="6648450">
                <a:moveTo>
                  <a:pt x="0" y="0"/>
                </a:moveTo>
                <a:lnTo>
                  <a:pt x="6648450" y="0"/>
                </a:lnTo>
              </a:path>
            </a:pathLst>
          </a:custGeom>
          <a:ln w="12700">
            <a:solidFill>
              <a:srgbClr val="00A643"/>
            </a:solidFill>
          </a:ln>
        </p:spPr>
        <p:txBody>
          <a:bodyPr wrap="square" lIns="0" tIns="0" rIns="0" bIns="0"/>
          <a:lstStyle/>
          <a:p>
            <a:endParaRPr/>
          </a:p>
        </p:txBody>
      </p:sp>
      <p:sp>
        <p:nvSpPr>
          <p:cNvPr id="6" name="object 6"/>
          <p:cNvSpPr/>
          <p:nvPr/>
        </p:nvSpPr>
        <p:spPr>
          <a:xfrm>
            <a:off x="5186426" y="3167126"/>
            <a:ext cx="6648450" cy="0"/>
          </a:xfrm>
          <a:custGeom>
            <a:avLst/>
            <a:gdLst/>
            <a:ahLst/>
            <a:cxnLst/>
            <a:rect l="l" t="t" r="r" b="b"/>
            <a:pathLst>
              <a:path w="6648450">
                <a:moveTo>
                  <a:pt x="0" y="0"/>
                </a:moveTo>
                <a:lnTo>
                  <a:pt x="6648450" y="0"/>
                </a:lnTo>
              </a:path>
            </a:pathLst>
          </a:custGeom>
          <a:ln w="12700">
            <a:solidFill>
              <a:srgbClr val="00A643"/>
            </a:solidFill>
          </a:ln>
        </p:spPr>
        <p:txBody>
          <a:bodyPr wrap="square" lIns="0" tIns="0" rIns="0" bIns="0"/>
          <a:lstStyle/>
          <a:p>
            <a:endParaRPr/>
          </a:p>
        </p:txBody>
      </p:sp>
      <p:sp>
        <p:nvSpPr>
          <p:cNvPr id="10" name="object 10"/>
          <p:cNvSpPr txBox="1"/>
          <p:nvPr/>
        </p:nvSpPr>
        <p:spPr>
          <a:xfrm>
            <a:off x="5562600" y="1481200"/>
            <a:ext cx="6553200" cy="2716769"/>
          </a:xfrm>
          <a:prstGeom prst="rect">
            <a:avLst/>
          </a:prstGeom>
        </p:spPr>
        <p:txBody>
          <a:bodyPr vert="horz" wrap="square" lIns="0" tIns="15875" rIns="0" bIns="0">
            <a:spAutoFit/>
          </a:bodyPr>
          <a:lstStyle/>
          <a:p>
            <a:pPr marL="355600" indent="-342900">
              <a:lnSpc>
                <a:spcPct val="100000"/>
              </a:lnSpc>
              <a:spcBef>
                <a:spcPts val="125"/>
              </a:spcBef>
              <a:buFont typeface="Arial" panose="020B0604020202020204" pitchFamily="34" charset="0"/>
              <a:buChar char="•"/>
              <a:defRPr sz="3600" b="1">
                <a:solidFill>
                  <a:srgbClr val="23282A"/>
                </a:solidFill>
                <a:latin typeface="Calibri"/>
                <a:cs typeface="Calibri"/>
              </a:defRPr>
            </a:pPr>
            <a:r>
              <a:rPr lang="pt-PT" sz="3200" noProof="0" dirty="0"/>
              <a:t>Introdução</a:t>
            </a:r>
          </a:p>
          <a:p>
            <a:pPr marL="355600" indent="-342900">
              <a:lnSpc>
                <a:spcPct val="100000"/>
              </a:lnSpc>
              <a:spcBef>
                <a:spcPts val="125"/>
              </a:spcBef>
              <a:buFont typeface="Arial" panose="020B0604020202020204" pitchFamily="34" charset="0"/>
              <a:buChar char="•"/>
            </a:pPr>
            <a:endParaRPr lang="pt-PT" sz="3200" b="1" noProof="0" dirty="0">
              <a:solidFill>
                <a:schemeClr val="tx1"/>
              </a:solidFill>
              <a:latin typeface="Calibri"/>
              <a:cs typeface="Calibri"/>
            </a:endParaRPr>
          </a:p>
          <a:p>
            <a:pPr marL="355600" indent="-342900">
              <a:lnSpc>
                <a:spcPct val="100000"/>
              </a:lnSpc>
              <a:spcBef>
                <a:spcPts val="125"/>
              </a:spcBef>
              <a:buFont typeface="Arial" panose="020B0604020202020204" pitchFamily="34" charset="0"/>
              <a:buChar char="•"/>
              <a:defRPr sz="3600" b="1">
                <a:solidFill>
                  <a:schemeClr val="tx2">
                    <a:lumMod val="60000"/>
                    <a:lumOff val="40000"/>
                  </a:schemeClr>
                </a:solidFill>
                <a:latin typeface="Calibri"/>
                <a:cs typeface="Calibri"/>
              </a:defRPr>
            </a:pPr>
            <a:r>
              <a:rPr lang="pt-PT" sz="3200" noProof="0" dirty="0"/>
              <a:t>Principais Componentes e Opções</a:t>
            </a:r>
            <a:endParaRPr lang="pt-PT" sz="3200" b="1" noProof="0" dirty="0">
              <a:latin typeface="Calibri"/>
              <a:cs typeface="Calibri"/>
            </a:endParaRPr>
          </a:p>
          <a:p>
            <a:pPr marL="355600" indent="-342900">
              <a:lnSpc>
                <a:spcPct val="100000"/>
              </a:lnSpc>
              <a:spcBef>
                <a:spcPts val="1600"/>
              </a:spcBef>
              <a:buFont typeface="Arial" panose="020B0604020202020204" pitchFamily="34" charset="0"/>
              <a:buChar char="•"/>
              <a:defRPr sz="3600" b="1">
                <a:latin typeface="Calibri"/>
                <a:cs typeface="Calibri"/>
              </a:defRPr>
            </a:pPr>
            <a:r>
              <a:rPr lang="pt-PT" sz="3200" noProof="0" dirty="0"/>
              <a:t>Discussão aberta</a:t>
            </a:r>
          </a:p>
          <a:p>
            <a:pPr>
              <a:lnSpc>
                <a:spcPct val="100000"/>
              </a:lnSpc>
              <a:spcBef>
                <a:spcPts val="1450"/>
              </a:spcBef>
            </a:pPr>
            <a:endParaRPr lang="pt-PT" sz="2000" noProof="0" dirty="0">
              <a:latin typeface="Calibri"/>
              <a:cs typeface="Calibri"/>
            </a:endParaRPr>
          </a:p>
        </p:txBody>
      </p:sp>
      <p:sp>
        <p:nvSpPr>
          <p:cNvPr id="15" name="Rectangle 14"/>
          <p:cNvSpPr/>
          <p:nvPr/>
        </p:nvSpPr>
        <p:spPr>
          <a:xfrm>
            <a:off x="5059567" y="4451657"/>
            <a:ext cx="3252723" cy="230832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a:spAutoFit/>
          </a:bodyPr>
          <a:lstStyle/>
          <a:p>
            <a:pPr>
              <a:defRPr sz="1600"/>
            </a:pPr>
            <a:r>
              <a:rPr b="1">
                <a:solidFill>
                  <a:schemeClr val="tx1">
                    <a:lumMod val="95000"/>
                    <a:lumOff val="5000"/>
                  </a:schemeClr>
                </a:solidFill>
                <a:hlinkClick r:id="rId2"/>
              </a:rPr>
              <a:t>Manual das microcredenciais: </a:t>
            </a:r>
            <a:r>
              <a:rPr>
                <a:hlinkClick r:id="rId2"/>
              </a:rPr>
              <a:t>https://acqf.africa/capacity-development-programme/training-modules/micro-credentials-handbook/@display-file/file/Micro-Credentials%20Handbook%20ACQF_FINAL%20Version_23.12.2024_WEB_EN.pdf</a:t>
            </a:r>
            <a:r>
              <a:t> </a:t>
            </a:r>
            <a:endParaRPr sz="1600"/>
          </a:p>
        </p:txBody>
      </p:sp>
      <p:pic>
        <p:nvPicPr>
          <p:cNvPr id="8" name="Picture 7"/>
          <p:cNvPicPr>
            <a:picLocks noChangeAspect="1"/>
          </p:cNvPicPr>
          <p:nvPr/>
        </p:nvPicPr>
        <p:blipFill>
          <a:blip r:embed="rId3"/>
          <a:stretch>
            <a:fillRect/>
          </a:stretch>
        </p:blipFill>
        <p:spPr>
          <a:xfrm>
            <a:off x="0" y="0"/>
            <a:ext cx="2286000" cy="33528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0" y="3562018"/>
            <a:ext cx="2286000" cy="3295982"/>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5"/>
          <a:stretch>
            <a:fillRect/>
          </a:stretch>
        </p:blipFill>
        <p:spPr>
          <a:xfrm>
            <a:off x="2439496" y="1"/>
            <a:ext cx="2277005" cy="3352800"/>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6"/>
          <a:stretch>
            <a:fillRect/>
          </a:stretch>
        </p:blipFill>
        <p:spPr>
          <a:xfrm>
            <a:off x="2534390" y="3562018"/>
            <a:ext cx="2182112" cy="3295982"/>
          </a:xfrm>
          <a:prstGeom prst="rect">
            <a:avLst/>
          </a:prstGeom>
          <a:ln>
            <a:noFill/>
          </a:ln>
          <a:effectLst>
            <a:outerShdw blurRad="292100" dist="139700" dir="2700000" algn="tl" rotWithShape="0">
              <a:srgbClr val="333333">
                <a:alpha val="65000"/>
              </a:srgbClr>
            </a:outerShdw>
          </a:effectLst>
        </p:spPr>
      </p:pic>
      <p:sp>
        <p:nvSpPr>
          <p:cNvPr id="19" name="Slide Number Placeholder 18"/>
          <p:cNvSpPr>
            <a:spLocks noGrp="1"/>
          </p:cNvSpPr>
          <p:nvPr>
            <p:ph type="sldNum" sz="quarter" idx="7"/>
          </p:nvPr>
        </p:nvSpPr>
        <p:spPr/>
        <p:txBody>
          <a:bodyPr/>
          <a:lstStyle/>
          <a:p>
            <a:fld id="{B6F15528-21DE-4FAA-801E-634DDDAF4B2B}" type="slidenum">
              <a:rPr lang="en-GB" smtClean="0"/>
              <a:t>2</a:t>
            </a:fld>
            <a:endParaRPr lang="en-GB"/>
          </a:p>
        </p:txBody>
      </p:sp>
      <p:pic>
        <p:nvPicPr>
          <p:cNvPr id="7" name="Picture 6"/>
          <p:cNvPicPr>
            <a:picLocks noChangeAspect="1"/>
          </p:cNvPicPr>
          <p:nvPr/>
        </p:nvPicPr>
        <p:blipFill>
          <a:blip r:embed="rId7"/>
          <a:stretch>
            <a:fillRect/>
          </a:stretch>
        </p:blipFill>
        <p:spPr>
          <a:xfrm>
            <a:off x="8527620" y="4345676"/>
            <a:ext cx="3446481" cy="241430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346200" y="634677"/>
            <a:ext cx="9982200" cy="63555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rPr lang="pt-PT" noProof="0"/>
              <a:t>Grupos-alvo/beneficiários de microcredenciais</a:t>
            </a:r>
            <a:endParaRPr lang="pt-PT" sz="4000" noProof="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3493388118"/>
              </p:ext>
            </p:extLst>
          </p:nvPr>
        </p:nvGraphicFramePr>
        <p:xfrm>
          <a:off x="1473200" y="1613733"/>
          <a:ext cx="9728200" cy="45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20</a:t>
            </a:fld>
            <a:endParaRPr lang="en-GB"/>
          </a:p>
        </p:txBody>
      </p:sp>
    </p:spTree>
    <p:extLst>
      <p:ext uri="{BB962C8B-B14F-4D97-AF65-F5344CB8AC3E}">
        <p14:creationId xmlns:p14="http://schemas.microsoft.com/office/powerpoint/2010/main" val="2509281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828800" y="228600"/>
            <a:ext cx="7924802" cy="63555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rPr lang="pt-PT" noProof="0" dirty="0"/>
              <a:t>Provedores de microcredenciais</a:t>
            </a:r>
            <a:endParaRPr lang="pt-PT" sz="4000" noProof="0" dirty="0">
              <a:solidFill>
                <a:srgbClr val="00B050"/>
              </a:solidFill>
              <a:latin typeface="Calibri"/>
              <a:cs typeface="Calibri"/>
            </a:endParaRPr>
          </a:p>
        </p:txBody>
      </p:sp>
      <p:sp>
        <p:nvSpPr>
          <p:cNvPr id="3" name="Rectangle 2"/>
          <p:cNvSpPr/>
          <p:nvPr/>
        </p:nvSpPr>
        <p:spPr>
          <a:xfrm>
            <a:off x="827926" y="1295400"/>
            <a:ext cx="10744200" cy="39703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lgn="l">
              <a:buFont typeface="Arial" panose="020B0604020202020204" pitchFamily="34" charset="0"/>
              <a:buChar char="•"/>
              <a:defRPr sz="3200"/>
            </a:pPr>
            <a:r>
              <a:rPr lang="pt-PT" sz="2800" noProof="0" dirty="0"/>
              <a:t>Oferecidos e adjudicados por prestadores acreditados ou registados/reconhecidos de acordo com a legislação nacional aplicável. </a:t>
            </a:r>
          </a:p>
          <a:p>
            <a:pPr marL="457200" indent="-457200" algn="l">
              <a:buFont typeface="Arial" panose="020B0604020202020204" pitchFamily="34" charset="0"/>
              <a:buChar char="•"/>
            </a:pPr>
            <a:endParaRPr lang="pt-PT" sz="2800" noProof="0" dirty="0"/>
          </a:p>
          <a:p>
            <a:pPr marL="457200" indent="-457200" algn="l">
              <a:buFont typeface="Arial" panose="020B0604020202020204" pitchFamily="34" charset="0"/>
              <a:buChar char="•"/>
              <a:defRPr sz="3200"/>
            </a:pPr>
            <a:r>
              <a:rPr lang="pt-PT" sz="2800" noProof="0" dirty="0"/>
              <a:t>Na </a:t>
            </a:r>
            <a:r>
              <a:rPr lang="pt-PT" sz="2800" b="1" noProof="0" dirty="0"/>
              <a:t>ausência do estatuto de acreditação ou registo/reconhecimento,</a:t>
            </a:r>
            <a:r>
              <a:rPr lang="pt-PT" sz="2800" noProof="0" dirty="0"/>
              <a:t> uma organização ou instituição que pretenda oferecer ou atribuir microcredenciais pode </a:t>
            </a:r>
            <a:r>
              <a:rPr lang="pt-PT" sz="2800" b="1" noProof="0" dirty="0"/>
              <a:t>colaborar</a:t>
            </a:r>
            <a:r>
              <a:rPr lang="pt-PT" sz="2800" noProof="0" dirty="0"/>
              <a:t> com um prestador acreditado ou registado/reconhecido </a:t>
            </a:r>
            <a:r>
              <a:rPr lang="pt-PT" sz="2800" b="1" noProof="0" dirty="0"/>
              <a:t>para efeitos de garantia de qualidade </a:t>
            </a:r>
            <a:r>
              <a:rPr lang="pt-PT" sz="2800" noProof="0" dirty="0"/>
              <a:t>e </a:t>
            </a:r>
            <a:r>
              <a:rPr lang="pt-PT" sz="2800" b="1" noProof="0" dirty="0"/>
              <a:t>reconhecimento</a:t>
            </a:r>
            <a:r>
              <a:rPr lang="pt-PT" sz="2800" noProof="0" dirty="0"/>
              <a:t> dessas microcredenciais.</a:t>
            </a:r>
          </a:p>
        </p:txBody>
      </p:sp>
      <p:sp>
        <p:nvSpPr>
          <p:cNvPr id="5" name="Slide Number Placeholder 4"/>
          <p:cNvSpPr>
            <a:spLocks noGrp="1"/>
          </p:cNvSpPr>
          <p:nvPr>
            <p:ph type="sldNum" sz="quarter" idx="7"/>
          </p:nvPr>
        </p:nvSpPr>
        <p:spPr/>
        <p:txBody>
          <a:bodyPr/>
          <a:lstStyle/>
          <a:p>
            <a:fld id="{B6F15528-21DE-4FAA-801E-634DDDAF4B2B}" type="slidenum">
              <a:rPr lang="en-GB" smtClean="0"/>
              <a:t>21</a:t>
            </a:fld>
            <a:endParaRPr lang="en-GB"/>
          </a:p>
        </p:txBody>
      </p:sp>
    </p:spTree>
    <p:extLst>
      <p:ext uri="{BB962C8B-B14F-4D97-AF65-F5344CB8AC3E}">
        <p14:creationId xmlns:p14="http://schemas.microsoft.com/office/powerpoint/2010/main" val="340716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828800" y="228600"/>
            <a:ext cx="9448800" cy="63555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t>Funções das partes interessadas</a:t>
            </a:r>
            <a:endParaRPr sz="4000">
              <a:solidFill>
                <a:srgbClr val="00B050"/>
              </a:solidFill>
              <a:latin typeface="Calibri"/>
              <a:cs typeface="Calibri"/>
            </a:endParaRPr>
          </a:p>
        </p:txBody>
      </p:sp>
      <p:pic>
        <p:nvPicPr>
          <p:cNvPr id="6" name="Picture 5"/>
          <p:cNvPicPr>
            <a:picLocks noChangeAspect="1"/>
          </p:cNvPicPr>
          <p:nvPr/>
        </p:nvPicPr>
        <p:blipFill>
          <a:blip r:embed="rId2"/>
          <a:stretch>
            <a:fillRect/>
          </a:stretch>
        </p:blipFill>
        <p:spPr>
          <a:xfrm>
            <a:off x="95250" y="1295400"/>
            <a:ext cx="6915150" cy="4724400"/>
          </a:xfrm>
          <a:prstGeom prst="rect">
            <a:avLst/>
          </a:prstGeom>
        </p:spPr>
      </p:pic>
      <p:sp>
        <p:nvSpPr>
          <p:cNvPr id="7" name="TextBox 6"/>
          <p:cNvSpPr txBox="1"/>
          <p:nvPr/>
        </p:nvSpPr>
        <p:spPr>
          <a:xfrm>
            <a:off x="6477000" y="1295400"/>
            <a:ext cx="4267200" cy="45243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defRPr sz="2800">
                <a:latin typeface="+mn-lt"/>
              </a:defRPr>
            </a:pPr>
            <a:r>
              <a:rPr lang="pt-PT" sz="2400" noProof="0"/>
              <a:t>Govt</a:t>
            </a:r>
            <a:r>
              <a:rPr lang="pt-PT" sz="2400" noProof="0" dirty="0"/>
              <a:t>./ Formuladores de Políticas</a:t>
            </a:r>
          </a:p>
          <a:p>
            <a:pPr marL="285750" indent="-285750">
              <a:buFont typeface="Arial" panose="020B0604020202020204" pitchFamily="34" charset="0"/>
              <a:buChar char="•"/>
              <a:defRPr sz="2800">
                <a:latin typeface="+mn-lt"/>
              </a:defRPr>
            </a:pPr>
            <a:r>
              <a:rPr lang="pt-PT" sz="2400" noProof="0" dirty="0"/>
              <a:t>Agências/organismos do QNQ</a:t>
            </a:r>
          </a:p>
          <a:p>
            <a:pPr marL="285750" indent="-285750">
              <a:buFont typeface="Arial" panose="020B0604020202020204" pitchFamily="34" charset="0"/>
              <a:buChar char="•"/>
              <a:defRPr sz="2800">
                <a:latin typeface="+mn-lt"/>
              </a:defRPr>
            </a:pPr>
            <a:r>
              <a:rPr lang="pt-PT" sz="2400" noProof="0" dirty="0"/>
              <a:t>QA/Agências de regulamentação</a:t>
            </a:r>
          </a:p>
          <a:p>
            <a:pPr marL="285750" indent="-285750">
              <a:buFont typeface="Arial" panose="020B0604020202020204" pitchFamily="34" charset="0"/>
              <a:buChar char="•"/>
              <a:defRPr sz="2800">
                <a:latin typeface="+mn-lt"/>
              </a:defRPr>
            </a:pPr>
            <a:r>
              <a:rPr lang="pt-PT" sz="2400" noProof="0" dirty="0"/>
              <a:t>Instituições/prestadores de ensino e formação</a:t>
            </a:r>
          </a:p>
          <a:p>
            <a:pPr marL="285750" indent="-285750">
              <a:buFont typeface="Arial" panose="020B0604020202020204" pitchFamily="34" charset="0"/>
              <a:buChar char="•"/>
              <a:defRPr sz="2800">
                <a:latin typeface="+mn-lt"/>
              </a:defRPr>
            </a:pPr>
            <a:r>
              <a:rPr lang="pt-PT" sz="2400" noProof="0" dirty="0"/>
              <a:t>Empregadores/Indústria</a:t>
            </a:r>
          </a:p>
          <a:p>
            <a:pPr marL="285750" indent="-285750">
              <a:buFont typeface="Arial" panose="020B0604020202020204" pitchFamily="34" charset="0"/>
              <a:buChar char="•"/>
              <a:defRPr sz="2800">
                <a:latin typeface="+mn-lt"/>
              </a:defRPr>
            </a:pPr>
            <a:r>
              <a:rPr lang="pt-PT" sz="2400" noProof="0" dirty="0"/>
              <a:t>Estudantes/alunos/candidatos</a:t>
            </a:r>
          </a:p>
          <a:p>
            <a:pPr marL="285750" indent="-285750">
              <a:buFont typeface="Arial" panose="020B0604020202020204" pitchFamily="34" charset="0"/>
              <a:buChar char="•"/>
              <a:defRPr sz="2800">
                <a:latin typeface="+mn-lt"/>
              </a:defRPr>
            </a:pPr>
            <a:r>
              <a:rPr lang="pt-PT" sz="2400" noProof="0" dirty="0"/>
              <a:t>Organizações/associações profissionais/industriais.</a:t>
            </a:r>
            <a:endParaRPr lang="pt-PT" sz="2400" noProof="0" dirty="0">
              <a:latin typeface="+mn-lt"/>
            </a:endParaRPr>
          </a:p>
          <a:p>
            <a:pPr marL="285750" indent="-285750">
              <a:buFont typeface="Arial" panose="020B0604020202020204" pitchFamily="34" charset="0"/>
              <a:buChar char="•"/>
            </a:pPr>
            <a:endParaRPr lang="pt-PT" sz="2400" noProof="0" dirty="0">
              <a:latin typeface="+mn-lt"/>
            </a:endParaRPr>
          </a:p>
        </p:txBody>
      </p:sp>
      <p:sp>
        <p:nvSpPr>
          <p:cNvPr id="9" name="Slide Number Placeholder 8"/>
          <p:cNvSpPr>
            <a:spLocks noGrp="1"/>
          </p:cNvSpPr>
          <p:nvPr>
            <p:ph type="sldNum" sz="quarter" idx="7"/>
          </p:nvPr>
        </p:nvSpPr>
        <p:spPr/>
        <p:txBody>
          <a:bodyPr/>
          <a:lstStyle/>
          <a:p>
            <a:fld id="{B6F15528-21DE-4FAA-801E-634DDDAF4B2B}" type="slidenum">
              <a:rPr lang="en-GB" smtClean="0"/>
              <a:t>22</a:t>
            </a:fld>
            <a:endParaRPr lang="en-GB"/>
          </a:p>
        </p:txBody>
      </p:sp>
    </p:spTree>
    <p:extLst>
      <p:ext uri="{BB962C8B-B14F-4D97-AF65-F5344CB8AC3E}">
        <p14:creationId xmlns:p14="http://schemas.microsoft.com/office/powerpoint/2010/main" val="3654813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676400" y="0"/>
            <a:ext cx="10058400" cy="594906"/>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2800">
                <a:solidFill>
                  <a:srgbClr val="00B050"/>
                </a:solidFill>
                <a:latin typeface="Calibri"/>
                <a:cs typeface="Calibri"/>
              </a:defRPr>
            </a:pPr>
            <a:r>
              <a:t>Cadeia de valor das microcredenciais</a:t>
            </a:r>
            <a:endParaRPr sz="2800">
              <a:solidFill>
                <a:srgbClr val="00B050"/>
              </a:solidFill>
              <a:latin typeface="Calibri"/>
              <a:cs typeface="Calibri"/>
            </a:endParaRPr>
          </a:p>
        </p:txBody>
      </p:sp>
      <p:graphicFrame>
        <p:nvGraphicFramePr>
          <p:cNvPr id="3" name="Diagram 2"/>
          <p:cNvGraphicFramePr/>
          <p:nvPr>
            <p:extLst>
              <p:ext uri="{D42A27DB-BD31-4B8C-83A1-F6EECF244321}">
                <p14:modId xmlns:p14="http://schemas.microsoft.com/office/powerpoint/2010/main" val="2987153321"/>
              </p:ext>
            </p:extLst>
          </p:nvPr>
        </p:nvGraphicFramePr>
        <p:xfrm>
          <a:off x="2133600" y="597388"/>
          <a:ext cx="7924800" cy="5870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7"/>
          </p:nvPr>
        </p:nvSpPr>
        <p:spPr/>
        <p:txBody>
          <a:bodyPr/>
          <a:lstStyle/>
          <a:p>
            <a:fld id="{B6F15528-21DE-4FAA-801E-634DDDAF4B2B}" type="slidenum">
              <a:rPr lang="en-GB" smtClean="0"/>
              <a:t>23</a:t>
            </a:fld>
            <a:endParaRPr lang="en-GB"/>
          </a:p>
        </p:txBody>
      </p:sp>
    </p:spTree>
    <p:extLst>
      <p:ext uri="{BB962C8B-B14F-4D97-AF65-F5344CB8AC3E}">
        <p14:creationId xmlns:p14="http://schemas.microsoft.com/office/powerpoint/2010/main" val="2847104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30685" y="304800"/>
            <a:ext cx="9525000" cy="646331"/>
          </a:xfrm>
          <a:prstGeom prst="rect">
            <a:avLst/>
          </a:prstGeom>
        </p:spPr>
        <p:txBody>
          <a:bodyPr wrap="square">
            <a:spAutoFit/>
          </a:bodyPr>
          <a:lstStyle/>
          <a:p>
            <a:pPr>
              <a:defRPr sz="4000" b="1">
                <a:solidFill>
                  <a:srgbClr val="00A643"/>
                </a:solidFill>
                <a:latin typeface="+mn-lt"/>
                <a:ea typeface="+mn-ea"/>
                <a:cs typeface="Arial"/>
              </a:defRPr>
            </a:pPr>
            <a:r>
              <a:rPr lang="pt-PT" sz="3600" noProof="0"/>
              <a:t>Vias de reconhecimento de </a:t>
            </a:r>
            <a:r>
              <a:rPr lang="pt-PT" sz="3600" noProof="0">
                <a:ln>
                  <a:noFill/>
                </a:ln>
                <a:effectLst/>
                <a:uLnTx/>
                <a:uFillTx/>
              </a:rPr>
              <a:t>microcredenciais</a:t>
            </a:r>
            <a:endParaRPr lang="pt-PT" sz="3600" noProof="0">
              <a:latin typeface="+mn-lt"/>
            </a:endParaRPr>
          </a:p>
        </p:txBody>
      </p:sp>
      <p:sp>
        <p:nvSpPr>
          <p:cNvPr id="4" name="Rectangle 3"/>
          <p:cNvSpPr/>
          <p:nvPr/>
        </p:nvSpPr>
        <p:spPr>
          <a:xfrm>
            <a:off x="635285" y="1676400"/>
            <a:ext cx="10820400" cy="37856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342900" lvl="2" indent="-342900">
              <a:buFont typeface="+mj-lt"/>
              <a:buAutoNum type="arabicPeriod"/>
              <a:defRPr sz="2400"/>
            </a:pPr>
            <a:r>
              <a:rPr lang="pt-PT" sz="2000" b="1" noProof="0" dirty="0">
                <a:solidFill>
                  <a:schemeClr val="dk1"/>
                </a:solidFill>
              </a:rPr>
              <a:t>Prestadores de ensino e formação:</a:t>
            </a:r>
            <a:r>
              <a:rPr lang="pt-PT" sz="2000" noProof="0" dirty="0"/>
              <a:t> </a:t>
            </a:r>
            <a:r>
              <a:rPr lang="pt-PT" sz="2000" noProof="0" dirty="0">
                <a:solidFill>
                  <a:schemeClr val="dk1"/>
                </a:solidFill>
              </a:rPr>
              <a:t>reconhecimento de créditos e acumulação para uma qualificação e admissão num programa de aprendizagem ou num curso.</a:t>
            </a:r>
            <a:endParaRPr lang="pt-PT" sz="2000" noProof="0" dirty="0"/>
          </a:p>
          <a:p>
            <a:pPr marL="342900" lvl="2" indent="-342900">
              <a:buFont typeface="+mj-lt"/>
              <a:buAutoNum type="arabicPeriod"/>
            </a:pPr>
            <a:endParaRPr lang="pt-PT" sz="2000" b="1" noProof="0" dirty="0">
              <a:solidFill>
                <a:schemeClr val="dk1"/>
              </a:solidFill>
            </a:endParaRPr>
          </a:p>
          <a:p>
            <a:pPr marL="342900" lvl="2" indent="-342900">
              <a:buFont typeface="+mj-lt"/>
              <a:buAutoNum type="arabicPeriod"/>
              <a:defRPr sz="2400"/>
            </a:pPr>
            <a:r>
              <a:rPr lang="pt-PT" sz="2000" b="1" noProof="0" dirty="0">
                <a:solidFill>
                  <a:schemeClr val="dk1"/>
                </a:solidFill>
              </a:rPr>
              <a:t>Empregadores, organismos profissionais ou industriais, instituições públicas:  </a:t>
            </a:r>
            <a:r>
              <a:rPr lang="pt-PT" sz="2000" noProof="0" dirty="0">
                <a:solidFill>
                  <a:schemeClr val="dk1"/>
                </a:solidFill>
              </a:rPr>
              <a:t>procurar reconhecer as aptidões e competências dos trabalhadores pode reconhecer microcredenciais para </a:t>
            </a:r>
            <a:r>
              <a:rPr lang="pt-PT" sz="2000" b="1" noProof="0" dirty="0">
                <a:solidFill>
                  <a:schemeClr val="dk1"/>
                </a:solidFill>
              </a:rPr>
              <a:t>o desenvolvimento profissional contínuo,</a:t>
            </a:r>
            <a:r>
              <a:rPr lang="pt-PT" sz="2000" noProof="0" dirty="0">
                <a:solidFill>
                  <a:schemeClr val="dk1"/>
                </a:solidFill>
              </a:rPr>
              <a:t> </a:t>
            </a:r>
            <a:r>
              <a:rPr lang="pt-PT" sz="2000" b="1" noProof="0" dirty="0">
                <a:solidFill>
                  <a:schemeClr val="dk1"/>
                </a:solidFill>
              </a:rPr>
              <a:t>o processo de recrutamento ou a progressão na estrutura de carreira, ou para a concessão de licenças para serviços/práticas profissionais ou outras atividades licenciáveis.</a:t>
            </a:r>
            <a:r>
              <a:rPr lang="pt-PT" sz="2000" noProof="0" dirty="0">
                <a:solidFill>
                  <a:schemeClr val="dk1"/>
                </a:solidFill>
              </a:rPr>
              <a:t> </a:t>
            </a:r>
            <a:endParaRPr lang="pt-PT" sz="2000" noProof="0" dirty="0"/>
          </a:p>
          <a:p>
            <a:pPr marL="342900" lvl="2" indent="-342900">
              <a:buFont typeface="+mj-lt"/>
              <a:buAutoNum type="arabicPeriod"/>
            </a:pPr>
            <a:endParaRPr lang="pt-PT" sz="2000" b="1" noProof="0" dirty="0">
              <a:solidFill>
                <a:schemeClr val="dk1"/>
              </a:solidFill>
            </a:endParaRPr>
          </a:p>
          <a:p>
            <a:pPr marL="342900" lvl="2" indent="-342900">
              <a:buFont typeface="+mj-lt"/>
              <a:buAutoNum type="arabicPeriod"/>
              <a:defRPr sz="2400">
                <a:solidFill>
                  <a:schemeClr val="dk1"/>
                </a:solidFill>
              </a:defRPr>
            </a:pPr>
            <a:r>
              <a:rPr lang="pt-PT" sz="2000" b="1" noProof="0" dirty="0"/>
              <a:t>O registo de microcredenciais no QNQ e a sua inclusão na base de dados nacional apoiam a transparência das microcredenciais e </a:t>
            </a:r>
            <a:r>
              <a:rPr lang="pt-PT" sz="2000" noProof="0" dirty="0"/>
              <a:t> </a:t>
            </a:r>
            <a:r>
              <a:rPr lang="pt-PT" sz="2000" b="1" noProof="0" dirty="0"/>
              <a:t>reforçam a confiança na sua qualidade,</a:t>
            </a:r>
            <a:r>
              <a:rPr lang="pt-PT" sz="2000" noProof="0" dirty="0"/>
              <a:t> o que pode </a:t>
            </a:r>
            <a:r>
              <a:rPr lang="pt-PT" sz="2000" b="1" noProof="0" dirty="0"/>
              <a:t>facilitar ainda mais o reconhecimento de microcredenciais a nível </a:t>
            </a:r>
            <a:r>
              <a:rPr lang="pt-PT" sz="2000" noProof="0" dirty="0"/>
              <a:t>nacional e internacional. </a:t>
            </a:r>
            <a:endParaRPr lang="pt-PT" sz="2000" noProof="0" dirty="0">
              <a:solidFill>
                <a:schemeClr val="dk1"/>
              </a:solidFill>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24</a:t>
            </a:fld>
            <a:endParaRPr lang="en-GB"/>
          </a:p>
        </p:txBody>
      </p:sp>
    </p:spTree>
    <p:extLst>
      <p:ext uri="{BB962C8B-B14F-4D97-AF65-F5344CB8AC3E}">
        <p14:creationId xmlns:p14="http://schemas.microsoft.com/office/powerpoint/2010/main" val="15033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down)">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81200" y="126739"/>
            <a:ext cx="9525000" cy="1323439"/>
          </a:xfrm>
          <a:prstGeom prst="rect">
            <a:avLst/>
          </a:prstGeom>
        </p:spPr>
        <p:txBody>
          <a:bodyPr wrap="square">
            <a:spAutoFit/>
          </a:bodyPr>
          <a:lstStyle/>
          <a:p>
            <a:pPr>
              <a:defRPr sz="4000" b="1">
                <a:solidFill>
                  <a:srgbClr val="00A643"/>
                </a:solidFill>
                <a:latin typeface="+mn-lt"/>
                <a:ea typeface="+mn-ea"/>
                <a:cs typeface="Arial"/>
              </a:defRPr>
            </a:pPr>
            <a:r>
              <a:rPr lang="pt-PT" noProof="0"/>
              <a:t>M</a:t>
            </a:r>
            <a:r>
              <a:rPr lang="pt-PT" noProof="0">
                <a:ln>
                  <a:noFill/>
                </a:ln>
                <a:effectLst/>
                <a:uLnTx/>
                <a:uFillTx/>
              </a:rPr>
              <a:t>icrocredenciais e reconhecimento da aprendizagem prévia (RPL)</a:t>
            </a:r>
            <a:endParaRPr lang="pt-PT" sz="4000" noProof="0">
              <a:latin typeface="+mn-lt"/>
            </a:endParaRPr>
          </a:p>
        </p:txBody>
      </p:sp>
      <p:sp>
        <p:nvSpPr>
          <p:cNvPr id="4" name="Rectangle 3"/>
          <p:cNvSpPr/>
          <p:nvPr/>
        </p:nvSpPr>
        <p:spPr>
          <a:xfrm>
            <a:off x="381000" y="1450178"/>
            <a:ext cx="8229600" cy="47089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defRPr sz="2400">
                <a:solidFill>
                  <a:schemeClr val="dk1"/>
                </a:solidFill>
              </a:defRPr>
            </a:pPr>
            <a:r>
              <a:rPr lang="pt-PT" sz="2000" noProof="0" dirty="0"/>
              <a:t>As microcredenciais podem ser concedidas através do reconhecimento da aprendizagem prévia (RPL): como resultado da RPL e como uma ferramenta para a RPL.</a:t>
            </a:r>
          </a:p>
          <a:p>
            <a:pPr marL="342900" indent="-342900">
              <a:buFont typeface="Arial" panose="020B0604020202020204" pitchFamily="34" charset="0"/>
              <a:buChar char="•"/>
            </a:pPr>
            <a:endParaRPr lang="pt-PT" sz="2000" noProof="0" dirty="0">
              <a:solidFill>
                <a:schemeClr val="dk1"/>
              </a:solidFill>
            </a:endParaRPr>
          </a:p>
          <a:p>
            <a:pPr marL="342900" indent="-342900">
              <a:buFont typeface="Arial" panose="020B0604020202020204" pitchFamily="34" charset="0"/>
              <a:buChar char="•"/>
              <a:defRPr sz="2400"/>
            </a:pPr>
            <a:r>
              <a:rPr lang="pt-PT" sz="2000" noProof="0" dirty="0">
                <a:solidFill>
                  <a:schemeClr val="dk1"/>
                </a:solidFill>
              </a:rPr>
              <a:t>Os fornecedores de </a:t>
            </a:r>
            <a:r>
              <a:rPr lang="pt-PT" sz="2000" noProof="0" dirty="0"/>
              <a:t>microcredenciais </a:t>
            </a:r>
            <a:r>
              <a:rPr lang="pt-PT" sz="2000" noProof="0" dirty="0">
                <a:solidFill>
                  <a:schemeClr val="dk1"/>
                </a:solidFill>
              </a:rPr>
              <a:t>devem conceber ou integrar microcredenciais nas suas políticas e procedimentos institucionais em matéria de RPL, em conformidade com as políticas e orientações nacionais </a:t>
            </a:r>
            <a:r>
              <a:rPr lang="pt-PT" sz="2000" noProof="0" dirty="0"/>
              <a:t>em matéria de RPL.</a:t>
            </a:r>
          </a:p>
          <a:p>
            <a:pPr marL="342900" indent="-342900">
              <a:buFont typeface="Arial" panose="020B0604020202020204" pitchFamily="34" charset="0"/>
              <a:buChar char="•"/>
            </a:pPr>
            <a:endParaRPr lang="pt-PT" sz="2000" noProof="0" dirty="0">
              <a:solidFill>
                <a:schemeClr val="dk1"/>
              </a:solidFill>
            </a:endParaRPr>
          </a:p>
          <a:p>
            <a:pPr marL="342900" indent="-342900">
              <a:buFont typeface="Arial" panose="020B0604020202020204" pitchFamily="34" charset="0"/>
              <a:buChar char="•"/>
              <a:defRPr sz="2400"/>
            </a:pPr>
            <a:r>
              <a:rPr lang="pt-PT" sz="2000" noProof="0" dirty="0">
                <a:solidFill>
                  <a:schemeClr val="dk1"/>
                </a:solidFill>
              </a:rPr>
              <a:t>Os gestores das microcredenciais são responsáveis pela garantia da qualidade interna/institucional do processo de RPL para microcredenciais;</a:t>
            </a:r>
            <a:r>
              <a:rPr lang="pt-PT" sz="2000" noProof="0" dirty="0"/>
              <a:t> Agências/organismos do QNQ: avaliação da qualidade externa.</a:t>
            </a:r>
          </a:p>
          <a:p>
            <a:pPr marL="342900" indent="-342900">
              <a:buFont typeface="Arial" panose="020B0604020202020204" pitchFamily="34" charset="0"/>
              <a:buChar char="•"/>
            </a:pPr>
            <a:endParaRPr lang="pt-PT" sz="2000" noProof="0" dirty="0">
              <a:solidFill>
                <a:schemeClr val="dk1"/>
              </a:solidFill>
            </a:endParaRPr>
          </a:p>
          <a:p>
            <a:pPr marL="342900" indent="-342900">
              <a:buFont typeface="Arial" panose="020B0604020202020204" pitchFamily="34" charset="0"/>
              <a:buChar char="•"/>
              <a:defRPr sz="2400"/>
            </a:pPr>
            <a:r>
              <a:rPr lang="pt-PT" sz="2000" noProof="0" dirty="0"/>
              <a:t>N</a:t>
            </a:r>
            <a:r>
              <a:rPr lang="pt-PT" sz="2000" noProof="0" dirty="0">
                <a:solidFill>
                  <a:schemeClr val="dk1"/>
                </a:solidFill>
              </a:rPr>
              <a:t>o distinção em reconhecimento de MCs concedidos através de RPL (não formal e informal) e através da aprendizagem formal.</a:t>
            </a:r>
          </a:p>
        </p:txBody>
      </p:sp>
      <p:graphicFrame>
        <p:nvGraphicFramePr>
          <p:cNvPr id="5" name="Diagram 4"/>
          <p:cNvGraphicFramePr/>
          <p:nvPr>
            <p:extLst>
              <p:ext uri="{D42A27DB-BD31-4B8C-83A1-F6EECF244321}">
                <p14:modId xmlns:p14="http://schemas.microsoft.com/office/powerpoint/2010/main" val="2535066195"/>
              </p:ext>
            </p:extLst>
          </p:nvPr>
        </p:nvGraphicFramePr>
        <p:xfrm>
          <a:off x="8839200" y="1439333"/>
          <a:ext cx="2971800" cy="5190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8778240" y="1012054"/>
            <a:ext cx="2895600" cy="369332"/>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defRPr b="1"/>
            </a:pPr>
            <a:r>
              <a:t>Processo RPL típico </a:t>
            </a:r>
            <a:endParaRPr b="1"/>
          </a:p>
        </p:txBody>
      </p:sp>
      <p:sp>
        <p:nvSpPr>
          <p:cNvPr id="3" name="Slide Number Placeholder 2"/>
          <p:cNvSpPr>
            <a:spLocks noGrp="1"/>
          </p:cNvSpPr>
          <p:nvPr>
            <p:ph type="sldNum" sz="quarter" idx="7"/>
          </p:nvPr>
        </p:nvSpPr>
        <p:spPr/>
        <p:txBody>
          <a:bodyPr/>
          <a:lstStyle/>
          <a:p>
            <a:fld id="{B6F15528-21DE-4FAA-801E-634DDDAF4B2B}" type="slidenum">
              <a:rPr lang="en-GB" smtClean="0"/>
              <a:t>25</a:t>
            </a:fld>
            <a:endParaRPr lang="en-GB"/>
          </a:p>
        </p:txBody>
      </p:sp>
    </p:spTree>
    <p:extLst>
      <p:ext uri="{BB962C8B-B14F-4D97-AF65-F5344CB8AC3E}">
        <p14:creationId xmlns:p14="http://schemas.microsoft.com/office/powerpoint/2010/main" val="345935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05000" y="228600"/>
            <a:ext cx="9525000" cy="707886"/>
          </a:xfrm>
          <a:prstGeom prst="rect">
            <a:avLst/>
          </a:prstGeom>
        </p:spPr>
        <p:txBody>
          <a:bodyPr wrap="square">
            <a:spAutoFit/>
          </a:bodyPr>
          <a:lstStyle/>
          <a:p>
            <a:pPr>
              <a:defRPr sz="4000" b="1">
                <a:solidFill>
                  <a:srgbClr val="00A643"/>
                </a:solidFill>
                <a:latin typeface="+mn-lt"/>
                <a:ea typeface="+mn-ea"/>
                <a:cs typeface="Arial"/>
              </a:defRPr>
            </a:pPr>
            <a:r>
              <a:rPr lang="pt-PT" noProof="0"/>
              <a:t>M</a:t>
            </a:r>
            <a:r>
              <a:rPr lang="pt-PT" noProof="0">
                <a:ln>
                  <a:noFill/>
                </a:ln>
                <a:effectLst/>
                <a:uLnTx/>
                <a:uFillTx/>
              </a:rPr>
              <a:t>icrocredenciais e sistemas de crédito</a:t>
            </a:r>
            <a:endParaRPr lang="pt-PT" sz="4000" noProof="0">
              <a:latin typeface="+mn-lt"/>
            </a:endParaRPr>
          </a:p>
        </p:txBody>
      </p:sp>
      <p:sp>
        <p:nvSpPr>
          <p:cNvPr id="4" name="Rectangle 3"/>
          <p:cNvSpPr/>
          <p:nvPr/>
        </p:nvSpPr>
        <p:spPr>
          <a:xfrm>
            <a:off x="533400" y="1295400"/>
            <a:ext cx="10744200" cy="4093428"/>
          </a:xfrm>
          <a:prstGeom prst="rect">
            <a:avLst/>
          </a:prstGeom>
          <a:solidFill>
            <a:schemeClr val="bg2"/>
          </a:solidFill>
        </p:spPr>
        <p:txBody>
          <a:bodyPr wrap="square">
            <a:spAutoFit/>
          </a:bodyPr>
          <a:lstStyle/>
          <a:p>
            <a:pPr marL="285750" indent="-285750" algn="just">
              <a:spcBef>
                <a:spcPts val="600"/>
              </a:spcBef>
              <a:spcAft>
                <a:spcPts val="600"/>
              </a:spcAft>
              <a:buFont typeface="Arial" panose="020B0604020202020204" pitchFamily="34" charset="0"/>
              <a:buChar char="•"/>
              <a:defRPr sz="2800">
                <a:latin typeface="Calibri" panose="020F0502020204030204" pitchFamily="34" charset="0"/>
                <a:ea typeface="Calibri" panose="020F0502020204030204" pitchFamily="34" charset="0"/>
                <a:cs typeface="Times New Roman" panose="02020603050405020304" pitchFamily="18" charset="0"/>
              </a:defRPr>
            </a:pPr>
            <a:r>
              <a:rPr lang="pt-PT" sz="2400" noProof="0"/>
              <a:t>Os provedores de MCs podem atribuir créditos para microcredenciais que são:</a:t>
            </a:r>
          </a:p>
          <a:p>
            <a:pPr marL="1079500" indent="-544513" algn="just">
              <a:spcBef>
                <a:spcPts val="600"/>
              </a:spcBef>
              <a:spcAft>
                <a:spcPts val="600"/>
              </a:spcAft>
              <a:buFont typeface="Courier New" panose="02070309020205020404" pitchFamily="49" charset="0"/>
              <a:buChar char="o"/>
              <a:defRPr sz="2800">
                <a:latin typeface="Calibri" panose="020F0502020204030204" pitchFamily="34" charset="0"/>
                <a:ea typeface="Calibri" panose="020F0502020204030204" pitchFamily="34" charset="0"/>
                <a:cs typeface="Times New Roman" panose="02020603050405020304" pitchFamily="18" charset="0"/>
              </a:defRPr>
            </a:pPr>
            <a:r>
              <a:rPr lang="pt-PT" sz="2400" noProof="0" dirty="0"/>
              <a:t>parte de uma qualificação enumerada no QNQ; </a:t>
            </a:r>
          </a:p>
          <a:p>
            <a:pPr marL="1079500" indent="-544513" algn="just">
              <a:spcBef>
                <a:spcPts val="600"/>
              </a:spcBef>
              <a:spcAft>
                <a:spcPts val="600"/>
              </a:spcAft>
              <a:buFont typeface="Courier New" panose="02070309020205020404" pitchFamily="49" charset="0"/>
              <a:buChar char="o"/>
              <a:defRPr sz="2800">
                <a:latin typeface="Calibri" panose="020F0502020204030204" pitchFamily="34" charset="0"/>
                <a:ea typeface="Calibri" panose="020F0502020204030204" pitchFamily="34" charset="0"/>
                <a:cs typeface="Times New Roman" panose="02020603050405020304" pitchFamily="18" charset="0"/>
              </a:defRPr>
            </a:pPr>
            <a:r>
              <a:rPr lang="pt-PT" sz="2400" noProof="0" dirty="0"/>
              <a:t>com base em normas de unidade/competência; </a:t>
            </a:r>
          </a:p>
          <a:p>
            <a:pPr marL="1079500" indent="-544513" algn="just">
              <a:spcBef>
                <a:spcPts val="600"/>
              </a:spcBef>
              <a:spcAft>
                <a:spcPts val="600"/>
              </a:spcAft>
              <a:buFont typeface="Courier New" panose="02070309020205020404" pitchFamily="49" charset="0"/>
              <a:buChar char="o"/>
              <a:defRPr sz="2800">
                <a:latin typeface="Calibri" panose="020F0502020204030204" pitchFamily="34" charset="0"/>
                <a:ea typeface="Calibri" panose="020F0502020204030204" pitchFamily="34" charset="0"/>
                <a:cs typeface="Times New Roman" panose="02020603050405020304" pitchFamily="18" charset="0"/>
              </a:defRPr>
            </a:pPr>
            <a:r>
              <a:rPr lang="pt-PT" sz="2400" noProof="0" dirty="0"/>
              <a:t>Componente de um programa de aprendizagem acreditado;</a:t>
            </a:r>
          </a:p>
          <a:p>
            <a:pPr marL="1079500" indent="-544513" algn="just">
              <a:spcBef>
                <a:spcPts val="600"/>
              </a:spcBef>
              <a:spcAft>
                <a:spcPts val="600"/>
              </a:spcAft>
              <a:buFont typeface="Courier New" panose="02070309020205020404" pitchFamily="49" charset="0"/>
              <a:buChar char="o"/>
              <a:defRPr sz="2800">
                <a:latin typeface="Calibri" panose="020F0502020204030204" pitchFamily="34" charset="0"/>
                <a:ea typeface="Calibri" panose="020F0502020204030204" pitchFamily="34" charset="0"/>
                <a:cs typeface="Times New Roman" panose="02020603050405020304" pitchFamily="18" charset="0"/>
              </a:defRPr>
            </a:pPr>
            <a:r>
              <a:rPr lang="pt-PT" sz="2400" noProof="0" dirty="0"/>
              <a:t>com base num curso de curta duração acreditado.</a:t>
            </a:r>
          </a:p>
          <a:p>
            <a:pPr marL="1079500" indent="-544513" algn="just">
              <a:spcBef>
                <a:spcPts val="600"/>
              </a:spcBef>
              <a:spcAft>
                <a:spcPts val="600"/>
              </a:spcAft>
              <a:buFont typeface="Courier New" panose="02070309020205020404" pitchFamily="49" charset="0"/>
              <a:buChar char="o"/>
            </a:pPr>
            <a:endParaRPr lang="pt-PT" sz="2400" noProof="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spcBef>
                <a:spcPts val="600"/>
              </a:spcBef>
              <a:spcAft>
                <a:spcPts val="600"/>
              </a:spcAft>
              <a:buFont typeface="Arial" panose="020B0604020202020204" pitchFamily="34" charset="0"/>
              <a:buChar char="•"/>
              <a:defRPr sz="2800" b="1" i="1">
                <a:latin typeface="Calibri" panose="020F0502020204030204" pitchFamily="34" charset="0"/>
                <a:ea typeface="Calibri" panose="020F0502020204030204" pitchFamily="34" charset="0"/>
                <a:cs typeface="Times New Roman" panose="02020603050405020304" pitchFamily="18" charset="0"/>
              </a:defRPr>
            </a:pPr>
            <a:r>
              <a:rPr lang="pt-PT" sz="2400" noProof="0" dirty="0"/>
              <a:t>Os créditos devem ser atribuídos a microcredenciais de acordo com as políticas e diretrizes existentes do CAT nacional.</a:t>
            </a:r>
            <a:endParaRPr lang="pt-PT" sz="2400" b="1" i="1" noProof="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26</a:t>
            </a:fld>
            <a:endParaRPr lang="en-GB"/>
          </a:p>
        </p:txBody>
      </p:sp>
    </p:spTree>
    <p:extLst>
      <p:ext uri="{BB962C8B-B14F-4D97-AF65-F5344CB8AC3E}">
        <p14:creationId xmlns:p14="http://schemas.microsoft.com/office/powerpoint/2010/main" val="4097307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05000" y="152400"/>
            <a:ext cx="9677400" cy="707886"/>
          </a:xfrm>
          <a:prstGeom prst="rect">
            <a:avLst/>
          </a:prstGeom>
        </p:spPr>
        <p:txBody>
          <a:bodyPr wrap="square">
            <a:spAutoFit/>
          </a:bodyPr>
          <a:lstStyle/>
          <a:p>
            <a:pPr>
              <a:defRPr sz="4000" b="1">
                <a:ln>
                  <a:noFill/>
                </a:ln>
                <a:solidFill>
                  <a:srgbClr val="00A643"/>
                </a:solidFill>
                <a:effectLst/>
                <a:uLnTx/>
                <a:uFillTx/>
                <a:latin typeface="+mn-lt"/>
                <a:ea typeface="+mn-ea"/>
                <a:cs typeface="Arial"/>
              </a:defRPr>
            </a:pPr>
            <a:r>
              <a:rPr lang="pt-PT" noProof="0"/>
              <a:t>Inclusão das microcredenciais no QNQ</a:t>
            </a:r>
            <a:endParaRPr lang="pt-PT" sz="4000" noProof="0">
              <a:latin typeface="+mn-lt"/>
            </a:endParaRPr>
          </a:p>
        </p:txBody>
      </p:sp>
      <p:sp>
        <p:nvSpPr>
          <p:cNvPr id="19" name="Rectangle 18"/>
          <p:cNvSpPr/>
          <p:nvPr/>
        </p:nvSpPr>
        <p:spPr>
          <a:xfrm>
            <a:off x="762000" y="1143000"/>
            <a:ext cx="10515600" cy="4647426"/>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lgn="l">
              <a:buFont typeface="Arial" panose="020B0604020202020204" pitchFamily="34" charset="0"/>
              <a:buChar char="•"/>
              <a:defRPr sz="2600"/>
            </a:pPr>
            <a:r>
              <a:rPr lang="pt-PT" sz="2400" noProof="0" dirty="0"/>
              <a:t>A maioria dos QNQ (novos e revistos) está agora aberta à inclusão de microcredenciais que cumpram os princípios das microcredenciais de boa qualidade.</a:t>
            </a:r>
          </a:p>
          <a:p>
            <a:pPr marL="342900" indent="-342900" algn="l">
              <a:buFont typeface="Arial" panose="020B0604020202020204" pitchFamily="34" charset="0"/>
              <a:buChar char="•"/>
            </a:pPr>
            <a:endParaRPr lang="pt-PT" sz="2400" noProof="0" dirty="0">
              <a:latin typeface="+mn-lt"/>
            </a:endParaRPr>
          </a:p>
          <a:p>
            <a:pPr marL="342900" indent="-342900" algn="l">
              <a:buFont typeface="Arial" panose="020B0604020202020204" pitchFamily="34" charset="0"/>
              <a:buChar char="•"/>
              <a:defRPr sz="2600">
                <a:latin typeface="+mn-lt"/>
              </a:defRPr>
            </a:pPr>
            <a:r>
              <a:rPr lang="pt-PT" sz="2400" noProof="0" dirty="0"/>
              <a:t> Apenas as microcredenciais creditícias estão registadas nos QNQ.</a:t>
            </a:r>
          </a:p>
          <a:p>
            <a:pPr marL="342900" indent="-342900" algn="l">
              <a:buFont typeface="Arial" panose="020B0604020202020204" pitchFamily="34" charset="0"/>
              <a:buChar char="•"/>
            </a:pPr>
            <a:endParaRPr lang="pt-PT" sz="2400" noProof="0" dirty="0">
              <a:latin typeface="+mn-lt"/>
            </a:endParaRPr>
          </a:p>
          <a:p>
            <a:pPr marL="342900" indent="-342900" algn="l">
              <a:buFont typeface="Arial" panose="020B0604020202020204" pitchFamily="34" charset="0"/>
              <a:buChar char="•"/>
              <a:defRPr sz="2600">
                <a:latin typeface="+mn-lt"/>
              </a:defRPr>
            </a:pPr>
            <a:r>
              <a:rPr lang="pt-PT" sz="2400" noProof="0" dirty="0"/>
              <a:t>As microcredenciais devem ser mapeadas para níveis adequados do QNQ com base na complexidade dos seus resultados de aprendizagem.</a:t>
            </a:r>
          </a:p>
          <a:p>
            <a:pPr marL="342900" indent="-342900" algn="l">
              <a:buFont typeface="Arial" panose="020B0604020202020204" pitchFamily="34" charset="0"/>
              <a:buChar char="•"/>
            </a:pPr>
            <a:endParaRPr lang="pt-PT" sz="2400" noProof="0" dirty="0">
              <a:latin typeface="+mn-lt"/>
            </a:endParaRPr>
          </a:p>
          <a:p>
            <a:pPr marL="342900" indent="-342900" algn="l">
              <a:buFont typeface="Arial" panose="020B0604020202020204" pitchFamily="34" charset="0"/>
              <a:buChar char="•"/>
              <a:defRPr sz="2600">
                <a:latin typeface="+mn-lt"/>
              </a:defRPr>
            </a:pPr>
            <a:r>
              <a:rPr lang="pt-PT" sz="2400" noProof="0" dirty="0"/>
              <a:t>O nível atribuído deve proporcionar a melhor correspondência entre os descritores de nível (para um nível específico do QNQ) e os resultados de aprendizagem e os critérios de avaliação da micro-credencial.</a:t>
            </a:r>
            <a:endParaRPr lang="pt-PT" sz="2400" noProof="0" dirty="0">
              <a:latin typeface="+mn-lt"/>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27</a:t>
            </a:fld>
            <a:endParaRPr lang="en-GB"/>
          </a:p>
        </p:txBody>
      </p:sp>
    </p:spTree>
    <p:extLst>
      <p:ext uri="{BB962C8B-B14F-4D97-AF65-F5344CB8AC3E}">
        <p14:creationId xmlns:p14="http://schemas.microsoft.com/office/powerpoint/2010/main" val="240413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barn(inVertical)">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animEffect transition="in" filter="barn(inVertical)">
                                      <p:cBhvr>
                                        <p:cTn id="17" dur="500"/>
                                        <p:tgtEl>
                                          <p:spTgt spid="1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6" end="6"/>
                                            </p:txEl>
                                          </p:spTgt>
                                        </p:tgtEl>
                                        <p:attrNameLst>
                                          <p:attrName>style.visibility</p:attrName>
                                        </p:attrNameLst>
                                      </p:cBhvr>
                                      <p:to>
                                        <p:strVal val="visible"/>
                                      </p:to>
                                    </p:set>
                                    <p:animEffect transition="in" filter="barn(inVertical)">
                                      <p:cBhvr>
                                        <p:cTn id="22"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752600" y="224916"/>
            <a:ext cx="9448802" cy="608500"/>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a:solidFill>
                  <a:srgbClr val="00B050"/>
                </a:solidFill>
                <a:latin typeface="Calibri"/>
                <a:cs typeface="Calibri"/>
              </a:defRPr>
            </a:pPr>
            <a:r>
              <a:rPr lang="pt-PT" sz="3200" noProof="0"/>
              <a:t>Informações críticas para descrever microcredenciais</a:t>
            </a:r>
            <a:endParaRPr lang="pt-PT" sz="3200" noProof="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1916098119"/>
              </p:ext>
            </p:extLst>
          </p:nvPr>
        </p:nvGraphicFramePr>
        <p:xfrm>
          <a:off x="709748" y="794011"/>
          <a:ext cx="10720251" cy="5755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28</a:t>
            </a:fld>
            <a:endParaRPr lang="en-GB"/>
          </a:p>
        </p:txBody>
      </p:sp>
    </p:spTree>
    <p:extLst>
      <p:ext uri="{BB962C8B-B14F-4D97-AF65-F5344CB8AC3E}">
        <p14:creationId xmlns:p14="http://schemas.microsoft.com/office/powerpoint/2010/main" val="325542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graphicEl>
                                              <a:dgm id="{52935593-4FC3-436D-AD05-2D0B434014B3}"/>
                                            </p:graphicEl>
                                          </p:spTgt>
                                        </p:tgtEl>
                                        <p:attrNameLst>
                                          <p:attrName>style.visibility</p:attrName>
                                        </p:attrNameLst>
                                      </p:cBhvr>
                                      <p:to>
                                        <p:strVal val="visible"/>
                                      </p:to>
                                    </p:set>
                                    <p:animEffect transition="in" filter="circle(in)">
                                      <p:cBhvr>
                                        <p:cTn id="7" dur="2000"/>
                                        <p:tgtEl>
                                          <p:spTgt spid="5">
                                            <p:graphicEl>
                                              <a:dgm id="{52935593-4FC3-436D-AD05-2D0B434014B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graphicEl>
                                              <a:dgm id="{85518C29-3A4F-4325-8369-E2BD0FB5A673}"/>
                                            </p:graphicEl>
                                          </p:spTgt>
                                        </p:tgtEl>
                                        <p:attrNameLst>
                                          <p:attrName>style.visibility</p:attrName>
                                        </p:attrNameLst>
                                      </p:cBhvr>
                                      <p:to>
                                        <p:strVal val="visible"/>
                                      </p:to>
                                    </p:set>
                                    <p:animEffect transition="in" filter="circle(in)">
                                      <p:cBhvr>
                                        <p:cTn id="12" dur="2000"/>
                                        <p:tgtEl>
                                          <p:spTgt spid="5">
                                            <p:graphicEl>
                                              <a:dgm id="{85518C29-3A4F-4325-8369-E2BD0FB5A67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graphicEl>
                                              <a:dgm id="{41070FF9-B6FF-4103-9227-442E77C253D0}"/>
                                            </p:graphicEl>
                                          </p:spTgt>
                                        </p:tgtEl>
                                        <p:attrNameLst>
                                          <p:attrName>style.visibility</p:attrName>
                                        </p:attrNameLst>
                                      </p:cBhvr>
                                      <p:to>
                                        <p:strVal val="visible"/>
                                      </p:to>
                                    </p:set>
                                    <p:animEffect transition="in" filter="circle(in)">
                                      <p:cBhvr>
                                        <p:cTn id="17" dur="2000"/>
                                        <p:tgtEl>
                                          <p:spTgt spid="5">
                                            <p:graphicEl>
                                              <a:dgm id="{41070FF9-B6FF-4103-9227-442E77C253D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graphicEl>
                                              <a:dgm id="{ACD33A21-2E9E-48A5-AB0C-4F1DF202F40A}"/>
                                            </p:graphicEl>
                                          </p:spTgt>
                                        </p:tgtEl>
                                        <p:attrNameLst>
                                          <p:attrName>style.visibility</p:attrName>
                                        </p:attrNameLst>
                                      </p:cBhvr>
                                      <p:to>
                                        <p:strVal val="visible"/>
                                      </p:to>
                                    </p:set>
                                    <p:animEffect transition="in" filter="circle(in)">
                                      <p:cBhvr>
                                        <p:cTn id="22" dur="2000"/>
                                        <p:tgtEl>
                                          <p:spTgt spid="5">
                                            <p:graphicEl>
                                              <a:dgm id="{ACD33A21-2E9E-48A5-AB0C-4F1DF202F40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graphicEl>
                                              <a:dgm id="{564F2B96-ACE9-4E01-B1EF-B7DA325C8EAB}"/>
                                            </p:graphicEl>
                                          </p:spTgt>
                                        </p:tgtEl>
                                        <p:attrNameLst>
                                          <p:attrName>style.visibility</p:attrName>
                                        </p:attrNameLst>
                                      </p:cBhvr>
                                      <p:to>
                                        <p:strVal val="visible"/>
                                      </p:to>
                                    </p:set>
                                    <p:animEffect transition="in" filter="circle(in)">
                                      <p:cBhvr>
                                        <p:cTn id="27" dur="2000"/>
                                        <p:tgtEl>
                                          <p:spTgt spid="5">
                                            <p:graphicEl>
                                              <a:dgm id="{564F2B96-ACE9-4E01-B1EF-B7DA325C8EAB}"/>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
                                            <p:graphicEl>
                                              <a:dgm id="{04532B53-211E-4C5F-9D14-E13858AADDF1}"/>
                                            </p:graphicEl>
                                          </p:spTgt>
                                        </p:tgtEl>
                                        <p:attrNameLst>
                                          <p:attrName>style.visibility</p:attrName>
                                        </p:attrNameLst>
                                      </p:cBhvr>
                                      <p:to>
                                        <p:strVal val="visible"/>
                                      </p:to>
                                    </p:set>
                                    <p:animEffect transition="in" filter="circle(in)">
                                      <p:cBhvr>
                                        <p:cTn id="32" dur="2000"/>
                                        <p:tgtEl>
                                          <p:spTgt spid="5">
                                            <p:graphicEl>
                                              <a:dgm id="{04532B53-211E-4C5F-9D14-E13858AADDF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
                                            <p:graphicEl>
                                              <a:dgm id="{94F137B9-5A30-45E2-AD28-B4DDFD6F7103}"/>
                                            </p:graphicEl>
                                          </p:spTgt>
                                        </p:tgtEl>
                                        <p:attrNameLst>
                                          <p:attrName>style.visibility</p:attrName>
                                        </p:attrNameLst>
                                      </p:cBhvr>
                                      <p:to>
                                        <p:strVal val="visible"/>
                                      </p:to>
                                    </p:set>
                                    <p:animEffect transition="in" filter="circle(in)">
                                      <p:cBhvr>
                                        <p:cTn id="37" dur="2000"/>
                                        <p:tgtEl>
                                          <p:spTgt spid="5">
                                            <p:graphicEl>
                                              <a:dgm id="{94F137B9-5A30-45E2-AD28-B4DDFD6F7103}"/>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5">
                                            <p:graphicEl>
                                              <a:dgm id="{65BF71FD-06E6-4C1B-B054-69BBC5978A73}"/>
                                            </p:graphicEl>
                                          </p:spTgt>
                                        </p:tgtEl>
                                        <p:attrNameLst>
                                          <p:attrName>style.visibility</p:attrName>
                                        </p:attrNameLst>
                                      </p:cBhvr>
                                      <p:to>
                                        <p:strVal val="visible"/>
                                      </p:to>
                                    </p:set>
                                    <p:animEffect transition="in" filter="circle(in)">
                                      <p:cBhvr>
                                        <p:cTn id="42" dur="2000"/>
                                        <p:tgtEl>
                                          <p:spTgt spid="5">
                                            <p:graphicEl>
                                              <a:dgm id="{65BF71FD-06E6-4C1B-B054-69BBC5978A7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5">
                                            <p:graphicEl>
                                              <a:dgm id="{EE8A971C-AD1B-4C2C-ABCA-5382AAD27424}"/>
                                            </p:graphicEl>
                                          </p:spTgt>
                                        </p:tgtEl>
                                        <p:attrNameLst>
                                          <p:attrName>style.visibility</p:attrName>
                                        </p:attrNameLst>
                                      </p:cBhvr>
                                      <p:to>
                                        <p:strVal val="visible"/>
                                      </p:to>
                                    </p:set>
                                    <p:animEffect transition="in" filter="circle(in)">
                                      <p:cBhvr>
                                        <p:cTn id="47" dur="2000"/>
                                        <p:tgtEl>
                                          <p:spTgt spid="5">
                                            <p:graphicEl>
                                              <a:dgm id="{EE8A971C-AD1B-4C2C-ABCA-5382AAD27424}"/>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5">
                                            <p:graphicEl>
                                              <a:dgm id="{C093FF7E-F69C-4224-9CBA-ACD653F198C1}"/>
                                            </p:graphicEl>
                                          </p:spTgt>
                                        </p:tgtEl>
                                        <p:attrNameLst>
                                          <p:attrName>style.visibility</p:attrName>
                                        </p:attrNameLst>
                                      </p:cBhvr>
                                      <p:to>
                                        <p:strVal val="visible"/>
                                      </p:to>
                                    </p:set>
                                    <p:animEffect transition="in" filter="circle(in)">
                                      <p:cBhvr>
                                        <p:cTn id="52" dur="2000"/>
                                        <p:tgtEl>
                                          <p:spTgt spid="5">
                                            <p:graphicEl>
                                              <a:dgm id="{C093FF7E-F69C-4224-9CBA-ACD653F198C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5">
                                            <p:graphicEl>
                                              <a:dgm id="{9144112E-876D-4765-921D-9081EEC975B9}"/>
                                            </p:graphicEl>
                                          </p:spTgt>
                                        </p:tgtEl>
                                        <p:attrNameLst>
                                          <p:attrName>style.visibility</p:attrName>
                                        </p:attrNameLst>
                                      </p:cBhvr>
                                      <p:to>
                                        <p:strVal val="visible"/>
                                      </p:to>
                                    </p:set>
                                    <p:animEffect transition="in" filter="circle(in)">
                                      <p:cBhvr>
                                        <p:cTn id="57" dur="2000"/>
                                        <p:tgtEl>
                                          <p:spTgt spid="5">
                                            <p:graphicEl>
                                              <a:dgm id="{9144112E-876D-4765-921D-9081EEC975B9}"/>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5">
                                            <p:graphicEl>
                                              <a:dgm id="{A5E55137-539F-47CB-9082-6A0275BFFDA7}"/>
                                            </p:graphicEl>
                                          </p:spTgt>
                                        </p:tgtEl>
                                        <p:attrNameLst>
                                          <p:attrName>style.visibility</p:attrName>
                                        </p:attrNameLst>
                                      </p:cBhvr>
                                      <p:to>
                                        <p:strVal val="visible"/>
                                      </p:to>
                                    </p:set>
                                    <p:animEffect transition="in" filter="circle(in)">
                                      <p:cBhvr>
                                        <p:cTn id="62" dur="2000"/>
                                        <p:tgtEl>
                                          <p:spTgt spid="5">
                                            <p:graphicEl>
                                              <a:dgm id="{A5E55137-539F-47CB-9082-6A0275BFFDA7}"/>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5">
                                            <p:graphicEl>
                                              <a:dgm id="{04D4EE6C-DDE5-43F3-B9CD-1EBD7760D361}"/>
                                            </p:graphicEl>
                                          </p:spTgt>
                                        </p:tgtEl>
                                        <p:attrNameLst>
                                          <p:attrName>style.visibility</p:attrName>
                                        </p:attrNameLst>
                                      </p:cBhvr>
                                      <p:to>
                                        <p:strVal val="visible"/>
                                      </p:to>
                                    </p:set>
                                    <p:animEffect transition="in" filter="circle(in)">
                                      <p:cBhvr>
                                        <p:cTn id="67" dur="2000"/>
                                        <p:tgtEl>
                                          <p:spTgt spid="5">
                                            <p:graphicEl>
                                              <a:dgm id="{04D4EE6C-DDE5-43F3-B9CD-1EBD7760D361}"/>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5">
                                            <p:graphicEl>
                                              <a:dgm id="{FCD04223-E996-46DD-BF2A-27E6A23E7AEF}"/>
                                            </p:graphicEl>
                                          </p:spTgt>
                                        </p:tgtEl>
                                        <p:attrNameLst>
                                          <p:attrName>style.visibility</p:attrName>
                                        </p:attrNameLst>
                                      </p:cBhvr>
                                      <p:to>
                                        <p:strVal val="visible"/>
                                      </p:to>
                                    </p:set>
                                    <p:animEffect transition="in" filter="circle(in)">
                                      <p:cBhvr>
                                        <p:cTn id="72" dur="2000"/>
                                        <p:tgtEl>
                                          <p:spTgt spid="5">
                                            <p:graphicEl>
                                              <a:dgm id="{FCD04223-E996-46DD-BF2A-27E6A23E7AE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5">
                                            <p:graphicEl>
                                              <a:dgm id="{A841C55B-10AB-4E26-9D48-31703815235B}"/>
                                            </p:graphicEl>
                                          </p:spTgt>
                                        </p:tgtEl>
                                        <p:attrNameLst>
                                          <p:attrName>style.visibility</p:attrName>
                                        </p:attrNameLst>
                                      </p:cBhvr>
                                      <p:to>
                                        <p:strVal val="visible"/>
                                      </p:to>
                                    </p:set>
                                    <p:animEffect transition="in" filter="circle(in)">
                                      <p:cBhvr>
                                        <p:cTn id="77" dur="2000"/>
                                        <p:tgtEl>
                                          <p:spTgt spid="5">
                                            <p:graphicEl>
                                              <a:dgm id="{A841C55B-10AB-4E26-9D48-31703815235B}"/>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5">
                                            <p:graphicEl>
                                              <a:dgm id="{A7A24CAD-6790-42B3-8CFE-680348D2E562}"/>
                                            </p:graphicEl>
                                          </p:spTgt>
                                        </p:tgtEl>
                                        <p:attrNameLst>
                                          <p:attrName>style.visibility</p:attrName>
                                        </p:attrNameLst>
                                      </p:cBhvr>
                                      <p:to>
                                        <p:strVal val="visible"/>
                                      </p:to>
                                    </p:set>
                                    <p:animEffect transition="in" filter="circle(in)">
                                      <p:cBhvr>
                                        <p:cTn id="82" dur="2000"/>
                                        <p:tgtEl>
                                          <p:spTgt spid="5">
                                            <p:graphicEl>
                                              <a:dgm id="{A7A24CAD-6790-42B3-8CFE-680348D2E562}"/>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5">
                                            <p:graphicEl>
                                              <a:dgm id="{089502E8-F485-4AA4-9701-F1E4A0A77016}"/>
                                            </p:graphicEl>
                                          </p:spTgt>
                                        </p:tgtEl>
                                        <p:attrNameLst>
                                          <p:attrName>style.visibility</p:attrName>
                                        </p:attrNameLst>
                                      </p:cBhvr>
                                      <p:to>
                                        <p:strVal val="visible"/>
                                      </p:to>
                                    </p:set>
                                    <p:animEffect transition="in" filter="circle(in)">
                                      <p:cBhvr>
                                        <p:cTn id="87" dur="2000"/>
                                        <p:tgtEl>
                                          <p:spTgt spid="5">
                                            <p:graphicEl>
                                              <a:dgm id="{089502E8-F485-4AA4-9701-F1E4A0A77016}"/>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5">
                                            <p:graphicEl>
                                              <a:dgm id="{986AA0D1-0BD5-42F9-A4EE-12A40D1A83C3}"/>
                                            </p:graphicEl>
                                          </p:spTgt>
                                        </p:tgtEl>
                                        <p:attrNameLst>
                                          <p:attrName>style.visibility</p:attrName>
                                        </p:attrNameLst>
                                      </p:cBhvr>
                                      <p:to>
                                        <p:strVal val="visible"/>
                                      </p:to>
                                    </p:set>
                                    <p:animEffect transition="in" filter="circle(in)">
                                      <p:cBhvr>
                                        <p:cTn id="92" dur="2000"/>
                                        <p:tgtEl>
                                          <p:spTgt spid="5">
                                            <p:graphicEl>
                                              <a:dgm id="{986AA0D1-0BD5-42F9-A4EE-12A40D1A83C3}"/>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grpId="0" nodeType="clickEffect">
                                  <p:stCondLst>
                                    <p:cond delay="0"/>
                                  </p:stCondLst>
                                  <p:childTnLst>
                                    <p:set>
                                      <p:cBhvr>
                                        <p:cTn id="96" dur="1" fill="hold">
                                          <p:stCondLst>
                                            <p:cond delay="0"/>
                                          </p:stCondLst>
                                        </p:cTn>
                                        <p:tgtEl>
                                          <p:spTgt spid="5">
                                            <p:graphicEl>
                                              <a:dgm id="{3BC59522-40E5-4F7B-9D2F-C714315E5369}"/>
                                            </p:graphicEl>
                                          </p:spTgt>
                                        </p:tgtEl>
                                        <p:attrNameLst>
                                          <p:attrName>style.visibility</p:attrName>
                                        </p:attrNameLst>
                                      </p:cBhvr>
                                      <p:to>
                                        <p:strVal val="visible"/>
                                      </p:to>
                                    </p:set>
                                    <p:animEffect transition="in" filter="circle(in)">
                                      <p:cBhvr>
                                        <p:cTn id="97" dur="2000"/>
                                        <p:tgtEl>
                                          <p:spTgt spid="5">
                                            <p:graphicEl>
                                              <a:dgm id="{3BC59522-40E5-4F7B-9D2F-C714315E5369}"/>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grpId="0" nodeType="clickEffect">
                                  <p:stCondLst>
                                    <p:cond delay="0"/>
                                  </p:stCondLst>
                                  <p:childTnLst>
                                    <p:set>
                                      <p:cBhvr>
                                        <p:cTn id="101" dur="1" fill="hold">
                                          <p:stCondLst>
                                            <p:cond delay="0"/>
                                          </p:stCondLst>
                                        </p:cTn>
                                        <p:tgtEl>
                                          <p:spTgt spid="5">
                                            <p:graphicEl>
                                              <a:dgm id="{0F661F8E-6ABD-45D7-8B1B-848DE95D0BC1}"/>
                                            </p:graphicEl>
                                          </p:spTgt>
                                        </p:tgtEl>
                                        <p:attrNameLst>
                                          <p:attrName>style.visibility</p:attrName>
                                        </p:attrNameLst>
                                      </p:cBhvr>
                                      <p:to>
                                        <p:strVal val="visible"/>
                                      </p:to>
                                    </p:set>
                                    <p:animEffect transition="in" filter="circle(in)">
                                      <p:cBhvr>
                                        <p:cTn id="102" dur="2000"/>
                                        <p:tgtEl>
                                          <p:spTgt spid="5">
                                            <p:graphicEl>
                                              <a:dgm id="{0F661F8E-6ABD-45D7-8B1B-848DE95D0BC1}"/>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5">
                                            <p:graphicEl>
                                              <a:dgm id="{2730AC95-6F5B-42D0-9748-7E9772DC8F22}"/>
                                            </p:graphicEl>
                                          </p:spTgt>
                                        </p:tgtEl>
                                        <p:attrNameLst>
                                          <p:attrName>style.visibility</p:attrName>
                                        </p:attrNameLst>
                                      </p:cBhvr>
                                      <p:to>
                                        <p:strVal val="visible"/>
                                      </p:to>
                                    </p:set>
                                    <p:animEffect transition="in" filter="circle(in)">
                                      <p:cBhvr>
                                        <p:cTn id="107" dur="2000"/>
                                        <p:tgtEl>
                                          <p:spTgt spid="5">
                                            <p:graphicEl>
                                              <a:dgm id="{2730AC95-6F5B-42D0-9748-7E9772DC8F22}"/>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5">
                                            <p:graphicEl>
                                              <a:dgm id="{03AFB381-374E-455A-9A09-345DCCA133D0}"/>
                                            </p:graphicEl>
                                          </p:spTgt>
                                        </p:tgtEl>
                                        <p:attrNameLst>
                                          <p:attrName>style.visibility</p:attrName>
                                        </p:attrNameLst>
                                      </p:cBhvr>
                                      <p:to>
                                        <p:strVal val="visible"/>
                                      </p:to>
                                    </p:set>
                                    <p:animEffect transition="in" filter="circle(in)">
                                      <p:cBhvr>
                                        <p:cTn id="112" dur="2000"/>
                                        <p:tgtEl>
                                          <p:spTgt spid="5">
                                            <p:graphicEl>
                                              <a:dgm id="{03AFB381-374E-455A-9A09-345DCCA133D0}"/>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6" presetClass="entr" presetSubtype="16" fill="hold" grpId="0" nodeType="clickEffect">
                                  <p:stCondLst>
                                    <p:cond delay="0"/>
                                  </p:stCondLst>
                                  <p:childTnLst>
                                    <p:set>
                                      <p:cBhvr>
                                        <p:cTn id="116" dur="1" fill="hold">
                                          <p:stCondLst>
                                            <p:cond delay="0"/>
                                          </p:stCondLst>
                                        </p:cTn>
                                        <p:tgtEl>
                                          <p:spTgt spid="5">
                                            <p:graphicEl>
                                              <a:dgm id="{59D33342-DFCF-4ED9-B16D-666403C080DA}"/>
                                            </p:graphicEl>
                                          </p:spTgt>
                                        </p:tgtEl>
                                        <p:attrNameLst>
                                          <p:attrName>style.visibility</p:attrName>
                                        </p:attrNameLst>
                                      </p:cBhvr>
                                      <p:to>
                                        <p:strVal val="visible"/>
                                      </p:to>
                                    </p:set>
                                    <p:animEffect transition="in" filter="circle(in)">
                                      <p:cBhvr>
                                        <p:cTn id="117" dur="2000"/>
                                        <p:tgtEl>
                                          <p:spTgt spid="5">
                                            <p:graphicEl>
                                              <a:dgm id="{59D33342-DFCF-4ED9-B16D-666403C080DA}"/>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16" fill="hold" grpId="0" nodeType="clickEffect">
                                  <p:stCondLst>
                                    <p:cond delay="0"/>
                                  </p:stCondLst>
                                  <p:childTnLst>
                                    <p:set>
                                      <p:cBhvr>
                                        <p:cTn id="121" dur="1" fill="hold">
                                          <p:stCondLst>
                                            <p:cond delay="0"/>
                                          </p:stCondLst>
                                        </p:cTn>
                                        <p:tgtEl>
                                          <p:spTgt spid="5">
                                            <p:graphicEl>
                                              <a:dgm id="{39525522-60B1-4EA3-9FF7-8829E3381EDC}"/>
                                            </p:graphicEl>
                                          </p:spTgt>
                                        </p:tgtEl>
                                        <p:attrNameLst>
                                          <p:attrName>style.visibility</p:attrName>
                                        </p:attrNameLst>
                                      </p:cBhvr>
                                      <p:to>
                                        <p:strVal val="visible"/>
                                      </p:to>
                                    </p:set>
                                    <p:animEffect transition="in" filter="circle(in)">
                                      <p:cBhvr>
                                        <p:cTn id="122" dur="2000"/>
                                        <p:tgtEl>
                                          <p:spTgt spid="5">
                                            <p:graphicEl>
                                              <a:dgm id="{39525522-60B1-4EA3-9FF7-8829E3381EDC}"/>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6" presetClass="entr" presetSubtype="16" fill="hold" grpId="0" nodeType="clickEffect">
                                  <p:stCondLst>
                                    <p:cond delay="0"/>
                                  </p:stCondLst>
                                  <p:childTnLst>
                                    <p:set>
                                      <p:cBhvr>
                                        <p:cTn id="126" dur="1" fill="hold">
                                          <p:stCondLst>
                                            <p:cond delay="0"/>
                                          </p:stCondLst>
                                        </p:cTn>
                                        <p:tgtEl>
                                          <p:spTgt spid="5">
                                            <p:graphicEl>
                                              <a:dgm id="{529F82D4-8A6D-4559-B77A-FB6211D21826}"/>
                                            </p:graphicEl>
                                          </p:spTgt>
                                        </p:tgtEl>
                                        <p:attrNameLst>
                                          <p:attrName>style.visibility</p:attrName>
                                        </p:attrNameLst>
                                      </p:cBhvr>
                                      <p:to>
                                        <p:strVal val="visible"/>
                                      </p:to>
                                    </p:set>
                                    <p:animEffect transition="in" filter="circle(in)">
                                      <p:cBhvr>
                                        <p:cTn id="127" dur="2000"/>
                                        <p:tgtEl>
                                          <p:spTgt spid="5">
                                            <p:graphicEl>
                                              <a:dgm id="{529F82D4-8A6D-4559-B77A-FB6211D21826}"/>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6" presetClass="entr" presetSubtype="16" fill="hold" grpId="0" nodeType="clickEffect">
                                  <p:stCondLst>
                                    <p:cond delay="0"/>
                                  </p:stCondLst>
                                  <p:childTnLst>
                                    <p:set>
                                      <p:cBhvr>
                                        <p:cTn id="131" dur="1" fill="hold">
                                          <p:stCondLst>
                                            <p:cond delay="0"/>
                                          </p:stCondLst>
                                        </p:cTn>
                                        <p:tgtEl>
                                          <p:spTgt spid="5">
                                            <p:graphicEl>
                                              <a:dgm id="{9AA13828-460F-4DE3-9D0F-1045EFB66CA6}"/>
                                            </p:graphicEl>
                                          </p:spTgt>
                                        </p:tgtEl>
                                        <p:attrNameLst>
                                          <p:attrName>style.visibility</p:attrName>
                                        </p:attrNameLst>
                                      </p:cBhvr>
                                      <p:to>
                                        <p:strVal val="visible"/>
                                      </p:to>
                                    </p:set>
                                    <p:animEffect transition="in" filter="circle(in)">
                                      <p:cBhvr>
                                        <p:cTn id="132" dur="2000"/>
                                        <p:tgtEl>
                                          <p:spTgt spid="5">
                                            <p:graphicEl>
                                              <a:dgm id="{9AA13828-460F-4DE3-9D0F-1045EFB66C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05000" y="152400"/>
            <a:ext cx="9296400" cy="132343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sz="4000" b="1">
                <a:ln>
                  <a:noFill/>
                </a:ln>
                <a:solidFill>
                  <a:srgbClr val="00A643"/>
                </a:solidFill>
                <a:effectLst/>
                <a:uLnTx/>
                <a:uFillTx/>
                <a:latin typeface="Calibri"/>
                <a:ea typeface="+mn-ea"/>
                <a:cs typeface="Arial"/>
              </a:defRPr>
            </a:pPr>
            <a:r>
              <a:rPr lang="pt-PT" noProof="0"/>
              <a:t>Inclusão de microcredenciais nas bases de dados nacionais</a:t>
            </a:r>
            <a:endParaRPr kumimoji="0" lang="pt-PT" sz="4000" b="0" i="0" u="none" strike="noStrike" kern="0" cap="none" normalizeH="0" baseline="0" noProof="0">
              <a:ln>
                <a:noFill/>
              </a:ln>
              <a:solidFill>
                <a:sysClr val="windowText" lastClr="000000"/>
              </a:solidFill>
              <a:effectLst/>
              <a:uLnTx/>
              <a:uFillTx/>
              <a:latin typeface="Calibri"/>
            </a:endParaRPr>
          </a:p>
        </p:txBody>
      </p:sp>
      <p:sp>
        <p:nvSpPr>
          <p:cNvPr id="19" name="Rectangle 18"/>
          <p:cNvSpPr/>
          <p:nvPr/>
        </p:nvSpPr>
        <p:spPr>
          <a:xfrm>
            <a:off x="685800" y="1752600"/>
            <a:ext cx="10515600" cy="4154984"/>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342900" marR="0" lvl="0" indent="-3429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sz="2600">
                <a:solidFill>
                  <a:prstClr val="black"/>
                </a:solidFill>
              </a:defRPr>
            </a:pPr>
            <a:r>
              <a:rPr lang="pt-PT" sz="2400" noProof="0" dirty="0"/>
              <a:t>As informações sobre </a:t>
            </a:r>
            <a:r>
              <a:rPr lang="pt-PT" sz="2400" dirty="0"/>
              <a:t>as microcredenciais </a:t>
            </a:r>
            <a:r>
              <a:rPr lang="pt-PT" sz="2400" noProof="0" dirty="0"/>
              <a:t>registadas nos QNQ devem ser incluídas nas bases de dados nacionais.</a:t>
            </a:r>
          </a:p>
          <a:p>
            <a:pPr marL="342900" marR="0" lvl="0" indent="-342900" algn="l" defTabSz="914400" eaLnBrk="1" fontAlgn="auto" latinLnBrk="0" hangingPunct="1">
              <a:lnSpc>
                <a:spcPct val="100000"/>
              </a:lnSpc>
              <a:spcBef>
                <a:spcPts val="0"/>
              </a:spcBef>
              <a:spcAft>
                <a:spcPts val="0"/>
              </a:spcAft>
              <a:buClrTx/>
              <a:buSzTx/>
              <a:buFont typeface="Arial" panose="020B0604020202020204" pitchFamily="34" charset="0"/>
              <a:buChar char="•"/>
              <a:tabLst/>
            </a:pPr>
            <a:endParaRPr lang="pt-PT" sz="2400" noProof="0" dirty="0">
              <a:solidFill>
                <a:prstClr val="black"/>
              </a:solidFill>
            </a:endParaRPr>
          </a:p>
          <a:p>
            <a:pPr marL="342900" marR="0" lvl="0" indent="-3429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sz="2600">
                <a:solidFill>
                  <a:prstClr val="black"/>
                </a:solidFill>
              </a:defRPr>
            </a:pPr>
            <a:r>
              <a:rPr lang="pt-PT" sz="2400" noProof="0" dirty="0"/>
              <a:t>As informações sobre microcredenciais na base de dados devem conter as informações críticas enumeradas no diapositivo anterior.</a:t>
            </a:r>
          </a:p>
          <a:p>
            <a:pPr marL="342900" marR="0" lvl="0" indent="-342900" algn="l" defTabSz="914400" eaLnBrk="1" fontAlgn="auto" latinLnBrk="0" hangingPunct="1">
              <a:lnSpc>
                <a:spcPct val="100000"/>
              </a:lnSpc>
              <a:spcBef>
                <a:spcPts val="0"/>
              </a:spcBef>
              <a:spcAft>
                <a:spcPts val="0"/>
              </a:spcAft>
              <a:buClrTx/>
              <a:buSzTx/>
              <a:buFont typeface="Arial" panose="020B0604020202020204" pitchFamily="34" charset="0"/>
              <a:buChar char="•"/>
              <a:tabLst/>
            </a:pPr>
            <a:endParaRPr lang="pt-PT" sz="2400" noProof="0" dirty="0">
              <a:solidFill>
                <a:prstClr val="black"/>
              </a:solidFill>
            </a:endParaRPr>
          </a:p>
          <a:p>
            <a:pPr marL="342900" marR="0" lvl="0" indent="-3429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sz="2600">
                <a:solidFill>
                  <a:prstClr val="black"/>
                </a:solidFill>
              </a:defRPr>
            </a:pPr>
            <a:r>
              <a:rPr lang="pt-PT" sz="2400" noProof="0" dirty="0"/>
              <a:t>Se uma micro-credencial for reconhecida por um organismo profissional ou industrial ou no setor público, estiver em consonância com uma norma industrial, normas de recrutamento, formação ou outro requisito ou regime de serviços de desenvolvimento profissional, ou constituir um reconhecimento de serviços profissionais ou outras atividades licenciáveis, tal deve ser indicado.</a:t>
            </a:r>
          </a:p>
        </p:txBody>
      </p:sp>
      <p:sp>
        <p:nvSpPr>
          <p:cNvPr id="2" name="Slide Number Placeholder 1"/>
          <p:cNvSpPr>
            <a:spLocks noGrp="1"/>
          </p:cNvSpPr>
          <p:nvPr>
            <p:ph type="sldNum" sz="quarter" idx="7"/>
          </p:nvPr>
        </p:nvSpPr>
        <p:spPr/>
        <p:txBody>
          <a:bodyPr/>
          <a:lstStyle/>
          <a:p>
            <a:fld id="{B6F15528-21DE-4FAA-801E-634DDDAF4B2B}" type="slidenum">
              <a:rPr lang="en-GB" smtClean="0"/>
              <a:t>29</a:t>
            </a:fld>
            <a:endParaRPr lang="en-GB"/>
          </a:p>
        </p:txBody>
      </p:sp>
    </p:spTree>
    <p:extLst>
      <p:ext uri="{BB962C8B-B14F-4D97-AF65-F5344CB8AC3E}">
        <p14:creationId xmlns:p14="http://schemas.microsoft.com/office/powerpoint/2010/main" val="114846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barn(inVertical)">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animEffect transition="in" filter="barn(inVertical)">
                                      <p:cBhvr>
                                        <p:cTn id="17"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7600" y="2514600"/>
            <a:ext cx="4754507" cy="1015663"/>
          </a:xfrm>
          <a:prstGeom prst="rect">
            <a:avLst/>
          </a:prstGeom>
        </p:spPr>
        <p:txBody>
          <a:bodyPr wrap="none">
            <a:spAutoFit/>
          </a:bodyPr>
          <a:lstStyle/>
          <a:p>
            <a:pPr>
              <a:defRPr sz="6000" b="1">
                <a:solidFill>
                  <a:srgbClr val="FF0000"/>
                </a:solidFill>
              </a:defRPr>
            </a:pPr>
            <a:r>
              <a:rPr lang="pt-PT" noProof="0" dirty="0"/>
              <a:t>Introdução</a:t>
            </a:r>
            <a:endParaRPr lang="pt-PT" sz="6000" b="1" noProof="0" dirty="0">
              <a:solidFill>
                <a:srgbClr val="FF0000"/>
              </a:solidFill>
            </a:endParaRPr>
          </a:p>
        </p:txBody>
      </p:sp>
      <p:sp>
        <p:nvSpPr>
          <p:cNvPr id="7" name="Slide Number Placeholder 6"/>
          <p:cNvSpPr>
            <a:spLocks noGrp="1"/>
          </p:cNvSpPr>
          <p:nvPr>
            <p:ph type="sldNum" sz="quarter" idx="7"/>
          </p:nvPr>
        </p:nvSpPr>
        <p:spPr/>
        <p:txBody>
          <a:bodyPr/>
          <a:lstStyle/>
          <a:p>
            <a:fld id="{B6F15528-21DE-4FAA-801E-634DDDAF4B2B}" type="slidenum">
              <a:rPr lang="en-GB" smtClean="0"/>
              <a:t>3</a:t>
            </a:fld>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10137" y="228600"/>
            <a:ext cx="9296400"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sz="4000" b="1">
                <a:solidFill>
                  <a:srgbClr val="00A643"/>
                </a:solidFill>
                <a:latin typeface="Calibri"/>
                <a:ea typeface="+mn-ea"/>
                <a:cs typeface="Arial"/>
              </a:defRPr>
            </a:pPr>
            <a:r>
              <a:rPr lang="pt-PT" dirty="0"/>
              <a:t>Empilhamento de microcredenciais</a:t>
            </a:r>
            <a:endParaRPr kumimoji="0" sz="4000" b="0" i="0" u="none" strike="noStrike" kern="0" cap="none" normalizeH="0" baseline="0" dirty="0">
              <a:ln>
                <a:noFill/>
              </a:ln>
              <a:solidFill>
                <a:sysClr val="windowText" lastClr="000000"/>
              </a:solidFill>
              <a:effectLst/>
              <a:uLnTx/>
              <a:uFillTx/>
              <a:latin typeface="Calibri"/>
            </a:endParaRPr>
          </a:p>
        </p:txBody>
      </p:sp>
      <p:graphicFrame>
        <p:nvGraphicFramePr>
          <p:cNvPr id="2" name="Diagram 1"/>
          <p:cNvGraphicFramePr/>
          <p:nvPr>
            <p:extLst>
              <p:ext uri="{D42A27DB-BD31-4B8C-83A1-F6EECF244321}">
                <p14:modId xmlns:p14="http://schemas.microsoft.com/office/powerpoint/2010/main" val="940535563"/>
              </p:ext>
            </p:extLst>
          </p:nvPr>
        </p:nvGraphicFramePr>
        <p:xfrm>
          <a:off x="609600" y="936486"/>
          <a:ext cx="11125200" cy="56167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30</a:t>
            </a:fld>
            <a:endParaRPr lang="en-GB"/>
          </a:p>
        </p:txBody>
      </p:sp>
    </p:spTree>
    <p:extLst>
      <p:ext uri="{BB962C8B-B14F-4D97-AF65-F5344CB8AC3E}">
        <p14:creationId xmlns:p14="http://schemas.microsoft.com/office/powerpoint/2010/main" val="492252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05000" y="304800"/>
            <a:ext cx="9296400"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sz="4000" b="1">
                <a:ln>
                  <a:noFill/>
                </a:ln>
                <a:solidFill>
                  <a:srgbClr val="00A643"/>
                </a:solidFill>
                <a:effectLst/>
                <a:uLnTx/>
                <a:uFillTx/>
                <a:latin typeface="Calibri"/>
                <a:ea typeface="+mn-ea"/>
                <a:cs typeface="Arial"/>
              </a:defRPr>
            </a:pPr>
            <a:r>
              <a:rPr lang="pt-PT" noProof="0"/>
              <a:t>Colaboração entre as partes interessadas</a:t>
            </a:r>
            <a:endParaRPr kumimoji="0" lang="pt-PT" sz="4000" b="0" i="0" u="none" strike="noStrike" kern="0" cap="none" normalizeH="0" baseline="0" noProof="0">
              <a:ln>
                <a:noFill/>
              </a:ln>
              <a:solidFill>
                <a:sysClr val="windowText" lastClr="000000"/>
              </a:solidFill>
              <a:effectLst/>
              <a:uLnTx/>
              <a:uFillTx/>
              <a:latin typeface="Calibri"/>
            </a:endParaRPr>
          </a:p>
        </p:txBody>
      </p:sp>
      <p:graphicFrame>
        <p:nvGraphicFramePr>
          <p:cNvPr id="2" name="Diagram 1"/>
          <p:cNvGraphicFramePr/>
          <p:nvPr>
            <p:extLst>
              <p:ext uri="{D42A27DB-BD31-4B8C-83A1-F6EECF244321}">
                <p14:modId xmlns:p14="http://schemas.microsoft.com/office/powerpoint/2010/main" val="2017712157"/>
              </p:ext>
            </p:extLst>
          </p:nvPr>
        </p:nvGraphicFramePr>
        <p:xfrm>
          <a:off x="1104900" y="1273846"/>
          <a:ext cx="10896600" cy="4842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31</a:t>
            </a:fld>
            <a:endParaRPr lang="en-GB"/>
          </a:p>
        </p:txBody>
      </p:sp>
    </p:spTree>
    <p:extLst>
      <p:ext uri="{BB962C8B-B14F-4D97-AF65-F5344CB8AC3E}">
        <p14:creationId xmlns:p14="http://schemas.microsoft.com/office/powerpoint/2010/main" val="1990857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81200" y="228600"/>
            <a:ext cx="9525000" cy="707886"/>
          </a:xfrm>
          <a:prstGeom prst="rect">
            <a:avLst/>
          </a:prstGeom>
        </p:spPr>
        <p:txBody>
          <a:bodyPr wrap="square">
            <a:spAutoFit/>
          </a:bodyPr>
          <a:lstStyle/>
          <a:p>
            <a:pPr>
              <a:defRPr sz="4000" b="1">
                <a:solidFill>
                  <a:srgbClr val="00A643"/>
                </a:solidFill>
                <a:latin typeface="+mn-lt"/>
                <a:ea typeface="+mn-ea"/>
                <a:cs typeface="Arial"/>
              </a:defRPr>
            </a:pPr>
            <a:r>
              <a:rPr lang="pt-PT" noProof="0"/>
              <a:t>Garantia de qualidade (QA) de m</a:t>
            </a:r>
            <a:r>
              <a:rPr lang="pt-PT" noProof="0">
                <a:ln>
                  <a:noFill/>
                </a:ln>
                <a:effectLst/>
                <a:uLnTx/>
                <a:uFillTx/>
              </a:rPr>
              <a:t>icro-credenciais</a:t>
            </a:r>
            <a:endParaRPr lang="pt-PT" sz="4000" noProof="0">
              <a:latin typeface="+mn-lt"/>
            </a:endParaRPr>
          </a:p>
        </p:txBody>
      </p:sp>
      <p:sp>
        <p:nvSpPr>
          <p:cNvPr id="4" name="Rectangle 3"/>
          <p:cNvSpPr/>
          <p:nvPr/>
        </p:nvSpPr>
        <p:spPr>
          <a:xfrm>
            <a:off x="533400" y="1057751"/>
            <a:ext cx="11125200" cy="5093702"/>
          </a:xfrm>
          <a:prstGeom prst="rect">
            <a:avLst/>
          </a:prstGeom>
          <a:solidFill>
            <a:schemeClr val="accent4">
              <a:lumMod val="20000"/>
              <a:lumOff val="80000"/>
            </a:schemeClr>
          </a:solidFill>
        </p:spPr>
        <p:txBody>
          <a:bodyPr wrap="square">
            <a:spAutoFit/>
          </a:bodyPr>
          <a:lstStyle/>
          <a:p>
            <a:pPr marL="342900" indent="-342900" algn="l">
              <a:buFont typeface="Arial" panose="020B0604020202020204" pitchFamily="34" charset="0"/>
              <a:buChar char="•"/>
              <a:defRPr sz="2400">
                <a:latin typeface="+mn-lt"/>
              </a:defRPr>
            </a:pPr>
            <a:r>
              <a:rPr lang="pt-PT" sz="2000" noProof="0" dirty="0"/>
              <a:t>GQ é </a:t>
            </a:r>
            <a:r>
              <a:rPr lang="pt-PT" sz="2000" b="1" noProof="0" dirty="0"/>
              <a:t>essencial para o reconhecimento</a:t>
            </a:r>
            <a:r>
              <a:rPr lang="pt-PT" sz="2000" noProof="0" dirty="0"/>
              <a:t> de MCs - apoia a </a:t>
            </a:r>
            <a:r>
              <a:rPr lang="pt-PT" sz="2000" b="1" noProof="0" dirty="0"/>
              <a:t>credibilidade e confiabilidade </a:t>
            </a:r>
            <a:r>
              <a:rPr lang="pt-PT" sz="2000" noProof="0" dirty="0"/>
              <a:t>das microcredenciais.</a:t>
            </a:r>
          </a:p>
          <a:p>
            <a:pPr marL="342900" indent="-342900" algn="l">
              <a:buFont typeface="Arial" panose="020B0604020202020204" pitchFamily="34" charset="0"/>
              <a:buChar char="•"/>
            </a:pPr>
            <a:endParaRPr lang="pt-PT" sz="900" noProof="0" dirty="0">
              <a:latin typeface="+mn-lt"/>
            </a:endParaRPr>
          </a:p>
          <a:p>
            <a:pPr marL="342900" indent="-342900" algn="l">
              <a:buFont typeface="Arial" panose="020B0604020202020204" pitchFamily="34" charset="0"/>
              <a:buChar char="•"/>
              <a:defRPr sz="2400">
                <a:latin typeface="+mn-lt"/>
              </a:defRPr>
            </a:pPr>
            <a:r>
              <a:rPr lang="pt-PT" sz="2000" noProof="0" dirty="0"/>
              <a:t>A garantia da qualidade garante que as MC são </a:t>
            </a:r>
            <a:r>
              <a:rPr lang="pt-PT" sz="2000" b="1" noProof="0" dirty="0"/>
              <a:t>«adequadas à sua finalidade», ou </a:t>
            </a:r>
            <a:r>
              <a:rPr lang="pt-PT" sz="2000" noProof="0" dirty="0"/>
              <a:t>seja, </a:t>
            </a:r>
            <a:r>
              <a:rPr lang="pt-PT" sz="2000" b="1" noProof="0" dirty="0"/>
              <a:t>satisfazem as necessidades específicas de competências e conhecimentos dos aprendentes e do mercado de trabalho.</a:t>
            </a:r>
          </a:p>
          <a:p>
            <a:pPr marL="342900" indent="-342900" algn="l">
              <a:buFont typeface="Arial" panose="020B0604020202020204" pitchFamily="34" charset="0"/>
              <a:buChar char="•"/>
            </a:pPr>
            <a:endParaRPr lang="pt-PT" sz="900" noProof="0" dirty="0">
              <a:latin typeface="+mn-lt"/>
            </a:endParaRPr>
          </a:p>
          <a:p>
            <a:pPr marL="342900" indent="-342900" algn="l">
              <a:buFont typeface="Arial" panose="020B0604020202020204" pitchFamily="34" charset="0"/>
              <a:buChar char="•"/>
              <a:defRPr sz="2400">
                <a:latin typeface="+mn-lt"/>
              </a:defRPr>
            </a:pPr>
            <a:r>
              <a:rPr lang="pt-PT" sz="2000" noProof="0" dirty="0"/>
              <a:t>As MC devem ser </a:t>
            </a:r>
            <a:r>
              <a:rPr lang="pt-PT" sz="2000" b="1" noProof="0" dirty="0"/>
              <a:t>parte integrante dos processos internos de garantia da qualidade </a:t>
            </a:r>
            <a:r>
              <a:rPr lang="pt-PT" sz="2000" noProof="0" dirty="0"/>
              <a:t>dos prestadores, tal como para outros prémios ou qualificações. </a:t>
            </a:r>
            <a:endParaRPr lang="pt-PT" sz="2000" noProof="0" dirty="0">
              <a:latin typeface="+mn-lt"/>
            </a:endParaRPr>
          </a:p>
          <a:p>
            <a:pPr marL="342900" indent="-342900" algn="l">
              <a:buFont typeface="Arial" panose="020B0604020202020204" pitchFamily="34" charset="0"/>
              <a:buChar char="•"/>
            </a:pPr>
            <a:endParaRPr lang="pt-PT" sz="900" noProof="0" dirty="0">
              <a:latin typeface="+mn-lt"/>
            </a:endParaRPr>
          </a:p>
          <a:p>
            <a:pPr marL="342900" indent="-342900" algn="l">
              <a:buFont typeface="Arial" panose="020B0604020202020204" pitchFamily="34" charset="0"/>
              <a:buChar char="•"/>
              <a:defRPr sz="2400">
                <a:latin typeface="+mn-lt"/>
              </a:defRPr>
            </a:pPr>
            <a:r>
              <a:rPr lang="pt-PT" sz="2000" noProof="0" dirty="0"/>
              <a:t>A avaliação da qualidade dos controlos de gestão deve abranger: A </a:t>
            </a:r>
            <a:r>
              <a:rPr lang="pt-PT" sz="2000" b="1" noProof="0" dirty="0"/>
              <a:t>qualidade global do próprio MC,</a:t>
            </a:r>
            <a:r>
              <a:rPr lang="pt-PT" sz="2000" noProof="0" dirty="0"/>
              <a:t> incluindo a sua </a:t>
            </a:r>
            <a:r>
              <a:rPr lang="pt-PT" sz="2000" b="1" noProof="0" dirty="0"/>
              <a:t>conceção e avaliação dos resultados da aprendizagem,</a:t>
            </a:r>
            <a:r>
              <a:rPr lang="pt-PT" sz="2000" noProof="0" dirty="0"/>
              <a:t> e a </a:t>
            </a:r>
            <a:r>
              <a:rPr lang="pt-PT" sz="2000" b="1" noProof="0" dirty="0"/>
              <a:t>qualidade do curso </a:t>
            </a:r>
            <a:r>
              <a:rPr lang="pt-PT" sz="2000" noProof="0" dirty="0"/>
              <a:t>conducente ao MC, se for caso disso; </a:t>
            </a:r>
            <a:r>
              <a:rPr lang="pt-PT" sz="2000" b="1" noProof="0" dirty="0"/>
              <a:t>certificação através do processo RPL,</a:t>
            </a:r>
            <a:r>
              <a:rPr lang="pt-PT" sz="2000" noProof="0" dirty="0"/>
              <a:t> quando aplicável.</a:t>
            </a:r>
          </a:p>
          <a:p>
            <a:pPr marL="342900" indent="-342900" algn="l">
              <a:buFont typeface="Arial" panose="020B0604020202020204" pitchFamily="34" charset="0"/>
              <a:buChar char="•"/>
            </a:pPr>
            <a:endParaRPr lang="pt-PT" sz="900" noProof="0" dirty="0">
              <a:latin typeface="+mn-lt"/>
            </a:endParaRPr>
          </a:p>
          <a:p>
            <a:pPr marL="342900" indent="-342900" algn="l">
              <a:buFont typeface="Arial" panose="020B0604020202020204" pitchFamily="34" charset="0"/>
              <a:buChar char="•"/>
              <a:defRPr sz="2400">
                <a:latin typeface="+mn-lt"/>
              </a:defRPr>
            </a:pPr>
            <a:r>
              <a:rPr lang="pt-PT" sz="2000" noProof="0" dirty="0"/>
              <a:t>As MC devem estar </a:t>
            </a:r>
            <a:r>
              <a:rPr lang="pt-PT" sz="2000" b="1" noProof="0" dirty="0"/>
              <a:t>sujeitas a uma avaliação da qualidade externa.</a:t>
            </a:r>
            <a:r>
              <a:rPr lang="pt-PT" sz="2000" noProof="0" dirty="0"/>
              <a:t> A avaliação da qualidade externa dos controlos de gestão pode </a:t>
            </a:r>
            <a:r>
              <a:rPr lang="pt-PT" sz="2000" b="1" noProof="0" dirty="0"/>
              <a:t>basear-se nos princípios de boa qualidade dos controlos de gestão.</a:t>
            </a:r>
            <a:r>
              <a:rPr lang="pt-PT" sz="2000" noProof="0" dirty="0"/>
              <a:t> </a:t>
            </a:r>
          </a:p>
          <a:p>
            <a:pPr marL="342900" indent="-342900" algn="l">
              <a:buFont typeface="Arial" panose="020B0604020202020204" pitchFamily="34" charset="0"/>
              <a:buChar char="•"/>
            </a:pPr>
            <a:endParaRPr lang="pt-PT" sz="900" noProof="0" dirty="0">
              <a:latin typeface="+mn-lt"/>
            </a:endParaRPr>
          </a:p>
          <a:p>
            <a:pPr marL="342900" indent="-342900" algn="l">
              <a:buFont typeface="Arial" panose="020B0604020202020204" pitchFamily="34" charset="0"/>
              <a:buChar char="•"/>
              <a:defRPr sz="2400">
                <a:latin typeface="+mn-lt"/>
              </a:defRPr>
            </a:pPr>
            <a:r>
              <a:rPr lang="pt-PT" sz="2000" noProof="0" dirty="0"/>
              <a:t>A GQ externa das </a:t>
            </a:r>
            <a:r>
              <a:rPr lang="pt-PT" sz="2000" b="1" noProof="0" dirty="0"/>
              <a:t>MC que concedem crédito pode </a:t>
            </a:r>
            <a:r>
              <a:rPr lang="pt-PT" sz="2000" noProof="0" dirty="0"/>
              <a:t>ser realizada de acordo com: </a:t>
            </a:r>
            <a:r>
              <a:rPr lang="pt-PT" sz="2000" b="1" noProof="0" dirty="0"/>
              <a:t>acreditação institucional, acreditação de programas de aprendizagem, acreditação de cursos de curta duração.</a:t>
            </a:r>
            <a:endParaRPr lang="pt-PT" sz="2000" noProof="0" dirty="0">
              <a:latin typeface="+mn-lt"/>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32</a:t>
            </a:fld>
            <a:endParaRPr lang="en-GB"/>
          </a:p>
        </p:txBody>
      </p:sp>
    </p:spTree>
    <p:extLst>
      <p:ext uri="{BB962C8B-B14F-4D97-AF65-F5344CB8AC3E}">
        <p14:creationId xmlns:p14="http://schemas.microsoft.com/office/powerpoint/2010/main" val="362269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 calcmode="lin" valueType="num">
                                      <p:cBhvr>
                                        <p:cTn id="28"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p:cTn id="35"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 calcmode="lin" valueType="num">
                                      <p:cBhvr>
                                        <p:cTn id="42" dur="5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10" end="10"/>
                                            </p:txEl>
                                          </p:spTgt>
                                        </p:tgtEl>
                                        <p:attrNameLst>
                                          <p:attrName>ppt_h</p:attrName>
                                        </p:attrNameLst>
                                      </p:cBhvr>
                                      <p:tavLst>
                                        <p:tav tm="0">
                                          <p:val>
                                            <p:fltVal val="0"/>
                                          </p:val>
                                        </p:tav>
                                        <p:tav tm="100000">
                                          <p:val>
                                            <p:strVal val="#ppt_h"/>
                                          </p:val>
                                        </p:tav>
                                      </p:tavLst>
                                    </p:anim>
                                    <p:animEffect transition="in" filter="fade">
                                      <p:cBhvr>
                                        <p:cTn id="44"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447798" y="487180"/>
            <a:ext cx="9753601" cy="608500"/>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rPr lang="pt-PT" sz="3200" noProof="0" dirty="0">
                <a:latin typeface="+mj-lt"/>
              </a:rPr>
              <a:t>Princípios das microcredenciais de boa qualidade </a:t>
            </a:r>
            <a:endParaRPr lang="pt-PT" sz="3200" noProof="0" dirty="0">
              <a:solidFill>
                <a:srgbClr val="00B050"/>
              </a:solidFill>
              <a:latin typeface="+mj-lt"/>
              <a:cs typeface="Calibri"/>
            </a:endParaRPr>
          </a:p>
        </p:txBody>
      </p:sp>
      <p:graphicFrame>
        <p:nvGraphicFramePr>
          <p:cNvPr id="5" name="Diagram 4"/>
          <p:cNvGraphicFramePr/>
          <p:nvPr>
            <p:extLst>
              <p:ext uri="{D42A27DB-BD31-4B8C-83A1-F6EECF244321}">
                <p14:modId xmlns:p14="http://schemas.microsoft.com/office/powerpoint/2010/main" val="1017495572"/>
              </p:ext>
            </p:extLst>
          </p:nvPr>
        </p:nvGraphicFramePr>
        <p:xfrm>
          <a:off x="838200" y="952153"/>
          <a:ext cx="105156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33</a:t>
            </a:fld>
            <a:endParaRPr lang="en-GB"/>
          </a:p>
        </p:txBody>
      </p:sp>
    </p:spTree>
    <p:extLst>
      <p:ext uri="{BB962C8B-B14F-4D97-AF65-F5344CB8AC3E}">
        <p14:creationId xmlns:p14="http://schemas.microsoft.com/office/powerpoint/2010/main" val="393108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graphicEl>
                                              <a:dgm id="{008F1724-8A65-4B0A-AA6A-7A61ABAADF68}"/>
                                            </p:graphicEl>
                                          </p:spTgt>
                                        </p:tgtEl>
                                        <p:attrNameLst>
                                          <p:attrName>style.visibility</p:attrName>
                                        </p:attrNameLst>
                                      </p:cBhvr>
                                      <p:to>
                                        <p:strVal val="visible"/>
                                      </p:to>
                                    </p:set>
                                    <p:animEffect transition="in" filter="circle(in)">
                                      <p:cBhvr>
                                        <p:cTn id="7" dur="2000"/>
                                        <p:tgtEl>
                                          <p:spTgt spid="5">
                                            <p:graphicEl>
                                              <a:dgm id="{008F1724-8A65-4B0A-AA6A-7A61ABAADF6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graphicEl>
                                              <a:dgm id="{05446052-4801-424F-BB72-B6200B602395}"/>
                                            </p:graphicEl>
                                          </p:spTgt>
                                        </p:tgtEl>
                                        <p:attrNameLst>
                                          <p:attrName>style.visibility</p:attrName>
                                        </p:attrNameLst>
                                      </p:cBhvr>
                                      <p:to>
                                        <p:strVal val="visible"/>
                                      </p:to>
                                    </p:set>
                                    <p:animEffect transition="in" filter="circle(in)">
                                      <p:cBhvr>
                                        <p:cTn id="12" dur="2000"/>
                                        <p:tgtEl>
                                          <p:spTgt spid="5">
                                            <p:graphicEl>
                                              <a:dgm id="{05446052-4801-424F-BB72-B6200B60239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graphicEl>
                                              <a:dgm id="{A9F5D177-4560-46B7-A8C9-1198468D8E42}"/>
                                            </p:graphicEl>
                                          </p:spTgt>
                                        </p:tgtEl>
                                        <p:attrNameLst>
                                          <p:attrName>style.visibility</p:attrName>
                                        </p:attrNameLst>
                                      </p:cBhvr>
                                      <p:to>
                                        <p:strVal val="visible"/>
                                      </p:to>
                                    </p:set>
                                    <p:animEffect transition="in" filter="circle(in)">
                                      <p:cBhvr>
                                        <p:cTn id="17" dur="2000"/>
                                        <p:tgtEl>
                                          <p:spTgt spid="5">
                                            <p:graphicEl>
                                              <a:dgm id="{A9F5D177-4560-46B7-A8C9-1198468D8E4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graphicEl>
                                              <a:dgm id="{D64F6481-BB10-49E5-8EAE-2A7E788ED48A}"/>
                                            </p:graphicEl>
                                          </p:spTgt>
                                        </p:tgtEl>
                                        <p:attrNameLst>
                                          <p:attrName>style.visibility</p:attrName>
                                        </p:attrNameLst>
                                      </p:cBhvr>
                                      <p:to>
                                        <p:strVal val="visible"/>
                                      </p:to>
                                    </p:set>
                                    <p:animEffect transition="in" filter="circle(in)">
                                      <p:cBhvr>
                                        <p:cTn id="22" dur="2000"/>
                                        <p:tgtEl>
                                          <p:spTgt spid="5">
                                            <p:graphicEl>
                                              <a:dgm id="{D64F6481-BB10-49E5-8EAE-2A7E788ED48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graphicEl>
                                              <a:dgm id="{B4DD463A-676D-4770-B96C-59089C86C585}"/>
                                            </p:graphicEl>
                                          </p:spTgt>
                                        </p:tgtEl>
                                        <p:attrNameLst>
                                          <p:attrName>style.visibility</p:attrName>
                                        </p:attrNameLst>
                                      </p:cBhvr>
                                      <p:to>
                                        <p:strVal val="visible"/>
                                      </p:to>
                                    </p:set>
                                    <p:animEffect transition="in" filter="circle(in)">
                                      <p:cBhvr>
                                        <p:cTn id="27" dur="2000"/>
                                        <p:tgtEl>
                                          <p:spTgt spid="5">
                                            <p:graphicEl>
                                              <a:dgm id="{B4DD463A-676D-4770-B96C-59089C86C58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
                                            <p:graphicEl>
                                              <a:dgm id="{051AB75B-1944-4421-863C-3774C6ABE75F}"/>
                                            </p:graphicEl>
                                          </p:spTgt>
                                        </p:tgtEl>
                                        <p:attrNameLst>
                                          <p:attrName>style.visibility</p:attrName>
                                        </p:attrNameLst>
                                      </p:cBhvr>
                                      <p:to>
                                        <p:strVal val="visible"/>
                                      </p:to>
                                    </p:set>
                                    <p:animEffect transition="in" filter="circle(in)">
                                      <p:cBhvr>
                                        <p:cTn id="32" dur="2000"/>
                                        <p:tgtEl>
                                          <p:spTgt spid="5">
                                            <p:graphicEl>
                                              <a:dgm id="{051AB75B-1944-4421-863C-3774C6ABE75F}"/>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
                                            <p:graphicEl>
                                              <a:dgm id="{D6CB863A-A013-43DC-87F2-1B57397142A4}"/>
                                            </p:graphicEl>
                                          </p:spTgt>
                                        </p:tgtEl>
                                        <p:attrNameLst>
                                          <p:attrName>style.visibility</p:attrName>
                                        </p:attrNameLst>
                                      </p:cBhvr>
                                      <p:to>
                                        <p:strVal val="visible"/>
                                      </p:to>
                                    </p:set>
                                    <p:animEffect transition="in" filter="circle(in)">
                                      <p:cBhvr>
                                        <p:cTn id="37" dur="2000"/>
                                        <p:tgtEl>
                                          <p:spTgt spid="5">
                                            <p:graphicEl>
                                              <a:dgm id="{D6CB863A-A013-43DC-87F2-1B57397142A4}"/>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5">
                                            <p:graphicEl>
                                              <a:dgm id="{2B123DE6-D4D2-42FE-8C3B-D85B6A2872E0}"/>
                                            </p:graphicEl>
                                          </p:spTgt>
                                        </p:tgtEl>
                                        <p:attrNameLst>
                                          <p:attrName>style.visibility</p:attrName>
                                        </p:attrNameLst>
                                      </p:cBhvr>
                                      <p:to>
                                        <p:strVal val="visible"/>
                                      </p:to>
                                    </p:set>
                                    <p:animEffect transition="in" filter="circle(in)">
                                      <p:cBhvr>
                                        <p:cTn id="42" dur="2000"/>
                                        <p:tgtEl>
                                          <p:spTgt spid="5">
                                            <p:graphicEl>
                                              <a:dgm id="{2B123DE6-D4D2-42FE-8C3B-D85B6A2872E0}"/>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5">
                                            <p:graphicEl>
                                              <a:dgm id="{E463700F-C378-4BE0-B9E1-6CFB1AE13B38}"/>
                                            </p:graphicEl>
                                          </p:spTgt>
                                        </p:tgtEl>
                                        <p:attrNameLst>
                                          <p:attrName>style.visibility</p:attrName>
                                        </p:attrNameLst>
                                      </p:cBhvr>
                                      <p:to>
                                        <p:strVal val="visible"/>
                                      </p:to>
                                    </p:set>
                                    <p:animEffect transition="in" filter="circle(in)">
                                      <p:cBhvr>
                                        <p:cTn id="47" dur="2000"/>
                                        <p:tgtEl>
                                          <p:spTgt spid="5">
                                            <p:graphicEl>
                                              <a:dgm id="{E463700F-C378-4BE0-B9E1-6CFB1AE13B38}"/>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5">
                                            <p:graphicEl>
                                              <a:dgm id="{E69FC676-A1ED-44AC-A0C8-11964D2E0808}"/>
                                            </p:graphicEl>
                                          </p:spTgt>
                                        </p:tgtEl>
                                        <p:attrNameLst>
                                          <p:attrName>style.visibility</p:attrName>
                                        </p:attrNameLst>
                                      </p:cBhvr>
                                      <p:to>
                                        <p:strVal val="visible"/>
                                      </p:to>
                                    </p:set>
                                    <p:animEffect transition="in" filter="circle(in)">
                                      <p:cBhvr>
                                        <p:cTn id="52" dur="2000"/>
                                        <p:tgtEl>
                                          <p:spTgt spid="5">
                                            <p:graphicEl>
                                              <a:dgm id="{E69FC676-A1ED-44AC-A0C8-11964D2E0808}"/>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5">
                                            <p:graphicEl>
                                              <a:dgm id="{B5411E4A-3270-48CC-87CC-F4BB209169AE}"/>
                                            </p:graphicEl>
                                          </p:spTgt>
                                        </p:tgtEl>
                                        <p:attrNameLst>
                                          <p:attrName>style.visibility</p:attrName>
                                        </p:attrNameLst>
                                      </p:cBhvr>
                                      <p:to>
                                        <p:strVal val="visible"/>
                                      </p:to>
                                    </p:set>
                                    <p:animEffect transition="in" filter="circle(in)">
                                      <p:cBhvr>
                                        <p:cTn id="57" dur="2000"/>
                                        <p:tgtEl>
                                          <p:spTgt spid="5">
                                            <p:graphicEl>
                                              <a:dgm id="{B5411E4A-3270-48CC-87CC-F4BB209169A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5">
                                            <p:graphicEl>
                                              <a:dgm id="{A9E6E0C3-535C-4DF0-80D2-00D19E47C8A2}"/>
                                            </p:graphicEl>
                                          </p:spTgt>
                                        </p:tgtEl>
                                        <p:attrNameLst>
                                          <p:attrName>style.visibility</p:attrName>
                                        </p:attrNameLst>
                                      </p:cBhvr>
                                      <p:to>
                                        <p:strVal val="visible"/>
                                      </p:to>
                                    </p:set>
                                    <p:animEffect transition="in" filter="circle(in)">
                                      <p:cBhvr>
                                        <p:cTn id="62" dur="2000"/>
                                        <p:tgtEl>
                                          <p:spTgt spid="5">
                                            <p:graphicEl>
                                              <a:dgm id="{A9E6E0C3-535C-4DF0-80D2-00D19E47C8A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5">
                                            <p:graphicEl>
                                              <a:dgm id="{25D8DB27-2AED-44A6-9EF5-4F951FB7A52D}"/>
                                            </p:graphicEl>
                                          </p:spTgt>
                                        </p:tgtEl>
                                        <p:attrNameLst>
                                          <p:attrName>style.visibility</p:attrName>
                                        </p:attrNameLst>
                                      </p:cBhvr>
                                      <p:to>
                                        <p:strVal val="visible"/>
                                      </p:to>
                                    </p:set>
                                    <p:animEffect transition="in" filter="circle(in)">
                                      <p:cBhvr>
                                        <p:cTn id="67" dur="2000"/>
                                        <p:tgtEl>
                                          <p:spTgt spid="5">
                                            <p:graphicEl>
                                              <a:dgm id="{25D8DB27-2AED-44A6-9EF5-4F951FB7A52D}"/>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5">
                                            <p:graphicEl>
                                              <a:dgm id="{2BCCE186-F895-4498-83E0-78800D31E951}"/>
                                            </p:graphicEl>
                                          </p:spTgt>
                                        </p:tgtEl>
                                        <p:attrNameLst>
                                          <p:attrName>style.visibility</p:attrName>
                                        </p:attrNameLst>
                                      </p:cBhvr>
                                      <p:to>
                                        <p:strVal val="visible"/>
                                      </p:to>
                                    </p:set>
                                    <p:animEffect transition="in" filter="circle(in)">
                                      <p:cBhvr>
                                        <p:cTn id="72" dur="2000"/>
                                        <p:tgtEl>
                                          <p:spTgt spid="5">
                                            <p:graphicEl>
                                              <a:dgm id="{2BCCE186-F895-4498-83E0-78800D31E951}"/>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5">
                                            <p:graphicEl>
                                              <a:dgm id="{362726DB-E592-4DF9-8CF0-7A9F3CC2CC88}"/>
                                            </p:graphicEl>
                                          </p:spTgt>
                                        </p:tgtEl>
                                        <p:attrNameLst>
                                          <p:attrName>style.visibility</p:attrName>
                                        </p:attrNameLst>
                                      </p:cBhvr>
                                      <p:to>
                                        <p:strVal val="visible"/>
                                      </p:to>
                                    </p:set>
                                    <p:animEffect transition="in" filter="circle(in)">
                                      <p:cBhvr>
                                        <p:cTn id="77" dur="2000"/>
                                        <p:tgtEl>
                                          <p:spTgt spid="5">
                                            <p:graphicEl>
                                              <a:dgm id="{362726DB-E592-4DF9-8CF0-7A9F3CC2CC88}"/>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5">
                                            <p:graphicEl>
                                              <a:dgm id="{C59C7682-B223-4BD3-9671-058661CA29BA}"/>
                                            </p:graphicEl>
                                          </p:spTgt>
                                        </p:tgtEl>
                                        <p:attrNameLst>
                                          <p:attrName>style.visibility</p:attrName>
                                        </p:attrNameLst>
                                      </p:cBhvr>
                                      <p:to>
                                        <p:strVal val="visible"/>
                                      </p:to>
                                    </p:set>
                                    <p:animEffect transition="in" filter="circle(in)">
                                      <p:cBhvr>
                                        <p:cTn id="82" dur="2000"/>
                                        <p:tgtEl>
                                          <p:spTgt spid="5">
                                            <p:graphicEl>
                                              <a:dgm id="{C59C7682-B223-4BD3-9671-058661CA29B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5">
                                            <p:graphicEl>
                                              <a:dgm id="{C86D52B7-A7CA-426A-8EFF-1CC3071E2EF6}"/>
                                            </p:graphicEl>
                                          </p:spTgt>
                                        </p:tgtEl>
                                        <p:attrNameLst>
                                          <p:attrName>style.visibility</p:attrName>
                                        </p:attrNameLst>
                                      </p:cBhvr>
                                      <p:to>
                                        <p:strVal val="visible"/>
                                      </p:to>
                                    </p:set>
                                    <p:animEffect transition="in" filter="circle(in)">
                                      <p:cBhvr>
                                        <p:cTn id="87" dur="2000"/>
                                        <p:tgtEl>
                                          <p:spTgt spid="5">
                                            <p:graphicEl>
                                              <a:dgm id="{C86D52B7-A7CA-426A-8EFF-1CC3071E2EF6}"/>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5">
                                            <p:graphicEl>
                                              <a:dgm id="{EA91519E-106B-4918-91BE-7A2558718AAB}"/>
                                            </p:graphicEl>
                                          </p:spTgt>
                                        </p:tgtEl>
                                        <p:attrNameLst>
                                          <p:attrName>style.visibility</p:attrName>
                                        </p:attrNameLst>
                                      </p:cBhvr>
                                      <p:to>
                                        <p:strVal val="visible"/>
                                      </p:to>
                                    </p:set>
                                    <p:animEffect transition="in" filter="circle(in)">
                                      <p:cBhvr>
                                        <p:cTn id="92" dur="2000"/>
                                        <p:tgtEl>
                                          <p:spTgt spid="5">
                                            <p:graphicEl>
                                              <a:dgm id="{EA91519E-106B-4918-91BE-7A2558718AAB}"/>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grpId="0" nodeType="clickEffect">
                                  <p:stCondLst>
                                    <p:cond delay="0"/>
                                  </p:stCondLst>
                                  <p:childTnLst>
                                    <p:set>
                                      <p:cBhvr>
                                        <p:cTn id="96" dur="1" fill="hold">
                                          <p:stCondLst>
                                            <p:cond delay="0"/>
                                          </p:stCondLst>
                                        </p:cTn>
                                        <p:tgtEl>
                                          <p:spTgt spid="5">
                                            <p:graphicEl>
                                              <a:dgm id="{1D69A020-0ECE-475F-BD8B-2426522513AE}"/>
                                            </p:graphicEl>
                                          </p:spTgt>
                                        </p:tgtEl>
                                        <p:attrNameLst>
                                          <p:attrName>style.visibility</p:attrName>
                                        </p:attrNameLst>
                                      </p:cBhvr>
                                      <p:to>
                                        <p:strVal val="visible"/>
                                      </p:to>
                                    </p:set>
                                    <p:animEffect transition="in" filter="circle(in)">
                                      <p:cBhvr>
                                        <p:cTn id="97" dur="2000"/>
                                        <p:tgtEl>
                                          <p:spTgt spid="5">
                                            <p:graphicEl>
                                              <a:dgm id="{1D69A020-0ECE-475F-BD8B-2426522513AE}"/>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grpId="0" nodeType="clickEffect">
                                  <p:stCondLst>
                                    <p:cond delay="0"/>
                                  </p:stCondLst>
                                  <p:childTnLst>
                                    <p:set>
                                      <p:cBhvr>
                                        <p:cTn id="101" dur="1" fill="hold">
                                          <p:stCondLst>
                                            <p:cond delay="0"/>
                                          </p:stCondLst>
                                        </p:cTn>
                                        <p:tgtEl>
                                          <p:spTgt spid="5">
                                            <p:graphicEl>
                                              <a:dgm id="{C528C630-35FD-4084-B56C-A0DD3609D962}"/>
                                            </p:graphicEl>
                                          </p:spTgt>
                                        </p:tgtEl>
                                        <p:attrNameLst>
                                          <p:attrName>style.visibility</p:attrName>
                                        </p:attrNameLst>
                                      </p:cBhvr>
                                      <p:to>
                                        <p:strVal val="visible"/>
                                      </p:to>
                                    </p:set>
                                    <p:animEffect transition="in" filter="circle(in)">
                                      <p:cBhvr>
                                        <p:cTn id="102" dur="2000"/>
                                        <p:tgtEl>
                                          <p:spTgt spid="5">
                                            <p:graphicEl>
                                              <a:dgm id="{C528C630-35FD-4084-B56C-A0DD3609D962}"/>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5">
                                            <p:graphicEl>
                                              <a:dgm id="{39DC77D2-2AEA-45A5-9CDC-F9A4281CE167}"/>
                                            </p:graphicEl>
                                          </p:spTgt>
                                        </p:tgtEl>
                                        <p:attrNameLst>
                                          <p:attrName>style.visibility</p:attrName>
                                        </p:attrNameLst>
                                      </p:cBhvr>
                                      <p:to>
                                        <p:strVal val="visible"/>
                                      </p:to>
                                    </p:set>
                                    <p:animEffect transition="in" filter="circle(in)">
                                      <p:cBhvr>
                                        <p:cTn id="107" dur="2000"/>
                                        <p:tgtEl>
                                          <p:spTgt spid="5">
                                            <p:graphicEl>
                                              <a:dgm id="{39DC77D2-2AEA-45A5-9CDC-F9A4281CE167}"/>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5">
                                            <p:graphicEl>
                                              <a:dgm id="{C10C8038-8F41-4FFE-BFEB-A383DAC97888}"/>
                                            </p:graphicEl>
                                          </p:spTgt>
                                        </p:tgtEl>
                                        <p:attrNameLst>
                                          <p:attrName>style.visibility</p:attrName>
                                        </p:attrNameLst>
                                      </p:cBhvr>
                                      <p:to>
                                        <p:strVal val="visible"/>
                                      </p:to>
                                    </p:set>
                                    <p:animEffect transition="in" filter="circle(in)">
                                      <p:cBhvr>
                                        <p:cTn id="112" dur="2000"/>
                                        <p:tgtEl>
                                          <p:spTgt spid="5">
                                            <p:graphicEl>
                                              <a:dgm id="{C10C8038-8F41-4FFE-BFEB-A383DAC9788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19400" y="2286000"/>
            <a:ext cx="6572633" cy="1015663"/>
          </a:xfrm>
          <a:prstGeom prst="rect">
            <a:avLst/>
          </a:prstGeom>
        </p:spPr>
        <p:txBody>
          <a:bodyPr wrap="none">
            <a:spAutoFit/>
          </a:bodyPr>
          <a:lstStyle/>
          <a:p>
            <a:pPr>
              <a:defRPr sz="6000" b="1">
                <a:solidFill>
                  <a:srgbClr val="FF0000"/>
                </a:solidFill>
              </a:defRPr>
            </a:pPr>
            <a:r>
              <a:rPr lang="pt-PT" noProof="0"/>
              <a:t>Discussão aberta</a:t>
            </a:r>
            <a:endParaRPr lang="pt-PT" sz="6000" b="1" noProof="0">
              <a:solidFill>
                <a:srgbClr val="FF0000"/>
              </a:solidFill>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34</a:t>
            </a:fld>
            <a:endParaRPr lang="en-GB"/>
          </a:p>
        </p:txBody>
      </p:sp>
    </p:spTree>
    <p:extLst>
      <p:ext uri="{BB962C8B-B14F-4D97-AF65-F5344CB8AC3E}">
        <p14:creationId xmlns:p14="http://schemas.microsoft.com/office/powerpoint/2010/main" val="1038295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5000" y="228600"/>
            <a:ext cx="10058400" cy="504754"/>
          </a:xfrm>
          <a:prstGeom prst="rect">
            <a:avLst/>
          </a:prstGeom>
        </p:spPr>
        <p:txBody>
          <a:bodyPr vert="horz" wrap="square" lIns="0" tIns="60960" rIns="0" bIns="0">
            <a:spAutoFit/>
          </a:bodyPr>
          <a:lstStyle/>
          <a:p>
            <a:pPr marL="12700" marR="5080">
              <a:lnSpc>
                <a:spcPct val="89900"/>
              </a:lnSpc>
              <a:spcBef>
                <a:spcPts val="480"/>
              </a:spcBef>
              <a:defRPr sz="3200"/>
            </a:pPr>
            <a:r>
              <a:rPr lang="pt-PT" noProof="0"/>
              <a:t>Perguntas para debate aberto</a:t>
            </a:r>
            <a:endParaRPr lang="pt-PT" sz="3200" noProof="0">
              <a:latin typeface="+mj-lt"/>
            </a:endParaRPr>
          </a:p>
        </p:txBody>
      </p:sp>
      <p:graphicFrame>
        <p:nvGraphicFramePr>
          <p:cNvPr id="5" name="Diagram 4"/>
          <p:cNvGraphicFramePr/>
          <p:nvPr>
            <p:extLst>
              <p:ext uri="{D42A27DB-BD31-4B8C-83A1-F6EECF244321}">
                <p14:modId xmlns:p14="http://schemas.microsoft.com/office/powerpoint/2010/main" val="3118413598"/>
              </p:ext>
            </p:extLst>
          </p:nvPr>
        </p:nvGraphicFramePr>
        <p:xfrm>
          <a:off x="876300" y="1151871"/>
          <a:ext cx="10439400" cy="4995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7"/>
          </p:nvPr>
        </p:nvSpPr>
        <p:spPr/>
        <p:txBody>
          <a:bodyPr/>
          <a:lstStyle/>
          <a:p>
            <a:fld id="{B6F15528-21DE-4FAA-801E-634DDDAF4B2B}" type="slidenum">
              <a:rPr lang="en-GB" smtClean="0"/>
              <a:t>35</a:t>
            </a:fld>
            <a:endParaRPr lang="en-GB"/>
          </a:p>
        </p:txBody>
      </p:sp>
    </p:spTree>
    <p:extLst>
      <p:ext uri="{BB962C8B-B14F-4D97-AF65-F5344CB8AC3E}">
        <p14:creationId xmlns:p14="http://schemas.microsoft.com/office/powerpoint/2010/main" val="3451128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304800" y="1143000"/>
            <a:ext cx="5410200" cy="5134291"/>
          </a:xfrm>
          <a:prstGeom prst="rect">
            <a:avLst/>
          </a:prstGeom>
        </p:spPr>
        <p:txBody>
          <a:bodyPr vert="horz" wrap="square" lIns="0" tIns="12065" rIns="0" bIns="0">
            <a:spAutoFit/>
          </a:bodyPr>
          <a:lstStyle/>
          <a:p>
            <a:pPr marL="12700" marR="5080" algn="ctr">
              <a:lnSpc>
                <a:spcPct val="106200"/>
              </a:lnSpc>
              <a:spcBef>
                <a:spcPts val="95"/>
              </a:spcBef>
              <a:defRPr sz="5400"/>
            </a:pPr>
            <a:r>
              <a:rPr lang="pt-PT" noProof="0" dirty="0">
                <a:solidFill>
                  <a:srgbClr val="00B050"/>
                </a:solidFill>
              </a:rPr>
              <a:t>Obrigado</a:t>
            </a:r>
            <a:r>
              <a:rPr dirty="0">
                <a:solidFill>
                  <a:srgbClr val="00B050"/>
                </a:solidFill>
              </a:rPr>
              <a:t>!</a:t>
            </a:r>
            <a:br>
              <a:rPr dirty="0">
                <a:solidFill>
                  <a:srgbClr val="00B050"/>
                </a:solidFill>
              </a:rPr>
            </a:br>
            <a:br>
              <a:rPr dirty="0">
                <a:solidFill>
                  <a:srgbClr val="00B050"/>
                </a:solidFill>
              </a:rPr>
            </a:br>
            <a:r>
              <a:rPr dirty="0">
                <a:solidFill>
                  <a:schemeClr val="accent1"/>
                </a:solidFill>
              </a:rPr>
              <a:t>Merci!</a:t>
            </a:r>
            <a:br>
              <a:rPr dirty="0">
                <a:solidFill>
                  <a:schemeClr val="accent1"/>
                </a:solidFill>
              </a:rPr>
            </a:br>
            <a:br>
              <a:rPr dirty="0">
                <a:solidFill>
                  <a:schemeClr val="accent1"/>
                </a:solidFill>
              </a:rPr>
            </a:br>
            <a:r>
              <a:rPr dirty="0" err="1">
                <a:solidFill>
                  <a:schemeClr val="tx1"/>
                </a:solidFill>
              </a:rPr>
              <a:t>Obrigado</a:t>
            </a:r>
            <a:r>
              <a:rPr dirty="0">
                <a:solidFill>
                  <a:schemeClr val="tx1"/>
                </a:solidFill>
              </a:rPr>
              <a:t>! </a:t>
            </a:r>
            <a:br>
              <a:rPr dirty="0">
                <a:solidFill>
                  <a:schemeClr val="tx1"/>
                </a:solidFill>
              </a:rPr>
            </a:br>
            <a:r>
              <a:rPr dirty="0">
                <a:solidFill>
                  <a:schemeClr val="tx1"/>
                </a:solidFill>
              </a:rPr>
              <a:t> </a:t>
            </a:r>
            <a:endParaRPr sz="8800" dirty="0">
              <a:solidFill>
                <a:srgbClr val="00B05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18029" y="229763"/>
            <a:ext cx="8335645" cy="632460"/>
          </a:xfrm>
          <a:prstGeom prst="rect">
            <a:avLst/>
          </a:prstGeom>
        </p:spPr>
        <p:txBody>
          <a:bodyPr vert="horz" wrap="square" lIns="0" tIns="16510" rIns="0" bIns="0">
            <a:spAutoFit/>
          </a:bodyPr>
          <a:lstStyle/>
          <a:p>
            <a:pPr marL="12700">
              <a:lnSpc>
                <a:spcPct val="100000"/>
              </a:lnSpc>
              <a:spcBef>
                <a:spcPts val="130"/>
              </a:spcBef>
              <a:defRPr sz="4000">
                <a:latin typeface="+mn-lt"/>
              </a:defRPr>
            </a:pPr>
            <a:r>
              <a:rPr lang="pt-PT" noProof="0" dirty="0"/>
              <a:t>MCs – objeto de estudos em curso</a:t>
            </a:r>
            <a:endParaRPr lang="pt-PT" sz="4000" noProof="0" dirty="0">
              <a:latin typeface="+mn-lt"/>
            </a:endParaRPr>
          </a:p>
        </p:txBody>
      </p:sp>
      <p:sp>
        <p:nvSpPr>
          <p:cNvPr id="3" name="object 3"/>
          <p:cNvSpPr txBox="1"/>
          <p:nvPr/>
        </p:nvSpPr>
        <p:spPr>
          <a:xfrm>
            <a:off x="349250" y="990600"/>
            <a:ext cx="11493500" cy="6455678"/>
          </a:xfrm>
          <a:prstGeom prst="rect">
            <a:avLst/>
          </a:prstGeom>
        </p:spPr>
        <p:txBody>
          <a:bodyPr vert="horz" wrap="square" lIns="0" tIns="46355" rIns="0" bIns="0">
            <a:spAutoFit/>
          </a:bodyPr>
          <a:lstStyle/>
          <a:p>
            <a:pPr marL="354330" marR="5080" indent="-342265" algn="just">
              <a:lnSpc>
                <a:spcPct val="92000"/>
              </a:lnSpc>
              <a:spcBef>
                <a:spcPts val="365"/>
              </a:spcBef>
              <a:buFont typeface="Symbol"/>
              <a:buChar char=""/>
              <a:tabLst>
                <a:tab pos="355600" algn="l"/>
              </a:tabLst>
              <a:defRPr sz="2450">
                <a:solidFill>
                  <a:srgbClr val="1D2128"/>
                </a:solidFill>
                <a:latin typeface="Calibri"/>
                <a:cs typeface="Calibri"/>
              </a:defRPr>
            </a:pPr>
            <a:r>
              <a:rPr lang="pt-PT" sz="2400" noProof="0" dirty="0"/>
              <a:t>Os governos nacionais e as organizações regionais e internacionais intensificaram o 	debate e a investigação com o objetivo de definir o papel e o lugar das microcredenciais (MC) nos sistemas educativos nacionais e nos quadros de qualificações, reforçando os seus benefícios para a aprendizagem ao longo da vida e a empregabilidade – UNESCO, COMMONWEALTH, UE, UA (ACQF), SADC, Nova Zelândia, Malásia, Portugal, Austrália,</a:t>
            </a:r>
            <a:r>
              <a:rPr lang="pt-PT" sz="2400" b="1" noProof="0" dirty="0"/>
              <a:t> MAURITIUS, SEYCHELLES...</a:t>
            </a:r>
            <a:endParaRPr lang="pt-PT" sz="2400" noProof="0" dirty="0">
              <a:solidFill>
                <a:srgbClr val="1D2128"/>
              </a:solidFill>
              <a:latin typeface="Calibri"/>
              <a:cs typeface="Calibri"/>
            </a:endParaRPr>
          </a:p>
          <a:p>
            <a:pPr marL="354330" marR="5080" indent="-342265" algn="just">
              <a:lnSpc>
                <a:spcPct val="92000"/>
              </a:lnSpc>
              <a:spcBef>
                <a:spcPts val="365"/>
              </a:spcBef>
              <a:buFont typeface="Symbol"/>
              <a:buChar char=""/>
              <a:tabLst>
                <a:tab pos="355600" algn="l"/>
              </a:tabLst>
            </a:pPr>
            <a:endParaRPr lang="pt-PT" sz="1200" noProof="0" dirty="0">
              <a:latin typeface="Calibri"/>
              <a:cs typeface="Calibri"/>
            </a:endParaRPr>
          </a:p>
          <a:p>
            <a:pPr marL="355600" indent="-342900" algn="just">
              <a:lnSpc>
                <a:spcPts val="2820"/>
              </a:lnSpc>
              <a:spcBef>
                <a:spcPts val="815"/>
              </a:spcBef>
              <a:buFont typeface="Symbol"/>
              <a:buChar char=""/>
              <a:tabLst>
                <a:tab pos="355600" algn="l"/>
              </a:tabLst>
              <a:defRPr sz="2450">
                <a:solidFill>
                  <a:srgbClr val="1D2128"/>
                </a:solidFill>
                <a:latin typeface="Calibri"/>
                <a:cs typeface="Calibri"/>
              </a:defRPr>
            </a:pPr>
            <a:r>
              <a:rPr lang="pt-PT" sz="2400" noProof="0" dirty="0"/>
              <a:t>Em 2022, a UNESCO propôs uma definição comum de microcredenciais, com base num processo de consulta a peritos de âmbito mundial.</a:t>
            </a:r>
            <a:endParaRPr lang="pt-PT" sz="2400" noProof="0" dirty="0">
              <a:latin typeface="Calibri"/>
              <a:cs typeface="Calibri"/>
            </a:endParaRPr>
          </a:p>
          <a:p>
            <a:pPr marL="813435" marR="4401185" lvl="1" indent="-343535">
              <a:lnSpc>
                <a:spcPts val="1950"/>
              </a:lnSpc>
              <a:spcBef>
                <a:spcPts val="580"/>
              </a:spcBef>
              <a:buFont typeface="Courier New" panose="02070309020205020404" pitchFamily="49" charset="0"/>
              <a:buChar char="o"/>
              <a:tabLst>
                <a:tab pos="813435" algn="l"/>
              </a:tabLst>
              <a:defRPr sz="2000">
                <a:solidFill>
                  <a:srgbClr val="23282A"/>
                </a:solidFill>
                <a:latin typeface="Calibri"/>
                <a:cs typeface="Calibri"/>
              </a:defRPr>
            </a:pPr>
            <a:r>
              <a:rPr lang="pt-PT" noProof="0" dirty="0"/>
              <a:t>UNESCO (2022). Rumo a uma definição comum de microcredenciais.</a:t>
            </a:r>
            <a:endParaRPr lang="pt-PT" noProof="0" dirty="0">
              <a:solidFill>
                <a:srgbClr val="23282A"/>
              </a:solidFill>
              <a:latin typeface="Calibri"/>
              <a:cs typeface="Calibri"/>
            </a:endParaRPr>
          </a:p>
          <a:p>
            <a:pPr marL="469900" marR="4401185" lvl="1">
              <a:lnSpc>
                <a:spcPts val="1950"/>
              </a:lnSpc>
              <a:spcBef>
                <a:spcPts val="580"/>
              </a:spcBef>
              <a:tabLst>
                <a:tab pos="813435" algn="l"/>
              </a:tabLst>
              <a:defRPr sz="2000" u="sng">
                <a:solidFill>
                  <a:srgbClr val="00A642"/>
                </a:solidFill>
                <a:uFill>
                  <a:solidFill>
                    <a:srgbClr val="00A642"/>
                  </a:solidFill>
                </a:uFill>
                <a:latin typeface="Calibri"/>
                <a:cs typeface="Calibri"/>
              </a:defRPr>
            </a:pPr>
            <a:r>
              <a:rPr lang="pt-PT" noProof="0" dirty="0">
                <a:hlinkClick r:id="rId2"/>
              </a:rPr>
              <a:t>https://unesdoc.unesco.org/ark:/48223/pf0000381668</a:t>
            </a:r>
            <a:r>
              <a:rPr lang="pt-PT" noProof="0" dirty="0"/>
              <a:t>  </a:t>
            </a:r>
          </a:p>
          <a:p>
            <a:pPr marL="813435" marR="4401185" lvl="1" indent="-343535">
              <a:lnSpc>
                <a:spcPts val="1950"/>
              </a:lnSpc>
              <a:spcBef>
                <a:spcPts val="580"/>
              </a:spcBef>
              <a:buFont typeface="Courier New" panose="02070309020205020404" pitchFamily="49" charset="0"/>
              <a:buChar char="o"/>
              <a:tabLst>
                <a:tab pos="813435" algn="l"/>
              </a:tabLst>
            </a:pPr>
            <a:endParaRPr lang="pt-PT" sz="1600" noProof="0" dirty="0">
              <a:latin typeface="Calibri"/>
              <a:cs typeface="Calibri"/>
            </a:endParaRPr>
          </a:p>
          <a:p>
            <a:pPr marL="355600" indent="-342900" algn="just">
              <a:lnSpc>
                <a:spcPts val="2820"/>
              </a:lnSpc>
              <a:spcBef>
                <a:spcPts val="615"/>
              </a:spcBef>
              <a:buFont typeface="Symbol"/>
              <a:buChar char=""/>
              <a:tabLst>
                <a:tab pos="355600" algn="l"/>
              </a:tabLst>
              <a:defRPr sz="2450">
                <a:solidFill>
                  <a:srgbClr val="1D2128"/>
                </a:solidFill>
                <a:latin typeface="Calibri"/>
                <a:cs typeface="Calibri"/>
              </a:defRPr>
            </a:pPr>
            <a:r>
              <a:rPr lang="pt-PT" sz="2400" noProof="0" dirty="0"/>
              <a:t>Em junho de 2022, a União Europeia aprovou a Recomendação do Conselho relativa a</a:t>
            </a:r>
            <a:endParaRPr lang="pt-PT" sz="2400" noProof="0" dirty="0">
              <a:latin typeface="Calibri"/>
              <a:cs typeface="Calibri"/>
            </a:endParaRPr>
          </a:p>
          <a:p>
            <a:pPr marL="355600">
              <a:lnSpc>
                <a:spcPts val="2820"/>
              </a:lnSpc>
              <a:defRPr sz="2450">
                <a:solidFill>
                  <a:srgbClr val="1D2128"/>
                </a:solidFill>
                <a:latin typeface="Calibri"/>
                <a:cs typeface="Calibri"/>
              </a:defRPr>
            </a:pPr>
            <a:r>
              <a:rPr lang="pt-PT" sz="2400" noProof="0" dirty="0"/>
              <a:t>Abordagem europeia das microcredenciais para a aprendizagem ao longo da vida e a empregabilidade.</a:t>
            </a:r>
            <a:endParaRPr lang="pt-PT" sz="2400" noProof="0" dirty="0">
              <a:latin typeface="Calibri"/>
              <a:cs typeface="Calibri"/>
            </a:endParaRPr>
          </a:p>
          <a:p>
            <a:pPr marL="813435" marR="241935" lvl="1" indent="-343535">
              <a:lnSpc>
                <a:spcPts val="1950"/>
              </a:lnSpc>
              <a:spcBef>
                <a:spcPts val="580"/>
              </a:spcBef>
              <a:buFont typeface="Courier New" panose="02070309020205020404" pitchFamily="49" charset="0"/>
              <a:buChar char="o"/>
              <a:tabLst>
                <a:tab pos="813435" algn="l"/>
              </a:tabLst>
              <a:defRPr sz="1800">
                <a:latin typeface="Calibri"/>
                <a:cs typeface="Calibri"/>
              </a:defRPr>
            </a:pPr>
            <a:r>
              <a:rPr lang="pt-PT" sz="1600" noProof="0" dirty="0">
                <a:solidFill>
                  <a:srgbClr val="23282A"/>
                </a:solidFill>
              </a:rPr>
              <a:t>Recomendação do Conselho, de 16 de junho de 2022, relativa a uma abordagem europeia das microcredenciais para a aprendizagem ao longo da vida e a empregabilidade 2022/C 243/02 ST/9790/2022/INIT </a:t>
            </a:r>
            <a:r>
              <a:rPr lang="pt-PT" sz="1600" u="sng" noProof="0" dirty="0">
                <a:solidFill>
                  <a:srgbClr val="00A642"/>
                </a:solidFill>
                <a:uFill>
                  <a:solidFill>
                    <a:srgbClr val="00A642"/>
                  </a:solidFill>
                </a:uFill>
                <a:hlinkClick r:id="rId3"/>
              </a:rPr>
              <a:t>https://eur-lex.europa.eu/legal-</a:t>
            </a:r>
            <a:r>
              <a:rPr lang="pt-PT" sz="1600" noProof="0" dirty="0">
                <a:solidFill>
                  <a:srgbClr val="00A642"/>
                </a:solidFill>
              </a:rPr>
              <a:t> </a:t>
            </a:r>
            <a:r>
              <a:rPr lang="pt-PT" sz="1600" noProof="0" dirty="0" err="1">
                <a:solidFill>
                  <a:srgbClr val="00A642"/>
                </a:solidFill>
              </a:rPr>
              <a:t>content</a:t>
            </a:r>
            <a:r>
              <a:rPr lang="pt-PT" sz="1600" noProof="0" dirty="0">
                <a:solidFill>
                  <a:srgbClr val="00A642"/>
                </a:solidFill>
              </a:rPr>
              <a:t>/DE/TXT/?uri=uriserv:OJ.C_.</a:t>
            </a:r>
            <a:r>
              <a:rPr lang="pt-PT" sz="1600" noProof="0" dirty="0" err="1">
                <a:solidFill>
                  <a:srgbClr val="00A642"/>
                </a:solidFill>
              </a:rPr>
              <a:t>2022.243.01.0010.01.ENG</a:t>
            </a:r>
            <a:r>
              <a:rPr lang="pt-PT" sz="1600" u="sng" noProof="0" dirty="0">
                <a:solidFill>
                  <a:srgbClr val="00A642"/>
                </a:solidFill>
                <a:uFill>
                  <a:solidFill>
                    <a:srgbClr val="00A642"/>
                  </a:solidFill>
                </a:uFill>
                <a:hlinkClick r:id="rId3"/>
              </a:rPr>
              <a:t> </a:t>
            </a:r>
            <a:endParaRPr lang="pt-PT" sz="1600" noProof="0" dirty="0">
              <a:latin typeface="Calibri"/>
              <a:cs typeface="Calibri"/>
            </a:endParaRPr>
          </a:p>
        </p:txBody>
      </p:sp>
      <p:sp>
        <p:nvSpPr>
          <p:cNvPr id="7" name="Slide Number Placeholder 6"/>
          <p:cNvSpPr>
            <a:spLocks noGrp="1"/>
          </p:cNvSpPr>
          <p:nvPr>
            <p:ph type="sldNum" sz="quarter" idx="7"/>
          </p:nvPr>
        </p:nvSpPr>
        <p:spPr/>
        <p:txBody>
          <a:bodyPr/>
          <a:lstStyle/>
          <a:p>
            <a:fld id="{B6F15528-21DE-4FAA-801E-634DDDAF4B2B}" type="slidenum">
              <a:rPr lang="en-GB" smtClean="0"/>
              <a:t>4</a:t>
            </a:fld>
            <a:endParaRPr lang="en-GB"/>
          </a:p>
        </p:txBody>
      </p:sp>
    </p:spTree>
    <p:extLst>
      <p:ext uri="{BB962C8B-B14F-4D97-AF65-F5344CB8AC3E}">
        <p14:creationId xmlns:p14="http://schemas.microsoft.com/office/powerpoint/2010/main" val="26779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81200" y="414401"/>
            <a:ext cx="9801225" cy="880999"/>
          </a:xfrm>
          <a:prstGeom prst="rect">
            <a:avLst/>
          </a:prstGeom>
        </p:spPr>
      </p:pic>
      <p:sp>
        <p:nvSpPr>
          <p:cNvPr id="3" name="object 3"/>
          <p:cNvSpPr txBox="1">
            <a:spLocks noGrp="1"/>
          </p:cNvSpPr>
          <p:nvPr>
            <p:ph type="title"/>
          </p:nvPr>
        </p:nvSpPr>
        <p:spPr>
          <a:xfrm>
            <a:off x="1781175" y="0"/>
            <a:ext cx="9801225" cy="1374735"/>
          </a:xfrm>
          <a:prstGeom prst="rect">
            <a:avLst/>
          </a:prstGeom>
          <a:solidFill>
            <a:schemeClr val="bg1"/>
          </a:solidFill>
          <a:ln w="6350">
            <a:solidFill>
              <a:schemeClr val="bg1"/>
            </a:solidFill>
          </a:ln>
        </p:spPr>
        <p:txBody>
          <a:bodyPr vert="horz" wrap="square" lIns="0" tIns="142240" rIns="0" bIns="0">
            <a:spAutoFit/>
          </a:bodyPr>
          <a:lstStyle/>
          <a:p>
            <a:pPr marL="88900">
              <a:lnSpc>
                <a:spcPct val="100000"/>
              </a:lnSpc>
              <a:spcBef>
                <a:spcPts val="1120"/>
              </a:spcBef>
              <a:defRPr sz="4000">
                <a:latin typeface="Calibri"/>
                <a:cs typeface="Calibri"/>
              </a:defRPr>
            </a:pPr>
            <a:r>
              <a:rPr lang="pt-PT" noProof="0" dirty="0"/>
              <a:t>Microcredenciais: elementos de uma definição</a:t>
            </a:r>
            <a:endParaRPr lang="pt-PT" noProof="0" dirty="0">
              <a:latin typeface="Calibri"/>
              <a:cs typeface="Calibri"/>
            </a:endParaRPr>
          </a:p>
        </p:txBody>
      </p:sp>
      <p:sp>
        <p:nvSpPr>
          <p:cNvPr id="5" name="object 5"/>
          <p:cNvSpPr txBox="1"/>
          <p:nvPr/>
        </p:nvSpPr>
        <p:spPr>
          <a:xfrm>
            <a:off x="304800" y="1524000"/>
            <a:ext cx="7400080" cy="4362733"/>
          </a:xfrm>
          <a:prstGeom prst="rect">
            <a:avLst/>
          </a:prstGeom>
          <a:ln w="38100"/>
        </p:spPr>
        <p:style>
          <a:lnRef idx="2">
            <a:schemeClr val="accent3"/>
          </a:lnRef>
          <a:fillRef idx="1">
            <a:schemeClr val="lt1"/>
          </a:fillRef>
          <a:effectRef idx="0">
            <a:schemeClr val="accent3"/>
          </a:effectRef>
          <a:fontRef idx="minor">
            <a:schemeClr val="dk1"/>
          </a:fontRef>
        </p:style>
        <p:txBody>
          <a:bodyPr vert="horz" wrap="square" lIns="0" tIns="48260" rIns="0" bIns="0">
            <a:spAutoFit/>
          </a:bodyPr>
          <a:lstStyle/>
          <a:p>
            <a:pPr marL="241300" marR="5080" indent="-228600">
              <a:lnSpc>
                <a:spcPts val="2180"/>
              </a:lnSpc>
              <a:spcBef>
                <a:spcPts val="380"/>
              </a:spcBef>
              <a:buChar char="•"/>
              <a:tabLst>
                <a:tab pos="241300" algn="l"/>
              </a:tabLst>
              <a:defRPr sz="2400">
                <a:solidFill>
                  <a:srgbClr val="23282A"/>
                </a:solidFill>
                <a:latin typeface="+mn-lt"/>
                <a:cs typeface="Arial MT"/>
              </a:defRPr>
            </a:pPr>
            <a:r>
              <a:rPr lang="pt-PT" noProof="0" dirty="0"/>
              <a:t>As definições existentes (da OCDE, da Comissão Europeia, da UNESCO, do Governo australiano) apontam para as principais características das microcredenciais:</a:t>
            </a:r>
            <a:endParaRPr lang="pt-PT" sz="2400" noProof="0" dirty="0">
              <a:latin typeface="+mn-lt"/>
              <a:cs typeface="Arial MT"/>
            </a:endParaRPr>
          </a:p>
          <a:p>
            <a:pPr marL="697865" marR="234950" lvl="1" indent="-227965">
              <a:lnSpc>
                <a:spcPts val="2100"/>
              </a:lnSpc>
              <a:buFont typeface="Wingdings"/>
              <a:buChar char=""/>
              <a:tabLst>
                <a:tab pos="699135" algn="l"/>
              </a:tabLst>
              <a:defRPr sz="2400" b="1">
                <a:solidFill>
                  <a:srgbClr val="23282A"/>
                </a:solidFill>
                <a:latin typeface="+mn-lt"/>
                <a:cs typeface="Arial"/>
              </a:defRPr>
            </a:pPr>
            <a:r>
              <a:rPr lang="pt-PT" noProof="0" dirty="0"/>
              <a:t>Refere-se à aprendizagem durante um período de tempo limitado e/ou em uma área específica</a:t>
            </a:r>
            <a:endParaRPr lang="pt-PT" sz="2400" noProof="0" dirty="0">
              <a:latin typeface="+mn-lt"/>
              <a:cs typeface="Arial"/>
            </a:endParaRPr>
          </a:p>
          <a:p>
            <a:pPr marL="697865" lvl="1" indent="-227965">
              <a:lnSpc>
                <a:spcPts val="2290"/>
              </a:lnSpc>
              <a:spcBef>
                <a:spcPts val="285"/>
              </a:spcBef>
              <a:buFont typeface="Wingdings"/>
              <a:buChar char=""/>
              <a:tabLst>
                <a:tab pos="697865" algn="l"/>
              </a:tabLst>
              <a:defRPr sz="2400" b="1">
                <a:solidFill>
                  <a:srgbClr val="23282A"/>
                </a:solidFill>
                <a:latin typeface="+mn-lt"/>
                <a:cs typeface="Arial"/>
              </a:defRPr>
            </a:pPr>
            <a:r>
              <a:rPr lang="pt-PT" noProof="0" dirty="0"/>
              <a:t>Pode fazer parte ou adicionar qualificações completas</a:t>
            </a:r>
            <a:endParaRPr lang="pt-PT" sz="2400" noProof="0" dirty="0">
              <a:latin typeface="+mn-lt"/>
              <a:cs typeface="Arial"/>
            </a:endParaRPr>
          </a:p>
          <a:p>
            <a:pPr marL="697865" lvl="1" indent="-227965">
              <a:lnSpc>
                <a:spcPts val="2290"/>
              </a:lnSpc>
              <a:spcBef>
                <a:spcPts val="229"/>
              </a:spcBef>
              <a:buFont typeface="Wingdings"/>
              <a:buChar char=""/>
              <a:tabLst>
                <a:tab pos="697865" algn="l"/>
              </a:tabLst>
              <a:defRPr sz="2400">
                <a:latin typeface="+mn-lt"/>
                <a:cs typeface="Arial"/>
              </a:defRPr>
            </a:pPr>
            <a:r>
              <a:rPr lang="pt-PT" b="1" noProof="0" dirty="0">
                <a:solidFill>
                  <a:srgbClr val="23282A"/>
                </a:solidFill>
              </a:rPr>
              <a:t>Potencialmente «empilháveis» ao longo do tempo, aumentando</a:t>
            </a:r>
            <a:r>
              <a:rPr lang="pt-PT" noProof="0" dirty="0"/>
              <a:t> </a:t>
            </a:r>
            <a:r>
              <a:rPr lang="pt-PT" b="1" noProof="0" dirty="0">
                <a:solidFill>
                  <a:srgbClr val="23282A"/>
                </a:solidFill>
              </a:rPr>
              <a:t>as carreiras individuais de aprendizagem</a:t>
            </a:r>
            <a:endParaRPr lang="pt-PT" sz="2400" noProof="0" dirty="0">
              <a:latin typeface="+mn-lt"/>
              <a:cs typeface="Arial"/>
            </a:endParaRPr>
          </a:p>
          <a:p>
            <a:pPr marL="697865" marR="330200" lvl="1" indent="-227965">
              <a:lnSpc>
                <a:spcPts val="2180"/>
              </a:lnSpc>
              <a:spcBef>
                <a:spcPts val="484"/>
              </a:spcBef>
              <a:buFont typeface="Wingdings"/>
              <a:buChar char=""/>
              <a:tabLst>
                <a:tab pos="699135" algn="l"/>
              </a:tabLst>
              <a:defRPr sz="2400" b="1">
                <a:solidFill>
                  <a:srgbClr val="23282A"/>
                </a:solidFill>
                <a:latin typeface="+mn-lt"/>
                <a:cs typeface="Arial"/>
              </a:defRPr>
            </a:pPr>
            <a:r>
              <a:rPr lang="pt-PT" noProof="0" dirty="0"/>
              <a:t>Dada a sua dimensão e enfoque limitados, mais	Qualificações mais flexíveis do que as tradicionais</a:t>
            </a:r>
            <a:endParaRPr lang="pt-PT" sz="2400" noProof="0" dirty="0">
              <a:latin typeface="+mn-lt"/>
              <a:cs typeface="Arial"/>
            </a:endParaRPr>
          </a:p>
          <a:p>
            <a:pPr marL="697865" lvl="1" indent="-227965">
              <a:lnSpc>
                <a:spcPct val="100000"/>
              </a:lnSpc>
              <a:spcBef>
                <a:spcPts val="265"/>
              </a:spcBef>
              <a:buFont typeface="Wingdings"/>
              <a:buChar char=""/>
              <a:tabLst>
                <a:tab pos="697865" algn="l"/>
              </a:tabLst>
              <a:defRPr sz="2400" b="1">
                <a:solidFill>
                  <a:srgbClr val="23282A"/>
                </a:solidFill>
                <a:latin typeface="+mn-lt"/>
                <a:cs typeface="Arial"/>
              </a:defRPr>
            </a:pPr>
            <a:r>
              <a:rPr lang="pt-PT" noProof="0" dirty="0"/>
              <a:t>Com base na aprendizagem avaliada</a:t>
            </a:r>
            <a:endParaRPr lang="pt-PT" sz="2400" noProof="0" dirty="0">
              <a:latin typeface="+mn-lt"/>
              <a:cs typeface="Arial"/>
            </a:endParaRPr>
          </a:p>
          <a:p>
            <a:pPr marL="697865" lvl="1" indent="-227965">
              <a:lnSpc>
                <a:spcPct val="100000"/>
              </a:lnSpc>
              <a:spcBef>
                <a:spcPts val="229"/>
              </a:spcBef>
              <a:buFont typeface="Wingdings"/>
              <a:buChar char=""/>
              <a:tabLst>
                <a:tab pos="697865" algn="l"/>
              </a:tabLst>
              <a:defRPr sz="2400">
                <a:solidFill>
                  <a:srgbClr val="23282A"/>
                </a:solidFill>
                <a:latin typeface="+mn-lt"/>
              </a:defRPr>
            </a:pPr>
            <a:r>
              <a:rPr lang="pt-PT" b="1" noProof="0" dirty="0">
                <a:cs typeface="Arial"/>
              </a:rPr>
              <a:t>Frequentemente entregues em formato digital.</a:t>
            </a:r>
            <a:endParaRPr lang="pt-PT" sz="2400" noProof="0" dirty="0">
              <a:latin typeface="+mn-lt"/>
              <a:cs typeface="Arial MT"/>
            </a:endParaRPr>
          </a:p>
        </p:txBody>
      </p:sp>
      <p:pic>
        <p:nvPicPr>
          <p:cNvPr id="6" name="object 6"/>
          <p:cNvPicPr/>
          <p:nvPr/>
        </p:nvPicPr>
        <p:blipFill>
          <a:blip r:embed="rId3" cstate="print"/>
          <a:stretch>
            <a:fillRect/>
          </a:stretch>
        </p:blipFill>
        <p:spPr>
          <a:xfrm>
            <a:off x="7924800" y="1524000"/>
            <a:ext cx="3905250" cy="4362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bject 7"/>
          <p:cNvSpPr txBox="1"/>
          <p:nvPr/>
        </p:nvSpPr>
        <p:spPr>
          <a:xfrm>
            <a:off x="439102" y="6542722"/>
            <a:ext cx="446405" cy="163195"/>
          </a:xfrm>
          <a:prstGeom prst="rect">
            <a:avLst/>
          </a:prstGeom>
        </p:spPr>
        <p:txBody>
          <a:bodyPr vert="horz" wrap="square" lIns="0" tIns="12700" rIns="0" bIns="0">
            <a:spAutoFit/>
          </a:bodyPr>
          <a:lstStyle/>
          <a:p>
            <a:pPr marL="12700">
              <a:lnSpc>
                <a:spcPct val="100000"/>
              </a:lnSpc>
              <a:spcBef>
                <a:spcPts val="100"/>
              </a:spcBef>
              <a:defRPr sz="900">
                <a:solidFill>
                  <a:srgbClr val="23282A"/>
                </a:solidFill>
                <a:latin typeface="Arial MT"/>
                <a:cs typeface="Arial MT"/>
              </a:defRPr>
            </a:pPr>
            <a:r>
              <a:t>Página 15</a:t>
            </a:r>
            <a:endParaRPr sz="900">
              <a:latin typeface="Arial MT"/>
              <a:cs typeface="Arial MT"/>
            </a:endParaRPr>
          </a:p>
        </p:txBody>
      </p:sp>
      <p:sp>
        <p:nvSpPr>
          <p:cNvPr id="4" name="Slide Number Placeholder 3"/>
          <p:cNvSpPr>
            <a:spLocks noGrp="1"/>
          </p:cNvSpPr>
          <p:nvPr>
            <p:ph type="sldNum" sz="quarter" idx="7"/>
          </p:nvPr>
        </p:nvSpPr>
        <p:spPr/>
        <p:txBody>
          <a:bodyPr/>
          <a:lstStyle/>
          <a:p>
            <a:fld id="{B6F15528-21DE-4FAA-801E-634DDDAF4B2B}" type="slidenum">
              <a:rPr lang="en-GB" smtClean="0"/>
              <a:t>5</a:t>
            </a:fld>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401363" y="221280"/>
            <a:ext cx="11050227" cy="63555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rPr lang="pt-PT" noProof="0"/>
              <a:t>Microcredenciais: Definição proposta pela UNESCO</a:t>
            </a:r>
            <a:endParaRPr lang="pt-PT" noProof="0">
              <a:solidFill>
                <a:srgbClr val="00B050"/>
              </a:solidFill>
              <a:latin typeface="Calibri"/>
              <a:cs typeface="Calibri"/>
            </a:endParaRPr>
          </a:p>
        </p:txBody>
      </p:sp>
      <p:sp>
        <p:nvSpPr>
          <p:cNvPr id="10" name="object 10"/>
          <p:cNvSpPr txBox="1"/>
          <p:nvPr/>
        </p:nvSpPr>
        <p:spPr>
          <a:xfrm>
            <a:off x="546554" y="1219200"/>
            <a:ext cx="11014075" cy="4320670"/>
          </a:xfrm>
          <a:prstGeom prst="rect">
            <a:avLst/>
          </a:prstGeom>
        </p:spPr>
        <p:txBody>
          <a:bodyPr vert="horz" wrap="square" lIns="0" tIns="105410" rIns="0" bIns="0">
            <a:spAutoFit/>
          </a:bodyPr>
          <a:lstStyle/>
          <a:p>
            <a:pPr marL="12700" marR="5080">
              <a:lnSpc>
                <a:spcPct val="72800"/>
              </a:lnSpc>
              <a:spcBef>
                <a:spcPts val="830"/>
              </a:spcBef>
              <a:defRPr sz="2150" b="1">
                <a:solidFill>
                  <a:srgbClr val="006FC0"/>
                </a:solidFill>
                <a:latin typeface="Calibri"/>
                <a:cs typeface="Calibri"/>
              </a:defRPr>
            </a:pPr>
            <a:r>
              <a:rPr lang="pt-PT" noProof="0" dirty="0"/>
              <a:t>Centrado num conjunto específico de resultados de aprendizagem num domínio restrito de aprendizagem e alcançado durante um período de tempo mais curto.</a:t>
            </a:r>
          </a:p>
          <a:p>
            <a:pPr marL="12700" marR="184785" lvl="0" indent="0" defTabSz="914400" eaLnBrk="1" fontAlgn="auto" latinLnBrk="0" hangingPunct="1">
              <a:lnSpc>
                <a:spcPct val="72800"/>
              </a:lnSpc>
              <a:spcBef>
                <a:spcPts val="969"/>
              </a:spcBef>
              <a:spcAft>
                <a:spcPts val="0"/>
              </a:spcAft>
              <a:buClrTx/>
              <a:buSzTx/>
              <a:buFontTx/>
              <a:buNone/>
              <a:tabLst/>
              <a:defRPr sz="2150">
                <a:solidFill>
                  <a:srgbClr val="23282A"/>
                </a:solidFill>
                <a:latin typeface="Calibri"/>
                <a:cs typeface="Calibri"/>
              </a:defRPr>
            </a:pPr>
            <a:endParaRPr kumimoji="0" lang="pt-PT" sz="2150" b="0" i="0" u="none" strike="noStrike" kern="0" cap="none" spc="0" normalizeH="0" baseline="0" noProof="0" dirty="0">
              <a:ln>
                <a:noFill/>
              </a:ln>
              <a:solidFill>
                <a:srgbClr val="23282A"/>
              </a:solidFill>
              <a:effectLst/>
              <a:uLnTx/>
              <a:uFillTx/>
              <a:latin typeface="Calibri"/>
              <a:cs typeface="Calibri"/>
            </a:endParaRPr>
          </a:p>
          <a:p>
            <a:pPr marL="12700" marR="184785" lvl="0" indent="0" defTabSz="914400" eaLnBrk="1" fontAlgn="auto" latinLnBrk="0" hangingPunct="1">
              <a:lnSpc>
                <a:spcPct val="72800"/>
              </a:lnSpc>
              <a:spcBef>
                <a:spcPts val="969"/>
              </a:spcBef>
              <a:spcAft>
                <a:spcPts val="0"/>
              </a:spcAft>
              <a:buClrTx/>
              <a:buSzTx/>
              <a:buFontTx/>
              <a:buNone/>
              <a:tabLst/>
              <a:defRPr sz="2150">
                <a:solidFill>
                  <a:srgbClr val="23282A"/>
                </a:solidFill>
                <a:latin typeface="Calibri"/>
                <a:cs typeface="Calibri"/>
              </a:defRPr>
            </a:pPr>
            <a:r>
              <a:rPr kumimoji="0" lang="pt-PT" sz="2150" b="0" i="0" u="none" strike="noStrike" kern="0" cap="none" spc="0" normalizeH="0" baseline="0" noProof="0" dirty="0">
                <a:ln>
                  <a:noFill/>
                </a:ln>
                <a:solidFill>
                  <a:srgbClr val="23282A"/>
                </a:solidFill>
                <a:effectLst/>
                <a:uLnTx/>
                <a:uFillTx/>
                <a:latin typeface="Calibri"/>
                <a:cs typeface="Calibri"/>
              </a:rPr>
              <a:t>As microcredenciais são oferecidas por entidades comerciais, prestadores privados e organismos profissionais, prestadores de ensino e formação tradicionais, organizações comunitárias e outras organizações.</a:t>
            </a:r>
          </a:p>
          <a:p>
            <a:pPr marL="12700" marR="184785" lvl="0" indent="0" defTabSz="914400" eaLnBrk="1" fontAlgn="auto" latinLnBrk="0" hangingPunct="1">
              <a:lnSpc>
                <a:spcPct val="72800"/>
              </a:lnSpc>
              <a:spcBef>
                <a:spcPts val="969"/>
              </a:spcBef>
              <a:spcAft>
                <a:spcPts val="0"/>
              </a:spcAft>
              <a:buClrTx/>
              <a:buSzTx/>
              <a:buFontTx/>
              <a:buNone/>
              <a:tabLst/>
              <a:defRPr sz="2150">
                <a:solidFill>
                  <a:srgbClr val="23282A"/>
                </a:solidFill>
                <a:latin typeface="Calibri"/>
                <a:cs typeface="Calibri"/>
              </a:defRPr>
            </a:pPr>
            <a:endParaRPr lang="pt-PT" sz="2150" dirty="0">
              <a:solidFill>
                <a:srgbClr val="23282A"/>
              </a:solidFill>
              <a:latin typeface="Calibri"/>
              <a:cs typeface="Calibri"/>
            </a:endParaRPr>
          </a:p>
          <a:p>
            <a:pPr marL="12700" marR="184785" lvl="0" indent="0" defTabSz="914400" eaLnBrk="1" fontAlgn="auto" latinLnBrk="0" hangingPunct="1">
              <a:lnSpc>
                <a:spcPct val="72800"/>
              </a:lnSpc>
              <a:spcBef>
                <a:spcPts val="969"/>
              </a:spcBef>
              <a:spcAft>
                <a:spcPts val="0"/>
              </a:spcAft>
              <a:buClrTx/>
              <a:buSzTx/>
              <a:buFontTx/>
              <a:buNone/>
              <a:tabLst/>
              <a:defRPr sz="2150">
                <a:solidFill>
                  <a:srgbClr val="23282A"/>
                </a:solidFill>
                <a:latin typeface="Calibri"/>
                <a:cs typeface="Calibri"/>
              </a:defRPr>
            </a:pPr>
            <a:r>
              <a:rPr kumimoji="0" lang="pt-PT" sz="2150" b="0" i="0" u="none" strike="noStrike" kern="0" cap="none" spc="0" normalizeH="0" baseline="0" noProof="0" dirty="0">
                <a:ln>
                  <a:noFill/>
                </a:ln>
                <a:solidFill>
                  <a:srgbClr val="23282A"/>
                </a:solidFill>
                <a:effectLst/>
                <a:uLnTx/>
                <a:uFillTx/>
                <a:latin typeface="Calibri"/>
                <a:cs typeface="Calibri"/>
              </a:rPr>
              <a:t>Embora muitas microcredenciais representem os resultados de experiências de aprendizagem mais tradicionais, através do voluntariado, ou através da aprendizagem de interesse pessoal outros verificam a demonstração de realizações adquiridas noutros locais, como no local de trabalho. </a:t>
            </a:r>
          </a:p>
          <a:p>
            <a:pPr marL="12700" marR="184785" lvl="0" indent="0" defTabSz="914400" eaLnBrk="1" fontAlgn="auto" latinLnBrk="0" hangingPunct="1">
              <a:lnSpc>
                <a:spcPct val="72800"/>
              </a:lnSpc>
              <a:spcBef>
                <a:spcPts val="969"/>
              </a:spcBef>
              <a:spcAft>
                <a:spcPts val="0"/>
              </a:spcAft>
              <a:buClrTx/>
              <a:buSzTx/>
              <a:buFontTx/>
              <a:buNone/>
              <a:tabLst/>
              <a:defRPr sz="2150">
                <a:solidFill>
                  <a:srgbClr val="23282A"/>
                </a:solidFill>
                <a:latin typeface="Calibri"/>
                <a:cs typeface="Calibri"/>
              </a:defRPr>
            </a:pPr>
            <a:endParaRPr lang="pt-PT" sz="2150" dirty="0">
              <a:solidFill>
                <a:srgbClr val="23282A"/>
              </a:solidFill>
              <a:latin typeface="Calibri"/>
              <a:cs typeface="Calibri"/>
            </a:endParaRPr>
          </a:p>
          <a:p>
            <a:pPr marL="12700" marR="0" lvl="0" indent="0" defTabSz="914400" eaLnBrk="1" fontAlgn="auto" latinLnBrk="0" hangingPunct="1">
              <a:lnSpc>
                <a:spcPct val="100000"/>
              </a:lnSpc>
              <a:spcBef>
                <a:spcPts val="125"/>
              </a:spcBef>
              <a:spcAft>
                <a:spcPts val="0"/>
              </a:spcAft>
              <a:buClrTx/>
              <a:buSzTx/>
              <a:buFontTx/>
              <a:buNone/>
              <a:tabLst/>
              <a:defRPr sz="2150">
                <a:solidFill>
                  <a:srgbClr val="23282A"/>
                </a:solidFill>
                <a:latin typeface="Calibri"/>
                <a:cs typeface="Calibri"/>
              </a:defRPr>
            </a:pPr>
            <a:r>
              <a:rPr kumimoji="0" lang="pt-PT" sz="2150" b="0" i="0" u="none" strike="noStrike" kern="0" cap="none" spc="0" normalizeH="0" baseline="0" noProof="0" dirty="0">
                <a:ln>
                  <a:noFill/>
                </a:ln>
                <a:solidFill>
                  <a:srgbClr val="23282A"/>
                </a:solidFill>
                <a:effectLst/>
                <a:uLnTx/>
                <a:uFillTx/>
                <a:latin typeface="Calibri"/>
                <a:cs typeface="Calibri"/>
              </a:rPr>
              <a:t>As microcredenciais são frequentemente promovidas como uma forma eficiente de melhorar as competências dos trabalhadores ao longo da vida.</a:t>
            </a:r>
            <a:endParaRPr lang="pt-PT" sz="2150" noProof="0" dirty="0">
              <a:latin typeface="Calibri"/>
              <a:cs typeface="Calibri"/>
            </a:endParaRPr>
          </a:p>
        </p:txBody>
      </p:sp>
      <p:sp>
        <p:nvSpPr>
          <p:cNvPr id="3" name="Slide Number Placeholder 2"/>
          <p:cNvSpPr>
            <a:spLocks noGrp="1"/>
          </p:cNvSpPr>
          <p:nvPr>
            <p:ph type="sldNum" sz="quarter" idx="7"/>
          </p:nvPr>
        </p:nvSpPr>
        <p:spPr/>
        <p:txBody>
          <a:bodyPr/>
          <a:lstStyle/>
          <a:p>
            <a:fld id="{B6F15528-21DE-4FAA-801E-634DDDAF4B2B}" type="slidenum">
              <a:rPr lang="en-GB" smtClean="0"/>
              <a:t>6</a:t>
            </a:fld>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EA87884-87AB-7BF6-49E0-AC132F07FD2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E47982F-64AD-6820-3128-78D5DE102740}"/>
              </a:ext>
            </a:extLst>
          </p:cNvPr>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a:extLst>
              <a:ext uri="{FF2B5EF4-FFF2-40B4-BE49-F238E27FC236}">
                <a16:creationId xmlns:a16="http://schemas.microsoft.com/office/drawing/2014/main" id="{DF82DDF2-AC4A-FCA1-6424-11B6B9712240}"/>
              </a:ext>
            </a:extLst>
          </p:cNvPr>
          <p:cNvSpPr txBox="1">
            <a:spLocks noGrp="1"/>
          </p:cNvSpPr>
          <p:nvPr>
            <p:ph type="title"/>
          </p:nvPr>
        </p:nvSpPr>
        <p:spPr>
          <a:xfrm>
            <a:off x="401363" y="221280"/>
            <a:ext cx="11050227" cy="63555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rPr lang="pt-PT" noProof="0"/>
              <a:t>Microcredenciais: Definição proposta pela UNESCO</a:t>
            </a:r>
            <a:endParaRPr lang="pt-PT" noProof="0">
              <a:solidFill>
                <a:srgbClr val="00B050"/>
              </a:solidFill>
              <a:latin typeface="Calibri"/>
              <a:cs typeface="Calibri"/>
            </a:endParaRPr>
          </a:p>
        </p:txBody>
      </p:sp>
      <p:sp>
        <p:nvSpPr>
          <p:cNvPr id="18" name="object 18">
            <a:extLst>
              <a:ext uri="{FF2B5EF4-FFF2-40B4-BE49-F238E27FC236}">
                <a16:creationId xmlns:a16="http://schemas.microsoft.com/office/drawing/2014/main" id="{F251C5EB-F028-B697-43C5-9678E0B80825}"/>
              </a:ext>
            </a:extLst>
          </p:cNvPr>
          <p:cNvSpPr txBox="1"/>
          <p:nvPr/>
        </p:nvSpPr>
        <p:spPr>
          <a:xfrm>
            <a:off x="685800" y="1525558"/>
            <a:ext cx="9406890" cy="381000"/>
          </a:xfrm>
          <a:prstGeom prst="rect">
            <a:avLst/>
          </a:prstGeom>
        </p:spPr>
        <p:txBody>
          <a:bodyPr vert="horz" wrap="square" lIns="0" tIns="16510" rIns="0" bIns="0">
            <a:spAutoFit/>
          </a:bodyPr>
          <a:lstStyle/>
          <a:p>
            <a:pPr marL="12700">
              <a:lnSpc>
                <a:spcPct val="100000"/>
              </a:lnSpc>
              <a:spcBef>
                <a:spcPts val="130"/>
              </a:spcBef>
              <a:defRPr sz="2300" b="1">
                <a:solidFill>
                  <a:srgbClr val="961B2E"/>
                </a:solidFill>
                <a:latin typeface="+mn-lt"/>
                <a:cs typeface="Arial"/>
              </a:defRPr>
            </a:pPr>
            <a:r>
              <a:rPr lang="pt-PT" noProof="0" dirty="0"/>
              <a:t>A definição proposta (Oliver, 2021) estabelece que uma micro-credencial:</a:t>
            </a:r>
            <a:endParaRPr lang="pt-PT" sz="2300" noProof="0" dirty="0">
              <a:latin typeface="+mn-lt"/>
              <a:cs typeface="Arial"/>
            </a:endParaRPr>
          </a:p>
        </p:txBody>
      </p:sp>
      <p:sp>
        <p:nvSpPr>
          <p:cNvPr id="19" name="object 19">
            <a:extLst>
              <a:ext uri="{FF2B5EF4-FFF2-40B4-BE49-F238E27FC236}">
                <a16:creationId xmlns:a16="http://schemas.microsoft.com/office/drawing/2014/main" id="{DA140AF5-63B5-8A5C-12F3-678C4DE11070}"/>
              </a:ext>
            </a:extLst>
          </p:cNvPr>
          <p:cNvSpPr txBox="1"/>
          <p:nvPr/>
        </p:nvSpPr>
        <p:spPr>
          <a:xfrm>
            <a:off x="498474" y="2294938"/>
            <a:ext cx="11099165" cy="4353115"/>
          </a:xfrm>
          <a:prstGeom prst="rect">
            <a:avLst/>
          </a:prstGeom>
        </p:spPr>
        <p:txBody>
          <a:bodyPr vert="horz" wrap="square" lIns="0" tIns="15875" rIns="0" bIns="0">
            <a:spAutoFit/>
          </a:bodyPr>
          <a:lstStyle/>
          <a:p>
            <a:pPr marL="469900" indent="-457200">
              <a:lnSpc>
                <a:spcPct val="100000"/>
              </a:lnSpc>
              <a:spcBef>
                <a:spcPts val="125"/>
              </a:spcBef>
              <a:buFont typeface="+mj-lt"/>
              <a:buAutoNum type="arabicPeriod"/>
              <a:tabLst>
                <a:tab pos="527050" algn="l"/>
              </a:tabLst>
              <a:defRPr sz="2300" b="1">
                <a:cs typeface="Arial"/>
              </a:defRPr>
            </a:pPr>
            <a:r>
              <a:rPr lang="pt-PT" noProof="0" dirty="0">
                <a:solidFill>
                  <a:srgbClr val="23282A"/>
                </a:solidFill>
                <a:latin typeface="+mj-lt"/>
              </a:rPr>
              <a:t>É um registo de resultados de </a:t>
            </a:r>
            <a:r>
              <a:rPr lang="pt-PT" noProof="0" dirty="0">
                <a:solidFill>
                  <a:srgbClr val="00A643"/>
                </a:solidFill>
                <a:latin typeface="+mj-lt"/>
              </a:rPr>
              <a:t>aprendizagem </a:t>
            </a:r>
            <a:r>
              <a:rPr lang="pt-PT" noProof="0" dirty="0">
                <a:solidFill>
                  <a:srgbClr val="23282A"/>
                </a:solidFill>
                <a:latin typeface="+mj-lt"/>
              </a:rPr>
              <a:t>focados que verificam o que o aprendente sabe, compreende ou pode fazer</a:t>
            </a:r>
          </a:p>
          <a:p>
            <a:pPr marL="469900" indent="-457200">
              <a:lnSpc>
                <a:spcPct val="100000"/>
              </a:lnSpc>
              <a:spcBef>
                <a:spcPts val="125"/>
              </a:spcBef>
              <a:buFont typeface="+mj-lt"/>
              <a:buAutoNum type="arabicPeriod"/>
              <a:tabLst>
                <a:tab pos="527050" algn="l"/>
              </a:tabLst>
              <a:defRPr sz="2300" b="1">
                <a:cs typeface="Arial"/>
              </a:defRPr>
            </a:pPr>
            <a:endParaRPr lang="pt-PT" noProof="0" dirty="0">
              <a:latin typeface="+mj-lt"/>
              <a:cs typeface="Arial"/>
            </a:endParaRPr>
          </a:p>
          <a:p>
            <a:pPr marL="469900" indent="-457200">
              <a:lnSpc>
                <a:spcPct val="100000"/>
              </a:lnSpc>
              <a:spcBef>
                <a:spcPts val="125"/>
              </a:spcBef>
              <a:buFont typeface="+mj-lt"/>
              <a:buAutoNum type="arabicPeriod"/>
              <a:tabLst>
                <a:tab pos="527050" algn="l"/>
              </a:tabLst>
              <a:defRPr sz="2300" b="1">
                <a:cs typeface="Arial"/>
              </a:defRPr>
            </a:pPr>
            <a:r>
              <a:rPr lang="pt-PT" noProof="0" dirty="0">
                <a:latin typeface="+mj-lt"/>
                <a:cs typeface="Arial"/>
              </a:rPr>
              <a:t>Inclui </a:t>
            </a:r>
            <a:r>
              <a:rPr lang="pt-PT" noProof="0" dirty="0">
                <a:solidFill>
                  <a:srgbClr val="00B050"/>
                </a:solidFill>
                <a:latin typeface="+mj-lt"/>
                <a:cs typeface="Arial"/>
              </a:rPr>
              <a:t>avaliação</a:t>
            </a:r>
            <a:r>
              <a:rPr lang="pt-PT" noProof="0" dirty="0">
                <a:latin typeface="+mj-lt"/>
                <a:cs typeface="Arial"/>
              </a:rPr>
              <a:t> baseada em </a:t>
            </a:r>
            <a:r>
              <a:rPr lang="pt-PT" noProof="0" dirty="0">
                <a:solidFill>
                  <a:srgbClr val="00B050"/>
                </a:solidFill>
                <a:latin typeface="+mj-lt"/>
                <a:cs typeface="Arial"/>
              </a:rPr>
              <a:t>normas claramente definidas </a:t>
            </a:r>
            <a:r>
              <a:rPr lang="pt-PT" noProof="0" dirty="0">
                <a:latin typeface="+mj-lt"/>
                <a:cs typeface="Arial"/>
              </a:rPr>
              <a:t>e é concedida por um </a:t>
            </a:r>
            <a:r>
              <a:rPr lang="pt-PT" noProof="0" dirty="0">
                <a:solidFill>
                  <a:srgbClr val="00B050"/>
                </a:solidFill>
                <a:latin typeface="+mj-lt"/>
                <a:cs typeface="Arial"/>
              </a:rPr>
              <a:t>prestador credenciado</a:t>
            </a:r>
          </a:p>
          <a:p>
            <a:pPr marL="469900" indent="-457200">
              <a:lnSpc>
                <a:spcPct val="100000"/>
              </a:lnSpc>
              <a:spcBef>
                <a:spcPts val="125"/>
              </a:spcBef>
              <a:buFont typeface="+mj-lt"/>
              <a:buAutoNum type="arabicPeriod"/>
              <a:tabLst>
                <a:tab pos="527050" algn="l"/>
              </a:tabLst>
              <a:defRPr sz="2300" b="1">
                <a:cs typeface="Arial"/>
              </a:defRPr>
            </a:pPr>
            <a:endParaRPr kumimoji="0" lang="pt-PT" i="0" u="none" strike="noStrike" kern="0" cap="none" spc="0" normalizeH="0" baseline="0" dirty="0">
              <a:ln>
                <a:noFill/>
              </a:ln>
              <a:solidFill>
                <a:srgbClr val="00B050"/>
              </a:solidFill>
              <a:effectLst/>
              <a:uLnTx/>
              <a:uFillTx/>
              <a:latin typeface="+mj-lt"/>
              <a:cs typeface="Arial"/>
            </a:endParaRPr>
          </a:p>
          <a:p>
            <a:pPr marL="469900" indent="-457200">
              <a:lnSpc>
                <a:spcPct val="100000"/>
              </a:lnSpc>
              <a:spcBef>
                <a:spcPts val="125"/>
              </a:spcBef>
              <a:buFont typeface="+mj-lt"/>
              <a:buAutoNum type="arabicPeriod"/>
              <a:tabLst>
                <a:tab pos="527050" algn="l"/>
              </a:tabLst>
              <a:defRPr sz="2300" b="1">
                <a:cs typeface="Arial"/>
              </a:defRPr>
            </a:pPr>
            <a:r>
              <a:rPr kumimoji="0" lang="pt-PT" i="0" u="none" strike="noStrike" kern="0" cap="none" spc="0" normalizeH="0" baseline="0" noProof="0" dirty="0">
                <a:ln>
                  <a:noFill/>
                </a:ln>
                <a:solidFill>
                  <a:srgbClr val="23282A"/>
                </a:solidFill>
                <a:effectLst/>
                <a:uLnTx/>
                <a:uFillTx/>
                <a:latin typeface="+mj-lt"/>
              </a:rPr>
              <a:t>Tem </a:t>
            </a:r>
            <a:r>
              <a:rPr kumimoji="0" lang="pt-PT" i="0" u="none" strike="noStrike" kern="0" cap="none" spc="0" normalizeH="0" baseline="0" noProof="0" dirty="0">
                <a:ln>
                  <a:noFill/>
                </a:ln>
                <a:solidFill>
                  <a:srgbClr val="00A643"/>
                </a:solidFill>
                <a:effectLst/>
                <a:uLnTx/>
                <a:uFillTx/>
                <a:latin typeface="+mj-lt"/>
              </a:rPr>
              <a:t>valor autónomo </a:t>
            </a:r>
            <a:r>
              <a:rPr kumimoji="0" lang="pt-PT" i="0" u="none" strike="noStrike" kern="0" cap="none" spc="0" normalizeH="0" baseline="0" noProof="0" dirty="0">
                <a:ln>
                  <a:noFill/>
                </a:ln>
                <a:solidFill>
                  <a:srgbClr val="23282A"/>
                </a:solidFill>
                <a:effectLst/>
                <a:uLnTx/>
                <a:uFillTx/>
                <a:latin typeface="+mj-lt"/>
              </a:rPr>
              <a:t>e pode também </a:t>
            </a:r>
            <a:r>
              <a:rPr kumimoji="0" lang="pt-PT" i="0" u="none" strike="noStrike" kern="0" cap="none" spc="0" normalizeH="0" baseline="0" noProof="0" dirty="0">
                <a:ln>
                  <a:noFill/>
                </a:ln>
                <a:solidFill>
                  <a:srgbClr val="00A643"/>
                </a:solidFill>
                <a:effectLst/>
                <a:uLnTx/>
                <a:uFillTx/>
                <a:latin typeface="+mj-lt"/>
              </a:rPr>
              <a:t>contribuir para ou complementar outras credenciais ou macrocredenciais, nomeadamente através do reconhecimento de aprendizagem de microorganismos. </a:t>
            </a:r>
          </a:p>
          <a:p>
            <a:pPr marL="469900" indent="-457200">
              <a:lnSpc>
                <a:spcPct val="100000"/>
              </a:lnSpc>
              <a:spcBef>
                <a:spcPts val="125"/>
              </a:spcBef>
              <a:buFont typeface="+mj-lt"/>
              <a:buAutoNum type="arabicPeriod"/>
              <a:tabLst>
                <a:tab pos="527050" algn="l"/>
              </a:tabLst>
              <a:defRPr sz="2300" b="1">
                <a:cs typeface="Arial"/>
              </a:defRPr>
            </a:pPr>
            <a:endParaRPr lang="pt-PT" dirty="0">
              <a:solidFill>
                <a:srgbClr val="00A643"/>
              </a:solidFill>
              <a:latin typeface="+mj-lt"/>
            </a:endParaRPr>
          </a:p>
          <a:p>
            <a:pPr marL="469900" indent="-457200">
              <a:lnSpc>
                <a:spcPct val="100000"/>
              </a:lnSpc>
              <a:spcBef>
                <a:spcPts val="125"/>
              </a:spcBef>
              <a:buFont typeface="+mj-lt"/>
              <a:buAutoNum type="arabicPeriod"/>
              <a:tabLst>
                <a:tab pos="527050" algn="l"/>
              </a:tabLst>
              <a:defRPr sz="2300" b="1">
                <a:cs typeface="Arial"/>
              </a:defRPr>
            </a:pPr>
            <a:r>
              <a:rPr kumimoji="0" lang="pt-PT" i="0" u="none" strike="noStrike" kern="0" cap="none" spc="0" normalizeH="0" baseline="0" noProof="0" dirty="0">
                <a:ln>
                  <a:noFill/>
                </a:ln>
                <a:solidFill>
                  <a:srgbClr val="00B050"/>
                </a:solidFill>
                <a:effectLst/>
                <a:uLnTx/>
                <a:uFill>
                  <a:solidFill>
                    <a:srgbClr val="23282A"/>
                  </a:solidFill>
                </a:uFill>
                <a:latin typeface="+mj-lt"/>
              </a:rPr>
              <a:t>Cumpre as normas </a:t>
            </a:r>
            <a:r>
              <a:rPr kumimoji="0" lang="pt-PT" i="0" u="none" strike="noStrike" kern="0" cap="none" spc="0" normalizeH="0" baseline="0" noProof="0" dirty="0">
                <a:ln>
                  <a:noFill/>
                </a:ln>
                <a:solidFill>
                  <a:srgbClr val="23282A"/>
                </a:solidFill>
                <a:effectLst/>
                <a:uLnTx/>
                <a:uFill>
                  <a:solidFill>
                    <a:srgbClr val="23282A"/>
                  </a:solidFill>
                </a:uFill>
                <a:latin typeface="+mj-lt"/>
              </a:rPr>
              <a:t>exigidas </a:t>
            </a:r>
            <a:r>
              <a:rPr kumimoji="0" lang="pt-PT" i="0" u="none" strike="noStrike" kern="0" cap="none" spc="0" normalizeH="0" baseline="0" noProof="0" dirty="0">
                <a:ln>
                  <a:noFill/>
                </a:ln>
                <a:solidFill>
                  <a:srgbClr val="23282A"/>
                </a:solidFill>
                <a:effectLst/>
                <a:uLnTx/>
                <a:uFillTx/>
                <a:latin typeface="+mj-lt"/>
              </a:rPr>
              <a:t>pelas </a:t>
            </a:r>
            <a:r>
              <a:rPr kumimoji="0" lang="pt-PT" i="0" u="none" strike="noStrike" kern="0" cap="none" spc="0" normalizeH="0" baseline="0" noProof="0" dirty="0">
                <a:ln>
                  <a:noFill/>
                </a:ln>
                <a:solidFill>
                  <a:srgbClr val="00A643"/>
                </a:solidFill>
                <a:effectLst/>
                <a:uLnTx/>
                <a:uFillTx/>
                <a:latin typeface="+mj-lt"/>
              </a:rPr>
              <a:t>agências de garantia da qualidade </a:t>
            </a:r>
            <a:r>
              <a:rPr kumimoji="0" lang="pt-PT" i="0" u="none" strike="noStrike" kern="0" cap="none" spc="0" normalizeH="0" baseline="0" noProof="0" dirty="0">
                <a:ln>
                  <a:noFill/>
                </a:ln>
                <a:solidFill>
                  <a:srgbClr val="23282A"/>
                </a:solidFill>
                <a:effectLst/>
                <a:uLnTx/>
                <a:uFillTx/>
                <a:latin typeface="+mj-lt"/>
              </a:rPr>
              <a:t>pertinentes.</a:t>
            </a:r>
            <a:endParaRPr kumimoji="0" lang="pt-PT" i="0" u="none" strike="noStrike" kern="0" cap="none" spc="0" normalizeH="0" baseline="0" noProof="0" dirty="0">
              <a:ln>
                <a:noFill/>
              </a:ln>
              <a:solidFill>
                <a:srgbClr val="00A643"/>
              </a:solidFill>
              <a:effectLst/>
              <a:uLnTx/>
              <a:uFillTx/>
              <a:latin typeface="+mj-lt"/>
            </a:endParaRPr>
          </a:p>
          <a:p>
            <a:pPr marL="12700">
              <a:lnSpc>
                <a:spcPct val="100000"/>
              </a:lnSpc>
              <a:spcBef>
                <a:spcPts val="125"/>
              </a:spcBef>
              <a:tabLst>
                <a:tab pos="527050" algn="l"/>
              </a:tabLst>
              <a:defRPr sz="2300" b="1">
                <a:cs typeface="Arial"/>
              </a:defRPr>
            </a:pPr>
            <a:endParaRPr lang="pt-PT" noProof="0" dirty="0">
              <a:solidFill>
                <a:srgbClr val="00B050"/>
              </a:solidFill>
              <a:latin typeface="Arial"/>
              <a:cs typeface="Arial"/>
            </a:endParaRPr>
          </a:p>
        </p:txBody>
      </p:sp>
      <p:sp>
        <p:nvSpPr>
          <p:cNvPr id="3" name="Slide Number Placeholder 2">
            <a:extLst>
              <a:ext uri="{FF2B5EF4-FFF2-40B4-BE49-F238E27FC236}">
                <a16:creationId xmlns:a16="http://schemas.microsoft.com/office/drawing/2014/main" id="{18F57FBE-9A60-E0F9-617D-79D366EB21E2}"/>
              </a:ext>
            </a:extLst>
          </p:cNvPr>
          <p:cNvSpPr>
            <a:spLocks noGrp="1"/>
          </p:cNvSpPr>
          <p:nvPr>
            <p:ph type="sldNum" sz="quarter" idx="7"/>
          </p:nvPr>
        </p:nvSpPr>
        <p:spPr/>
        <p:txBody>
          <a:bodyPr/>
          <a:lstStyle/>
          <a:p>
            <a:fld id="{B6F15528-21DE-4FAA-801E-634DDDAF4B2B}" type="slidenum">
              <a:rPr lang="en-GB" smtClean="0"/>
              <a:t>7</a:t>
            </a:fld>
            <a:endParaRPr lang="en-GB"/>
          </a:p>
        </p:txBody>
      </p:sp>
    </p:spTree>
    <p:extLst>
      <p:ext uri="{BB962C8B-B14F-4D97-AF65-F5344CB8AC3E}">
        <p14:creationId xmlns:p14="http://schemas.microsoft.com/office/powerpoint/2010/main" val="810609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3310" y="304800"/>
            <a:ext cx="5144136" cy="866135"/>
          </a:xfrm>
          <a:prstGeom prst="rect">
            <a:avLst/>
          </a:prstGeom>
        </p:spPr>
        <p:txBody>
          <a:bodyPr vert="horz" wrap="square" lIns="0" tIns="62230" rIns="0" bIns="0">
            <a:spAutoFit/>
          </a:bodyPr>
          <a:lstStyle/>
          <a:p>
            <a:pPr marL="12700" marR="5080">
              <a:lnSpc>
                <a:spcPct val="89600"/>
              </a:lnSpc>
              <a:spcBef>
                <a:spcPts val="490"/>
              </a:spcBef>
              <a:defRPr sz="2900">
                <a:latin typeface="+mn-lt"/>
              </a:defRPr>
            </a:pPr>
            <a:r>
              <a:rPr lang="pt-PT" noProof="0"/>
              <a:t>Definição de microcredenciais no documento de política do ACQF</a:t>
            </a:r>
            <a:endParaRPr lang="pt-PT" sz="2900" noProof="0">
              <a:latin typeface="+mn-lt"/>
            </a:endParaRPr>
          </a:p>
        </p:txBody>
      </p:sp>
      <p:sp>
        <p:nvSpPr>
          <p:cNvPr id="6" name="object 6"/>
          <p:cNvSpPr txBox="1"/>
          <p:nvPr/>
        </p:nvSpPr>
        <p:spPr>
          <a:xfrm>
            <a:off x="169862" y="1509077"/>
            <a:ext cx="6622415" cy="3979936"/>
          </a:xfrm>
          <a:prstGeom prst="rect">
            <a:avLst/>
          </a:prstGeom>
          <a:ln w="38100">
            <a:solidFill>
              <a:schemeClr val="accent6">
                <a:lumMod val="75000"/>
              </a:schemeClr>
            </a:solidFill>
          </a:ln>
        </p:spPr>
        <p:txBody>
          <a:bodyPr vert="horz" wrap="square" lIns="0" tIns="50165" rIns="0" bIns="0">
            <a:spAutoFit/>
          </a:bodyPr>
          <a:lstStyle/>
          <a:p>
            <a:pPr marL="297180" marR="5080" indent="-285115">
              <a:lnSpc>
                <a:spcPct val="90200"/>
              </a:lnSpc>
              <a:spcBef>
                <a:spcPts val="395"/>
              </a:spcBef>
              <a:buFont typeface="Wingdings"/>
              <a:buChar char=""/>
              <a:tabLst>
                <a:tab pos="298450" algn="l"/>
              </a:tabLst>
              <a:defRPr sz="2300">
                <a:latin typeface="Calibri"/>
                <a:cs typeface="Calibri"/>
              </a:defRPr>
            </a:pPr>
            <a:r>
              <a:rPr lang="pt-PT" sz="2000" b="1" noProof="0" dirty="0">
                <a:solidFill>
                  <a:srgbClr val="00A643"/>
                </a:solidFill>
              </a:rPr>
              <a:t>Microcredencial </a:t>
            </a:r>
            <a:r>
              <a:rPr lang="pt-PT" sz="2000" noProof="0" dirty="0">
                <a:solidFill>
                  <a:srgbClr val="23282A"/>
                </a:solidFill>
              </a:rPr>
              <a:t>significa o registro da aprendizagem 	resultados que um aluno adquiriu na sequência de uma </a:t>
            </a:r>
            <a:r>
              <a:rPr lang="pt-PT" sz="2000" b="1" noProof="0" dirty="0">
                <a:solidFill>
                  <a:srgbClr val="23282A"/>
                </a:solidFill>
              </a:rPr>
              <a:t>pequeno volume de aprendizagem.</a:t>
            </a:r>
            <a:r>
              <a:rPr lang="pt-PT" sz="2000" noProof="0" dirty="0">
                <a:solidFill>
                  <a:srgbClr val="23282A"/>
                </a:solidFill>
              </a:rPr>
              <a:t> Estes resultados de aprendizagem 	serão </a:t>
            </a:r>
            <a:r>
              <a:rPr lang="pt-PT" sz="2000" b="1" noProof="0" dirty="0">
                <a:solidFill>
                  <a:srgbClr val="00A643"/>
                </a:solidFill>
              </a:rPr>
              <a:t>avaliados com base em critérios transparentes e claramente definidos.</a:t>
            </a:r>
            <a:r>
              <a:rPr lang="pt-PT" sz="2000" noProof="0" dirty="0">
                <a:solidFill>
                  <a:srgbClr val="23282A"/>
                </a:solidFill>
              </a:rPr>
              <a:t> </a:t>
            </a:r>
            <a:endParaRPr lang="pt-PT" sz="2000" dirty="0">
              <a:solidFill>
                <a:srgbClr val="23282A"/>
              </a:solidFill>
            </a:endParaRPr>
          </a:p>
          <a:p>
            <a:pPr marL="297180" marR="5080" indent="-285115">
              <a:lnSpc>
                <a:spcPct val="90200"/>
              </a:lnSpc>
              <a:spcBef>
                <a:spcPts val="395"/>
              </a:spcBef>
              <a:buFont typeface="Wingdings"/>
              <a:buChar char=""/>
              <a:tabLst>
                <a:tab pos="298450" algn="l"/>
              </a:tabLst>
              <a:defRPr sz="2300">
                <a:latin typeface="Calibri"/>
                <a:cs typeface="Calibri"/>
              </a:defRPr>
            </a:pPr>
            <a:r>
              <a:rPr lang="pt-PT" sz="2000" noProof="0" dirty="0">
                <a:solidFill>
                  <a:srgbClr val="23282A"/>
                </a:solidFill>
              </a:rPr>
              <a:t>As microcredenciais são concebidas para fornecer aprendente com </a:t>
            </a:r>
            <a:r>
              <a:rPr lang="pt-PT" sz="2000" b="1" noProof="0" dirty="0">
                <a:solidFill>
                  <a:srgbClr val="00A643"/>
                </a:solidFill>
              </a:rPr>
              <a:t>conhecimentos </a:t>
            </a:r>
            <a:r>
              <a:rPr lang="pt-PT" sz="2000" noProof="0" dirty="0">
                <a:solidFill>
                  <a:srgbClr val="23282A"/>
                </a:solidFill>
              </a:rPr>
              <a:t>específicos, competências e competências que respondam a questões societais, pessoais, necessidades culturais ou do mercado de trabalho. Microcredenciais são </a:t>
            </a:r>
            <a:r>
              <a:rPr lang="pt-PT" sz="2000" b="1" noProof="0" dirty="0">
                <a:solidFill>
                  <a:srgbClr val="00A643"/>
                </a:solidFill>
              </a:rPr>
              <a:t>propriedade do aluno, podem ser partilhadas e são portátil.</a:t>
            </a:r>
            <a:r>
              <a:rPr lang="pt-PT" sz="2000" noProof="0" dirty="0">
                <a:solidFill>
                  <a:srgbClr val="23282A"/>
                </a:solidFill>
              </a:rPr>
              <a:t> Podem ser </a:t>
            </a:r>
            <a:r>
              <a:rPr lang="pt-PT" sz="2000" b="1" noProof="0" dirty="0">
                <a:solidFill>
                  <a:srgbClr val="00A643"/>
                </a:solidFill>
              </a:rPr>
              <a:t>autónomos ou empilháveis / combinados em credenciais maiores.</a:t>
            </a:r>
            <a:r>
              <a:rPr lang="pt-PT" sz="2000" noProof="0" dirty="0">
                <a:solidFill>
                  <a:srgbClr val="23282A"/>
                </a:solidFill>
              </a:rPr>
              <a:t> São com base na </a:t>
            </a:r>
            <a:r>
              <a:rPr lang="pt-PT" sz="2000" b="1" noProof="0" dirty="0">
                <a:solidFill>
                  <a:srgbClr val="00A643"/>
                </a:solidFill>
              </a:rPr>
              <a:t>garantia da qualidade, na sequência de </a:t>
            </a:r>
            <a:r>
              <a:rPr lang="pt-PT" sz="2000" noProof="0" dirty="0">
                <a:solidFill>
                  <a:srgbClr val="23282A"/>
                </a:solidFill>
              </a:rPr>
              <a:t>um acordo normas no setor ou domínio de atividade em causa.</a:t>
            </a:r>
            <a:endParaRPr lang="pt-PT" sz="2000" noProof="0" dirty="0">
              <a:latin typeface="Calibri"/>
              <a:cs typeface="Calibri"/>
            </a:endParaRPr>
          </a:p>
        </p:txBody>
      </p:sp>
      <p:pic>
        <p:nvPicPr>
          <p:cNvPr id="8" name="Picture 7"/>
          <p:cNvPicPr>
            <a:picLocks noChangeAspect="1"/>
          </p:cNvPicPr>
          <p:nvPr/>
        </p:nvPicPr>
        <p:blipFill>
          <a:blip r:embed="rId2"/>
          <a:stretch>
            <a:fillRect/>
          </a:stretch>
        </p:blipFill>
        <p:spPr>
          <a:xfrm>
            <a:off x="7010400" y="238874"/>
            <a:ext cx="5029200" cy="63391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p:cNvSpPr>
            <a:spLocks noGrp="1"/>
          </p:cNvSpPr>
          <p:nvPr>
            <p:ph type="sldNum" sz="quarter" idx="7"/>
          </p:nvPr>
        </p:nvSpPr>
        <p:spPr/>
        <p:txBody>
          <a:bodyPr/>
          <a:lstStyle/>
          <a:p>
            <a:fld id="{B6F15528-21DE-4FAA-801E-634DDDAF4B2B}" type="slidenum">
              <a:rPr lang="en-GB" smtClean="0"/>
              <a:t>8</a:t>
            </a:fld>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202723" y="152400"/>
            <a:ext cx="11786553" cy="63555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rPr lang="pt-PT" noProof="0"/>
              <a:t>Microcredenciais: definições em países selecionados</a:t>
            </a:r>
            <a:endParaRPr lang="pt-PT" sz="4000" noProof="0">
              <a:solidFill>
                <a:srgbClr val="00B050"/>
              </a:solidFill>
              <a:latin typeface="Calibri"/>
              <a:cs typeface="Calibri"/>
            </a:endParaRPr>
          </a:p>
        </p:txBody>
      </p:sp>
      <p:sp>
        <p:nvSpPr>
          <p:cNvPr id="17" name="object 17"/>
          <p:cNvSpPr/>
          <p:nvPr/>
        </p:nvSpPr>
        <p:spPr>
          <a:xfrm>
            <a:off x="449783" y="3956684"/>
            <a:ext cx="9373235" cy="9525"/>
          </a:xfrm>
          <a:custGeom>
            <a:avLst/>
            <a:gdLst/>
            <a:ahLst/>
            <a:cxnLst/>
            <a:rect l="l" t="t" r="r" b="b"/>
            <a:pathLst>
              <a:path w="9373235" h="9525">
                <a:moveTo>
                  <a:pt x="9372650" y="0"/>
                </a:moveTo>
                <a:lnTo>
                  <a:pt x="0" y="0"/>
                </a:lnTo>
                <a:lnTo>
                  <a:pt x="0" y="9525"/>
                </a:lnTo>
                <a:lnTo>
                  <a:pt x="9372650" y="9525"/>
                </a:lnTo>
                <a:lnTo>
                  <a:pt x="9372650" y="0"/>
                </a:lnTo>
                <a:close/>
              </a:path>
            </a:pathLst>
          </a:custGeom>
          <a:solidFill>
            <a:srgbClr val="961B2E"/>
          </a:solidFill>
        </p:spPr>
        <p:txBody>
          <a:bodyPr wrap="square" lIns="0" tIns="0" rIns="0" bIns="0"/>
          <a:lstStyle/>
          <a:p>
            <a:endParaRPr/>
          </a:p>
        </p:txBody>
      </p:sp>
      <p:graphicFrame>
        <p:nvGraphicFramePr>
          <p:cNvPr id="3" name="Table 2"/>
          <p:cNvGraphicFramePr>
            <a:graphicFrameLocks noGrp="1"/>
          </p:cNvGraphicFramePr>
          <p:nvPr>
            <p:extLst>
              <p:ext uri="{D42A27DB-BD31-4B8C-83A1-F6EECF244321}">
                <p14:modId xmlns:p14="http://schemas.microsoft.com/office/powerpoint/2010/main" val="299408586"/>
              </p:ext>
            </p:extLst>
          </p:nvPr>
        </p:nvGraphicFramePr>
        <p:xfrm>
          <a:off x="304798" y="899757"/>
          <a:ext cx="11582402" cy="4575639"/>
        </p:xfrm>
        <a:graphic>
          <a:graphicData uri="http://schemas.openxmlformats.org/drawingml/2006/table">
            <a:tbl>
              <a:tblPr firstRow="1" bandRow="1">
                <a:tableStyleId>{5C22544A-7EE6-4342-B048-85BDC9FD1C3A}</a:tableStyleId>
              </a:tblPr>
              <a:tblGrid>
                <a:gridCol w="1524003">
                  <a:extLst>
                    <a:ext uri="{9D8B030D-6E8A-4147-A177-3AD203B41FA5}">
                      <a16:colId xmlns:a16="http://schemas.microsoft.com/office/drawing/2014/main" val="3681545503"/>
                    </a:ext>
                  </a:extLst>
                </a:gridCol>
                <a:gridCol w="10058399">
                  <a:extLst>
                    <a:ext uri="{9D8B030D-6E8A-4147-A177-3AD203B41FA5}">
                      <a16:colId xmlns:a16="http://schemas.microsoft.com/office/drawing/2014/main" val="1286589121"/>
                    </a:ext>
                  </a:extLst>
                </a:gridCol>
              </a:tblGrid>
              <a:tr h="430359">
                <a:tc>
                  <a:txBody>
                    <a:bodyPr/>
                    <a:lstStyle/>
                    <a:p>
                      <a:pPr algn="ctr">
                        <a:defRPr sz="2400"/>
                      </a:pPr>
                      <a:r>
                        <a:rPr lang="pt-PT" sz="2000" noProof="0" dirty="0"/>
                        <a:t>País</a:t>
                      </a:r>
                    </a:p>
                  </a:txBody>
                  <a:tcPr/>
                </a:tc>
                <a:tc>
                  <a:txBody>
                    <a:bodyPr/>
                    <a:lstStyle/>
                    <a:p>
                      <a:pPr algn="ctr">
                        <a:defRPr sz="2400"/>
                      </a:pPr>
                      <a:r>
                        <a:rPr lang="pt-PT" sz="2000" noProof="0" dirty="0"/>
                        <a:t>Definição</a:t>
                      </a:r>
                    </a:p>
                  </a:txBody>
                  <a:tcPr/>
                </a:tc>
                <a:extLst>
                  <a:ext uri="{0D108BD9-81ED-4DB2-BD59-A6C34878D82A}">
                    <a16:rowId xmlns:a16="http://schemas.microsoft.com/office/drawing/2014/main" val="1957169903"/>
                  </a:ext>
                </a:extLst>
              </a:tr>
              <a:tr h="430359">
                <a:tc>
                  <a:txBody>
                    <a:bodyPr/>
                    <a:lstStyle/>
                    <a:p>
                      <a:pPr>
                        <a:defRPr sz="2400"/>
                      </a:pPr>
                      <a:r>
                        <a:rPr lang="pt-PT" sz="2000" noProof="0" dirty="0"/>
                        <a:t>Nova Zelândia</a:t>
                      </a:r>
                    </a:p>
                  </a:txBody>
                  <a:tcPr/>
                </a:tc>
                <a:tc>
                  <a:txBody>
                    <a:bodyPr/>
                    <a:lstStyle/>
                    <a:p>
                      <a:pPr>
                        <a:defRPr sz="2400"/>
                      </a:pPr>
                      <a:r>
                        <a:rPr lang="pt-PT" sz="2000" noProof="0" dirty="0"/>
                        <a:t>As microcredenciais são pequenos prémios autónomos com resultados de aprendizagem definidos. As microcredenciais reconhecem as competências, a experiência ou o conhecimento dos alunos, satisfazendo simultaneamente a procura por parte dos empregadores, da indústria e das comunidades. As microcredenciais são: </a:t>
                      </a:r>
                    </a:p>
                    <a:p>
                      <a:pPr>
                        <a:defRPr sz="2400"/>
                      </a:pPr>
                      <a:r>
                        <a:rPr lang="pt-PT" sz="2000" noProof="0" dirty="0"/>
                        <a:t>• Inclusão na lista do Quadro de Qualificações e Credenciais da Nova Zelândia (NZQCF). </a:t>
                      </a:r>
                    </a:p>
                    <a:p>
                      <a:pPr>
                        <a:defRPr sz="2400"/>
                      </a:pPr>
                      <a:r>
                        <a:rPr lang="pt-PT" sz="2000" noProof="0" dirty="0"/>
                        <a:t>• 5 a 40 créditos (embora, em circunstâncias excepcionais, possam ser inferiores a 5 créditos); Ensinado em todos os níveis da NZQCF. </a:t>
                      </a:r>
                    </a:p>
                    <a:p>
                      <a:pPr>
                        <a:defRPr sz="2400"/>
                      </a:pPr>
                      <a:r>
                        <a:rPr lang="pt-PT" sz="2000" noProof="0" dirty="0"/>
                        <a:t>• Fornecidos por prestadores de ensino acreditados. </a:t>
                      </a:r>
                    </a:p>
                    <a:p>
                      <a:pPr>
                        <a:defRPr sz="2400"/>
                      </a:pPr>
                      <a:r>
                        <a:rPr lang="pt-PT" sz="2000" noProof="0" dirty="0"/>
                        <a:t>• Desenvolvido porque há provas de que são necessários.</a:t>
                      </a:r>
                    </a:p>
                  </a:txBody>
                  <a:tcPr/>
                </a:tc>
                <a:extLst>
                  <a:ext uri="{0D108BD9-81ED-4DB2-BD59-A6C34878D82A}">
                    <a16:rowId xmlns:a16="http://schemas.microsoft.com/office/drawing/2014/main" val="1664916350"/>
                  </a:ext>
                </a:extLst>
              </a:tr>
              <a:tr h="430359">
                <a:tc>
                  <a:txBody>
                    <a:bodyPr/>
                    <a:lstStyle/>
                    <a:p>
                      <a:pPr>
                        <a:defRPr sz="2400"/>
                      </a:pPr>
                      <a:r>
                        <a:rPr lang="pt-PT" sz="2000" noProof="0" dirty="0"/>
                        <a:t>Austrália</a:t>
                      </a:r>
                    </a:p>
                  </a:txBody>
                  <a:tcPr>
                    <a:solidFill>
                      <a:schemeClr val="accent3">
                        <a:lumMod val="40000"/>
                        <a:lumOff val="60000"/>
                      </a:schemeClr>
                    </a:solidFill>
                  </a:tcPr>
                </a:tc>
                <a:tc>
                  <a:txBody>
                    <a:bodyPr/>
                    <a:lstStyle/>
                    <a:p>
                      <a:pPr>
                        <a:defRPr sz="2400"/>
                      </a:pPr>
                      <a:r>
                        <a:rPr lang="pt-PT" sz="2000" noProof="0" dirty="0"/>
                        <a:t>As microcredenciais são uma certificação de aprendizagem ou competência avaliada, com um volume mínimo de aprendizagem de uma hora e inferior a uma qualificação de atribuição do </a:t>
                      </a:r>
                      <a:r>
                        <a:rPr lang="pt-PT" sz="2000" noProof="0" dirty="0" err="1"/>
                        <a:t>QAQ</a:t>
                      </a:r>
                      <a:r>
                        <a:rPr lang="pt-PT" sz="2000" noProof="0" dirty="0"/>
                        <a:t>, que é adicional, alternativa, complementar ou parte integrante de uma qualificação de atribuição do </a:t>
                      </a:r>
                      <a:r>
                        <a:rPr lang="pt-PT" sz="2000" noProof="0" dirty="0" err="1"/>
                        <a:t>QAQ</a:t>
                      </a:r>
                      <a:r>
                        <a:rPr lang="pt-PT" sz="2000" noProof="0" dirty="0"/>
                        <a:t>. </a:t>
                      </a:r>
                    </a:p>
                  </a:txBody>
                  <a:tcPr>
                    <a:solidFill>
                      <a:schemeClr val="accent3">
                        <a:lumMod val="40000"/>
                        <a:lumOff val="60000"/>
                      </a:schemeClr>
                    </a:solidFill>
                  </a:tcPr>
                </a:tc>
                <a:extLst>
                  <a:ext uri="{0D108BD9-81ED-4DB2-BD59-A6C34878D82A}">
                    <a16:rowId xmlns:a16="http://schemas.microsoft.com/office/drawing/2014/main" val="3896672608"/>
                  </a:ext>
                </a:extLst>
              </a:tr>
            </a:tbl>
          </a:graphicData>
        </a:graphic>
      </p:graphicFrame>
      <p:sp>
        <p:nvSpPr>
          <p:cNvPr id="5" name="Slide Number Placeholder 4"/>
          <p:cNvSpPr>
            <a:spLocks noGrp="1"/>
          </p:cNvSpPr>
          <p:nvPr>
            <p:ph type="sldNum" sz="quarter" idx="7"/>
          </p:nvPr>
        </p:nvSpPr>
        <p:spPr/>
        <p:txBody>
          <a:bodyPr/>
          <a:lstStyle/>
          <a:p>
            <a:fld id="{B6F15528-21DE-4FAA-801E-634DDDAF4B2B}" type="slidenum">
              <a:rPr lang="en-GB" smtClean="0"/>
              <a:t>9</a:t>
            </a:fld>
            <a:endParaRPr lang="en-GB"/>
          </a:p>
        </p:txBody>
      </p:sp>
    </p:spTree>
    <p:extLst>
      <p:ext uri="{BB962C8B-B14F-4D97-AF65-F5344CB8AC3E}">
        <p14:creationId xmlns:p14="http://schemas.microsoft.com/office/powerpoint/2010/main" val="37527922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A64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5ef24fd-2dda-45b0-83fd-a9e6f5cd7406">
      <Terms xmlns="http://schemas.microsoft.com/office/infopath/2007/PartnerControls"/>
    </lcf76f155ced4ddcb4097134ff3c332f>
    <TaxCatchAll xmlns="9cf1f23c-94c0-4dcc-a7fa-999e323c92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2203B17F16D040A1E444A021DFF119" ma:contentTypeVersion="13" ma:contentTypeDescription="Create a new document." ma:contentTypeScope="" ma:versionID="a4477b7aaefebf49d9f3fa8c19f258ff">
  <xsd:schema xmlns:xsd="http://www.w3.org/2001/XMLSchema" xmlns:xs="http://www.w3.org/2001/XMLSchema" xmlns:p="http://schemas.microsoft.com/office/2006/metadata/properties" xmlns:ns2="05ef24fd-2dda-45b0-83fd-a9e6f5cd7406" xmlns:ns3="9cf1f23c-94c0-4dcc-a7fa-999e323c9245" targetNamespace="http://schemas.microsoft.com/office/2006/metadata/properties" ma:root="true" ma:fieldsID="b45f155593f15e42cc3a772c45272010" ns2:_="" ns3:_="">
    <xsd:import namespace="05ef24fd-2dda-45b0-83fd-a9e6f5cd7406"/>
    <xsd:import namespace="9cf1f23c-94c0-4dcc-a7fa-999e323c92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f24fd-2dda-45b0-83fd-a9e6f5cd74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10ffe1f-c839-4a66-9ae8-9a2945e4919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f1f23c-94c0-4dcc-a7fa-999e323c924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c3438c5-9aa0-4ee5-85a2-9e811049bc4c}" ma:internalName="TaxCatchAll" ma:showField="CatchAllData" ma:web="9cf1f23c-94c0-4dcc-a7fa-999e323c92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9D5A21-2267-40B4-9940-ED9520E4E7F2}">
  <ds:schemaRefs>
    <ds:schemaRef ds:uri="http://schemas.microsoft.com/office/2006/metadata/properties"/>
    <ds:schemaRef ds:uri="http://schemas.microsoft.com/office/infopath/2007/PartnerControls"/>
    <ds:schemaRef ds:uri="05ef24fd-2dda-45b0-83fd-a9e6f5cd7406"/>
    <ds:schemaRef ds:uri="9cf1f23c-94c0-4dcc-a7fa-999e323c9245"/>
  </ds:schemaRefs>
</ds:datastoreItem>
</file>

<file path=customXml/itemProps2.xml><?xml version="1.0" encoding="utf-8"?>
<ds:datastoreItem xmlns:ds="http://schemas.openxmlformats.org/officeDocument/2006/customXml" ds:itemID="{A161407E-06C9-46F7-B67F-359BF1187345}">
  <ds:schemaRefs>
    <ds:schemaRef ds:uri="http://schemas.microsoft.com/sharepoint/v3/contenttype/forms"/>
  </ds:schemaRefs>
</ds:datastoreItem>
</file>

<file path=customXml/itemProps3.xml><?xml version="1.0" encoding="utf-8"?>
<ds:datastoreItem xmlns:ds="http://schemas.openxmlformats.org/officeDocument/2006/customXml" ds:itemID="{24E36486-81A4-4D95-A8B3-B1935AD462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ef24fd-2dda-45b0-83fd-a9e6f5cd7406"/>
    <ds:schemaRef ds:uri="9cf1f23c-94c0-4dcc-a7fa-999e323c92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2985</Words>
  <Application>Microsoft Office PowerPoint</Application>
  <PresentationFormat>Ecrã Panorâmico</PresentationFormat>
  <Paragraphs>298</Paragraphs>
  <Slides>36</Slides>
  <Notes>2</Notes>
  <HiddenSlides>0</HiddenSlides>
  <MMClips>0</MMClips>
  <ScaleCrop>false</ScaleCrop>
  <HeadingPairs>
    <vt:vector size="6" baseType="variant">
      <vt:variant>
        <vt:lpstr>Tipos de letra usados</vt:lpstr>
      </vt:variant>
      <vt:variant>
        <vt:i4>7</vt:i4>
      </vt:variant>
      <vt:variant>
        <vt:lpstr>Tema</vt:lpstr>
      </vt:variant>
      <vt:variant>
        <vt:i4>1</vt:i4>
      </vt:variant>
      <vt:variant>
        <vt:lpstr>Títulos dos diapositivos</vt:lpstr>
      </vt:variant>
      <vt:variant>
        <vt:i4>36</vt:i4>
      </vt:variant>
    </vt:vector>
  </HeadingPairs>
  <TitlesOfParts>
    <vt:vector size="44" baseType="lpstr">
      <vt:lpstr>Arial</vt:lpstr>
      <vt:lpstr>Arial MT</vt:lpstr>
      <vt:lpstr>Calibri</vt:lpstr>
      <vt:lpstr>Courier New</vt:lpstr>
      <vt:lpstr>Nunito Sans Light</vt:lpstr>
      <vt:lpstr>Symbol</vt:lpstr>
      <vt:lpstr>Wingdings</vt:lpstr>
      <vt:lpstr>Office Theme</vt:lpstr>
      <vt:lpstr>6º Fórum Continental do ACQF - Maurícias  Sessão 6:  Desempacotar os quadros nacionais de microcredenciais</vt:lpstr>
      <vt:lpstr>Tópicos</vt:lpstr>
      <vt:lpstr>Apresentação do PowerPoint</vt:lpstr>
      <vt:lpstr>MCs – objeto de estudos em curso</vt:lpstr>
      <vt:lpstr>Microcredenciais: elementos de uma definição</vt:lpstr>
      <vt:lpstr>Microcredenciais: Definição proposta pela UNESCO</vt:lpstr>
      <vt:lpstr>Microcredenciais: Definição proposta pela UNESCO</vt:lpstr>
      <vt:lpstr>Definição de microcredenciais no documento de política do ACQF</vt:lpstr>
      <vt:lpstr>Microcredenciais: definições em países selecionados</vt:lpstr>
      <vt:lpstr>Microcredenciais: definições em países selecionados... </vt:lpstr>
      <vt:lpstr>Microcredenciais – uma via inevitável a seguir</vt:lpstr>
      <vt:lpstr>Microcredenciais – uma via inevitável a seguir</vt:lpstr>
      <vt:lpstr>Desafios  </vt:lpstr>
      <vt:lpstr>Apresentação do PowerPoint</vt:lpstr>
      <vt:lpstr>Importância de um quadro nacional de CM?</vt:lpstr>
      <vt:lpstr>Contexto e contexto político nacional </vt:lpstr>
      <vt:lpstr>Finalidade e objetivos do quadro das regiões metropolitanas</vt:lpstr>
      <vt:lpstr>Definição nacional de microcredenciais</vt:lpstr>
      <vt:lpstr>Finalidades das microcredenciais</vt:lpstr>
      <vt:lpstr>Grupos-alvo/beneficiários de microcredenciais</vt:lpstr>
      <vt:lpstr>Provedores de microcredenciais</vt:lpstr>
      <vt:lpstr>Funções das partes interessadas</vt:lpstr>
      <vt:lpstr>Cadeia de valor das microcredenciais</vt:lpstr>
      <vt:lpstr>Apresentação do PowerPoint</vt:lpstr>
      <vt:lpstr>Apresentação do PowerPoint</vt:lpstr>
      <vt:lpstr>Apresentação do PowerPoint</vt:lpstr>
      <vt:lpstr>Apresentação do PowerPoint</vt:lpstr>
      <vt:lpstr>Informações críticas para descrever microcredenciais</vt:lpstr>
      <vt:lpstr>Apresentação do PowerPoint</vt:lpstr>
      <vt:lpstr>Apresentação do PowerPoint</vt:lpstr>
      <vt:lpstr>Apresentação do PowerPoint</vt:lpstr>
      <vt:lpstr>Apresentação do PowerPoint</vt:lpstr>
      <vt:lpstr>Princípios das microcredenciais de boa qualidade </vt:lpstr>
      <vt:lpstr>Apresentação do PowerPoint</vt:lpstr>
      <vt:lpstr>Perguntas para debate aberto</vt:lpstr>
      <vt:lpstr>Obrigado!  Merci!  Obrigado!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 Introduction Micro-credentials in the context of ACQF-II</dc:title>
  <dc:creator>User</dc:creator>
  <cp:lastModifiedBy>Olavo Delgado Correia</cp:lastModifiedBy>
  <cp:revision>214</cp:revision>
  <dcterms:created xsi:type="dcterms:W3CDTF">2025-01-21T17:57:43Z</dcterms:created>
  <dcterms:modified xsi:type="dcterms:W3CDTF">2025-09-26T21:12:40Z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2024-11-24T00:00:00Z</vt:filetime>
  </property>
  <property fmtid="{D5CDD505-2E9C-101B-9397-08002B2CF9AE}" pid="3" name="LastSaved">
    <vt:filetime>2025-01-21T00:00:00Z</vt:filetime>
  </property>
  <property fmtid="{D5CDD505-2E9C-101B-9397-08002B2CF9AE}" pid="4" name="ContentTypeId">
    <vt:lpwstr>0x0101009B2203B17F16D040A1E444A021DFF119</vt:lpwstr>
  </property>
  <property fmtid="{D5CDD505-2E9C-101B-9397-08002B2CF9AE}" pid="5" name="MediaServiceImageTags">
    <vt:lpwstr/>
  </property>
</Properties>
</file>