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3"/>
  </p:notesMasterIdLst>
  <p:handoutMasterIdLst>
    <p:handoutMasterId r:id="rId24"/>
  </p:handoutMasterIdLst>
  <p:sldIdLst>
    <p:sldId id="321" r:id="rId5"/>
    <p:sldId id="1639" r:id="rId6"/>
    <p:sldId id="1640" r:id="rId7"/>
    <p:sldId id="1633" r:id="rId8"/>
    <p:sldId id="1632" r:id="rId9"/>
    <p:sldId id="1614" r:id="rId10"/>
    <p:sldId id="1613" r:id="rId11"/>
    <p:sldId id="1635" r:id="rId12"/>
    <p:sldId id="1641" r:id="rId13"/>
    <p:sldId id="1642" r:id="rId14"/>
    <p:sldId id="1643" r:id="rId15"/>
    <p:sldId id="1606" r:id="rId16"/>
    <p:sldId id="1637" r:id="rId17"/>
    <p:sldId id="1644" r:id="rId18"/>
    <p:sldId id="1645" r:id="rId19"/>
    <p:sldId id="1638" r:id="rId20"/>
    <p:sldId id="1646" r:id="rId21"/>
    <p:sldId id="374" r:id="rId22"/>
  </p:sldIdLst>
  <p:sldSz cx="12192000" cy="6858000"/>
  <p:notesSz cx="6797675" cy="99298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10765"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1pPr>
    <a:lvl2pPr marL="0" marR="0" indent="228600" algn="l" defTabSz="410765"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2pPr>
    <a:lvl3pPr marL="0" marR="0" indent="457200" algn="l" defTabSz="410765"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3pPr>
    <a:lvl4pPr marL="0" marR="0" indent="685800" algn="l" defTabSz="410765"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4pPr>
    <a:lvl5pPr marL="0" marR="0" indent="914400" algn="l" defTabSz="410765"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5pPr>
    <a:lvl6pPr marL="0" marR="0" indent="1143000" algn="l" defTabSz="410765"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6pPr>
    <a:lvl7pPr marL="0" marR="0" indent="1371600" algn="l" defTabSz="410765"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7pPr>
    <a:lvl8pPr marL="0" marR="0" indent="1600200" algn="l" defTabSz="410765"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8pPr>
    <a:lvl9pPr marL="0" marR="0" indent="1828800" algn="l" defTabSz="410765"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53AD4D-4B8D-628E-7EE0-4107A68E67EC}" name="Beyer-Paulick, Beate" initials="BPB" userId="S::beyer-paulick@die-bonn.de::14fc6932-4d98-4fa6-b249-98c584c772aa" providerId="AD"/>
  <p188:author id="{99BFC57F-0932-902B-8768-7FBD20ACBF5D}" name="Josat, Eva" initials="EJ" userId="S::josat@die-bonn.de::2ccf5b04-3d2d-4eb9-8e57-9e1ea406b3de" providerId="AD"/>
  <p188:author id="{9CA900FA-507F-683A-6A31-EE368E171551}" name="Bastisch, Miriam" initials="BM" userId="S::Bastisch@die-bonn.de::9df30082-9868-449d-9390-1f54fb53d5b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hr, Sarah" initials="BS" lastIdx="29" clrIdx="0"/>
  <p:cmAuthor id="2" name="Herke, Michaela" initials="HM" lastIdx="11" clrIdx="1"/>
  <p:cmAuthor id="3" name="Michaela Herke-Kehne" initials="" lastIdx="20" clrIdx="2"/>
  <p:cmAuthor id="4" name="Beyer-Paulick, Beate" initials="BB" lastIdx="47" clrIdx="3">
    <p:extLst>
      <p:ext uri="{19B8F6BF-5375-455C-9EA6-DF929625EA0E}">
        <p15:presenceInfo xmlns:p15="http://schemas.microsoft.com/office/powerpoint/2012/main" userId="S-1-5-21-600743540-3401038966-3930339309-1320" providerId="AD"/>
      </p:ext>
    </p:extLst>
  </p:cmAuthor>
  <p:cmAuthor id="5" name="Beyer-Paulick, Beate" initials="BPB" lastIdx="21" clrIdx="4">
    <p:extLst>
      <p:ext uri="{19B8F6BF-5375-455C-9EA6-DF929625EA0E}">
        <p15:presenceInfo xmlns:p15="http://schemas.microsoft.com/office/powerpoint/2012/main" userId="S::beyer-paulick@die-bonn.de::14fc6932-4d98-4fa6-b249-98c584c772aa" providerId="AD"/>
      </p:ext>
    </p:extLst>
  </p:cmAuthor>
  <p:cmAuthor id="6" name="Josat, Eva" initials="JE" lastIdx="6" clrIdx="5">
    <p:extLst>
      <p:ext uri="{19B8F6BF-5375-455C-9EA6-DF929625EA0E}">
        <p15:presenceInfo xmlns:p15="http://schemas.microsoft.com/office/powerpoint/2012/main" userId="S::josat@die-bonn.de::2ccf5b04-3d2d-4eb9-8e57-9e1ea406b3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86"/>
    <a:srgbClr val="ECEBE8"/>
    <a:srgbClr val="EEECE1"/>
    <a:srgbClr val="767268"/>
    <a:srgbClr val="7C786E"/>
    <a:srgbClr val="0087CC"/>
    <a:srgbClr val="3EA3DC"/>
    <a:srgbClr val="475018"/>
    <a:srgbClr val="CDEEFF"/>
    <a:srgbClr val="6E7D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4F3213-164E-4FFF-A3AD-D37C229BEFAF}" v="202" dt="2025-09-30T13:41:09.27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77171" autoAdjust="0"/>
  </p:normalViewPr>
  <p:slideViewPr>
    <p:cSldViewPr snapToGrid="0" snapToObjects="1" showGuides="1">
      <p:cViewPr varScale="1">
        <p:scale>
          <a:sx n="49" d="100"/>
          <a:sy n="49" d="100"/>
        </p:scale>
        <p:origin x="1376" y="52"/>
      </p:cViewPr>
      <p:guideLst/>
    </p:cSldViewPr>
  </p:slideViewPr>
  <p:outlineViewPr>
    <p:cViewPr>
      <p:scale>
        <a:sx n="33" d="100"/>
        <a:sy n="33" d="100"/>
      </p:scale>
      <p:origin x="0" y="-21424"/>
    </p:cViewPr>
  </p:outlineViewPr>
  <p:notesTextViewPr>
    <p:cViewPr>
      <p:scale>
        <a:sx n="100" d="100"/>
        <a:sy n="100" d="100"/>
      </p:scale>
      <p:origin x="0" y="0"/>
    </p:cViewPr>
  </p:notesTextViewPr>
  <p:sorterViewPr>
    <p:cViewPr>
      <p:scale>
        <a:sx n="100" d="100"/>
        <a:sy n="100" d="100"/>
      </p:scale>
      <p:origin x="0" y="-111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lorz, Mona" userId="94507dd9-40b4-4652-93a5-88006e92ceca" providerId="ADAL" clId="{B4DB50A2-9470-45EB-B58E-5D4483C9454F}"/>
    <pc:docChg chg="undo custSel addSld delSld modSld sldOrd">
      <pc:chgData name="Pielorz, Mona" userId="94507dd9-40b4-4652-93a5-88006e92ceca" providerId="ADAL" clId="{B4DB50A2-9470-45EB-B58E-5D4483C9454F}" dt="2025-06-12T10:00:51.677" v="6014" actId="20577"/>
      <pc:docMkLst>
        <pc:docMk/>
      </pc:docMkLst>
      <pc:sldChg chg="modSp add del mod">
        <pc:chgData name="Pielorz, Mona" userId="94507dd9-40b4-4652-93a5-88006e92ceca" providerId="ADAL" clId="{B4DB50A2-9470-45EB-B58E-5D4483C9454F}" dt="2025-06-11T19:58:25.226" v="4833" actId="47"/>
        <pc:sldMkLst>
          <pc:docMk/>
          <pc:sldMk cId="1658594588" sldId="259"/>
        </pc:sldMkLst>
      </pc:sldChg>
      <pc:sldChg chg="modSp mod ord">
        <pc:chgData name="Pielorz, Mona" userId="94507dd9-40b4-4652-93a5-88006e92ceca" providerId="ADAL" clId="{B4DB50A2-9470-45EB-B58E-5D4483C9454F}" dt="2025-06-11T07:56:38.279" v="77" actId="20577"/>
        <pc:sldMkLst>
          <pc:docMk/>
          <pc:sldMk cId="2855734554" sldId="321"/>
        </pc:sldMkLst>
      </pc:sldChg>
      <pc:sldChg chg="addSp delSp modSp mod">
        <pc:chgData name="Pielorz, Mona" userId="94507dd9-40b4-4652-93a5-88006e92ceca" providerId="ADAL" clId="{B4DB50A2-9470-45EB-B58E-5D4483C9454F}" dt="2025-06-12T09:58:13.569" v="6013" actId="1076"/>
        <pc:sldMkLst>
          <pc:docMk/>
          <pc:sldMk cId="3263224426" sldId="374"/>
        </pc:sldMkLst>
      </pc:sldChg>
      <pc:sldChg chg="del">
        <pc:chgData name="Pielorz, Mona" userId="94507dd9-40b4-4652-93a5-88006e92ceca" providerId="ADAL" clId="{B4DB50A2-9470-45EB-B58E-5D4483C9454F}" dt="2025-06-11T19:47:50.846" v="4656" actId="47"/>
        <pc:sldMkLst>
          <pc:docMk/>
          <pc:sldMk cId="1236509357" sldId="379"/>
        </pc:sldMkLst>
      </pc:sldChg>
      <pc:sldChg chg="del">
        <pc:chgData name="Pielorz, Mona" userId="94507dd9-40b4-4652-93a5-88006e92ceca" providerId="ADAL" clId="{B4DB50A2-9470-45EB-B58E-5D4483C9454F}" dt="2025-06-11T19:46:03.392" v="4528" actId="47"/>
        <pc:sldMkLst>
          <pc:docMk/>
          <pc:sldMk cId="3644549907" sldId="382"/>
        </pc:sldMkLst>
      </pc:sldChg>
      <pc:sldChg chg="del">
        <pc:chgData name="Pielorz, Mona" userId="94507dd9-40b4-4652-93a5-88006e92ceca" providerId="ADAL" clId="{B4DB50A2-9470-45EB-B58E-5D4483C9454F}" dt="2025-06-11T19:47:50.846" v="4656" actId="47"/>
        <pc:sldMkLst>
          <pc:docMk/>
          <pc:sldMk cId="1286564954" sldId="1551"/>
        </pc:sldMkLst>
      </pc:sldChg>
      <pc:sldChg chg="del">
        <pc:chgData name="Pielorz, Mona" userId="94507dd9-40b4-4652-93a5-88006e92ceca" providerId="ADAL" clId="{B4DB50A2-9470-45EB-B58E-5D4483C9454F}" dt="2025-06-11T19:46:05.434" v="4529" actId="47"/>
        <pc:sldMkLst>
          <pc:docMk/>
          <pc:sldMk cId="2087173351" sldId="1552"/>
        </pc:sldMkLst>
      </pc:sldChg>
      <pc:sldChg chg="del">
        <pc:chgData name="Pielorz, Mona" userId="94507dd9-40b4-4652-93a5-88006e92ceca" providerId="ADAL" clId="{B4DB50A2-9470-45EB-B58E-5D4483C9454F}" dt="2025-06-11T19:47:36.690" v="4654" actId="47"/>
        <pc:sldMkLst>
          <pc:docMk/>
          <pc:sldMk cId="2663756300" sldId="1553"/>
        </pc:sldMkLst>
      </pc:sldChg>
      <pc:sldChg chg="del">
        <pc:chgData name="Pielorz, Mona" userId="94507dd9-40b4-4652-93a5-88006e92ceca" providerId="ADAL" clId="{B4DB50A2-9470-45EB-B58E-5D4483C9454F}" dt="2025-06-11T19:47:32.418" v="4653" actId="47"/>
        <pc:sldMkLst>
          <pc:docMk/>
          <pc:sldMk cId="97516664" sldId="1554"/>
        </pc:sldMkLst>
      </pc:sldChg>
      <pc:sldChg chg="del">
        <pc:chgData name="Pielorz, Mona" userId="94507dd9-40b4-4652-93a5-88006e92ceca" providerId="ADAL" clId="{B4DB50A2-9470-45EB-B58E-5D4483C9454F}" dt="2025-06-11T19:47:32.418" v="4653" actId="47"/>
        <pc:sldMkLst>
          <pc:docMk/>
          <pc:sldMk cId="1259688583" sldId="1555"/>
        </pc:sldMkLst>
      </pc:sldChg>
      <pc:sldChg chg="del">
        <pc:chgData name="Pielorz, Mona" userId="94507dd9-40b4-4652-93a5-88006e92ceca" providerId="ADAL" clId="{B4DB50A2-9470-45EB-B58E-5D4483C9454F}" dt="2025-06-11T19:47:32.418" v="4653" actId="47"/>
        <pc:sldMkLst>
          <pc:docMk/>
          <pc:sldMk cId="264813019" sldId="1556"/>
        </pc:sldMkLst>
      </pc:sldChg>
      <pc:sldChg chg="del">
        <pc:chgData name="Pielorz, Mona" userId="94507dd9-40b4-4652-93a5-88006e92ceca" providerId="ADAL" clId="{B4DB50A2-9470-45EB-B58E-5D4483C9454F}" dt="2025-06-11T19:47:46.412" v="4655" actId="47"/>
        <pc:sldMkLst>
          <pc:docMk/>
          <pc:sldMk cId="3350735425" sldId="1557"/>
        </pc:sldMkLst>
      </pc:sldChg>
      <pc:sldChg chg="addSp delSp modSp mod ord">
        <pc:chgData name="Pielorz, Mona" userId="94507dd9-40b4-4652-93a5-88006e92ceca" providerId="ADAL" clId="{B4DB50A2-9470-45EB-B58E-5D4483C9454F}" dt="2025-06-12T09:57:45.138" v="6002"/>
        <pc:sldMkLst>
          <pc:docMk/>
          <pc:sldMk cId="953931303" sldId="1558"/>
        </pc:sldMkLst>
      </pc:sldChg>
      <pc:sldChg chg="del">
        <pc:chgData name="Pielorz, Mona" userId="94507dd9-40b4-4652-93a5-88006e92ceca" providerId="ADAL" clId="{B4DB50A2-9470-45EB-B58E-5D4483C9454F}" dt="2025-06-11T19:47:46.412" v="4655" actId="47"/>
        <pc:sldMkLst>
          <pc:docMk/>
          <pc:sldMk cId="4181395183" sldId="1559"/>
        </pc:sldMkLst>
      </pc:sldChg>
      <pc:sldChg chg="addSp delSp modSp add mod">
        <pc:chgData name="Pielorz, Mona" userId="94507dd9-40b4-4652-93a5-88006e92ceca" providerId="ADAL" clId="{B4DB50A2-9470-45EB-B58E-5D4483C9454F}" dt="2025-06-12T09:56:18.929" v="5967" actId="1076"/>
        <pc:sldMkLst>
          <pc:docMk/>
          <pc:sldMk cId="1479562942" sldId="1560"/>
        </pc:sldMkLst>
      </pc:sldChg>
      <pc:sldChg chg="addSp delSp modSp new mod">
        <pc:chgData name="Pielorz, Mona" userId="94507dd9-40b4-4652-93a5-88006e92ceca" providerId="ADAL" clId="{B4DB50A2-9470-45EB-B58E-5D4483C9454F}" dt="2025-06-12T09:56:35.192" v="5970"/>
        <pc:sldMkLst>
          <pc:docMk/>
          <pc:sldMk cId="1820087080" sldId="1561"/>
        </pc:sldMkLst>
      </pc:sldChg>
      <pc:sldChg chg="addSp delSp modSp new mod modTransition delAnim modAnim modNotesTx">
        <pc:chgData name="Pielorz, Mona" userId="94507dd9-40b4-4652-93a5-88006e92ceca" providerId="ADAL" clId="{B4DB50A2-9470-45EB-B58E-5D4483C9454F}" dt="2025-06-12T09:56:51.009" v="5976"/>
        <pc:sldMkLst>
          <pc:docMk/>
          <pc:sldMk cId="3809516636" sldId="1562"/>
        </pc:sldMkLst>
      </pc:sldChg>
      <pc:sldChg chg="addSp delSp modSp new del">
        <pc:chgData name="Pielorz, Mona" userId="94507dd9-40b4-4652-93a5-88006e92ceca" providerId="ADAL" clId="{B4DB50A2-9470-45EB-B58E-5D4483C9454F}" dt="2025-06-11T11:59:11.911" v="1252" actId="47"/>
        <pc:sldMkLst>
          <pc:docMk/>
          <pc:sldMk cId="2829079690" sldId="1563"/>
        </pc:sldMkLst>
      </pc:sldChg>
      <pc:sldChg chg="addSp delSp modSp new mod">
        <pc:chgData name="Pielorz, Mona" userId="94507dd9-40b4-4652-93a5-88006e92ceca" providerId="ADAL" clId="{B4DB50A2-9470-45EB-B58E-5D4483C9454F}" dt="2025-06-12T09:56:53.599" v="5977"/>
        <pc:sldMkLst>
          <pc:docMk/>
          <pc:sldMk cId="403635729" sldId="1564"/>
        </pc:sldMkLst>
      </pc:sldChg>
      <pc:sldChg chg="addSp delSp modSp add mod">
        <pc:chgData name="Pielorz, Mona" userId="94507dd9-40b4-4652-93a5-88006e92ceca" providerId="ADAL" clId="{B4DB50A2-9470-45EB-B58E-5D4483C9454F}" dt="2025-06-12T09:56:55.526" v="5978"/>
        <pc:sldMkLst>
          <pc:docMk/>
          <pc:sldMk cId="1294437846" sldId="1565"/>
        </pc:sldMkLst>
      </pc:sldChg>
      <pc:sldChg chg="addSp delSp modSp add mod">
        <pc:chgData name="Pielorz, Mona" userId="94507dd9-40b4-4652-93a5-88006e92ceca" providerId="ADAL" clId="{B4DB50A2-9470-45EB-B58E-5D4483C9454F}" dt="2025-06-12T09:56:57.932" v="5979"/>
        <pc:sldMkLst>
          <pc:docMk/>
          <pc:sldMk cId="2845449067" sldId="1566"/>
        </pc:sldMkLst>
      </pc:sldChg>
      <pc:sldChg chg="addSp delSp modSp add del mod ord">
        <pc:chgData name="Pielorz, Mona" userId="94507dd9-40b4-4652-93a5-88006e92ceca" providerId="ADAL" clId="{B4DB50A2-9470-45EB-B58E-5D4483C9454F}" dt="2025-06-11T11:59:03.133" v="1251" actId="47"/>
        <pc:sldMkLst>
          <pc:docMk/>
          <pc:sldMk cId="1833629815" sldId="1567"/>
        </pc:sldMkLst>
      </pc:sldChg>
      <pc:sldChg chg="addSp delSp modSp new mod">
        <pc:chgData name="Pielorz, Mona" userId="94507dd9-40b4-4652-93a5-88006e92ceca" providerId="ADAL" clId="{B4DB50A2-9470-45EB-B58E-5D4483C9454F}" dt="2025-06-12T09:57:14.929" v="5986"/>
        <pc:sldMkLst>
          <pc:docMk/>
          <pc:sldMk cId="2465123663" sldId="1567"/>
        </pc:sldMkLst>
      </pc:sldChg>
      <pc:sldChg chg="addSp delSp modSp add del mod">
        <pc:chgData name="Pielorz, Mona" userId="94507dd9-40b4-4652-93a5-88006e92ceca" providerId="ADAL" clId="{B4DB50A2-9470-45EB-B58E-5D4483C9454F}" dt="2025-06-12T09:57:16.386" v="5987"/>
        <pc:sldMkLst>
          <pc:docMk/>
          <pc:sldMk cId="3188715927" sldId="1568"/>
        </pc:sldMkLst>
      </pc:sldChg>
      <pc:sldChg chg="addSp delSp modSp add mod">
        <pc:chgData name="Pielorz, Mona" userId="94507dd9-40b4-4652-93a5-88006e92ceca" providerId="ADAL" clId="{B4DB50A2-9470-45EB-B58E-5D4483C9454F}" dt="2025-06-12T09:57:22.535" v="5990"/>
        <pc:sldMkLst>
          <pc:docMk/>
          <pc:sldMk cId="4238158728" sldId="1569"/>
        </pc:sldMkLst>
      </pc:sldChg>
      <pc:sldChg chg="addSp delSp modSp new mod">
        <pc:chgData name="Pielorz, Mona" userId="94507dd9-40b4-4652-93a5-88006e92ceca" providerId="ADAL" clId="{B4DB50A2-9470-45EB-B58E-5D4483C9454F}" dt="2025-06-12T09:57:25.876" v="5991"/>
        <pc:sldMkLst>
          <pc:docMk/>
          <pc:sldMk cId="4037741658" sldId="1570"/>
        </pc:sldMkLst>
      </pc:sldChg>
      <pc:sldChg chg="addSp delSp modSp add mod">
        <pc:chgData name="Pielorz, Mona" userId="94507dd9-40b4-4652-93a5-88006e92ceca" providerId="ADAL" clId="{B4DB50A2-9470-45EB-B58E-5D4483C9454F}" dt="2025-06-12T09:57:36.480" v="5997"/>
        <pc:sldMkLst>
          <pc:docMk/>
          <pc:sldMk cId="229500857" sldId="1571"/>
        </pc:sldMkLst>
      </pc:sldChg>
      <pc:sldChg chg="addSp delSp modSp add mod">
        <pc:chgData name="Pielorz, Mona" userId="94507dd9-40b4-4652-93a5-88006e92ceca" providerId="ADAL" clId="{B4DB50A2-9470-45EB-B58E-5D4483C9454F}" dt="2025-06-12T09:57:41.897" v="6000"/>
        <pc:sldMkLst>
          <pc:docMk/>
          <pc:sldMk cId="3095174774" sldId="1572"/>
        </pc:sldMkLst>
      </pc:sldChg>
      <pc:sldChg chg="new del">
        <pc:chgData name="Pielorz, Mona" userId="94507dd9-40b4-4652-93a5-88006e92ceca" providerId="ADAL" clId="{B4DB50A2-9470-45EB-B58E-5D4483C9454F}" dt="2025-06-11T15:05:57.346" v="2162" actId="47"/>
        <pc:sldMkLst>
          <pc:docMk/>
          <pc:sldMk cId="1094204479" sldId="1573"/>
        </pc:sldMkLst>
      </pc:sldChg>
      <pc:sldChg chg="addSp delSp modSp new mod ord">
        <pc:chgData name="Pielorz, Mona" userId="94507dd9-40b4-4652-93a5-88006e92ceca" providerId="ADAL" clId="{B4DB50A2-9470-45EB-B58E-5D4483C9454F}" dt="2025-06-12T09:56:48.540" v="5975" actId="1036"/>
        <pc:sldMkLst>
          <pc:docMk/>
          <pc:sldMk cId="2553473416" sldId="1574"/>
        </pc:sldMkLst>
      </pc:sldChg>
      <pc:sldChg chg="addSp delSp modSp add mod ord">
        <pc:chgData name="Pielorz, Mona" userId="94507dd9-40b4-4652-93a5-88006e92ceca" providerId="ADAL" clId="{B4DB50A2-9470-45EB-B58E-5D4483C9454F}" dt="2025-06-12T09:57:27.734" v="5992"/>
        <pc:sldMkLst>
          <pc:docMk/>
          <pc:sldMk cId="1849441396" sldId="1575"/>
        </pc:sldMkLst>
      </pc:sldChg>
      <pc:sldChg chg="addSp delSp modSp add mod">
        <pc:chgData name="Pielorz, Mona" userId="94507dd9-40b4-4652-93a5-88006e92ceca" providerId="ADAL" clId="{B4DB50A2-9470-45EB-B58E-5D4483C9454F}" dt="2025-06-12T09:57:29.486" v="5993"/>
        <pc:sldMkLst>
          <pc:docMk/>
          <pc:sldMk cId="2910013250" sldId="1576"/>
        </pc:sldMkLst>
      </pc:sldChg>
      <pc:sldChg chg="addSp delSp modSp add mod">
        <pc:chgData name="Pielorz, Mona" userId="94507dd9-40b4-4652-93a5-88006e92ceca" providerId="ADAL" clId="{B4DB50A2-9470-45EB-B58E-5D4483C9454F}" dt="2025-06-12T09:57:31.361" v="5994"/>
        <pc:sldMkLst>
          <pc:docMk/>
          <pc:sldMk cId="4280745974" sldId="1577"/>
        </pc:sldMkLst>
      </pc:sldChg>
      <pc:sldChg chg="addSp modSp add mod">
        <pc:chgData name="Pielorz, Mona" userId="94507dd9-40b4-4652-93a5-88006e92ceca" providerId="ADAL" clId="{B4DB50A2-9470-45EB-B58E-5D4483C9454F}" dt="2025-06-12T09:57:38.063" v="5998"/>
        <pc:sldMkLst>
          <pc:docMk/>
          <pc:sldMk cId="2577276211" sldId="1578"/>
        </pc:sldMkLst>
      </pc:sldChg>
      <pc:sldChg chg="addSp delSp modSp add mod">
        <pc:chgData name="Pielorz, Mona" userId="94507dd9-40b4-4652-93a5-88006e92ceca" providerId="ADAL" clId="{B4DB50A2-9470-45EB-B58E-5D4483C9454F}" dt="2025-06-12T09:57:39.652" v="5999"/>
        <pc:sldMkLst>
          <pc:docMk/>
          <pc:sldMk cId="2430819833" sldId="1579"/>
        </pc:sldMkLst>
      </pc:sldChg>
      <pc:sldChg chg="addSp delSp modSp add mod">
        <pc:chgData name="Pielorz, Mona" userId="94507dd9-40b4-4652-93a5-88006e92ceca" providerId="ADAL" clId="{B4DB50A2-9470-45EB-B58E-5D4483C9454F}" dt="2025-06-12T09:57:32.933" v="5995"/>
        <pc:sldMkLst>
          <pc:docMk/>
          <pc:sldMk cId="1798605590" sldId="1580"/>
        </pc:sldMkLst>
      </pc:sldChg>
      <pc:sldChg chg="addSp delSp modSp add mod">
        <pc:chgData name="Pielorz, Mona" userId="94507dd9-40b4-4652-93a5-88006e92ceca" providerId="ADAL" clId="{B4DB50A2-9470-45EB-B58E-5D4483C9454F}" dt="2025-06-12T09:57:34.692" v="5996"/>
        <pc:sldMkLst>
          <pc:docMk/>
          <pc:sldMk cId="2121351720" sldId="1581"/>
        </pc:sldMkLst>
      </pc:sldChg>
      <pc:sldChg chg="add del">
        <pc:chgData name="Pielorz, Mona" userId="94507dd9-40b4-4652-93a5-88006e92ceca" providerId="ADAL" clId="{B4DB50A2-9470-45EB-B58E-5D4483C9454F}" dt="2025-06-11T16:26:13.832" v="3880" actId="47"/>
        <pc:sldMkLst>
          <pc:docMk/>
          <pc:sldMk cId="227426352" sldId="1582"/>
        </pc:sldMkLst>
      </pc:sldChg>
      <pc:sldChg chg="addSp delSp modSp add mod">
        <pc:chgData name="Pielorz, Mona" userId="94507dd9-40b4-4652-93a5-88006e92ceca" providerId="ADAL" clId="{B4DB50A2-9470-45EB-B58E-5D4483C9454F}" dt="2025-06-12T09:57:43.386" v="6001"/>
        <pc:sldMkLst>
          <pc:docMk/>
          <pc:sldMk cId="2815497826" sldId="1582"/>
        </pc:sldMkLst>
      </pc:sldChg>
      <pc:sldChg chg="addSp delSp modSp new mod">
        <pc:chgData name="Pielorz, Mona" userId="94507dd9-40b4-4652-93a5-88006e92ceca" providerId="ADAL" clId="{B4DB50A2-9470-45EB-B58E-5D4483C9454F}" dt="2025-06-12T09:57:56.015" v="6008"/>
        <pc:sldMkLst>
          <pc:docMk/>
          <pc:sldMk cId="3452321538" sldId="1583"/>
        </pc:sldMkLst>
      </pc:sldChg>
      <pc:sldChg chg="addSp delSp modSp new mod">
        <pc:chgData name="Pielorz, Mona" userId="94507dd9-40b4-4652-93a5-88006e92ceca" providerId="ADAL" clId="{B4DB50A2-9470-45EB-B58E-5D4483C9454F}" dt="2025-06-12T09:57:48.894" v="6004"/>
        <pc:sldMkLst>
          <pc:docMk/>
          <pc:sldMk cId="978672479" sldId="1584"/>
        </pc:sldMkLst>
      </pc:sldChg>
      <pc:sldChg chg="addSp delSp modSp add mod ord">
        <pc:chgData name="Pielorz, Mona" userId="94507dd9-40b4-4652-93a5-88006e92ceca" providerId="ADAL" clId="{B4DB50A2-9470-45EB-B58E-5D4483C9454F}" dt="2025-06-12T09:57:47.490" v="6003"/>
        <pc:sldMkLst>
          <pc:docMk/>
          <pc:sldMk cId="766376708" sldId="1585"/>
        </pc:sldMkLst>
      </pc:sldChg>
      <pc:sldChg chg="addSp modSp new mod">
        <pc:chgData name="Pielorz, Mona" userId="94507dd9-40b4-4652-93a5-88006e92ceca" providerId="ADAL" clId="{B4DB50A2-9470-45EB-B58E-5D4483C9454F}" dt="2025-06-12T09:57:50.321" v="6005"/>
        <pc:sldMkLst>
          <pc:docMk/>
          <pc:sldMk cId="54233886" sldId="1586"/>
        </pc:sldMkLst>
      </pc:sldChg>
      <pc:sldChg chg="add del">
        <pc:chgData name="Pielorz, Mona" userId="94507dd9-40b4-4652-93a5-88006e92ceca" providerId="ADAL" clId="{B4DB50A2-9470-45EB-B58E-5D4483C9454F}" dt="2025-06-11T19:53:10.237" v="4718"/>
        <pc:sldMkLst>
          <pc:docMk/>
          <pc:sldMk cId="3783425535" sldId="1586"/>
        </pc:sldMkLst>
      </pc:sldChg>
      <pc:sldChg chg="addSp delSp modSp add mod">
        <pc:chgData name="Pielorz, Mona" userId="94507dd9-40b4-4652-93a5-88006e92ceca" providerId="ADAL" clId="{B4DB50A2-9470-45EB-B58E-5D4483C9454F}" dt="2025-06-12T09:57:52.712" v="6006"/>
        <pc:sldMkLst>
          <pc:docMk/>
          <pc:sldMk cId="518134688" sldId="1587"/>
        </pc:sldMkLst>
      </pc:sldChg>
      <pc:sldChg chg="addSp delSp modSp add mod">
        <pc:chgData name="Pielorz, Mona" userId="94507dd9-40b4-4652-93a5-88006e92ceca" providerId="ADAL" clId="{B4DB50A2-9470-45EB-B58E-5D4483C9454F}" dt="2025-06-12T09:57:54.248" v="6007"/>
        <pc:sldMkLst>
          <pc:docMk/>
          <pc:sldMk cId="3981361002" sldId="1588"/>
        </pc:sldMkLst>
      </pc:sldChg>
      <pc:sldChg chg="modSp new del">
        <pc:chgData name="Pielorz, Mona" userId="94507dd9-40b4-4652-93a5-88006e92ceca" providerId="ADAL" clId="{B4DB50A2-9470-45EB-B58E-5D4483C9454F}" dt="2025-06-11T20:46:07.176" v="5166" actId="47"/>
        <pc:sldMkLst>
          <pc:docMk/>
          <pc:sldMk cId="1914828591" sldId="1589"/>
        </pc:sldMkLst>
      </pc:sldChg>
      <pc:sldChg chg="addSp modSp new mod modClrScheme chgLayout">
        <pc:chgData name="Pielorz, Mona" userId="94507dd9-40b4-4652-93a5-88006e92ceca" providerId="ADAL" clId="{B4DB50A2-9470-45EB-B58E-5D4483C9454F}" dt="2025-06-12T09:56:28.907" v="5968"/>
        <pc:sldMkLst>
          <pc:docMk/>
          <pc:sldMk cId="1267542622" sldId="1590"/>
        </pc:sldMkLst>
      </pc:sldChg>
      <pc:sldChg chg="modSp new del mod">
        <pc:chgData name="Pielorz, Mona" userId="94507dd9-40b4-4652-93a5-88006e92ceca" providerId="ADAL" clId="{B4DB50A2-9470-45EB-B58E-5D4483C9454F}" dt="2025-06-11T20:45:25.647" v="5151" actId="47"/>
        <pc:sldMkLst>
          <pc:docMk/>
          <pc:sldMk cId="3127458612" sldId="1591"/>
        </pc:sldMkLst>
      </pc:sldChg>
      <pc:sldChg chg="addSp modSp add mod">
        <pc:chgData name="Pielorz, Mona" userId="94507dd9-40b4-4652-93a5-88006e92ceca" providerId="ADAL" clId="{B4DB50A2-9470-45EB-B58E-5D4483C9454F}" dt="2025-06-12T09:56:59.753" v="5980"/>
        <pc:sldMkLst>
          <pc:docMk/>
          <pc:sldMk cId="3366658057" sldId="1591"/>
        </pc:sldMkLst>
      </pc:sldChg>
      <pc:sldChg chg="addSp modSp add mod">
        <pc:chgData name="Pielorz, Mona" userId="94507dd9-40b4-4652-93a5-88006e92ceca" providerId="ADAL" clId="{B4DB50A2-9470-45EB-B58E-5D4483C9454F}" dt="2025-06-12T09:57:04.330" v="5982"/>
        <pc:sldMkLst>
          <pc:docMk/>
          <pc:sldMk cId="3022340815" sldId="1592"/>
        </pc:sldMkLst>
      </pc:sldChg>
      <pc:sldChg chg="addSp modSp add mod">
        <pc:chgData name="Pielorz, Mona" userId="94507dd9-40b4-4652-93a5-88006e92ceca" providerId="ADAL" clId="{B4DB50A2-9470-45EB-B58E-5D4483C9454F}" dt="2025-06-12T09:57:11.789" v="5984"/>
        <pc:sldMkLst>
          <pc:docMk/>
          <pc:sldMk cId="3483870365" sldId="1593"/>
        </pc:sldMkLst>
      </pc:sldChg>
      <pc:sldChg chg="addSp modSp add mod">
        <pc:chgData name="Pielorz, Mona" userId="94507dd9-40b4-4652-93a5-88006e92ceca" providerId="ADAL" clId="{B4DB50A2-9470-45EB-B58E-5D4483C9454F}" dt="2025-06-12T09:57:20.545" v="5989"/>
        <pc:sldMkLst>
          <pc:docMk/>
          <pc:sldMk cId="3130578134" sldId="1594"/>
        </pc:sldMkLst>
      </pc:sldChg>
      <pc:sldChg chg="addSp modSp add mod">
        <pc:chgData name="Pielorz, Mona" userId="94507dd9-40b4-4652-93a5-88006e92ceca" providerId="ADAL" clId="{B4DB50A2-9470-45EB-B58E-5D4483C9454F}" dt="2025-06-12T09:57:57.726" v="6009"/>
        <pc:sldMkLst>
          <pc:docMk/>
          <pc:sldMk cId="3353529633" sldId="1595"/>
        </pc:sldMkLst>
      </pc:sldChg>
      <pc:sldChg chg="addSp delSp modSp new mod">
        <pc:chgData name="Pielorz, Mona" userId="94507dd9-40b4-4652-93a5-88006e92ceca" providerId="ADAL" clId="{B4DB50A2-9470-45EB-B58E-5D4483C9454F}" dt="2025-06-12T09:57:59.609" v="6010"/>
        <pc:sldMkLst>
          <pc:docMk/>
          <pc:sldMk cId="3057489154" sldId="1596"/>
        </pc:sldMkLst>
      </pc:sldChg>
      <pc:sldChg chg="addSp delSp modSp new mod">
        <pc:chgData name="Pielorz, Mona" userId="94507dd9-40b4-4652-93a5-88006e92ceca" providerId="ADAL" clId="{B4DB50A2-9470-45EB-B58E-5D4483C9454F}" dt="2025-06-12T09:57:17.790" v="5988"/>
        <pc:sldMkLst>
          <pc:docMk/>
          <pc:sldMk cId="1779769016" sldId="1597"/>
        </pc:sldMkLst>
      </pc:sldChg>
      <pc:sldChg chg="addSp delSp modSp new mod">
        <pc:chgData name="Pielorz, Mona" userId="94507dd9-40b4-4652-93a5-88006e92ceca" providerId="ADAL" clId="{B4DB50A2-9470-45EB-B58E-5D4483C9454F}" dt="2025-06-12T09:57:13.278" v="5985"/>
        <pc:sldMkLst>
          <pc:docMk/>
          <pc:sldMk cId="3810632056" sldId="1598"/>
        </pc:sldMkLst>
      </pc:sldChg>
      <pc:sldChg chg="addSp delSp modSp new mod">
        <pc:chgData name="Pielorz, Mona" userId="94507dd9-40b4-4652-93a5-88006e92ceca" providerId="ADAL" clId="{B4DB50A2-9470-45EB-B58E-5D4483C9454F}" dt="2025-06-12T09:57:09.567" v="5983"/>
        <pc:sldMkLst>
          <pc:docMk/>
          <pc:sldMk cId="1577400814" sldId="1599"/>
        </pc:sldMkLst>
      </pc:sldChg>
      <pc:sldChg chg="addSp delSp modSp new mod">
        <pc:chgData name="Pielorz, Mona" userId="94507dd9-40b4-4652-93a5-88006e92ceca" providerId="ADAL" clId="{B4DB50A2-9470-45EB-B58E-5D4483C9454F}" dt="2025-06-12T09:57:01.522" v="5981"/>
        <pc:sldMkLst>
          <pc:docMk/>
          <pc:sldMk cId="3296347614" sldId="1600"/>
        </pc:sldMkLst>
      </pc:sldChg>
      <pc:sldChg chg="addSp delSp modSp new mod">
        <pc:chgData name="Pielorz, Mona" userId="94507dd9-40b4-4652-93a5-88006e92ceca" providerId="ADAL" clId="{B4DB50A2-9470-45EB-B58E-5D4483C9454F}" dt="2025-06-12T09:56:32.233" v="5969"/>
        <pc:sldMkLst>
          <pc:docMk/>
          <pc:sldMk cId="3029092279" sldId="1601"/>
        </pc:sldMkLst>
      </pc:sldChg>
      <pc:sldChg chg="addSp modSp new mod">
        <pc:chgData name="Pielorz, Mona" userId="94507dd9-40b4-4652-93a5-88006e92ceca" providerId="ADAL" clId="{B4DB50A2-9470-45EB-B58E-5D4483C9454F}" dt="2025-06-12T10:00:51.677" v="6014" actId="20577"/>
        <pc:sldMkLst>
          <pc:docMk/>
          <pc:sldMk cId="94323160" sldId="1602"/>
        </pc:sldMkLst>
      </pc:sldChg>
      <pc:sldMasterChg chg="delSldLayout">
        <pc:chgData name="Pielorz, Mona" userId="94507dd9-40b4-4652-93a5-88006e92ceca" providerId="ADAL" clId="{B4DB50A2-9470-45EB-B58E-5D4483C9454F}" dt="2025-06-11T19:58:25.226" v="4833" actId="47"/>
        <pc:sldMasterMkLst>
          <pc:docMk/>
          <pc:sldMasterMk cId="0" sldId="2147483648"/>
        </pc:sldMasterMkLst>
        <pc:sldLayoutChg chg="del">
          <pc:chgData name="Pielorz, Mona" userId="94507dd9-40b4-4652-93a5-88006e92ceca" providerId="ADAL" clId="{B4DB50A2-9470-45EB-B58E-5D4483C9454F}" dt="2025-06-11T19:58:25.226" v="4833" actId="47"/>
          <pc:sldLayoutMkLst>
            <pc:docMk/>
            <pc:sldMasterMk cId="0" sldId="2147483648"/>
            <pc:sldLayoutMk cId="2714941051" sldId="2147483687"/>
          </pc:sldLayoutMkLst>
        </pc:sldLayoutChg>
      </pc:sldMasterChg>
    </pc:docChg>
  </pc:docChgLst>
  <pc:docChgLst>
    <pc:chgData name="Pielorz, Mona" userId="94507dd9-40b4-4652-93a5-88006e92ceca" providerId="ADAL" clId="{915E86D0-9AEF-49FA-B5FF-D8FEF1259580}"/>
    <pc:docChg chg="undo custSel addSld delSld modSld sldOrd">
      <pc:chgData name="Pielorz, Mona" userId="94507dd9-40b4-4652-93a5-88006e92ceca" providerId="ADAL" clId="{915E86D0-9AEF-49FA-B5FF-D8FEF1259580}" dt="2025-10-01T07:59:39.582" v="6363" actId="47"/>
      <pc:docMkLst>
        <pc:docMk/>
      </pc:docMkLst>
      <pc:sldChg chg="modSp mod">
        <pc:chgData name="Pielorz, Mona" userId="94507dd9-40b4-4652-93a5-88006e92ceca" providerId="ADAL" clId="{915E86D0-9AEF-49FA-B5FF-D8FEF1259580}" dt="2025-09-29T11:41:34.508" v="5584" actId="20577"/>
        <pc:sldMkLst>
          <pc:docMk/>
          <pc:sldMk cId="2855734554" sldId="321"/>
        </pc:sldMkLst>
        <pc:spChg chg="mod">
          <ac:chgData name="Pielorz, Mona" userId="94507dd9-40b4-4652-93a5-88006e92ceca" providerId="ADAL" clId="{915E86D0-9AEF-49FA-B5FF-D8FEF1259580}" dt="2025-09-29T11:41:34.508" v="5584" actId="20577"/>
          <ac:spMkLst>
            <pc:docMk/>
            <pc:sldMk cId="2855734554" sldId="321"/>
            <ac:spMk id="6" creationId="{0988C429-EAF0-4D55-AF9E-15B9E9E3645D}"/>
          </ac:spMkLst>
        </pc:spChg>
        <pc:spChg chg="mod">
          <ac:chgData name="Pielorz, Mona" userId="94507dd9-40b4-4652-93a5-88006e92ceca" providerId="ADAL" clId="{915E86D0-9AEF-49FA-B5FF-D8FEF1259580}" dt="2025-09-24T20:45:20.248" v="4585" actId="20577"/>
          <ac:spMkLst>
            <pc:docMk/>
            <pc:sldMk cId="2855734554" sldId="321"/>
            <ac:spMk id="7" creationId="{A8D35533-2A35-4F1B-9D6A-0201287125AD}"/>
          </ac:spMkLst>
        </pc:spChg>
      </pc:sldChg>
      <pc:sldChg chg="modSp">
        <pc:chgData name="Pielorz, Mona" userId="94507dd9-40b4-4652-93a5-88006e92ceca" providerId="ADAL" clId="{915E86D0-9AEF-49FA-B5FF-D8FEF1259580}" dt="2025-09-29T13:46:48.699" v="5630"/>
        <pc:sldMkLst>
          <pc:docMk/>
          <pc:sldMk cId="3263224426" sldId="374"/>
        </pc:sldMkLst>
        <pc:spChg chg="mod">
          <ac:chgData name="Pielorz, Mona" userId="94507dd9-40b4-4652-93a5-88006e92ceca" providerId="ADAL" clId="{915E86D0-9AEF-49FA-B5FF-D8FEF1259580}" dt="2025-09-29T13:46:48.699" v="5630"/>
          <ac:spMkLst>
            <pc:docMk/>
            <pc:sldMk cId="3263224426" sldId="374"/>
            <ac:spMk id="19" creationId="{447E36CE-5617-7C51-9316-EFB9B33993EA}"/>
          </ac:spMkLst>
        </pc:spChg>
      </pc:sldChg>
      <pc:sldChg chg="del">
        <pc:chgData name="Pielorz, Mona" userId="94507dd9-40b4-4652-93a5-88006e92ceca" providerId="ADAL" clId="{915E86D0-9AEF-49FA-B5FF-D8FEF1259580}" dt="2025-09-16T20:58:48.638" v="11" actId="47"/>
        <pc:sldMkLst>
          <pc:docMk/>
          <pc:sldMk cId="3138668657" sldId="384"/>
        </pc:sldMkLst>
      </pc:sldChg>
      <pc:sldChg chg="del">
        <pc:chgData name="Pielorz, Mona" userId="94507dd9-40b4-4652-93a5-88006e92ceca" providerId="ADAL" clId="{915E86D0-9AEF-49FA-B5FF-D8FEF1259580}" dt="2025-09-17T21:31:47.333" v="140" actId="47"/>
        <pc:sldMkLst>
          <pc:docMk/>
          <pc:sldMk cId="953931303" sldId="1558"/>
        </pc:sldMkLst>
      </pc:sldChg>
      <pc:sldChg chg="del">
        <pc:chgData name="Pielorz, Mona" userId="94507dd9-40b4-4652-93a5-88006e92ceca" providerId="ADAL" clId="{915E86D0-9AEF-49FA-B5FF-D8FEF1259580}" dt="2025-09-17T21:31:34.949" v="119" actId="47"/>
        <pc:sldMkLst>
          <pc:docMk/>
          <pc:sldMk cId="1479562942" sldId="1560"/>
        </pc:sldMkLst>
      </pc:sldChg>
      <pc:sldChg chg="del">
        <pc:chgData name="Pielorz, Mona" userId="94507dd9-40b4-4652-93a5-88006e92ceca" providerId="ADAL" clId="{915E86D0-9AEF-49FA-B5FF-D8FEF1259580}" dt="2025-09-17T21:31:36.059" v="120" actId="47"/>
        <pc:sldMkLst>
          <pc:docMk/>
          <pc:sldMk cId="1820087080" sldId="1561"/>
        </pc:sldMkLst>
      </pc:sldChg>
      <pc:sldChg chg="del">
        <pc:chgData name="Pielorz, Mona" userId="94507dd9-40b4-4652-93a5-88006e92ceca" providerId="ADAL" clId="{915E86D0-9AEF-49FA-B5FF-D8FEF1259580}" dt="2025-09-17T21:31:37.845" v="122" actId="47"/>
        <pc:sldMkLst>
          <pc:docMk/>
          <pc:sldMk cId="3809516636" sldId="1562"/>
        </pc:sldMkLst>
      </pc:sldChg>
      <pc:sldChg chg="del">
        <pc:chgData name="Pielorz, Mona" userId="94507dd9-40b4-4652-93a5-88006e92ceca" providerId="ADAL" clId="{915E86D0-9AEF-49FA-B5FF-D8FEF1259580}" dt="2025-09-17T21:31:38.554" v="123" actId="47"/>
        <pc:sldMkLst>
          <pc:docMk/>
          <pc:sldMk cId="403635729" sldId="1564"/>
        </pc:sldMkLst>
      </pc:sldChg>
      <pc:sldChg chg="del">
        <pc:chgData name="Pielorz, Mona" userId="94507dd9-40b4-4652-93a5-88006e92ceca" providerId="ADAL" clId="{915E86D0-9AEF-49FA-B5FF-D8FEF1259580}" dt="2025-09-17T21:31:39.333" v="124" actId="47"/>
        <pc:sldMkLst>
          <pc:docMk/>
          <pc:sldMk cId="1294437846" sldId="1565"/>
        </pc:sldMkLst>
      </pc:sldChg>
      <pc:sldChg chg="del">
        <pc:chgData name="Pielorz, Mona" userId="94507dd9-40b4-4652-93a5-88006e92ceca" providerId="ADAL" clId="{915E86D0-9AEF-49FA-B5FF-D8FEF1259580}" dt="2025-09-17T21:31:40.026" v="125" actId="47"/>
        <pc:sldMkLst>
          <pc:docMk/>
          <pc:sldMk cId="2845449067" sldId="1566"/>
        </pc:sldMkLst>
      </pc:sldChg>
      <pc:sldChg chg="del">
        <pc:chgData name="Pielorz, Mona" userId="94507dd9-40b4-4652-93a5-88006e92ceca" providerId="ADAL" clId="{915E86D0-9AEF-49FA-B5FF-D8FEF1259580}" dt="2025-09-17T21:31:40.752" v="126" actId="47"/>
        <pc:sldMkLst>
          <pc:docMk/>
          <pc:sldMk cId="2465123663" sldId="1567"/>
        </pc:sldMkLst>
      </pc:sldChg>
      <pc:sldChg chg="del">
        <pc:chgData name="Pielorz, Mona" userId="94507dd9-40b4-4652-93a5-88006e92ceca" providerId="ADAL" clId="{915E86D0-9AEF-49FA-B5FF-D8FEF1259580}" dt="2025-09-17T21:31:41.455" v="127" actId="47"/>
        <pc:sldMkLst>
          <pc:docMk/>
          <pc:sldMk cId="3188715927" sldId="1568"/>
        </pc:sldMkLst>
      </pc:sldChg>
      <pc:sldChg chg="del">
        <pc:chgData name="Pielorz, Mona" userId="94507dd9-40b4-4652-93a5-88006e92ceca" providerId="ADAL" clId="{915E86D0-9AEF-49FA-B5FF-D8FEF1259580}" dt="2025-09-17T21:31:42.111" v="128" actId="47"/>
        <pc:sldMkLst>
          <pc:docMk/>
          <pc:sldMk cId="4238158728" sldId="1569"/>
        </pc:sldMkLst>
      </pc:sldChg>
      <pc:sldChg chg="del">
        <pc:chgData name="Pielorz, Mona" userId="94507dd9-40b4-4652-93a5-88006e92ceca" providerId="ADAL" clId="{915E86D0-9AEF-49FA-B5FF-D8FEF1259580}" dt="2025-09-17T21:31:42.736" v="129" actId="47"/>
        <pc:sldMkLst>
          <pc:docMk/>
          <pc:sldMk cId="4037741658" sldId="1570"/>
        </pc:sldMkLst>
      </pc:sldChg>
      <pc:sldChg chg="del">
        <pc:chgData name="Pielorz, Mona" userId="94507dd9-40b4-4652-93a5-88006e92ceca" providerId="ADAL" clId="{915E86D0-9AEF-49FA-B5FF-D8FEF1259580}" dt="2025-09-17T21:31:46.154" v="135" actId="47"/>
        <pc:sldMkLst>
          <pc:docMk/>
          <pc:sldMk cId="229500857" sldId="1571"/>
        </pc:sldMkLst>
      </pc:sldChg>
      <pc:sldChg chg="del">
        <pc:chgData name="Pielorz, Mona" userId="94507dd9-40b4-4652-93a5-88006e92ceca" providerId="ADAL" clId="{915E86D0-9AEF-49FA-B5FF-D8FEF1259580}" dt="2025-09-17T21:31:46.885" v="138" actId="47"/>
        <pc:sldMkLst>
          <pc:docMk/>
          <pc:sldMk cId="3095174774" sldId="1572"/>
        </pc:sldMkLst>
      </pc:sldChg>
      <pc:sldChg chg="del">
        <pc:chgData name="Pielorz, Mona" userId="94507dd9-40b4-4652-93a5-88006e92ceca" providerId="ADAL" clId="{915E86D0-9AEF-49FA-B5FF-D8FEF1259580}" dt="2025-09-17T21:31:37.082" v="121" actId="47"/>
        <pc:sldMkLst>
          <pc:docMk/>
          <pc:sldMk cId="2553473416" sldId="1574"/>
        </pc:sldMkLst>
      </pc:sldChg>
      <pc:sldChg chg="del">
        <pc:chgData name="Pielorz, Mona" userId="94507dd9-40b4-4652-93a5-88006e92ceca" providerId="ADAL" clId="{915E86D0-9AEF-49FA-B5FF-D8FEF1259580}" dt="2025-09-17T21:31:43.397" v="130" actId="47"/>
        <pc:sldMkLst>
          <pc:docMk/>
          <pc:sldMk cId="1849441396" sldId="1575"/>
        </pc:sldMkLst>
      </pc:sldChg>
      <pc:sldChg chg="del">
        <pc:chgData name="Pielorz, Mona" userId="94507dd9-40b4-4652-93a5-88006e92ceca" providerId="ADAL" clId="{915E86D0-9AEF-49FA-B5FF-D8FEF1259580}" dt="2025-09-17T21:31:44.101" v="131" actId="47"/>
        <pc:sldMkLst>
          <pc:docMk/>
          <pc:sldMk cId="2910013250" sldId="1576"/>
        </pc:sldMkLst>
      </pc:sldChg>
      <pc:sldChg chg="del">
        <pc:chgData name="Pielorz, Mona" userId="94507dd9-40b4-4652-93a5-88006e92ceca" providerId="ADAL" clId="{915E86D0-9AEF-49FA-B5FF-D8FEF1259580}" dt="2025-09-17T21:31:44.810" v="132" actId="47"/>
        <pc:sldMkLst>
          <pc:docMk/>
          <pc:sldMk cId="4280745974" sldId="1577"/>
        </pc:sldMkLst>
      </pc:sldChg>
      <pc:sldChg chg="del">
        <pc:chgData name="Pielorz, Mona" userId="94507dd9-40b4-4652-93a5-88006e92ceca" providerId="ADAL" clId="{915E86D0-9AEF-49FA-B5FF-D8FEF1259580}" dt="2025-09-17T21:31:46.383" v="136" actId="47"/>
        <pc:sldMkLst>
          <pc:docMk/>
          <pc:sldMk cId="2577276211" sldId="1578"/>
        </pc:sldMkLst>
      </pc:sldChg>
      <pc:sldChg chg="del">
        <pc:chgData name="Pielorz, Mona" userId="94507dd9-40b4-4652-93a5-88006e92ceca" providerId="ADAL" clId="{915E86D0-9AEF-49FA-B5FF-D8FEF1259580}" dt="2025-09-17T21:31:46.618" v="137" actId="47"/>
        <pc:sldMkLst>
          <pc:docMk/>
          <pc:sldMk cId="2430819833" sldId="1579"/>
        </pc:sldMkLst>
      </pc:sldChg>
      <pc:sldChg chg="del">
        <pc:chgData name="Pielorz, Mona" userId="94507dd9-40b4-4652-93a5-88006e92ceca" providerId="ADAL" clId="{915E86D0-9AEF-49FA-B5FF-D8FEF1259580}" dt="2025-09-17T21:31:45.381" v="133" actId="47"/>
        <pc:sldMkLst>
          <pc:docMk/>
          <pc:sldMk cId="1798605590" sldId="1580"/>
        </pc:sldMkLst>
      </pc:sldChg>
      <pc:sldChg chg="del">
        <pc:chgData name="Pielorz, Mona" userId="94507dd9-40b4-4652-93a5-88006e92ceca" providerId="ADAL" clId="{915E86D0-9AEF-49FA-B5FF-D8FEF1259580}" dt="2025-09-17T21:31:45.775" v="134" actId="47"/>
        <pc:sldMkLst>
          <pc:docMk/>
          <pc:sldMk cId="2121351720" sldId="1581"/>
        </pc:sldMkLst>
      </pc:sldChg>
      <pc:sldChg chg="del">
        <pc:chgData name="Pielorz, Mona" userId="94507dd9-40b4-4652-93a5-88006e92ceca" providerId="ADAL" clId="{915E86D0-9AEF-49FA-B5FF-D8FEF1259580}" dt="2025-09-17T21:31:47.088" v="139" actId="47"/>
        <pc:sldMkLst>
          <pc:docMk/>
          <pc:sldMk cId="2815497826" sldId="1582"/>
        </pc:sldMkLst>
      </pc:sldChg>
      <pc:sldChg chg="del">
        <pc:chgData name="Pielorz, Mona" userId="94507dd9-40b4-4652-93a5-88006e92ceca" providerId="ADAL" clId="{915E86D0-9AEF-49FA-B5FF-D8FEF1259580}" dt="2025-09-17T21:31:48.890" v="145" actId="47"/>
        <pc:sldMkLst>
          <pc:docMk/>
          <pc:sldMk cId="3452321538" sldId="1583"/>
        </pc:sldMkLst>
      </pc:sldChg>
      <pc:sldChg chg="del">
        <pc:chgData name="Pielorz, Mona" userId="94507dd9-40b4-4652-93a5-88006e92ceca" providerId="ADAL" clId="{915E86D0-9AEF-49FA-B5FF-D8FEF1259580}" dt="2025-09-17T21:31:48.197" v="142" actId="47"/>
        <pc:sldMkLst>
          <pc:docMk/>
          <pc:sldMk cId="978672479" sldId="1584"/>
        </pc:sldMkLst>
      </pc:sldChg>
      <pc:sldChg chg="del">
        <pc:chgData name="Pielorz, Mona" userId="94507dd9-40b4-4652-93a5-88006e92ceca" providerId="ADAL" clId="{915E86D0-9AEF-49FA-B5FF-D8FEF1259580}" dt="2025-09-17T21:31:47.941" v="141" actId="47"/>
        <pc:sldMkLst>
          <pc:docMk/>
          <pc:sldMk cId="766376708" sldId="1585"/>
        </pc:sldMkLst>
      </pc:sldChg>
      <pc:sldChg chg="del">
        <pc:chgData name="Pielorz, Mona" userId="94507dd9-40b4-4652-93a5-88006e92ceca" providerId="ADAL" clId="{915E86D0-9AEF-49FA-B5FF-D8FEF1259580}" dt="2025-09-17T21:31:48.439" v="143" actId="47"/>
        <pc:sldMkLst>
          <pc:docMk/>
          <pc:sldMk cId="518134688" sldId="1587"/>
        </pc:sldMkLst>
      </pc:sldChg>
      <pc:sldChg chg="del">
        <pc:chgData name="Pielorz, Mona" userId="94507dd9-40b4-4652-93a5-88006e92ceca" providerId="ADAL" clId="{915E86D0-9AEF-49FA-B5FF-D8FEF1259580}" dt="2025-09-17T21:31:48.634" v="144" actId="47"/>
        <pc:sldMkLst>
          <pc:docMk/>
          <pc:sldMk cId="3981361002" sldId="1588"/>
        </pc:sldMkLst>
      </pc:sldChg>
      <pc:sldChg chg="del">
        <pc:chgData name="Pielorz, Mona" userId="94507dd9-40b4-4652-93a5-88006e92ceca" providerId="ADAL" clId="{915E86D0-9AEF-49FA-B5FF-D8FEF1259580}" dt="2025-09-17T21:31:53.114" v="148" actId="47"/>
        <pc:sldMkLst>
          <pc:docMk/>
          <pc:sldMk cId="94323160" sldId="1602"/>
        </pc:sldMkLst>
      </pc:sldChg>
      <pc:sldChg chg="modSp del mod modNotesTx">
        <pc:chgData name="Pielorz, Mona" userId="94507dd9-40b4-4652-93a5-88006e92ceca" providerId="ADAL" clId="{915E86D0-9AEF-49FA-B5FF-D8FEF1259580}" dt="2025-09-24T20:49:59.878" v="4733" actId="47"/>
        <pc:sldMkLst>
          <pc:docMk/>
          <pc:sldMk cId="2063458901" sldId="1603"/>
        </pc:sldMkLst>
      </pc:sldChg>
      <pc:sldChg chg="del">
        <pc:chgData name="Pielorz, Mona" userId="94507dd9-40b4-4652-93a5-88006e92ceca" providerId="ADAL" clId="{915E86D0-9AEF-49FA-B5FF-D8FEF1259580}" dt="2025-09-17T21:31:51.638" v="147" actId="47"/>
        <pc:sldMkLst>
          <pc:docMk/>
          <pc:sldMk cId="3773123500" sldId="1604"/>
        </pc:sldMkLst>
      </pc:sldChg>
      <pc:sldChg chg="addSp delSp modSp del mod">
        <pc:chgData name="Pielorz, Mona" userId="94507dd9-40b4-4652-93a5-88006e92ceca" providerId="ADAL" clId="{915E86D0-9AEF-49FA-B5FF-D8FEF1259580}" dt="2025-09-18T07:28:37.761" v="919" actId="47"/>
        <pc:sldMkLst>
          <pc:docMk/>
          <pc:sldMk cId="312100315" sldId="1605"/>
        </pc:sldMkLst>
      </pc:sldChg>
      <pc:sldChg chg="modSp add del mod">
        <pc:chgData name="Pielorz, Mona" userId="94507dd9-40b4-4652-93a5-88006e92ceca" providerId="ADAL" clId="{915E86D0-9AEF-49FA-B5FF-D8FEF1259580}" dt="2025-09-30T09:23:58.242" v="5909" actId="255"/>
        <pc:sldMkLst>
          <pc:docMk/>
          <pc:sldMk cId="3381381810" sldId="1606"/>
        </pc:sldMkLst>
        <pc:spChg chg="mod">
          <ac:chgData name="Pielorz, Mona" userId="94507dd9-40b4-4652-93a5-88006e92ceca" providerId="ADAL" clId="{915E86D0-9AEF-49FA-B5FF-D8FEF1259580}" dt="2025-09-30T09:23:58.242" v="5909" actId="255"/>
          <ac:spMkLst>
            <pc:docMk/>
            <pc:sldMk cId="3381381810" sldId="1606"/>
            <ac:spMk id="3" creationId="{E6F55D6B-1298-4466-34A0-BEDFB64D54BE}"/>
          </ac:spMkLst>
        </pc:spChg>
      </pc:sldChg>
      <pc:sldChg chg="del">
        <pc:chgData name="Pielorz, Mona" userId="94507dd9-40b4-4652-93a5-88006e92ceca" providerId="ADAL" clId="{915E86D0-9AEF-49FA-B5FF-D8FEF1259580}" dt="2025-09-17T21:31:49.125" v="146" actId="47"/>
        <pc:sldMkLst>
          <pc:docMk/>
          <pc:sldMk cId="3771168678" sldId="1607"/>
        </pc:sldMkLst>
      </pc:sldChg>
      <pc:sldChg chg="modSp del mod ord">
        <pc:chgData name="Pielorz, Mona" userId="94507dd9-40b4-4652-93a5-88006e92ceca" providerId="ADAL" clId="{915E86D0-9AEF-49FA-B5FF-D8FEF1259580}" dt="2025-09-22T12:52:09.877" v="1770" actId="47"/>
        <pc:sldMkLst>
          <pc:docMk/>
          <pc:sldMk cId="3709434825" sldId="1609"/>
        </pc:sldMkLst>
      </pc:sldChg>
      <pc:sldChg chg="del">
        <pc:chgData name="Pielorz, Mona" userId="94507dd9-40b4-4652-93a5-88006e92ceca" providerId="ADAL" clId="{915E86D0-9AEF-49FA-B5FF-D8FEF1259580}" dt="2025-09-17T21:31:33.520" v="118" actId="47"/>
        <pc:sldMkLst>
          <pc:docMk/>
          <pc:sldMk cId="931306574" sldId="1611"/>
        </pc:sldMkLst>
      </pc:sldChg>
      <pc:sldChg chg="addSp delSp modSp new del mod ord">
        <pc:chgData name="Pielorz, Mona" userId="94507dd9-40b4-4652-93a5-88006e92ceca" providerId="ADAL" clId="{915E86D0-9AEF-49FA-B5FF-D8FEF1259580}" dt="2025-09-24T20:55:34.968" v="4866" actId="47"/>
        <pc:sldMkLst>
          <pc:docMk/>
          <pc:sldMk cId="608392333" sldId="1612"/>
        </pc:sldMkLst>
      </pc:sldChg>
      <pc:sldChg chg="addSp delSp modSp new mod ord modNotesTx">
        <pc:chgData name="Pielorz, Mona" userId="94507dd9-40b4-4652-93a5-88006e92ceca" providerId="ADAL" clId="{915E86D0-9AEF-49FA-B5FF-D8FEF1259580}" dt="2025-09-30T13:28:29.055" v="6320" actId="1076"/>
        <pc:sldMkLst>
          <pc:docMk/>
          <pc:sldMk cId="1891534201" sldId="1613"/>
        </pc:sldMkLst>
        <pc:spChg chg="mod">
          <ac:chgData name="Pielorz, Mona" userId="94507dd9-40b4-4652-93a5-88006e92ceca" providerId="ADAL" clId="{915E86D0-9AEF-49FA-B5FF-D8FEF1259580}" dt="2025-09-30T09:20:09.272" v="5875" actId="255"/>
          <ac:spMkLst>
            <pc:docMk/>
            <pc:sldMk cId="1891534201" sldId="1613"/>
            <ac:spMk id="3" creationId="{E6BA5D48-01D1-3531-B2AF-38933389E52C}"/>
          </ac:spMkLst>
        </pc:spChg>
        <pc:spChg chg="add mod">
          <ac:chgData name="Pielorz, Mona" userId="94507dd9-40b4-4652-93a5-88006e92ceca" providerId="ADAL" clId="{915E86D0-9AEF-49FA-B5FF-D8FEF1259580}" dt="2025-09-30T13:28:13.540" v="6315" actId="1076"/>
          <ac:spMkLst>
            <pc:docMk/>
            <pc:sldMk cId="1891534201" sldId="1613"/>
            <ac:spMk id="5" creationId="{D23B7515-3870-6C54-A153-C2E970480D6B}"/>
          </ac:spMkLst>
        </pc:spChg>
        <pc:spChg chg="add mod">
          <ac:chgData name="Pielorz, Mona" userId="94507dd9-40b4-4652-93a5-88006e92ceca" providerId="ADAL" clId="{915E86D0-9AEF-49FA-B5FF-D8FEF1259580}" dt="2025-09-30T13:28:19.904" v="6316" actId="1076"/>
          <ac:spMkLst>
            <pc:docMk/>
            <pc:sldMk cId="1891534201" sldId="1613"/>
            <ac:spMk id="6" creationId="{9E73E02B-A08A-9922-42AE-7298D6EC9E13}"/>
          </ac:spMkLst>
        </pc:spChg>
        <pc:picChg chg="add mod">
          <ac:chgData name="Pielorz, Mona" userId="94507dd9-40b4-4652-93a5-88006e92ceca" providerId="ADAL" clId="{915E86D0-9AEF-49FA-B5FF-D8FEF1259580}" dt="2025-09-30T13:28:29.055" v="6320" actId="1076"/>
          <ac:picMkLst>
            <pc:docMk/>
            <pc:sldMk cId="1891534201" sldId="1613"/>
            <ac:picMk id="2" creationId="{62E2E635-E580-51C2-ABCB-AE6FE7262EE3}"/>
          </ac:picMkLst>
        </pc:picChg>
      </pc:sldChg>
      <pc:sldChg chg="addSp delSp modSp new mod modNotesTx">
        <pc:chgData name="Pielorz, Mona" userId="94507dd9-40b4-4652-93a5-88006e92ceca" providerId="ADAL" clId="{915E86D0-9AEF-49FA-B5FF-D8FEF1259580}" dt="2025-09-30T13:27:56.555" v="6312" actId="1076"/>
        <pc:sldMkLst>
          <pc:docMk/>
          <pc:sldMk cId="1759999257" sldId="1614"/>
        </pc:sldMkLst>
        <pc:spChg chg="mod">
          <ac:chgData name="Pielorz, Mona" userId="94507dd9-40b4-4652-93a5-88006e92ceca" providerId="ADAL" clId="{915E86D0-9AEF-49FA-B5FF-D8FEF1259580}" dt="2025-09-30T09:19:25.704" v="5871" actId="255"/>
          <ac:spMkLst>
            <pc:docMk/>
            <pc:sldMk cId="1759999257" sldId="1614"/>
            <ac:spMk id="3" creationId="{8D498435-94A5-20A3-0E57-6FEE9BA1389E}"/>
          </ac:spMkLst>
        </pc:spChg>
        <pc:spChg chg="add mod">
          <ac:chgData name="Pielorz, Mona" userId="94507dd9-40b4-4652-93a5-88006e92ceca" providerId="ADAL" clId="{915E86D0-9AEF-49FA-B5FF-D8FEF1259580}" dt="2025-09-30T13:27:35.598" v="6305" actId="1076"/>
          <ac:spMkLst>
            <pc:docMk/>
            <pc:sldMk cId="1759999257" sldId="1614"/>
            <ac:spMk id="5" creationId="{2AF425C7-56EC-2365-E5AF-C419110F2FE1}"/>
          </ac:spMkLst>
        </pc:spChg>
        <pc:spChg chg="add mod">
          <ac:chgData name="Pielorz, Mona" userId="94507dd9-40b4-4652-93a5-88006e92ceca" providerId="ADAL" clId="{915E86D0-9AEF-49FA-B5FF-D8FEF1259580}" dt="2025-09-30T13:27:41.544" v="6306" actId="1076"/>
          <ac:spMkLst>
            <pc:docMk/>
            <pc:sldMk cId="1759999257" sldId="1614"/>
            <ac:spMk id="6" creationId="{1CCF873A-7200-B3B9-986D-B1F9FB512D33}"/>
          </ac:spMkLst>
        </pc:spChg>
        <pc:picChg chg="add mod">
          <ac:chgData name="Pielorz, Mona" userId="94507dd9-40b4-4652-93a5-88006e92ceca" providerId="ADAL" clId="{915E86D0-9AEF-49FA-B5FF-D8FEF1259580}" dt="2025-09-30T13:27:56.555" v="6312" actId="1076"/>
          <ac:picMkLst>
            <pc:docMk/>
            <pc:sldMk cId="1759999257" sldId="1614"/>
            <ac:picMk id="2" creationId="{E866FB6C-82E5-9244-D9C5-B65A828C0028}"/>
          </ac:picMkLst>
        </pc:picChg>
      </pc:sldChg>
      <pc:sldChg chg="addSp delSp modSp new del mod modNotesTx">
        <pc:chgData name="Pielorz, Mona" userId="94507dd9-40b4-4652-93a5-88006e92ceca" providerId="ADAL" clId="{915E86D0-9AEF-49FA-B5FF-D8FEF1259580}" dt="2025-09-24T21:36:03.552" v="4945" actId="47"/>
        <pc:sldMkLst>
          <pc:docMk/>
          <pc:sldMk cId="4197769085" sldId="1615"/>
        </pc:sldMkLst>
      </pc:sldChg>
      <pc:sldChg chg="addSp delSp modSp new del mod ord modShow">
        <pc:chgData name="Pielorz, Mona" userId="94507dd9-40b4-4652-93a5-88006e92ceca" providerId="ADAL" clId="{915E86D0-9AEF-49FA-B5FF-D8FEF1259580}" dt="2025-09-24T21:43:13.592" v="4968" actId="47"/>
        <pc:sldMkLst>
          <pc:docMk/>
          <pc:sldMk cId="2322973423" sldId="1616"/>
        </pc:sldMkLst>
      </pc:sldChg>
      <pc:sldChg chg="addSp delSp modSp new del mod modNotesTx">
        <pc:chgData name="Pielorz, Mona" userId="94507dd9-40b4-4652-93a5-88006e92ceca" providerId="ADAL" clId="{915E86D0-9AEF-49FA-B5FF-D8FEF1259580}" dt="2025-09-25T07:49:37.562" v="5131" actId="47"/>
        <pc:sldMkLst>
          <pc:docMk/>
          <pc:sldMk cId="512102587" sldId="1617"/>
        </pc:sldMkLst>
      </pc:sldChg>
      <pc:sldChg chg="addSp delSp modSp new del mod modNotesTx">
        <pc:chgData name="Pielorz, Mona" userId="94507dd9-40b4-4652-93a5-88006e92ceca" providerId="ADAL" clId="{915E86D0-9AEF-49FA-B5FF-D8FEF1259580}" dt="2025-09-24T21:42:48.077" v="4954" actId="47"/>
        <pc:sldMkLst>
          <pc:docMk/>
          <pc:sldMk cId="2874702605" sldId="1618"/>
        </pc:sldMkLst>
      </pc:sldChg>
      <pc:sldChg chg="addSp delSp modSp new del mod">
        <pc:chgData name="Pielorz, Mona" userId="94507dd9-40b4-4652-93a5-88006e92ceca" providerId="ADAL" clId="{915E86D0-9AEF-49FA-B5FF-D8FEF1259580}" dt="2025-09-24T21:42:48.882" v="4955" actId="47"/>
        <pc:sldMkLst>
          <pc:docMk/>
          <pc:sldMk cId="484964960" sldId="1619"/>
        </pc:sldMkLst>
      </pc:sldChg>
      <pc:sldChg chg="modSp new del mod">
        <pc:chgData name="Pielorz, Mona" userId="94507dd9-40b4-4652-93a5-88006e92ceca" providerId="ADAL" clId="{915E86D0-9AEF-49FA-B5FF-D8FEF1259580}" dt="2025-09-24T21:42:49.646" v="4956" actId="47"/>
        <pc:sldMkLst>
          <pc:docMk/>
          <pc:sldMk cId="3859595391" sldId="1620"/>
        </pc:sldMkLst>
      </pc:sldChg>
      <pc:sldChg chg="modSp new del mod">
        <pc:chgData name="Pielorz, Mona" userId="94507dd9-40b4-4652-93a5-88006e92ceca" providerId="ADAL" clId="{915E86D0-9AEF-49FA-B5FF-D8FEF1259580}" dt="2025-09-24T21:42:50.396" v="4957" actId="47"/>
        <pc:sldMkLst>
          <pc:docMk/>
          <pc:sldMk cId="50338158" sldId="1621"/>
        </pc:sldMkLst>
      </pc:sldChg>
      <pc:sldChg chg="addSp delSp modSp new del mod ord">
        <pc:chgData name="Pielorz, Mona" userId="94507dd9-40b4-4652-93a5-88006e92ceca" providerId="ADAL" clId="{915E86D0-9AEF-49FA-B5FF-D8FEF1259580}" dt="2025-09-22T12:59:22.394" v="1917" actId="47"/>
        <pc:sldMkLst>
          <pc:docMk/>
          <pc:sldMk cId="1232637749" sldId="1622"/>
        </pc:sldMkLst>
      </pc:sldChg>
      <pc:sldChg chg="addSp delSp modSp new del mod modNotesTx">
        <pc:chgData name="Pielorz, Mona" userId="94507dd9-40b4-4652-93a5-88006e92ceca" providerId="ADAL" clId="{915E86D0-9AEF-49FA-B5FF-D8FEF1259580}" dt="2025-09-24T21:42:51.392" v="4958" actId="47"/>
        <pc:sldMkLst>
          <pc:docMk/>
          <pc:sldMk cId="3645250145" sldId="1623"/>
        </pc:sldMkLst>
      </pc:sldChg>
      <pc:sldChg chg="addSp delSp modSp new del mod">
        <pc:chgData name="Pielorz, Mona" userId="94507dd9-40b4-4652-93a5-88006e92ceca" providerId="ADAL" clId="{915E86D0-9AEF-49FA-B5FF-D8FEF1259580}" dt="2025-09-24T21:42:53.067" v="4959" actId="47"/>
        <pc:sldMkLst>
          <pc:docMk/>
          <pc:sldMk cId="3240719899" sldId="1624"/>
        </pc:sldMkLst>
      </pc:sldChg>
      <pc:sldChg chg="modSp new del mod">
        <pc:chgData name="Pielorz, Mona" userId="94507dd9-40b4-4652-93a5-88006e92ceca" providerId="ADAL" clId="{915E86D0-9AEF-49FA-B5FF-D8FEF1259580}" dt="2025-09-24T21:42:53.441" v="4960" actId="47"/>
        <pc:sldMkLst>
          <pc:docMk/>
          <pc:sldMk cId="201730492" sldId="1625"/>
        </pc:sldMkLst>
      </pc:sldChg>
      <pc:sldChg chg="modSp new del mod">
        <pc:chgData name="Pielorz, Mona" userId="94507dd9-40b4-4652-93a5-88006e92ceca" providerId="ADAL" clId="{915E86D0-9AEF-49FA-B5FF-D8FEF1259580}" dt="2025-09-24T21:42:54.116" v="4961" actId="47"/>
        <pc:sldMkLst>
          <pc:docMk/>
          <pc:sldMk cId="2194266711" sldId="1626"/>
        </pc:sldMkLst>
      </pc:sldChg>
      <pc:sldChg chg="modSp new del mod">
        <pc:chgData name="Pielorz, Mona" userId="94507dd9-40b4-4652-93a5-88006e92ceca" providerId="ADAL" clId="{915E86D0-9AEF-49FA-B5FF-D8FEF1259580}" dt="2025-09-18T00:19:08.595" v="818" actId="47"/>
        <pc:sldMkLst>
          <pc:docMk/>
          <pc:sldMk cId="2487379091" sldId="1627"/>
        </pc:sldMkLst>
      </pc:sldChg>
      <pc:sldChg chg="modSp new del mod">
        <pc:chgData name="Pielorz, Mona" userId="94507dd9-40b4-4652-93a5-88006e92ceca" providerId="ADAL" clId="{915E86D0-9AEF-49FA-B5FF-D8FEF1259580}" dt="2025-09-24T21:42:55.431" v="4963" actId="47"/>
        <pc:sldMkLst>
          <pc:docMk/>
          <pc:sldMk cId="1824534471" sldId="1628"/>
        </pc:sldMkLst>
      </pc:sldChg>
      <pc:sldChg chg="addSp delSp modSp new del mod">
        <pc:chgData name="Pielorz, Mona" userId="94507dd9-40b4-4652-93a5-88006e92ceca" providerId="ADAL" clId="{915E86D0-9AEF-49FA-B5FF-D8FEF1259580}" dt="2025-09-24T21:42:54.731" v="4962" actId="47"/>
        <pc:sldMkLst>
          <pc:docMk/>
          <pc:sldMk cId="2010340553" sldId="1629"/>
        </pc:sldMkLst>
      </pc:sldChg>
      <pc:sldChg chg="modSp new del mod">
        <pc:chgData name="Pielorz, Mona" userId="94507dd9-40b4-4652-93a5-88006e92ceca" providerId="ADAL" clId="{915E86D0-9AEF-49FA-B5FF-D8FEF1259580}" dt="2025-09-18T00:23:12.731" v="847" actId="47"/>
        <pc:sldMkLst>
          <pc:docMk/>
          <pc:sldMk cId="76130871" sldId="1630"/>
        </pc:sldMkLst>
      </pc:sldChg>
      <pc:sldChg chg="modSp new del mod">
        <pc:chgData name="Pielorz, Mona" userId="94507dd9-40b4-4652-93a5-88006e92ceca" providerId="ADAL" clId="{915E86D0-9AEF-49FA-B5FF-D8FEF1259580}" dt="2025-09-24T21:42:56.092" v="4964" actId="47"/>
        <pc:sldMkLst>
          <pc:docMk/>
          <pc:sldMk cId="502848664" sldId="1630"/>
        </pc:sldMkLst>
      </pc:sldChg>
      <pc:sldChg chg="modSp new del mod">
        <pc:chgData name="Pielorz, Mona" userId="94507dd9-40b4-4652-93a5-88006e92ceca" providerId="ADAL" clId="{915E86D0-9AEF-49FA-B5FF-D8FEF1259580}" dt="2025-09-22T15:04:06.938" v="2249" actId="47"/>
        <pc:sldMkLst>
          <pc:docMk/>
          <pc:sldMk cId="3726826784" sldId="1631"/>
        </pc:sldMkLst>
      </pc:sldChg>
      <pc:sldChg chg="addSp delSp modSp new mod modNotesTx">
        <pc:chgData name="Pielorz, Mona" userId="94507dd9-40b4-4652-93a5-88006e92ceca" providerId="ADAL" clId="{915E86D0-9AEF-49FA-B5FF-D8FEF1259580}" dt="2025-09-30T13:27:10.026" v="6297" actId="1076"/>
        <pc:sldMkLst>
          <pc:docMk/>
          <pc:sldMk cId="2971559396" sldId="1632"/>
        </pc:sldMkLst>
        <pc:spChg chg="add mod">
          <ac:chgData name="Pielorz, Mona" userId="94507dd9-40b4-4652-93a5-88006e92ceca" providerId="ADAL" clId="{915E86D0-9AEF-49FA-B5FF-D8FEF1259580}" dt="2025-09-30T09:18:35.637" v="5861" actId="113"/>
          <ac:spMkLst>
            <pc:docMk/>
            <pc:sldMk cId="2971559396" sldId="1632"/>
            <ac:spMk id="4" creationId="{7EE8C58B-D8C0-D2FB-2776-839F4232951E}"/>
          </ac:spMkLst>
        </pc:spChg>
        <pc:spChg chg="mod ord">
          <ac:chgData name="Pielorz, Mona" userId="94507dd9-40b4-4652-93a5-88006e92ceca" providerId="ADAL" clId="{915E86D0-9AEF-49FA-B5FF-D8FEF1259580}" dt="2025-09-18T07:27:59.689" v="892" actId="26606"/>
          <ac:spMkLst>
            <pc:docMk/>
            <pc:sldMk cId="2971559396" sldId="1632"/>
            <ac:spMk id="5" creationId="{4F7A7B33-AFDC-94B4-8114-0324DAC8298C}"/>
          </ac:spMkLst>
        </pc:spChg>
        <pc:spChg chg="add mod">
          <ac:chgData name="Pielorz, Mona" userId="94507dd9-40b4-4652-93a5-88006e92ceca" providerId="ADAL" clId="{915E86D0-9AEF-49FA-B5FF-D8FEF1259580}" dt="2025-09-30T13:26:05.723" v="6290" actId="1076"/>
          <ac:spMkLst>
            <pc:docMk/>
            <pc:sldMk cId="2971559396" sldId="1632"/>
            <ac:spMk id="8" creationId="{3B8F73D1-D778-50B8-CA25-A97AF2399476}"/>
          </ac:spMkLst>
        </pc:spChg>
        <pc:spChg chg="add mod">
          <ac:chgData name="Pielorz, Mona" userId="94507dd9-40b4-4652-93a5-88006e92ceca" providerId="ADAL" clId="{915E86D0-9AEF-49FA-B5FF-D8FEF1259580}" dt="2025-09-30T09:20:00.015" v="5874" actId="255"/>
          <ac:spMkLst>
            <pc:docMk/>
            <pc:sldMk cId="2971559396" sldId="1632"/>
            <ac:spMk id="13" creationId="{C4450D04-D237-000B-9558-4CBFA8D6CCDD}"/>
          </ac:spMkLst>
        </pc:spChg>
        <pc:picChg chg="add del mod">
          <ac:chgData name="Pielorz, Mona" userId="94507dd9-40b4-4652-93a5-88006e92ceca" providerId="ADAL" clId="{915E86D0-9AEF-49FA-B5FF-D8FEF1259580}" dt="2025-09-30T13:26:58.513" v="6294" actId="478"/>
          <ac:picMkLst>
            <pc:docMk/>
            <pc:sldMk cId="2971559396" sldId="1632"/>
            <ac:picMk id="2" creationId="{C68ADFE6-05C6-AFD3-309C-F7A4B0920186}"/>
          </ac:picMkLst>
        </pc:picChg>
        <pc:picChg chg="add mod">
          <ac:chgData name="Pielorz, Mona" userId="94507dd9-40b4-4652-93a5-88006e92ceca" providerId="ADAL" clId="{915E86D0-9AEF-49FA-B5FF-D8FEF1259580}" dt="2025-09-30T13:27:10.026" v="6297" actId="1076"/>
          <ac:picMkLst>
            <pc:docMk/>
            <pc:sldMk cId="2971559396" sldId="1632"/>
            <ac:picMk id="3074" creationId="{7E7908AF-95A8-3A16-65F6-23CC811E7F54}"/>
          </ac:picMkLst>
        </pc:picChg>
      </pc:sldChg>
      <pc:sldChg chg="add del">
        <pc:chgData name="Pielorz, Mona" userId="94507dd9-40b4-4652-93a5-88006e92ceca" providerId="ADAL" clId="{915E86D0-9AEF-49FA-B5FF-D8FEF1259580}" dt="2025-09-18T07:28:40.854" v="920" actId="47"/>
        <pc:sldMkLst>
          <pc:docMk/>
          <pc:sldMk cId="241265756" sldId="1633"/>
        </pc:sldMkLst>
      </pc:sldChg>
      <pc:sldChg chg="addSp delSp modSp new mod ord modNotesTx">
        <pc:chgData name="Pielorz, Mona" userId="94507dd9-40b4-4652-93a5-88006e92ceca" providerId="ADAL" clId="{915E86D0-9AEF-49FA-B5FF-D8FEF1259580}" dt="2025-09-30T13:25:46.403" v="6287" actId="1076"/>
        <pc:sldMkLst>
          <pc:docMk/>
          <pc:sldMk cId="981844016" sldId="1633"/>
        </pc:sldMkLst>
        <pc:spChg chg="mod">
          <ac:chgData name="Pielorz, Mona" userId="94507dd9-40b4-4652-93a5-88006e92ceca" providerId="ADAL" clId="{915E86D0-9AEF-49FA-B5FF-D8FEF1259580}" dt="2025-09-30T09:19:45.690" v="5873" actId="255"/>
          <ac:spMkLst>
            <pc:docMk/>
            <pc:sldMk cId="981844016" sldId="1633"/>
            <ac:spMk id="3" creationId="{219E4DDB-8BF4-F79E-9955-20141E4BA1B0}"/>
          </ac:spMkLst>
        </pc:spChg>
        <pc:spChg chg="add mod">
          <ac:chgData name="Pielorz, Mona" userId="94507dd9-40b4-4652-93a5-88006e92ceca" providerId="ADAL" clId="{915E86D0-9AEF-49FA-B5FF-D8FEF1259580}" dt="2025-09-30T13:25:45.933" v="6286" actId="1076"/>
          <ac:spMkLst>
            <pc:docMk/>
            <pc:sldMk cId="981844016" sldId="1633"/>
            <ac:spMk id="5" creationId="{9F76DEBD-4188-09D6-028C-EF81DF66A687}"/>
          </ac:spMkLst>
        </pc:spChg>
        <pc:spChg chg="add mod">
          <ac:chgData name="Pielorz, Mona" userId="94507dd9-40b4-4652-93a5-88006e92ceca" providerId="ADAL" clId="{915E86D0-9AEF-49FA-B5FF-D8FEF1259580}" dt="2025-09-30T13:24:50.614" v="6283" actId="1076"/>
          <ac:spMkLst>
            <pc:docMk/>
            <pc:sldMk cId="981844016" sldId="1633"/>
            <ac:spMk id="6" creationId="{B447631D-E346-1BB5-7F7E-A0760A604604}"/>
          </ac:spMkLst>
        </pc:spChg>
        <pc:picChg chg="add mod">
          <ac:chgData name="Pielorz, Mona" userId="94507dd9-40b4-4652-93a5-88006e92ceca" providerId="ADAL" clId="{915E86D0-9AEF-49FA-B5FF-D8FEF1259580}" dt="2025-09-30T13:25:46.403" v="6287" actId="1076"/>
          <ac:picMkLst>
            <pc:docMk/>
            <pc:sldMk cId="981844016" sldId="1633"/>
            <ac:picMk id="2" creationId="{FDF143BF-7FB3-895A-3B7A-9002B28A1025}"/>
          </ac:picMkLst>
        </pc:picChg>
      </pc:sldChg>
      <pc:sldChg chg="addSp delSp modSp new del mod">
        <pc:chgData name="Pielorz, Mona" userId="94507dd9-40b4-4652-93a5-88006e92ceca" providerId="ADAL" clId="{915E86D0-9AEF-49FA-B5FF-D8FEF1259580}" dt="2025-09-25T08:35:00.613" v="5525" actId="47"/>
        <pc:sldMkLst>
          <pc:docMk/>
          <pc:sldMk cId="19583633" sldId="1634"/>
        </pc:sldMkLst>
      </pc:sldChg>
      <pc:sldChg chg="addSp delSp new del mod">
        <pc:chgData name="Pielorz, Mona" userId="94507dd9-40b4-4652-93a5-88006e92ceca" providerId="ADAL" clId="{915E86D0-9AEF-49FA-B5FF-D8FEF1259580}" dt="2025-09-24T20:59:23.277" v="4877" actId="47"/>
        <pc:sldMkLst>
          <pc:docMk/>
          <pc:sldMk cId="521879325" sldId="1634"/>
        </pc:sldMkLst>
      </pc:sldChg>
      <pc:sldChg chg="addSp delSp modSp new mod">
        <pc:chgData name="Pielorz, Mona" userId="94507dd9-40b4-4652-93a5-88006e92ceca" providerId="ADAL" clId="{915E86D0-9AEF-49FA-B5FF-D8FEF1259580}" dt="2025-09-30T13:29:09.275" v="6327" actId="1076"/>
        <pc:sldMkLst>
          <pc:docMk/>
          <pc:sldMk cId="3281928926" sldId="1635"/>
        </pc:sldMkLst>
        <pc:spChg chg="mod">
          <ac:chgData name="Pielorz, Mona" userId="94507dd9-40b4-4652-93a5-88006e92ceca" providerId="ADAL" clId="{915E86D0-9AEF-49FA-B5FF-D8FEF1259580}" dt="2025-09-30T09:20:16.925" v="5876" actId="255"/>
          <ac:spMkLst>
            <pc:docMk/>
            <pc:sldMk cId="3281928926" sldId="1635"/>
            <ac:spMk id="3" creationId="{2B0CFB24-2DD0-8F00-3997-2E5CE9080BC9}"/>
          </ac:spMkLst>
        </pc:spChg>
        <pc:spChg chg="add mod">
          <ac:chgData name="Pielorz, Mona" userId="94507dd9-40b4-4652-93a5-88006e92ceca" providerId="ADAL" clId="{915E86D0-9AEF-49FA-B5FF-D8FEF1259580}" dt="2025-09-30T13:28:50.342" v="6323" actId="1076"/>
          <ac:spMkLst>
            <pc:docMk/>
            <pc:sldMk cId="3281928926" sldId="1635"/>
            <ac:spMk id="5" creationId="{0AAD212D-9AFC-A324-3A50-6D37CCE169B9}"/>
          </ac:spMkLst>
        </pc:spChg>
        <pc:spChg chg="add mod">
          <ac:chgData name="Pielorz, Mona" userId="94507dd9-40b4-4652-93a5-88006e92ceca" providerId="ADAL" clId="{915E86D0-9AEF-49FA-B5FF-D8FEF1259580}" dt="2025-09-30T13:29:09.275" v="6327" actId="1076"/>
          <ac:spMkLst>
            <pc:docMk/>
            <pc:sldMk cId="3281928926" sldId="1635"/>
            <ac:spMk id="6" creationId="{582A9E53-8CF0-67DA-1B68-7478CEC05E5A}"/>
          </ac:spMkLst>
        </pc:spChg>
        <pc:picChg chg="add mod">
          <ac:chgData name="Pielorz, Mona" userId="94507dd9-40b4-4652-93a5-88006e92ceca" providerId="ADAL" clId="{915E86D0-9AEF-49FA-B5FF-D8FEF1259580}" dt="2025-09-30T13:29:02.152" v="6326" actId="1076"/>
          <ac:picMkLst>
            <pc:docMk/>
            <pc:sldMk cId="3281928926" sldId="1635"/>
            <ac:picMk id="2" creationId="{8977D88B-66E3-49A0-526E-3980427FFE29}"/>
          </ac:picMkLst>
        </pc:picChg>
      </pc:sldChg>
      <pc:sldChg chg="modSp new del mod ord">
        <pc:chgData name="Pielorz, Mona" userId="94507dd9-40b4-4652-93a5-88006e92ceca" providerId="ADAL" clId="{915E86D0-9AEF-49FA-B5FF-D8FEF1259580}" dt="2025-10-01T07:59:39.582" v="6363" actId="47"/>
        <pc:sldMkLst>
          <pc:docMk/>
          <pc:sldMk cId="234490676" sldId="1636"/>
        </pc:sldMkLst>
      </pc:sldChg>
      <pc:sldChg chg="addSp modSp new mod modNotesTx">
        <pc:chgData name="Pielorz, Mona" userId="94507dd9-40b4-4652-93a5-88006e92ceca" providerId="ADAL" clId="{915E86D0-9AEF-49FA-B5FF-D8FEF1259580}" dt="2025-09-30T09:41:39.697" v="6011" actId="14100"/>
        <pc:sldMkLst>
          <pc:docMk/>
          <pc:sldMk cId="2696345938" sldId="1637"/>
        </pc:sldMkLst>
        <pc:spChg chg="mod">
          <ac:chgData name="Pielorz, Mona" userId="94507dd9-40b4-4652-93a5-88006e92ceca" providerId="ADAL" clId="{915E86D0-9AEF-49FA-B5FF-D8FEF1259580}" dt="2025-09-30T09:41:39.697" v="6011" actId="14100"/>
          <ac:spMkLst>
            <pc:docMk/>
            <pc:sldMk cId="2696345938" sldId="1637"/>
            <ac:spMk id="2" creationId="{2730C9C6-1D4C-EBC2-FC29-7BD601D9E47F}"/>
          </ac:spMkLst>
        </pc:spChg>
        <pc:spChg chg="mod">
          <ac:chgData name="Pielorz, Mona" userId="94507dd9-40b4-4652-93a5-88006e92ceca" providerId="ADAL" clId="{915E86D0-9AEF-49FA-B5FF-D8FEF1259580}" dt="2025-09-30T09:21:48.179" v="5907" actId="1036"/>
          <ac:spMkLst>
            <pc:docMk/>
            <pc:sldMk cId="2696345938" sldId="1637"/>
            <ac:spMk id="3" creationId="{91C82B1F-F41C-F0D8-290D-5CE3FFE5B2D2}"/>
          </ac:spMkLst>
        </pc:spChg>
        <pc:spChg chg="add mod">
          <ac:chgData name="Pielorz, Mona" userId="94507dd9-40b4-4652-93a5-88006e92ceca" providerId="ADAL" clId="{915E86D0-9AEF-49FA-B5FF-D8FEF1259580}" dt="2025-09-30T09:41:12.442" v="6006" actId="1035"/>
          <ac:spMkLst>
            <pc:docMk/>
            <pc:sldMk cId="2696345938" sldId="1637"/>
            <ac:spMk id="5" creationId="{6E1EE208-FA87-F131-C788-AD5DD9680AC0}"/>
          </ac:spMkLst>
        </pc:spChg>
      </pc:sldChg>
      <pc:sldChg chg="addSp modSp new mod ord modNotesTx">
        <pc:chgData name="Pielorz, Mona" userId="94507dd9-40b4-4652-93a5-88006e92ceca" providerId="ADAL" clId="{915E86D0-9AEF-49FA-B5FF-D8FEF1259580}" dt="2025-09-30T09:27:50.802" v="5917" actId="1035"/>
        <pc:sldMkLst>
          <pc:docMk/>
          <pc:sldMk cId="2969179571" sldId="1638"/>
        </pc:sldMkLst>
        <pc:spChg chg="mod">
          <ac:chgData name="Pielorz, Mona" userId="94507dd9-40b4-4652-93a5-88006e92ceca" providerId="ADAL" clId="{915E86D0-9AEF-49FA-B5FF-D8FEF1259580}" dt="2025-09-30T09:08:58.998" v="5778" actId="20577"/>
          <ac:spMkLst>
            <pc:docMk/>
            <pc:sldMk cId="2969179571" sldId="1638"/>
            <ac:spMk id="2" creationId="{CB6F42A7-8A09-72BF-B596-039AE78C3D53}"/>
          </ac:spMkLst>
        </pc:spChg>
        <pc:spChg chg="mod">
          <ac:chgData name="Pielorz, Mona" userId="94507dd9-40b4-4652-93a5-88006e92ceca" providerId="ADAL" clId="{915E86D0-9AEF-49FA-B5FF-D8FEF1259580}" dt="2025-09-30T09:06:22.720" v="5655" actId="255"/>
          <ac:spMkLst>
            <pc:docMk/>
            <pc:sldMk cId="2969179571" sldId="1638"/>
            <ac:spMk id="3" creationId="{746019A9-E516-4F0F-9EAF-5A6363809075}"/>
          </ac:spMkLst>
        </pc:spChg>
        <pc:spChg chg="add mod">
          <ac:chgData name="Pielorz, Mona" userId="94507dd9-40b4-4652-93a5-88006e92ceca" providerId="ADAL" clId="{915E86D0-9AEF-49FA-B5FF-D8FEF1259580}" dt="2025-09-30T09:27:50.802" v="5917" actId="1035"/>
          <ac:spMkLst>
            <pc:docMk/>
            <pc:sldMk cId="2969179571" sldId="1638"/>
            <ac:spMk id="5" creationId="{883BB974-4FC1-5CAD-52BB-58B5D9FD9E3D}"/>
          </ac:spMkLst>
        </pc:spChg>
      </pc:sldChg>
      <pc:sldChg chg="modSp new mod">
        <pc:chgData name="Pielorz, Mona" userId="94507dd9-40b4-4652-93a5-88006e92ceca" providerId="ADAL" clId="{915E86D0-9AEF-49FA-B5FF-D8FEF1259580}" dt="2025-09-25T07:44:02.085" v="5055" actId="1036"/>
        <pc:sldMkLst>
          <pc:docMk/>
          <pc:sldMk cId="384464765" sldId="1639"/>
        </pc:sldMkLst>
        <pc:spChg chg="mod">
          <ac:chgData name="Pielorz, Mona" userId="94507dd9-40b4-4652-93a5-88006e92ceca" providerId="ADAL" clId="{915E86D0-9AEF-49FA-B5FF-D8FEF1259580}" dt="2025-09-25T07:44:02.085" v="5055" actId="1036"/>
          <ac:spMkLst>
            <pc:docMk/>
            <pc:sldMk cId="384464765" sldId="1639"/>
            <ac:spMk id="2" creationId="{3A5532CF-87C1-F417-305D-8C7B25B5BDA4}"/>
          </ac:spMkLst>
        </pc:spChg>
        <pc:spChg chg="mod">
          <ac:chgData name="Pielorz, Mona" userId="94507dd9-40b4-4652-93a5-88006e92ceca" providerId="ADAL" clId="{915E86D0-9AEF-49FA-B5FF-D8FEF1259580}" dt="2025-09-25T07:41:16.329" v="5014" actId="20577"/>
          <ac:spMkLst>
            <pc:docMk/>
            <pc:sldMk cId="384464765" sldId="1639"/>
            <ac:spMk id="3" creationId="{606C260A-A5C9-19D0-E3E2-1F158228A858}"/>
          </ac:spMkLst>
        </pc:spChg>
      </pc:sldChg>
      <pc:sldChg chg="addSp delSp modSp new mod">
        <pc:chgData name="Pielorz, Mona" userId="94507dd9-40b4-4652-93a5-88006e92ceca" providerId="ADAL" clId="{915E86D0-9AEF-49FA-B5FF-D8FEF1259580}" dt="2025-09-30T13:27:22.617" v="6302" actId="1076"/>
        <pc:sldMkLst>
          <pc:docMk/>
          <pc:sldMk cId="2253523128" sldId="1640"/>
        </pc:sldMkLst>
        <pc:spChg chg="del mod">
          <ac:chgData name="Pielorz, Mona" userId="94507dd9-40b4-4652-93a5-88006e92ceca" providerId="ADAL" clId="{915E86D0-9AEF-49FA-B5FF-D8FEF1259580}" dt="2025-09-30T10:50:44.245" v="6216"/>
          <ac:spMkLst>
            <pc:docMk/>
            <pc:sldMk cId="2253523128" sldId="1640"/>
            <ac:spMk id="2" creationId="{697A87DE-AC81-AA8A-353F-3710101F54BA}"/>
          </ac:spMkLst>
        </pc:spChg>
        <pc:spChg chg="mod">
          <ac:chgData name="Pielorz, Mona" userId="94507dd9-40b4-4652-93a5-88006e92ceca" providerId="ADAL" clId="{915E86D0-9AEF-49FA-B5FF-D8FEF1259580}" dt="2025-09-30T09:19:36.953" v="5872" actId="255"/>
          <ac:spMkLst>
            <pc:docMk/>
            <pc:sldMk cId="2253523128" sldId="1640"/>
            <ac:spMk id="3" creationId="{6D73C432-1EE1-B42D-024B-D1132840211D}"/>
          </ac:spMkLst>
        </pc:spChg>
        <pc:spChg chg="add del mod">
          <ac:chgData name="Pielorz, Mona" userId="94507dd9-40b4-4652-93a5-88006e92ceca" providerId="ADAL" clId="{915E86D0-9AEF-49FA-B5FF-D8FEF1259580}" dt="2025-09-30T13:23:10.120" v="6260" actId="478"/>
          <ac:spMkLst>
            <pc:docMk/>
            <pc:sldMk cId="2253523128" sldId="1640"/>
            <ac:spMk id="5" creationId="{9433CE3F-AA31-F393-467E-29E9E2DC1F8D}"/>
          </ac:spMkLst>
        </pc:spChg>
        <pc:spChg chg="add del mod">
          <ac:chgData name="Pielorz, Mona" userId="94507dd9-40b4-4652-93a5-88006e92ceca" providerId="ADAL" clId="{915E86D0-9AEF-49FA-B5FF-D8FEF1259580}" dt="2025-09-30T13:23:05.926" v="6258" actId="478"/>
          <ac:spMkLst>
            <pc:docMk/>
            <pc:sldMk cId="2253523128" sldId="1640"/>
            <ac:spMk id="6" creationId="{43000571-8CC5-FB38-0881-6493A8FDB304}"/>
          </ac:spMkLst>
        </pc:spChg>
        <pc:spChg chg="add del mod">
          <ac:chgData name="Pielorz, Mona" userId="94507dd9-40b4-4652-93a5-88006e92ceca" providerId="ADAL" clId="{915E86D0-9AEF-49FA-B5FF-D8FEF1259580}" dt="2025-09-30T13:23:24.578" v="6266" actId="478"/>
          <ac:spMkLst>
            <pc:docMk/>
            <pc:sldMk cId="2253523128" sldId="1640"/>
            <ac:spMk id="7" creationId="{2D4B62A0-2836-2ACA-9ED8-E7879DFB249A}"/>
          </ac:spMkLst>
        </pc:spChg>
        <pc:spChg chg="add del mod">
          <ac:chgData name="Pielorz, Mona" userId="94507dd9-40b4-4652-93a5-88006e92ceca" providerId="ADAL" clId="{915E86D0-9AEF-49FA-B5FF-D8FEF1259580}" dt="2025-09-30T13:23:13.632" v="6261" actId="478"/>
          <ac:spMkLst>
            <pc:docMk/>
            <pc:sldMk cId="2253523128" sldId="1640"/>
            <ac:spMk id="8" creationId="{1C086F0D-0106-EC2B-9521-30F12C0D317F}"/>
          </ac:spMkLst>
        </pc:spChg>
        <pc:spChg chg="add del mod">
          <ac:chgData name="Pielorz, Mona" userId="94507dd9-40b4-4652-93a5-88006e92ceca" providerId="ADAL" clId="{915E86D0-9AEF-49FA-B5FF-D8FEF1259580}" dt="2025-09-30T13:23:15.410" v="6262" actId="478"/>
          <ac:spMkLst>
            <pc:docMk/>
            <pc:sldMk cId="2253523128" sldId="1640"/>
            <ac:spMk id="9" creationId="{38444CE5-33EB-872C-906B-969D6CD29665}"/>
          </ac:spMkLst>
        </pc:spChg>
        <pc:spChg chg="add del mod">
          <ac:chgData name="Pielorz, Mona" userId="94507dd9-40b4-4652-93a5-88006e92ceca" providerId="ADAL" clId="{915E86D0-9AEF-49FA-B5FF-D8FEF1259580}" dt="2025-09-30T13:09:29.041" v="6243" actId="478"/>
          <ac:spMkLst>
            <pc:docMk/>
            <pc:sldMk cId="2253523128" sldId="1640"/>
            <ac:spMk id="14" creationId="{27058B99-DB97-777D-5FF5-E762CCB24009}"/>
          </ac:spMkLst>
        </pc:spChg>
        <pc:picChg chg="add mod modCrop">
          <ac:chgData name="Pielorz, Mona" userId="94507dd9-40b4-4652-93a5-88006e92ceca" providerId="ADAL" clId="{915E86D0-9AEF-49FA-B5FF-D8FEF1259580}" dt="2025-09-30T10:51:09.157" v="6225" actId="1076"/>
          <ac:picMkLst>
            <pc:docMk/>
            <pc:sldMk cId="2253523128" sldId="1640"/>
            <ac:picMk id="11" creationId="{1F2B5BC8-CA10-66F7-3618-45708090F5FF}"/>
          </ac:picMkLst>
        </pc:picChg>
        <pc:picChg chg="add del mod">
          <ac:chgData name="Pielorz, Mona" userId="94507dd9-40b4-4652-93a5-88006e92ceca" providerId="ADAL" clId="{915E86D0-9AEF-49FA-B5FF-D8FEF1259580}" dt="2025-09-30T13:27:12.511" v="6298" actId="478"/>
          <ac:picMkLst>
            <pc:docMk/>
            <pc:sldMk cId="2253523128" sldId="1640"/>
            <ac:picMk id="13" creationId="{B55EDD71-E138-833D-DAC6-A11E3803A319}"/>
          </ac:picMkLst>
        </pc:picChg>
        <pc:picChg chg="add mod">
          <ac:chgData name="Pielorz, Mona" userId="94507dd9-40b4-4652-93a5-88006e92ceca" providerId="ADAL" clId="{915E86D0-9AEF-49FA-B5FF-D8FEF1259580}" dt="2025-09-30T13:23:37.108" v="6271" actId="1076"/>
          <ac:picMkLst>
            <pc:docMk/>
            <pc:sldMk cId="2253523128" sldId="1640"/>
            <ac:picMk id="16" creationId="{9DA42282-BB55-6F5F-74CC-A0B6DFE422E5}"/>
          </ac:picMkLst>
        </pc:picChg>
        <pc:picChg chg="add mod modCrop">
          <ac:chgData name="Pielorz, Mona" userId="94507dd9-40b4-4652-93a5-88006e92ceca" providerId="ADAL" clId="{915E86D0-9AEF-49FA-B5FF-D8FEF1259580}" dt="2025-09-30T13:27:22.617" v="6302" actId="1076"/>
          <ac:picMkLst>
            <pc:docMk/>
            <pc:sldMk cId="2253523128" sldId="1640"/>
            <ac:picMk id="18" creationId="{CA789047-8D04-E1CD-3E56-12D41FEBFFEC}"/>
          </ac:picMkLst>
        </pc:picChg>
        <pc:picChg chg="add del mod">
          <ac:chgData name="Pielorz, Mona" userId="94507dd9-40b4-4652-93a5-88006e92ceca" providerId="ADAL" clId="{915E86D0-9AEF-49FA-B5FF-D8FEF1259580}" dt="2025-09-30T10:56:00.235" v="6239" actId="478"/>
          <ac:picMkLst>
            <pc:docMk/>
            <pc:sldMk cId="2253523128" sldId="1640"/>
            <ac:picMk id="2050" creationId="{C6755129-E423-2C3A-81A1-E3D547F31CB5}"/>
          </ac:picMkLst>
        </pc:picChg>
        <pc:picChg chg="add mod">
          <ac:chgData name="Pielorz, Mona" userId="94507dd9-40b4-4652-93a5-88006e92ceca" providerId="ADAL" clId="{915E86D0-9AEF-49FA-B5FF-D8FEF1259580}" dt="2025-09-30T13:23:39.991" v="6272" actId="1076"/>
          <ac:picMkLst>
            <pc:docMk/>
            <pc:sldMk cId="2253523128" sldId="1640"/>
            <ac:picMk id="2054" creationId="{0C89ACDF-BBEE-5A99-CE60-FCE2985E4D61}"/>
          </ac:picMkLst>
        </pc:picChg>
        <pc:picChg chg="add mod">
          <ac:chgData name="Pielorz, Mona" userId="94507dd9-40b4-4652-93a5-88006e92ceca" providerId="ADAL" clId="{915E86D0-9AEF-49FA-B5FF-D8FEF1259580}" dt="2025-09-30T13:27:20.739" v="6301" actId="1076"/>
          <ac:picMkLst>
            <pc:docMk/>
            <pc:sldMk cId="2253523128" sldId="1640"/>
            <ac:picMk id="2056" creationId="{BE42EB0C-B031-986A-3641-D652994FFF20}"/>
          </ac:picMkLst>
        </pc:picChg>
      </pc:sldChg>
      <pc:sldChg chg="addSp delSp modSp new mod">
        <pc:chgData name="Pielorz, Mona" userId="94507dd9-40b4-4652-93a5-88006e92ceca" providerId="ADAL" clId="{915E86D0-9AEF-49FA-B5FF-D8FEF1259580}" dt="2025-09-30T09:20:24.418" v="5877" actId="255"/>
        <pc:sldMkLst>
          <pc:docMk/>
          <pc:sldMk cId="3037038089" sldId="1641"/>
        </pc:sldMkLst>
        <pc:spChg chg="mod">
          <ac:chgData name="Pielorz, Mona" userId="94507dd9-40b4-4652-93a5-88006e92ceca" providerId="ADAL" clId="{915E86D0-9AEF-49FA-B5FF-D8FEF1259580}" dt="2025-09-30T09:20:24.418" v="5877" actId="255"/>
          <ac:spMkLst>
            <pc:docMk/>
            <pc:sldMk cId="3037038089" sldId="1641"/>
            <ac:spMk id="3" creationId="{91E65052-B377-2242-CAB4-B3FF8E8B7209}"/>
          </ac:spMkLst>
        </pc:spChg>
        <pc:graphicFrameChg chg="add mod modGraphic">
          <ac:chgData name="Pielorz, Mona" userId="94507dd9-40b4-4652-93a5-88006e92ceca" providerId="ADAL" clId="{915E86D0-9AEF-49FA-B5FF-D8FEF1259580}" dt="2025-09-29T13:45:56.839" v="5629" actId="1036"/>
          <ac:graphicFrameMkLst>
            <pc:docMk/>
            <pc:sldMk cId="3037038089" sldId="1641"/>
            <ac:graphicFrameMk id="6" creationId="{73A69351-02EE-38BB-7ECC-5231095718F8}"/>
          </ac:graphicFrameMkLst>
        </pc:graphicFrameChg>
      </pc:sldChg>
      <pc:sldChg chg="addSp delSp modSp new mod">
        <pc:chgData name="Pielorz, Mona" userId="94507dd9-40b4-4652-93a5-88006e92ceca" providerId="ADAL" clId="{915E86D0-9AEF-49FA-B5FF-D8FEF1259580}" dt="2025-09-30T09:21:05.279" v="5892" actId="1036"/>
        <pc:sldMkLst>
          <pc:docMk/>
          <pc:sldMk cId="253569536" sldId="1642"/>
        </pc:sldMkLst>
        <pc:spChg chg="mod">
          <ac:chgData name="Pielorz, Mona" userId="94507dd9-40b4-4652-93a5-88006e92ceca" providerId="ADAL" clId="{915E86D0-9AEF-49FA-B5FF-D8FEF1259580}" dt="2025-09-30T09:20:38.226" v="5878" actId="255"/>
          <ac:spMkLst>
            <pc:docMk/>
            <pc:sldMk cId="253569536" sldId="1642"/>
            <ac:spMk id="3" creationId="{5941A643-A854-79DB-EAB4-A30567A09D5C}"/>
          </ac:spMkLst>
        </pc:spChg>
        <pc:spChg chg="add mod">
          <ac:chgData name="Pielorz, Mona" userId="94507dd9-40b4-4652-93a5-88006e92ceca" providerId="ADAL" clId="{915E86D0-9AEF-49FA-B5FF-D8FEF1259580}" dt="2025-09-30T09:21:05.279" v="5892" actId="1036"/>
          <ac:spMkLst>
            <pc:docMk/>
            <pc:sldMk cId="253569536" sldId="1642"/>
            <ac:spMk id="6" creationId="{1C3EAF82-5C10-DDDA-395D-60D55D1A43A5}"/>
          </ac:spMkLst>
        </pc:spChg>
      </pc:sldChg>
      <pc:sldChg chg="addSp delSp modSp new mod">
        <pc:chgData name="Pielorz, Mona" userId="94507dd9-40b4-4652-93a5-88006e92ceca" providerId="ADAL" clId="{915E86D0-9AEF-49FA-B5FF-D8FEF1259580}" dt="2025-09-30T09:21:27.040" v="5894" actId="255"/>
        <pc:sldMkLst>
          <pc:docMk/>
          <pc:sldMk cId="335812985" sldId="1643"/>
        </pc:sldMkLst>
        <pc:spChg chg="mod">
          <ac:chgData name="Pielorz, Mona" userId="94507dd9-40b4-4652-93a5-88006e92ceca" providerId="ADAL" clId="{915E86D0-9AEF-49FA-B5FF-D8FEF1259580}" dt="2025-09-30T09:21:21.171" v="5893" actId="255"/>
          <ac:spMkLst>
            <pc:docMk/>
            <pc:sldMk cId="335812985" sldId="1643"/>
            <ac:spMk id="3" creationId="{2D368445-1D8F-4602-5218-976FC80A925B}"/>
          </ac:spMkLst>
        </pc:spChg>
        <pc:spChg chg="add mod">
          <ac:chgData name="Pielorz, Mona" userId="94507dd9-40b4-4652-93a5-88006e92ceca" providerId="ADAL" clId="{915E86D0-9AEF-49FA-B5FF-D8FEF1259580}" dt="2025-09-30T09:21:27.040" v="5894" actId="255"/>
          <ac:spMkLst>
            <pc:docMk/>
            <pc:sldMk cId="335812985" sldId="1643"/>
            <ac:spMk id="5" creationId="{FB1E6654-3502-A15F-5F19-8B04F1DDB6F3}"/>
          </ac:spMkLst>
        </pc:spChg>
      </pc:sldChg>
      <pc:sldChg chg="addSp delSp modSp new mod ord modNotesTx">
        <pc:chgData name="Pielorz, Mona" userId="94507dd9-40b4-4652-93a5-88006e92ceca" providerId="ADAL" clId="{915E86D0-9AEF-49FA-B5FF-D8FEF1259580}" dt="2025-09-30T13:33:09.265" v="6351" actId="1037"/>
        <pc:sldMkLst>
          <pc:docMk/>
          <pc:sldMk cId="866402009" sldId="1644"/>
        </pc:sldMkLst>
        <pc:spChg chg="mod">
          <ac:chgData name="Pielorz, Mona" userId="94507dd9-40b4-4652-93a5-88006e92ceca" providerId="ADAL" clId="{915E86D0-9AEF-49FA-B5FF-D8FEF1259580}" dt="2025-09-30T09:26:02.856" v="5910" actId="255"/>
          <ac:spMkLst>
            <pc:docMk/>
            <pc:sldMk cId="866402009" sldId="1644"/>
            <ac:spMk id="3" creationId="{0D708053-F895-61F0-DF2B-4F6FBA7BD0FC}"/>
          </ac:spMkLst>
        </pc:spChg>
        <pc:spChg chg="add mod">
          <ac:chgData name="Pielorz, Mona" userId="94507dd9-40b4-4652-93a5-88006e92ceca" providerId="ADAL" clId="{915E86D0-9AEF-49FA-B5FF-D8FEF1259580}" dt="2025-09-30T13:33:09.265" v="6351" actId="1037"/>
          <ac:spMkLst>
            <pc:docMk/>
            <pc:sldMk cId="866402009" sldId="1644"/>
            <ac:spMk id="5" creationId="{9489FEB1-B0FE-836E-E99B-689FE2D52627}"/>
          </ac:spMkLst>
        </pc:spChg>
        <pc:spChg chg="add mod">
          <ac:chgData name="Pielorz, Mona" userId="94507dd9-40b4-4652-93a5-88006e92ceca" providerId="ADAL" clId="{915E86D0-9AEF-49FA-B5FF-D8FEF1259580}" dt="2025-09-30T13:33:05.061" v="6343" actId="1037"/>
          <ac:spMkLst>
            <pc:docMk/>
            <pc:sldMk cId="866402009" sldId="1644"/>
            <ac:spMk id="6" creationId="{E04E1CB9-9562-FC3F-09C1-EB5B2703B779}"/>
          </ac:spMkLst>
        </pc:spChg>
      </pc:sldChg>
      <pc:sldChg chg="addSp delSp modSp new mod">
        <pc:chgData name="Pielorz, Mona" userId="94507dd9-40b4-4652-93a5-88006e92ceca" providerId="ADAL" clId="{915E86D0-9AEF-49FA-B5FF-D8FEF1259580}" dt="2025-09-30T09:26:15.759" v="5915" actId="1035"/>
        <pc:sldMkLst>
          <pc:docMk/>
          <pc:sldMk cId="2971629293" sldId="1645"/>
        </pc:sldMkLst>
        <pc:spChg chg="mod">
          <ac:chgData name="Pielorz, Mona" userId="94507dd9-40b4-4652-93a5-88006e92ceca" providerId="ADAL" clId="{915E86D0-9AEF-49FA-B5FF-D8FEF1259580}" dt="2025-09-30T09:26:09.939" v="5911" actId="255"/>
          <ac:spMkLst>
            <pc:docMk/>
            <pc:sldMk cId="2971629293" sldId="1645"/>
            <ac:spMk id="3" creationId="{F2E783BE-1FED-E6A7-2153-D3E7F3BADEAB}"/>
          </ac:spMkLst>
        </pc:spChg>
        <pc:spChg chg="add mod">
          <ac:chgData name="Pielorz, Mona" userId="94507dd9-40b4-4652-93a5-88006e92ceca" providerId="ADAL" clId="{915E86D0-9AEF-49FA-B5FF-D8FEF1259580}" dt="2025-09-30T09:26:15.759" v="5915" actId="1035"/>
          <ac:spMkLst>
            <pc:docMk/>
            <pc:sldMk cId="2971629293" sldId="1645"/>
            <ac:spMk id="5" creationId="{3AB74478-4005-654D-0750-C6A1040ABE80}"/>
          </ac:spMkLst>
        </pc:spChg>
      </pc:sldChg>
      <pc:sldChg chg="addSp delSp modSp new mod">
        <pc:chgData name="Pielorz, Mona" userId="94507dd9-40b4-4652-93a5-88006e92ceca" providerId="ADAL" clId="{915E86D0-9AEF-49FA-B5FF-D8FEF1259580}" dt="2025-09-30T13:41:13.558" v="6362" actId="255"/>
        <pc:sldMkLst>
          <pc:docMk/>
          <pc:sldMk cId="1065340383" sldId="1646"/>
        </pc:sldMkLst>
        <pc:spChg chg="del">
          <ac:chgData name="Pielorz, Mona" userId="94507dd9-40b4-4652-93a5-88006e92ceca" providerId="ADAL" clId="{915E86D0-9AEF-49FA-B5FF-D8FEF1259580}" dt="2025-09-30T13:38:21.096" v="6353"/>
          <ac:spMkLst>
            <pc:docMk/>
            <pc:sldMk cId="1065340383" sldId="1646"/>
            <ac:spMk id="2" creationId="{AD357140-E06A-D4C2-CDBA-D3C16687FFBB}"/>
          </ac:spMkLst>
        </pc:spChg>
        <pc:spChg chg="mod">
          <ac:chgData name="Pielorz, Mona" userId="94507dd9-40b4-4652-93a5-88006e92ceca" providerId="ADAL" clId="{915E86D0-9AEF-49FA-B5FF-D8FEF1259580}" dt="2025-09-30T13:41:13.558" v="6362" actId="255"/>
          <ac:spMkLst>
            <pc:docMk/>
            <pc:sldMk cId="1065340383" sldId="1646"/>
            <ac:spMk id="3" creationId="{4A7A16F1-BB34-AC6B-B42B-0EA9FC3C9838}"/>
          </ac:spMkLst>
        </pc:spChg>
        <pc:spChg chg="add mod">
          <ac:chgData name="Pielorz, Mona" userId="94507dd9-40b4-4652-93a5-88006e92ceca" providerId="ADAL" clId="{915E86D0-9AEF-49FA-B5FF-D8FEF1259580}" dt="2025-09-30T13:40:46.812" v="6360" actId="255"/>
          <ac:spMkLst>
            <pc:docMk/>
            <pc:sldMk cId="1065340383" sldId="1646"/>
            <ac:spMk id="5" creationId="{56020187-864B-C235-7BC3-5E0ADC743A73}"/>
          </ac:spMkLst>
        </pc:spChg>
      </pc:sldChg>
      <pc:sldChg chg="new del">
        <pc:chgData name="Pielorz, Mona" userId="94507dd9-40b4-4652-93a5-88006e92ceca" providerId="ADAL" clId="{915E86D0-9AEF-49FA-B5FF-D8FEF1259580}" dt="2025-09-25T08:44:24.798" v="5583" actId="47"/>
        <pc:sldMkLst>
          <pc:docMk/>
          <pc:sldMk cId="1102683788" sldId="1646"/>
        </pc:sldMkLst>
      </pc:sldChg>
      <pc:sldMasterChg chg="delSldLayout">
        <pc:chgData name="Pielorz, Mona" userId="94507dd9-40b4-4652-93a5-88006e92ceca" providerId="ADAL" clId="{915E86D0-9AEF-49FA-B5FF-D8FEF1259580}" dt="2025-09-16T20:58:48.638" v="11" actId="47"/>
        <pc:sldMasterMkLst>
          <pc:docMk/>
          <pc:sldMasterMk cId="0" sldId="2147483648"/>
        </pc:sldMasterMkLst>
        <pc:sldLayoutChg chg="del">
          <pc:chgData name="Pielorz, Mona" userId="94507dd9-40b4-4652-93a5-88006e92ceca" providerId="ADAL" clId="{915E86D0-9AEF-49FA-B5FF-D8FEF1259580}" dt="2025-09-16T20:58:48.638" v="11" actId="47"/>
          <pc:sldLayoutMkLst>
            <pc:docMk/>
            <pc:sldMasterMk cId="0" sldId="2147483648"/>
            <pc:sldLayoutMk cId="242072385" sldId="2147483687"/>
          </pc:sldLayoutMkLst>
        </pc:sldLayoutChg>
      </pc:sldMasterChg>
    </pc:docChg>
  </pc:docChgLst>
  <pc:docChgLst>
    <pc:chgData name="Pielorz, Mona" userId="94507dd9-40b4-4652-93a5-88006e92ceca" providerId="ADAL" clId="{C21B7366-5452-440F-8204-745873991AAD}"/>
    <pc:docChg chg="undo custSel addSld delSld modSld sldOrd">
      <pc:chgData name="Pielorz, Mona" userId="94507dd9-40b4-4652-93a5-88006e92ceca" providerId="ADAL" clId="{C21B7366-5452-440F-8204-745873991AAD}" dt="2025-09-08T15:53:44.185" v="2052" actId="47"/>
      <pc:docMkLst>
        <pc:docMk/>
      </pc:docMkLst>
      <pc:sldChg chg="modSp mod">
        <pc:chgData name="Pielorz, Mona" userId="94507dd9-40b4-4652-93a5-88006e92ceca" providerId="ADAL" clId="{C21B7366-5452-440F-8204-745873991AAD}" dt="2025-09-08T09:07:25.149" v="70" actId="20577"/>
        <pc:sldMkLst>
          <pc:docMk/>
          <pc:sldMk cId="2855734554" sldId="321"/>
        </pc:sldMkLst>
        <pc:spChg chg="mod">
          <ac:chgData name="Pielorz, Mona" userId="94507dd9-40b4-4652-93a5-88006e92ceca" providerId="ADAL" clId="{C21B7366-5452-440F-8204-745873991AAD}" dt="2025-09-08T09:07:25.149" v="70" actId="20577"/>
          <ac:spMkLst>
            <pc:docMk/>
            <pc:sldMk cId="2855734554" sldId="321"/>
            <ac:spMk id="6" creationId="{0988C429-EAF0-4D55-AF9E-15B9E9E3645D}"/>
          </ac:spMkLst>
        </pc:spChg>
        <pc:spChg chg="mod">
          <ac:chgData name="Pielorz, Mona" userId="94507dd9-40b4-4652-93a5-88006e92ceca" providerId="ADAL" clId="{C21B7366-5452-440F-8204-745873991AAD}" dt="2025-09-08T09:07:02.961" v="26" actId="20577"/>
          <ac:spMkLst>
            <pc:docMk/>
            <pc:sldMk cId="2855734554" sldId="321"/>
            <ac:spMk id="7" creationId="{A8D35533-2A35-4F1B-9D6A-0201287125AD}"/>
          </ac:spMkLst>
        </pc:spChg>
      </pc:sldChg>
      <pc:sldChg chg="addSp delSp modSp add del mod">
        <pc:chgData name="Pielorz, Mona" userId="94507dd9-40b4-4652-93a5-88006e92ceca" providerId="ADAL" clId="{C21B7366-5452-440F-8204-745873991AAD}" dt="2025-09-08T12:39:58.317" v="251" actId="1038"/>
        <pc:sldMkLst>
          <pc:docMk/>
          <pc:sldMk cId="3138668657" sldId="384"/>
        </pc:sldMkLst>
      </pc:sldChg>
      <pc:sldChg chg="addSp delSp modSp add del mod ord">
        <pc:chgData name="Pielorz, Mona" userId="94507dd9-40b4-4652-93a5-88006e92ceca" providerId="ADAL" clId="{C21B7366-5452-440F-8204-745873991AAD}" dt="2025-09-08T15:53:44.185" v="2052" actId="47"/>
        <pc:sldMkLst>
          <pc:docMk/>
          <pc:sldMk cId="928468207" sldId="391"/>
        </pc:sldMkLst>
      </pc:sldChg>
      <pc:sldChg chg="delSp mod delAnim">
        <pc:chgData name="Pielorz, Mona" userId="94507dd9-40b4-4652-93a5-88006e92ceca" providerId="ADAL" clId="{C21B7366-5452-440F-8204-745873991AAD}" dt="2025-09-08T09:07:51.430" v="73" actId="478"/>
        <pc:sldMkLst>
          <pc:docMk/>
          <pc:sldMk cId="3809516636" sldId="1562"/>
        </pc:sldMkLst>
      </pc:sldChg>
      <pc:sldChg chg="modSp mod">
        <pc:chgData name="Pielorz, Mona" userId="94507dd9-40b4-4652-93a5-88006e92ceca" providerId="ADAL" clId="{C21B7366-5452-440F-8204-745873991AAD}" dt="2025-09-08T15:48:57.604" v="1900" actId="20577"/>
        <pc:sldMkLst>
          <pc:docMk/>
          <pc:sldMk cId="2910013250" sldId="1576"/>
        </pc:sldMkLst>
      </pc:sldChg>
      <pc:sldChg chg="del">
        <pc:chgData name="Pielorz, Mona" userId="94507dd9-40b4-4652-93a5-88006e92ceca" providerId="ADAL" clId="{C21B7366-5452-440F-8204-745873991AAD}" dt="2025-09-08T15:49:33.855" v="1901" actId="47"/>
        <pc:sldMkLst>
          <pc:docMk/>
          <pc:sldMk cId="54233886" sldId="1586"/>
        </pc:sldMkLst>
      </pc:sldChg>
      <pc:sldChg chg="del">
        <pc:chgData name="Pielorz, Mona" userId="94507dd9-40b4-4652-93a5-88006e92ceca" providerId="ADAL" clId="{C21B7366-5452-440F-8204-745873991AAD}" dt="2025-09-08T09:07:32.493" v="71" actId="47"/>
        <pc:sldMkLst>
          <pc:docMk/>
          <pc:sldMk cId="1267542622" sldId="1590"/>
        </pc:sldMkLst>
      </pc:sldChg>
      <pc:sldChg chg="del">
        <pc:chgData name="Pielorz, Mona" userId="94507dd9-40b4-4652-93a5-88006e92ceca" providerId="ADAL" clId="{C21B7366-5452-440F-8204-745873991AAD}" dt="2025-09-08T09:08:05.669" v="74" actId="47"/>
        <pc:sldMkLst>
          <pc:docMk/>
          <pc:sldMk cId="3366658057" sldId="1591"/>
        </pc:sldMkLst>
      </pc:sldChg>
      <pc:sldChg chg="del">
        <pc:chgData name="Pielorz, Mona" userId="94507dd9-40b4-4652-93a5-88006e92ceca" providerId="ADAL" clId="{C21B7366-5452-440F-8204-745873991AAD}" dt="2025-09-08T09:08:07.839" v="76" actId="47"/>
        <pc:sldMkLst>
          <pc:docMk/>
          <pc:sldMk cId="3022340815" sldId="1592"/>
        </pc:sldMkLst>
      </pc:sldChg>
      <pc:sldChg chg="del">
        <pc:chgData name="Pielorz, Mona" userId="94507dd9-40b4-4652-93a5-88006e92ceca" providerId="ADAL" clId="{C21B7366-5452-440F-8204-745873991AAD}" dt="2025-09-08T09:08:09.797" v="78" actId="47"/>
        <pc:sldMkLst>
          <pc:docMk/>
          <pc:sldMk cId="3483870365" sldId="1593"/>
        </pc:sldMkLst>
      </pc:sldChg>
      <pc:sldChg chg="del">
        <pc:chgData name="Pielorz, Mona" userId="94507dd9-40b4-4652-93a5-88006e92ceca" providerId="ADAL" clId="{C21B7366-5452-440F-8204-745873991AAD}" dt="2025-09-08T09:08:20.086" v="80" actId="47"/>
        <pc:sldMkLst>
          <pc:docMk/>
          <pc:sldMk cId="3130578134" sldId="1594"/>
        </pc:sldMkLst>
      </pc:sldChg>
      <pc:sldChg chg="del">
        <pc:chgData name="Pielorz, Mona" userId="94507dd9-40b4-4652-93a5-88006e92ceca" providerId="ADAL" clId="{C21B7366-5452-440F-8204-745873991AAD}" dt="2025-09-08T09:51:54.136" v="82" actId="47"/>
        <pc:sldMkLst>
          <pc:docMk/>
          <pc:sldMk cId="3353529633" sldId="1595"/>
        </pc:sldMkLst>
      </pc:sldChg>
      <pc:sldChg chg="del">
        <pc:chgData name="Pielorz, Mona" userId="94507dd9-40b4-4652-93a5-88006e92ceca" providerId="ADAL" clId="{C21B7366-5452-440F-8204-745873991AAD}" dt="2025-09-08T09:51:54.852" v="83" actId="47"/>
        <pc:sldMkLst>
          <pc:docMk/>
          <pc:sldMk cId="3057489154" sldId="1596"/>
        </pc:sldMkLst>
      </pc:sldChg>
      <pc:sldChg chg="del">
        <pc:chgData name="Pielorz, Mona" userId="94507dd9-40b4-4652-93a5-88006e92ceca" providerId="ADAL" clId="{C21B7366-5452-440F-8204-745873991AAD}" dt="2025-09-08T09:08:21.208" v="81" actId="47"/>
        <pc:sldMkLst>
          <pc:docMk/>
          <pc:sldMk cId="1779769016" sldId="1597"/>
        </pc:sldMkLst>
      </pc:sldChg>
      <pc:sldChg chg="del">
        <pc:chgData name="Pielorz, Mona" userId="94507dd9-40b4-4652-93a5-88006e92ceca" providerId="ADAL" clId="{C21B7366-5452-440F-8204-745873991AAD}" dt="2025-09-08T09:08:10.952" v="79" actId="47"/>
        <pc:sldMkLst>
          <pc:docMk/>
          <pc:sldMk cId="3810632056" sldId="1598"/>
        </pc:sldMkLst>
      </pc:sldChg>
      <pc:sldChg chg="del">
        <pc:chgData name="Pielorz, Mona" userId="94507dd9-40b4-4652-93a5-88006e92ceca" providerId="ADAL" clId="{C21B7366-5452-440F-8204-745873991AAD}" dt="2025-09-08T09:08:08.915" v="77" actId="47"/>
        <pc:sldMkLst>
          <pc:docMk/>
          <pc:sldMk cId="1577400814" sldId="1599"/>
        </pc:sldMkLst>
      </pc:sldChg>
      <pc:sldChg chg="del">
        <pc:chgData name="Pielorz, Mona" userId="94507dd9-40b4-4652-93a5-88006e92ceca" providerId="ADAL" clId="{C21B7366-5452-440F-8204-745873991AAD}" dt="2025-09-08T09:08:06.866" v="75" actId="47"/>
        <pc:sldMkLst>
          <pc:docMk/>
          <pc:sldMk cId="3296347614" sldId="1600"/>
        </pc:sldMkLst>
      </pc:sldChg>
      <pc:sldChg chg="del">
        <pc:chgData name="Pielorz, Mona" userId="94507dd9-40b4-4652-93a5-88006e92ceca" providerId="ADAL" clId="{C21B7366-5452-440F-8204-745873991AAD}" dt="2025-09-08T09:07:35.596" v="72" actId="47"/>
        <pc:sldMkLst>
          <pc:docMk/>
          <pc:sldMk cId="3029092279" sldId="1601"/>
        </pc:sldMkLst>
      </pc:sldChg>
      <pc:sldChg chg="addSp delSp modSp new mod">
        <pc:chgData name="Pielorz, Mona" userId="94507dd9-40b4-4652-93a5-88006e92ceca" providerId="ADAL" clId="{C21B7366-5452-440F-8204-745873991AAD}" dt="2025-09-08T15:18:19.156" v="1032" actId="20577"/>
        <pc:sldMkLst>
          <pc:docMk/>
          <pc:sldMk cId="2063458901" sldId="1603"/>
        </pc:sldMkLst>
      </pc:sldChg>
      <pc:sldChg chg="addSp delSp modSp new mod">
        <pc:chgData name="Pielorz, Mona" userId="94507dd9-40b4-4652-93a5-88006e92ceca" providerId="ADAL" clId="{C21B7366-5452-440F-8204-745873991AAD}" dt="2025-09-08T12:26:05.574" v="112" actId="20577"/>
        <pc:sldMkLst>
          <pc:docMk/>
          <pc:sldMk cId="3773123500" sldId="1604"/>
        </pc:sldMkLst>
      </pc:sldChg>
      <pc:sldChg chg="addSp delSp modSp new mod">
        <pc:chgData name="Pielorz, Mona" userId="94507dd9-40b4-4652-93a5-88006e92ceca" providerId="ADAL" clId="{C21B7366-5452-440F-8204-745873991AAD}" dt="2025-09-08T15:37:08.243" v="1705" actId="14100"/>
        <pc:sldMkLst>
          <pc:docMk/>
          <pc:sldMk cId="312100315" sldId="1605"/>
        </pc:sldMkLst>
      </pc:sldChg>
      <pc:sldChg chg="addSp delSp modSp new mod">
        <pc:chgData name="Pielorz, Mona" userId="94507dd9-40b4-4652-93a5-88006e92ceca" providerId="ADAL" clId="{C21B7366-5452-440F-8204-745873991AAD}" dt="2025-09-08T15:46:29.753" v="1890" actId="20577"/>
        <pc:sldMkLst>
          <pc:docMk/>
          <pc:sldMk cId="3381381810" sldId="1606"/>
        </pc:sldMkLst>
      </pc:sldChg>
      <pc:sldChg chg="addSp delSp modSp new mod">
        <pc:chgData name="Pielorz, Mona" userId="94507dd9-40b4-4652-93a5-88006e92ceca" providerId="ADAL" clId="{C21B7366-5452-440F-8204-745873991AAD}" dt="2025-09-08T15:50:03.476" v="1941" actId="20577"/>
        <pc:sldMkLst>
          <pc:docMk/>
          <pc:sldMk cId="3771168678" sldId="1607"/>
        </pc:sldMkLst>
      </pc:sldChg>
      <pc:sldChg chg="modSp new del">
        <pc:chgData name="Pielorz, Mona" userId="94507dd9-40b4-4652-93a5-88006e92ceca" providerId="ADAL" clId="{C21B7366-5452-440F-8204-745873991AAD}" dt="2025-09-08T15:20:09.973" v="1033" actId="47"/>
        <pc:sldMkLst>
          <pc:docMk/>
          <pc:sldMk cId="206637928" sldId="1608"/>
        </pc:sldMkLst>
      </pc:sldChg>
      <pc:sldChg chg="add del">
        <pc:chgData name="Pielorz, Mona" userId="94507dd9-40b4-4652-93a5-88006e92ceca" providerId="ADAL" clId="{C21B7366-5452-440F-8204-745873991AAD}" dt="2025-09-08T14:38:45.208" v="672"/>
        <pc:sldMkLst>
          <pc:docMk/>
          <pc:sldMk cId="337202015" sldId="1608"/>
        </pc:sldMkLst>
      </pc:sldChg>
      <pc:sldChg chg="modSp new mod">
        <pc:chgData name="Pielorz, Mona" userId="94507dd9-40b4-4652-93a5-88006e92ceca" providerId="ADAL" clId="{C21B7366-5452-440F-8204-745873991AAD}" dt="2025-09-08T15:06:48.559" v="874" actId="20577"/>
        <pc:sldMkLst>
          <pc:docMk/>
          <pc:sldMk cId="3709434825" sldId="1609"/>
        </pc:sldMkLst>
      </pc:sldChg>
      <pc:sldChg chg="new del">
        <pc:chgData name="Pielorz, Mona" userId="94507dd9-40b4-4652-93a5-88006e92ceca" providerId="ADAL" clId="{C21B7366-5452-440F-8204-745873991AAD}" dt="2025-09-08T15:53:41.744" v="2051" actId="47"/>
        <pc:sldMkLst>
          <pc:docMk/>
          <pc:sldMk cId="466439948" sldId="1610"/>
        </pc:sldMkLst>
      </pc:sldChg>
      <pc:sldChg chg="addSp delSp modSp new del mod">
        <pc:chgData name="Pielorz, Mona" userId="94507dd9-40b4-4652-93a5-88006e92ceca" providerId="ADAL" clId="{C21B7366-5452-440F-8204-745873991AAD}" dt="2025-09-08T15:30:27.594" v="1289" actId="47"/>
        <pc:sldMkLst>
          <pc:docMk/>
          <pc:sldMk cId="1880693678" sldId="1610"/>
        </pc:sldMkLst>
      </pc:sldChg>
      <pc:sldChg chg="addSp delSp modSp new mod">
        <pc:chgData name="Pielorz, Mona" userId="94507dd9-40b4-4652-93a5-88006e92ceca" providerId="ADAL" clId="{C21B7366-5452-440F-8204-745873991AAD}" dt="2025-09-08T15:53:34.767" v="2050"/>
        <pc:sldMkLst>
          <pc:docMk/>
          <pc:sldMk cId="931306574" sldId="1611"/>
        </pc:sldMkLst>
      </pc:sldChg>
      <pc:sldMasterChg chg="delSldLayout">
        <pc:chgData name="Pielorz, Mona" userId="94507dd9-40b4-4652-93a5-88006e92ceca" providerId="ADAL" clId="{C21B7366-5452-440F-8204-745873991AAD}" dt="2025-09-08T15:53:44.185" v="2052" actId="47"/>
        <pc:sldMasterMkLst>
          <pc:docMk/>
          <pc:sldMasterMk cId="0" sldId="2147483648"/>
        </pc:sldMasterMkLst>
        <pc:sldLayoutChg chg="del">
          <pc:chgData name="Pielorz, Mona" userId="94507dd9-40b4-4652-93a5-88006e92ceca" providerId="ADAL" clId="{C21B7366-5452-440F-8204-745873991AAD}" dt="2025-09-08T12:23:04.199" v="86" actId="47"/>
          <pc:sldLayoutMkLst>
            <pc:docMk/>
            <pc:sldMasterMk cId="0" sldId="2147483648"/>
            <pc:sldLayoutMk cId="3291498062" sldId="2147483687"/>
          </pc:sldLayoutMkLst>
        </pc:sldLayoutChg>
        <pc:sldLayoutChg chg="del">
          <pc:chgData name="Pielorz, Mona" userId="94507dd9-40b4-4652-93a5-88006e92ceca" providerId="ADAL" clId="{C21B7366-5452-440F-8204-745873991AAD}" dt="2025-09-08T15:53:44.185" v="2052" actId="47"/>
          <pc:sldLayoutMkLst>
            <pc:docMk/>
            <pc:sldMasterMk cId="0" sldId="2147483648"/>
            <pc:sldLayoutMk cId="2938184075" sldId="214748368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7047"/>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7047"/>
          </a:xfrm>
          <a:prstGeom prst="rect">
            <a:avLst/>
          </a:prstGeom>
        </p:spPr>
        <p:txBody>
          <a:bodyPr vert="horz" lIns="91440" tIns="45720" rIns="91440" bIns="45720" rtlCol="0"/>
          <a:lstStyle>
            <a:lvl1pPr algn="r">
              <a:defRPr sz="1200"/>
            </a:lvl1pPr>
          </a:lstStyle>
          <a:p>
            <a:fld id="{C528E6EF-A38E-4624-8D6C-103A2F51783A}" type="datetimeFigureOut">
              <a:rPr lang="de-DE" smtClean="0"/>
              <a:t>30.09.2025</a:t>
            </a:fld>
            <a:endParaRPr lang="de-DE"/>
          </a:p>
        </p:txBody>
      </p:sp>
      <p:sp>
        <p:nvSpPr>
          <p:cNvPr id="4" name="Fußzeilenplatzhalter 3"/>
          <p:cNvSpPr>
            <a:spLocks noGrp="1"/>
          </p:cNvSpPr>
          <p:nvPr>
            <p:ph type="ftr" sz="quarter" idx="2"/>
          </p:nvPr>
        </p:nvSpPr>
        <p:spPr>
          <a:xfrm>
            <a:off x="0" y="9432766"/>
            <a:ext cx="2946400" cy="49704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32766"/>
            <a:ext cx="2946400" cy="497047"/>
          </a:xfrm>
          <a:prstGeom prst="rect">
            <a:avLst/>
          </a:prstGeom>
        </p:spPr>
        <p:txBody>
          <a:bodyPr vert="horz" lIns="91440" tIns="45720" rIns="91440" bIns="45720" rtlCol="0" anchor="b"/>
          <a:lstStyle>
            <a:lvl1pPr algn="r">
              <a:defRPr sz="1200"/>
            </a:lvl1pPr>
          </a:lstStyle>
          <a:p>
            <a:fld id="{F38E27DC-A604-4BC8-A5B3-BDDD125B431C}" type="slidenum">
              <a:rPr lang="de-DE" smtClean="0"/>
              <a:t>‹#›</a:t>
            </a:fld>
            <a:endParaRPr lang="de-DE"/>
          </a:p>
        </p:txBody>
      </p:sp>
    </p:spTree>
    <p:extLst>
      <p:ext uri="{BB962C8B-B14F-4D97-AF65-F5344CB8AC3E}">
        <p14:creationId xmlns:p14="http://schemas.microsoft.com/office/powerpoint/2010/main" val="1591648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xfrm>
            <a:off x="88900" y="744538"/>
            <a:ext cx="6619875" cy="3724275"/>
          </a:xfrm>
          <a:prstGeom prst="rect">
            <a:avLst/>
          </a:prstGeom>
        </p:spPr>
        <p:txBody>
          <a:bodyPr/>
          <a:lstStyle/>
          <a:p>
            <a:endParaRPr/>
          </a:p>
        </p:txBody>
      </p:sp>
      <p:sp>
        <p:nvSpPr>
          <p:cNvPr id="178" name="Shape 178"/>
          <p:cNvSpPr>
            <a:spLocks noGrp="1"/>
          </p:cNvSpPr>
          <p:nvPr>
            <p:ph type="body" sz="quarter" idx="1"/>
          </p:nvPr>
        </p:nvSpPr>
        <p:spPr>
          <a:xfrm>
            <a:off x="906357" y="4716663"/>
            <a:ext cx="4984962" cy="4468416"/>
          </a:xfrm>
          <a:prstGeom prst="rect">
            <a:avLst/>
          </a:prstGeom>
        </p:spPr>
        <p:txBody>
          <a:bodyPr/>
          <a:lstStyle/>
          <a:p>
            <a:endParaRPr/>
          </a:p>
        </p:txBody>
      </p:sp>
    </p:spTree>
    <p:extLst>
      <p:ext uri="{BB962C8B-B14F-4D97-AF65-F5344CB8AC3E}">
        <p14:creationId xmlns:p14="http://schemas.microsoft.com/office/powerpoint/2010/main" val="168404762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Purposeful</a:t>
            </a:r>
            <a:r>
              <a:rPr lang="en-US" dirty="0"/>
              <a:t>: not ‘everything’, but specifically collected.</a:t>
            </a:r>
          </a:p>
          <a:p>
            <a:r>
              <a:rPr lang="en-US" b="1" dirty="0"/>
              <a:t>Evidence-based</a:t>
            </a:r>
            <a:r>
              <a:rPr lang="en-US" dirty="0"/>
              <a:t>: evidence of learning outcomes and competences.</a:t>
            </a:r>
          </a:p>
          <a:p>
            <a:r>
              <a:rPr lang="en-US" b="1" dirty="0"/>
              <a:t>Reflective</a:t>
            </a:r>
            <a:r>
              <a:rPr lang="en-US" dirty="0"/>
              <a:t>: explanation by the candidates themselves of how their experiences demonstrate competences.</a:t>
            </a:r>
          </a:p>
          <a:p>
            <a:r>
              <a:rPr lang="en-US" b="1" dirty="0"/>
              <a:t>Assessment-oriented</a:t>
            </a:r>
            <a:r>
              <a:rPr lang="en-US" dirty="0"/>
              <a:t>: suitable for assessment against standards (especially in the RPL context).</a:t>
            </a:r>
          </a:p>
          <a:p>
            <a:endParaRPr lang="de-DE" dirty="0"/>
          </a:p>
        </p:txBody>
      </p:sp>
    </p:spTree>
    <p:extLst>
      <p:ext uri="{BB962C8B-B14F-4D97-AF65-F5344CB8AC3E}">
        <p14:creationId xmlns:p14="http://schemas.microsoft.com/office/powerpoint/2010/main" val="1644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“Whereas the assessment portfolio focuses on evidence against standards, the biographical-systematic portfolio begins with the person’s life story. It is especially powerful in RPL, because it brings forward competences that would otherwise remain hidden.”</a:t>
            </a:r>
          </a:p>
          <a:p>
            <a:endParaRPr lang="en-US" dirty="0"/>
          </a:p>
          <a:p>
            <a:pPr>
              <a:spcBef>
                <a:spcPts val="400"/>
              </a:spcBef>
            </a:pPr>
            <a:r>
              <a:rPr lang="en-US" sz="2400" b="1" dirty="0"/>
              <a:t>Define the purpose</a:t>
            </a:r>
            <a:endParaRPr lang="en-US" sz="2400" dirty="0"/>
          </a:p>
          <a:p>
            <a:pPr>
              <a:spcBef>
                <a:spcPts val="400"/>
              </a:spcBef>
            </a:pPr>
            <a:r>
              <a:rPr lang="en-US" sz="2400" dirty="0"/>
              <a:t>Establish the main function: to reconstruct a competence biography that reveals learning across life domains.</a:t>
            </a:r>
          </a:p>
          <a:p>
            <a:pPr>
              <a:spcBef>
                <a:spcPts val="400"/>
              </a:spcBef>
            </a:pPr>
            <a:r>
              <a:rPr lang="en-US" sz="2400" dirty="0"/>
              <a:t>Delimitation: not only evidence against standards, but also narrative connections and hidden competences.</a:t>
            </a:r>
          </a:p>
          <a:p>
            <a:pPr>
              <a:spcBef>
                <a:spcPts val="400"/>
              </a:spcBef>
            </a:pPr>
            <a:r>
              <a:rPr lang="en-US" sz="2400" b="1" dirty="0"/>
              <a:t>Align with recognition context</a:t>
            </a:r>
            <a:endParaRPr lang="en-US" sz="2400" dirty="0"/>
          </a:p>
          <a:p>
            <a:pPr>
              <a:spcBef>
                <a:spcPts val="400"/>
              </a:spcBef>
            </a:pPr>
            <a:r>
              <a:rPr lang="en-US" sz="2400" dirty="0"/>
              <a:t>Decide how life experiences will be linked to competence frameworks or qualification standards.</a:t>
            </a:r>
          </a:p>
          <a:p>
            <a:pPr>
              <a:spcBef>
                <a:spcPts val="400"/>
              </a:spcBef>
            </a:pPr>
            <a:r>
              <a:rPr lang="en-US" sz="2400" dirty="0"/>
              <a:t>Ensure flexibility so that diverse trajectories (work, family, volunteering, community) can be represented.</a:t>
            </a:r>
          </a:p>
          <a:p>
            <a:pPr>
              <a:spcBef>
                <a:spcPts val="400"/>
              </a:spcBef>
            </a:pPr>
            <a:r>
              <a:rPr lang="en-US" sz="2400" b="1" dirty="0"/>
              <a:t>Specify evidence and narrative requirements</a:t>
            </a:r>
            <a:endParaRPr lang="en-US" sz="2400" dirty="0"/>
          </a:p>
          <a:p>
            <a:pPr>
              <a:spcBef>
                <a:spcPts val="400"/>
              </a:spcBef>
            </a:pPr>
            <a:r>
              <a:rPr lang="en-US" sz="2400" dirty="0"/>
              <a:t>Accept both traditional documents (certificates, references) and alternative forms (photos, audio, storytelling).</a:t>
            </a:r>
          </a:p>
          <a:p>
            <a:pPr>
              <a:spcBef>
                <a:spcPts val="400"/>
              </a:spcBef>
            </a:pPr>
            <a:r>
              <a:rPr lang="en-US" sz="2400" dirty="0"/>
              <a:t>Encourage narrative explanations that accompany evidence.</a:t>
            </a:r>
          </a:p>
          <a:p>
            <a:pPr>
              <a:spcBef>
                <a:spcPts val="400"/>
              </a:spcBef>
            </a:pPr>
            <a:r>
              <a:rPr lang="en-US" sz="2400" b="1" dirty="0"/>
              <a:t>Design structure and templates</a:t>
            </a:r>
            <a:endParaRPr lang="en-US" sz="2400" dirty="0"/>
          </a:p>
          <a:p>
            <a:pPr>
              <a:spcBef>
                <a:spcPts val="400"/>
              </a:spcBef>
            </a:pPr>
            <a:r>
              <a:rPr lang="en-US" sz="2400" dirty="0"/>
              <a:t>Provide a biographical framework: timeline, life phases, turning points, competence clusters.</a:t>
            </a:r>
          </a:p>
          <a:p>
            <a:pPr>
              <a:spcBef>
                <a:spcPts val="400"/>
              </a:spcBef>
            </a:pPr>
            <a:r>
              <a:rPr lang="en-US" sz="2400" dirty="0"/>
              <a:t>Use worksheets or guiding questions to help participants capture experiences systematically.</a:t>
            </a:r>
          </a:p>
          <a:p>
            <a:r>
              <a:rPr lang="en-US" sz="2400" b="1" dirty="0"/>
              <a:t>Develop reflective prompts</a:t>
            </a:r>
            <a:endParaRPr lang="en-US" sz="2400" dirty="0"/>
          </a:p>
          <a:p>
            <a:r>
              <a:rPr lang="en-US" sz="2400" dirty="0"/>
              <a:t>Include questions that link experiences to competences:</a:t>
            </a:r>
            <a:br>
              <a:rPr lang="en-US" sz="2400" dirty="0"/>
            </a:br>
            <a:r>
              <a:rPr lang="en-US" sz="2400" i="1" dirty="0"/>
              <a:t>“What did you learn from this event?”</a:t>
            </a:r>
            <a:br>
              <a:rPr lang="en-US" sz="2400" dirty="0"/>
            </a:br>
            <a:r>
              <a:rPr lang="en-US" sz="2400" i="1" dirty="0"/>
              <a:t>“Which competences were strengthened?”</a:t>
            </a:r>
            <a:br>
              <a:rPr lang="en-US" sz="2400" dirty="0"/>
            </a:br>
            <a:r>
              <a:rPr lang="en-US" sz="2400" i="1" dirty="0"/>
              <a:t>“How does this connect to your current work or life?”</a:t>
            </a:r>
            <a:endParaRPr lang="en-US" sz="2400" dirty="0"/>
          </a:p>
          <a:p>
            <a:r>
              <a:rPr lang="en-US" sz="2400" b="1" dirty="0"/>
              <a:t>Integrate facilitation model</a:t>
            </a:r>
            <a:endParaRPr lang="en-US" sz="2400" dirty="0"/>
          </a:p>
          <a:p>
            <a:r>
              <a:rPr lang="en-US" sz="2400" dirty="0"/>
              <a:t>Assign facilitators to support candidates in telling their stories, especially those with limited literacy.</a:t>
            </a:r>
          </a:p>
          <a:p>
            <a:r>
              <a:rPr lang="en-US" sz="2400" dirty="0"/>
              <a:t>Provide alternatives (audio recording, video interviews) where writing is difficult.</a:t>
            </a:r>
          </a:p>
          <a:p>
            <a:r>
              <a:rPr lang="en-US" sz="2400" b="1" dirty="0"/>
              <a:t>Portfolio development procedure</a:t>
            </a:r>
            <a:endParaRPr lang="en-US" sz="2400" dirty="0"/>
          </a:p>
          <a:p>
            <a:r>
              <a:rPr lang="en-US" sz="2400" dirty="0"/>
              <a:t>Sequence: life history → competence mapping → evidence collection → reflection → compilation.</a:t>
            </a:r>
          </a:p>
          <a:p>
            <a:r>
              <a:rPr lang="en-US" sz="2400" dirty="0"/>
              <a:t>Allow iterative development with feedback and guidance.</a:t>
            </a:r>
          </a:p>
          <a:p>
            <a:r>
              <a:rPr lang="en-US" sz="2400" b="1" dirty="0"/>
              <a:t>Quality assurance</a:t>
            </a:r>
            <a:endParaRPr lang="en-US" sz="2400" dirty="0"/>
          </a:p>
          <a:p>
            <a:r>
              <a:rPr lang="en-US" sz="2400" dirty="0"/>
              <a:t>Train assessors to value both narrative and evidence.</a:t>
            </a:r>
          </a:p>
          <a:p>
            <a:r>
              <a:rPr lang="en-US" sz="2400" dirty="0"/>
              <a:t>Use moderation to ensure fairness where portfolios differ strongly in format (e.g. written vs. oral).</a:t>
            </a:r>
          </a:p>
          <a:p>
            <a:r>
              <a:rPr lang="en-US" sz="2400" dirty="0"/>
              <a:t>Document how biographical evidence is judged against standards.</a:t>
            </a:r>
          </a:p>
          <a:p>
            <a:pPr>
              <a:spcBef>
                <a:spcPts val="400"/>
              </a:spcBef>
            </a:pPr>
            <a:endParaRPr lang="en-US" sz="2400" dirty="0"/>
          </a:p>
          <a:p>
            <a:endParaRPr lang="en-US" dirty="0"/>
          </a:p>
          <a:p>
            <a:endParaRPr lang="en-US" dirty="0"/>
          </a:p>
          <a:p>
            <a:endParaRPr lang="de-DE" dirty="0"/>
          </a:p>
        </p:txBody>
      </p:sp>
    </p:spTree>
    <p:extLst>
      <p:ext uri="{BB962C8B-B14F-4D97-AF65-F5344CB8AC3E}">
        <p14:creationId xmlns:p14="http://schemas.microsoft.com/office/powerpoint/2010/main" val="2346333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2000" b="1" dirty="0"/>
              <a:t>Role of guidance</a:t>
            </a:r>
            <a:endParaRPr lang="en-US" sz="2000" dirty="0"/>
          </a:p>
          <a:p>
            <a:pPr lvl="1" indent="0">
              <a:spcBef>
                <a:spcPts val="600"/>
              </a:spcBef>
              <a:buNone/>
            </a:pPr>
            <a:r>
              <a:rPr lang="en-US" sz="2000" dirty="0"/>
              <a:t>Portfolios are not self-explanatory. Candidates often need advice on what counts as evidence, how to </a:t>
            </a:r>
            <a:r>
              <a:rPr lang="en-US" sz="2000" dirty="0" err="1"/>
              <a:t>organise</a:t>
            </a:r>
            <a:r>
              <a:rPr lang="en-US" sz="2000" dirty="0"/>
              <a:t> it, and how to connect it to standards.</a:t>
            </a:r>
          </a:p>
          <a:p>
            <a:pPr lvl="1" indent="0">
              <a:spcBef>
                <a:spcPts val="600"/>
              </a:spcBef>
              <a:buNone/>
            </a:pPr>
            <a:endParaRPr lang="en-US" sz="2000" dirty="0"/>
          </a:p>
          <a:p>
            <a:pPr lvl="1" indent="0">
              <a:spcBef>
                <a:spcPts val="600"/>
              </a:spcBef>
              <a:buNone/>
            </a:pPr>
            <a:r>
              <a:rPr lang="en-US" sz="2000" b="1" dirty="0"/>
              <a:t>Orientation sessions</a:t>
            </a:r>
            <a:r>
              <a:rPr lang="en-US" sz="2000" dirty="0"/>
              <a:t>: explaining the purpose and process of the portfolio.</a:t>
            </a:r>
          </a:p>
          <a:p>
            <a:pPr lvl="1" indent="0">
              <a:spcBef>
                <a:spcPts val="600"/>
              </a:spcBef>
              <a:buNone/>
            </a:pPr>
            <a:r>
              <a:rPr lang="en-US" sz="2000" b="1" dirty="0"/>
              <a:t>Individual counselling</a:t>
            </a:r>
            <a:r>
              <a:rPr lang="en-US" sz="2000" dirty="0"/>
              <a:t>: helping candidates identify competences and select relevant evidence.</a:t>
            </a:r>
          </a:p>
          <a:p>
            <a:r>
              <a:rPr lang="en-US" sz="2000" b="1" dirty="0"/>
              <a:t>Workshops</a:t>
            </a:r>
            <a:r>
              <a:rPr lang="en-US" sz="2000" dirty="0"/>
              <a:t>: group settings to exchange experiences and demystify the portfolio task.</a:t>
            </a:r>
          </a:p>
          <a:p>
            <a:pPr marL="0" marR="0" lvl="0" indent="0" defTabSz="457200" eaLnBrk="1" fontAlgn="auto" latinLnBrk="0" hangingPunct="1">
              <a:lnSpc>
                <a:spcPct val="117999"/>
              </a:lnSpc>
              <a:spcBef>
                <a:spcPts val="0"/>
              </a:spcBef>
              <a:spcAft>
                <a:spcPts val="0"/>
              </a:spcAft>
              <a:buClrTx/>
              <a:buSzTx/>
              <a:buFontTx/>
              <a:buNone/>
              <a:tabLst/>
              <a:defRPr/>
            </a:pPr>
            <a:r>
              <a:rPr lang="en-US" sz="2000" b="1" dirty="0"/>
              <a:t>Feedback loops</a:t>
            </a:r>
            <a:r>
              <a:rPr lang="en-US" sz="2000" dirty="0"/>
              <a:t>: iterative reviews before submission.</a:t>
            </a:r>
          </a:p>
          <a:p>
            <a:endParaRPr lang="en-US" sz="2000" dirty="0"/>
          </a:p>
          <a:p>
            <a:pPr>
              <a:spcBef>
                <a:spcPts val="400"/>
              </a:spcBef>
            </a:pPr>
            <a:r>
              <a:rPr lang="en-US" sz="2000" b="1" dirty="0"/>
              <a:t>Facilitator’s role in RPL</a:t>
            </a:r>
            <a:endParaRPr lang="en-US" sz="2000" dirty="0"/>
          </a:p>
          <a:p>
            <a:pPr lvl="1">
              <a:spcBef>
                <a:spcPts val="400"/>
              </a:spcBef>
            </a:pPr>
            <a:r>
              <a:rPr lang="en-US" sz="2000" dirty="0"/>
              <a:t>Acting as a bridge between the candidate’s biographical narrative and the assessor’s formal criteria.</a:t>
            </a:r>
          </a:p>
          <a:p>
            <a:pPr lvl="1">
              <a:spcBef>
                <a:spcPts val="400"/>
              </a:spcBef>
            </a:pPr>
            <a:r>
              <a:rPr lang="en-US" sz="2000" dirty="0"/>
              <a:t>Encouraging reflection, not just collection.</a:t>
            </a:r>
          </a:p>
          <a:p>
            <a:pPr lvl="1">
              <a:spcBef>
                <a:spcPts val="400"/>
              </a:spcBef>
            </a:pPr>
            <a:r>
              <a:rPr lang="en-US" sz="2000" dirty="0"/>
              <a:t>Ensuring authenticity and coherence of the portfolio.</a:t>
            </a:r>
          </a:p>
          <a:p>
            <a:pPr lvl="1">
              <a:spcBef>
                <a:spcPts val="400"/>
              </a:spcBef>
            </a:pPr>
            <a:endParaRPr lang="en-US" sz="2000" dirty="0"/>
          </a:p>
          <a:p>
            <a:pPr>
              <a:spcBef>
                <a:spcPts val="400"/>
              </a:spcBef>
            </a:pPr>
            <a:r>
              <a:rPr lang="en-US" sz="2000" b="1" dirty="0"/>
              <a:t>Added value</a:t>
            </a:r>
            <a:endParaRPr lang="en-US" sz="2000" dirty="0"/>
          </a:p>
          <a:p>
            <a:pPr lvl="1">
              <a:spcBef>
                <a:spcPts val="400"/>
              </a:spcBef>
            </a:pPr>
            <a:r>
              <a:rPr lang="en-US" sz="2000" dirty="0"/>
              <a:t>Increases </a:t>
            </a:r>
            <a:r>
              <a:rPr lang="en-US" sz="2000" b="1" dirty="0"/>
              <a:t>quality</a:t>
            </a:r>
            <a:r>
              <a:rPr lang="en-US" sz="2000" dirty="0"/>
              <a:t> of portfolios (clearer, more relevant evidence).</a:t>
            </a:r>
          </a:p>
          <a:p>
            <a:pPr lvl="1">
              <a:spcBef>
                <a:spcPts val="400"/>
              </a:spcBef>
            </a:pPr>
            <a:r>
              <a:rPr lang="en-US" sz="2000" dirty="0"/>
              <a:t>Strengthens </a:t>
            </a:r>
            <a:r>
              <a:rPr lang="en-US" sz="2000" b="1" dirty="0"/>
              <a:t>fairness</a:t>
            </a:r>
            <a:r>
              <a:rPr lang="en-US" sz="2000" dirty="0"/>
              <a:t> in assessment, since not all candidates have the same literacy or documentation skills.</a:t>
            </a:r>
          </a:p>
          <a:p>
            <a:pPr lvl="1">
              <a:spcBef>
                <a:spcPts val="400"/>
              </a:spcBef>
            </a:pPr>
            <a:r>
              <a:rPr lang="en-US" sz="2000" dirty="0"/>
              <a:t>Promotes </a:t>
            </a:r>
            <a:r>
              <a:rPr lang="en-US" sz="2000" b="1" dirty="0"/>
              <a:t>empowerment</a:t>
            </a:r>
            <a:r>
              <a:rPr lang="en-US" sz="2000" dirty="0"/>
              <a:t>, as candidates see their own competences more clearly.</a:t>
            </a:r>
          </a:p>
          <a:p>
            <a:pPr lvl="1">
              <a:spcBef>
                <a:spcPts val="400"/>
              </a:spcBef>
            </a:pPr>
            <a:endParaRPr lang="en-US" sz="2000" dirty="0"/>
          </a:p>
          <a:p>
            <a:endParaRPr lang="en-US" sz="2000" dirty="0"/>
          </a:p>
          <a:p>
            <a:pPr lvl="1" indent="0">
              <a:spcBef>
                <a:spcPts val="600"/>
              </a:spcBef>
              <a:buNone/>
            </a:pPr>
            <a:endParaRPr lang="en-US" sz="2000" dirty="0"/>
          </a:p>
          <a:p>
            <a:endParaRPr lang="de-DE" dirty="0"/>
          </a:p>
        </p:txBody>
      </p:sp>
    </p:spTree>
    <p:extLst>
      <p:ext uri="{BB962C8B-B14F-4D97-AF65-F5344CB8AC3E}">
        <p14:creationId xmlns:p14="http://schemas.microsoft.com/office/powerpoint/2010/main" val="1160021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550816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Process documentation</a:t>
            </a:r>
            <a:r>
              <a:rPr lang="en-US" dirty="0"/>
              <a:t>: Steps, methods and procedures used to work on a task or project.</a:t>
            </a:r>
          </a:p>
          <a:p>
            <a:r>
              <a:rPr lang="en-US" b="1" dirty="0"/>
              <a:t>Learning experiences</a:t>
            </a:r>
            <a:r>
              <a:rPr lang="en-US" dirty="0"/>
              <a:t>: Reflection on what was learned during the project or course, including difficulties, solutions and moments of insight.</a:t>
            </a:r>
          </a:p>
          <a:p>
            <a:r>
              <a:rPr lang="en-US" b="1" dirty="0"/>
              <a:t>Evidence of development</a:t>
            </a:r>
            <a:r>
              <a:rPr lang="en-US" dirty="0"/>
              <a:t>: Progress in building your own skills, e.g. new knowledge, abilities or personal development.</a:t>
            </a:r>
          </a:p>
          <a:p>
            <a:r>
              <a:rPr lang="en-US" b="1" dirty="0"/>
              <a:t>Supporting documents</a:t>
            </a:r>
            <a:r>
              <a:rPr lang="en-US" dirty="0"/>
              <a:t>: Work samples, sketches, drafts, feedback, reflective texts.</a:t>
            </a:r>
          </a:p>
          <a:p>
            <a:r>
              <a:rPr lang="en-US" b="1" dirty="0"/>
              <a:t>Outlook</a:t>
            </a:r>
            <a:r>
              <a:rPr lang="en-US" dirty="0"/>
              <a:t>: What next steps are planned and how what you have learned can be applied in the future.</a:t>
            </a:r>
          </a:p>
          <a:p>
            <a:endParaRPr lang="en-US" dirty="0"/>
          </a:p>
          <a:p>
            <a:r>
              <a:rPr lang="en-US" b="1" dirty="0"/>
              <a:t>Sample table of contents</a:t>
            </a:r>
          </a:p>
          <a:p>
            <a:r>
              <a:rPr lang="en-US" b="1" dirty="0"/>
              <a:t>Introduction</a:t>
            </a:r>
            <a:endParaRPr lang="en-US" dirty="0"/>
          </a:p>
          <a:p>
            <a:pPr lvl="1"/>
            <a:r>
              <a:rPr lang="en-US" dirty="0"/>
              <a:t>Aim of the portfolio</a:t>
            </a:r>
          </a:p>
          <a:p>
            <a:pPr lvl="1"/>
            <a:r>
              <a:rPr lang="en-US" dirty="0"/>
              <a:t>Context (project, course, professional situation)</a:t>
            </a:r>
          </a:p>
          <a:p>
            <a:r>
              <a:rPr lang="en-US" b="1" dirty="0"/>
              <a:t>Starting point</a:t>
            </a:r>
            <a:endParaRPr lang="en-US" dirty="0"/>
          </a:p>
          <a:p>
            <a:pPr lvl="1"/>
            <a:r>
              <a:rPr lang="en-US" dirty="0"/>
              <a:t>Personal previous experience and expectations</a:t>
            </a:r>
          </a:p>
          <a:p>
            <a:pPr lvl="1"/>
            <a:r>
              <a:rPr lang="en-US" dirty="0"/>
              <a:t>Initial ideas and questions</a:t>
            </a:r>
          </a:p>
          <a:p>
            <a:r>
              <a:rPr lang="en-US" b="1" dirty="0"/>
              <a:t>Process documentation</a:t>
            </a:r>
            <a:endParaRPr lang="en-US" dirty="0"/>
          </a:p>
          <a:p>
            <a:pPr lvl="1"/>
            <a:r>
              <a:rPr lang="en-US" dirty="0"/>
              <a:t>Work steps and approach</a:t>
            </a:r>
          </a:p>
          <a:p>
            <a:pPr lvl="1"/>
            <a:r>
              <a:rPr lang="en-US" dirty="0"/>
              <a:t>Methods and tools used</a:t>
            </a:r>
          </a:p>
          <a:p>
            <a:pPr lvl="1"/>
            <a:r>
              <a:rPr lang="en-US" dirty="0"/>
              <a:t>Challenges and solution strategies</a:t>
            </a:r>
          </a:p>
          <a:p>
            <a:r>
              <a:rPr lang="en-US" b="1" dirty="0"/>
              <a:t>Learning experiences</a:t>
            </a:r>
            <a:endParaRPr lang="en-US" dirty="0"/>
          </a:p>
          <a:p>
            <a:pPr lvl="1"/>
            <a:r>
              <a:rPr lang="en-US" dirty="0"/>
              <a:t>Technical insights</a:t>
            </a:r>
          </a:p>
          <a:p>
            <a:pPr lvl="1"/>
            <a:r>
              <a:rPr lang="en-US" dirty="0"/>
              <a:t>Personal learning moments (e.g. ‘aha’ moments, change of perspective)</a:t>
            </a:r>
          </a:p>
          <a:p>
            <a:pPr lvl="1"/>
            <a:r>
              <a:rPr lang="en-US" dirty="0"/>
              <a:t>Feedback from others</a:t>
            </a:r>
          </a:p>
          <a:p>
            <a:r>
              <a:rPr lang="en-US" b="1" dirty="0"/>
              <a:t>Development and skills</a:t>
            </a:r>
            <a:endParaRPr lang="en-US" dirty="0"/>
          </a:p>
          <a:p>
            <a:pPr lvl="1"/>
            <a:r>
              <a:rPr lang="en-US" dirty="0"/>
              <a:t>What new knowledge/skills were acquired?</a:t>
            </a:r>
          </a:p>
          <a:p>
            <a:pPr lvl="1"/>
            <a:r>
              <a:rPr lang="en-US" dirty="0"/>
              <a:t>Reflection: Change in own thinking and </a:t>
            </a:r>
            <a:r>
              <a:rPr lang="en-US" dirty="0" err="1"/>
              <a:t>behaviour</a:t>
            </a:r>
            <a:endParaRPr lang="en-US" dirty="0"/>
          </a:p>
          <a:p>
            <a:pPr lvl="1"/>
            <a:r>
              <a:rPr lang="en-US" dirty="0"/>
              <a:t>Evidence (e.g. work samples, intermediate products, screenshots)</a:t>
            </a:r>
          </a:p>
          <a:p>
            <a:r>
              <a:rPr lang="en-US" b="1" dirty="0"/>
              <a:t>Results and interim results</a:t>
            </a:r>
            <a:endParaRPr lang="en-US" dirty="0"/>
          </a:p>
          <a:p>
            <a:pPr lvl="1"/>
            <a:r>
              <a:rPr lang="en-US" dirty="0"/>
              <a:t>Presentation of partial results</a:t>
            </a:r>
          </a:p>
          <a:p>
            <a:pPr lvl="1"/>
            <a:r>
              <a:rPr lang="en-US" dirty="0"/>
              <a:t>Comparison: Initial situation vs. current status</a:t>
            </a:r>
          </a:p>
          <a:p>
            <a:r>
              <a:rPr lang="en-US" b="1" dirty="0"/>
              <a:t>Outlook</a:t>
            </a:r>
            <a:endParaRPr lang="en-US" dirty="0"/>
          </a:p>
          <a:p>
            <a:pPr lvl="1"/>
            <a:r>
              <a:rPr lang="en-US" dirty="0"/>
              <a:t>Next steps or further development</a:t>
            </a:r>
          </a:p>
          <a:p>
            <a:pPr lvl="1"/>
            <a:r>
              <a:rPr lang="en-US" dirty="0"/>
              <a:t>Transfer to other contexts (e.g. studies, career, other projects)</a:t>
            </a:r>
          </a:p>
          <a:p>
            <a:r>
              <a:rPr lang="en-US" b="1" dirty="0"/>
              <a:t>Appendix</a:t>
            </a:r>
            <a:endParaRPr lang="en-US" dirty="0"/>
          </a:p>
          <a:p>
            <a:pPr lvl="1"/>
            <a:r>
              <a:rPr lang="en-US" dirty="0"/>
              <a:t>Documents, sketches, photos, feedback forms</a:t>
            </a:r>
          </a:p>
          <a:p>
            <a:pPr lvl="1"/>
            <a:r>
              <a:rPr lang="en-US" dirty="0"/>
              <a:t>Literature or sources</a:t>
            </a:r>
          </a:p>
          <a:p>
            <a:endParaRPr lang="en-US" dirty="0"/>
          </a:p>
          <a:p>
            <a:endParaRPr lang="de-DE" dirty="0"/>
          </a:p>
        </p:txBody>
      </p:sp>
    </p:spTree>
    <p:extLst>
      <p:ext uri="{BB962C8B-B14F-4D97-AF65-F5344CB8AC3E}">
        <p14:creationId xmlns:p14="http://schemas.microsoft.com/office/powerpoint/2010/main" val="2235399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elements of a Showcase/Presentation/Professional Portfolio</a:t>
            </a:r>
            <a:endParaRPr lang="en-US" dirty="0"/>
          </a:p>
          <a:p>
            <a:r>
              <a:rPr lang="en-US" b="1" dirty="0"/>
              <a:t>Selected achievements</a:t>
            </a:r>
            <a:r>
              <a:rPr lang="en-US" dirty="0"/>
              <a:t>: Best projects or results presented clearly and visually.</a:t>
            </a:r>
          </a:p>
          <a:p>
            <a:r>
              <a:rPr lang="en-US" b="1" dirty="0"/>
              <a:t>Professional competences</a:t>
            </a:r>
            <a:r>
              <a:rPr lang="en-US" dirty="0"/>
              <a:t>: Evidence of core skills and strengths.</a:t>
            </a:r>
          </a:p>
          <a:p>
            <a:r>
              <a:rPr lang="en-US" b="1" dirty="0"/>
              <a:t>Supporting materials</a:t>
            </a:r>
            <a:r>
              <a:rPr lang="en-US" dirty="0"/>
              <a:t>: Certificates, references, testimonials, work samples.</a:t>
            </a:r>
          </a:p>
          <a:p>
            <a:r>
              <a:rPr lang="en-US" b="1" dirty="0"/>
              <a:t>Presentation quality</a:t>
            </a:r>
            <a:r>
              <a:rPr lang="en-US" dirty="0"/>
              <a:t>: Structured, concise and visually appealing format.</a:t>
            </a:r>
          </a:p>
          <a:p>
            <a:r>
              <a:rPr lang="en-US" b="1" dirty="0"/>
              <a:t>Future orientation</a:t>
            </a:r>
            <a:r>
              <a:rPr lang="en-US" dirty="0"/>
              <a:t>: Career goals, opportunities and application of expertise.</a:t>
            </a:r>
          </a:p>
          <a:p>
            <a:endParaRPr lang="de-DE" b="1" dirty="0"/>
          </a:p>
          <a:p>
            <a:r>
              <a:rPr lang="en-US" b="1" dirty="0"/>
              <a:t>Typical contents of a showcase/presentation/professional portfolio:</a:t>
            </a:r>
            <a:endParaRPr lang="en-US" dirty="0"/>
          </a:p>
          <a:p>
            <a:r>
              <a:rPr lang="en-US" b="1" dirty="0"/>
              <a:t>Introduction/profile</a:t>
            </a:r>
            <a:endParaRPr lang="en-US" dirty="0"/>
          </a:p>
          <a:p>
            <a:r>
              <a:rPr lang="en-US" dirty="0"/>
              <a:t>Brief overview of yourself, your role or your professional context</a:t>
            </a:r>
          </a:p>
          <a:p>
            <a:r>
              <a:rPr lang="en-US" dirty="0"/>
              <a:t>Professional statement or short biography</a:t>
            </a:r>
          </a:p>
          <a:p>
            <a:r>
              <a:rPr lang="en-US" b="1" dirty="0"/>
              <a:t>Best-of works/showcases</a:t>
            </a:r>
            <a:endParaRPr lang="en-US" dirty="0"/>
          </a:p>
          <a:p>
            <a:r>
              <a:rPr lang="en-US" dirty="0"/>
              <a:t>Selection of your best projects, products or results</a:t>
            </a:r>
          </a:p>
          <a:p>
            <a:r>
              <a:rPr lang="en-US" dirty="0"/>
              <a:t>Images, screenshots, videos or reports that demonstrate quality</a:t>
            </a:r>
          </a:p>
          <a:p>
            <a:r>
              <a:rPr lang="en-US" dirty="0"/>
              <a:t>Brief descriptions: goals, methods, results, impact</a:t>
            </a:r>
          </a:p>
          <a:p>
            <a:r>
              <a:rPr lang="en-US" b="1" dirty="0"/>
              <a:t>Skills and strengths</a:t>
            </a:r>
            <a:endParaRPr lang="en-US" dirty="0"/>
          </a:p>
          <a:p>
            <a:r>
              <a:rPr lang="en-US" dirty="0"/>
              <a:t>Overview of key skills (technical, methodological, social)</a:t>
            </a:r>
          </a:p>
          <a:p>
            <a:r>
              <a:rPr lang="en-US" dirty="0"/>
              <a:t>Certificates or evidence, if applicable</a:t>
            </a:r>
          </a:p>
          <a:p>
            <a:r>
              <a:rPr lang="en-US" b="1" dirty="0"/>
              <a:t>References</a:t>
            </a:r>
            <a:endParaRPr lang="en-US" dirty="0"/>
          </a:p>
          <a:p>
            <a:r>
              <a:rPr lang="en-US" dirty="0"/>
              <a:t>Feedback from clients, employers, colleagues</a:t>
            </a:r>
          </a:p>
          <a:p>
            <a:r>
              <a:rPr lang="en-US" dirty="0"/>
              <a:t>Testimonials or letters of recommendation, if applicable</a:t>
            </a:r>
          </a:p>
          <a:p>
            <a:r>
              <a:rPr lang="en-US" b="1" dirty="0"/>
              <a:t>Presentation format</a:t>
            </a:r>
            <a:endParaRPr lang="en-US" dirty="0"/>
          </a:p>
          <a:p>
            <a:r>
              <a:rPr lang="en-US" dirty="0"/>
              <a:t>Visually appealing design (e.g. with graphics, layout, storytelling)</a:t>
            </a:r>
          </a:p>
          <a:p>
            <a:r>
              <a:rPr lang="en-US" dirty="0"/>
              <a:t>Often intended for job applications, career development or project acquisition</a:t>
            </a:r>
          </a:p>
          <a:p>
            <a:r>
              <a:rPr lang="en-US" b="1" dirty="0"/>
              <a:t>Contact / profile</a:t>
            </a:r>
            <a:endParaRPr lang="en-US" dirty="0"/>
          </a:p>
          <a:p>
            <a:r>
              <a:rPr lang="en-US" dirty="0"/>
              <a:t>Contact details, professional networks (LinkedIn, website, portfolio page)</a:t>
            </a:r>
          </a:p>
          <a:p>
            <a:endParaRPr lang="de-DE" dirty="0"/>
          </a:p>
        </p:txBody>
      </p:sp>
    </p:spTree>
    <p:extLst>
      <p:ext uri="{BB962C8B-B14F-4D97-AF65-F5344CB8AC3E}">
        <p14:creationId xmlns:p14="http://schemas.microsoft.com/office/powerpoint/2010/main" val="3865493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elements of an Assessment/Performance Portfolio</a:t>
            </a:r>
          </a:p>
          <a:p>
            <a:r>
              <a:rPr lang="en-US" b="1" dirty="0"/>
              <a:t>Evidence of competence</a:t>
            </a:r>
            <a:r>
              <a:rPr lang="en-US" dirty="0"/>
              <a:t>: Demonstration of knowledge, skills and attitudes against defined standards.</a:t>
            </a:r>
          </a:p>
          <a:p>
            <a:r>
              <a:rPr lang="en-US" b="1" dirty="0"/>
              <a:t>Assessment criteria</a:t>
            </a:r>
            <a:r>
              <a:rPr lang="en-US" dirty="0"/>
              <a:t>: Clear link to benchmarks, rubrics or qualification frameworks.</a:t>
            </a:r>
          </a:p>
          <a:p>
            <a:r>
              <a:rPr lang="en-US" b="1" dirty="0"/>
              <a:t>Authentic work samples</a:t>
            </a:r>
            <a:r>
              <a:rPr lang="en-US" dirty="0"/>
              <a:t>: Assignments, projects, tests or practical demonstrations.</a:t>
            </a:r>
          </a:p>
          <a:p>
            <a:r>
              <a:rPr lang="en-US" b="1" dirty="0"/>
              <a:t>Evaluator feedback</a:t>
            </a:r>
            <a:r>
              <a:rPr lang="en-US" dirty="0"/>
              <a:t>: Comments, grades, peer or supervisor assessments.</a:t>
            </a:r>
          </a:p>
          <a:p>
            <a:r>
              <a:rPr lang="en-US" b="1" dirty="0"/>
              <a:t>Progress record</a:t>
            </a:r>
            <a:r>
              <a:rPr lang="en-US" dirty="0"/>
              <a:t>: Documentation of achievements and areas for improvement.</a:t>
            </a:r>
          </a:p>
          <a:p>
            <a:br>
              <a:rPr lang="en-US" dirty="0"/>
            </a:br>
            <a:endParaRPr lang="en-US" dirty="0"/>
          </a:p>
          <a:p>
            <a:r>
              <a:rPr lang="en-US" b="1" dirty="0"/>
              <a:t>Example table of contents</a:t>
            </a:r>
          </a:p>
          <a:p>
            <a:r>
              <a:rPr lang="en-US" b="1" dirty="0"/>
              <a:t>Introduction</a:t>
            </a:r>
            <a:endParaRPr lang="en-US" dirty="0"/>
          </a:p>
          <a:p>
            <a:pPr lvl="1"/>
            <a:r>
              <a:rPr lang="en-US" dirty="0"/>
              <a:t>Purpose of the assessment portfolio</a:t>
            </a:r>
          </a:p>
          <a:p>
            <a:pPr lvl="1"/>
            <a:r>
              <a:rPr lang="en-US" dirty="0"/>
              <a:t>Context (course, </a:t>
            </a:r>
            <a:r>
              <a:rPr lang="en-US" dirty="0" err="1"/>
              <a:t>programme</a:t>
            </a:r>
            <a:r>
              <a:rPr lang="en-US" dirty="0"/>
              <a:t>, qualification)</a:t>
            </a:r>
          </a:p>
          <a:p>
            <a:r>
              <a:rPr lang="en-US" b="1" dirty="0"/>
              <a:t>Assessment framework</a:t>
            </a:r>
            <a:endParaRPr lang="en-US" dirty="0"/>
          </a:p>
          <a:p>
            <a:pPr lvl="1"/>
            <a:r>
              <a:rPr lang="en-US" dirty="0"/>
              <a:t>Standards, criteria or learning outcomes</a:t>
            </a:r>
          </a:p>
          <a:p>
            <a:pPr lvl="1"/>
            <a:r>
              <a:rPr lang="en-US" dirty="0"/>
              <a:t>Explanation of evaluation method</a:t>
            </a:r>
          </a:p>
          <a:p>
            <a:r>
              <a:rPr lang="en-US" b="1" dirty="0"/>
              <a:t>Collected evidence</a:t>
            </a:r>
            <a:endParaRPr lang="en-US" dirty="0"/>
          </a:p>
          <a:p>
            <a:pPr lvl="1"/>
            <a:r>
              <a:rPr lang="en-US" dirty="0"/>
              <a:t>Work samples, assignments, projects</a:t>
            </a:r>
          </a:p>
          <a:p>
            <a:pPr lvl="1"/>
            <a:r>
              <a:rPr lang="en-US" dirty="0"/>
              <a:t>Documentation of practical performance</a:t>
            </a:r>
          </a:p>
          <a:p>
            <a:r>
              <a:rPr lang="en-US" b="1" dirty="0"/>
              <a:t>Assessment results</a:t>
            </a:r>
            <a:endParaRPr lang="en-US" dirty="0"/>
          </a:p>
          <a:p>
            <a:pPr lvl="1"/>
            <a:r>
              <a:rPr lang="en-US" dirty="0"/>
              <a:t>Feedback from teachers, peers or supervisors</a:t>
            </a:r>
          </a:p>
          <a:p>
            <a:pPr lvl="1"/>
            <a:r>
              <a:rPr lang="en-US" dirty="0"/>
              <a:t>Grading, rubrics, scoring sheets</a:t>
            </a:r>
          </a:p>
          <a:p>
            <a:r>
              <a:rPr lang="en-US" b="1" dirty="0"/>
              <a:t>Performance reflection</a:t>
            </a:r>
            <a:endParaRPr lang="en-US" dirty="0"/>
          </a:p>
          <a:p>
            <a:pPr lvl="1"/>
            <a:r>
              <a:rPr lang="en-US" dirty="0"/>
              <a:t>Self-assessment of strengths and weaknesses</a:t>
            </a:r>
          </a:p>
          <a:p>
            <a:pPr lvl="1"/>
            <a:r>
              <a:rPr lang="en-US" dirty="0"/>
              <a:t>Lessons learned</a:t>
            </a:r>
          </a:p>
          <a:p>
            <a:r>
              <a:rPr lang="en-US" b="1" dirty="0"/>
              <a:t>Development plan</a:t>
            </a:r>
            <a:endParaRPr lang="en-US" dirty="0"/>
          </a:p>
          <a:p>
            <a:pPr lvl="1"/>
            <a:r>
              <a:rPr lang="en-US" dirty="0"/>
              <a:t>Identified gaps</a:t>
            </a:r>
          </a:p>
          <a:p>
            <a:pPr lvl="1"/>
            <a:r>
              <a:rPr lang="en-US" dirty="0"/>
              <a:t>Next steps for improvement</a:t>
            </a:r>
          </a:p>
          <a:p>
            <a:r>
              <a:rPr lang="en-US" b="1" dirty="0"/>
              <a:t>Appendices</a:t>
            </a:r>
            <a:endParaRPr lang="en-US" dirty="0"/>
          </a:p>
          <a:p>
            <a:pPr lvl="1"/>
            <a:r>
              <a:rPr lang="en-US" dirty="0"/>
              <a:t>Certificates, transcripts, supplementary documents</a:t>
            </a:r>
          </a:p>
          <a:p>
            <a:endParaRPr lang="de-DE" dirty="0"/>
          </a:p>
        </p:txBody>
      </p:sp>
    </p:spTree>
    <p:extLst>
      <p:ext uri="{BB962C8B-B14F-4D97-AF65-F5344CB8AC3E}">
        <p14:creationId xmlns:p14="http://schemas.microsoft.com/office/powerpoint/2010/main" val="3836709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elements of a Hybrid/Mixed Portfolio</a:t>
            </a:r>
          </a:p>
          <a:p>
            <a:r>
              <a:rPr lang="en-US" b="1" dirty="0"/>
              <a:t>Combination of purposes</a:t>
            </a:r>
            <a:r>
              <a:rPr lang="en-US" dirty="0"/>
              <a:t>: Integrates elements of process, showcase and assessment portfolios.</a:t>
            </a:r>
          </a:p>
          <a:p>
            <a:r>
              <a:rPr lang="en-US" b="1" dirty="0"/>
              <a:t>Multiple audiences</a:t>
            </a:r>
            <a:r>
              <a:rPr lang="en-US" dirty="0"/>
              <a:t>: Designed for self-reflection, professional presentation and external evaluation.</a:t>
            </a:r>
          </a:p>
          <a:p>
            <a:r>
              <a:rPr lang="en-US" b="1" dirty="0"/>
              <a:t>Diverse evidence</a:t>
            </a:r>
            <a:r>
              <a:rPr lang="en-US" dirty="0"/>
              <a:t>: Mix of reflections, work samples, feedback, certificates and achievements.</a:t>
            </a:r>
          </a:p>
          <a:p>
            <a:r>
              <a:rPr lang="en-US" b="1" dirty="0"/>
              <a:t>Flexible structure</a:t>
            </a:r>
            <a:r>
              <a:rPr lang="en-US" dirty="0"/>
              <a:t>: Adaptable to context, course or career goals.</a:t>
            </a:r>
          </a:p>
          <a:p>
            <a:r>
              <a:rPr lang="en-US" b="1" dirty="0"/>
              <a:t>Holistic view</a:t>
            </a:r>
            <a:r>
              <a:rPr lang="en-US" dirty="0"/>
              <a:t>: Demonstrates both learning journey and final performance.</a:t>
            </a:r>
          </a:p>
          <a:p>
            <a:br>
              <a:rPr lang="en-US" dirty="0"/>
            </a:br>
            <a:endParaRPr lang="en-US" dirty="0"/>
          </a:p>
          <a:p>
            <a:r>
              <a:rPr lang="en-US" b="1" dirty="0"/>
              <a:t>Example table of contents</a:t>
            </a:r>
          </a:p>
          <a:p>
            <a:r>
              <a:rPr lang="en-US" b="1" dirty="0"/>
              <a:t>Introduction</a:t>
            </a:r>
            <a:endParaRPr lang="en-US" dirty="0"/>
          </a:p>
          <a:p>
            <a:pPr lvl="1"/>
            <a:r>
              <a:rPr lang="en-US" dirty="0"/>
              <a:t>Aim of the hybrid portfolio</a:t>
            </a:r>
          </a:p>
          <a:p>
            <a:pPr lvl="1"/>
            <a:r>
              <a:rPr lang="en-US" dirty="0"/>
              <a:t>Target audiences (self, peers, employers, assessors)</a:t>
            </a:r>
          </a:p>
          <a:p>
            <a:r>
              <a:rPr lang="en-US" b="1" dirty="0"/>
              <a:t>Learning and process</a:t>
            </a:r>
            <a:endParaRPr lang="en-US" dirty="0"/>
          </a:p>
          <a:p>
            <a:pPr lvl="1"/>
            <a:r>
              <a:rPr lang="en-US" dirty="0"/>
              <a:t>Documentation of steps, methods and experiences</a:t>
            </a:r>
          </a:p>
          <a:p>
            <a:pPr lvl="1"/>
            <a:r>
              <a:rPr lang="en-US" dirty="0"/>
              <a:t>Reflection on challenges and insights</a:t>
            </a:r>
          </a:p>
          <a:p>
            <a:r>
              <a:rPr lang="en-US" b="1" dirty="0"/>
              <a:t>Showcase of achievements</a:t>
            </a:r>
            <a:endParaRPr lang="en-US" dirty="0"/>
          </a:p>
          <a:p>
            <a:pPr lvl="1"/>
            <a:r>
              <a:rPr lang="en-US" dirty="0"/>
              <a:t>Selected highlights, best work, outcomes</a:t>
            </a:r>
          </a:p>
          <a:p>
            <a:pPr lvl="1"/>
            <a:r>
              <a:rPr lang="en-US" dirty="0"/>
              <a:t>Professional presentation of competences</a:t>
            </a:r>
          </a:p>
          <a:p>
            <a:r>
              <a:rPr lang="en-US" b="1" dirty="0"/>
              <a:t>Assessment and evidence</a:t>
            </a:r>
            <a:endParaRPr lang="en-US" dirty="0"/>
          </a:p>
          <a:p>
            <a:pPr lvl="1"/>
            <a:r>
              <a:rPr lang="en-US" dirty="0"/>
              <a:t>Work samples matched to standards</a:t>
            </a:r>
          </a:p>
          <a:p>
            <a:pPr lvl="1"/>
            <a:r>
              <a:rPr lang="en-US" dirty="0"/>
              <a:t>Feedback and evaluation results</a:t>
            </a:r>
          </a:p>
          <a:p>
            <a:r>
              <a:rPr lang="en-US" b="1" dirty="0"/>
              <a:t>Personal development</a:t>
            </a:r>
            <a:endParaRPr lang="en-US" dirty="0"/>
          </a:p>
          <a:p>
            <a:pPr lvl="1"/>
            <a:r>
              <a:rPr lang="en-US" dirty="0"/>
              <a:t>Skills acquired and growth over time</a:t>
            </a:r>
          </a:p>
          <a:p>
            <a:pPr lvl="1"/>
            <a:r>
              <a:rPr lang="en-US" dirty="0"/>
              <a:t>Self-assessment and reflection</a:t>
            </a:r>
          </a:p>
          <a:p>
            <a:r>
              <a:rPr lang="en-US" b="1" dirty="0"/>
              <a:t>Future perspective</a:t>
            </a:r>
            <a:endParaRPr lang="en-US" dirty="0"/>
          </a:p>
          <a:p>
            <a:pPr lvl="1"/>
            <a:r>
              <a:rPr lang="en-US" dirty="0"/>
              <a:t>Career or learning goals</a:t>
            </a:r>
          </a:p>
          <a:p>
            <a:pPr lvl="1"/>
            <a:r>
              <a:rPr lang="en-US" dirty="0"/>
              <a:t>Application of competences in new contexts</a:t>
            </a:r>
          </a:p>
          <a:p>
            <a:r>
              <a:rPr lang="en-US" b="1" dirty="0"/>
              <a:t>Annexes</a:t>
            </a:r>
            <a:endParaRPr lang="en-US" dirty="0"/>
          </a:p>
          <a:p>
            <a:pPr lvl="1"/>
            <a:r>
              <a:rPr lang="en-US" dirty="0"/>
              <a:t>Certificates, transcripts, references, supplementary documents</a:t>
            </a:r>
          </a:p>
          <a:p>
            <a:endParaRPr lang="de-DE" dirty="0"/>
          </a:p>
        </p:txBody>
      </p:sp>
    </p:spTree>
    <p:extLst>
      <p:ext uri="{BB962C8B-B14F-4D97-AF65-F5344CB8AC3E}">
        <p14:creationId xmlns:p14="http://schemas.microsoft.com/office/powerpoint/2010/main" val="3824599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elements of a Biographical – Systematic Portfolio</a:t>
            </a:r>
          </a:p>
          <a:p>
            <a:r>
              <a:rPr lang="en-US" b="1" dirty="0"/>
              <a:t>Life-course orientation</a:t>
            </a:r>
            <a:r>
              <a:rPr lang="en-US" dirty="0"/>
              <a:t>: Structured around personal and professional stages of life.</a:t>
            </a:r>
          </a:p>
          <a:p>
            <a:r>
              <a:rPr lang="en-US" b="1" dirty="0"/>
              <a:t>Holistic documentation</a:t>
            </a:r>
            <a:r>
              <a:rPr lang="en-US" dirty="0"/>
              <a:t>: Captures formal, non-formal and informal learning experiences.</a:t>
            </a:r>
          </a:p>
          <a:p>
            <a:r>
              <a:rPr lang="en-US" b="1" dirty="0"/>
              <a:t>Systematic approach</a:t>
            </a:r>
            <a:r>
              <a:rPr lang="en-US" dirty="0"/>
              <a:t>: Follows a guided process with questions, prompts and categories.</a:t>
            </a:r>
          </a:p>
          <a:p>
            <a:r>
              <a:rPr lang="en-US" b="1" dirty="0"/>
              <a:t>Self-reflection</a:t>
            </a:r>
            <a:r>
              <a:rPr lang="en-US" dirty="0"/>
              <a:t>: Focus on individual strengths, motivations and competences.</a:t>
            </a:r>
          </a:p>
          <a:p>
            <a:r>
              <a:rPr lang="en-US" b="1" dirty="0"/>
              <a:t>Transferability</a:t>
            </a:r>
            <a:r>
              <a:rPr lang="en-US" dirty="0"/>
              <a:t>: Outcomes can be linked to qualification frameworks, career planning or counselling.</a:t>
            </a:r>
          </a:p>
          <a:p>
            <a:br>
              <a:rPr lang="en-US" dirty="0"/>
            </a:br>
            <a:endParaRPr lang="en-US" dirty="0"/>
          </a:p>
          <a:p>
            <a:r>
              <a:rPr lang="en-US" b="1" dirty="0"/>
              <a:t>Example table of contents (inspired by ProfilPASS structure)</a:t>
            </a:r>
          </a:p>
          <a:p>
            <a:r>
              <a:rPr lang="en-US" b="1" dirty="0"/>
              <a:t>Introduction</a:t>
            </a:r>
            <a:endParaRPr lang="en-US" dirty="0"/>
          </a:p>
          <a:p>
            <a:pPr lvl="1"/>
            <a:r>
              <a:rPr lang="en-US" dirty="0"/>
              <a:t>Purpose of the portfolio</a:t>
            </a:r>
          </a:p>
          <a:p>
            <a:pPr lvl="1"/>
            <a:r>
              <a:rPr lang="en-US" dirty="0"/>
              <a:t>How to work with it</a:t>
            </a:r>
          </a:p>
          <a:p>
            <a:r>
              <a:rPr lang="en-US" b="1" dirty="0"/>
              <a:t>Personal background</a:t>
            </a:r>
            <a:endParaRPr lang="en-US" dirty="0"/>
          </a:p>
          <a:p>
            <a:pPr lvl="1"/>
            <a:r>
              <a:rPr lang="en-US" dirty="0"/>
              <a:t>Biographical data</a:t>
            </a:r>
          </a:p>
          <a:p>
            <a:pPr lvl="1"/>
            <a:r>
              <a:rPr lang="en-US" dirty="0"/>
              <a:t>Key life experiences</a:t>
            </a:r>
          </a:p>
          <a:p>
            <a:r>
              <a:rPr lang="en-US" b="1" dirty="0"/>
              <a:t>Learning biography</a:t>
            </a:r>
            <a:endParaRPr lang="en-US" dirty="0"/>
          </a:p>
          <a:p>
            <a:pPr lvl="1"/>
            <a:r>
              <a:rPr lang="en-US" b="1" dirty="0"/>
              <a:t>Formal learning</a:t>
            </a:r>
            <a:r>
              <a:rPr lang="en-US" dirty="0"/>
              <a:t>: School, vocational education, higher education</a:t>
            </a:r>
          </a:p>
          <a:p>
            <a:pPr lvl="1"/>
            <a:r>
              <a:rPr lang="en-US" b="1" dirty="0"/>
              <a:t>Non-formal learning</a:t>
            </a:r>
            <a:r>
              <a:rPr lang="en-US" dirty="0"/>
              <a:t>: Courses, training, workshops</a:t>
            </a:r>
          </a:p>
          <a:p>
            <a:pPr lvl="1"/>
            <a:r>
              <a:rPr lang="en-US" b="1" dirty="0"/>
              <a:t>Informal learning</a:t>
            </a:r>
            <a:r>
              <a:rPr lang="en-US" dirty="0"/>
              <a:t>: Voluntary work, hobbies, family responsibilities, everyday learning</a:t>
            </a:r>
          </a:p>
          <a:p>
            <a:r>
              <a:rPr lang="en-US" b="1" dirty="0"/>
              <a:t>Competence identification</a:t>
            </a:r>
            <a:endParaRPr lang="en-US" dirty="0"/>
          </a:p>
          <a:p>
            <a:pPr lvl="1"/>
            <a:r>
              <a:rPr lang="en-US" dirty="0"/>
              <a:t>Skills, knowledge and abilities from all life areas</a:t>
            </a:r>
          </a:p>
          <a:p>
            <a:pPr lvl="1"/>
            <a:r>
              <a:rPr lang="en-US" dirty="0"/>
              <a:t>Reflection prompts: “What did I do? What did I learn? How did I use it?”</a:t>
            </a:r>
          </a:p>
          <a:p>
            <a:r>
              <a:rPr lang="en-US" b="1" dirty="0"/>
              <a:t>Systematic documentation</a:t>
            </a:r>
            <a:endParaRPr lang="en-US" dirty="0"/>
          </a:p>
          <a:p>
            <a:pPr lvl="1"/>
            <a:r>
              <a:rPr lang="en-US" dirty="0"/>
              <a:t>Tables or matrices to record evidence of competences</a:t>
            </a:r>
          </a:p>
          <a:p>
            <a:pPr lvl="1"/>
            <a:r>
              <a:rPr lang="en-US" dirty="0"/>
              <a:t>Linking experiences to competence areas or frameworks</a:t>
            </a:r>
          </a:p>
          <a:p>
            <a:r>
              <a:rPr lang="en-US" b="1" dirty="0"/>
              <a:t>Personal strengths profile</a:t>
            </a:r>
            <a:endParaRPr lang="en-US" dirty="0"/>
          </a:p>
          <a:p>
            <a:pPr lvl="1"/>
            <a:r>
              <a:rPr lang="en-US" dirty="0"/>
              <a:t>Summary of competences and motivations</a:t>
            </a:r>
          </a:p>
          <a:p>
            <a:pPr lvl="1"/>
            <a:r>
              <a:rPr lang="en-US" dirty="0"/>
              <a:t>Self-assessment and feedback integration</a:t>
            </a:r>
          </a:p>
          <a:p>
            <a:r>
              <a:rPr lang="en-US" b="1" dirty="0"/>
              <a:t>Outlook and planning</a:t>
            </a:r>
            <a:endParaRPr lang="en-US" dirty="0"/>
          </a:p>
          <a:p>
            <a:pPr lvl="1"/>
            <a:r>
              <a:rPr lang="en-US" dirty="0"/>
              <a:t>Next steps in career, education or personal development</a:t>
            </a:r>
          </a:p>
          <a:p>
            <a:pPr lvl="1"/>
            <a:r>
              <a:rPr lang="en-US" dirty="0"/>
              <a:t>Goals and action plan</a:t>
            </a:r>
          </a:p>
          <a:p>
            <a:r>
              <a:rPr lang="en-US" b="1" dirty="0"/>
              <a:t>Appendices</a:t>
            </a:r>
            <a:endParaRPr lang="en-US" dirty="0"/>
          </a:p>
          <a:p>
            <a:pPr lvl="1"/>
            <a:r>
              <a:rPr lang="en-US" dirty="0"/>
              <a:t>Certificates, references, documents, work samples</a:t>
            </a:r>
          </a:p>
          <a:p>
            <a:endParaRPr lang="de-DE" dirty="0"/>
          </a:p>
        </p:txBody>
      </p:sp>
    </p:spTree>
    <p:extLst>
      <p:ext uri="{BB962C8B-B14F-4D97-AF65-F5344CB8AC3E}">
        <p14:creationId xmlns:p14="http://schemas.microsoft.com/office/powerpoint/2010/main" val="1314529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More than collecting documents</a:t>
            </a:r>
            <a:r>
              <a:rPr lang="en-US" dirty="0"/>
              <a:t>: Reflection explains the significance of each piece of evidence, showing how it demonstrates learning.</a:t>
            </a:r>
          </a:p>
          <a:p>
            <a:r>
              <a:rPr lang="en-US" b="1" dirty="0"/>
              <a:t>Making tacit learning visible</a:t>
            </a:r>
            <a:r>
              <a:rPr lang="en-US" dirty="0"/>
              <a:t>: Reflection helps individuals connect life and work experiences with competences that are otherwise hidden.</a:t>
            </a:r>
          </a:p>
          <a:p>
            <a:r>
              <a:rPr lang="en-US" b="1" dirty="0"/>
              <a:t>Giving the candidate a voice</a:t>
            </a:r>
            <a:r>
              <a:rPr lang="en-US" dirty="0"/>
              <a:t>: Through reflection, candidates describe their own learning journey in their own words.</a:t>
            </a:r>
          </a:p>
          <a:p>
            <a:r>
              <a:rPr lang="en-US" b="1" dirty="0"/>
              <a:t>Ensuring assessment relevance</a:t>
            </a:r>
            <a:r>
              <a:rPr lang="en-US" dirty="0"/>
              <a:t>: Reflection links artefacts directly to learning outcomes and standards, making the assessor’s task clearer.</a:t>
            </a:r>
          </a:p>
          <a:p>
            <a:r>
              <a:rPr lang="en-US" b="1" dirty="0"/>
              <a:t>Empowering learners</a:t>
            </a:r>
            <a:r>
              <a:rPr lang="en-US" dirty="0"/>
              <a:t>: Reflection strengthens confidence, as candidates </a:t>
            </a:r>
            <a:r>
              <a:rPr lang="en-US" dirty="0" err="1"/>
              <a:t>recognise</a:t>
            </a:r>
            <a:r>
              <a:rPr lang="en-US" dirty="0"/>
              <a:t> the value of their experiences and achievements.</a:t>
            </a:r>
          </a:p>
          <a:p>
            <a:r>
              <a:rPr lang="en-US" b="1" dirty="0"/>
              <a:t>A new skill for many</a:t>
            </a:r>
            <a:r>
              <a:rPr lang="en-US" dirty="0"/>
              <a:t>: Many candidates have little or no prior experience in reflecting on their own learning, which is why guidance and facilitation are essential.</a:t>
            </a:r>
          </a:p>
          <a:p>
            <a:endParaRPr lang="de-DE" dirty="0"/>
          </a:p>
        </p:txBody>
      </p:sp>
    </p:spTree>
    <p:extLst>
      <p:ext uri="{BB962C8B-B14F-4D97-AF65-F5344CB8AC3E}">
        <p14:creationId xmlns:p14="http://schemas.microsoft.com/office/powerpoint/2010/main" val="2121940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pPr>
            <a:r>
              <a:rPr lang="en-US" sz="2400" b="1" dirty="0"/>
              <a:t>Define</a:t>
            </a:r>
            <a:r>
              <a:rPr lang="en-US" sz="2400" dirty="0"/>
              <a:t> </a:t>
            </a:r>
            <a:r>
              <a:rPr lang="en-US" sz="2400" b="1" dirty="0"/>
              <a:t>assessment</a:t>
            </a:r>
            <a:r>
              <a:rPr lang="en-US" sz="2400" dirty="0"/>
              <a:t> </a:t>
            </a:r>
            <a:r>
              <a:rPr lang="en-US" sz="2400" b="1" dirty="0"/>
              <a:t>purpose</a:t>
            </a:r>
            <a:endParaRPr lang="en-US" sz="2400" dirty="0"/>
          </a:p>
          <a:p>
            <a:pPr>
              <a:spcBef>
                <a:spcPts val="400"/>
              </a:spcBef>
            </a:pPr>
            <a:r>
              <a:rPr lang="en-US" sz="2400" dirty="0"/>
              <a:t>Establish a clear function: verification of learning outcomes for RPL or formal qualification.</a:t>
            </a:r>
          </a:p>
          <a:p>
            <a:pPr>
              <a:spcBef>
                <a:spcPts val="400"/>
              </a:spcBef>
            </a:pPr>
            <a:r>
              <a:rPr lang="en-US" sz="2400" dirty="0"/>
              <a:t>Delimitation: it is not just about self-reflection, but about </a:t>
            </a:r>
            <a:r>
              <a:rPr lang="en-US" sz="2400" dirty="0" err="1"/>
              <a:t>validatable</a:t>
            </a:r>
            <a:r>
              <a:rPr lang="en-US" sz="2400" dirty="0"/>
              <a:t> evidence.</a:t>
            </a:r>
          </a:p>
          <a:p>
            <a:pPr>
              <a:spcBef>
                <a:spcPts val="400"/>
              </a:spcBef>
            </a:pPr>
            <a:r>
              <a:rPr lang="en-US" sz="2400" b="1" dirty="0"/>
              <a:t>Align</a:t>
            </a:r>
            <a:r>
              <a:rPr lang="en-US" sz="2400" dirty="0"/>
              <a:t> </a:t>
            </a:r>
            <a:r>
              <a:rPr lang="en-US" sz="2400" b="1" dirty="0"/>
              <a:t>with</a:t>
            </a:r>
            <a:r>
              <a:rPr lang="en-US" sz="2400" dirty="0"/>
              <a:t> </a:t>
            </a:r>
            <a:r>
              <a:rPr lang="en-US" sz="2400" b="1" dirty="0"/>
              <a:t>standards</a:t>
            </a:r>
            <a:endParaRPr lang="en-US" sz="2400" dirty="0"/>
          </a:p>
          <a:p>
            <a:pPr>
              <a:spcBef>
                <a:spcPts val="400"/>
              </a:spcBef>
            </a:pPr>
            <a:r>
              <a:rPr lang="en-US" sz="2400" dirty="0"/>
              <a:t>Determine reference framework (e.g. national qualification standards, job profiles, learning outcomes).</a:t>
            </a:r>
          </a:p>
          <a:p>
            <a:pPr>
              <a:spcBef>
                <a:spcPts val="400"/>
              </a:spcBef>
            </a:pPr>
            <a:r>
              <a:rPr lang="en-US" sz="2400" dirty="0"/>
              <a:t>Each portfolio category must be aligned with these standards.</a:t>
            </a:r>
          </a:p>
          <a:p>
            <a:pPr>
              <a:spcBef>
                <a:spcPts val="400"/>
              </a:spcBef>
            </a:pPr>
            <a:r>
              <a:rPr lang="en-US" sz="2400" b="1" dirty="0"/>
              <a:t>Specify</a:t>
            </a:r>
            <a:r>
              <a:rPr lang="en-US" sz="2400" dirty="0"/>
              <a:t> </a:t>
            </a:r>
            <a:r>
              <a:rPr lang="en-US" sz="2400" b="1" dirty="0"/>
              <a:t>evidence</a:t>
            </a:r>
            <a:r>
              <a:rPr lang="en-US" sz="2400" dirty="0"/>
              <a:t> </a:t>
            </a:r>
            <a:r>
              <a:rPr lang="en-US" sz="2400" b="1" dirty="0"/>
              <a:t>requirements</a:t>
            </a:r>
            <a:endParaRPr lang="en-US" sz="2400" dirty="0"/>
          </a:p>
          <a:p>
            <a:pPr>
              <a:spcBef>
                <a:spcPts val="400"/>
              </a:spcBef>
            </a:pPr>
            <a:r>
              <a:rPr lang="en-US" sz="2400" dirty="0"/>
              <a:t>Define what types of evidence will be accepted (documents, work samples, testimonials, digital media).</a:t>
            </a:r>
          </a:p>
          <a:p>
            <a:pPr>
              <a:spcBef>
                <a:spcPts val="400"/>
              </a:spcBef>
            </a:pPr>
            <a:r>
              <a:rPr lang="en-US" sz="2400" dirty="0" err="1"/>
              <a:t>Operationalise</a:t>
            </a:r>
            <a:r>
              <a:rPr lang="en-US" sz="2400" dirty="0"/>
              <a:t> criteria: </a:t>
            </a:r>
            <a:r>
              <a:rPr lang="en-US" sz="2400" i="1" dirty="0"/>
              <a:t>authenticity, validity, sufficiency, currency</a:t>
            </a:r>
            <a:r>
              <a:rPr lang="en-US" sz="2400" dirty="0"/>
              <a:t>.</a:t>
            </a:r>
          </a:p>
          <a:p>
            <a:pPr>
              <a:spcBef>
                <a:spcPts val="400"/>
              </a:spcBef>
            </a:pPr>
            <a:r>
              <a:rPr lang="en-US" sz="2400" b="1" dirty="0"/>
              <a:t>Design structure and templates</a:t>
            </a:r>
            <a:endParaRPr lang="en-US" sz="2400" dirty="0"/>
          </a:p>
          <a:p>
            <a:pPr>
              <a:spcBef>
                <a:spcPts val="400"/>
              </a:spcBef>
            </a:pPr>
            <a:r>
              <a:rPr lang="en-US" sz="2400" dirty="0"/>
              <a:t>Specify a uniform structure (e.g. one section per standard: Outcome – Evidence – Reflection).</a:t>
            </a:r>
          </a:p>
          <a:p>
            <a:pPr>
              <a:spcBef>
                <a:spcPts val="400"/>
              </a:spcBef>
            </a:pPr>
            <a:r>
              <a:rPr lang="en-US" sz="2400" dirty="0"/>
              <a:t>Provide templates or checklists so that candidates know how to assign evidence.</a:t>
            </a:r>
          </a:p>
          <a:p>
            <a:pPr>
              <a:spcBef>
                <a:spcPts val="400"/>
              </a:spcBef>
            </a:pPr>
            <a:r>
              <a:rPr lang="en-US" sz="2400" b="1" dirty="0"/>
              <a:t>Develop</a:t>
            </a:r>
            <a:r>
              <a:rPr lang="en-US" sz="2400" dirty="0"/>
              <a:t> </a:t>
            </a:r>
            <a:r>
              <a:rPr lang="en-US" sz="2400" b="1" dirty="0"/>
              <a:t>reflective</a:t>
            </a:r>
            <a:r>
              <a:rPr lang="en-US" sz="2400" dirty="0"/>
              <a:t> </a:t>
            </a:r>
            <a:r>
              <a:rPr lang="en-US" sz="2400" b="1" dirty="0"/>
              <a:t>prompts</a:t>
            </a:r>
          </a:p>
          <a:p>
            <a:pPr>
              <a:spcBef>
                <a:spcPts val="400"/>
              </a:spcBef>
            </a:pPr>
            <a:r>
              <a:rPr lang="en-US" sz="2400" dirty="0"/>
              <a:t>Incorporate </a:t>
            </a:r>
            <a:r>
              <a:rPr lang="en-US" sz="2400" dirty="0" err="1"/>
              <a:t>standardised</a:t>
            </a:r>
            <a:r>
              <a:rPr lang="en-US" sz="2400" dirty="0"/>
              <a:t> questions that highlight the link between experience and competence.</a:t>
            </a:r>
          </a:p>
          <a:p>
            <a:pPr>
              <a:spcBef>
                <a:spcPts val="400"/>
              </a:spcBef>
            </a:pPr>
            <a:r>
              <a:rPr lang="en-US" sz="2400" dirty="0"/>
              <a:t>Example: </a:t>
            </a:r>
            <a:r>
              <a:rPr lang="en-US" sz="2400" i="1" dirty="0"/>
              <a:t>“What</a:t>
            </a:r>
            <a:r>
              <a:rPr lang="en-US" sz="2400" dirty="0"/>
              <a:t> </a:t>
            </a:r>
            <a:r>
              <a:rPr lang="en-US" sz="2400" i="1" dirty="0"/>
              <a:t>did</a:t>
            </a:r>
            <a:r>
              <a:rPr lang="en-US" sz="2400" dirty="0"/>
              <a:t> </a:t>
            </a:r>
            <a:r>
              <a:rPr lang="en-US" sz="2400" i="1" dirty="0"/>
              <a:t>you</a:t>
            </a:r>
            <a:r>
              <a:rPr lang="en-US" sz="2400" dirty="0"/>
              <a:t> </a:t>
            </a:r>
            <a:r>
              <a:rPr lang="en-US" sz="2400" i="1" dirty="0"/>
              <a:t>learn? How</a:t>
            </a:r>
            <a:r>
              <a:rPr lang="en-US" sz="2400" dirty="0"/>
              <a:t> </a:t>
            </a:r>
            <a:r>
              <a:rPr lang="en-US" sz="2400" i="1" dirty="0"/>
              <a:t>does</a:t>
            </a:r>
            <a:r>
              <a:rPr lang="en-US" sz="2400" dirty="0"/>
              <a:t> </a:t>
            </a:r>
            <a:r>
              <a:rPr lang="en-US" sz="2400" i="1" dirty="0"/>
              <a:t>this</a:t>
            </a:r>
            <a:r>
              <a:rPr lang="en-US" sz="2400" dirty="0"/>
              <a:t> </a:t>
            </a:r>
            <a:r>
              <a:rPr lang="en-US" sz="2400" i="1" dirty="0"/>
              <a:t>demonstrate</a:t>
            </a:r>
            <a:r>
              <a:rPr lang="en-US" sz="2400" dirty="0"/>
              <a:t> </a:t>
            </a:r>
            <a:r>
              <a:rPr lang="en-US" sz="2400" i="1" dirty="0"/>
              <a:t>the</a:t>
            </a:r>
            <a:r>
              <a:rPr lang="en-US" sz="2400" dirty="0"/>
              <a:t> </a:t>
            </a:r>
            <a:r>
              <a:rPr lang="en-US" sz="2400" i="1" dirty="0"/>
              <a:t>required</a:t>
            </a:r>
            <a:r>
              <a:rPr lang="en-US" sz="2400" dirty="0"/>
              <a:t> </a:t>
            </a:r>
            <a:r>
              <a:rPr lang="en-US" sz="2400" i="1" dirty="0"/>
              <a:t>standard?”</a:t>
            </a:r>
            <a:endParaRPr lang="en-US" sz="2400" dirty="0"/>
          </a:p>
          <a:p>
            <a:pPr>
              <a:spcBef>
                <a:spcPts val="400"/>
              </a:spcBef>
            </a:pPr>
            <a:r>
              <a:rPr lang="en-US" sz="2400" b="1" dirty="0"/>
              <a:t>Integrate</a:t>
            </a:r>
            <a:r>
              <a:rPr lang="en-US" sz="2400" dirty="0"/>
              <a:t> </a:t>
            </a:r>
            <a:r>
              <a:rPr lang="en-US" sz="2400" b="1" dirty="0"/>
              <a:t>facilitation</a:t>
            </a:r>
            <a:r>
              <a:rPr lang="en-US" sz="2400" dirty="0"/>
              <a:t> </a:t>
            </a:r>
            <a:r>
              <a:rPr lang="en-US" sz="2400" b="1" dirty="0"/>
              <a:t>model</a:t>
            </a:r>
            <a:endParaRPr lang="en-US" sz="2400" dirty="0"/>
          </a:p>
          <a:p>
            <a:pPr>
              <a:spcBef>
                <a:spcPts val="400"/>
              </a:spcBef>
            </a:pPr>
            <a:r>
              <a:rPr lang="en-US" sz="2400" dirty="0"/>
              <a:t>Define roles: Who advises, who accompanies, who assesses?</a:t>
            </a:r>
          </a:p>
          <a:p>
            <a:pPr>
              <a:spcBef>
                <a:spcPts val="400"/>
              </a:spcBef>
            </a:pPr>
            <a:r>
              <a:rPr lang="en-US" sz="2400" dirty="0"/>
              <a:t>Guidelines for facilitators: how to support collection, structuring and reflection.</a:t>
            </a:r>
          </a:p>
          <a:p>
            <a:pPr>
              <a:spcBef>
                <a:spcPts val="400"/>
              </a:spcBef>
            </a:pPr>
            <a:r>
              <a:rPr lang="en-US" sz="2400" b="1" dirty="0"/>
              <a:t>Assessment procedure</a:t>
            </a:r>
            <a:endParaRPr lang="en-US" sz="2400" dirty="0"/>
          </a:p>
          <a:p>
            <a:pPr>
              <a:spcBef>
                <a:spcPts val="400"/>
              </a:spcBef>
            </a:pPr>
            <a:r>
              <a:rPr lang="en-US" sz="2400" dirty="0"/>
              <a:t>Regulate the process: submission, preliminary assessment, portfolio review, possibly validation interview.</a:t>
            </a:r>
          </a:p>
          <a:p>
            <a:pPr>
              <a:spcBef>
                <a:spcPts val="400"/>
              </a:spcBef>
            </a:pPr>
            <a:r>
              <a:rPr lang="en-US" sz="2400" dirty="0"/>
              <a:t>Develop assessment grids to ensure consistency.</a:t>
            </a:r>
          </a:p>
          <a:p>
            <a:pPr>
              <a:spcBef>
                <a:spcPts val="400"/>
              </a:spcBef>
            </a:pPr>
            <a:r>
              <a:rPr lang="en-US" sz="2400" b="1" dirty="0"/>
              <a:t>Quality assurance</a:t>
            </a:r>
            <a:endParaRPr lang="en-US" sz="2400" dirty="0"/>
          </a:p>
          <a:p>
            <a:pPr>
              <a:spcBef>
                <a:spcPts val="400"/>
              </a:spcBef>
            </a:pPr>
            <a:r>
              <a:rPr lang="en-US" sz="2400" dirty="0"/>
              <a:t>Moderation, second marking, peer review, calibration of assessors.</a:t>
            </a:r>
          </a:p>
          <a:p>
            <a:pPr>
              <a:spcBef>
                <a:spcPts val="400"/>
              </a:spcBef>
            </a:pPr>
            <a:r>
              <a:rPr lang="en-US" sz="2400" dirty="0"/>
              <a:t>Documentation and archiving of portfolios.</a:t>
            </a:r>
          </a:p>
          <a:p>
            <a:pPr>
              <a:spcBef>
                <a:spcPts val="400"/>
              </a:spcBef>
            </a:pPr>
            <a:endParaRPr lang="en-US" sz="2400" dirty="0"/>
          </a:p>
          <a:p>
            <a:pPr>
              <a:spcBef>
                <a:spcPts val="400"/>
              </a:spcBef>
            </a:pPr>
            <a:endParaRPr lang="en-US" sz="2400" dirty="0"/>
          </a:p>
          <a:p>
            <a:endParaRPr lang="de-DE" dirty="0"/>
          </a:p>
        </p:txBody>
      </p:sp>
    </p:spTree>
    <p:extLst>
      <p:ext uri="{BB962C8B-B14F-4D97-AF65-F5344CB8AC3E}">
        <p14:creationId xmlns:p14="http://schemas.microsoft.com/office/powerpoint/2010/main" val="4203572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8138467D-A437-4B2D-AD18-86659A2FCD62}"/>
              </a:ext>
            </a:extLst>
          </p:cNvPr>
          <p:cNvSpPr>
            <a:spLocks noGrp="1"/>
          </p:cNvSpPr>
          <p:nvPr>
            <p:ph type="title"/>
          </p:nvPr>
        </p:nvSpPr>
        <p:spPr>
          <a:xfrm>
            <a:off x="515938" y="1135603"/>
            <a:ext cx="11522307" cy="712772"/>
          </a:xfrm>
          <a:prstGeom prst="rect">
            <a:avLst/>
          </a:prstGeom>
        </p:spPr>
        <p:txBody>
          <a:bodyPr lIns="0" tIns="0" rIns="0" bIns="0" anchor="t" anchorCtr="0">
            <a:noAutofit/>
          </a:bodyPr>
          <a:lstStyle>
            <a:lvl1pPr>
              <a:defRPr sz="3000">
                <a:solidFill>
                  <a:schemeClr val="accent1"/>
                </a:solidFill>
              </a:defRPr>
            </a:lvl1pPr>
          </a:lstStyle>
          <a:p>
            <a:r>
              <a:rPr lang="de-DE" dirty="0"/>
              <a:t>Mastertitelformat bearbeiten</a:t>
            </a:r>
          </a:p>
        </p:txBody>
      </p:sp>
      <p:pic>
        <p:nvPicPr>
          <p:cNvPr id="12" name="Grafik 11">
            <a:extLst>
              <a:ext uri="{FF2B5EF4-FFF2-40B4-BE49-F238E27FC236}">
                <a16:creationId xmlns:a16="http://schemas.microsoft.com/office/drawing/2014/main" id="{1AE1DDB1-2741-4F3B-A0C3-5FD15EF17F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6010" y="4933653"/>
            <a:ext cx="1671871" cy="1380096"/>
          </a:xfrm>
          <a:prstGeom prst="rect">
            <a:avLst/>
          </a:prstGeom>
        </p:spPr>
      </p:pic>
      <p:grpSp>
        <p:nvGrpSpPr>
          <p:cNvPr id="23" name="Gruppieren 22">
            <a:extLst>
              <a:ext uri="{FF2B5EF4-FFF2-40B4-BE49-F238E27FC236}">
                <a16:creationId xmlns:a16="http://schemas.microsoft.com/office/drawing/2014/main" id="{617ADCC9-BFCB-AB9B-04FD-71D8C540596E}"/>
              </a:ext>
            </a:extLst>
          </p:cNvPr>
          <p:cNvGrpSpPr/>
          <p:nvPr userDrawn="1"/>
        </p:nvGrpSpPr>
        <p:grpSpPr>
          <a:xfrm>
            <a:off x="0" y="3094075"/>
            <a:ext cx="7985051" cy="3771877"/>
            <a:chOff x="0" y="3094075"/>
            <a:chExt cx="7985051" cy="3771877"/>
          </a:xfrm>
        </p:grpSpPr>
        <p:sp>
          <p:nvSpPr>
            <p:cNvPr id="22" name="Freihandform: Form 21">
              <a:extLst>
                <a:ext uri="{FF2B5EF4-FFF2-40B4-BE49-F238E27FC236}">
                  <a16:creationId xmlns:a16="http://schemas.microsoft.com/office/drawing/2014/main" id="{E7F80EF3-371E-8B2C-FF3B-0E58BAEFA1BF}"/>
                </a:ext>
              </a:extLst>
            </p:cNvPr>
            <p:cNvSpPr/>
            <p:nvPr userDrawn="1"/>
          </p:nvSpPr>
          <p:spPr>
            <a:xfrm>
              <a:off x="0" y="3094075"/>
              <a:ext cx="7293935" cy="3771877"/>
            </a:xfrm>
            <a:custGeom>
              <a:avLst/>
              <a:gdLst>
                <a:gd name="connsiteX0" fmla="*/ 0 w 7293935"/>
                <a:gd name="connsiteY0" fmla="*/ 0 h 3771877"/>
                <a:gd name="connsiteX1" fmla="*/ 6509965 w 7293935"/>
                <a:gd name="connsiteY1" fmla="*/ 0 h 3771877"/>
                <a:gd name="connsiteX2" fmla="*/ 7293935 w 7293935"/>
                <a:gd name="connsiteY2" fmla="*/ 783970 h 3771877"/>
                <a:gd name="connsiteX3" fmla="*/ 7293935 w 7293935"/>
                <a:gd name="connsiteY3" fmla="*/ 3771877 h 3771877"/>
                <a:gd name="connsiteX4" fmla="*/ 0 w 7293935"/>
                <a:gd name="connsiteY4" fmla="*/ 3771877 h 3771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935" h="3771877">
                  <a:moveTo>
                    <a:pt x="0" y="0"/>
                  </a:moveTo>
                  <a:lnTo>
                    <a:pt x="6509965" y="0"/>
                  </a:lnTo>
                  <a:cubicBezTo>
                    <a:pt x="6942940" y="0"/>
                    <a:pt x="7293935" y="350995"/>
                    <a:pt x="7293935" y="783970"/>
                  </a:cubicBezTo>
                  <a:lnTo>
                    <a:pt x="7293935" y="3771877"/>
                  </a:lnTo>
                  <a:lnTo>
                    <a:pt x="0" y="3771877"/>
                  </a:lnTo>
                  <a:close/>
                </a:path>
              </a:pathLst>
            </a:custGeom>
            <a:solidFill>
              <a:schemeClr val="accent1">
                <a:alpha val="30000"/>
              </a:schemeClr>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de-DE" sz="1600" b="0" i="0" u="none" strike="noStrike" cap="none" spc="0" normalizeH="0" baseline="0" dirty="0">
                <a:ln>
                  <a:noFill/>
                </a:ln>
                <a:solidFill>
                  <a:schemeClr val="tx1"/>
                </a:solidFill>
                <a:effectLst/>
                <a:uFillTx/>
                <a:latin typeface="Helvetica Light"/>
                <a:ea typeface="Helvetica Light"/>
                <a:cs typeface="Helvetica Light"/>
                <a:sym typeface="Helvetica Light"/>
              </a:endParaRPr>
            </a:p>
          </p:txBody>
        </p:sp>
        <p:sp>
          <p:nvSpPr>
            <p:cNvPr id="19" name="Freihandform: Form 18">
              <a:extLst>
                <a:ext uri="{FF2B5EF4-FFF2-40B4-BE49-F238E27FC236}">
                  <a16:creationId xmlns:a16="http://schemas.microsoft.com/office/drawing/2014/main" id="{380EFA8E-C168-F767-556F-962A62527296}"/>
                </a:ext>
              </a:extLst>
            </p:cNvPr>
            <p:cNvSpPr/>
            <p:nvPr userDrawn="1"/>
          </p:nvSpPr>
          <p:spPr>
            <a:xfrm>
              <a:off x="0" y="3436950"/>
              <a:ext cx="7985051" cy="3429001"/>
            </a:xfrm>
            <a:custGeom>
              <a:avLst/>
              <a:gdLst>
                <a:gd name="connsiteX0" fmla="*/ 0 w 7985051"/>
                <a:gd name="connsiteY0" fmla="*/ 0 h 3429001"/>
                <a:gd name="connsiteX1" fmla="*/ 7256903 w 7985051"/>
                <a:gd name="connsiteY1" fmla="*/ 0 h 3429001"/>
                <a:gd name="connsiteX2" fmla="*/ 7985051 w 7985051"/>
                <a:gd name="connsiteY2" fmla="*/ 728148 h 3429001"/>
                <a:gd name="connsiteX3" fmla="*/ 7985051 w 7985051"/>
                <a:gd name="connsiteY3" fmla="*/ 3429001 h 3429001"/>
                <a:gd name="connsiteX4" fmla="*/ 0 w 7985051"/>
                <a:gd name="connsiteY4" fmla="*/ 3429001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051" h="3429001">
                  <a:moveTo>
                    <a:pt x="0" y="0"/>
                  </a:moveTo>
                  <a:lnTo>
                    <a:pt x="7256903" y="0"/>
                  </a:lnTo>
                  <a:cubicBezTo>
                    <a:pt x="7659048" y="0"/>
                    <a:pt x="7985051" y="326003"/>
                    <a:pt x="7985051" y="728148"/>
                  </a:cubicBezTo>
                  <a:lnTo>
                    <a:pt x="7985051" y="3429001"/>
                  </a:lnTo>
                  <a:lnTo>
                    <a:pt x="0" y="3429001"/>
                  </a:lnTo>
                  <a:close/>
                </a:path>
              </a:pathLst>
            </a:custGeom>
            <a:solidFill>
              <a:schemeClr val="accent1">
                <a:alpha val="30000"/>
              </a:schemeClr>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de-DE" sz="1600" b="0" i="0" u="none" strike="noStrike" cap="none" spc="0" normalizeH="0" baseline="0" dirty="0">
                <a:ln>
                  <a:noFill/>
                </a:ln>
                <a:solidFill>
                  <a:schemeClr val="tx1"/>
                </a:solidFill>
                <a:effectLst/>
                <a:uFillTx/>
                <a:latin typeface="Helvetica Light"/>
                <a:ea typeface="Helvetica Light"/>
                <a:cs typeface="Helvetica Light"/>
                <a:sym typeface="Helvetica Light"/>
              </a:endParaRPr>
            </a:p>
          </p:txBody>
        </p:sp>
        <p:sp>
          <p:nvSpPr>
            <p:cNvPr id="5" name="Rechteck: diagonal liegende Ecken abgerundet 4">
              <a:extLst>
                <a:ext uri="{FF2B5EF4-FFF2-40B4-BE49-F238E27FC236}">
                  <a16:creationId xmlns:a16="http://schemas.microsoft.com/office/drawing/2014/main" id="{BDB1E15C-B80F-A7E5-161E-3B1B610EBDF4}"/>
                </a:ext>
              </a:extLst>
            </p:cNvPr>
            <p:cNvSpPr/>
            <p:nvPr userDrawn="1"/>
          </p:nvSpPr>
          <p:spPr>
            <a:xfrm>
              <a:off x="540058" y="4043375"/>
              <a:ext cx="5210378" cy="2195291"/>
            </a:xfrm>
            <a:prstGeom prst="round2DiagRect">
              <a:avLst/>
            </a:prstGeom>
            <a:solidFill>
              <a:schemeClr val="accent1"/>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de-DE" sz="1600" b="0" i="0" u="none" strike="noStrike" cap="none" spc="0" normalizeH="0" baseline="0" dirty="0">
                <a:ln>
                  <a:noFill/>
                </a:ln>
                <a:solidFill>
                  <a:schemeClr val="tx1"/>
                </a:solidFill>
                <a:effectLst/>
                <a:uFillTx/>
                <a:latin typeface="Helvetica Light"/>
                <a:ea typeface="Helvetica Light"/>
                <a:cs typeface="Helvetica Light"/>
                <a:sym typeface="Helvetica Light"/>
              </a:endParaRPr>
            </a:p>
          </p:txBody>
        </p:sp>
        <p:sp>
          <p:nvSpPr>
            <p:cNvPr id="10" name="Textfeld 9">
              <a:extLst>
                <a:ext uri="{FF2B5EF4-FFF2-40B4-BE49-F238E27FC236}">
                  <a16:creationId xmlns:a16="http://schemas.microsoft.com/office/drawing/2014/main" id="{8C5F3364-EE2A-4AA9-9659-BA21381F7D39}"/>
                </a:ext>
              </a:extLst>
            </p:cNvPr>
            <p:cNvSpPr txBox="1"/>
            <p:nvPr userDrawn="1"/>
          </p:nvSpPr>
          <p:spPr>
            <a:xfrm>
              <a:off x="1377858" y="5883061"/>
              <a:ext cx="1654298" cy="31835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8" tIns="35718" rIns="35718" bIns="35718" numCol="1" spcCol="38100" rtlCol="0" anchor="ctr">
              <a:spAutoFit/>
            </a:bodyPr>
            <a:lstStyle/>
            <a:p>
              <a:pPr marL="0" marR="0" indent="0" algn="l" defTabSz="410765" rtl="0" fontAlgn="auto" latinLnBrk="0" hangingPunct="0">
                <a:lnSpc>
                  <a:spcPct val="100000"/>
                </a:lnSpc>
                <a:spcBef>
                  <a:spcPts val="0"/>
                </a:spcBef>
                <a:spcAft>
                  <a:spcPts val="0"/>
                </a:spcAft>
                <a:buClrTx/>
                <a:buSzTx/>
                <a:buFontTx/>
                <a:buNone/>
                <a:tabLst/>
              </a:pPr>
              <a:r>
                <a:rPr kumimoji="0" lang="de-DE" sz="1600" b="0" i="0" u="none" strike="noStrike" cap="none" spc="0" normalizeH="0" baseline="0" dirty="0">
                  <a:ln>
                    <a:noFill/>
                  </a:ln>
                  <a:solidFill>
                    <a:schemeClr val="tx1"/>
                  </a:solidFill>
                  <a:effectLst/>
                  <a:uFillTx/>
                  <a:latin typeface="+mn-lt"/>
                  <a:ea typeface="+mn-ea"/>
                  <a:cs typeface="+mn-cs"/>
                  <a:sym typeface="Arial"/>
                </a:rPr>
                <a:t>www.die-bonn.de</a:t>
              </a:r>
            </a:p>
          </p:txBody>
        </p:sp>
        <p:pic>
          <p:nvPicPr>
            <p:cNvPr id="3" name="Grafik 2">
              <a:extLst>
                <a:ext uri="{FF2B5EF4-FFF2-40B4-BE49-F238E27FC236}">
                  <a16:creationId xmlns:a16="http://schemas.microsoft.com/office/drawing/2014/main" id="{939B10E6-E446-475D-AA0D-1138D1FD42E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7858" y="4485540"/>
              <a:ext cx="3534778" cy="1071422"/>
            </a:xfrm>
            <a:prstGeom prst="rect">
              <a:avLst/>
            </a:prstGeom>
          </p:spPr>
        </p:pic>
      </p:grpSp>
      <p:cxnSp>
        <p:nvCxnSpPr>
          <p:cNvPr id="9" name="Gerader Verbinder 8">
            <a:extLst>
              <a:ext uri="{FF2B5EF4-FFF2-40B4-BE49-F238E27FC236}">
                <a16:creationId xmlns:a16="http://schemas.microsoft.com/office/drawing/2014/main" id="{7480D0AC-368A-AD66-D54F-2D5E3789B9D6}"/>
              </a:ext>
            </a:extLst>
          </p:cNvPr>
          <p:cNvCxnSpPr>
            <a:cxnSpLocks/>
          </p:cNvCxnSpPr>
          <p:nvPr userDrawn="1"/>
        </p:nvCxnSpPr>
        <p:spPr>
          <a:xfrm>
            <a:off x="521993" y="790374"/>
            <a:ext cx="11154070" cy="0"/>
          </a:xfrm>
          <a:prstGeom prst="line">
            <a:avLst/>
          </a:prstGeom>
          <a:ln w="15875">
            <a:solidFill>
              <a:schemeClr val="tx2"/>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60665150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alb Text halb Bild blau">
    <p:bg>
      <p:bgPr>
        <a:solidFill>
          <a:srgbClr val="FFFFFF"/>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18E6A00A-4A45-47D0-7B91-08E0E9499313}"/>
              </a:ext>
            </a:extLst>
          </p:cNvPr>
          <p:cNvSpPr/>
          <p:nvPr userDrawn="1"/>
        </p:nvSpPr>
        <p:spPr>
          <a:xfrm flipV="1">
            <a:off x="0" y="6305941"/>
            <a:ext cx="12209244" cy="559944"/>
          </a:xfrm>
          <a:prstGeom prst="rect">
            <a:avLst/>
          </a:prstGeom>
          <a:solidFill>
            <a:schemeClr val="accent4">
              <a:alpha val="10000"/>
            </a:schemeClr>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de-DE" sz="1600" b="0" i="0" u="none" strike="noStrike" cap="none" spc="0" normalizeH="0" baseline="0" dirty="0">
              <a:ln>
                <a:noFill/>
              </a:ln>
              <a:solidFill>
                <a:schemeClr val="tx1"/>
              </a:solidFill>
              <a:effectLst/>
              <a:uFillTx/>
              <a:latin typeface="Helvetica Light"/>
              <a:ea typeface="Helvetica Light"/>
              <a:cs typeface="Helvetica Light"/>
              <a:sym typeface="Helvetica Light"/>
            </a:endParaRPr>
          </a:p>
        </p:txBody>
      </p:sp>
      <p:sp>
        <p:nvSpPr>
          <p:cNvPr id="7" name="Inhaltsplatzhalter 7">
            <a:extLst>
              <a:ext uri="{FF2B5EF4-FFF2-40B4-BE49-F238E27FC236}">
                <a16:creationId xmlns:a16="http://schemas.microsoft.com/office/drawing/2014/main" id="{4E4F54F2-A0D8-68FD-DC1C-E91F18EECD56}"/>
              </a:ext>
            </a:extLst>
          </p:cNvPr>
          <p:cNvSpPr>
            <a:spLocks noGrp="1"/>
          </p:cNvSpPr>
          <p:nvPr>
            <p:ph sz="quarter" idx="14" hasCustomPrompt="1"/>
          </p:nvPr>
        </p:nvSpPr>
        <p:spPr>
          <a:xfrm>
            <a:off x="0" y="-1"/>
            <a:ext cx="6096000" cy="6305942"/>
          </a:xfrm>
          <a:prstGeom prst="rect">
            <a:avLst/>
          </a:prstGeom>
          <a:solidFill>
            <a:schemeClr val="accent1"/>
          </a:solidFill>
        </p:spPr>
        <p:txBody>
          <a:bodyPr lIns="360000" tIns="360000" rIns="360000" bIns="360000" anchor="ctr" anchorCtr="0"/>
          <a:lstStyle>
            <a:lvl1pPr algn="ctr">
              <a:defRPr sz="2200" b="0">
                <a:solidFill>
                  <a:schemeClr val="tx1"/>
                </a:solidFill>
              </a:defRPr>
            </a:lvl1pPr>
            <a:lvl2pPr algn="ctr">
              <a:defRPr>
                <a:solidFill>
                  <a:schemeClr val="tx2"/>
                </a:solidFill>
              </a:defRPr>
            </a:lvl2pPr>
            <a:lvl3pPr algn="ctr">
              <a:defRPr/>
            </a:lvl3pPr>
          </a:lstStyle>
          <a:p>
            <a:pPr lvl="0"/>
            <a:r>
              <a:rPr lang="de-DE" dirty="0"/>
              <a:t>Hier kann ein Zitat oder eine wichtige Aussage stehen. Die Schriftgröße kann angepasst werden.</a:t>
            </a:r>
          </a:p>
        </p:txBody>
      </p:sp>
      <p:sp>
        <p:nvSpPr>
          <p:cNvPr id="8" name="Inhaltsplatzhalter 7">
            <a:extLst>
              <a:ext uri="{FF2B5EF4-FFF2-40B4-BE49-F238E27FC236}">
                <a16:creationId xmlns:a16="http://schemas.microsoft.com/office/drawing/2014/main" id="{09AA00C2-D7EB-3971-B994-102CA94B0A41}"/>
              </a:ext>
            </a:extLst>
          </p:cNvPr>
          <p:cNvSpPr>
            <a:spLocks noGrp="1"/>
          </p:cNvSpPr>
          <p:nvPr>
            <p:ph sz="quarter" idx="15" hasCustomPrompt="1"/>
          </p:nvPr>
        </p:nvSpPr>
        <p:spPr>
          <a:xfrm>
            <a:off x="6096000" y="-7885"/>
            <a:ext cx="6077164" cy="6305942"/>
          </a:xfrm>
          <a:prstGeom prst="rect">
            <a:avLst/>
          </a:prstGeom>
        </p:spPr>
        <p:txBody>
          <a:bodyPr tIns="0" anchor="ctr" anchorCtr="0"/>
          <a:lstStyle>
            <a:lvl1pPr algn="ctr">
              <a:defRPr sz="2200" b="0">
                <a:solidFill>
                  <a:schemeClr val="tx2"/>
                </a:solidFill>
              </a:defRPr>
            </a:lvl1pPr>
            <a:lvl2pPr algn="ctr">
              <a:defRPr>
                <a:solidFill>
                  <a:schemeClr val="tx2"/>
                </a:solidFill>
              </a:defRPr>
            </a:lvl2pPr>
            <a:lvl3pPr algn="ctr">
              <a:defRPr/>
            </a:lvl3pPr>
          </a:lstStyle>
          <a:p>
            <a:pPr lvl="0"/>
            <a:r>
              <a:rPr lang="de-DE" dirty="0"/>
              <a:t>Bild oder Grafik einfügen</a:t>
            </a:r>
          </a:p>
        </p:txBody>
      </p:sp>
      <p:sp>
        <p:nvSpPr>
          <p:cNvPr id="11" name="Foliennummernplatzhalter 7">
            <a:extLst>
              <a:ext uri="{FF2B5EF4-FFF2-40B4-BE49-F238E27FC236}">
                <a16:creationId xmlns:a16="http://schemas.microsoft.com/office/drawing/2014/main" id="{05C7D390-A9DE-50E2-182F-E2427505210E}"/>
              </a:ext>
            </a:extLst>
          </p:cNvPr>
          <p:cNvSpPr>
            <a:spLocks noGrp="1"/>
          </p:cNvSpPr>
          <p:nvPr>
            <p:ph type="sldNum" sz="quarter" idx="4"/>
          </p:nvPr>
        </p:nvSpPr>
        <p:spPr>
          <a:xfrm>
            <a:off x="521993" y="6439494"/>
            <a:ext cx="552085" cy="296692"/>
          </a:xfrm>
          <a:prstGeom prst="rect">
            <a:avLst/>
          </a:prstGeom>
        </p:spPr>
        <p:txBody>
          <a:bodyPr vert="horz" lIns="0" tIns="0" rIns="0" bIns="0" rtlCol="0" anchor="ctr"/>
          <a:lstStyle>
            <a:lvl1pPr algn="l">
              <a:defRPr sz="1200">
                <a:solidFill>
                  <a:schemeClr val="bg1"/>
                </a:solidFill>
              </a:defRPr>
            </a:lvl1pPr>
          </a:lstStyle>
          <a:p>
            <a:fld id="{B82005ED-509E-4485-8906-764A9FDA5023}" type="slidenum">
              <a:rPr lang="de-DE" smtClean="0"/>
              <a:pPr/>
              <a:t>‹#›</a:t>
            </a:fld>
            <a:endParaRPr lang="de-DE" dirty="0"/>
          </a:p>
        </p:txBody>
      </p:sp>
    </p:spTree>
    <p:extLst>
      <p:ext uri="{BB962C8B-B14F-4D97-AF65-F5344CB8AC3E}">
        <p14:creationId xmlns:p14="http://schemas.microsoft.com/office/powerpoint/2010/main" val="1322801429"/>
      </p:ext>
    </p:extLst>
  </p:cSld>
  <p:clrMapOvr>
    <a:overrideClrMapping bg1="lt1" tx1="dk1" bg2="lt2" tx2="dk2" accent1="accent1" accent2="accent2" accent3="accent3" accent4="accent4" accent5="accent5" accent6="accent6" hlink="hlink" folHlink="folHlink"/>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alb Text halb Bild grü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74C8C7F-44DC-5E01-5E2B-75E01F2F39F0}"/>
              </a:ext>
            </a:extLst>
          </p:cNvPr>
          <p:cNvSpPr/>
          <p:nvPr userDrawn="1"/>
        </p:nvSpPr>
        <p:spPr>
          <a:xfrm flipV="1">
            <a:off x="0" y="6305941"/>
            <a:ext cx="12209244" cy="559944"/>
          </a:xfrm>
          <a:prstGeom prst="rect">
            <a:avLst/>
          </a:prstGeom>
          <a:solidFill>
            <a:schemeClr val="accent4">
              <a:alpha val="10000"/>
            </a:schemeClr>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de-DE" sz="1600" b="0" i="0" u="none" strike="noStrike" cap="none" spc="0" normalizeH="0" baseline="0" dirty="0">
              <a:ln>
                <a:noFill/>
              </a:ln>
              <a:solidFill>
                <a:schemeClr val="tx1"/>
              </a:solidFill>
              <a:effectLst/>
              <a:uFillTx/>
              <a:latin typeface="Helvetica Light"/>
              <a:ea typeface="Helvetica Light"/>
              <a:cs typeface="Helvetica Light"/>
              <a:sym typeface="Helvetica Light"/>
            </a:endParaRPr>
          </a:p>
        </p:txBody>
      </p:sp>
      <p:sp>
        <p:nvSpPr>
          <p:cNvPr id="5" name="Foliennummernplatzhalter 7">
            <a:extLst>
              <a:ext uri="{FF2B5EF4-FFF2-40B4-BE49-F238E27FC236}">
                <a16:creationId xmlns:a16="http://schemas.microsoft.com/office/drawing/2014/main" id="{A1AB945B-D91B-E697-57DD-34348479DCC3}"/>
              </a:ext>
            </a:extLst>
          </p:cNvPr>
          <p:cNvSpPr>
            <a:spLocks noGrp="1"/>
          </p:cNvSpPr>
          <p:nvPr>
            <p:ph type="sldNum" sz="quarter" idx="4"/>
          </p:nvPr>
        </p:nvSpPr>
        <p:spPr>
          <a:xfrm>
            <a:off x="521993" y="6439494"/>
            <a:ext cx="552085" cy="296692"/>
          </a:xfrm>
          <a:prstGeom prst="rect">
            <a:avLst/>
          </a:prstGeom>
        </p:spPr>
        <p:txBody>
          <a:bodyPr vert="horz" lIns="0" tIns="0" rIns="0" bIns="0" rtlCol="0" anchor="ctr"/>
          <a:lstStyle>
            <a:lvl1pPr algn="l">
              <a:defRPr sz="1200">
                <a:solidFill>
                  <a:schemeClr val="bg1"/>
                </a:solidFill>
              </a:defRPr>
            </a:lvl1pPr>
          </a:lstStyle>
          <a:p>
            <a:fld id="{B82005ED-509E-4485-8906-764A9FDA5023}" type="slidenum">
              <a:rPr lang="de-DE" smtClean="0"/>
              <a:pPr/>
              <a:t>‹#›</a:t>
            </a:fld>
            <a:endParaRPr lang="de-DE" dirty="0"/>
          </a:p>
        </p:txBody>
      </p:sp>
      <p:sp>
        <p:nvSpPr>
          <p:cNvPr id="8" name="Inhaltsplatzhalter 7">
            <a:extLst>
              <a:ext uri="{FF2B5EF4-FFF2-40B4-BE49-F238E27FC236}">
                <a16:creationId xmlns:a16="http://schemas.microsoft.com/office/drawing/2014/main" id="{1378BD20-079F-7904-1CD1-B7B155DF59CF}"/>
              </a:ext>
            </a:extLst>
          </p:cNvPr>
          <p:cNvSpPr>
            <a:spLocks noGrp="1"/>
          </p:cNvSpPr>
          <p:nvPr>
            <p:ph sz="quarter" idx="14" hasCustomPrompt="1"/>
          </p:nvPr>
        </p:nvSpPr>
        <p:spPr>
          <a:xfrm>
            <a:off x="0" y="-1"/>
            <a:ext cx="6096000" cy="6305942"/>
          </a:xfrm>
          <a:prstGeom prst="rect">
            <a:avLst/>
          </a:prstGeom>
          <a:solidFill>
            <a:schemeClr val="accent3"/>
          </a:solidFill>
        </p:spPr>
        <p:txBody>
          <a:bodyPr lIns="360000" tIns="360000" rIns="360000" bIns="360000" anchor="ctr" anchorCtr="0"/>
          <a:lstStyle>
            <a:lvl1pPr algn="ctr">
              <a:defRPr sz="2200" b="0">
                <a:solidFill>
                  <a:schemeClr val="tx1"/>
                </a:solidFill>
              </a:defRPr>
            </a:lvl1pPr>
            <a:lvl2pPr algn="ctr">
              <a:defRPr>
                <a:solidFill>
                  <a:schemeClr val="tx2"/>
                </a:solidFill>
              </a:defRPr>
            </a:lvl2pPr>
            <a:lvl3pPr algn="ctr">
              <a:defRPr/>
            </a:lvl3pPr>
          </a:lstStyle>
          <a:p>
            <a:pPr lvl="0"/>
            <a:r>
              <a:rPr lang="de-DE" dirty="0"/>
              <a:t>Hier kann ein Zitat oder eine wichtige Aussage stehen. Die Schriftgröße kann angepasst werden.</a:t>
            </a:r>
          </a:p>
        </p:txBody>
      </p:sp>
      <p:sp>
        <p:nvSpPr>
          <p:cNvPr id="9" name="Inhaltsplatzhalter 7">
            <a:extLst>
              <a:ext uri="{FF2B5EF4-FFF2-40B4-BE49-F238E27FC236}">
                <a16:creationId xmlns:a16="http://schemas.microsoft.com/office/drawing/2014/main" id="{E2C75110-7DB4-2067-E801-21C8B1CD429F}"/>
              </a:ext>
            </a:extLst>
          </p:cNvPr>
          <p:cNvSpPr>
            <a:spLocks noGrp="1"/>
          </p:cNvSpPr>
          <p:nvPr>
            <p:ph sz="quarter" idx="15" hasCustomPrompt="1"/>
          </p:nvPr>
        </p:nvSpPr>
        <p:spPr>
          <a:xfrm>
            <a:off x="6096000" y="-7885"/>
            <a:ext cx="6077164" cy="6305942"/>
          </a:xfrm>
          <a:prstGeom prst="rect">
            <a:avLst/>
          </a:prstGeom>
        </p:spPr>
        <p:txBody>
          <a:bodyPr tIns="0" anchor="ctr" anchorCtr="0"/>
          <a:lstStyle>
            <a:lvl1pPr algn="ctr">
              <a:defRPr sz="2200" b="0">
                <a:solidFill>
                  <a:schemeClr val="tx2"/>
                </a:solidFill>
              </a:defRPr>
            </a:lvl1pPr>
            <a:lvl2pPr algn="ctr">
              <a:defRPr>
                <a:solidFill>
                  <a:schemeClr val="tx2"/>
                </a:solidFill>
              </a:defRPr>
            </a:lvl2pPr>
            <a:lvl3pPr algn="ctr">
              <a:defRPr/>
            </a:lvl3pPr>
          </a:lstStyle>
          <a:p>
            <a:pPr lvl="0"/>
            <a:r>
              <a:rPr lang="de-DE" dirty="0"/>
              <a:t>Bild oder Grafik einfügen</a:t>
            </a:r>
          </a:p>
        </p:txBody>
      </p:sp>
    </p:spTree>
    <p:extLst>
      <p:ext uri="{BB962C8B-B14F-4D97-AF65-F5344CB8AC3E}">
        <p14:creationId xmlns:p14="http://schemas.microsoft.com/office/powerpoint/2010/main" val="229127764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b Text halb Bild grau">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57DD79C-A5EB-20C4-4C9F-C5110C595AE6}"/>
              </a:ext>
            </a:extLst>
          </p:cNvPr>
          <p:cNvSpPr/>
          <p:nvPr userDrawn="1"/>
        </p:nvSpPr>
        <p:spPr>
          <a:xfrm flipV="1">
            <a:off x="0" y="6305941"/>
            <a:ext cx="12209244" cy="559944"/>
          </a:xfrm>
          <a:prstGeom prst="rect">
            <a:avLst/>
          </a:prstGeom>
          <a:solidFill>
            <a:schemeClr val="accent4">
              <a:alpha val="10000"/>
            </a:schemeClr>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de-DE" sz="1600" b="0" i="0" u="none" strike="noStrike" cap="none" spc="0" normalizeH="0" baseline="0" dirty="0">
              <a:ln>
                <a:noFill/>
              </a:ln>
              <a:solidFill>
                <a:schemeClr val="tx1"/>
              </a:solidFill>
              <a:effectLst/>
              <a:uFillTx/>
              <a:latin typeface="Helvetica Light"/>
              <a:ea typeface="Helvetica Light"/>
              <a:cs typeface="Helvetica Light"/>
              <a:sym typeface="Helvetica Light"/>
            </a:endParaRPr>
          </a:p>
        </p:txBody>
      </p:sp>
      <p:sp>
        <p:nvSpPr>
          <p:cNvPr id="3" name="Foliennummernplatzhalter 7">
            <a:extLst>
              <a:ext uri="{FF2B5EF4-FFF2-40B4-BE49-F238E27FC236}">
                <a16:creationId xmlns:a16="http://schemas.microsoft.com/office/drawing/2014/main" id="{678E4238-E5C6-FFBB-252F-7140C2331E30}"/>
              </a:ext>
            </a:extLst>
          </p:cNvPr>
          <p:cNvSpPr>
            <a:spLocks noGrp="1"/>
          </p:cNvSpPr>
          <p:nvPr>
            <p:ph type="sldNum" sz="quarter" idx="4"/>
          </p:nvPr>
        </p:nvSpPr>
        <p:spPr>
          <a:xfrm>
            <a:off x="521993" y="6439494"/>
            <a:ext cx="552085" cy="296692"/>
          </a:xfrm>
          <a:prstGeom prst="rect">
            <a:avLst/>
          </a:prstGeom>
        </p:spPr>
        <p:txBody>
          <a:bodyPr vert="horz" lIns="0" tIns="0" rIns="0" bIns="0" rtlCol="0" anchor="ctr"/>
          <a:lstStyle>
            <a:lvl1pPr algn="l">
              <a:defRPr sz="1200">
                <a:solidFill>
                  <a:schemeClr val="bg1"/>
                </a:solidFill>
              </a:defRPr>
            </a:lvl1pPr>
          </a:lstStyle>
          <a:p>
            <a:fld id="{B82005ED-509E-4485-8906-764A9FDA5023}" type="slidenum">
              <a:rPr lang="de-DE" smtClean="0"/>
              <a:pPr/>
              <a:t>‹#›</a:t>
            </a:fld>
            <a:endParaRPr lang="de-DE" dirty="0"/>
          </a:p>
        </p:txBody>
      </p:sp>
      <p:sp>
        <p:nvSpPr>
          <p:cNvPr id="4" name="Inhaltsplatzhalter 7">
            <a:extLst>
              <a:ext uri="{FF2B5EF4-FFF2-40B4-BE49-F238E27FC236}">
                <a16:creationId xmlns:a16="http://schemas.microsoft.com/office/drawing/2014/main" id="{ED272A23-5816-26B2-9D8B-8882D5EEDD4C}"/>
              </a:ext>
            </a:extLst>
          </p:cNvPr>
          <p:cNvSpPr>
            <a:spLocks noGrp="1"/>
          </p:cNvSpPr>
          <p:nvPr>
            <p:ph sz="quarter" idx="14" hasCustomPrompt="1"/>
          </p:nvPr>
        </p:nvSpPr>
        <p:spPr>
          <a:xfrm>
            <a:off x="0" y="-1"/>
            <a:ext cx="6096000" cy="6298058"/>
          </a:xfrm>
          <a:prstGeom prst="rect">
            <a:avLst/>
          </a:prstGeom>
          <a:solidFill>
            <a:schemeClr val="accent4"/>
          </a:solidFill>
        </p:spPr>
        <p:txBody>
          <a:bodyPr lIns="360000" tIns="360000" rIns="360000" bIns="360000" anchor="ctr" anchorCtr="0"/>
          <a:lstStyle>
            <a:lvl1pPr algn="ctr">
              <a:defRPr sz="2200" b="0">
                <a:solidFill>
                  <a:schemeClr val="tx1"/>
                </a:solidFill>
              </a:defRPr>
            </a:lvl1pPr>
            <a:lvl2pPr algn="ctr">
              <a:defRPr>
                <a:solidFill>
                  <a:schemeClr val="tx2"/>
                </a:solidFill>
              </a:defRPr>
            </a:lvl2pPr>
            <a:lvl3pPr algn="ctr">
              <a:defRPr/>
            </a:lvl3pPr>
          </a:lstStyle>
          <a:p>
            <a:pPr lvl="0"/>
            <a:r>
              <a:rPr lang="de-DE" dirty="0"/>
              <a:t>Hier kann ein Zitat oder eine wichtige Aussage stehen. Die Schriftgröße kann angepasst werden.</a:t>
            </a:r>
          </a:p>
        </p:txBody>
      </p:sp>
      <p:sp>
        <p:nvSpPr>
          <p:cNvPr id="5" name="Inhaltsplatzhalter 7">
            <a:extLst>
              <a:ext uri="{FF2B5EF4-FFF2-40B4-BE49-F238E27FC236}">
                <a16:creationId xmlns:a16="http://schemas.microsoft.com/office/drawing/2014/main" id="{FF6FFD5C-3737-C69B-DB42-EE52923ADB13}"/>
              </a:ext>
            </a:extLst>
          </p:cNvPr>
          <p:cNvSpPr>
            <a:spLocks noGrp="1"/>
          </p:cNvSpPr>
          <p:nvPr>
            <p:ph sz="quarter" idx="15" hasCustomPrompt="1"/>
          </p:nvPr>
        </p:nvSpPr>
        <p:spPr>
          <a:xfrm>
            <a:off x="6096000" y="-7885"/>
            <a:ext cx="6077164" cy="6305942"/>
          </a:xfrm>
          <a:prstGeom prst="rect">
            <a:avLst/>
          </a:prstGeom>
        </p:spPr>
        <p:txBody>
          <a:bodyPr tIns="0" anchor="ctr" anchorCtr="0"/>
          <a:lstStyle>
            <a:lvl1pPr algn="ctr">
              <a:defRPr sz="2200" b="0">
                <a:solidFill>
                  <a:schemeClr val="tx2"/>
                </a:solidFill>
              </a:defRPr>
            </a:lvl1pPr>
            <a:lvl2pPr algn="ctr">
              <a:defRPr>
                <a:solidFill>
                  <a:schemeClr val="tx2"/>
                </a:solidFill>
              </a:defRPr>
            </a:lvl2pPr>
            <a:lvl3pPr algn="ctr">
              <a:defRPr/>
            </a:lvl3pPr>
          </a:lstStyle>
          <a:p>
            <a:pPr lvl="0"/>
            <a:r>
              <a:rPr lang="de-DE" dirty="0"/>
              <a:t>Bild oder Grafik einfügen</a:t>
            </a:r>
          </a:p>
        </p:txBody>
      </p:sp>
    </p:spTree>
    <p:extLst>
      <p:ext uri="{BB962C8B-B14F-4D97-AF65-F5344CB8AC3E}">
        <p14:creationId xmlns:p14="http://schemas.microsoft.com/office/powerpoint/2010/main" val="313566965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extrahmen">
    <p:bg>
      <p:bgPr>
        <a:solidFill>
          <a:srgbClr val="FFFFFF"/>
        </a:solidFill>
        <a:effectLst/>
      </p:bgPr>
    </p:bg>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D2635A39-EE57-4259-A8FE-2163B99AE0DC}"/>
              </a:ext>
            </a:extLst>
          </p:cNvPr>
          <p:cNvSpPr>
            <a:spLocks noGrp="1"/>
          </p:cNvSpPr>
          <p:nvPr>
            <p:ph sz="quarter" idx="12"/>
          </p:nvPr>
        </p:nvSpPr>
        <p:spPr>
          <a:xfrm>
            <a:off x="521994" y="1125538"/>
            <a:ext cx="10615194" cy="5003801"/>
          </a:xfrm>
          <a:prstGeom prst="rect">
            <a:avLst/>
          </a:prstGeom>
        </p:spPr>
        <p:txBody>
          <a:bodyPr/>
          <a:lstStyle>
            <a:lvl1pPr>
              <a:defRPr sz="2200" b="0">
                <a:solidFill>
                  <a:schemeClr val="bg1"/>
                </a:solidFill>
              </a:defRPr>
            </a:lvl1pPr>
            <a:lvl2pPr>
              <a:defRPr>
                <a:solidFill>
                  <a:schemeClr val="bg1"/>
                </a:solidFill>
              </a:defRPr>
            </a:lvl2pPr>
            <a:lvl3pPr>
              <a:defRPr>
                <a:solidFill>
                  <a:schemeClr val="bg1"/>
                </a:solidFill>
              </a:defRPr>
            </a:lvl3pPr>
          </a:lstStyle>
          <a:p>
            <a:pPr lvl="0"/>
            <a:r>
              <a:rPr lang="de-DE" dirty="0"/>
              <a:t>Mastertextformat bearbeiten</a:t>
            </a:r>
          </a:p>
          <a:p>
            <a:pPr lvl="1"/>
            <a:r>
              <a:rPr lang="de-DE" dirty="0"/>
              <a:t>Zweite Ebene</a:t>
            </a:r>
          </a:p>
          <a:p>
            <a:pPr lvl="2"/>
            <a:r>
              <a:rPr lang="de-DE" dirty="0"/>
              <a:t>Dritte Ebene</a:t>
            </a:r>
          </a:p>
        </p:txBody>
      </p:sp>
      <p:sp>
        <p:nvSpPr>
          <p:cNvPr id="4" name="Titel 1">
            <a:extLst>
              <a:ext uri="{FF2B5EF4-FFF2-40B4-BE49-F238E27FC236}">
                <a16:creationId xmlns:a16="http://schemas.microsoft.com/office/drawing/2014/main" id="{2BCECA99-968F-4E74-128F-4EFACDFFDF67}"/>
              </a:ext>
            </a:extLst>
          </p:cNvPr>
          <p:cNvSpPr>
            <a:spLocks noGrp="1"/>
          </p:cNvSpPr>
          <p:nvPr>
            <p:ph type="title"/>
          </p:nvPr>
        </p:nvSpPr>
        <p:spPr>
          <a:xfrm>
            <a:off x="515938" y="256853"/>
            <a:ext cx="10511496" cy="463645"/>
          </a:xfrm>
          <a:prstGeom prst="rect">
            <a:avLst/>
          </a:prstGeom>
        </p:spPr>
        <p:txBody>
          <a:bodyPr lIns="0" tIns="0" rIns="0" bIns="0" anchor="ctr" anchorCtr="0"/>
          <a:lstStyle>
            <a:lvl1pPr>
              <a:defRPr>
                <a:solidFill>
                  <a:schemeClr val="accent1"/>
                </a:solidFill>
              </a:defRPr>
            </a:lvl1pPr>
          </a:lstStyle>
          <a:p>
            <a:r>
              <a:rPr lang="de-DE" dirty="0"/>
              <a:t>Mastertitelformat bearbeiten</a:t>
            </a:r>
          </a:p>
        </p:txBody>
      </p:sp>
      <p:cxnSp>
        <p:nvCxnSpPr>
          <p:cNvPr id="6" name="Gerader Verbinder 5">
            <a:extLst>
              <a:ext uri="{FF2B5EF4-FFF2-40B4-BE49-F238E27FC236}">
                <a16:creationId xmlns:a16="http://schemas.microsoft.com/office/drawing/2014/main" id="{D164F19A-96A4-3301-9A97-FEC5213C6884}"/>
              </a:ext>
            </a:extLst>
          </p:cNvPr>
          <p:cNvCxnSpPr>
            <a:cxnSpLocks/>
          </p:cNvCxnSpPr>
          <p:nvPr userDrawn="1"/>
        </p:nvCxnSpPr>
        <p:spPr>
          <a:xfrm>
            <a:off x="521993" y="790374"/>
            <a:ext cx="11154070" cy="0"/>
          </a:xfrm>
          <a:prstGeom prst="line">
            <a:avLst/>
          </a:prstGeom>
          <a:ln w="15875">
            <a:solidFill>
              <a:schemeClr val="accent1"/>
            </a:solidFill>
          </a:ln>
        </p:spPr>
        <p:style>
          <a:lnRef idx="1">
            <a:schemeClr val="accent4"/>
          </a:lnRef>
          <a:fillRef idx="0">
            <a:schemeClr val="accent4"/>
          </a:fillRef>
          <a:effectRef idx="0">
            <a:schemeClr val="accent4"/>
          </a:effectRef>
          <a:fontRef idx="minor">
            <a:schemeClr val="tx1"/>
          </a:fontRef>
        </p:style>
      </p:cxnSp>
      <p:sp>
        <p:nvSpPr>
          <p:cNvPr id="8" name="Rechteck 7">
            <a:extLst>
              <a:ext uri="{FF2B5EF4-FFF2-40B4-BE49-F238E27FC236}">
                <a16:creationId xmlns:a16="http://schemas.microsoft.com/office/drawing/2014/main" id="{F3569CC5-C4BE-D543-41AB-84DB6565BD7A}"/>
              </a:ext>
            </a:extLst>
          </p:cNvPr>
          <p:cNvSpPr/>
          <p:nvPr userDrawn="1"/>
        </p:nvSpPr>
        <p:spPr>
          <a:xfrm flipV="1">
            <a:off x="0" y="6305941"/>
            <a:ext cx="12209244" cy="559944"/>
          </a:xfrm>
          <a:prstGeom prst="rect">
            <a:avLst/>
          </a:prstGeom>
          <a:solidFill>
            <a:schemeClr val="accent4">
              <a:alpha val="10000"/>
            </a:schemeClr>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de-DE" sz="1600" b="0" i="0" u="none" strike="noStrike" cap="none" spc="0" normalizeH="0" baseline="0" dirty="0">
              <a:ln>
                <a:noFill/>
              </a:ln>
              <a:solidFill>
                <a:schemeClr val="tx1"/>
              </a:solidFill>
              <a:effectLst/>
              <a:uFillTx/>
              <a:latin typeface="Helvetica Light"/>
              <a:ea typeface="Helvetica Light"/>
              <a:cs typeface="Helvetica Light"/>
              <a:sym typeface="Helvetica Light"/>
            </a:endParaRPr>
          </a:p>
        </p:txBody>
      </p:sp>
      <p:sp>
        <p:nvSpPr>
          <p:cNvPr id="10" name="Foliennummernplatzhalter 7">
            <a:extLst>
              <a:ext uri="{FF2B5EF4-FFF2-40B4-BE49-F238E27FC236}">
                <a16:creationId xmlns:a16="http://schemas.microsoft.com/office/drawing/2014/main" id="{66E0435D-C8DD-286D-0A3D-D259E9405910}"/>
              </a:ext>
            </a:extLst>
          </p:cNvPr>
          <p:cNvSpPr>
            <a:spLocks noGrp="1"/>
          </p:cNvSpPr>
          <p:nvPr>
            <p:ph type="sldNum" sz="quarter" idx="4"/>
          </p:nvPr>
        </p:nvSpPr>
        <p:spPr>
          <a:xfrm>
            <a:off x="521993" y="6439494"/>
            <a:ext cx="552085" cy="296692"/>
          </a:xfrm>
          <a:prstGeom prst="rect">
            <a:avLst/>
          </a:prstGeom>
        </p:spPr>
        <p:txBody>
          <a:bodyPr vert="horz" lIns="0" tIns="0" rIns="0" bIns="0" rtlCol="0" anchor="ctr"/>
          <a:lstStyle>
            <a:lvl1pPr algn="l">
              <a:defRPr sz="1200">
                <a:solidFill>
                  <a:schemeClr val="bg1"/>
                </a:solidFill>
              </a:defRPr>
            </a:lvl1pPr>
          </a:lstStyle>
          <a:p>
            <a:fld id="{B82005ED-509E-4485-8906-764A9FDA5023}" type="slidenum">
              <a:rPr lang="de-DE" smtClean="0"/>
              <a:pPr/>
              <a:t>‹#›</a:t>
            </a:fld>
            <a:endParaRPr lang="de-DE" dirty="0"/>
          </a:p>
        </p:txBody>
      </p:sp>
    </p:spTree>
    <p:extLst>
      <p:ext uri="{BB962C8B-B14F-4D97-AF65-F5344CB8AC3E}">
        <p14:creationId xmlns:p14="http://schemas.microsoft.com/office/powerpoint/2010/main" val="1022829505"/>
      </p:ext>
    </p:extLst>
  </p:cSld>
  <p:clrMapOvr>
    <a:overrideClrMapping bg1="lt1" tx1="dk1" bg2="lt2" tx2="dk2" accent1="accent1" accent2="accent2" accent3="accent3" accent4="accent4" accent5="accent5" accent6="accent6" hlink="hlink" folHlink="folHlink"/>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Textrahmen">
    <p:bg>
      <p:bgPr>
        <a:solidFill>
          <a:srgbClr val="FFFFFF"/>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182C864-A9F9-952A-CEBE-C75F8B6765B6}"/>
              </a:ext>
            </a:extLst>
          </p:cNvPr>
          <p:cNvSpPr/>
          <p:nvPr userDrawn="1"/>
        </p:nvSpPr>
        <p:spPr>
          <a:xfrm flipV="1">
            <a:off x="-8622" y="6321175"/>
            <a:ext cx="12209244" cy="559943"/>
          </a:xfrm>
          <a:prstGeom prst="rect">
            <a:avLst/>
          </a:prstGeom>
          <a:solidFill>
            <a:schemeClr val="accent4">
              <a:alpha val="10000"/>
            </a:schemeClr>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de-DE" sz="1600" b="0" i="0" u="none" strike="noStrike" cap="none" spc="0" normalizeH="0" baseline="0" dirty="0">
              <a:ln>
                <a:noFill/>
              </a:ln>
              <a:solidFill>
                <a:schemeClr val="tx1"/>
              </a:solidFill>
              <a:effectLst/>
              <a:uFillTx/>
              <a:latin typeface="Helvetica Light"/>
              <a:ea typeface="Helvetica Light"/>
              <a:cs typeface="Helvetica Light"/>
              <a:sym typeface="Helvetica Light"/>
            </a:endParaRPr>
          </a:p>
        </p:txBody>
      </p:sp>
      <p:sp>
        <p:nvSpPr>
          <p:cNvPr id="8" name="Inhaltsplatzhalter 7">
            <a:extLst>
              <a:ext uri="{FF2B5EF4-FFF2-40B4-BE49-F238E27FC236}">
                <a16:creationId xmlns:a16="http://schemas.microsoft.com/office/drawing/2014/main" id="{98CE9144-2454-4155-B1AB-33C2D56A4415}"/>
              </a:ext>
            </a:extLst>
          </p:cNvPr>
          <p:cNvSpPr>
            <a:spLocks noGrp="1"/>
          </p:cNvSpPr>
          <p:nvPr>
            <p:ph sz="quarter" idx="14"/>
          </p:nvPr>
        </p:nvSpPr>
        <p:spPr>
          <a:xfrm>
            <a:off x="528924" y="1125538"/>
            <a:ext cx="5400000" cy="5003800"/>
          </a:xfrm>
          <a:prstGeom prst="rect">
            <a:avLst/>
          </a:prstGeom>
        </p:spPr>
        <p:txBody>
          <a:bodyPr/>
          <a:lstStyle>
            <a:lvl1pPr>
              <a:defRPr sz="2200" b="0">
                <a:solidFill>
                  <a:schemeClr val="bg1"/>
                </a:solidFill>
              </a:defRPr>
            </a:lvl1pPr>
            <a:lvl2pPr>
              <a:defRPr>
                <a:solidFill>
                  <a:schemeClr val="bg1"/>
                </a:solidFill>
              </a:defRPr>
            </a:lvl2pPr>
            <a:lvl3pPr>
              <a:defRPr>
                <a:solidFill>
                  <a:schemeClr val="bg1"/>
                </a:solidFill>
              </a:defRPr>
            </a:lvl3pPr>
          </a:lstStyle>
          <a:p>
            <a:pPr lvl="0"/>
            <a:r>
              <a:rPr lang="de-DE" dirty="0"/>
              <a:t>Mastertextformat bearbeiten</a:t>
            </a:r>
          </a:p>
          <a:p>
            <a:pPr lvl="1"/>
            <a:r>
              <a:rPr lang="de-DE" dirty="0"/>
              <a:t>Zweite Ebene</a:t>
            </a:r>
          </a:p>
          <a:p>
            <a:pPr lvl="2"/>
            <a:r>
              <a:rPr lang="de-DE" dirty="0"/>
              <a:t>Dritte Ebene</a:t>
            </a:r>
          </a:p>
        </p:txBody>
      </p:sp>
      <p:sp>
        <p:nvSpPr>
          <p:cNvPr id="9" name="Inhaltsplatzhalter 7">
            <a:extLst>
              <a:ext uri="{FF2B5EF4-FFF2-40B4-BE49-F238E27FC236}">
                <a16:creationId xmlns:a16="http://schemas.microsoft.com/office/drawing/2014/main" id="{EAFFF63D-2B89-4544-BBD9-C44B0FE8CE00}"/>
              </a:ext>
            </a:extLst>
          </p:cNvPr>
          <p:cNvSpPr>
            <a:spLocks noGrp="1"/>
          </p:cNvSpPr>
          <p:nvPr>
            <p:ph sz="quarter" idx="15"/>
          </p:nvPr>
        </p:nvSpPr>
        <p:spPr>
          <a:xfrm>
            <a:off x="6285447" y="1125537"/>
            <a:ext cx="5400000" cy="5007117"/>
          </a:xfrm>
          <a:prstGeom prst="rect">
            <a:avLst/>
          </a:prstGeom>
        </p:spPr>
        <p:txBody>
          <a:bodyPr/>
          <a:lstStyle>
            <a:lvl1pPr>
              <a:defRPr sz="2200" b="0">
                <a:solidFill>
                  <a:schemeClr val="bg1"/>
                </a:solidFill>
              </a:defRPr>
            </a:lvl1pPr>
            <a:lvl2pPr>
              <a:defRPr>
                <a:solidFill>
                  <a:schemeClr val="bg1"/>
                </a:solidFill>
              </a:defRPr>
            </a:lvl2pPr>
            <a:lvl3pPr>
              <a:defRPr>
                <a:solidFill>
                  <a:schemeClr val="bg1"/>
                </a:solidFill>
              </a:defRPr>
            </a:lvl3pPr>
          </a:lstStyle>
          <a:p>
            <a:pPr lvl="0"/>
            <a:r>
              <a:rPr lang="de-DE" dirty="0"/>
              <a:t>Mastertextformat bearbeiten</a:t>
            </a:r>
          </a:p>
          <a:p>
            <a:pPr lvl="1"/>
            <a:r>
              <a:rPr lang="de-DE" dirty="0"/>
              <a:t>Zweite Ebene</a:t>
            </a:r>
          </a:p>
          <a:p>
            <a:pPr lvl="2"/>
            <a:r>
              <a:rPr lang="de-DE" dirty="0"/>
              <a:t>Dritte Ebene</a:t>
            </a:r>
          </a:p>
        </p:txBody>
      </p:sp>
      <p:sp>
        <p:nvSpPr>
          <p:cNvPr id="4" name="Titel 1">
            <a:extLst>
              <a:ext uri="{FF2B5EF4-FFF2-40B4-BE49-F238E27FC236}">
                <a16:creationId xmlns:a16="http://schemas.microsoft.com/office/drawing/2014/main" id="{8747C5E5-590C-B972-D2FB-99144C3BC656}"/>
              </a:ext>
            </a:extLst>
          </p:cNvPr>
          <p:cNvSpPr>
            <a:spLocks noGrp="1"/>
          </p:cNvSpPr>
          <p:nvPr>
            <p:ph type="title"/>
          </p:nvPr>
        </p:nvSpPr>
        <p:spPr>
          <a:xfrm>
            <a:off x="515938" y="256853"/>
            <a:ext cx="10511496" cy="463645"/>
          </a:xfrm>
          <a:prstGeom prst="rect">
            <a:avLst/>
          </a:prstGeom>
        </p:spPr>
        <p:txBody>
          <a:bodyPr lIns="0" tIns="0" rIns="0" bIns="0" anchor="ctr" anchorCtr="0"/>
          <a:lstStyle>
            <a:lvl1pPr>
              <a:defRPr>
                <a:solidFill>
                  <a:schemeClr val="accent1"/>
                </a:solidFill>
              </a:defRPr>
            </a:lvl1pPr>
          </a:lstStyle>
          <a:p>
            <a:r>
              <a:rPr lang="de-DE" dirty="0"/>
              <a:t>Mastertitelformat bearbeiten</a:t>
            </a:r>
          </a:p>
        </p:txBody>
      </p:sp>
      <p:cxnSp>
        <p:nvCxnSpPr>
          <p:cNvPr id="6" name="Gerader Verbinder 5">
            <a:extLst>
              <a:ext uri="{FF2B5EF4-FFF2-40B4-BE49-F238E27FC236}">
                <a16:creationId xmlns:a16="http://schemas.microsoft.com/office/drawing/2014/main" id="{66971B8E-109A-9B87-4665-10E144897929}"/>
              </a:ext>
            </a:extLst>
          </p:cNvPr>
          <p:cNvCxnSpPr>
            <a:cxnSpLocks/>
          </p:cNvCxnSpPr>
          <p:nvPr userDrawn="1"/>
        </p:nvCxnSpPr>
        <p:spPr>
          <a:xfrm>
            <a:off x="521993" y="790374"/>
            <a:ext cx="11154070" cy="0"/>
          </a:xfrm>
          <a:prstGeom prst="line">
            <a:avLst/>
          </a:prstGeom>
          <a:ln w="15875">
            <a:solidFill>
              <a:schemeClr val="accent1"/>
            </a:solidFill>
          </a:ln>
        </p:spPr>
        <p:style>
          <a:lnRef idx="1">
            <a:schemeClr val="accent4"/>
          </a:lnRef>
          <a:fillRef idx="0">
            <a:schemeClr val="accent4"/>
          </a:fillRef>
          <a:effectRef idx="0">
            <a:schemeClr val="accent4"/>
          </a:effectRef>
          <a:fontRef idx="minor">
            <a:schemeClr val="tx1"/>
          </a:fontRef>
        </p:style>
      </p:cxnSp>
      <p:sp>
        <p:nvSpPr>
          <p:cNvPr id="11" name="Foliennummernplatzhalter 7">
            <a:extLst>
              <a:ext uri="{FF2B5EF4-FFF2-40B4-BE49-F238E27FC236}">
                <a16:creationId xmlns:a16="http://schemas.microsoft.com/office/drawing/2014/main" id="{90C6CC9A-D275-61BC-8A4F-55E2292A4BB3}"/>
              </a:ext>
            </a:extLst>
          </p:cNvPr>
          <p:cNvSpPr>
            <a:spLocks noGrp="1"/>
          </p:cNvSpPr>
          <p:nvPr>
            <p:ph type="sldNum" sz="quarter" idx="4"/>
          </p:nvPr>
        </p:nvSpPr>
        <p:spPr>
          <a:xfrm>
            <a:off x="521993" y="6439494"/>
            <a:ext cx="552085" cy="296692"/>
          </a:xfrm>
          <a:prstGeom prst="rect">
            <a:avLst/>
          </a:prstGeom>
        </p:spPr>
        <p:txBody>
          <a:bodyPr vert="horz" lIns="0" tIns="0" rIns="0" bIns="0" rtlCol="0" anchor="ctr"/>
          <a:lstStyle>
            <a:lvl1pPr algn="l">
              <a:defRPr sz="1200">
                <a:solidFill>
                  <a:schemeClr val="bg1"/>
                </a:solidFill>
              </a:defRPr>
            </a:lvl1pPr>
          </a:lstStyle>
          <a:p>
            <a:fld id="{B82005ED-509E-4485-8906-764A9FDA5023}" type="slidenum">
              <a:rPr lang="de-DE" smtClean="0"/>
              <a:pPr/>
              <a:t>‹#›</a:t>
            </a:fld>
            <a:endParaRPr lang="de-DE" dirty="0"/>
          </a:p>
        </p:txBody>
      </p:sp>
    </p:spTree>
    <p:extLst>
      <p:ext uri="{BB962C8B-B14F-4D97-AF65-F5344CB8AC3E}">
        <p14:creationId xmlns:p14="http://schemas.microsoft.com/office/powerpoint/2010/main" val="712488703"/>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rahmen Bild hoch ">
    <p:bg>
      <p:bgPr>
        <a:solidFill>
          <a:srgbClr val="FFFFFF"/>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64EACC1-B123-12A5-F81E-5502CEDB4138}"/>
              </a:ext>
            </a:extLst>
          </p:cNvPr>
          <p:cNvSpPr/>
          <p:nvPr userDrawn="1"/>
        </p:nvSpPr>
        <p:spPr>
          <a:xfrm flipV="1">
            <a:off x="0" y="6321176"/>
            <a:ext cx="12209244" cy="559942"/>
          </a:xfrm>
          <a:prstGeom prst="rect">
            <a:avLst/>
          </a:prstGeom>
          <a:solidFill>
            <a:schemeClr val="accent4">
              <a:alpha val="10000"/>
            </a:schemeClr>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de-DE" sz="1600" b="0" i="0" u="none" strike="noStrike" cap="none" spc="0" normalizeH="0" baseline="0" dirty="0">
              <a:ln>
                <a:noFill/>
              </a:ln>
              <a:solidFill>
                <a:schemeClr val="tx1"/>
              </a:solidFill>
              <a:effectLst/>
              <a:uFillTx/>
              <a:latin typeface="Helvetica Light"/>
              <a:ea typeface="Helvetica Light"/>
              <a:cs typeface="Helvetica Light"/>
              <a:sym typeface="Helvetica Light"/>
            </a:endParaRPr>
          </a:p>
        </p:txBody>
      </p:sp>
      <p:sp>
        <p:nvSpPr>
          <p:cNvPr id="8" name="Inhaltsplatzhalter 7">
            <a:extLst>
              <a:ext uri="{FF2B5EF4-FFF2-40B4-BE49-F238E27FC236}">
                <a16:creationId xmlns:a16="http://schemas.microsoft.com/office/drawing/2014/main" id="{98CE9144-2454-4155-B1AB-33C2D56A4415}"/>
              </a:ext>
            </a:extLst>
          </p:cNvPr>
          <p:cNvSpPr>
            <a:spLocks noGrp="1"/>
          </p:cNvSpPr>
          <p:nvPr>
            <p:ph sz="quarter" idx="14"/>
          </p:nvPr>
        </p:nvSpPr>
        <p:spPr>
          <a:xfrm>
            <a:off x="515938" y="1125538"/>
            <a:ext cx="6970712" cy="5003802"/>
          </a:xfrm>
          <a:prstGeom prst="rect">
            <a:avLst/>
          </a:prstGeom>
        </p:spPr>
        <p:txBody>
          <a:bodyPr tIns="0"/>
          <a:lstStyle>
            <a:lvl1pPr>
              <a:defRPr sz="2200" b="0">
                <a:solidFill>
                  <a:schemeClr val="bg1"/>
                </a:solidFill>
              </a:defRPr>
            </a:lvl1pPr>
            <a:lvl2pPr>
              <a:defRPr>
                <a:solidFill>
                  <a:schemeClr val="bg1"/>
                </a:solidFill>
              </a:defRPr>
            </a:lvl2pPr>
            <a:lvl3pPr>
              <a:defRPr>
                <a:solidFill>
                  <a:schemeClr val="bg1"/>
                </a:solidFill>
              </a:defRPr>
            </a:lvl3pPr>
          </a:lstStyle>
          <a:p>
            <a:pPr lvl="0"/>
            <a:r>
              <a:rPr lang="de-DE" dirty="0"/>
              <a:t>Mastertextformat bearbeiten</a:t>
            </a:r>
          </a:p>
          <a:p>
            <a:pPr lvl="1"/>
            <a:r>
              <a:rPr lang="de-DE" dirty="0"/>
              <a:t>Zweite Ebene</a:t>
            </a:r>
          </a:p>
          <a:p>
            <a:pPr lvl="2"/>
            <a:r>
              <a:rPr lang="de-DE" dirty="0"/>
              <a:t>Dritte Ebene</a:t>
            </a:r>
          </a:p>
        </p:txBody>
      </p:sp>
      <p:sp>
        <p:nvSpPr>
          <p:cNvPr id="5" name="Bildplatzhalter 4">
            <a:extLst>
              <a:ext uri="{FF2B5EF4-FFF2-40B4-BE49-F238E27FC236}">
                <a16:creationId xmlns:a16="http://schemas.microsoft.com/office/drawing/2014/main" id="{85C202E0-47A3-4AF7-B4E4-CCF2A1DA56B0}"/>
              </a:ext>
            </a:extLst>
          </p:cNvPr>
          <p:cNvSpPr>
            <a:spLocks noGrp="1"/>
          </p:cNvSpPr>
          <p:nvPr>
            <p:ph type="pic" sz="quarter" idx="16"/>
          </p:nvPr>
        </p:nvSpPr>
        <p:spPr>
          <a:xfrm>
            <a:off x="7824788" y="1125538"/>
            <a:ext cx="4367212" cy="5195638"/>
          </a:xfrm>
          <a:prstGeom prst="rect">
            <a:avLst/>
          </a:prstGeom>
        </p:spPr>
        <p:txBody>
          <a:bodyPr/>
          <a:lstStyle>
            <a:lvl1pPr>
              <a:defRPr>
                <a:solidFill>
                  <a:schemeClr val="bg1"/>
                </a:solidFill>
              </a:defRPr>
            </a:lvl1pPr>
          </a:lstStyle>
          <a:p>
            <a:r>
              <a:rPr lang="de-DE" dirty="0"/>
              <a:t>Bild durch Klicken auf Symbol hinzufügen</a:t>
            </a:r>
          </a:p>
        </p:txBody>
      </p:sp>
      <p:sp>
        <p:nvSpPr>
          <p:cNvPr id="4" name="Titel 1">
            <a:extLst>
              <a:ext uri="{FF2B5EF4-FFF2-40B4-BE49-F238E27FC236}">
                <a16:creationId xmlns:a16="http://schemas.microsoft.com/office/drawing/2014/main" id="{A9529B49-E5CD-A445-1083-DCE402313C6C}"/>
              </a:ext>
            </a:extLst>
          </p:cNvPr>
          <p:cNvSpPr>
            <a:spLocks noGrp="1"/>
          </p:cNvSpPr>
          <p:nvPr>
            <p:ph type="title"/>
          </p:nvPr>
        </p:nvSpPr>
        <p:spPr>
          <a:xfrm>
            <a:off x="515938" y="256853"/>
            <a:ext cx="10511496" cy="463645"/>
          </a:xfrm>
          <a:prstGeom prst="rect">
            <a:avLst/>
          </a:prstGeom>
        </p:spPr>
        <p:txBody>
          <a:bodyPr lIns="0" tIns="0" rIns="0" bIns="0" anchor="ctr" anchorCtr="0"/>
          <a:lstStyle>
            <a:lvl1pPr>
              <a:defRPr>
                <a:solidFill>
                  <a:schemeClr val="accent1"/>
                </a:solidFill>
              </a:defRPr>
            </a:lvl1pPr>
          </a:lstStyle>
          <a:p>
            <a:r>
              <a:rPr lang="de-DE" dirty="0"/>
              <a:t>Mastertitelformat bearbeiten</a:t>
            </a:r>
          </a:p>
        </p:txBody>
      </p:sp>
      <p:cxnSp>
        <p:nvCxnSpPr>
          <p:cNvPr id="6" name="Gerader Verbinder 5">
            <a:extLst>
              <a:ext uri="{FF2B5EF4-FFF2-40B4-BE49-F238E27FC236}">
                <a16:creationId xmlns:a16="http://schemas.microsoft.com/office/drawing/2014/main" id="{9C0B0D5D-1B8D-EFA4-87EE-C364FF7169EE}"/>
              </a:ext>
            </a:extLst>
          </p:cNvPr>
          <p:cNvCxnSpPr>
            <a:cxnSpLocks/>
          </p:cNvCxnSpPr>
          <p:nvPr userDrawn="1"/>
        </p:nvCxnSpPr>
        <p:spPr>
          <a:xfrm>
            <a:off x="521993" y="790374"/>
            <a:ext cx="11154070" cy="0"/>
          </a:xfrm>
          <a:prstGeom prst="line">
            <a:avLst/>
          </a:prstGeom>
          <a:ln w="15875">
            <a:solidFill>
              <a:schemeClr val="accent1"/>
            </a:solidFill>
          </a:ln>
        </p:spPr>
        <p:style>
          <a:lnRef idx="1">
            <a:schemeClr val="accent4"/>
          </a:lnRef>
          <a:fillRef idx="0">
            <a:schemeClr val="accent4"/>
          </a:fillRef>
          <a:effectRef idx="0">
            <a:schemeClr val="accent4"/>
          </a:effectRef>
          <a:fontRef idx="minor">
            <a:schemeClr val="tx1"/>
          </a:fontRef>
        </p:style>
      </p:cxnSp>
      <p:sp>
        <p:nvSpPr>
          <p:cNvPr id="9" name="Foliennummernplatzhalter 7">
            <a:extLst>
              <a:ext uri="{FF2B5EF4-FFF2-40B4-BE49-F238E27FC236}">
                <a16:creationId xmlns:a16="http://schemas.microsoft.com/office/drawing/2014/main" id="{279922EB-270A-E9EB-FD11-46841392637D}"/>
              </a:ext>
            </a:extLst>
          </p:cNvPr>
          <p:cNvSpPr>
            <a:spLocks noGrp="1"/>
          </p:cNvSpPr>
          <p:nvPr>
            <p:ph type="sldNum" sz="quarter" idx="4"/>
          </p:nvPr>
        </p:nvSpPr>
        <p:spPr>
          <a:xfrm>
            <a:off x="521993" y="6439494"/>
            <a:ext cx="552085" cy="296692"/>
          </a:xfrm>
          <a:prstGeom prst="rect">
            <a:avLst/>
          </a:prstGeom>
        </p:spPr>
        <p:txBody>
          <a:bodyPr vert="horz" lIns="0" tIns="0" rIns="0" bIns="0" rtlCol="0" anchor="ctr"/>
          <a:lstStyle>
            <a:lvl1pPr algn="l">
              <a:defRPr sz="1200">
                <a:solidFill>
                  <a:schemeClr val="bg1"/>
                </a:solidFill>
              </a:defRPr>
            </a:lvl1pPr>
          </a:lstStyle>
          <a:p>
            <a:fld id="{B82005ED-509E-4485-8906-764A9FDA5023}" type="slidenum">
              <a:rPr lang="de-DE" smtClean="0"/>
              <a:pPr/>
              <a:t>‹#›</a:t>
            </a:fld>
            <a:endParaRPr lang="de-DE" dirty="0"/>
          </a:p>
        </p:txBody>
      </p:sp>
    </p:spTree>
    <p:extLst>
      <p:ext uri="{BB962C8B-B14F-4D97-AF65-F5344CB8AC3E}">
        <p14:creationId xmlns:p14="http://schemas.microsoft.com/office/powerpoint/2010/main" val="978580955"/>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pos="563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rahmen Bild quer ">
    <p:bg>
      <p:bgPr>
        <a:solidFill>
          <a:srgbClr val="FFFFFF"/>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64EACC1-B123-12A5-F81E-5502CEDB4138}"/>
              </a:ext>
            </a:extLst>
          </p:cNvPr>
          <p:cNvSpPr/>
          <p:nvPr userDrawn="1"/>
        </p:nvSpPr>
        <p:spPr>
          <a:xfrm flipV="1">
            <a:off x="0" y="6321176"/>
            <a:ext cx="12209244" cy="559942"/>
          </a:xfrm>
          <a:prstGeom prst="rect">
            <a:avLst/>
          </a:prstGeom>
          <a:solidFill>
            <a:schemeClr val="accent4">
              <a:alpha val="10000"/>
            </a:schemeClr>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de-DE" sz="1600" b="0" i="0" u="none" strike="noStrike" cap="none" spc="0" normalizeH="0" baseline="0" dirty="0">
              <a:ln>
                <a:noFill/>
              </a:ln>
              <a:solidFill>
                <a:schemeClr val="tx1"/>
              </a:solidFill>
              <a:effectLst/>
              <a:uFillTx/>
              <a:latin typeface="Helvetica Light"/>
              <a:ea typeface="Helvetica Light"/>
              <a:cs typeface="Helvetica Light"/>
              <a:sym typeface="Helvetica Light"/>
            </a:endParaRPr>
          </a:p>
        </p:txBody>
      </p:sp>
      <p:sp>
        <p:nvSpPr>
          <p:cNvPr id="8" name="Inhaltsplatzhalter 7">
            <a:extLst>
              <a:ext uri="{FF2B5EF4-FFF2-40B4-BE49-F238E27FC236}">
                <a16:creationId xmlns:a16="http://schemas.microsoft.com/office/drawing/2014/main" id="{98CE9144-2454-4155-B1AB-33C2D56A4415}"/>
              </a:ext>
            </a:extLst>
          </p:cNvPr>
          <p:cNvSpPr>
            <a:spLocks noGrp="1"/>
          </p:cNvSpPr>
          <p:nvPr>
            <p:ph sz="quarter" idx="14"/>
          </p:nvPr>
        </p:nvSpPr>
        <p:spPr>
          <a:xfrm>
            <a:off x="515937" y="1125538"/>
            <a:ext cx="5293191" cy="5003802"/>
          </a:xfrm>
          <a:prstGeom prst="rect">
            <a:avLst/>
          </a:prstGeom>
        </p:spPr>
        <p:txBody>
          <a:bodyPr tIns="0"/>
          <a:lstStyle>
            <a:lvl1pPr>
              <a:defRPr sz="2200" b="0">
                <a:solidFill>
                  <a:schemeClr val="bg1"/>
                </a:solidFill>
              </a:defRPr>
            </a:lvl1pPr>
            <a:lvl2pPr>
              <a:defRPr>
                <a:solidFill>
                  <a:schemeClr val="bg1"/>
                </a:solidFill>
              </a:defRPr>
            </a:lvl2pPr>
            <a:lvl3pPr>
              <a:defRPr>
                <a:solidFill>
                  <a:schemeClr val="bg1"/>
                </a:solidFill>
              </a:defRPr>
            </a:lvl3pPr>
          </a:lstStyle>
          <a:p>
            <a:pPr lvl="0"/>
            <a:r>
              <a:rPr lang="de-DE" dirty="0"/>
              <a:t>Mastertextformat bearbeiten</a:t>
            </a:r>
          </a:p>
          <a:p>
            <a:pPr lvl="1"/>
            <a:r>
              <a:rPr lang="de-DE" dirty="0"/>
              <a:t>Zweite Ebene</a:t>
            </a:r>
          </a:p>
          <a:p>
            <a:pPr lvl="2"/>
            <a:r>
              <a:rPr lang="de-DE" dirty="0"/>
              <a:t>Dritte Ebene</a:t>
            </a:r>
          </a:p>
        </p:txBody>
      </p:sp>
      <p:sp>
        <p:nvSpPr>
          <p:cNvPr id="5" name="Bildplatzhalter 4">
            <a:extLst>
              <a:ext uri="{FF2B5EF4-FFF2-40B4-BE49-F238E27FC236}">
                <a16:creationId xmlns:a16="http://schemas.microsoft.com/office/drawing/2014/main" id="{85C202E0-47A3-4AF7-B4E4-CCF2A1DA56B0}"/>
              </a:ext>
            </a:extLst>
          </p:cNvPr>
          <p:cNvSpPr>
            <a:spLocks noGrp="1"/>
          </p:cNvSpPr>
          <p:nvPr>
            <p:ph type="pic" sz="quarter" idx="16"/>
          </p:nvPr>
        </p:nvSpPr>
        <p:spPr>
          <a:xfrm>
            <a:off x="6275294" y="1125538"/>
            <a:ext cx="5916706" cy="3840908"/>
          </a:xfrm>
          <a:prstGeom prst="rect">
            <a:avLst/>
          </a:prstGeom>
        </p:spPr>
        <p:txBody>
          <a:bodyPr/>
          <a:lstStyle>
            <a:lvl1pPr>
              <a:defRPr>
                <a:solidFill>
                  <a:schemeClr val="bg1"/>
                </a:solidFill>
              </a:defRPr>
            </a:lvl1pPr>
          </a:lstStyle>
          <a:p>
            <a:r>
              <a:rPr lang="de-DE" dirty="0"/>
              <a:t>Bild durch Klicken auf Symbol hinzufügen</a:t>
            </a:r>
          </a:p>
        </p:txBody>
      </p:sp>
      <p:sp>
        <p:nvSpPr>
          <p:cNvPr id="4" name="Titel 1">
            <a:extLst>
              <a:ext uri="{FF2B5EF4-FFF2-40B4-BE49-F238E27FC236}">
                <a16:creationId xmlns:a16="http://schemas.microsoft.com/office/drawing/2014/main" id="{A9529B49-E5CD-A445-1083-DCE402313C6C}"/>
              </a:ext>
            </a:extLst>
          </p:cNvPr>
          <p:cNvSpPr>
            <a:spLocks noGrp="1"/>
          </p:cNvSpPr>
          <p:nvPr>
            <p:ph type="title"/>
          </p:nvPr>
        </p:nvSpPr>
        <p:spPr>
          <a:xfrm>
            <a:off x="515938" y="256853"/>
            <a:ext cx="10511496" cy="463645"/>
          </a:xfrm>
          <a:prstGeom prst="rect">
            <a:avLst/>
          </a:prstGeom>
        </p:spPr>
        <p:txBody>
          <a:bodyPr lIns="0" tIns="0" rIns="0" bIns="0" anchor="ctr" anchorCtr="0"/>
          <a:lstStyle>
            <a:lvl1pPr>
              <a:defRPr>
                <a:solidFill>
                  <a:schemeClr val="accent1"/>
                </a:solidFill>
              </a:defRPr>
            </a:lvl1pPr>
          </a:lstStyle>
          <a:p>
            <a:r>
              <a:rPr lang="de-DE" dirty="0"/>
              <a:t>Mastertitelformat bearbeiten</a:t>
            </a:r>
          </a:p>
        </p:txBody>
      </p:sp>
      <p:cxnSp>
        <p:nvCxnSpPr>
          <p:cNvPr id="6" name="Gerader Verbinder 5">
            <a:extLst>
              <a:ext uri="{FF2B5EF4-FFF2-40B4-BE49-F238E27FC236}">
                <a16:creationId xmlns:a16="http://schemas.microsoft.com/office/drawing/2014/main" id="{9C0B0D5D-1B8D-EFA4-87EE-C364FF7169EE}"/>
              </a:ext>
            </a:extLst>
          </p:cNvPr>
          <p:cNvCxnSpPr>
            <a:cxnSpLocks/>
          </p:cNvCxnSpPr>
          <p:nvPr userDrawn="1"/>
        </p:nvCxnSpPr>
        <p:spPr>
          <a:xfrm>
            <a:off x="521993" y="790374"/>
            <a:ext cx="11154070" cy="0"/>
          </a:xfrm>
          <a:prstGeom prst="line">
            <a:avLst/>
          </a:prstGeom>
          <a:ln w="15875">
            <a:solidFill>
              <a:schemeClr val="accent1"/>
            </a:solidFill>
          </a:ln>
        </p:spPr>
        <p:style>
          <a:lnRef idx="1">
            <a:schemeClr val="accent4"/>
          </a:lnRef>
          <a:fillRef idx="0">
            <a:schemeClr val="accent4"/>
          </a:fillRef>
          <a:effectRef idx="0">
            <a:schemeClr val="accent4"/>
          </a:effectRef>
          <a:fontRef idx="minor">
            <a:schemeClr val="tx1"/>
          </a:fontRef>
        </p:style>
      </p:cxnSp>
      <p:sp>
        <p:nvSpPr>
          <p:cNvPr id="9" name="Foliennummernplatzhalter 7">
            <a:extLst>
              <a:ext uri="{FF2B5EF4-FFF2-40B4-BE49-F238E27FC236}">
                <a16:creationId xmlns:a16="http://schemas.microsoft.com/office/drawing/2014/main" id="{279922EB-270A-E9EB-FD11-46841392637D}"/>
              </a:ext>
            </a:extLst>
          </p:cNvPr>
          <p:cNvSpPr>
            <a:spLocks noGrp="1"/>
          </p:cNvSpPr>
          <p:nvPr>
            <p:ph type="sldNum" sz="quarter" idx="4"/>
          </p:nvPr>
        </p:nvSpPr>
        <p:spPr>
          <a:xfrm>
            <a:off x="521993" y="6439494"/>
            <a:ext cx="552085" cy="296692"/>
          </a:xfrm>
          <a:prstGeom prst="rect">
            <a:avLst/>
          </a:prstGeom>
        </p:spPr>
        <p:txBody>
          <a:bodyPr vert="horz" lIns="0" tIns="0" rIns="0" bIns="0" rtlCol="0" anchor="ctr"/>
          <a:lstStyle>
            <a:lvl1pPr algn="l">
              <a:defRPr sz="1200">
                <a:solidFill>
                  <a:schemeClr val="bg1"/>
                </a:solidFill>
              </a:defRPr>
            </a:lvl1pPr>
          </a:lstStyle>
          <a:p>
            <a:fld id="{B82005ED-509E-4485-8906-764A9FDA5023}" type="slidenum">
              <a:rPr lang="de-DE" smtClean="0"/>
              <a:pPr/>
              <a:t>‹#›</a:t>
            </a:fld>
            <a:endParaRPr lang="de-DE" dirty="0"/>
          </a:p>
        </p:txBody>
      </p:sp>
    </p:spTree>
    <p:extLst>
      <p:ext uri="{BB962C8B-B14F-4D97-AF65-F5344CB8AC3E}">
        <p14:creationId xmlns:p14="http://schemas.microsoft.com/office/powerpoint/2010/main" val="1830086999"/>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pos="563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tzte Seite">
    <p:spTree>
      <p:nvGrpSpPr>
        <p:cNvPr id="1" name=""/>
        <p:cNvGrpSpPr/>
        <p:nvPr/>
      </p:nvGrpSpPr>
      <p:grpSpPr>
        <a:xfrm>
          <a:off x="0" y="0"/>
          <a:ext cx="0" cy="0"/>
          <a:chOff x="0" y="0"/>
          <a:chExt cx="0" cy="0"/>
        </a:xfrm>
      </p:grpSpPr>
      <p:sp>
        <p:nvSpPr>
          <p:cNvPr id="23" name="Rechteck 22">
            <a:extLst>
              <a:ext uri="{FF2B5EF4-FFF2-40B4-BE49-F238E27FC236}">
                <a16:creationId xmlns:a16="http://schemas.microsoft.com/office/drawing/2014/main" id="{67280D61-A3D7-CAA3-FC65-F833242467F2}"/>
              </a:ext>
            </a:extLst>
          </p:cNvPr>
          <p:cNvSpPr/>
          <p:nvPr userDrawn="1"/>
        </p:nvSpPr>
        <p:spPr>
          <a:xfrm>
            <a:off x="11082238" y="6313748"/>
            <a:ext cx="755266" cy="544252"/>
          </a:xfrm>
          <a:prstGeom prst="rect">
            <a:avLst/>
          </a:prstGeom>
          <a:solidFill>
            <a:schemeClr val="tx1"/>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de-DE" sz="1600" b="0" i="0" u="none" strike="noStrike" cap="none" spc="0" normalizeH="0" baseline="0" dirty="0">
              <a:ln>
                <a:noFill/>
              </a:ln>
              <a:solidFill>
                <a:schemeClr val="tx1"/>
              </a:solidFill>
              <a:effectLst/>
              <a:uFillTx/>
              <a:latin typeface="Helvetica Light"/>
              <a:ea typeface="Helvetica Light"/>
              <a:cs typeface="Helvetica Light"/>
              <a:sym typeface="Helvetica Light"/>
            </a:endParaRPr>
          </a:p>
        </p:txBody>
      </p:sp>
      <p:grpSp>
        <p:nvGrpSpPr>
          <p:cNvPr id="7" name="Gruppieren 6">
            <a:extLst>
              <a:ext uri="{FF2B5EF4-FFF2-40B4-BE49-F238E27FC236}">
                <a16:creationId xmlns:a16="http://schemas.microsoft.com/office/drawing/2014/main" id="{271E7C98-5415-8807-653D-1506D1C3FA43}"/>
              </a:ext>
            </a:extLst>
          </p:cNvPr>
          <p:cNvGrpSpPr/>
          <p:nvPr userDrawn="1"/>
        </p:nvGrpSpPr>
        <p:grpSpPr>
          <a:xfrm>
            <a:off x="0" y="3094075"/>
            <a:ext cx="7985051" cy="3771877"/>
            <a:chOff x="0" y="3094075"/>
            <a:chExt cx="7985051" cy="3771877"/>
          </a:xfrm>
        </p:grpSpPr>
        <p:sp>
          <p:nvSpPr>
            <p:cNvPr id="8" name="Freihandform: Form 7">
              <a:extLst>
                <a:ext uri="{FF2B5EF4-FFF2-40B4-BE49-F238E27FC236}">
                  <a16:creationId xmlns:a16="http://schemas.microsoft.com/office/drawing/2014/main" id="{F7E7878A-3E92-812D-48B8-553F92649A8B}"/>
                </a:ext>
              </a:extLst>
            </p:cNvPr>
            <p:cNvSpPr/>
            <p:nvPr userDrawn="1"/>
          </p:nvSpPr>
          <p:spPr>
            <a:xfrm>
              <a:off x="0" y="3094075"/>
              <a:ext cx="7293935" cy="3771877"/>
            </a:xfrm>
            <a:custGeom>
              <a:avLst/>
              <a:gdLst>
                <a:gd name="connsiteX0" fmla="*/ 0 w 7293935"/>
                <a:gd name="connsiteY0" fmla="*/ 0 h 3771877"/>
                <a:gd name="connsiteX1" fmla="*/ 6509965 w 7293935"/>
                <a:gd name="connsiteY1" fmla="*/ 0 h 3771877"/>
                <a:gd name="connsiteX2" fmla="*/ 7293935 w 7293935"/>
                <a:gd name="connsiteY2" fmla="*/ 783970 h 3771877"/>
                <a:gd name="connsiteX3" fmla="*/ 7293935 w 7293935"/>
                <a:gd name="connsiteY3" fmla="*/ 3771877 h 3771877"/>
                <a:gd name="connsiteX4" fmla="*/ 0 w 7293935"/>
                <a:gd name="connsiteY4" fmla="*/ 3771877 h 3771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935" h="3771877">
                  <a:moveTo>
                    <a:pt x="0" y="0"/>
                  </a:moveTo>
                  <a:lnTo>
                    <a:pt x="6509965" y="0"/>
                  </a:lnTo>
                  <a:cubicBezTo>
                    <a:pt x="6942940" y="0"/>
                    <a:pt x="7293935" y="350995"/>
                    <a:pt x="7293935" y="783970"/>
                  </a:cubicBezTo>
                  <a:lnTo>
                    <a:pt x="7293935" y="3771877"/>
                  </a:lnTo>
                  <a:lnTo>
                    <a:pt x="0" y="3771877"/>
                  </a:lnTo>
                  <a:close/>
                </a:path>
              </a:pathLst>
            </a:custGeom>
            <a:solidFill>
              <a:schemeClr val="accent1">
                <a:alpha val="30000"/>
              </a:schemeClr>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de-DE" sz="1600" b="0" i="0" u="none" strike="noStrike" cap="none" spc="0" normalizeH="0" baseline="0" dirty="0">
                <a:ln>
                  <a:noFill/>
                </a:ln>
                <a:solidFill>
                  <a:schemeClr val="tx1"/>
                </a:solidFill>
                <a:effectLst/>
                <a:uFillTx/>
                <a:latin typeface="Helvetica Light"/>
                <a:ea typeface="Helvetica Light"/>
                <a:cs typeface="Helvetica Light"/>
                <a:sym typeface="Helvetica Light"/>
              </a:endParaRPr>
            </a:p>
          </p:txBody>
        </p:sp>
        <p:sp>
          <p:nvSpPr>
            <p:cNvPr id="9" name="Freihandform: Form 8">
              <a:extLst>
                <a:ext uri="{FF2B5EF4-FFF2-40B4-BE49-F238E27FC236}">
                  <a16:creationId xmlns:a16="http://schemas.microsoft.com/office/drawing/2014/main" id="{C57767D0-D736-FB56-B59C-92C0BA2489AD}"/>
                </a:ext>
              </a:extLst>
            </p:cNvPr>
            <p:cNvSpPr/>
            <p:nvPr userDrawn="1"/>
          </p:nvSpPr>
          <p:spPr>
            <a:xfrm>
              <a:off x="0" y="3436950"/>
              <a:ext cx="7985051" cy="3429001"/>
            </a:xfrm>
            <a:custGeom>
              <a:avLst/>
              <a:gdLst>
                <a:gd name="connsiteX0" fmla="*/ 0 w 7985051"/>
                <a:gd name="connsiteY0" fmla="*/ 0 h 3429001"/>
                <a:gd name="connsiteX1" fmla="*/ 7256903 w 7985051"/>
                <a:gd name="connsiteY1" fmla="*/ 0 h 3429001"/>
                <a:gd name="connsiteX2" fmla="*/ 7985051 w 7985051"/>
                <a:gd name="connsiteY2" fmla="*/ 728148 h 3429001"/>
                <a:gd name="connsiteX3" fmla="*/ 7985051 w 7985051"/>
                <a:gd name="connsiteY3" fmla="*/ 3429001 h 3429001"/>
                <a:gd name="connsiteX4" fmla="*/ 0 w 7985051"/>
                <a:gd name="connsiteY4" fmla="*/ 3429001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051" h="3429001">
                  <a:moveTo>
                    <a:pt x="0" y="0"/>
                  </a:moveTo>
                  <a:lnTo>
                    <a:pt x="7256903" y="0"/>
                  </a:lnTo>
                  <a:cubicBezTo>
                    <a:pt x="7659048" y="0"/>
                    <a:pt x="7985051" y="326003"/>
                    <a:pt x="7985051" y="728148"/>
                  </a:cubicBezTo>
                  <a:lnTo>
                    <a:pt x="7985051" y="3429001"/>
                  </a:lnTo>
                  <a:lnTo>
                    <a:pt x="0" y="3429001"/>
                  </a:lnTo>
                  <a:close/>
                </a:path>
              </a:pathLst>
            </a:custGeom>
            <a:solidFill>
              <a:schemeClr val="accent1">
                <a:alpha val="30000"/>
              </a:schemeClr>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de-DE" sz="1600" b="0" i="0" u="none" strike="noStrike" cap="none" spc="0" normalizeH="0" baseline="0" dirty="0">
                <a:ln>
                  <a:noFill/>
                </a:ln>
                <a:solidFill>
                  <a:schemeClr val="tx1"/>
                </a:solidFill>
                <a:effectLst/>
                <a:uFillTx/>
                <a:latin typeface="Helvetica Light"/>
                <a:ea typeface="Helvetica Light"/>
                <a:cs typeface="Helvetica Light"/>
                <a:sym typeface="Helvetica Light"/>
              </a:endParaRPr>
            </a:p>
          </p:txBody>
        </p:sp>
        <p:sp>
          <p:nvSpPr>
            <p:cNvPr id="10" name="Rechteck: diagonal liegende Ecken abgerundet 9">
              <a:extLst>
                <a:ext uri="{FF2B5EF4-FFF2-40B4-BE49-F238E27FC236}">
                  <a16:creationId xmlns:a16="http://schemas.microsoft.com/office/drawing/2014/main" id="{738314CF-E97F-6691-E6AE-24C79672D5A6}"/>
                </a:ext>
              </a:extLst>
            </p:cNvPr>
            <p:cNvSpPr/>
            <p:nvPr userDrawn="1"/>
          </p:nvSpPr>
          <p:spPr>
            <a:xfrm>
              <a:off x="540058" y="4043375"/>
              <a:ext cx="5210378" cy="2195291"/>
            </a:xfrm>
            <a:prstGeom prst="round2DiagRect">
              <a:avLst/>
            </a:prstGeom>
            <a:solidFill>
              <a:schemeClr val="accent1"/>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de-DE" sz="1600" b="0" i="0" u="none" strike="noStrike" cap="none" spc="0" normalizeH="0" baseline="0" dirty="0">
                <a:ln>
                  <a:noFill/>
                </a:ln>
                <a:solidFill>
                  <a:schemeClr val="tx1"/>
                </a:solidFill>
                <a:effectLst/>
                <a:uFillTx/>
                <a:latin typeface="Helvetica Light"/>
                <a:ea typeface="Helvetica Light"/>
                <a:cs typeface="Helvetica Light"/>
                <a:sym typeface="Helvetica Light"/>
              </a:endParaRPr>
            </a:p>
          </p:txBody>
        </p:sp>
        <p:sp>
          <p:nvSpPr>
            <p:cNvPr id="11" name="Textfeld 10">
              <a:extLst>
                <a:ext uri="{FF2B5EF4-FFF2-40B4-BE49-F238E27FC236}">
                  <a16:creationId xmlns:a16="http://schemas.microsoft.com/office/drawing/2014/main" id="{82D3BE57-9D2B-3594-885D-6764B9C497C7}"/>
                </a:ext>
              </a:extLst>
            </p:cNvPr>
            <p:cNvSpPr txBox="1"/>
            <p:nvPr userDrawn="1"/>
          </p:nvSpPr>
          <p:spPr>
            <a:xfrm>
              <a:off x="1377858" y="5883061"/>
              <a:ext cx="1654298" cy="31835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8" tIns="35718" rIns="35718" bIns="35718" numCol="1" spcCol="38100" rtlCol="0" anchor="ctr">
              <a:spAutoFit/>
            </a:bodyPr>
            <a:lstStyle/>
            <a:p>
              <a:pPr marL="0" marR="0" indent="0" algn="l" defTabSz="410765" rtl="0" fontAlgn="auto" latinLnBrk="0" hangingPunct="0">
                <a:lnSpc>
                  <a:spcPct val="100000"/>
                </a:lnSpc>
                <a:spcBef>
                  <a:spcPts val="0"/>
                </a:spcBef>
                <a:spcAft>
                  <a:spcPts val="0"/>
                </a:spcAft>
                <a:buClrTx/>
                <a:buSzTx/>
                <a:buFontTx/>
                <a:buNone/>
                <a:tabLst/>
              </a:pPr>
              <a:r>
                <a:rPr kumimoji="0" lang="de-DE" sz="1600" b="0" i="0" u="none" strike="noStrike" cap="none" spc="0" normalizeH="0" baseline="0" dirty="0">
                  <a:ln>
                    <a:noFill/>
                  </a:ln>
                  <a:solidFill>
                    <a:schemeClr val="tx1"/>
                  </a:solidFill>
                  <a:effectLst/>
                  <a:uFillTx/>
                  <a:latin typeface="+mn-lt"/>
                  <a:ea typeface="+mn-ea"/>
                  <a:cs typeface="+mn-cs"/>
                  <a:sym typeface="Arial"/>
                </a:rPr>
                <a:t>www.die-bonn.de</a:t>
              </a:r>
            </a:p>
          </p:txBody>
        </p:sp>
        <p:pic>
          <p:nvPicPr>
            <p:cNvPr id="12" name="Grafik 11">
              <a:extLst>
                <a:ext uri="{FF2B5EF4-FFF2-40B4-BE49-F238E27FC236}">
                  <a16:creationId xmlns:a16="http://schemas.microsoft.com/office/drawing/2014/main" id="{8F14DB65-4A10-3CD0-64E4-FE87B16199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7858" y="4485540"/>
              <a:ext cx="3534778" cy="1071422"/>
            </a:xfrm>
            <a:prstGeom prst="rect">
              <a:avLst/>
            </a:prstGeom>
          </p:spPr>
        </p:pic>
      </p:grpSp>
    </p:spTree>
    <p:extLst>
      <p:ext uri="{BB962C8B-B14F-4D97-AF65-F5344CB8AC3E}">
        <p14:creationId xmlns:p14="http://schemas.microsoft.com/office/powerpoint/2010/main" val="1849045952"/>
      </p:ext>
    </p:extLst>
  </p:cSld>
  <p:clrMapOvr>
    <a:masterClrMapping/>
  </p:clrMapOvr>
  <p:transition spd="med"/>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50389FC-0037-4141-AD9D-63F9B4253517}"/>
              </a:ext>
            </a:extLst>
          </p:cNvPr>
          <p:cNvSpPr>
            <a:spLocks noGrp="1"/>
          </p:cNvSpPr>
          <p:nvPr>
            <p:ph type="body" idx="1"/>
          </p:nvPr>
        </p:nvSpPr>
        <p:spPr>
          <a:xfrm>
            <a:off x="526941" y="1125541"/>
            <a:ext cx="7515367" cy="5020128"/>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p:txBody>
      </p:sp>
      <p:pic>
        <p:nvPicPr>
          <p:cNvPr id="3" name="Grafik 2">
            <a:extLst>
              <a:ext uri="{FF2B5EF4-FFF2-40B4-BE49-F238E27FC236}">
                <a16:creationId xmlns:a16="http://schemas.microsoft.com/office/drawing/2014/main" id="{55E82F0B-9775-C279-9EEC-3556FF989081}"/>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45042" y="6311902"/>
            <a:ext cx="730590" cy="546097"/>
          </a:xfrm>
          <a:prstGeom prst="rect">
            <a:avLst/>
          </a:prstGeom>
        </p:spPr>
      </p:pic>
      <p:sp>
        <p:nvSpPr>
          <p:cNvPr id="7" name="Foliennummernplatzhalter 7">
            <a:extLst>
              <a:ext uri="{FF2B5EF4-FFF2-40B4-BE49-F238E27FC236}">
                <a16:creationId xmlns:a16="http://schemas.microsoft.com/office/drawing/2014/main" id="{4777CB47-BA8D-4D47-0BBC-2F7643203ADF}"/>
              </a:ext>
            </a:extLst>
          </p:cNvPr>
          <p:cNvSpPr>
            <a:spLocks noGrp="1"/>
          </p:cNvSpPr>
          <p:nvPr>
            <p:ph type="sldNum" sz="quarter" idx="4"/>
          </p:nvPr>
        </p:nvSpPr>
        <p:spPr>
          <a:xfrm>
            <a:off x="521993" y="6439494"/>
            <a:ext cx="552085" cy="296692"/>
          </a:xfrm>
          <a:prstGeom prst="rect">
            <a:avLst/>
          </a:prstGeom>
        </p:spPr>
        <p:txBody>
          <a:bodyPr vert="horz" lIns="0" tIns="0" rIns="0" bIns="0" rtlCol="0" anchor="ctr"/>
          <a:lstStyle>
            <a:lvl1pPr algn="l">
              <a:defRPr sz="1200">
                <a:solidFill>
                  <a:schemeClr val="bg1"/>
                </a:solidFill>
              </a:defRPr>
            </a:lvl1pPr>
          </a:lstStyle>
          <a:p>
            <a:fld id="{B82005ED-509E-4485-8906-764A9FDA5023}" type="slidenum">
              <a:rPr lang="de-DE" smtClean="0"/>
              <a:pPr/>
              <a:t>‹#›</a:t>
            </a:fld>
            <a:endParaRPr lang="de-DE"/>
          </a:p>
        </p:txBody>
      </p:sp>
    </p:spTree>
  </p:cSld>
  <p:clrMap bg1="lt1" tx1="dk1" bg2="lt2" tx2="dk2" accent1="accent1" accent2="accent2" accent3="accent3" accent4="accent4" accent5="accent5" accent6="accent6" hlink="hlink" folHlink="folHlink"/>
  <p:sldLayoutIdLst>
    <p:sldLayoutId id="2147483676" r:id="rId1"/>
    <p:sldLayoutId id="2147483682" r:id="rId2"/>
    <p:sldLayoutId id="2147483669" r:id="rId3"/>
    <p:sldLayoutId id="2147483670" r:id="rId4"/>
    <p:sldLayoutId id="2147483666" r:id="rId5"/>
    <p:sldLayoutId id="2147483677" r:id="rId6"/>
    <p:sldLayoutId id="2147483685" r:id="rId7"/>
    <p:sldLayoutId id="2147483686" r:id="rId8"/>
    <p:sldLayoutId id="2147483680" r:id="rId9"/>
  </p:sldLayoutIdLst>
  <p:transition spd="med"/>
  <p:hf hdr="0" ftr="0" dt="0"/>
  <p:txStyles>
    <p:titleStyle>
      <a:lvl1pPr marL="0" marR="0" indent="0" algn="l" defTabSz="410765" eaLnBrk="1" latinLnBrk="0" hangingPunct="1">
        <a:lnSpc>
          <a:spcPct val="100000"/>
        </a:lnSpc>
        <a:spcBef>
          <a:spcPts val="0"/>
        </a:spcBef>
        <a:spcAft>
          <a:spcPts val="0"/>
        </a:spcAft>
        <a:buClrTx/>
        <a:buSzTx/>
        <a:buFontTx/>
        <a:buNone/>
        <a:tabLst/>
        <a:defRPr sz="2400" b="0" i="0" u="none" strike="noStrike" cap="none" spc="0" baseline="0">
          <a:ln>
            <a:noFill/>
          </a:ln>
          <a:solidFill>
            <a:srgbClr val="FFFFFF"/>
          </a:solidFill>
          <a:uFillTx/>
          <a:latin typeface="+mn-lt"/>
          <a:ea typeface="+mn-ea"/>
          <a:cs typeface="+mn-cs"/>
          <a:sym typeface="Arial"/>
        </a:defRPr>
      </a:lvl1pPr>
      <a:lvl2pPr marL="0" marR="0" indent="2286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2pPr>
      <a:lvl3pPr marL="0" marR="0" indent="4572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3pPr>
      <a:lvl4pPr marL="0" marR="0" indent="6858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4pPr>
      <a:lvl5pPr marL="0" marR="0" indent="9144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5pPr>
      <a:lvl6pPr marL="0" marR="0" indent="11430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6pPr>
      <a:lvl7pPr marL="0" marR="0" indent="13716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7pPr>
      <a:lvl8pPr marL="0" marR="0" indent="16002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8pPr>
      <a:lvl9pPr marL="0" marR="0" indent="18288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9pPr>
    </p:titleStyle>
    <p:bodyStyle>
      <a:lvl1pPr marL="0" marR="0" indent="0" algn="l" defTabSz="410765" eaLnBrk="1" latinLnBrk="0" hangingPunct="1">
        <a:lnSpc>
          <a:spcPct val="100000"/>
        </a:lnSpc>
        <a:spcBef>
          <a:spcPts val="1125"/>
        </a:spcBef>
        <a:spcAft>
          <a:spcPts val="0"/>
        </a:spcAft>
        <a:buClr>
          <a:schemeClr val="accent1"/>
        </a:buClr>
        <a:buSzPct val="120000"/>
        <a:buFontTx/>
        <a:buNone/>
        <a:tabLst/>
        <a:defRPr lang="de-DE" sz="2200" b="0" i="0" u="none" strike="noStrike" cap="none" spc="0" baseline="0" dirty="0" smtClean="0">
          <a:ln>
            <a:noFill/>
          </a:ln>
          <a:solidFill>
            <a:schemeClr val="bg1"/>
          </a:solidFill>
          <a:uFillTx/>
          <a:latin typeface="+mn-lt"/>
          <a:ea typeface="+mn-ea"/>
          <a:cs typeface="+mn-cs"/>
          <a:sym typeface="Arial"/>
        </a:defRPr>
      </a:lvl1pPr>
      <a:lvl2pPr marL="0" marR="0" indent="-355600" algn="l" defTabSz="410765" eaLnBrk="1" latinLnBrk="0" hangingPunct="1">
        <a:lnSpc>
          <a:spcPct val="100000"/>
        </a:lnSpc>
        <a:spcBef>
          <a:spcPts val="1000"/>
        </a:spcBef>
        <a:spcAft>
          <a:spcPts val="0"/>
        </a:spcAft>
        <a:buClr>
          <a:schemeClr val="accent1"/>
        </a:buClr>
        <a:buSzTx/>
        <a:buFont typeface="Arial" panose="020B0604020202020204" pitchFamily="34" charset="0"/>
        <a:buChar char="•"/>
        <a:tabLst/>
        <a:defRPr lang="de-DE" sz="2200" b="0" i="0" u="none" strike="noStrike" cap="none" spc="0" baseline="0" dirty="0" smtClean="0">
          <a:ln>
            <a:noFill/>
          </a:ln>
          <a:solidFill>
            <a:schemeClr val="bg1"/>
          </a:solidFill>
          <a:uFillTx/>
          <a:latin typeface="+mn-lt"/>
          <a:ea typeface="+mn-ea"/>
          <a:cs typeface="+mn-cs"/>
          <a:sym typeface="Arial"/>
        </a:defRPr>
      </a:lvl2pPr>
      <a:lvl3pPr marL="72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defRPr lang="de-DE" sz="2000" b="0" i="0" u="none" strike="noStrike" cap="none" spc="0" baseline="0" dirty="0" smtClean="0">
          <a:ln>
            <a:noFill/>
          </a:ln>
          <a:solidFill>
            <a:schemeClr val="bg1"/>
          </a:solidFill>
          <a:uFillTx/>
          <a:latin typeface="+mn-lt"/>
          <a:ea typeface="+mn-ea"/>
          <a:cs typeface="+mn-cs"/>
          <a:sym typeface="Arial"/>
        </a:defRPr>
      </a:lvl3pPr>
      <a:lvl4pPr marL="108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tab pos="804863" algn="l"/>
        </a:tabLst>
        <a:defRPr lang="de-DE" sz="2000" b="0" i="0" u="none" strike="noStrike" cap="none" spc="0" baseline="0" dirty="0" smtClean="0">
          <a:ln>
            <a:noFill/>
          </a:ln>
          <a:solidFill>
            <a:schemeClr val="tx2"/>
          </a:solidFill>
          <a:uFillTx/>
          <a:latin typeface="+mn-lt"/>
          <a:ea typeface="+mn-ea"/>
          <a:cs typeface="+mn-cs"/>
          <a:sym typeface="Arial"/>
        </a:defRPr>
      </a:lvl4pPr>
      <a:lvl5pPr marL="447675" marR="0" indent="0" algn="l" defTabSz="410765" eaLnBrk="1" latinLnBrk="0" hangingPunct="1">
        <a:lnSpc>
          <a:spcPct val="100000"/>
        </a:lnSpc>
        <a:spcBef>
          <a:spcPts val="1000"/>
        </a:spcBef>
        <a:spcAft>
          <a:spcPts val="0"/>
        </a:spcAft>
        <a:buClrTx/>
        <a:buSzTx/>
        <a:buFontTx/>
        <a:buNone/>
        <a:tabLst/>
        <a:defRPr lang="de-DE" sz="2000" b="0" i="0" u="none" strike="noStrike" cap="none" spc="0" baseline="0" dirty="0">
          <a:ln>
            <a:noFill/>
          </a:ln>
          <a:solidFill>
            <a:srgbClr val="000000"/>
          </a:solidFill>
          <a:uFillTx/>
          <a:latin typeface="+mn-lt"/>
          <a:ea typeface="+mn-ea"/>
          <a:cs typeface="+mn-cs"/>
          <a:sym typeface="Arial"/>
        </a:defRPr>
      </a:lvl5pPr>
      <a:lvl6pPr marL="0" marR="0" indent="11430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6pPr>
      <a:lvl7pPr marL="0" marR="0" indent="13716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7pPr>
      <a:lvl8pPr marL="0" marR="0" indent="16002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8pPr>
      <a:lvl9pPr marL="0" marR="0" indent="18288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9pPr>
    </p:bodyStyle>
    <p:otherStyle>
      <a:lvl1pPr marL="0" marR="0" indent="0" algn="ctr" defTabSz="410765"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228600" algn="ctr" defTabSz="410765"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457200" algn="ctr" defTabSz="410765"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685800" algn="ctr" defTabSz="410765"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914400" algn="ctr" defTabSz="410765"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1143000" algn="ctr" defTabSz="410765"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1371600" algn="ctr" defTabSz="410765"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1600200" algn="ctr" defTabSz="410765"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1828800" algn="ctr" defTabSz="410765"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1" orient="horz" pos="709" userDrawn="1">
          <p15:clr>
            <a:srgbClr val="F26B43"/>
          </p15:clr>
        </p15:guide>
        <p15:guide id="2" pos="325" userDrawn="1">
          <p15:clr>
            <a:srgbClr val="F26B43"/>
          </p15:clr>
        </p15:guide>
        <p15:guide id="3" orient="horz" pos="3861" userDrawn="1">
          <p15:clr>
            <a:srgbClr val="F26B43"/>
          </p15:clr>
        </p15:guide>
        <p15:guide id="4" pos="5178" userDrawn="1">
          <p15:clr>
            <a:srgbClr val="F26B43"/>
          </p15:clr>
        </p15:guide>
        <p15:guide id="5" pos="735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fi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988C429-EAF0-4D55-AF9E-15B9E9E3645D}"/>
              </a:ext>
            </a:extLst>
          </p:cNvPr>
          <p:cNvSpPr>
            <a:spLocks noGrp="1"/>
          </p:cNvSpPr>
          <p:nvPr>
            <p:ph type="title"/>
          </p:nvPr>
        </p:nvSpPr>
        <p:spPr/>
        <p:txBody>
          <a:bodyPr/>
          <a:lstStyle/>
          <a:p>
            <a:r>
              <a:rPr lang="de-DE" sz="2800" dirty="0"/>
              <a:t>Portfolio – Shapes, </a:t>
            </a:r>
            <a:r>
              <a:rPr lang="de-DE" sz="2800" dirty="0" err="1"/>
              <a:t>Structures</a:t>
            </a:r>
            <a:r>
              <a:rPr lang="de-DE" sz="2800" dirty="0"/>
              <a:t> and Design</a:t>
            </a:r>
          </a:p>
        </p:txBody>
      </p:sp>
      <p:sp>
        <p:nvSpPr>
          <p:cNvPr id="7" name="Titel 7">
            <a:extLst>
              <a:ext uri="{FF2B5EF4-FFF2-40B4-BE49-F238E27FC236}">
                <a16:creationId xmlns:a16="http://schemas.microsoft.com/office/drawing/2014/main" id="{A8D35533-2A35-4F1B-9D6A-0201287125AD}"/>
              </a:ext>
            </a:extLst>
          </p:cNvPr>
          <p:cNvSpPr txBox="1">
            <a:spLocks/>
          </p:cNvSpPr>
          <p:nvPr/>
        </p:nvSpPr>
        <p:spPr>
          <a:xfrm>
            <a:off x="515938" y="378397"/>
            <a:ext cx="11522307" cy="712772"/>
          </a:xfrm>
          <a:prstGeom prst="rect">
            <a:avLst/>
          </a:prstGeom>
        </p:spPr>
        <p:txBody>
          <a:bodyPr vert="horz" lIns="0" tIns="45720" rIns="0" bIns="45720" rtlCol="0" anchor="t" anchorCtr="0">
            <a:noAutofit/>
          </a:bodyPr>
          <a:lstStyle>
            <a:lvl1pPr marL="0" marR="0" indent="0" algn="l" defTabSz="410765" eaLnBrk="1" latinLnBrk="0" hangingPunct="1">
              <a:lnSpc>
                <a:spcPct val="100000"/>
              </a:lnSpc>
              <a:spcBef>
                <a:spcPts val="0"/>
              </a:spcBef>
              <a:spcAft>
                <a:spcPts val="0"/>
              </a:spcAft>
              <a:buClrTx/>
              <a:buSzTx/>
              <a:buFontTx/>
              <a:buNone/>
              <a:tabLst/>
              <a:defRPr sz="3000" b="0" i="0" u="none" strike="noStrike" cap="none" spc="0" baseline="0">
                <a:ln>
                  <a:noFill/>
                </a:ln>
                <a:solidFill>
                  <a:schemeClr val="accent1"/>
                </a:solidFill>
                <a:uFillTx/>
                <a:latin typeface="+mn-lt"/>
                <a:ea typeface="+mn-ea"/>
                <a:cs typeface="+mn-cs"/>
                <a:sym typeface="Arial"/>
              </a:defRPr>
            </a:lvl1pPr>
            <a:lvl2pPr marL="0" marR="0" indent="2286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2pPr>
            <a:lvl3pPr marL="0" marR="0" indent="4572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3pPr>
            <a:lvl4pPr marL="0" marR="0" indent="6858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4pPr>
            <a:lvl5pPr marL="0" marR="0" indent="9144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5pPr>
            <a:lvl6pPr marL="0" marR="0" indent="11430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6pPr>
            <a:lvl7pPr marL="0" marR="0" indent="13716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7pPr>
            <a:lvl8pPr marL="0" marR="0" indent="16002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8pPr>
            <a:lvl9pPr marL="0" marR="0" indent="18288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9pPr>
          </a:lstStyle>
          <a:p>
            <a:r>
              <a:rPr lang="de-DE" sz="2200" dirty="0">
                <a:solidFill>
                  <a:schemeClr val="bg1"/>
                </a:solidFill>
              </a:rPr>
              <a:t>Mona Pielorz 02.10.2025</a:t>
            </a:r>
          </a:p>
        </p:txBody>
      </p:sp>
    </p:spTree>
    <p:extLst>
      <p:ext uri="{BB962C8B-B14F-4D97-AF65-F5344CB8AC3E}">
        <p14:creationId xmlns:p14="http://schemas.microsoft.com/office/powerpoint/2010/main" val="285573455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41A643-A854-79DB-EAB4-A30567A09D5C}"/>
              </a:ext>
            </a:extLst>
          </p:cNvPr>
          <p:cNvSpPr>
            <a:spLocks noGrp="1"/>
          </p:cNvSpPr>
          <p:nvPr>
            <p:ph type="title"/>
          </p:nvPr>
        </p:nvSpPr>
        <p:spPr/>
        <p:txBody>
          <a:bodyPr/>
          <a:lstStyle/>
          <a:p>
            <a:r>
              <a:rPr lang="de-DE" sz="2800" dirty="0"/>
              <a:t>Key </a:t>
            </a:r>
            <a:r>
              <a:rPr lang="de-DE" sz="2800" dirty="0" err="1"/>
              <a:t>for</a:t>
            </a:r>
            <a:r>
              <a:rPr lang="de-DE" sz="2800" dirty="0"/>
              <a:t> RPL: </a:t>
            </a:r>
            <a:r>
              <a:rPr lang="de-DE" sz="2800" dirty="0" err="1"/>
              <a:t>Reflection</a:t>
            </a:r>
            <a:endParaRPr lang="de-DE" sz="2800" dirty="0"/>
          </a:p>
        </p:txBody>
      </p:sp>
      <p:sp>
        <p:nvSpPr>
          <p:cNvPr id="4" name="Slide Number Placeholder 3">
            <a:extLst>
              <a:ext uri="{FF2B5EF4-FFF2-40B4-BE49-F238E27FC236}">
                <a16:creationId xmlns:a16="http://schemas.microsoft.com/office/drawing/2014/main" id="{121900EE-CF9D-D7C2-F0E0-29C11A3A196D}"/>
              </a:ext>
            </a:extLst>
          </p:cNvPr>
          <p:cNvSpPr>
            <a:spLocks noGrp="1"/>
          </p:cNvSpPr>
          <p:nvPr>
            <p:ph type="sldNum" sz="quarter" idx="4"/>
          </p:nvPr>
        </p:nvSpPr>
        <p:spPr/>
        <p:txBody>
          <a:bodyPr/>
          <a:lstStyle/>
          <a:p>
            <a:fld id="{B82005ED-509E-4485-8906-764A9FDA5023}" type="slidenum">
              <a:rPr lang="de-DE" smtClean="0"/>
              <a:pPr/>
              <a:t>10</a:t>
            </a:fld>
            <a:endParaRPr lang="de-DE" dirty="0"/>
          </a:p>
        </p:txBody>
      </p:sp>
      <p:sp>
        <p:nvSpPr>
          <p:cNvPr id="6" name="Rectangle 2">
            <a:extLst>
              <a:ext uri="{FF2B5EF4-FFF2-40B4-BE49-F238E27FC236}">
                <a16:creationId xmlns:a16="http://schemas.microsoft.com/office/drawing/2014/main" id="{1C3EAF82-5C10-DDDA-395D-60D55D1A43A5}"/>
              </a:ext>
            </a:extLst>
          </p:cNvPr>
          <p:cNvSpPr>
            <a:spLocks noGrp="1" noChangeArrowheads="1"/>
          </p:cNvSpPr>
          <p:nvPr>
            <p:ph sz="quarter" idx="12"/>
          </p:nvPr>
        </p:nvSpPr>
        <p:spPr bwMode="auto">
          <a:xfrm>
            <a:off x="515938" y="1136606"/>
            <a:ext cx="10995337"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1200"/>
              </a:spcBef>
              <a:spcAft>
                <a:spcPct val="0"/>
              </a:spcAft>
              <a:buClrTx/>
              <a:buSzTx/>
              <a:tabLst/>
            </a:pPr>
            <a:r>
              <a:rPr kumimoji="0" lang="de-DE" altLang="de-DE" b="1" i="0" u="none" strike="noStrike" cap="none" normalizeH="0" baseline="0" dirty="0">
                <a:ln>
                  <a:noFill/>
                </a:ln>
                <a:solidFill>
                  <a:schemeClr val="bg2"/>
                </a:solidFill>
                <a:effectLst/>
                <a:latin typeface="Arial" panose="020B0604020202020204" pitchFamily="34" charset="0"/>
              </a:rPr>
              <a:t>More </a:t>
            </a:r>
            <a:r>
              <a:rPr kumimoji="0" lang="de-DE" altLang="de-DE" b="1" i="0" u="none" strike="noStrike" cap="none" normalizeH="0" baseline="0" dirty="0" err="1">
                <a:ln>
                  <a:noFill/>
                </a:ln>
                <a:solidFill>
                  <a:schemeClr val="bg2"/>
                </a:solidFill>
                <a:effectLst/>
                <a:latin typeface="Arial" panose="020B0604020202020204" pitchFamily="34" charset="0"/>
              </a:rPr>
              <a:t>than</a:t>
            </a:r>
            <a:r>
              <a:rPr kumimoji="0" lang="de-DE" altLang="de-DE" b="1" i="0" u="none" strike="noStrike" cap="none" normalizeH="0" baseline="0" dirty="0">
                <a:ln>
                  <a:noFill/>
                </a:ln>
                <a:solidFill>
                  <a:schemeClr val="bg2"/>
                </a:solidFill>
                <a:effectLst/>
                <a:latin typeface="Arial" panose="020B0604020202020204" pitchFamily="34" charset="0"/>
              </a:rPr>
              <a:t> </a:t>
            </a:r>
            <a:r>
              <a:rPr kumimoji="0" lang="de-DE" altLang="de-DE" b="1" i="0" u="none" strike="noStrike" cap="none" normalizeH="0" baseline="0" dirty="0" err="1">
                <a:ln>
                  <a:noFill/>
                </a:ln>
                <a:solidFill>
                  <a:schemeClr val="bg2"/>
                </a:solidFill>
                <a:effectLst/>
                <a:latin typeface="Arial" panose="020B0604020202020204" pitchFamily="34" charset="0"/>
              </a:rPr>
              <a:t>collecting</a:t>
            </a:r>
            <a:r>
              <a:rPr kumimoji="0" lang="de-DE" altLang="de-DE" b="1" i="0" u="none" strike="noStrike" cap="none" normalizeH="0" baseline="0" dirty="0">
                <a:ln>
                  <a:noFill/>
                </a:ln>
                <a:solidFill>
                  <a:schemeClr val="bg2"/>
                </a:solidFill>
                <a:effectLst/>
                <a:latin typeface="Arial" panose="020B0604020202020204" pitchFamily="34" charset="0"/>
              </a:rPr>
              <a:t> </a:t>
            </a:r>
            <a:r>
              <a:rPr kumimoji="0" lang="de-DE" altLang="de-DE" b="1" i="0" u="none" strike="noStrike" cap="none" normalizeH="0" baseline="0" dirty="0" err="1">
                <a:ln>
                  <a:noFill/>
                </a:ln>
                <a:solidFill>
                  <a:schemeClr val="bg2"/>
                </a:solidFill>
                <a:effectLst/>
                <a:latin typeface="Arial" panose="020B0604020202020204" pitchFamily="34" charset="0"/>
              </a:rPr>
              <a:t>documents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Reflection</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explains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the</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significance</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of</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each</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piece</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of</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evidence</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showing</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how</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it</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demonstrates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learning</a:t>
            </a:r>
            <a:r>
              <a:rPr kumimoji="0" lang="de-DE" altLang="de-DE" b="0" i="0" u="none" strike="noStrike" cap="none" normalizeH="0" baseline="0" dirty="0">
                <a:ln>
                  <a:noFill/>
                </a:ln>
                <a:solidFill>
                  <a:schemeClr val="bg2"/>
                </a:solidFill>
                <a:effectLst/>
                <a:latin typeface="Arial" panose="020B0604020202020204" pitchFamily="34" charset="0"/>
              </a:rPr>
              <a:t>.</a:t>
            </a:r>
          </a:p>
          <a:p>
            <a:pPr marL="0" marR="0" lvl="0" indent="0" algn="l" defTabSz="914400" rtl="0" eaLnBrk="0" fontAlgn="base" latinLnBrk="0" hangingPunct="0">
              <a:lnSpc>
                <a:spcPct val="100000"/>
              </a:lnSpc>
              <a:spcBef>
                <a:spcPts val="1200"/>
              </a:spcBef>
              <a:spcAft>
                <a:spcPct val="0"/>
              </a:spcAft>
              <a:buClrTx/>
              <a:buSzTx/>
              <a:tabLst/>
            </a:pPr>
            <a:r>
              <a:rPr kumimoji="0" lang="de-DE" altLang="de-DE" b="1" i="0" u="none" strike="noStrike" cap="none" normalizeH="0" baseline="0" dirty="0">
                <a:ln>
                  <a:noFill/>
                </a:ln>
                <a:solidFill>
                  <a:schemeClr val="bg2"/>
                </a:solidFill>
                <a:effectLst/>
                <a:latin typeface="Arial" panose="020B0604020202020204" pitchFamily="34" charset="0"/>
              </a:rPr>
              <a:t>Making </a:t>
            </a:r>
            <a:r>
              <a:rPr kumimoji="0" lang="de-DE" altLang="de-DE" b="1" i="0" u="none" strike="noStrike" cap="none" normalizeH="0" baseline="0" dirty="0" err="1">
                <a:ln>
                  <a:noFill/>
                </a:ln>
                <a:solidFill>
                  <a:schemeClr val="bg2"/>
                </a:solidFill>
                <a:effectLst/>
                <a:latin typeface="Arial" panose="020B0604020202020204" pitchFamily="34" charset="0"/>
              </a:rPr>
              <a:t>tacit</a:t>
            </a:r>
            <a:r>
              <a:rPr kumimoji="0" lang="de-DE" altLang="de-DE" b="1" i="0" u="none" strike="noStrike" cap="none" normalizeH="0" baseline="0" dirty="0">
                <a:ln>
                  <a:noFill/>
                </a:ln>
                <a:solidFill>
                  <a:schemeClr val="bg2"/>
                </a:solidFill>
                <a:effectLst/>
                <a:latin typeface="Arial" panose="020B0604020202020204" pitchFamily="34" charset="0"/>
              </a:rPr>
              <a:t> </a:t>
            </a:r>
            <a:r>
              <a:rPr kumimoji="0" lang="de-DE" altLang="de-DE" b="1" i="0" u="none" strike="noStrike" cap="none" normalizeH="0" baseline="0" dirty="0" err="1">
                <a:ln>
                  <a:noFill/>
                </a:ln>
                <a:solidFill>
                  <a:schemeClr val="bg2"/>
                </a:solidFill>
                <a:effectLst/>
                <a:latin typeface="Arial" panose="020B0604020202020204" pitchFamily="34" charset="0"/>
              </a:rPr>
              <a:t>learning</a:t>
            </a:r>
            <a:r>
              <a:rPr kumimoji="0" lang="de-DE" altLang="de-DE" b="1" i="0" u="none" strike="noStrike" cap="none" normalizeH="0" baseline="0" dirty="0">
                <a:ln>
                  <a:noFill/>
                </a:ln>
                <a:solidFill>
                  <a:schemeClr val="bg2"/>
                </a:solidFill>
                <a:effectLst/>
                <a:latin typeface="Arial" panose="020B0604020202020204" pitchFamily="34" charset="0"/>
              </a:rPr>
              <a:t> visible</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Reflection</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helps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individuals</a:t>
            </a:r>
            <a:r>
              <a:rPr kumimoji="0" lang="de-DE" altLang="de-DE" b="0" i="0" u="none" strike="noStrike" cap="none" normalizeH="0" baseline="0" dirty="0">
                <a:ln>
                  <a:noFill/>
                </a:ln>
                <a:solidFill>
                  <a:schemeClr val="bg2"/>
                </a:solidFill>
                <a:effectLst/>
                <a:latin typeface="Arial" panose="020B0604020202020204" pitchFamily="34" charset="0"/>
              </a:rPr>
              <a:t> connect </a:t>
            </a:r>
            <a:r>
              <a:rPr kumimoji="0" lang="de-DE" altLang="de-DE" b="0" i="0" u="none" strike="noStrike" cap="none" normalizeH="0" baseline="0" dirty="0" err="1">
                <a:ln>
                  <a:noFill/>
                </a:ln>
                <a:solidFill>
                  <a:schemeClr val="bg2"/>
                </a:solidFill>
                <a:effectLst/>
                <a:latin typeface="Arial" panose="020B0604020202020204" pitchFamily="34" charset="0"/>
              </a:rPr>
              <a:t>life</a:t>
            </a:r>
            <a:r>
              <a:rPr kumimoji="0" lang="de-DE" altLang="de-DE" b="0" i="0" u="none" strike="noStrike" cap="none" normalizeH="0" baseline="0" dirty="0">
                <a:ln>
                  <a:noFill/>
                </a:ln>
                <a:solidFill>
                  <a:schemeClr val="bg2"/>
                </a:solidFill>
                <a:effectLst/>
                <a:latin typeface="Arial" panose="020B0604020202020204" pitchFamily="34" charset="0"/>
              </a:rPr>
              <a:t> and </a:t>
            </a:r>
            <a:r>
              <a:rPr kumimoji="0" lang="de-DE" altLang="de-DE" b="0" i="0" u="none" strike="noStrike" cap="none" normalizeH="0" baseline="0" dirty="0" err="1">
                <a:ln>
                  <a:noFill/>
                </a:ln>
                <a:solidFill>
                  <a:schemeClr val="bg2"/>
                </a:solidFill>
                <a:effectLst/>
                <a:latin typeface="Arial" panose="020B0604020202020204" pitchFamily="34" charset="0"/>
              </a:rPr>
              <a:t>work</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experiences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with</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competences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that</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are</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otherwise</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hidden</a:t>
            </a:r>
            <a:r>
              <a:rPr kumimoji="0" lang="de-DE" altLang="de-DE" b="0" i="0" u="none" strike="noStrike" cap="none" normalizeH="0" baseline="0" dirty="0">
                <a:ln>
                  <a:noFill/>
                </a:ln>
                <a:solidFill>
                  <a:schemeClr val="bg2"/>
                </a:solidFill>
                <a:effectLst/>
                <a:latin typeface="Arial" panose="020B0604020202020204" pitchFamily="34" charset="0"/>
              </a:rPr>
              <a:t>.</a:t>
            </a:r>
          </a:p>
          <a:p>
            <a:pPr marL="0" marR="0" lvl="0" indent="0" algn="l" defTabSz="914400" rtl="0" eaLnBrk="0" fontAlgn="base" latinLnBrk="0" hangingPunct="0">
              <a:lnSpc>
                <a:spcPct val="100000"/>
              </a:lnSpc>
              <a:spcBef>
                <a:spcPts val="1200"/>
              </a:spcBef>
              <a:spcAft>
                <a:spcPct val="0"/>
              </a:spcAft>
              <a:buClrTx/>
              <a:buSzTx/>
              <a:tabLst/>
            </a:pPr>
            <a:r>
              <a:rPr kumimoji="0" lang="de-DE" altLang="de-DE" b="1" i="0" u="none" strike="noStrike" cap="none" normalizeH="0" baseline="0" dirty="0" err="1">
                <a:ln>
                  <a:noFill/>
                </a:ln>
                <a:solidFill>
                  <a:schemeClr val="bg2"/>
                </a:solidFill>
                <a:effectLst/>
                <a:latin typeface="Arial" panose="020B0604020202020204" pitchFamily="34" charset="0"/>
              </a:rPr>
              <a:t>Giving</a:t>
            </a:r>
            <a:r>
              <a:rPr kumimoji="0" lang="de-DE" altLang="de-DE" b="1" i="0" u="none" strike="noStrike" cap="none" normalizeH="0" baseline="0" dirty="0">
                <a:ln>
                  <a:noFill/>
                </a:ln>
                <a:solidFill>
                  <a:schemeClr val="bg2"/>
                </a:solidFill>
                <a:effectLst/>
                <a:latin typeface="Arial" panose="020B0604020202020204" pitchFamily="34" charset="0"/>
              </a:rPr>
              <a:t> </a:t>
            </a:r>
            <a:r>
              <a:rPr kumimoji="0" lang="de-DE" altLang="de-DE" b="1" i="0" u="none" strike="noStrike" cap="none" normalizeH="0" baseline="0" dirty="0" err="1">
                <a:ln>
                  <a:noFill/>
                </a:ln>
                <a:solidFill>
                  <a:schemeClr val="bg2"/>
                </a:solidFill>
                <a:effectLst/>
                <a:latin typeface="Arial" panose="020B0604020202020204" pitchFamily="34" charset="0"/>
              </a:rPr>
              <a:t>the</a:t>
            </a:r>
            <a:r>
              <a:rPr kumimoji="0" lang="de-DE" altLang="de-DE" b="1" i="0" u="none" strike="noStrike" cap="none" normalizeH="0" baseline="0" dirty="0">
                <a:ln>
                  <a:noFill/>
                </a:ln>
                <a:solidFill>
                  <a:schemeClr val="bg2"/>
                </a:solidFill>
                <a:effectLst/>
                <a:latin typeface="Arial" panose="020B0604020202020204" pitchFamily="34" charset="0"/>
              </a:rPr>
              <a:t> </a:t>
            </a:r>
            <a:r>
              <a:rPr kumimoji="0" lang="de-DE" altLang="de-DE" b="1" i="0" u="none" strike="noStrike" cap="none" normalizeH="0" baseline="0" dirty="0" err="1">
                <a:ln>
                  <a:noFill/>
                </a:ln>
                <a:solidFill>
                  <a:schemeClr val="bg2"/>
                </a:solidFill>
                <a:effectLst/>
                <a:latin typeface="Arial" panose="020B0604020202020204" pitchFamily="34" charset="0"/>
              </a:rPr>
              <a:t>candidate</a:t>
            </a:r>
            <a:r>
              <a:rPr kumimoji="0" lang="de-DE" altLang="de-DE" b="1" i="0" u="none" strike="noStrike" cap="none" normalizeH="0" baseline="0" dirty="0">
                <a:ln>
                  <a:noFill/>
                </a:ln>
                <a:solidFill>
                  <a:schemeClr val="bg2"/>
                </a:solidFill>
                <a:effectLst/>
                <a:latin typeface="Arial" panose="020B0604020202020204" pitchFamily="34" charset="0"/>
              </a:rPr>
              <a:t> a </a:t>
            </a:r>
            <a:r>
              <a:rPr kumimoji="0" lang="de-DE" altLang="de-DE" b="1" i="0" u="none" strike="noStrike" cap="none" normalizeH="0" baseline="0" dirty="0" err="1">
                <a:ln>
                  <a:noFill/>
                </a:ln>
                <a:solidFill>
                  <a:schemeClr val="bg2"/>
                </a:solidFill>
                <a:effectLst/>
                <a:latin typeface="Arial" panose="020B0604020202020204" pitchFamily="34" charset="0"/>
              </a:rPr>
              <a:t>voice</a:t>
            </a:r>
            <a:r>
              <a:rPr kumimoji="0" lang="de-DE" altLang="de-DE" b="0" i="0" u="none" strike="noStrike" cap="none" normalizeH="0" baseline="0" dirty="0">
                <a:ln>
                  <a:noFill/>
                </a:ln>
                <a:solidFill>
                  <a:schemeClr val="bg2"/>
                </a:solidFill>
                <a:effectLst/>
                <a:latin typeface="Arial" panose="020B0604020202020204" pitchFamily="34" charset="0"/>
              </a:rPr>
              <a:t>: Through </a:t>
            </a:r>
            <a:r>
              <a:rPr kumimoji="0" lang="de-DE" altLang="de-DE" b="0" i="0" u="none" strike="noStrike" cap="none" normalizeH="0" baseline="0" dirty="0" err="1">
                <a:ln>
                  <a:noFill/>
                </a:ln>
                <a:solidFill>
                  <a:schemeClr val="bg2"/>
                </a:solidFill>
                <a:effectLst/>
                <a:latin typeface="Arial" panose="020B0604020202020204" pitchFamily="34" charset="0"/>
              </a:rPr>
              <a:t>reflection</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candidates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describe</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their</a:t>
            </a:r>
            <a:r>
              <a:rPr kumimoji="0" lang="de-DE" altLang="de-DE" b="0" i="0" u="none" strike="noStrike" cap="none" normalizeH="0" baseline="0" dirty="0">
                <a:ln>
                  <a:noFill/>
                </a:ln>
                <a:solidFill>
                  <a:schemeClr val="bg2"/>
                </a:solidFill>
                <a:effectLst/>
                <a:latin typeface="Arial" panose="020B0604020202020204" pitchFamily="34" charset="0"/>
              </a:rPr>
              <a:t> own </a:t>
            </a:r>
            <a:r>
              <a:rPr kumimoji="0" lang="de-DE" altLang="de-DE" b="0" i="0" u="none" strike="noStrike" cap="none" normalizeH="0" baseline="0" dirty="0" err="1">
                <a:ln>
                  <a:noFill/>
                </a:ln>
                <a:solidFill>
                  <a:schemeClr val="bg2"/>
                </a:solidFill>
                <a:effectLst/>
                <a:latin typeface="Arial" panose="020B0604020202020204" pitchFamily="34" charset="0"/>
              </a:rPr>
              <a:t>learning</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journey</a:t>
            </a:r>
            <a:r>
              <a:rPr kumimoji="0" lang="de-DE" altLang="de-DE" b="0" i="0" u="none" strike="noStrike" cap="none" normalizeH="0" baseline="0" dirty="0">
                <a:ln>
                  <a:noFill/>
                </a:ln>
                <a:solidFill>
                  <a:schemeClr val="bg2"/>
                </a:solidFill>
                <a:effectLst/>
                <a:latin typeface="Arial" panose="020B0604020202020204" pitchFamily="34" charset="0"/>
              </a:rPr>
              <a:t> in </a:t>
            </a:r>
            <a:r>
              <a:rPr kumimoji="0" lang="de-DE" altLang="de-DE" b="0" i="0" u="none" strike="noStrike" cap="none" normalizeH="0" baseline="0" dirty="0" err="1">
                <a:ln>
                  <a:noFill/>
                </a:ln>
                <a:solidFill>
                  <a:schemeClr val="bg2"/>
                </a:solidFill>
                <a:effectLst/>
                <a:latin typeface="Arial" panose="020B0604020202020204" pitchFamily="34" charset="0"/>
              </a:rPr>
              <a:t>their</a:t>
            </a:r>
            <a:r>
              <a:rPr kumimoji="0" lang="de-DE" altLang="de-DE" b="0" i="0" u="none" strike="noStrike" cap="none" normalizeH="0" baseline="0" dirty="0">
                <a:ln>
                  <a:noFill/>
                </a:ln>
                <a:solidFill>
                  <a:schemeClr val="bg2"/>
                </a:solidFill>
                <a:effectLst/>
                <a:latin typeface="Arial" panose="020B0604020202020204" pitchFamily="34" charset="0"/>
              </a:rPr>
              <a:t> own </a:t>
            </a:r>
            <a:r>
              <a:rPr kumimoji="0" lang="de-DE" altLang="de-DE" b="0" i="0" u="none" strike="noStrike" cap="none" normalizeH="0" baseline="0" dirty="0" err="1">
                <a:ln>
                  <a:noFill/>
                </a:ln>
                <a:solidFill>
                  <a:schemeClr val="bg2"/>
                </a:solidFill>
                <a:effectLst/>
                <a:latin typeface="Arial" panose="020B0604020202020204" pitchFamily="34" charset="0"/>
              </a:rPr>
              <a:t>words</a:t>
            </a:r>
            <a:r>
              <a:rPr kumimoji="0" lang="de-DE" altLang="de-DE" b="0" i="0" u="none" strike="noStrike" cap="none" normalizeH="0" baseline="0" dirty="0">
                <a:ln>
                  <a:noFill/>
                </a:ln>
                <a:solidFill>
                  <a:schemeClr val="bg2"/>
                </a:solidFill>
                <a:effectLst/>
                <a:latin typeface="Arial" panose="020B0604020202020204" pitchFamily="34" charset="0"/>
              </a:rPr>
              <a:t>.</a:t>
            </a:r>
          </a:p>
          <a:p>
            <a:pPr marL="0" marR="0" lvl="0" indent="0" algn="l" defTabSz="914400" rtl="0" eaLnBrk="0" fontAlgn="base" latinLnBrk="0" hangingPunct="0">
              <a:lnSpc>
                <a:spcPct val="100000"/>
              </a:lnSpc>
              <a:spcBef>
                <a:spcPts val="1200"/>
              </a:spcBef>
              <a:spcAft>
                <a:spcPct val="0"/>
              </a:spcAft>
              <a:buClrTx/>
              <a:buSzTx/>
              <a:tabLst/>
            </a:pPr>
            <a:r>
              <a:rPr kumimoji="0" lang="de-DE" altLang="de-DE" b="1" i="0" u="none" strike="noStrike" cap="none" normalizeH="0" baseline="0" dirty="0" err="1">
                <a:ln>
                  <a:noFill/>
                </a:ln>
                <a:solidFill>
                  <a:schemeClr val="bg2"/>
                </a:solidFill>
                <a:effectLst/>
                <a:latin typeface="Arial" panose="020B0604020202020204" pitchFamily="34" charset="0"/>
              </a:rPr>
              <a:t>Ensuring</a:t>
            </a:r>
            <a:r>
              <a:rPr kumimoji="0" lang="de-DE" altLang="de-DE" b="1" i="0" u="none" strike="noStrike" cap="none" normalizeH="0" baseline="0" dirty="0">
                <a:ln>
                  <a:noFill/>
                </a:ln>
                <a:solidFill>
                  <a:schemeClr val="bg2"/>
                </a:solidFill>
                <a:effectLst/>
                <a:latin typeface="Arial" panose="020B0604020202020204" pitchFamily="34" charset="0"/>
              </a:rPr>
              <a:t> </a:t>
            </a:r>
            <a:r>
              <a:rPr kumimoji="0" lang="de-DE" altLang="de-DE" b="1" i="0" u="none" strike="noStrike" cap="none" normalizeH="0" baseline="0" dirty="0" err="1">
                <a:ln>
                  <a:noFill/>
                </a:ln>
                <a:solidFill>
                  <a:schemeClr val="bg2"/>
                </a:solidFill>
                <a:effectLst/>
                <a:latin typeface="Arial" panose="020B0604020202020204" pitchFamily="34" charset="0"/>
              </a:rPr>
              <a:t>assessment</a:t>
            </a:r>
            <a:r>
              <a:rPr kumimoji="0" lang="de-DE" altLang="de-DE" b="1" i="0" u="none" strike="noStrike" cap="none" normalizeH="0" baseline="0" dirty="0">
                <a:ln>
                  <a:noFill/>
                </a:ln>
                <a:solidFill>
                  <a:schemeClr val="bg2"/>
                </a:solidFill>
                <a:effectLst/>
                <a:latin typeface="Arial" panose="020B0604020202020204" pitchFamily="34" charset="0"/>
              </a:rPr>
              <a:t> </a:t>
            </a:r>
            <a:r>
              <a:rPr kumimoji="0" lang="de-DE" altLang="de-DE" b="1" i="0" u="none" strike="noStrike" cap="none" normalizeH="0" baseline="0" dirty="0" err="1">
                <a:ln>
                  <a:noFill/>
                </a:ln>
                <a:solidFill>
                  <a:schemeClr val="bg2"/>
                </a:solidFill>
                <a:effectLst/>
                <a:latin typeface="Arial" panose="020B0604020202020204" pitchFamily="34" charset="0"/>
              </a:rPr>
              <a:t>relevance</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Reflection</a:t>
            </a:r>
            <a:r>
              <a:rPr kumimoji="0" lang="de-DE" altLang="de-DE" b="0" i="0" u="none" strike="noStrike" cap="none" normalizeH="0" baseline="0" dirty="0">
                <a:ln>
                  <a:noFill/>
                </a:ln>
                <a:solidFill>
                  <a:schemeClr val="bg2"/>
                </a:solidFill>
                <a:effectLst/>
                <a:latin typeface="Arial" panose="020B0604020202020204" pitchFamily="34" charset="0"/>
              </a:rPr>
              <a:t> links </a:t>
            </a:r>
            <a:r>
              <a:rPr kumimoji="0" lang="de-DE" altLang="de-DE" b="0" i="0" u="none" strike="noStrike" cap="none" normalizeH="0" baseline="0" dirty="0" err="1">
                <a:ln>
                  <a:noFill/>
                </a:ln>
                <a:solidFill>
                  <a:schemeClr val="bg2"/>
                </a:solidFill>
                <a:effectLst/>
                <a:latin typeface="Arial" panose="020B0604020202020204" pitchFamily="34" charset="0"/>
              </a:rPr>
              <a:t>artefacts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directly</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to</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learning</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outcomes</a:t>
            </a:r>
            <a:r>
              <a:rPr kumimoji="0" lang="de-DE" altLang="de-DE" b="0" i="0" u="none" strike="noStrike" cap="none" normalizeH="0" baseline="0" dirty="0">
                <a:ln>
                  <a:noFill/>
                </a:ln>
                <a:solidFill>
                  <a:schemeClr val="bg2"/>
                </a:solidFill>
                <a:effectLst/>
                <a:latin typeface="Arial" panose="020B0604020202020204" pitchFamily="34" charset="0"/>
              </a:rPr>
              <a:t> and </a:t>
            </a:r>
            <a:r>
              <a:rPr kumimoji="0" lang="de-DE" altLang="de-DE" b="0" i="0" u="none" strike="noStrike" cap="none" normalizeH="0" baseline="0" dirty="0" err="1">
                <a:ln>
                  <a:noFill/>
                </a:ln>
                <a:solidFill>
                  <a:schemeClr val="bg2"/>
                </a:solidFill>
                <a:effectLst/>
                <a:latin typeface="Arial" panose="020B0604020202020204" pitchFamily="34" charset="0"/>
              </a:rPr>
              <a:t>standards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making</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the</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assessor’s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task</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clearer</a:t>
            </a:r>
            <a:r>
              <a:rPr kumimoji="0" lang="de-DE" altLang="de-DE" b="0" i="0" u="none" strike="noStrike" cap="none" normalizeH="0" baseline="0" dirty="0">
                <a:ln>
                  <a:noFill/>
                </a:ln>
                <a:solidFill>
                  <a:schemeClr val="bg2"/>
                </a:solidFill>
                <a:effectLst/>
                <a:latin typeface="Arial" panose="020B0604020202020204" pitchFamily="34" charset="0"/>
              </a:rPr>
              <a:t>.</a:t>
            </a:r>
          </a:p>
          <a:p>
            <a:pPr marL="0" marR="0" lvl="0" indent="0" algn="l" defTabSz="914400" rtl="0" eaLnBrk="0" fontAlgn="base" latinLnBrk="0" hangingPunct="0">
              <a:lnSpc>
                <a:spcPct val="100000"/>
              </a:lnSpc>
              <a:spcBef>
                <a:spcPts val="1200"/>
              </a:spcBef>
              <a:spcAft>
                <a:spcPct val="0"/>
              </a:spcAft>
              <a:buClrTx/>
              <a:buSzTx/>
              <a:tabLst/>
            </a:pPr>
            <a:r>
              <a:rPr kumimoji="0" lang="de-DE" altLang="de-DE" b="1" i="0" u="none" strike="noStrike" cap="none" normalizeH="0" baseline="0" dirty="0" err="1">
                <a:ln>
                  <a:noFill/>
                </a:ln>
                <a:solidFill>
                  <a:schemeClr val="bg2"/>
                </a:solidFill>
                <a:effectLst/>
                <a:latin typeface="Arial" panose="020B0604020202020204" pitchFamily="34" charset="0"/>
              </a:rPr>
              <a:t>Empowering</a:t>
            </a:r>
            <a:r>
              <a:rPr kumimoji="0" lang="de-DE" altLang="de-DE" b="1" i="0" u="none" strike="noStrike" cap="none" normalizeH="0" baseline="0" dirty="0">
                <a:ln>
                  <a:noFill/>
                </a:ln>
                <a:solidFill>
                  <a:schemeClr val="bg2"/>
                </a:solidFill>
                <a:effectLst/>
                <a:latin typeface="Arial" panose="020B0604020202020204" pitchFamily="34" charset="0"/>
              </a:rPr>
              <a:t> </a:t>
            </a:r>
            <a:r>
              <a:rPr kumimoji="0" lang="de-DE" altLang="de-DE" b="1" i="0" u="none" strike="noStrike" cap="none" normalizeH="0" baseline="0" dirty="0" err="1">
                <a:ln>
                  <a:noFill/>
                </a:ln>
                <a:solidFill>
                  <a:schemeClr val="bg2"/>
                </a:solidFill>
                <a:effectLst/>
                <a:latin typeface="Arial" panose="020B0604020202020204" pitchFamily="34" charset="0"/>
              </a:rPr>
              <a:t>learners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Reflection</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strengthens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confidence</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as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candidates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recognise</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the</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value</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of</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their</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experiences</a:t>
            </a:r>
            <a:r>
              <a:rPr kumimoji="0" lang="de-DE" altLang="de-DE" b="0" i="0" u="none" strike="noStrike" cap="none" normalizeH="0" baseline="0" dirty="0">
                <a:ln>
                  <a:noFill/>
                </a:ln>
                <a:solidFill>
                  <a:schemeClr val="bg2"/>
                </a:solidFill>
                <a:effectLst/>
                <a:latin typeface="Arial" panose="020B0604020202020204" pitchFamily="34" charset="0"/>
              </a:rPr>
              <a:t> and </a:t>
            </a:r>
            <a:r>
              <a:rPr kumimoji="0" lang="de-DE" altLang="de-DE" b="0" i="0" u="none" strike="noStrike" cap="none" normalizeH="0" baseline="0" dirty="0" err="1">
                <a:ln>
                  <a:noFill/>
                </a:ln>
                <a:solidFill>
                  <a:schemeClr val="bg2"/>
                </a:solidFill>
                <a:effectLst/>
                <a:latin typeface="Arial" panose="020B0604020202020204" pitchFamily="34" charset="0"/>
              </a:rPr>
              <a:t>achievements</a:t>
            </a:r>
            <a:r>
              <a:rPr kumimoji="0" lang="de-DE" altLang="de-DE" b="0" i="0" u="none" strike="noStrike" cap="none" normalizeH="0" baseline="0" dirty="0">
                <a:ln>
                  <a:noFill/>
                </a:ln>
                <a:solidFill>
                  <a:schemeClr val="bg2"/>
                </a:solidFill>
                <a:effectLst/>
                <a:latin typeface="Arial" panose="020B0604020202020204" pitchFamily="34" charset="0"/>
              </a:rPr>
              <a:t>.</a:t>
            </a:r>
          </a:p>
          <a:p>
            <a:pPr marL="0" marR="0" lvl="0" indent="0" algn="l" defTabSz="914400" rtl="0" eaLnBrk="0" fontAlgn="base" latinLnBrk="0" hangingPunct="0">
              <a:lnSpc>
                <a:spcPct val="100000"/>
              </a:lnSpc>
              <a:spcBef>
                <a:spcPts val="1200"/>
              </a:spcBef>
              <a:spcAft>
                <a:spcPct val="0"/>
              </a:spcAft>
              <a:buClrTx/>
              <a:buSzTx/>
              <a:tabLst/>
            </a:pPr>
            <a:r>
              <a:rPr kumimoji="0" lang="de-DE" altLang="de-DE" b="1" i="0" u="none" strike="noStrike" cap="none" normalizeH="0" baseline="0" dirty="0">
                <a:ln>
                  <a:noFill/>
                </a:ln>
                <a:solidFill>
                  <a:schemeClr val="bg2"/>
                </a:solidFill>
                <a:effectLst/>
                <a:latin typeface="Arial" panose="020B0604020202020204" pitchFamily="34" charset="0"/>
              </a:rPr>
              <a:t>A </a:t>
            </a:r>
            <a:r>
              <a:rPr kumimoji="0" lang="de-DE" altLang="de-DE" b="1" i="0" u="none" strike="noStrike" cap="none" normalizeH="0" baseline="0" dirty="0" err="1">
                <a:ln>
                  <a:noFill/>
                </a:ln>
                <a:solidFill>
                  <a:schemeClr val="bg2"/>
                </a:solidFill>
                <a:effectLst/>
                <a:latin typeface="Arial" panose="020B0604020202020204" pitchFamily="34" charset="0"/>
              </a:rPr>
              <a:t>new</a:t>
            </a:r>
            <a:r>
              <a:rPr kumimoji="0" lang="de-DE" altLang="de-DE" b="1" i="0" u="none" strike="noStrike" cap="none" normalizeH="0" baseline="0" dirty="0">
                <a:ln>
                  <a:noFill/>
                </a:ln>
                <a:solidFill>
                  <a:schemeClr val="bg2"/>
                </a:solidFill>
                <a:effectLst/>
                <a:latin typeface="Arial" panose="020B0604020202020204" pitchFamily="34" charset="0"/>
              </a:rPr>
              <a:t> </a:t>
            </a:r>
            <a:r>
              <a:rPr kumimoji="0" lang="de-DE" altLang="de-DE" b="1" i="0" u="none" strike="noStrike" cap="none" normalizeH="0" baseline="0" dirty="0" err="1">
                <a:ln>
                  <a:noFill/>
                </a:ln>
                <a:solidFill>
                  <a:schemeClr val="bg2"/>
                </a:solidFill>
                <a:effectLst/>
                <a:latin typeface="Arial" panose="020B0604020202020204" pitchFamily="34" charset="0"/>
              </a:rPr>
              <a:t>skill</a:t>
            </a:r>
            <a:r>
              <a:rPr kumimoji="0" lang="de-DE" altLang="de-DE" b="1" i="0" u="none" strike="noStrike" cap="none" normalizeH="0" baseline="0" dirty="0">
                <a:ln>
                  <a:noFill/>
                </a:ln>
                <a:solidFill>
                  <a:schemeClr val="bg2"/>
                </a:solidFill>
                <a:effectLst/>
                <a:latin typeface="Arial" panose="020B0604020202020204" pitchFamily="34" charset="0"/>
              </a:rPr>
              <a:t> </a:t>
            </a:r>
            <a:r>
              <a:rPr kumimoji="0" lang="de-DE" altLang="de-DE" b="1" i="0" u="none" strike="noStrike" cap="none" normalizeH="0" baseline="0" dirty="0" err="1">
                <a:ln>
                  <a:noFill/>
                </a:ln>
                <a:solidFill>
                  <a:schemeClr val="bg2"/>
                </a:solidFill>
                <a:effectLst/>
                <a:latin typeface="Arial" panose="020B0604020202020204" pitchFamily="34" charset="0"/>
              </a:rPr>
              <a:t>for</a:t>
            </a:r>
            <a:r>
              <a:rPr kumimoji="0" lang="de-DE" altLang="de-DE" b="1" i="0" u="none" strike="noStrike" cap="none" normalizeH="0" baseline="0" dirty="0">
                <a:ln>
                  <a:noFill/>
                </a:ln>
                <a:solidFill>
                  <a:schemeClr val="bg2"/>
                </a:solidFill>
                <a:effectLst/>
                <a:latin typeface="Arial" panose="020B0604020202020204" pitchFamily="34" charset="0"/>
              </a:rPr>
              <a:t> </a:t>
            </a:r>
            <a:r>
              <a:rPr kumimoji="0" lang="de-DE" altLang="de-DE" b="1" i="0" u="none" strike="noStrike" cap="none" normalizeH="0" baseline="0" dirty="0" err="1">
                <a:ln>
                  <a:noFill/>
                </a:ln>
                <a:solidFill>
                  <a:schemeClr val="bg2"/>
                </a:solidFill>
                <a:effectLst/>
                <a:latin typeface="Arial" panose="020B0604020202020204" pitchFamily="34" charset="0"/>
              </a:rPr>
              <a:t>many</a:t>
            </a:r>
            <a:r>
              <a:rPr kumimoji="0" lang="de-DE" altLang="de-DE" b="0" i="0" u="none" strike="noStrike" cap="none" normalizeH="0" baseline="0" dirty="0">
                <a:ln>
                  <a:noFill/>
                </a:ln>
                <a:solidFill>
                  <a:schemeClr val="bg2"/>
                </a:solidFill>
                <a:effectLst/>
                <a:latin typeface="Arial" panose="020B0604020202020204" pitchFamily="34" charset="0"/>
              </a:rPr>
              <a:t>: Many </a:t>
            </a:r>
            <a:r>
              <a:rPr kumimoji="0" lang="de-DE" altLang="de-DE" b="0" i="0" u="none" strike="noStrike" cap="none" normalizeH="0" baseline="0" dirty="0" err="1">
                <a:ln>
                  <a:noFill/>
                </a:ln>
                <a:solidFill>
                  <a:schemeClr val="bg2"/>
                </a:solidFill>
                <a:effectLst/>
                <a:latin typeface="Arial" panose="020B0604020202020204" pitchFamily="34" charset="0"/>
              </a:rPr>
              <a:t>candidates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have</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little</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or</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no</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prior</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experience</a:t>
            </a:r>
            <a:r>
              <a:rPr kumimoji="0" lang="de-DE" altLang="de-DE" b="0" i="0" u="none" strike="noStrike" cap="none" normalizeH="0" baseline="0" dirty="0">
                <a:ln>
                  <a:noFill/>
                </a:ln>
                <a:solidFill>
                  <a:schemeClr val="bg2"/>
                </a:solidFill>
                <a:effectLst/>
                <a:latin typeface="Arial" panose="020B0604020202020204" pitchFamily="34" charset="0"/>
              </a:rPr>
              <a:t> in </a:t>
            </a:r>
            <a:r>
              <a:rPr kumimoji="0" lang="de-DE" altLang="de-DE" b="0" i="0" u="none" strike="noStrike" cap="none" normalizeH="0" baseline="0" dirty="0" err="1">
                <a:ln>
                  <a:noFill/>
                </a:ln>
                <a:solidFill>
                  <a:schemeClr val="bg2"/>
                </a:solidFill>
                <a:effectLst/>
                <a:latin typeface="Arial" panose="020B0604020202020204" pitchFamily="34" charset="0"/>
              </a:rPr>
              <a:t>reflecting</a:t>
            </a:r>
            <a:r>
              <a:rPr kumimoji="0" lang="de-DE" altLang="de-DE" b="0" i="0" u="none" strike="noStrike" cap="none" normalizeH="0" baseline="0" dirty="0">
                <a:ln>
                  <a:noFill/>
                </a:ln>
                <a:solidFill>
                  <a:schemeClr val="bg2"/>
                </a:solidFill>
                <a:effectLst/>
                <a:latin typeface="Arial" panose="020B0604020202020204" pitchFamily="34" charset="0"/>
              </a:rPr>
              <a:t> on </a:t>
            </a:r>
            <a:r>
              <a:rPr kumimoji="0" lang="de-DE" altLang="de-DE" b="0" i="0" u="none" strike="noStrike" cap="none" normalizeH="0" baseline="0" dirty="0" err="1">
                <a:ln>
                  <a:noFill/>
                </a:ln>
                <a:solidFill>
                  <a:schemeClr val="bg2"/>
                </a:solidFill>
                <a:effectLst/>
                <a:latin typeface="Arial" panose="020B0604020202020204" pitchFamily="34" charset="0"/>
              </a:rPr>
              <a:t>their</a:t>
            </a:r>
            <a:r>
              <a:rPr kumimoji="0" lang="de-DE" altLang="de-DE" b="0" i="0" u="none" strike="noStrike" cap="none" normalizeH="0" baseline="0" dirty="0">
                <a:ln>
                  <a:noFill/>
                </a:ln>
                <a:solidFill>
                  <a:schemeClr val="bg2"/>
                </a:solidFill>
                <a:effectLst/>
                <a:latin typeface="Arial" panose="020B0604020202020204" pitchFamily="34" charset="0"/>
              </a:rPr>
              <a:t> own </a:t>
            </a:r>
            <a:r>
              <a:rPr kumimoji="0" lang="de-DE" altLang="de-DE" b="0" i="0" u="none" strike="noStrike" cap="none" normalizeH="0" baseline="0" dirty="0" err="1">
                <a:ln>
                  <a:noFill/>
                </a:ln>
                <a:solidFill>
                  <a:schemeClr val="bg2"/>
                </a:solidFill>
                <a:effectLst/>
                <a:latin typeface="Arial" panose="020B0604020202020204" pitchFamily="34" charset="0"/>
              </a:rPr>
              <a:t>learning</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which</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is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why</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guidance</a:t>
            </a:r>
            <a:r>
              <a:rPr kumimoji="0" lang="de-DE" altLang="de-DE" b="0" i="0" u="none" strike="noStrike" cap="none" normalizeH="0" baseline="0" dirty="0">
                <a:ln>
                  <a:noFill/>
                </a:ln>
                <a:solidFill>
                  <a:schemeClr val="bg2"/>
                </a:solidFill>
                <a:effectLst/>
                <a:latin typeface="Arial" panose="020B0604020202020204" pitchFamily="34" charset="0"/>
              </a:rPr>
              <a:t> and </a:t>
            </a:r>
            <a:r>
              <a:rPr kumimoji="0" lang="de-DE" altLang="de-DE" b="0" i="0" u="none" strike="noStrike" cap="none" normalizeH="0" baseline="0" dirty="0" err="1">
                <a:ln>
                  <a:noFill/>
                </a:ln>
                <a:solidFill>
                  <a:schemeClr val="bg2"/>
                </a:solidFill>
                <a:effectLst/>
                <a:latin typeface="Arial" panose="020B0604020202020204" pitchFamily="34" charset="0"/>
              </a:rPr>
              <a:t>facilitation</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are</a:t>
            </a:r>
            <a:r>
              <a:rPr kumimoji="0" lang="de-DE" altLang="de-DE" b="0" i="0" u="none" strike="noStrike" cap="none" normalizeH="0" baseline="0" dirty="0">
                <a:ln>
                  <a:noFill/>
                </a:ln>
                <a:solidFill>
                  <a:schemeClr val="bg2"/>
                </a:solidFill>
                <a:effectLst/>
                <a:latin typeface="Arial" panose="020B0604020202020204" pitchFamily="34" charset="0"/>
              </a:rPr>
              <a:t> essential.</a:t>
            </a:r>
            <a:r>
              <a:rPr kumimoji="0" lang="de-DE" altLang="de-DE"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25356953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368445-1D8F-4602-5218-976FC80A925B}"/>
              </a:ext>
            </a:extLst>
          </p:cNvPr>
          <p:cNvSpPr>
            <a:spLocks noGrp="1"/>
          </p:cNvSpPr>
          <p:nvPr>
            <p:ph type="title"/>
          </p:nvPr>
        </p:nvSpPr>
        <p:spPr>
          <a:xfrm>
            <a:off x="515938" y="455633"/>
            <a:ext cx="10511496" cy="463645"/>
          </a:xfrm>
        </p:spPr>
        <p:txBody>
          <a:bodyPr/>
          <a:lstStyle/>
          <a:p>
            <a:r>
              <a:rPr lang="en-US" sz="2800" dirty="0"/>
              <a:t>Designing portfolios: considering the target group</a:t>
            </a:r>
            <a:br>
              <a:rPr lang="en-US" b="1" dirty="0"/>
            </a:br>
            <a:endParaRPr lang="de-DE" dirty="0"/>
          </a:p>
        </p:txBody>
      </p:sp>
      <p:sp>
        <p:nvSpPr>
          <p:cNvPr id="4" name="Slide Number Placeholder 3">
            <a:extLst>
              <a:ext uri="{FF2B5EF4-FFF2-40B4-BE49-F238E27FC236}">
                <a16:creationId xmlns:a16="http://schemas.microsoft.com/office/drawing/2014/main" id="{65B715F7-EE4C-9E91-4408-477734669FD4}"/>
              </a:ext>
            </a:extLst>
          </p:cNvPr>
          <p:cNvSpPr>
            <a:spLocks noGrp="1"/>
          </p:cNvSpPr>
          <p:nvPr>
            <p:ph type="sldNum" sz="quarter" idx="4"/>
          </p:nvPr>
        </p:nvSpPr>
        <p:spPr/>
        <p:txBody>
          <a:bodyPr/>
          <a:lstStyle/>
          <a:p>
            <a:fld id="{B82005ED-509E-4485-8906-764A9FDA5023}" type="slidenum">
              <a:rPr lang="de-DE" smtClean="0"/>
              <a:pPr/>
              <a:t>11</a:t>
            </a:fld>
            <a:endParaRPr lang="de-DE" dirty="0"/>
          </a:p>
        </p:txBody>
      </p:sp>
      <p:sp>
        <p:nvSpPr>
          <p:cNvPr id="5" name="Rectangle 1">
            <a:extLst>
              <a:ext uri="{FF2B5EF4-FFF2-40B4-BE49-F238E27FC236}">
                <a16:creationId xmlns:a16="http://schemas.microsoft.com/office/drawing/2014/main" id="{FB1E6654-3502-A15F-5F19-8B04F1DDB6F3}"/>
              </a:ext>
            </a:extLst>
          </p:cNvPr>
          <p:cNvSpPr>
            <a:spLocks noGrp="1" noChangeArrowheads="1"/>
          </p:cNvSpPr>
          <p:nvPr>
            <p:ph sz="quarter" idx="12"/>
          </p:nvPr>
        </p:nvSpPr>
        <p:spPr bwMode="auto">
          <a:xfrm>
            <a:off x="670251" y="948506"/>
            <a:ext cx="1085149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1200"/>
              </a:spcBef>
              <a:spcAft>
                <a:spcPct val="0"/>
              </a:spcAft>
              <a:buClrTx/>
              <a:buSzTx/>
              <a:tabLst/>
            </a:pPr>
            <a:r>
              <a:rPr kumimoji="0" lang="de-DE" altLang="de-DE" b="1" i="0" u="none" strike="noStrike" cap="none" normalizeH="0" baseline="0" dirty="0">
                <a:ln>
                  <a:noFill/>
                </a:ln>
                <a:solidFill>
                  <a:schemeClr val="bg2"/>
                </a:solidFill>
                <a:effectLst/>
                <a:latin typeface="Arial" panose="020B0604020202020204" pitchFamily="34" charset="0"/>
              </a:rPr>
              <a:t>Start </a:t>
            </a:r>
            <a:r>
              <a:rPr kumimoji="0" lang="de-DE" altLang="de-DE" b="1" i="0" u="none" strike="noStrike" cap="none" normalizeH="0" baseline="0" dirty="0" err="1">
                <a:ln>
                  <a:noFill/>
                </a:ln>
                <a:solidFill>
                  <a:schemeClr val="bg2"/>
                </a:solidFill>
                <a:effectLst/>
                <a:latin typeface="Arial" panose="020B0604020202020204" pitchFamily="34" charset="0"/>
              </a:rPr>
              <a:t>with</a:t>
            </a:r>
            <a:r>
              <a:rPr kumimoji="0" lang="de-DE" altLang="de-DE" b="1" i="0" u="none" strike="noStrike" cap="none" normalizeH="0" baseline="0" dirty="0">
                <a:ln>
                  <a:noFill/>
                </a:ln>
                <a:solidFill>
                  <a:schemeClr val="bg2"/>
                </a:solidFill>
                <a:effectLst/>
                <a:latin typeface="Arial" panose="020B0604020202020204" pitchFamily="34" charset="0"/>
              </a:rPr>
              <a:t> </a:t>
            </a:r>
            <a:r>
              <a:rPr kumimoji="0" lang="de-DE" altLang="de-DE" b="1" i="0" u="none" strike="noStrike" cap="none" normalizeH="0" baseline="0" dirty="0" err="1">
                <a:ln>
                  <a:noFill/>
                </a:ln>
                <a:solidFill>
                  <a:schemeClr val="bg2"/>
                </a:solidFill>
                <a:effectLst/>
                <a:latin typeface="Arial" panose="020B0604020202020204" pitchFamily="34" charset="0"/>
              </a:rPr>
              <a:t>the</a:t>
            </a:r>
            <a:r>
              <a:rPr kumimoji="0" lang="de-DE" altLang="de-DE" b="1" i="0" u="none" strike="noStrike" cap="none" normalizeH="0" baseline="0" dirty="0">
                <a:ln>
                  <a:noFill/>
                </a:ln>
                <a:solidFill>
                  <a:schemeClr val="bg2"/>
                </a:solidFill>
                <a:effectLst/>
                <a:latin typeface="Arial" panose="020B0604020202020204" pitchFamily="34" charset="0"/>
              </a:rPr>
              <a:t> </a:t>
            </a:r>
            <a:r>
              <a:rPr kumimoji="0" lang="de-DE" altLang="de-DE" b="1" i="0" u="none" strike="noStrike" cap="none" normalizeH="0" baseline="0" dirty="0" err="1">
                <a:ln>
                  <a:noFill/>
                </a:ln>
                <a:solidFill>
                  <a:schemeClr val="bg2"/>
                </a:solidFill>
                <a:effectLst/>
                <a:latin typeface="Arial" panose="020B0604020202020204" pitchFamily="34" charset="0"/>
              </a:rPr>
              <a:t>learner</a:t>
            </a:r>
            <a:r>
              <a:rPr kumimoji="0" lang="de-DE" altLang="de-DE" b="1" i="0" u="none" strike="noStrike" cap="none" normalizeH="0" baseline="0" dirty="0">
                <a:ln>
                  <a:noFill/>
                </a:ln>
                <a:solidFill>
                  <a:schemeClr val="bg2"/>
                </a:solidFill>
                <a:effectLst/>
                <a:latin typeface="Arial" panose="020B0604020202020204" pitchFamily="34" charset="0"/>
              </a:rPr>
              <a:t>, not </a:t>
            </a:r>
            <a:r>
              <a:rPr kumimoji="0" lang="de-DE" altLang="de-DE" b="1" i="0" u="none" strike="noStrike" cap="none" normalizeH="0" baseline="0" dirty="0" err="1">
                <a:ln>
                  <a:noFill/>
                </a:ln>
                <a:solidFill>
                  <a:schemeClr val="bg2"/>
                </a:solidFill>
                <a:effectLst/>
                <a:latin typeface="Arial" panose="020B0604020202020204" pitchFamily="34" charset="0"/>
              </a:rPr>
              <a:t>the</a:t>
            </a:r>
            <a:r>
              <a:rPr kumimoji="0" lang="de-DE" altLang="de-DE" b="1" i="0" u="none" strike="noStrike" cap="none" normalizeH="0" baseline="0" dirty="0">
                <a:ln>
                  <a:noFill/>
                </a:ln>
                <a:solidFill>
                  <a:schemeClr val="bg2"/>
                </a:solidFill>
                <a:effectLst/>
                <a:latin typeface="Arial" panose="020B0604020202020204" pitchFamily="34" charset="0"/>
              </a:rPr>
              <a:t> </a:t>
            </a:r>
            <a:r>
              <a:rPr kumimoji="0" lang="de-DE" altLang="de-DE" b="1" i="0" u="none" strike="noStrike" cap="none" normalizeH="0" baseline="0" dirty="0" err="1">
                <a:ln>
                  <a:noFill/>
                </a:ln>
                <a:solidFill>
                  <a:schemeClr val="bg2"/>
                </a:solidFill>
                <a:effectLst/>
                <a:latin typeface="Arial" panose="020B0604020202020204" pitchFamily="34" charset="0"/>
              </a:rPr>
              <a:t>template</a:t>
            </a:r>
            <a:r>
              <a:rPr kumimoji="0" lang="de-DE" altLang="de-DE" b="0" i="0" u="none" strike="noStrike" cap="none" normalizeH="0" baseline="0" dirty="0">
                <a:ln>
                  <a:noFill/>
                </a:ln>
                <a:solidFill>
                  <a:schemeClr val="bg2"/>
                </a:solidFill>
                <a:effectLst/>
                <a:latin typeface="Arial" panose="020B0604020202020204" pitchFamily="34" charset="0"/>
              </a:rPr>
              <a:t>: Portfolio design </a:t>
            </a:r>
            <a:r>
              <a:rPr kumimoji="0" lang="de-DE" altLang="de-DE" b="0" i="0" u="none" strike="noStrike" cap="none" normalizeH="0" baseline="0" dirty="0" err="1">
                <a:ln>
                  <a:noFill/>
                </a:ln>
                <a:solidFill>
                  <a:schemeClr val="bg2"/>
                </a:solidFill>
                <a:effectLst/>
                <a:latin typeface="Arial" panose="020B0604020202020204" pitchFamily="34" charset="0"/>
              </a:rPr>
              <a:t>must</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begin</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with</a:t>
            </a:r>
            <a:r>
              <a:rPr kumimoji="0" lang="de-DE" altLang="de-DE" b="0" i="0" u="none" strike="noStrike" cap="none" normalizeH="0" baseline="0" dirty="0">
                <a:ln>
                  <a:noFill/>
                </a:ln>
                <a:solidFill>
                  <a:schemeClr val="bg2"/>
                </a:solidFill>
                <a:effectLst/>
                <a:latin typeface="Arial" panose="020B0604020202020204" pitchFamily="34" charset="0"/>
              </a:rPr>
              <a:t> a </a:t>
            </a:r>
            <a:r>
              <a:rPr kumimoji="0" lang="de-DE" altLang="de-DE" b="0" i="0" u="none" strike="noStrike" cap="none" normalizeH="0" baseline="0" dirty="0" err="1">
                <a:ln>
                  <a:noFill/>
                </a:ln>
                <a:solidFill>
                  <a:schemeClr val="bg2"/>
                </a:solidFill>
                <a:effectLst/>
                <a:latin typeface="Arial" panose="020B0604020202020204" pitchFamily="34" charset="0"/>
              </a:rPr>
              <a:t>clear</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understanding</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of</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who</a:t>
            </a:r>
            <a:r>
              <a:rPr kumimoji="0" lang="de-DE" altLang="de-DE" b="0" i="0" u="none" strike="noStrike" cap="none" normalizeH="0" baseline="0" dirty="0">
                <a:ln>
                  <a:noFill/>
                </a:ln>
                <a:solidFill>
                  <a:schemeClr val="bg2"/>
                </a:solidFill>
                <a:effectLst/>
                <a:latin typeface="Arial" panose="020B0604020202020204" pitchFamily="34" charset="0"/>
              </a:rPr>
              <a:t> will </a:t>
            </a:r>
            <a:r>
              <a:rPr kumimoji="0" lang="de-DE" altLang="de-DE" b="0" i="0" u="none" strike="noStrike" cap="none" normalizeH="0" baseline="0" dirty="0" err="1">
                <a:ln>
                  <a:noFill/>
                </a:ln>
                <a:solidFill>
                  <a:schemeClr val="bg2"/>
                </a:solidFill>
                <a:effectLst/>
                <a:latin typeface="Arial" panose="020B0604020202020204" pitchFamily="34" charset="0"/>
              </a:rPr>
              <a:t>use</a:t>
            </a:r>
            <a:r>
              <a:rPr kumimoji="0" lang="de-DE" altLang="de-DE" b="0" i="0" u="none" strike="noStrike" cap="none" normalizeH="0" baseline="0" dirty="0">
                <a:ln>
                  <a:noFill/>
                </a:ln>
                <a:solidFill>
                  <a:schemeClr val="bg2"/>
                </a:solidFill>
                <a:effectLst/>
                <a:latin typeface="Arial" panose="020B0604020202020204" pitchFamily="34" charset="0"/>
              </a:rPr>
              <a:t> it.</a:t>
            </a:r>
          </a:p>
          <a:p>
            <a:pPr marL="0" marR="0" lvl="0" indent="0" algn="l" defTabSz="914400" rtl="0" eaLnBrk="0" fontAlgn="base" latinLnBrk="0" hangingPunct="0">
              <a:lnSpc>
                <a:spcPct val="100000"/>
              </a:lnSpc>
              <a:spcBef>
                <a:spcPts val="1200"/>
              </a:spcBef>
              <a:spcAft>
                <a:spcPct val="0"/>
              </a:spcAft>
              <a:buClrTx/>
              <a:buSzTx/>
              <a:tabLst/>
            </a:pPr>
            <a:r>
              <a:rPr kumimoji="0" lang="de-DE" altLang="de-DE" b="1" i="0" u="none" strike="noStrike" cap="none" normalizeH="0" baseline="0" dirty="0" err="1">
                <a:ln>
                  <a:noFill/>
                </a:ln>
                <a:solidFill>
                  <a:schemeClr val="bg2"/>
                </a:solidFill>
                <a:effectLst/>
                <a:latin typeface="Arial" panose="020B0604020202020204" pitchFamily="34" charset="0"/>
              </a:rPr>
              <a:t>Literacy</a:t>
            </a:r>
            <a:r>
              <a:rPr kumimoji="0" lang="de-DE" altLang="de-DE" b="1" i="0" u="none" strike="noStrike" cap="none" normalizeH="0" baseline="0" dirty="0">
                <a:ln>
                  <a:noFill/>
                </a:ln>
                <a:solidFill>
                  <a:schemeClr val="bg2"/>
                </a:solidFill>
                <a:effectLst/>
                <a:latin typeface="Arial" panose="020B0604020202020204" pitchFamily="34" charset="0"/>
              </a:rPr>
              <a:t> and </a:t>
            </a:r>
            <a:r>
              <a:rPr kumimoji="0" lang="de-DE" altLang="de-DE" b="1" i="0" u="none" strike="noStrike" cap="none" normalizeH="0" baseline="0" dirty="0" err="1">
                <a:ln>
                  <a:noFill/>
                </a:ln>
                <a:solidFill>
                  <a:schemeClr val="bg2"/>
                </a:solidFill>
                <a:effectLst/>
                <a:latin typeface="Arial" panose="020B0604020202020204" pitchFamily="34" charset="0"/>
              </a:rPr>
              <a:t>numeracy</a:t>
            </a:r>
            <a:r>
              <a:rPr kumimoji="0" lang="de-DE" altLang="de-DE" b="1" i="0" u="none" strike="noStrike" cap="none" normalizeH="0" baseline="0" dirty="0">
                <a:ln>
                  <a:noFill/>
                </a:ln>
                <a:solidFill>
                  <a:schemeClr val="bg2"/>
                </a:solidFill>
                <a:effectLst/>
                <a:latin typeface="Arial" panose="020B0604020202020204" pitchFamily="34" charset="0"/>
              </a:rPr>
              <a:t> </a:t>
            </a:r>
            <a:r>
              <a:rPr kumimoji="0" lang="de-DE" altLang="de-DE" b="1" i="0" u="none" strike="noStrike" cap="none" normalizeH="0" baseline="0" dirty="0" err="1">
                <a:ln>
                  <a:noFill/>
                </a:ln>
                <a:solidFill>
                  <a:schemeClr val="bg2"/>
                </a:solidFill>
                <a:effectLst/>
                <a:latin typeface="Arial" panose="020B0604020202020204" pitchFamily="34" charset="0"/>
              </a:rPr>
              <a:t>levels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Some</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candidates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may</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have</a:t>
            </a:r>
            <a:r>
              <a:rPr kumimoji="0" lang="de-DE" altLang="de-DE" b="0" i="0" u="none" strike="noStrike" cap="none" normalizeH="0" baseline="0" dirty="0">
                <a:ln>
                  <a:noFill/>
                </a:ln>
                <a:solidFill>
                  <a:schemeClr val="bg2"/>
                </a:solidFill>
                <a:effectLst/>
                <a:latin typeface="Arial" panose="020B0604020202020204" pitchFamily="34" charset="0"/>
              </a:rPr>
              <a:t> limited </a:t>
            </a:r>
            <a:r>
              <a:rPr kumimoji="0" lang="de-DE" altLang="de-DE" b="0" i="0" u="none" strike="noStrike" cap="none" normalizeH="0" baseline="0" dirty="0" err="1">
                <a:ln>
                  <a:noFill/>
                </a:ln>
                <a:solidFill>
                  <a:schemeClr val="bg2"/>
                </a:solidFill>
                <a:effectLst/>
                <a:latin typeface="Arial" panose="020B0604020202020204" pitchFamily="34" charset="0"/>
              </a:rPr>
              <a:t>writing</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or</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numeracy</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skills</a:t>
            </a:r>
            <a:r>
              <a:rPr kumimoji="0" lang="de-DE" altLang="de-DE" b="0" i="0" u="none" strike="noStrike" cap="none" normalizeH="0" baseline="0" dirty="0">
                <a:ln>
                  <a:noFill/>
                </a:ln>
                <a:solidFill>
                  <a:schemeClr val="bg2"/>
                </a:solidFill>
                <a:effectLst/>
                <a:latin typeface="Arial" panose="020B0604020202020204" pitchFamily="34" charset="0"/>
              </a:rPr>
              <a:t>; design </a:t>
            </a:r>
            <a:r>
              <a:rPr kumimoji="0" lang="de-DE" altLang="de-DE" b="0" i="0" u="none" strike="noStrike" cap="none" normalizeH="0" baseline="0" dirty="0" err="1">
                <a:ln>
                  <a:noFill/>
                </a:ln>
                <a:solidFill>
                  <a:schemeClr val="bg2"/>
                </a:solidFill>
                <a:effectLst/>
                <a:latin typeface="Arial" panose="020B0604020202020204" pitchFamily="34" charset="0"/>
              </a:rPr>
              <a:t>should</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therefore</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include</a:t>
            </a:r>
            <a:r>
              <a:rPr kumimoji="0" lang="de-DE" altLang="de-DE" b="0" i="0" u="none" strike="noStrike" cap="none" normalizeH="0" baseline="0" dirty="0">
                <a:ln>
                  <a:noFill/>
                </a:ln>
                <a:solidFill>
                  <a:schemeClr val="bg2"/>
                </a:solidFill>
                <a:effectLst/>
                <a:latin typeface="Arial" panose="020B0604020202020204" pitchFamily="34" charset="0"/>
              </a:rPr>
              <a:t> oral, </a:t>
            </a:r>
            <a:r>
              <a:rPr kumimoji="0" lang="de-DE" altLang="de-DE" b="0" i="0" u="none" strike="noStrike" cap="none" normalizeH="0" baseline="0" dirty="0" err="1">
                <a:ln>
                  <a:noFill/>
                </a:ln>
                <a:solidFill>
                  <a:schemeClr val="bg2"/>
                </a:solidFill>
                <a:effectLst/>
                <a:latin typeface="Arial" panose="020B0604020202020204" pitchFamily="34" charset="0"/>
              </a:rPr>
              <a:t>visual</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or</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practical</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ways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of</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documenting</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competences</a:t>
            </a:r>
            <a:r>
              <a:rPr kumimoji="0" lang="de-DE" altLang="de-DE" b="0" i="0" u="none" strike="noStrike" cap="none" normalizeH="0" baseline="0" dirty="0">
                <a:ln>
                  <a:noFill/>
                </a:ln>
                <a:solidFill>
                  <a:schemeClr val="bg2"/>
                </a:solidFill>
                <a:effectLst/>
                <a:latin typeface="Arial" panose="020B0604020202020204" pitchFamily="34" charset="0"/>
              </a:rPr>
              <a:t>.</a:t>
            </a:r>
          </a:p>
          <a:p>
            <a:pPr marL="0" marR="0" lvl="0" indent="0" algn="l" defTabSz="914400" rtl="0" eaLnBrk="0" fontAlgn="base" latinLnBrk="0" hangingPunct="0">
              <a:lnSpc>
                <a:spcPct val="100000"/>
              </a:lnSpc>
              <a:spcBef>
                <a:spcPts val="1200"/>
              </a:spcBef>
              <a:spcAft>
                <a:spcPct val="0"/>
              </a:spcAft>
              <a:buClrTx/>
              <a:buSzTx/>
              <a:tabLst/>
            </a:pPr>
            <a:r>
              <a:rPr kumimoji="0" lang="de-DE" altLang="de-DE" b="1" i="0" u="none" strike="noStrike" cap="none" normalizeH="0" baseline="0" dirty="0" err="1">
                <a:ln>
                  <a:noFill/>
                </a:ln>
                <a:solidFill>
                  <a:schemeClr val="bg2"/>
                </a:solidFill>
                <a:effectLst/>
                <a:latin typeface="Arial" panose="020B0604020202020204" pitchFamily="34" charset="0"/>
              </a:rPr>
              <a:t>Accessibility</a:t>
            </a:r>
            <a:r>
              <a:rPr kumimoji="0" lang="de-DE" altLang="de-DE" b="1" i="0" u="none" strike="noStrike" cap="none" normalizeH="0" baseline="0" dirty="0">
                <a:ln>
                  <a:noFill/>
                </a:ln>
                <a:solidFill>
                  <a:schemeClr val="bg2"/>
                </a:solidFill>
                <a:effectLst/>
                <a:latin typeface="Arial" panose="020B0604020202020204" pitchFamily="34" charset="0"/>
              </a:rPr>
              <a:t> and </a:t>
            </a:r>
            <a:r>
              <a:rPr kumimoji="0" lang="de-DE" altLang="de-DE" b="1" i="0" u="none" strike="noStrike" cap="none" normalizeH="0" baseline="0" dirty="0" err="1">
                <a:ln>
                  <a:noFill/>
                </a:ln>
                <a:solidFill>
                  <a:schemeClr val="bg2"/>
                </a:solidFill>
                <a:effectLst/>
                <a:latin typeface="Arial" panose="020B0604020202020204" pitchFamily="34" charset="0"/>
              </a:rPr>
              <a:t>inclusiveness</a:t>
            </a:r>
            <a:r>
              <a:rPr kumimoji="0" lang="de-DE" altLang="de-DE" b="0" i="0" u="none" strike="noStrike" cap="none" normalizeH="0" baseline="0" dirty="0">
                <a:ln>
                  <a:noFill/>
                </a:ln>
                <a:solidFill>
                  <a:schemeClr val="bg2"/>
                </a:solidFill>
                <a:effectLst/>
                <a:latin typeface="Arial" panose="020B0604020202020204" pitchFamily="34" charset="0"/>
              </a:rPr>
              <a:t>: Portfolios </a:t>
            </a:r>
            <a:r>
              <a:rPr kumimoji="0" lang="de-DE" altLang="de-DE" b="0" i="0" u="none" strike="noStrike" cap="none" normalizeH="0" baseline="0" dirty="0" err="1">
                <a:ln>
                  <a:noFill/>
                </a:ln>
                <a:solidFill>
                  <a:schemeClr val="bg2"/>
                </a:solidFill>
                <a:effectLst/>
                <a:latin typeface="Arial" panose="020B0604020202020204" pitchFamily="34" charset="0"/>
              </a:rPr>
              <a:t>must</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allow</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for</a:t>
            </a:r>
            <a:r>
              <a:rPr kumimoji="0" lang="de-DE" altLang="de-DE" b="0" i="0" u="none" strike="noStrike" cap="none" normalizeH="0" baseline="0" dirty="0">
                <a:ln>
                  <a:noFill/>
                </a:ln>
                <a:solidFill>
                  <a:schemeClr val="bg2"/>
                </a:solidFill>
                <a:effectLst/>
                <a:latin typeface="Arial" panose="020B0604020202020204" pitchFamily="34" charset="0"/>
              </a:rPr>
              <a:t> different </a:t>
            </a:r>
            <a:r>
              <a:rPr kumimoji="0" lang="de-DE" altLang="de-DE" b="0" i="0" u="none" strike="noStrike" cap="none" normalizeH="0" baseline="0" dirty="0" err="1">
                <a:ln>
                  <a:noFill/>
                </a:ln>
                <a:solidFill>
                  <a:schemeClr val="bg2"/>
                </a:solidFill>
                <a:effectLst/>
                <a:latin typeface="Arial" panose="020B0604020202020204" pitchFamily="34" charset="0"/>
              </a:rPr>
              <a:t>languages</a:t>
            </a:r>
            <a:r>
              <a:rPr kumimoji="0" lang="de-DE" altLang="de-DE" b="0" i="0" u="none" strike="noStrike" cap="none" normalizeH="0" baseline="0" dirty="0">
                <a:ln>
                  <a:noFill/>
                </a:ln>
                <a:solidFill>
                  <a:schemeClr val="bg2"/>
                </a:solidFill>
                <a:effectLst/>
                <a:latin typeface="Arial" panose="020B0604020202020204" pitchFamily="34" charset="0"/>
              </a:rPr>
              <a:t>, digital </a:t>
            </a:r>
            <a:r>
              <a:rPr kumimoji="0" lang="de-DE" altLang="de-DE" b="0" i="0" u="none" strike="noStrike" cap="none" normalizeH="0" baseline="0" dirty="0" err="1">
                <a:ln>
                  <a:noFill/>
                </a:ln>
                <a:solidFill>
                  <a:schemeClr val="bg2"/>
                </a:solidFill>
                <a:effectLst/>
                <a:latin typeface="Arial" panose="020B0604020202020204" pitchFamily="34" charset="0"/>
              </a:rPr>
              <a:t>skills</a:t>
            </a:r>
            <a:r>
              <a:rPr kumimoji="0" lang="de-DE" altLang="de-DE" b="0" i="0" u="none" strike="noStrike" cap="none" normalizeH="0" baseline="0" dirty="0">
                <a:ln>
                  <a:noFill/>
                </a:ln>
                <a:solidFill>
                  <a:schemeClr val="bg2"/>
                </a:solidFill>
                <a:effectLst/>
                <a:latin typeface="Arial" panose="020B0604020202020204" pitchFamily="34" charset="0"/>
              </a:rPr>
              <a:t>, and </a:t>
            </a:r>
            <a:r>
              <a:rPr kumimoji="0" lang="de-DE" altLang="de-DE" b="0" i="0" u="none" strike="noStrike" cap="none" normalizeH="0" baseline="0" dirty="0" err="1">
                <a:ln>
                  <a:noFill/>
                </a:ln>
                <a:solidFill>
                  <a:schemeClr val="bg2"/>
                </a:solidFill>
                <a:effectLst/>
                <a:latin typeface="Arial" panose="020B0604020202020204" pitchFamily="34" charset="0"/>
              </a:rPr>
              <a:t>cultural</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backgrounds</a:t>
            </a:r>
            <a:r>
              <a:rPr kumimoji="0" lang="de-DE" altLang="de-DE" b="0" i="0" u="none" strike="noStrike" cap="none" normalizeH="0" baseline="0" dirty="0">
                <a:ln>
                  <a:noFill/>
                </a:ln>
                <a:solidFill>
                  <a:schemeClr val="bg2"/>
                </a:solidFill>
                <a:effectLst/>
                <a:latin typeface="Arial" panose="020B0604020202020204" pitchFamily="34" charset="0"/>
              </a:rPr>
              <a:t>.</a:t>
            </a:r>
          </a:p>
          <a:p>
            <a:pPr marL="0" marR="0" lvl="0" indent="0" algn="l" defTabSz="914400" rtl="0" eaLnBrk="0" fontAlgn="base" latinLnBrk="0" hangingPunct="0">
              <a:lnSpc>
                <a:spcPct val="100000"/>
              </a:lnSpc>
              <a:spcBef>
                <a:spcPts val="1200"/>
              </a:spcBef>
              <a:spcAft>
                <a:spcPct val="0"/>
              </a:spcAft>
              <a:buClrTx/>
              <a:buSzTx/>
              <a:tabLst/>
            </a:pPr>
            <a:r>
              <a:rPr kumimoji="0" lang="de-DE" altLang="de-DE" b="1" i="0" u="none" strike="noStrike" cap="none" normalizeH="0" baseline="0" dirty="0">
                <a:ln>
                  <a:noFill/>
                </a:ln>
                <a:solidFill>
                  <a:schemeClr val="bg2"/>
                </a:solidFill>
                <a:effectLst/>
                <a:latin typeface="Arial" panose="020B0604020202020204" pitchFamily="34" charset="0"/>
              </a:rPr>
              <a:t>Alternative </a:t>
            </a:r>
            <a:r>
              <a:rPr kumimoji="0" lang="de-DE" altLang="de-DE" b="1" i="0" u="none" strike="noStrike" cap="none" normalizeH="0" baseline="0" dirty="0" err="1">
                <a:ln>
                  <a:noFill/>
                </a:ln>
                <a:solidFill>
                  <a:schemeClr val="bg2"/>
                </a:solidFill>
                <a:effectLst/>
                <a:latin typeface="Arial" panose="020B0604020202020204" pitchFamily="34" charset="0"/>
              </a:rPr>
              <a:t>forms</a:t>
            </a:r>
            <a:r>
              <a:rPr kumimoji="0" lang="de-DE" altLang="de-DE" b="1" i="0" u="none" strike="noStrike" cap="none" normalizeH="0" baseline="0" dirty="0">
                <a:ln>
                  <a:noFill/>
                </a:ln>
                <a:solidFill>
                  <a:schemeClr val="bg2"/>
                </a:solidFill>
                <a:effectLst/>
                <a:latin typeface="Arial" panose="020B0604020202020204" pitchFamily="34" charset="0"/>
              </a:rPr>
              <a:t> </a:t>
            </a:r>
            <a:r>
              <a:rPr kumimoji="0" lang="de-DE" altLang="de-DE" b="1" i="0" u="none" strike="noStrike" cap="none" normalizeH="0" baseline="0" dirty="0" err="1">
                <a:ln>
                  <a:noFill/>
                </a:ln>
                <a:solidFill>
                  <a:schemeClr val="bg2"/>
                </a:solidFill>
                <a:effectLst/>
                <a:latin typeface="Arial" panose="020B0604020202020204" pitchFamily="34" charset="0"/>
              </a:rPr>
              <a:t>of</a:t>
            </a:r>
            <a:r>
              <a:rPr kumimoji="0" lang="de-DE" altLang="de-DE" b="1" i="0" u="none" strike="noStrike" cap="none" normalizeH="0" baseline="0" dirty="0">
                <a:ln>
                  <a:noFill/>
                </a:ln>
                <a:solidFill>
                  <a:schemeClr val="bg2"/>
                </a:solidFill>
                <a:effectLst/>
                <a:latin typeface="Arial" panose="020B0604020202020204" pitchFamily="34" charset="0"/>
              </a:rPr>
              <a:t> </a:t>
            </a:r>
            <a:r>
              <a:rPr kumimoji="0" lang="de-DE" altLang="de-DE" b="1" i="0" u="none" strike="noStrike" cap="none" normalizeH="0" baseline="0" dirty="0" err="1">
                <a:ln>
                  <a:noFill/>
                </a:ln>
                <a:solidFill>
                  <a:schemeClr val="bg2"/>
                </a:solidFill>
                <a:effectLst/>
                <a:latin typeface="Arial" panose="020B0604020202020204" pitchFamily="34" charset="0"/>
              </a:rPr>
              <a:t>evidence</a:t>
            </a:r>
            <a:r>
              <a:rPr kumimoji="0" lang="de-DE" altLang="de-DE" b="0" i="0" u="none" strike="noStrike" cap="none" normalizeH="0" baseline="0" dirty="0">
                <a:ln>
                  <a:noFill/>
                </a:ln>
                <a:solidFill>
                  <a:schemeClr val="bg2"/>
                </a:solidFill>
                <a:effectLst/>
                <a:latin typeface="Arial" panose="020B0604020202020204" pitchFamily="34" charset="0"/>
              </a:rPr>
              <a:t>: Audio </a:t>
            </a:r>
            <a:r>
              <a:rPr kumimoji="0" lang="de-DE" altLang="de-DE" b="0" i="0" u="none" strike="noStrike" cap="none" normalizeH="0" baseline="0" dirty="0" err="1">
                <a:ln>
                  <a:noFill/>
                </a:ln>
                <a:solidFill>
                  <a:schemeClr val="bg2"/>
                </a:solidFill>
                <a:effectLst/>
                <a:latin typeface="Arial" panose="020B0604020202020204" pitchFamily="34" charset="0"/>
              </a:rPr>
              <a:t>recordings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photos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demonstrations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or</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storytelling</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can</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substitute</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for</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written</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texts</a:t>
            </a:r>
            <a:r>
              <a:rPr kumimoji="0" lang="de-DE" altLang="de-DE" b="0" i="0" u="none" strike="noStrike" cap="none" normalizeH="0" baseline="0" dirty="0">
                <a:ln>
                  <a:noFill/>
                </a:ln>
                <a:solidFill>
                  <a:schemeClr val="bg2"/>
                </a:solidFill>
                <a:effectLst/>
                <a:latin typeface="Arial" panose="020B0604020202020204" pitchFamily="34" charset="0"/>
              </a:rPr>
              <a:t>.</a:t>
            </a:r>
          </a:p>
          <a:p>
            <a:pPr marL="0" marR="0" lvl="0" indent="0" algn="l" defTabSz="914400" rtl="0" eaLnBrk="0" fontAlgn="base" latinLnBrk="0" hangingPunct="0">
              <a:lnSpc>
                <a:spcPct val="100000"/>
              </a:lnSpc>
              <a:spcBef>
                <a:spcPts val="1200"/>
              </a:spcBef>
              <a:spcAft>
                <a:spcPct val="0"/>
              </a:spcAft>
              <a:buClrTx/>
              <a:buSzTx/>
              <a:tabLst/>
            </a:pPr>
            <a:r>
              <a:rPr kumimoji="0" lang="de-DE" altLang="de-DE" b="1" i="0" u="none" strike="noStrike" cap="none" normalizeH="0" baseline="0" dirty="0">
                <a:ln>
                  <a:noFill/>
                </a:ln>
                <a:solidFill>
                  <a:schemeClr val="bg2"/>
                </a:solidFill>
                <a:effectLst/>
                <a:latin typeface="Arial" panose="020B0604020202020204" pitchFamily="34" charset="0"/>
              </a:rPr>
              <a:t>Support </a:t>
            </a:r>
            <a:r>
              <a:rPr kumimoji="0" lang="de-DE" altLang="de-DE" b="1" i="0" u="none" strike="noStrike" cap="none" normalizeH="0" baseline="0" dirty="0" err="1">
                <a:ln>
                  <a:noFill/>
                </a:ln>
                <a:solidFill>
                  <a:schemeClr val="bg2"/>
                </a:solidFill>
                <a:effectLst/>
                <a:latin typeface="Arial" panose="020B0604020202020204" pitchFamily="34" charset="0"/>
              </a:rPr>
              <a:t>structures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Guidance</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facilitation</a:t>
            </a:r>
            <a:r>
              <a:rPr kumimoji="0" lang="de-DE" altLang="de-DE" b="0" i="0" u="none" strike="noStrike" cap="none" normalizeH="0" baseline="0" dirty="0">
                <a:ln>
                  <a:noFill/>
                </a:ln>
                <a:solidFill>
                  <a:schemeClr val="bg2"/>
                </a:solidFill>
                <a:effectLst/>
                <a:latin typeface="Arial" panose="020B0604020202020204" pitchFamily="34" charset="0"/>
              </a:rPr>
              <a:t> and </a:t>
            </a:r>
            <a:r>
              <a:rPr kumimoji="0" lang="de-DE" altLang="de-DE" b="0" i="0" u="none" strike="noStrike" cap="none" normalizeH="0" baseline="0" dirty="0" err="1">
                <a:ln>
                  <a:noFill/>
                </a:ln>
                <a:solidFill>
                  <a:schemeClr val="bg2"/>
                </a:solidFill>
                <a:effectLst/>
                <a:latin typeface="Arial" panose="020B0604020202020204" pitchFamily="34" charset="0"/>
              </a:rPr>
              <a:t>peer</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exchange</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are</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critical</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for</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candidates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with</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fewer</a:t>
            </a:r>
            <a:r>
              <a:rPr kumimoji="0" lang="de-DE" altLang="de-DE" b="0" i="0" u="none" strike="noStrike" cap="none" normalizeH="0" baseline="0" dirty="0">
                <a:ln>
                  <a:noFill/>
                </a:ln>
                <a:solidFill>
                  <a:schemeClr val="bg2"/>
                </a:solidFill>
                <a:effectLst/>
                <a:latin typeface="Arial" panose="020B0604020202020204" pitchFamily="34" charset="0"/>
              </a:rPr>
              <a:t> formal </a:t>
            </a:r>
            <a:r>
              <a:rPr kumimoji="0" lang="de-DE" altLang="de-DE" b="0" i="0" u="none" strike="noStrike" cap="none" normalizeH="0" baseline="0" dirty="0" err="1">
                <a:ln>
                  <a:noFill/>
                </a:ln>
                <a:solidFill>
                  <a:schemeClr val="bg2"/>
                </a:solidFill>
                <a:effectLst/>
                <a:latin typeface="Arial" panose="020B0604020202020204" pitchFamily="34" charset="0"/>
              </a:rPr>
              <a:t>skills</a:t>
            </a:r>
            <a:r>
              <a:rPr kumimoji="0" lang="de-DE" altLang="de-DE" b="0" i="0" u="none" strike="noStrike" cap="none" normalizeH="0" baseline="0" dirty="0">
                <a:ln>
                  <a:noFill/>
                </a:ln>
                <a:solidFill>
                  <a:schemeClr val="bg2"/>
                </a:solidFill>
                <a:effectLst/>
                <a:latin typeface="Arial" panose="020B0604020202020204" pitchFamily="34" charset="0"/>
              </a:rPr>
              <a:t>.</a:t>
            </a:r>
          </a:p>
          <a:p>
            <a:pPr marL="0" marR="0" lvl="0" indent="0" algn="l" defTabSz="914400" rtl="0" eaLnBrk="0" fontAlgn="base" latinLnBrk="0" hangingPunct="0">
              <a:lnSpc>
                <a:spcPct val="100000"/>
              </a:lnSpc>
              <a:spcBef>
                <a:spcPts val="1200"/>
              </a:spcBef>
              <a:spcAft>
                <a:spcPct val="0"/>
              </a:spcAft>
              <a:buClrTx/>
              <a:buSzTx/>
              <a:tabLst/>
            </a:pPr>
            <a:r>
              <a:rPr kumimoji="0" lang="de-DE" altLang="de-DE" b="1" i="0" u="none" strike="noStrike" cap="none" normalizeH="0" baseline="0" dirty="0" err="1">
                <a:ln>
                  <a:noFill/>
                </a:ln>
                <a:solidFill>
                  <a:schemeClr val="bg2"/>
                </a:solidFill>
                <a:effectLst/>
                <a:latin typeface="Arial" panose="020B0604020202020204" pitchFamily="34" charset="0"/>
              </a:rPr>
              <a:t>Respecting</a:t>
            </a:r>
            <a:r>
              <a:rPr kumimoji="0" lang="de-DE" altLang="de-DE" b="1" i="0" u="none" strike="noStrike" cap="none" normalizeH="0" baseline="0" dirty="0">
                <a:ln>
                  <a:noFill/>
                </a:ln>
                <a:solidFill>
                  <a:schemeClr val="bg2"/>
                </a:solidFill>
                <a:effectLst/>
                <a:latin typeface="Arial" panose="020B0604020202020204" pitchFamily="34" charset="0"/>
              </a:rPr>
              <a:t> </a:t>
            </a:r>
            <a:r>
              <a:rPr kumimoji="0" lang="de-DE" altLang="de-DE" b="1" i="0" u="none" strike="noStrike" cap="none" normalizeH="0" baseline="0" dirty="0" err="1">
                <a:ln>
                  <a:noFill/>
                </a:ln>
                <a:solidFill>
                  <a:schemeClr val="bg2"/>
                </a:solidFill>
                <a:effectLst/>
                <a:latin typeface="Arial" panose="020B0604020202020204" pitchFamily="34" charset="0"/>
              </a:rPr>
              <a:t>dignity</a:t>
            </a:r>
            <a:r>
              <a:rPr kumimoji="0" lang="de-DE" altLang="de-DE" b="0" i="0" u="none" strike="noStrike" cap="none" normalizeH="0" baseline="0" dirty="0">
                <a:ln>
                  <a:noFill/>
                </a:ln>
                <a:solidFill>
                  <a:schemeClr val="bg2"/>
                </a:solidFill>
                <a:effectLst/>
                <a:latin typeface="Arial" panose="020B0604020202020204" pitchFamily="34" charset="0"/>
              </a:rPr>
              <a:t>: The </a:t>
            </a:r>
            <a:r>
              <a:rPr kumimoji="0" lang="de-DE" altLang="de-DE" b="0" i="0" u="none" strike="noStrike" cap="none" normalizeH="0" baseline="0" dirty="0" err="1">
                <a:ln>
                  <a:noFill/>
                </a:ln>
                <a:solidFill>
                  <a:schemeClr val="bg2"/>
                </a:solidFill>
                <a:effectLst/>
                <a:latin typeface="Arial" panose="020B0604020202020204" pitchFamily="34" charset="0"/>
              </a:rPr>
              <a:t>process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should</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empower</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learners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by</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recognising</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strengths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rather</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than</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highlighting</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deficits</a:t>
            </a:r>
            <a:r>
              <a:rPr kumimoji="0" lang="de-DE" altLang="de-DE" b="0" i="0" u="none" strike="noStrike" cap="none" normalizeH="0" baseline="0" dirty="0">
                <a:ln>
                  <a:noFill/>
                </a:ln>
                <a:solidFill>
                  <a:schemeClr val="bg2"/>
                </a:solidFill>
                <a:effectLst/>
                <a:latin typeface="Arial" panose="020B0604020202020204" pitchFamily="34" charset="0"/>
              </a:rPr>
              <a:t>.</a:t>
            </a:r>
          </a:p>
        </p:txBody>
      </p:sp>
    </p:spTree>
    <p:extLst>
      <p:ext uri="{BB962C8B-B14F-4D97-AF65-F5344CB8AC3E}">
        <p14:creationId xmlns:p14="http://schemas.microsoft.com/office/powerpoint/2010/main" val="33581298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group of people standing and talking&#10;&#10;AI-generated content may be incorrect.">
            <a:extLst>
              <a:ext uri="{FF2B5EF4-FFF2-40B4-BE49-F238E27FC236}">
                <a16:creationId xmlns:a16="http://schemas.microsoft.com/office/drawing/2014/main" id="{AF9D6E72-B5AD-7161-D07D-984C41F2A0D7}"/>
              </a:ext>
            </a:extLst>
          </p:cNvPr>
          <p:cNvPicPr>
            <a:picLocks noGrp="1" noChangeAspect="1"/>
          </p:cNvPicPr>
          <p:nvPr>
            <p:ph sz="quarter" idx="12"/>
          </p:nvPr>
        </p:nvPicPr>
        <p:blipFill>
          <a:blip r:embed="rId2" cstate="print">
            <a:extLst>
              <a:ext uri="{28A0092B-C50C-407E-A947-70E740481C1C}">
                <a14:useLocalDpi xmlns:a14="http://schemas.microsoft.com/office/drawing/2010/main" val="0"/>
              </a:ext>
            </a:extLst>
          </a:blip>
          <a:stretch>
            <a:fillRect/>
          </a:stretch>
        </p:blipFill>
        <p:spPr>
          <a:xfrm>
            <a:off x="9626565" y="974033"/>
            <a:ext cx="1633668" cy="2232000"/>
          </a:xfrm>
        </p:spPr>
      </p:pic>
      <p:sp>
        <p:nvSpPr>
          <p:cNvPr id="3" name="Title 2">
            <a:extLst>
              <a:ext uri="{FF2B5EF4-FFF2-40B4-BE49-F238E27FC236}">
                <a16:creationId xmlns:a16="http://schemas.microsoft.com/office/drawing/2014/main" id="{E6F55D6B-1298-4466-34A0-BEDFB64D54BE}"/>
              </a:ext>
            </a:extLst>
          </p:cNvPr>
          <p:cNvSpPr>
            <a:spLocks noGrp="1"/>
          </p:cNvSpPr>
          <p:nvPr>
            <p:ph type="title"/>
          </p:nvPr>
        </p:nvSpPr>
        <p:spPr/>
        <p:txBody>
          <a:bodyPr/>
          <a:lstStyle/>
          <a:p>
            <a:r>
              <a:rPr lang="en-GB" sz="2800" noProof="0" dirty="0"/>
              <a:t>ProfilPASS – one idea, many target groups, many languages</a:t>
            </a:r>
          </a:p>
        </p:txBody>
      </p:sp>
      <p:sp>
        <p:nvSpPr>
          <p:cNvPr id="4" name="Slide Number Placeholder 3">
            <a:extLst>
              <a:ext uri="{FF2B5EF4-FFF2-40B4-BE49-F238E27FC236}">
                <a16:creationId xmlns:a16="http://schemas.microsoft.com/office/drawing/2014/main" id="{633FDA71-C2C6-5643-64B6-6BEDD07BD51C}"/>
              </a:ext>
            </a:extLst>
          </p:cNvPr>
          <p:cNvSpPr>
            <a:spLocks noGrp="1"/>
          </p:cNvSpPr>
          <p:nvPr>
            <p:ph type="sldNum" sz="quarter" idx="4"/>
          </p:nvPr>
        </p:nvSpPr>
        <p:spPr/>
        <p:txBody>
          <a:bodyPr/>
          <a:lstStyle/>
          <a:p>
            <a:fld id="{B82005ED-509E-4485-8906-764A9FDA5023}" type="slidenum">
              <a:rPr lang="en-GB" noProof="0" smtClean="0"/>
              <a:t>12</a:t>
            </a:fld>
            <a:endParaRPr lang="en-GB" noProof="0" dirty="0"/>
          </a:p>
        </p:txBody>
      </p:sp>
      <p:pic>
        <p:nvPicPr>
          <p:cNvPr id="8" name="Picture 7" descr="A blue and white card with a couple of people&#10;&#10;AI-generated content may be incorrect.">
            <a:extLst>
              <a:ext uri="{FF2B5EF4-FFF2-40B4-BE49-F238E27FC236}">
                <a16:creationId xmlns:a16="http://schemas.microsoft.com/office/drawing/2014/main" id="{DC7F3530-407A-DD04-63C1-6C773A6501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677" y="3706764"/>
            <a:ext cx="1633669" cy="2232000"/>
          </a:xfrm>
          <a:prstGeom prst="rect">
            <a:avLst/>
          </a:prstGeom>
        </p:spPr>
      </p:pic>
      <p:pic>
        <p:nvPicPr>
          <p:cNvPr id="10" name="Picture 9" descr="A group of people standing in a line&#10;&#10;AI-generated content may be incorrect.">
            <a:extLst>
              <a:ext uri="{FF2B5EF4-FFF2-40B4-BE49-F238E27FC236}">
                <a16:creationId xmlns:a16="http://schemas.microsoft.com/office/drawing/2014/main" id="{9D911C43-FEE7-22DB-9A42-B5E9E6F2C4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1366" y="974033"/>
            <a:ext cx="1633669" cy="2232000"/>
          </a:xfrm>
          <a:prstGeom prst="rect">
            <a:avLst/>
          </a:prstGeom>
        </p:spPr>
      </p:pic>
      <p:pic>
        <p:nvPicPr>
          <p:cNvPr id="12" name="Picture 11" descr="A group of people walking&#10;&#10;AI-generated content may be incorrect.">
            <a:extLst>
              <a:ext uri="{FF2B5EF4-FFF2-40B4-BE49-F238E27FC236}">
                <a16:creationId xmlns:a16="http://schemas.microsoft.com/office/drawing/2014/main" id="{B9D2002A-4480-9006-3B1F-C2B561394B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938" y="974034"/>
            <a:ext cx="1633668" cy="2232000"/>
          </a:xfrm>
          <a:prstGeom prst="rect">
            <a:avLst/>
          </a:prstGeom>
        </p:spPr>
      </p:pic>
      <p:pic>
        <p:nvPicPr>
          <p:cNvPr id="14" name="Picture 13" descr="A group of people standing in different colors&#10;&#10;AI-generated content may be incorrect.">
            <a:extLst>
              <a:ext uri="{FF2B5EF4-FFF2-40B4-BE49-F238E27FC236}">
                <a16:creationId xmlns:a16="http://schemas.microsoft.com/office/drawing/2014/main" id="{F7755D57-8E97-406D-F041-E27D8C845E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0398" y="974034"/>
            <a:ext cx="1633669" cy="2232000"/>
          </a:xfrm>
          <a:prstGeom prst="rect">
            <a:avLst/>
          </a:prstGeom>
        </p:spPr>
      </p:pic>
      <p:pic>
        <p:nvPicPr>
          <p:cNvPr id="16" name="Picture 15" descr="A blue and white poster with people walking&#10;&#10;AI-generated content may be incorrect.">
            <a:extLst>
              <a:ext uri="{FF2B5EF4-FFF2-40B4-BE49-F238E27FC236}">
                <a16:creationId xmlns:a16="http://schemas.microsoft.com/office/drawing/2014/main" id="{F705A341-B3C1-7CE7-A6CD-3D4844AD7F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2145" y="974034"/>
            <a:ext cx="1633669" cy="2232000"/>
          </a:xfrm>
          <a:prstGeom prst="rect">
            <a:avLst/>
          </a:prstGeom>
        </p:spPr>
      </p:pic>
      <p:pic>
        <p:nvPicPr>
          <p:cNvPr id="18" name="Picture 17" descr="A group of people standing in a room&#10;&#10;AI-generated content may be incorrect.">
            <a:extLst>
              <a:ext uri="{FF2B5EF4-FFF2-40B4-BE49-F238E27FC236}">
                <a16:creationId xmlns:a16="http://schemas.microsoft.com/office/drawing/2014/main" id="{8BF11CA4-49B7-3EE6-34BA-8A9C667CFD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71365" y="3733652"/>
            <a:ext cx="1633669" cy="2232000"/>
          </a:xfrm>
          <a:prstGeom prst="rect">
            <a:avLst/>
          </a:prstGeom>
        </p:spPr>
      </p:pic>
      <p:pic>
        <p:nvPicPr>
          <p:cNvPr id="20" name="Picture 19" descr="A group of people standing in front of a globe&#10;&#10;AI-generated content may be incorrect.">
            <a:extLst>
              <a:ext uri="{FF2B5EF4-FFF2-40B4-BE49-F238E27FC236}">
                <a16:creationId xmlns:a16="http://schemas.microsoft.com/office/drawing/2014/main" id="{9920E342-7A62-C1B1-3FFF-E102C471859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39421" y="3733652"/>
            <a:ext cx="1576589" cy="2232000"/>
          </a:xfrm>
          <a:prstGeom prst="rect">
            <a:avLst/>
          </a:prstGeom>
        </p:spPr>
      </p:pic>
      <p:pic>
        <p:nvPicPr>
          <p:cNvPr id="22" name="Picture 21" descr="A group of people walking&#10;&#10;AI-generated content may be incorrect.">
            <a:extLst>
              <a:ext uri="{FF2B5EF4-FFF2-40B4-BE49-F238E27FC236}">
                <a16:creationId xmlns:a16="http://schemas.microsoft.com/office/drawing/2014/main" id="{73F62F33-1D08-9839-0D11-91655CA744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50397" y="3733652"/>
            <a:ext cx="1633669" cy="2232000"/>
          </a:xfrm>
          <a:prstGeom prst="rect">
            <a:avLst/>
          </a:prstGeom>
        </p:spPr>
      </p:pic>
      <p:pic>
        <p:nvPicPr>
          <p:cNvPr id="24" name="Picture 23" descr="A group of women standing in a room&#10;&#10;AI-generated content may be incorrect.">
            <a:extLst>
              <a:ext uri="{FF2B5EF4-FFF2-40B4-BE49-F238E27FC236}">
                <a16:creationId xmlns:a16="http://schemas.microsoft.com/office/drawing/2014/main" id="{A1DF6F14-1C9F-C644-B2C0-FEB4729BF51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26565" y="3733652"/>
            <a:ext cx="1586758" cy="2232000"/>
          </a:xfrm>
          <a:prstGeom prst="rect">
            <a:avLst/>
          </a:prstGeom>
        </p:spPr>
      </p:pic>
      <p:sp>
        <p:nvSpPr>
          <p:cNvPr id="25" name="Rectangle: Rounded Corners 24">
            <a:extLst>
              <a:ext uri="{FF2B5EF4-FFF2-40B4-BE49-F238E27FC236}">
                <a16:creationId xmlns:a16="http://schemas.microsoft.com/office/drawing/2014/main" id="{FE0A52FB-55A5-34A1-356A-B1D412A780ED}"/>
              </a:ext>
            </a:extLst>
          </p:cNvPr>
          <p:cNvSpPr/>
          <p:nvPr/>
        </p:nvSpPr>
        <p:spPr>
          <a:xfrm>
            <a:off x="397565" y="2480441"/>
            <a:ext cx="1893829" cy="1013791"/>
          </a:xfrm>
          <a:prstGeom prst="roundRect">
            <a:avLst/>
          </a:prstGeom>
          <a:solidFill>
            <a:schemeClr val="accent5"/>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r>
              <a:rPr lang="en-GB" sz="1600" noProof="0" dirty="0">
                <a:solidFill>
                  <a:schemeClr val="tx1"/>
                </a:solidFill>
                <a:latin typeface="Helvetica Light"/>
                <a:ea typeface="Helvetica Light"/>
                <a:cs typeface="Helvetica Light"/>
                <a:sym typeface="Helvetica Light"/>
              </a:rPr>
              <a:t>Adults</a:t>
            </a:r>
          </a:p>
          <a:p>
            <a:pPr marL="0" marR="0" indent="0" algn="ctr" defTabSz="410765" rtl="0" fontAlgn="auto" latinLnBrk="0" hangingPunct="0">
              <a:lnSpc>
                <a:spcPct val="100000"/>
              </a:lnSpc>
              <a:spcBef>
                <a:spcPts val="0"/>
              </a:spcBef>
              <a:spcAft>
                <a:spcPts val="0"/>
              </a:spcAft>
              <a:buClrTx/>
              <a:buSzTx/>
              <a:buFontTx/>
              <a:buNone/>
              <a:tabLst/>
            </a:pPr>
            <a:r>
              <a:rPr lang="en-GB" sz="1600" noProof="0" dirty="0">
                <a:solidFill>
                  <a:schemeClr val="tx1"/>
                </a:solidFill>
                <a:latin typeface="Helvetica Light"/>
                <a:ea typeface="Helvetica Light"/>
                <a:cs typeface="Helvetica Light"/>
                <a:sym typeface="Helvetica Light"/>
              </a:rPr>
              <a:t>English/French +</a:t>
            </a:r>
            <a:endParaRPr kumimoji="0" lang="en-GB" sz="1600" b="0" i="0" u="none" strike="noStrike" cap="none" spc="0" normalizeH="0" baseline="0" noProof="0" dirty="0">
              <a:ln>
                <a:noFill/>
              </a:ln>
              <a:solidFill>
                <a:schemeClr val="tx1"/>
              </a:solidFill>
              <a:effectLst/>
              <a:uFillTx/>
              <a:latin typeface="Helvetica Light"/>
              <a:ea typeface="Helvetica Light"/>
              <a:cs typeface="Helvetica Light"/>
              <a:sym typeface="Helvetica Light"/>
            </a:endParaRPr>
          </a:p>
        </p:txBody>
      </p:sp>
      <p:sp>
        <p:nvSpPr>
          <p:cNvPr id="26" name="Rectangle: Rounded Corners 25">
            <a:extLst>
              <a:ext uri="{FF2B5EF4-FFF2-40B4-BE49-F238E27FC236}">
                <a16:creationId xmlns:a16="http://schemas.microsoft.com/office/drawing/2014/main" id="{52329DBE-B5EC-45EF-ED3B-AE6C1CB01D21}"/>
              </a:ext>
            </a:extLst>
          </p:cNvPr>
          <p:cNvSpPr/>
          <p:nvPr/>
        </p:nvSpPr>
        <p:spPr>
          <a:xfrm>
            <a:off x="2686876" y="2503634"/>
            <a:ext cx="1893829" cy="1013791"/>
          </a:xfrm>
          <a:prstGeom prst="roundRect">
            <a:avLst/>
          </a:prstGeom>
          <a:solidFill>
            <a:schemeClr val="accent5"/>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r>
              <a:rPr lang="en-GB" sz="1600" noProof="0" dirty="0">
                <a:solidFill>
                  <a:schemeClr val="tx1"/>
                </a:solidFill>
                <a:latin typeface="Helvetica Light"/>
                <a:ea typeface="Helvetica Light"/>
                <a:cs typeface="Helvetica Light"/>
                <a:sym typeface="Helvetica Light"/>
              </a:rPr>
              <a:t>Young people </a:t>
            </a:r>
          </a:p>
          <a:p>
            <a:pPr marL="0" marR="0" indent="0" algn="ctr" defTabSz="410765" rtl="0" fontAlgn="auto" latinLnBrk="0" hangingPunct="0">
              <a:lnSpc>
                <a:spcPct val="100000"/>
              </a:lnSpc>
              <a:spcBef>
                <a:spcPts val="0"/>
              </a:spcBef>
              <a:spcAft>
                <a:spcPts val="0"/>
              </a:spcAft>
              <a:buClrTx/>
              <a:buSzTx/>
              <a:buFontTx/>
              <a:buNone/>
              <a:tabLst/>
            </a:pPr>
            <a:r>
              <a:rPr lang="en-GB" sz="1600" noProof="0" dirty="0">
                <a:solidFill>
                  <a:schemeClr val="tx1"/>
                </a:solidFill>
                <a:latin typeface="Helvetica Light"/>
                <a:ea typeface="Helvetica Light"/>
                <a:cs typeface="Helvetica Light"/>
                <a:sym typeface="Helvetica Light"/>
              </a:rPr>
              <a:t>(12-18 y)</a:t>
            </a:r>
          </a:p>
          <a:p>
            <a:pPr marL="0" marR="0" indent="0" algn="ctr" defTabSz="410765" rtl="0" fontAlgn="auto" latinLnBrk="0" hangingPunct="0">
              <a:lnSpc>
                <a:spcPct val="100000"/>
              </a:lnSpc>
              <a:spcBef>
                <a:spcPts val="0"/>
              </a:spcBef>
              <a:spcAft>
                <a:spcPts val="0"/>
              </a:spcAft>
              <a:buClrTx/>
              <a:buSzTx/>
              <a:buFontTx/>
              <a:buNone/>
              <a:tabLst/>
            </a:pPr>
            <a:r>
              <a:rPr lang="en-GB" sz="1600" noProof="0" dirty="0">
                <a:solidFill>
                  <a:schemeClr val="tx1"/>
                </a:solidFill>
                <a:latin typeface="Helvetica Light"/>
                <a:ea typeface="Helvetica Light"/>
                <a:cs typeface="Helvetica Light"/>
                <a:sym typeface="Helvetica Light"/>
              </a:rPr>
              <a:t>English/French +</a:t>
            </a:r>
            <a:endParaRPr kumimoji="0" lang="en-GB" sz="1600" b="0" i="0" u="none" strike="noStrike" cap="none" spc="0" normalizeH="0" baseline="0" noProof="0" dirty="0">
              <a:ln>
                <a:noFill/>
              </a:ln>
              <a:solidFill>
                <a:schemeClr val="tx1"/>
              </a:solidFill>
              <a:effectLst/>
              <a:uFillTx/>
              <a:latin typeface="Helvetica Light"/>
              <a:ea typeface="Helvetica Light"/>
              <a:cs typeface="Helvetica Light"/>
              <a:sym typeface="Helvetica Light"/>
            </a:endParaRPr>
          </a:p>
        </p:txBody>
      </p:sp>
      <p:sp>
        <p:nvSpPr>
          <p:cNvPr id="27" name="Rectangle: Rounded Corners 26">
            <a:extLst>
              <a:ext uri="{FF2B5EF4-FFF2-40B4-BE49-F238E27FC236}">
                <a16:creationId xmlns:a16="http://schemas.microsoft.com/office/drawing/2014/main" id="{7F0A5EFA-9D31-66C7-7143-9D497AA1173F}"/>
              </a:ext>
            </a:extLst>
          </p:cNvPr>
          <p:cNvSpPr/>
          <p:nvPr/>
        </p:nvSpPr>
        <p:spPr>
          <a:xfrm>
            <a:off x="5015944" y="2497010"/>
            <a:ext cx="1893829" cy="1013791"/>
          </a:xfrm>
          <a:prstGeom prst="roundRect">
            <a:avLst/>
          </a:prstGeom>
          <a:solidFill>
            <a:schemeClr val="accent5"/>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r>
              <a:rPr lang="en-GB" sz="1600" noProof="0" dirty="0">
                <a:solidFill>
                  <a:schemeClr val="tx1"/>
                </a:solidFill>
                <a:latin typeface="Helvetica Light"/>
                <a:ea typeface="Helvetica Light"/>
                <a:cs typeface="Helvetica Light"/>
                <a:sym typeface="Helvetica Light"/>
              </a:rPr>
              <a:t>Newly immigrated adults</a:t>
            </a:r>
          </a:p>
          <a:p>
            <a:pPr marL="0" marR="0" indent="0" algn="ctr" defTabSz="410765" rtl="0" fontAlgn="auto" latinLnBrk="0" hangingPunct="0">
              <a:lnSpc>
                <a:spcPct val="100000"/>
              </a:lnSpc>
              <a:spcBef>
                <a:spcPts val="0"/>
              </a:spcBef>
              <a:spcAft>
                <a:spcPts val="0"/>
              </a:spcAft>
              <a:buClrTx/>
              <a:buSzTx/>
              <a:buFontTx/>
              <a:buNone/>
              <a:tabLst/>
            </a:pPr>
            <a:r>
              <a:rPr lang="en-GB" sz="1600" noProof="0" dirty="0">
                <a:solidFill>
                  <a:schemeClr val="tx1"/>
                </a:solidFill>
                <a:latin typeface="Helvetica Light"/>
                <a:ea typeface="Helvetica Light"/>
                <a:cs typeface="Helvetica Light"/>
                <a:sym typeface="Helvetica Light"/>
              </a:rPr>
              <a:t>English +</a:t>
            </a:r>
            <a:endParaRPr kumimoji="0" lang="en-GB" sz="1600" b="0" i="0" u="none" strike="noStrike" cap="none" spc="0" normalizeH="0" baseline="0" noProof="0" dirty="0">
              <a:ln>
                <a:noFill/>
              </a:ln>
              <a:solidFill>
                <a:schemeClr val="tx1"/>
              </a:solidFill>
              <a:effectLst/>
              <a:uFillTx/>
              <a:latin typeface="Helvetica Light"/>
              <a:ea typeface="Helvetica Light"/>
              <a:cs typeface="Helvetica Light"/>
              <a:sym typeface="Helvetica Light"/>
            </a:endParaRPr>
          </a:p>
        </p:txBody>
      </p:sp>
      <p:sp>
        <p:nvSpPr>
          <p:cNvPr id="28" name="Rectangle: Rounded Corners 27">
            <a:extLst>
              <a:ext uri="{FF2B5EF4-FFF2-40B4-BE49-F238E27FC236}">
                <a16:creationId xmlns:a16="http://schemas.microsoft.com/office/drawing/2014/main" id="{63E81BD7-5B5E-503A-E4DC-6FE9F8F6954B}"/>
              </a:ext>
            </a:extLst>
          </p:cNvPr>
          <p:cNvSpPr/>
          <p:nvPr/>
        </p:nvSpPr>
        <p:spPr>
          <a:xfrm>
            <a:off x="7220427" y="2500549"/>
            <a:ext cx="1893829" cy="1013791"/>
          </a:xfrm>
          <a:prstGeom prst="roundRect">
            <a:avLst/>
          </a:prstGeom>
          <a:solidFill>
            <a:schemeClr val="accent5"/>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algn="ctr"/>
            <a:r>
              <a:rPr lang="en-GB" sz="1600" noProof="0" dirty="0">
                <a:solidFill>
                  <a:schemeClr val="tx1"/>
                </a:solidFill>
              </a:rPr>
              <a:t>Aspiring entrepreneurs</a:t>
            </a:r>
          </a:p>
          <a:p>
            <a:pPr algn="ctr"/>
            <a:r>
              <a:rPr lang="en-GB" sz="1600" noProof="0" dirty="0">
                <a:solidFill>
                  <a:schemeClr val="tx1"/>
                </a:solidFill>
                <a:latin typeface="Helvetica Light"/>
                <a:ea typeface="Helvetica Light"/>
                <a:cs typeface="Helvetica Light"/>
                <a:sym typeface="Helvetica Light"/>
              </a:rPr>
              <a:t>English +</a:t>
            </a:r>
            <a:endParaRPr kumimoji="0" lang="en-GB" sz="1600" b="0" i="0" u="none" strike="noStrike" cap="none" spc="0" normalizeH="0" baseline="0" noProof="0" dirty="0">
              <a:ln>
                <a:noFill/>
              </a:ln>
              <a:solidFill>
                <a:schemeClr val="tx1"/>
              </a:solidFill>
              <a:effectLst/>
              <a:uFillTx/>
              <a:latin typeface="Helvetica Light"/>
              <a:ea typeface="Helvetica Light"/>
              <a:cs typeface="Helvetica Light"/>
              <a:sym typeface="Helvetica Light"/>
            </a:endParaRPr>
          </a:p>
        </p:txBody>
      </p:sp>
      <p:sp>
        <p:nvSpPr>
          <p:cNvPr id="29" name="Rectangle: Rounded Corners 28">
            <a:extLst>
              <a:ext uri="{FF2B5EF4-FFF2-40B4-BE49-F238E27FC236}">
                <a16:creationId xmlns:a16="http://schemas.microsoft.com/office/drawing/2014/main" id="{C7319D2C-660A-28AE-99E8-5CB42BA78896}"/>
              </a:ext>
            </a:extLst>
          </p:cNvPr>
          <p:cNvSpPr/>
          <p:nvPr/>
        </p:nvSpPr>
        <p:spPr>
          <a:xfrm>
            <a:off x="9499347" y="2548549"/>
            <a:ext cx="1893829" cy="1013791"/>
          </a:xfrm>
          <a:prstGeom prst="roundRect">
            <a:avLst/>
          </a:prstGeom>
          <a:solidFill>
            <a:schemeClr val="accent5"/>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r>
              <a:rPr lang="en-GB" sz="1600" noProof="0" dirty="0">
                <a:solidFill>
                  <a:schemeClr val="tx1"/>
                </a:solidFill>
                <a:latin typeface="Helvetica Light"/>
                <a:ea typeface="Helvetica Light"/>
                <a:cs typeface="Helvetica Light"/>
                <a:sym typeface="Helvetica Light"/>
              </a:rPr>
              <a:t>NEET young adults</a:t>
            </a:r>
          </a:p>
          <a:p>
            <a:pPr marL="0" marR="0" indent="0" algn="ctr" defTabSz="410765" rtl="0" fontAlgn="auto" latinLnBrk="0" hangingPunct="0">
              <a:lnSpc>
                <a:spcPct val="100000"/>
              </a:lnSpc>
              <a:spcBef>
                <a:spcPts val="0"/>
              </a:spcBef>
              <a:spcAft>
                <a:spcPts val="0"/>
              </a:spcAft>
              <a:buClrTx/>
              <a:buSzTx/>
              <a:buFontTx/>
              <a:buNone/>
              <a:tabLst/>
            </a:pPr>
            <a:r>
              <a:rPr lang="en-GB" sz="1600" noProof="0" dirty="0">
                <a:solidFill>
                  <a:schemeClr val="tx1"/>
                </a:solidFill>
                <a:latin typeface="Helvetica Light"/>
                <a:ea typeface="Helvetica Light"/>
                <a:cs typeface="Helvetica Light"/>
                <a:sym typeface="Helvetica Light"/>
              </a:rPr>
              <a:t>English/French +</a:t>
            </a:r>
            <a:endParaRPr kumimoji="0" lang="en-GB" sz="1600" b="0" i="0" u="none" strike="noStrike" cap="none" spc="0" normalizeH="0" baseline="0" noProof="0" dirty="0">
              <a:ln>
                <a:noFill/>
              </a:ln>
              <a:solidFill>
                <a:schemeClr val="tx1"/>
              </a:solidFill>
              <a:effectLst/>
              <a:uFillTx/>
              <a:latin typeface="Helvetica Light"/>
              <a:ea typeface="Helvetica Light"/>
              <a:cs typeface="Helvetica Light"/>
              <a:sym typeface="Helvetica Light"/>
            </a:endParaRPr>
          </a:p>
        </p:txBody>
      </p:sp>
      <p:sp>
        <p:nvSpPr>
          <p:cNvPr id="30" name="Rectangle: Rounded Corners 29">
            <a:extLst>
              <a:ext uri="{FF2B5EF4-FFF2-40B4-BE49-F238E27FC236}">
                <a16:creationId xmlns:a16="http://schemas.microsoft.com/office/drawing/2014/main" id="{3FFC5B4E-A216-3908-4887-F877D7CBC975}"/>
              </a:ext>
            </a:extLst>
          </p:cNvPr>
          <p:cNvSpPr/>
          <p:nvPr/>
        </p:nvSpPr>
        <p:spPr>
          <a:xfrm>
            <a:off x="9470990" y="5378609"/>
            <a:ext cx="1893829" cy="1013791"/>
          </a:xfrm>
          <a:prstGeom prst="roundRect">
            <a:avLst/>
          </a:prstGeom>
          <a:solidFill>
            <a:schemeClr val="accent5"/>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r>
              <a:rPr lang="en-GB" sz="1600" noProof="0" dirty="0">
                <a:solidFill>
                  <a:schemeClr val="tx1"/>
                </a:solidFill>
                <a:latin typeface="Helvetica Light"/>
                <a:ea typeface="Helvetica Light"/>
                <a:cs typeface="Helvetica Light"/>
                <a:sym typeface="Helvetica Light"/>
              </a:rPr>
              <a:t>Female migrants</a:t>
            </a:r>
          </a:p>
          <a:p>
            <a:pPr marL="0" marR="0" indent="0" algn="ctr" defTabSz="410765" rtl="0" fontAlgn="auto" latinLnBrk="0" hangingPunct="0">
              <a:lnSpc>
                <a:spcPct val="100000"/>
              </a:lnSpc>
              <a:spcBef>
                <a:spcPts val="0"/>
              </a:spcBef>
              <a:spcAft>
                <a:spcPts val="0"/>
              </a:spcAft>
              <a:buClrTx/>
              <a:buSzTx/>
              <a:buFontTx/>
              <a:buNone/>
              <a:tabLst/>
            </a:pPr>
            <a:r>
              <a:rPr lang="en-GB" sz="1600" noProof="0" dirty="0">
                <a:solidFill>
                  <a:schemeClr val="tx1"/>
                </a:solidFill>
                <a:latin typeface="Helvetica Light"/>
                <a:ea typeface="Helvetica Light"/>
                <a:cs typeface="Helvetica Light"/>
                <a:sym typeface="Helvetica Light"/>
              </a:rPr>
              <a:t>English/French +</a:t>
            </a:r>
            <a:endParaRPr kumimoji="0" lang="en-GB" sz="1600" b="0" i="0" u="none" strike="noStrike" cap="none" spc="0" normalizeH="0" baseline="0" noProof="0" dirty="0">
              <a:ln>
                <a:noFill/>
              </a:ln>
              <a:solidFill>
                <a:schemeClr val="tx1"/>
              </a:solidFill>
              <a:effectLst/>
              <a:uFillTx/>
              <a:latin typeface="Helvetica Light"/>
              <a:ea typeface="Helvetica Light"/>
              <a:cs typeface="Helvetica Light"/>
              <a:sym typeface="Helvetica Light"/>
            </a:endParaRPr>
          </a:p>
        </p:txBody>
      </p:sp>
      <p:sp>
        <p:nvSpPr>
          <p:cNvPr id="31" name="Rectangle: Rounded Corners 30">
            <a:extLst>
              <a:ext uri="{FF2B5EF4-FFF2-40B4-BE49-F238E27FC236}">
                <a16:creationId xmlns:a16="http://schemas.microsoft.com/office/drawing/2014/main" id="{81FE5C46-CC06-20E2-44D5-1C39E51E7FB7}"/>
              </a:ext>
            </a:extLst>
          </p:cNvPr>
          <p:cNvSpPr/>
          <p:nvPr/>
        </p:nvSpPr>
        <p:spPr>
          <a:xfrm>
            <a:off x="7241696" y="5382151"/>
            <a:ext cx="1893829" cy="1013791"/>
          </a:xfrm>
          <a:prstGeom prst="roundRect">
            <a:avLst/>
          </a:prstGeom>
          <a:solidFill>
            <a:schemeClr val="accent5"/>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r>
              <a:rPr lang="en-GB" sz="1600" noProof="0" dirty="0">
                <a:solidFill>
                  <a:schemeClr val="tx1"/>
                </a:solidFill>
                <a:latin typeface="Helvetica Light"/>
                <a:ea typeface="Helvetica Light"/>
                <a:cs typeface="Helvetica Light"/>
                <a:sym typeface="Helvetica Light"/>
              </a:rPr>
              <a:t>Women</a:t>
            </a:r>
          </a:p>
          <a:p>
            <a:pPr marL="0" marR="0" indent="0" algn="ctr" defTabSz="410765" rtl="0" fontAlgn="auto" latinLnBrk="0" hangingPunct="0">
              <a:lnSpc>
                <a:spcPct val="100000"/>
              </a:lnSpc>
              <a:spcBef>
                <a:spcPts val="0"/>
              </a:spcBef>
              <a:spcAft>
                <a:spcPts val="0"/>
              </a:spcAft>
              <a:buClrTx/>
              <a:buSzTx/>
              <a:buFontTx/>
              <a:buNone/>
              <a:tabLst/>
            </a:pPr>
            <a:r>
              <a:rPr lang="en-GB" sz="1600" noProof="0" dirty="0">
                <a:solidFill>
                  <a:schemeClr val="tx1"/>
                </a:solidFill>
                <a:latin typeface="Helvetica Light"/>
                <a:ea typeface="Helvetica Light"/>
                <a:cs typeface="Helvetica Light"/>
                <a:sym typeface="Helvetica Light"/>
              </a:rPr>
              <a:t>English +</a:t>
            </a:r>
            <a:endParaRPr kumimoji="0" lang="en-GB" sz="1600" b="0" i="0" u="none" strike="noStrike" cap="none" spc="0" normalizeH="0" baseline="0" noProof="0" dirty="0">
              <a:ln>
                <a:noFill/>
              </a:ln>
              <a:solidFill>
                <a:schemeClr val="tx1"/>
              </a:solidFill>
              <a:effectLst/>
              <a:uFillTx/>
              <a:latin typeface="Helvetica Light"/>
              <a:ea typeface="Helvetica Light"/>
              <a:cs typeface="Helvetica Light"/>
              <a:sym typeface="Helvetica Light"/>
            </a:endParaRPr>
          </a:p>
        </p:txBody>
      </p:sp>
      <p:sp>
        <p:nvSpPr>
          <p:cNvPr id="32" name="Rectangle: Rounded Corners 31">
            <a:extLst>
              <a:ext uri="{FF2B5EF4-FFF2-40B4-BE49-F238E27FC236}">
                <a16:creationId xmlns:a16="http://schemas.microsoft.com/office/drawing/2014/main" id="{A1D4129A-FBF0-33D3-49A6-155B0F43F2E8}"/>
              </a:ext>
            </a:extLst>
          </p:cNvPr>
          <p:cNvSpPr/>
          <p:nvPr/>
        </p:nvSpPr>
        <p:spPr>
          <a:xfrm>
            <a:off x="4980501" y="5396326"/>
            <a:ext cx="1893829" cy="1013791"/>
          </a:xfrm>
          <a:prstGeom prst="roundRect">
            <a:avLst/>
          </a:prstGeom>
          <a:solidFill>
            <a:schemeClr val="accent5"/>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algn="ctr"/>
            <a:r>
              <a:rPr lang="en-GB" sz="1600" noProof="0" dirty="0">
                <a:solidFill>
                  <a:schemeClr val="tx1"/>
                </a:solidFill>
              </a:rPr>
              <a:t>Returning aid workers</a:t>
            </a:r>
          </a:p>
          <a:p>
            <a:pPr algn="ctr"/>
            <a:r>
              <a:rPr lang="en-GB" sz="1600" noProof="0" dirty="0">
                <a:solidFill>
                  <a:schemeClr val="tx1"/>
                </a:solidFill>
                <a:latin typeface="Helvetica Light"/>
                <a:ea typeface="Helvetica Light"/>
                <a:cs typeface="Helvetica Light"/>
                <a:sym typeface="Helvetica Light"/>
              </a:rPr>
              <a:t>English +</a:t>
            </a:r>
            <a:endParaRPr kumimoji="0" lang="en-GB" sz="1600" b="0" i="0" u="none" strike="noStrike" cap="none" spc="0" normalizeH="0" baseline="0" noProof="0" dirty="0">
              <a:ln>
                <a:noFill/>
              </a:ln>
              <a:solidFill>
                <a:schemeClr val="tx1"/>
              </a:solidFill>
              <a:effectLst/>
              <a:uFillTx/>
              <a:latin typeface="Helvetica Light"/>
              <a:ea typeface="Helvetica Light"/>
              <a:cs typeface="Helvetica Light"/>
              <a:sym typeface="Helvetica Light"/>
            </a:endParaRPr>
          </a:p>
        </p:txBody>
      </p:sp>
      <p:sp>
        <p:nvSpPr>
          <p:cNvPr id="33" name="Rectangle: Rounded Corners 32">
            <a:extLst>
              <a:ext uri="{FF2B5EF4-FFF2-40B4-BE49-F238E27FC236}">
                <a16:creationId xmlns:a16="http://schemas.microsoft.com/office/drawing/2014/main" id="{DB418880-1F27-1814-2EDD-11CEF888E42C}"/>
              </a:ext>
            </a:extLst>
          </p:cNvPr>
          <p:cNvSpPr/>
          <p:nvPr/>
        </p:nvSpPr>
        <p:spPr>
          <a:xfrm>
            <a:off x="2727637" y="5409580"/>
            <a:ext cx="1893829" cy="1013791"/>
          </a:xfrm>
          <a:prstGeom prst="roundRect">
            <a:avLst/>
          </a:prstGeom>
          <a:solidFill>
            <a:schemeClr val="accent5"/>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algn="ctr"/>
            <a:r>
              <a:rPr lang="en-GB" sz="1600" noProof="0" dirty="0">
                <a:solidFill>
                  <a:schemeClr val="tx1"/>
                </a:solidFill>
              </a:rPr>
              <a:t>Adults nearing retirement</a:t>
            </a:r>
          </a:p>
          <a:p>
            <a:pPr algn="ctr"/>
            <a:r>
              <a:rPr lang="en-GB" sz="1600" noProof="0" dirty="0">
                <a:solidFill>
                  <a:schemeClr val="tx1"/>
                </a:solidFill>
                <a:latin typeface="Helvetica Light"/>
                <a:ea typeface="Helvetica Light"/>
                <a:cs typeface="Helvetica Light"/>
                <a:sym typeface="Helvetica Light"/>
              </a:rPr>
              <a:t>English + </a:t>
            </a:r>
            <a:endParaRPr kumimoji="0" lang="en-GB" sz="1600" b="0" i="0" u="none" strike="noStrike" cap="none" spc="0" normalizeH="0" baseline="0" noProof="0" dirty="0">
              <a:ln>
                <a:noFill/>
              </a:ln>
              <a:solidFill>
                <a:schemeClr val="tx1"/>
              </a:solidFill>
              <a:effectLst/>
              <a:uFillTx/>
              <a:latin typeface="Helvetica Light"/>
              <a:ea typeface="Helvetica Light"/>
              <a:cs typeface="Helvetica Light"/>
              <a:sym typeface="Helvetica Light"/>
            </a:endParaRPr>
          </a:p>
        </p:txBody>
      </p:sp>
      <p:sp>
        <p:nvSpPr>
          <p:cNvPr id="34" name="Rectangle: Rounded Corners 33">
            <a:extLst>
              <a:ext uri="{FF2B5EF4-FFF2-40B4-BE49-F238E27FC236}">
                <a16:creationId xmlns:a16="http://schemas.microsoft.com/office/drawing/2014/main" id="{A3A1542F-1A9D-D50A-75EB-6FDC990AC616}"/>
              </a:ext>
            </a:extLst>
          </p:cNvPr>
          <p:cNvSpPr/>
          <p:nvPr/>
        </p:nvSpPr>
        <p:spPr>
          <a:xfrm>
            <a:off x="397565" y="5382151"/>
            <a:ext cx="1893829" cy="1013791"/>
          </a:xfrm>
          <a:prstGeom prst="roundRect">
            <a:avLst/>
          </a:prstGeom>
          <a:solidFill>
            <a:schemeClr val="accent5"/>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algn="ctr"/>
            <a:r>
              <a:rPr lang="en-GB" sz="1600" noProof="0" dirty="0">
                <a:solidFill>
                  <a:schemeClr val="tx1"/>
                </a:solidFill>
              </a:rPr>
              <a:t>Learners with difficulties</a:t>
            </a:r>
          </a:p>
          <a:p>
            <a:pPr algn="ctr"/>
            <a:r>
              <a:rPr lang="en-GB" sz="1600" noProof="0" dirty="0">
                <a:solidFill>
                  <a:schemeClr val="tx1"/>
                </a:solidFill>
                <a:latin typeface="Helvetica Light"/>
                <a:ea typeface="Helvetica Light"/>
                <a:cs typeface="Helvetica Light"/>
                <a:sym typeface="Helvetica Light"/>
              </a:rPr>
              <a:t>English +</a:t>
            </a:r>
            <a:endParaRPr kumimoji="0" lang="en-GB" sz="1600" b="0" i="0" u="none" strike="noStrike" cap="none" spc="0" normalizeH="0" baseline="0" noProof="0" dirty="0">
              <a:ln>
                <a:noFill/>
              </a:ln>
              <a:solidFill>
                <a:schemeClr val="tx1"/>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33813818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Effect transition="in" filter="fade">
                                      <p:cBhvr>
                                        <p:cTn id="49" dur="500"/>
                                        <p:tgtEl>
                                          <p:spTgt spid="3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animEffect transition="in" filter="fade">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30C9C6-1D4C-EBC2-FC29-7BD601D9E47F}"/>
              </a:ext>
            </a:extLst>
          </p:cNvPr>
          <p:cNvSpPr>
            <a:spLocks noGrp="1"/>
          </p:cNvSpPr>
          <p:nvPr>
            <p:ph sz="quarter" idx="12"/>
          </p:nvPr>
        </p:nvSpPr>
        <p:spPr>
          <a:xfrm>
            <a:off x="484912" y="900605"/>
            <a:ext cx="5574006" cy="5003801"/>
          </a:xfrm>
        </p:spPr>
        <p:txBody>
          <a:bodyPr/>
          <a:lstStyle/>
          <a:p>
            <a:pPr>
              <a:spcBef>
                <a:spcPts val="400"/>
              </a:spcBef>
            </a:pPr>
            <a:r>
              <a:rPr lang="en-US" sz="2000" b="1" dirty="0"/>
              <a:t>Define</a:t>
            </a:r>
            <a:r>
              <a:rPr lang="en-US" sz="2000" dirty="0"/>
              <a:t> </a:t>
            </a:r>
            <a:r>
              <a:rPr lang="en-US" sz="2000" b="1" dirty="0"/>
              <a:t>assessment</a:t>
            </a:r>
            <a:r>
              <a:rPr lang="en-US" sz="2000" dirty="0"/>
              <a:t> </a:t>
            </a:r>
            <a:r>
              <a:rPr lang="en-US" sz="2000" b="1" dirty="0"/>
              <a:t>purpose</a:t>
            </a:r>
            <a:endParaRPr lang="en-US" sz="2000" dirty="0"/>
          </a:p>
          <a:p>
            <a:pPr>
              <a:spcBef>
                <a:spcPts val="400"/>
              </a:spcBef>
            </a:pPr>
            <a:r>
              <a:rPr lang="en-US" sz="2000" dirty="0"/>
              <a:t>Establish a clear function: verification of learning outcomes for RPL or formal qualification.</a:t>
            </a:r>
          </a:p>
          <a:p>
            <a:pPr>
              <a:spcBef>
                <a:spcPts val="400"/>
              </a:spcBef>
            </a:pPr>
            <a:r>
              <a:rPr lang="en-US" sz="2000" dirty="0"/>
              <a:t>Delimitation – </a:t>
            </a:r>
            <a:r>
              <a:rPr lang="en-US" sz="2000" dirty="0" err="1"/>
              <a:t>validatable</a:t>
            </a:r>
            <a:r>
              <a:rPr lang="en-US" sz="2000" dirty="0"/>
              <a:t> evidence</a:t>
            </a:r>
          </a:p>
          <a:p>
            <a:pPr>
              <a:spcBef>
                <a:spcPts val="400"/>
              </a:spcBef>
            </a:pPr>
            <a:endParaRPr lang="en-US" sz="400" dirty="0"/>
          </a:p>
          <a:p>
            <a:pPr>
              <a:spcBef>
                <a:spcPts val="400"/>
              </a:spcBef>
            </a:pPr>
            <a:r>
              <a:rPr lang="en-US" sz="2000" b="1" dirty="0"/>
              <a:t>Align</a:t>
            </a:r>
            <a:r>
              <a:rPr lang="en-US" sz="2000" dirty="0"/>
              <a:t> </a:t>
            </a:r>
            <a:r>
              <a:rPr lang="en-US" sz="2000" b="1" dirty="0"/>
              <a:t>with</a:t>
            </a:r>
            <a:r>
              <a:rPr lang="en-US" sz="2000" dirty="0"/>
              <a:t> </a:t>
            </a:r>
            <a:r>
              <a:rPr lang="en-US" sz="2000" b="1" dirty="0"/>
              <a:t>standards</a:t>
            </a:r>
            <a:endParaRPr lang="en-US" sz="2000" dirty="0"/>
          </a:p>
          <a:p>
            <a:pPr>
              <a:spcBef>
                <a:spcPts val="400"/>
              </a:spcBef>
            </a:pPr>
            <a:r>
              <a:rPr lang="en-US" sz="2000" dirty="0"/>
              <a:t>Determine reference framework </a:t>
            </a:r>
          </a:p>
          <a:p>
            <a:pPr>
              <a:spcBef>
                <a:spcPts val="400"/>
              </a:spcBef>
            </a:pPr>
            <a:r>
              <a:rPr lang="en-US" sz="2000" dirty="0"/>
              <a:t>Each portfolio category must be aligned with these standards.</a:t>
            </a:r>
          </a:p>
          <a:p>
            <a:pPr>
              <a:spcBef>
                <a:spcPts val="400"/>
              </a:spcBef>
            </a:pPr>
            <a:endParaRPr lang="en-US" sz="400" dirty="0"/>
          </a:p>
          <a:p>
            <a:pPr>
              <a:spcBef>
                <a:spcPts val="400"/>
              </a:spcBef>
            </a:pPr>
            <a:r>
              <a:rPr lang="en-US" sz="2000" b="1" dirty="0"/>
              <a:t>Specify</a:t>
            </a:r>
            <a:r>
              <a:rPr lang="en-US" sz="2000" dirty="0"/>
              <a:t> </a:t>
            </a:r>
            <a:r>
              <a:rPr lang="en-US" sz="2000" b="1" dirty="0"/>
              <a:t>evidence</a:t>
            </a:r>
            <a:r>
              <a:rPr lang="en-US" sz="2000" dirty="0"/>
              <a:t> </a:t>
            </a:r>
            <a:r>
              <a:rPr lang="en-US" sz="2000" b="1" dirty="0"/>
              <a:t>requirements</a:t>
            </a:r>
            <a:endParaRPr lang="en-US" sz="2000" dirty="0"/>
          </a:p>
          <a:p>
            <a:pPr>
              <a:spcBef>
                <a:spcPts val="400"/>
              </a:spcBef>
            </a:pPr>
            <a:r>
              <a:rPr lang="en-US" sz="2000" dirty="0"/>
              <a:t>Define what types of evidence will be accepted </a:t>
            </a:r>
          </a:p>
          <a:p>
            <a:pPr>
              <a:spcBef>
                <a:spcPts val="400"/>
              </a:spcBef>
            </a:pPr>
            <a:r>
              <a:rPr lang="en-US" sz="2000" dirty="0" err="1"/>
              <a:t>Operationalise</a:t>
            </a:r>
            <a:r>
              <a:rPr lang="en-US" sz="2000" dirty="0"/>
              <a:t> criteria: </a:t>
            </a:r>
            <a:r>
              <a:rPr lang="en-US" sz="2000" i="1" dirty="0"/>
              <a:t>authenticity, validity, sufficiency, currency</a:t>
            </a:r>
            <a:r>
              <a:rPr lang="en-US" sz="2000" dirty="0"/>
              <a:t>.</a:t>
            </a:r>
          </a:p>
          <a:p>
            <a:pPr>
              <a:spcBef>
                <a:spcPts val="400"/>
              </a:spcBef>
            </a:pPr>
            <a:endParaRPr lang="en-US" sz="400" dirty="0"/>
          </a:p>
          <a:p>
            <a:pPr>
              <a:spcBef>
                <a:spcPts val="400"/>
              </a:spcBef>
            </a:pPr>
            <a:r>
              <a:rPr lang="en-US" sz="2000" b="1" dirty="0"/>
              <a:t>Design structure and templates</a:t>
            </a:r>
            <a:endParaRPr lang="en-US" sz="2000" dirty="0"/>
          </a:p>
          <a:p>
            <a:pPr>
              <a:spcBef>
                <a:spcPts val="400"/>
              </a:spcBef>
            </a:pPr>
            <a:r>
              <a:rPr lang="en-US" sz="2000" dirty="0"/>
              <a:t>Specify a uniform structure </a:t>
            </a:r>
          </a:p>
          <a:p>
            <a:pPr>
              <a:spcBef>
                <a:spcPts val="400"/>
              </a:spcBef>
            </a:pPr>
            <a:r>
              <a:rPr lang="en-US" sz="2000" dirty="0"/>
              <a:t>Provide templates or checklists </a:t>
            </a:r>
          </a:p>
          <a:p>
            <a:pPr>
              <a:spcBef>
                <a:spcPts val="400"/>
              </a:spcBef>
            </a:pPr>
            <a:endParaRPr lang="en-US" sz="2000" dirty="0"/>
          </a:p>
          <a:p>
            <a:endParaRPr lang="de-DE" dirty="0"/>
          </a:p>
        </p:txBody>
      </p:sp>
      <p:sp>
        <p:nvSpPr>
          <p:cNvPr id="3" name="Title 2">
            <a:extLst>
              <a:ext uri="{FF2B5EF4-FFF2-40B4-BE49-F238E27FC236}">
                <a16:creationId xmlns:a16="http://schemas.microsoft.com/office/drawing/2014/main" id="{91C82B1F-F41C-F0D8-290D-5CE3FFE5B2D2}"/>
              </a:ext>
            </a:extLst>
          </p:cNvPr>
          <p:cNvSpPr>
            <a:spLocks noGrp="1"/>
          </p:cNvSpPr>
          <p:nvPr>
            <p:ph type="title"/>
          </p:nvPr>
        </p:nvSpPr>
        <p:spPr>
          <a:xfrm>
            <a:off x="515938" y="413609"/>
            <a:ext cx="10511496" cy="463645"/>
          </a:xfrm>
        </p:spPr>
        <p:txBody>
          <a:bodyPr/>
          <a:lstStyle/>
          <a:p>
            <a:r>
              <a:rPr lang="de-DE" sz="2800" dirty="0"/>
              <a:t>Assessment Portfolio – Designerperspektive</a:t>
            </a:r>
            <a:br>
              <a:rPr lang="de-DE" dirty="0"/>
            </a:br>
            <a:endParaRPr lang="de-DE" dirty="0"/>
          </a:p>
        </p:txBody>
      </p:sp>
      <p:sp>
        <p:nvSpPr>
          <p:cNvPr id="4" name="Slide Number Placeholder 3">
            <a:extLst>
              <a:ext uri="{FF2B5EF4-FFF2-40B4-BE49-F238E27FC236}">
                <a16:creationId xmlns:a16="http://schemas.microsoft.com/office/drawing/2014/main" id="{3AC0328B-83AA-2819-9C95-1BF5027394F1}"/>
              </a:ext>
            </a:extLst>
          </p:cNvPr>
          <p:cNvSpPr>
            <a:spLocks noGrp="1"/>
          </p:cNvSpPr>
          <p:nvPr>
            <p:ph type="sldNum" sz="quarter" idx="4"/>
          </p:nvPr>
        </p:nvSpPr>
        <p:spPr/>
        <p:txBody>
          <a:bodyPr/>
          <a:lstStyle/>
          <a:p>
            <a:fld id="{B82005ED-509E-4485-8906-764A9FDA5023}" type="slidenum">
              <a:rPr lang="de-DE" smtClean="0"/>
              <a:pPr/>
              <a:t>13</a:t>
            </a:fld>
            <a:endParaRPr lang="de-DE" dirty="0"/>
          </a:p>
        </p:txBody>
      </p:sp>
      <p:sp>
        <p:nvSpPr>
          <p:cNvPr id="5" name="Content Placeholder 1">
            <a:extLst>
              <a:ext uri="{FF2B5EF4-FFF2-40B4-BE49-F238E27FC236}">
                <a16:creationId xmlns:a16="http://schemas.microsoft.com/office/drawing/2014/main" id="{6E1EE208-FA87-F131-C788-AD5DD9680AC0}"/>
              </a:ext>
            </a:extLst>
          </p:cNvPr>
          <p:cNvSpPr txBox="1">
            <a:spLocks/>
          </p:cNvSpPr>
          <p:nvPr/>
        </p:nvSpPr>
        <p:spPr>
          <a:xfrm>
            <a:off x="6426404" y="978983"/>
            <a:ext cx="5574006" cy="5003801"/>
          </a:xfrm>
          <a:prstGeom prst="rect">
            <a:avLst/>
          </a:prstGeom>
        </p:spPr>
        <p:txBody>
          <a:bodyPr vert="horz" lIns="0" tIns="0" rIns="0" bIns="0" rtlCol="0">
            <a:noAutofit/>
          </a:bodyPr>
          <a:lstStyle>
            <a:lvl1pPr marL="0" marR="0" indent="0" algn="l" defTabSz="410765" eaLnBrk="1" latinLnBrk="0" hangingPunct="1">
              <a:lnSpc>
                <a:spcPct val="100000"/>
              </a:lnSpc>
              <a:spcBef>
                <a:spcPts val="1125"/>
              </a:spcBef>
              <a:spcAft>
                <a:spcPts val="0"/>
              </a:spcAft>
              <a:buClr>
                <a:schemeClr val="accent1"/>
              </a:buClr>
              <a:buSzPct val="120000"/>
              <a:buFontTx/>
              <a:buNone/>
              <a:tabLst/>
              <a:defRPr lang="de-DE" sz="2200" b="0" i="0" u="none" strike="noStrike" cap="none" spc="0" baseline="0">
                <a:ln>
                  <a:noFill/>
                </a:ln>
                <a:solidFill>
                  <a:schemeClr val="bg1"/>
                </a:solidFill>
                <a:uFillTx/>
                <a:latin typeface="+mn-lt"/>
                <a:ea typeface="+mn-ea"/>
                <a:cs typeface="+mn-cs"/>
                <a:sym typeface="Arial"/>
              </a:defRPr>
            </a:lvl1pPr>
            <a:lvl2pPr marL="0" marR="0" indent="-355600" algn="l" defTabSz="410765" eaLnBrk="1" latinLnBrk="0" hangingPunct="1">
              <a:lnSpc>
                <a:spcPct val="100000"/>
              </a:lnSpc>
              <a:spcBef>
                <a:spcPts val="1000"/>
              </a:spcBef>
              <a:spcAft>
                <a:spcPts val="0"/>
              </a:spcAft>
              <a:buClr>
                <a:schemeClr val="accent1"/>
              </a:buClr>
              <a:buSzTx/>
              <a:buFont typeface="Arial" panose="020B0604020202020204" pitchFamily="34" charset="0"/>
              <a:buChar char="•"/>
              <a:tabLst/>
              <a:defRPr lang="de-DE" sz="2200" b="0" i="0" u="none" strike="noStrike" cap="none" spc="0" baseline="0">
                <a:ln>
                  <a:noFill/>
                </a:ln>
                <a:solidFill>
                  <a:schemeClr val="bg1"/>
                </a:solidFill>
                <a:uFillTx/>
                <a:latin typeface="+mn-lt"/>
                <a:ea typeface="+mn-ea"/>
                <a:cs typeface="+mn-cs"/>
                <a:sym typeface="Arial"/>
              </a:defRPr>
            </a:lvl2pPr>
            <a:lvl3pPr marL="72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defRPr lang="de-DE" sz="2000" b="0" i="0" u="none" strike="noStrike" cap="none" spc="0" baseline="0">
                <a:ln>
                  <a:noFill/>
                </a:ln>
                <a:solidFill>
                  <a:schemeClr val="bg1"/>
                </a:solidFill>
                <a:uFillTx/>
                <a:latin typeface="+mn-lt"/>
                <a:ea typeface="+mn-ea"/>
                <a:cs typeface="+mn-cs"/>
                <a:sym typeface="Arial"/>
              </a:defRPr>
            </a:lvl3pPr>
            <a:lvl4pPr marL="108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tab pos="804863" algn="l"/>
              </a:tabLst>
              <a:defRPr lang="de-DE" sz="2000" b="0" i="0" u="none" strike="noStrike" cap="none" spc="0" baseline="0" dirty="0" smtClean="0">
                <a:ln>
                  <a:noFill/>
                </a:ln>
                <a:solidFill>
                  <a:schemeClr val="tx2"/>
                </a:solidFill>
                <a:uFillTx/>
                <a:latin typeface="+mn-lt"/>
                <a:ea typeface="+mn-ea"/>
                <a:cs typeface="+mn-cs"/>
                <a:sym typeface="Arial"/>
              </a:defRPr>
            </a:lvl4pPr>
            <a:lvl5pPr marL="447675" marR="0" indent="0" algn="l" defTabSz="410765" eaLnBrk="1" latinLnBrk="0" hangingPunct="1">
              <a:lnSpc>
                <a:spcPct val="100000"/>
              </a:lnSpc>
              <a:spcBef>
                <a:spcPts val="1000"/>
              </a:spcBef>
              <a:spcAft>
                <a:spcPts val="0"/>
              </a:spcAft>
              <a:buClrTx/>
              <a:buSzTx/>
              <a:buFontTx/>
              <a:buNone/>
              <a:tabLst/>
              <a:defRPr lang="de-DE" sz="2000" b="0" i="0" u="none" strike="noStrike" cap="none" spc="0" baseline="0" dirty="0">
                <a:ln>
                  <a:noFill/>
                </a:ln>
                <a:solidFill>
                  <a:srgbClr val="000000"/>
                </a:solidFill>
                <a:uFillTx/>
                <a:latin typeface="+mn-lt"/>
                <a:ea typeface="+mn-ea"/>
                <a:cs typeface="+mn-cs"/>
                <a:sym typeface="Arial"/>
              </a:defRPr>
            </a:lvl5pPr>
            <a:lvl6pPr marL="0" marR="0" indent="11430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6pPr>
            <a:lvl7pPr marL="0" marR="0" indent="13716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7pPr>
            <a:lvl8pPr marL="0" marR="0" indent="16002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8pPr>
            <a:lvl9pPr marL="0" marR="0" indent="18288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9pPr>
          </a:lstStyle>
          <a:p>
            <a:pPr>
              <a:spcBef>
                <a:spcPts val="400"/>
              </a:spcBef>
            </a:pPr>
            <a:r>
              <a:rPr lang="en-US" sz="2000" b="1" dirty="0"/>
              <a:t>Develop</a:t>
            </a:r>
            <a:r>
              <a:rPr lang="en-US" sz="2000" dirty="0"/>
              <a:t> </a:t>
            </a:r>
            <a:r>
              <a:rPr lang="en-US" sz="2000" b="1" dirty="0"/>
              <a:t>reflective</a:t>
            </a:r>
            <a:r>
              <a:rPr lang="en-US" sz="2000" dirty="0"/>
              <a:t> </a:t>
            </a:r>
            <a:r>
              <a:rPr lang="en-US" sz="2000" b="1" dirty="0"/>
              <a:t>prompts</a:t>
            </a:r>
          </a:p>
          <a:p>
            <a:pPr>
              <a:spcBef>
                <a:spcPts val="400"/>
              </a:spcBef>
            </a:pPr>
            <a:r>
              <a:rPr lang="en-US" sz="2000" dirty="0"/>
              <a:t>Incorporate </a:t>
            </a:r>
            <a:r>
              <a:rPr lang="en-US" sz="2000" dirty="0" err="1"/>
              <a:t>standardised</a:t>
            </a:r>
            <a:r>
              <a:rPr lang="en-US" sz="2000" dirty="0"/>
              <a:t> questions that highlight the link between experience and competence.</a:t>
            </a:r>
          </a:p>
          <a:p>
            <a:pPr>
              <a:spcBef>
                <a:spcPts val="400"/>
              </a:spcBef>
            </a:pPr>
            <a:endParaRPr lang="en-US" sz="400" dirty="0"/>
          </a:p>
          <a:p>
            <a:pPr>
              <a:spcBef>
                <a:spcPts val="400"/>
              </a:spcBef>
            </a:pPr>
            <a:r>
              <a:rPr lang="en-US" sz="2000" b="1" dirty="0"/>
              <a:t>Integrate</a:t>
            </a:r>
            <a:r>
              <a:rPr lang="en-US" sz="2000" dirty="0"/>
              <a:t> </a:t>
            </a:r>
            <a:r>
              <a:rPr lang="en-US" sz="2000" b="1" dirty="0"/>
              <a:t>facilitation</a:t>
            </a:r>
            <a:r>
              <a:rPr lang="en-US" sz="2000" dirty="0"/>
              <a:t> </a:t>
            </a:r>
            <a:r>
              <a:rPr lang="en-US" sz="2000" b="1" dirty="0"/>
              <a:t>model</a:t>
            </a:r>
            <a:endParaRPr lang="en-US" sz="2000" dirty="0"/>
          </a:p>
          <a:p>
            <a:pPr>
              <a:spcBef>
                <a:spcPts val="400"/>
              </a:spcBef>
            </a:pPr>
            <a:r>
              <a:rPr lang="en-US" sz="2000" dirty="0"/>
              <a:t>Define roles</a:t>
            </a:r>
          </a:p>
          <a:p>
            <a:pPr>
              <a:spcBef>
                <a:spcPts val="400"/>
              </a:spcBef>
            </a:pPr>
            <a:r>
              <a:rPr lang="en-US" sz="2000" dirty="0"/>
              <a:t>Guidelines for facilitators</a:t>
            </a:r>
          </a:p>
          <a:p>
            <a:pPr>
              <a:spcBef>
                <a:spcPts val="400"/>
              </a:spcBef>
            </a:pPr>
            <a:endParaRPr lang="en-US" sz="400" dirty="0"/>
          </a:p>
          <a:p>
            <a:pPr>
              <a:spcBef>
                <a:spcPts val="400"/>
              </a:spcBef>
            </a:pPr>
            <a:r>
              <a:rPr lang="en-US" sz="2000" b="1" dirty="0"/>
              <a:t>Assessment procedure</a:t>
            </a:r>
            <a:endParaRPr lang="en-US" sz="2000" dirty="0"/>
          </a:p>
          <a:p>
            <a:pPr>
              <a:spcBef>
                <a:spcPts val="400"/>
              </a:spcBef>
            </a:pPr>
            <a:r>
              <a:rPr lang="en-US" sz="2000" dirty="0"/>
              <a:t>Regulate the process</a:t>
            </a:r>
          </a:p>
          <a:p>
            <a:pPr>
              <a:spcBef>
                <a:spcPts val="400"/>
              </a:spcBef>
            </a:pPr>
            <a:r>
              <a:rPr lang="en-US" sz="2000" dirty="0"/>
              <a:t>Develop assessment grids to ensure consistency</a:t>
            </a:r>
          </a:p>
          <a:p>
            <a:pPr>
              <a:spcBef>
                <a:spcPts val="400"/>
              </a:spcBef>
            </a:pPr>
            <a:endParaRPr lang="en-US" sz="400" dirty="0"/>
          </a:p>
          <a:p>
            <a:pPr>
              <a:spcBef>
                <a:spcPts val="400"/>
              </a:spcBef>
            </a:pPr>
            <a:r>
              <a:rPr lang="en-US" sz="2000" b="1" dirty="0"/>
              <a:t>Quality assurance</a:t>
            </a:r>
            <a:endParaRPr lang="en-US" sz="2000" dirty="0"/>
          </a:p>
          <a:p>
            <a:pPr>
              <a:spcBef>
                <a:spcPts val="400"/>
              </a:spcBef>
            </a:pPr>
            <a:r>
              <a:rPr lang="en-US" sz="2000" dirty="0"/>
              <a:t>Moderation, second marking, peer review, calibration of assessors</a:t>
            </a:r>
          </a:p>
          <a:p>
            <a:pPr>
              <a:spcBef>
                <a:spcPts val="400"/>
              </a:spcBef>
            </a:pPr>
            <a:r>
              <a:rPr lang="en-US" sz="2000" dirty="0"/>
              <a:t>Documentation and archiving of portfolios</a:t>
            </a:r>
          </a:p>
          <a:p>
            <a:endParaRPr lang="en-US" dirty="0"/>
          </a:p>
        </p:txBody>
      </p:sp>
    </p:spTree>
    <p:extLst>
      <p:ext uri="{BB962C8B-B14F-4D97-AF65-F5344CB8AC3E}">
        <p14:creationId xmlns:p14="http://schemas.microsoft.com/office/powerpoint/2010/main" val="269634593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708053-F895-61F0-DF2B-4F6FBA7BD0FC}"/>
              </a:ext>
            </a:extLst>
          </p:cNvPr>
          <p:cNvSpPr>
            <a:spLocks noGrp="1"/>
          </p:cNvSpPr>
          <p:nvPr>
            <p:ph type="title"/>
          </p:nvPr>
        </p:nvSpPr>
        <p:spPr/>
        <p:txBody>
          <a:bodyPr/>
          <a:lstStyle/>
          <a:p>
            <a:r>
              <a:rPr lang="en-US" sz="2800" dirty="0"/>
              <a:t>Design perspective: Biographical - Systematic Portfolio</a:t>
            </a:r>
            <a:endParaRPr lang="de-DE" sz="2800" dirty="0"/>
          </a:p>
        </p:txBody>
      </p:sp>
      <p:sp>
        <p:nvSpPr>
          <p:cNvPr id="4" name="Slide Number Placeholder 3">
            <a:extLst>
              <a:ext uri="{FF2B5EF4-FFF2-40B4-BE49-F238E27FC236}">
                <a16:creationId xmlns:a16="http://schemas.microsoft.com/office/drawing/2014/main" id="{8325A1EE-D331-54DE-E4D4-F59AF1599F0E}"/>
              </a:ext>
            </a:extLst>
          </p:cNvPr>
          <p:cNvSpPr>
            <a:spLocks noGrp="1"/>
          </p:cNvSpPr>
          <p:nvPr>
            <p:ph type="sldNum" sz="quarter" idx="4"/>
          </p:nvPr>
        </p:nvSpPr>
        <p:spPr/>
        <p:txBody>
          <a:bodyPr/>
          <a:lstStyle/>
          <a:p>
            <a:fld id="{B82005ED-509E-4485-8906-764A9FDA5023}" type="slidenum">
              <a:rPr lang="de-DE" smtClean="0"/>
              <a:pPr/>
              <a:t>14</a:t>
            </a:fld>
            <a:endParaRPr lang="de-DE" dirty="0"/>
          </a:p>
        </p:txBody>
      </p:sp>
      <p:sp>
        <p:nvSpPr>
          <p:cNvPr id="5" name="Rectangle 1">
            <a:extLst>
              <a:ext uri="{FF2B5EF4-FFF2-40B4-BE49-F238E27FC236}">
                <a16:creationId xmlns:a16="http://schemas.microsoft.com/office/drawing/2014/main" id="{9489FEB1-B0FE-836E-E99B-689FE2D52627}"/>
              </a:ext>
            </a:extLst>
          </p:cNvPr>
          <p:cNvSpPr>
            <a:spLocks noGrp="1" noChangeArrowheads="1"/>
          </p:cNvSpPr>
          <p:nvPr>
            <p:ph sz="quarter" idx="12"/>
          </p:nvPr>
        </p:nvSpPr>
        <p:spPr bwMode="auto">
          <a:xfrm>
            <a:off x="222067" y="983691"/>
            <a:ext cx="6100354" cy="536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Bef>
                <a:spcPts val="400"/>
              </a:spcBef>
            </a:pPr>
            <a:r>
              <a:rPr lang="en-US" sz="1800" b="1" dirty="0"/>
              <a:t>Define the purpose</a:t>
            </a:r>
            <a:endParaRPr lang="en-US" sz="1800" dirty="0"/>
          </a:p>
          <a:p>
            <a:pPr>
              <a:spcBef>
                <a:spcPts val="400"/>
              </a:spcBef>
            </a:pPr>
            <a:r>
              <a:rPr lang="en-US" sz="1800" dirty="0"/>
              <a:t>Main function: competence biography that reveals learning across all life domains.</a:t>
            </a:r>
          </a:p>
          <a:p>
            <a:pPr>
              <a:spcBef>
                <a:spcPts val="400"/>
              </a:spcBef>
            </a:pPr>
            <a:r>
              <a:rPr lang="en-US" sz="1800" dirty="0"/>
              <a:t>Delimitation: evidence against standards and narrative connections and hidden competences.</a:t>
            </a:r>
          </a:p>
          <a:p>
            <a:pPr>
              <a:spcBef>
                <a:spcPts val="400"/>
              </a:spcBef>
            </a:pPr>
            <a:r>
              <a:rPr lang="en-US" sz="1800" b="1" dirty="0"/>
              <a:t>Align with recognition context</a:t>
            </a:r>
            <a:endParaRPr lang="en-US" sz="1800" dirty="0"/>
          </a:p>
          <a:p>
            <a:pPr>
              <a:spcBef>
                <a:spcPts val="400"/>
              </a:spcBef>
            </a:pPr>
            <a:r>
              <a:rPr lang="en-US" sz="1800" dirty="0"/>
              <a:t>Decide how life experiences will be linked to competence frameworks or qualification standards.</a:t>
            </a:r>
          </a:p>
          <a:p>
            <a:pPr>
              <a:spcBef>
                <a:spcPts val="400"/>
              </a:spcBef>
            </a:pPr>
            <a:r>
              <a:rPr lang="en-US" sz="1800" dirty="0"/>
              <a:t>Ensure flexibility: representation of diverse</a:t>
            </a:r>
          </a:p>
          <a:p>
            <a:pPr>
              <a:spcBef>
                <a:spcPts val="400"/>
              </a:spcBef>
            </a:pPr>
            <a:r>
              <a:rPr lang="en-US" sz="1800" b="1" dirty="0"/>
              <a:t>Specify evidence and narrative requirements</a:t>
            </a:r>
            <a:endParaRPr lang="en-US" sz="1800" dirty="0"/>
          </a:p>
          <a:p>
            <a:pPr>
              <a:spcBef>
                <a:spcPts val="400"/>
              </a:spcBef>
            </a:pPr>
            <a:r>
              <a:rPr lang="en-US" sz="1800" dirty="0"/>
              <a:t>Accept traditional documents and alternative forms </a:t>
            </a:r>
          </a:p>
          <a:p>
            <a:pPr>
              <a:spcBef>
                <a:spcPts val="400"/>
              </a:spcBef>
            </a:pPr>
            <a:r>
              <a:rPr lang="en-US" sz="1800" dirty="0"/>
              <a:t>Encourage narrative explanations that accompany evidence.</a:t>
            </a:r>
          </a:p>
          <a:p>
            <a:pPr>
              <a:spcBef>
                <a:spcPts val="400"/>
              </a:spcBef>
            </a:pPr>
            <a:r>
              <a:rPr lang="en-US" sz="1800" b="1" dirty="0"/>
              <a:t>Design structure and templates</a:t>
            </a:r>
            <a:endParaRPr lang="en-US" sz="1800" dirty="0"/>
          </a:p>
          <a:p>
            <a:pPr>
              <a:spcBef>
                <a:spcPts val="400"/>
              </a:spcBef>
            </a:pPr>
            <a:r>
              <a:rPr lang="en-US" sz="1800" dirty="0"/>
              <a:t>Provide a biographical framework</a:t>
            </a:r>
          </a:p>
          <a:p>
            <a:pPr>
              <a:spcBef>
                <a:spcPts val="400"/>
              </a:spcBef>
            </a:pPr>
            <a:r>
              <a:rPr lang="en-US" sz="1800" dirty="0"/>
              <a:t>Use worksheets or guiding questions to help participants capture experiences systematically.</a:t>
            </a:r>
          </a:p>
        </p:txBody>
      </p:sp>
      <p:sp>
        <p:nvSpPr>
          <p:cNvPr id="6" name="TextBox 5">
            <a:extLst>
              <a:ext uri="{FF2B5EF4-FFF2-40B4-BE49-F238E27FC236}">
                <a16:creationId xmlns:a16="http://schemas.microsoft.com/office/drawing/2014/main" id="{E04E1CB9-9562-FC3F-09C1-EB5B2703B779}"/>
              </a:ext>
            </a:extLst>
          </p:cNvPr>
          <p:cNvSpPr txBox="1"/>
          <p:nvPr/>
        </p:nvSpPr>
        <p:spPr>
          <a:xfrm>
            <a:off x="6332131" y="1020011"/>
            <a:ext cx="5907768" cy="53505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r>
              <a:rPr lang="en-US" sz="1900" b="1" dirty="0"/>
              <a:t>Develop reflective prompts</a:t>
            </a:r>
            <a:endParaRPr lang="en-US" sz="1900" dirty="0"/>
          </a:p>
          <a:p>
            <a:r>
              <a:rPr lang="en-US" sz="1900" dirty="0"/>
              <a:t>Include questions that link experiences → competences</a:t>
            </a:r>
            <a:br>
              <a:rPr lang="en-US" sz="1900" dirty="0"/>
            </a:br>
            <a:r>
              <a:rPr lang="en-US" sz="1900" b="1" dirty="0"/>
              <a:t>Integrate facilitation model</a:t>
            </a:r>
            <a:endParaRPr lang="en-US" sz="1900" dirty="0"/>
          </a:p>
          <a:p>
            <a:r>
              <a:rPr lang="en-US" sz="1900" dirty="0"/>
              <a:t>Assign facilitators to support candidates </a:t>
            </a:r>
          </a:p>
          <a:p>
            <a:r>
              <a:rPr lang="en-US" sz="1900" dirty="0"/>
              <a:t>Provide alternatives (audio recording, video interviews) </a:t>
            </a:r>
          </a:p>
          <a:p>
            <a:r>
              <a:rPr lang="en-US" sz="1900" b="1" dirty="0"/>
              <a:t>Portfolio development procedure</a:t>
            </a:r>
            <a:endParaRPr lang="en-US" sz="1900" dirty="0"/>
          </a:p>
          <a:p>
            <a:r>
              <a:rPr lang="en-US" sz="1900" dirty="0"/>
              <a:t>Sequence: life history → competence mapping → evidence collection → reflection → compilation.</a:t>
            </a:r>
          </a:p>
          <a:p>
            <a:r>
              <a:rPr lang="en-US" sz="1900" dirty="0"/>
              <a:t>Allow iterative development: feedback and guidance.</a:t>
            </a:r>
          </a:p>
          <a:p>
            <a:r>
              <a:rPr lang="en-US" sz="1900" b="1" dirty="0"/>
              <a:t>Quality assurance</a:t>
            </a:r>
            <a:endParaRPr lang="en-US" sz="1900" dirty="0"/>
          </a:p>
          <a:p>
            <a:r>
              <a:rPr lang="en-US" sz="1900" dirty="0"/>
              <a:t>Train assessors to value both narrative and evidence.</a:t>
            </a:r>
          </a:p>
          <a:p>
            <a:r>
              <a:rPr lang="en-US" sz="1900" dirty="0"/>
              <a:t>Use moderation to ensure fairness where portfolios differ strongly in format </a:t>
            </a:r>
          </a:p>
          <a:p>
            <a:r>
              <a:rPr lang="en-US" sz="1900" dirty="0"/>
              <a:t>Document how biographical evidence is judged against standards.</a:t>
            </a:r>
          </a:p>
          <a:p>
            <a:pPr marL="0" marR="0" indent="0" algn="l" defTabSz="410765" rtl="0" fontAlgn="auto" latinLnBrk="0" hangingPunct="0">
              <a:lnSpc>
                <a:spcPct val="100000"/>
              </a:lnSpc>
              <a:spcBef>
                <a:spcPts val="0"/>
              </a:spcBef>
              <a:spcAft>
                <a:spcPts val="0"/>
              </a:spcAft>
              <a:buClrTx/>
              <a:buSzTx/>
              <a:buFontTx/>
              <a:buNone/>
              <a:tabLst/>
            </a:pPr>
            <a:endParaRPr kumimoji="0" lang="de-DE" sz="2000" b="0" i="0" u="none" strike="noStrike" cap="none" spc="0" normalizeH="0" baseline="0" dirty="0">
              <a:ln>
                <a:noFill/>
              </a:ln>
              <a:solidFill>
                <a:srgbClr val="000000"/>
              </a:solidFill>
              <a:effectLst/>
              <a:uFillTx/>
              <a:latin typeface="+mn-lt"/>
              <a:ea typeface="+mn-ea"/>
              <a:cs typeface="+mn-cs"/>
              <a:sym typeface="Arial"/>
            </a:endParaRPr>
          </a:p>
        </p:txBody>
      </p:sp>
    </p:spTree>
    <p:extLst>
      <p:ext uri="{BB962C8B-B14F-4D97-AF65-F5344CB8AC3E}">
        <p14:creationId xmlns:p14="http://schemas.microsoft.com/office/powerpoint/2010/main" val="8664020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E783BE-1FED-E6A7-2153-D3E7F3BADEAB}"/>
              </a:ext>
            </a:extLst>
          </p:cNvPr>
          <p:cNvSpPr>
            <a:spLocks noGrp="1"/>
          </p:cNvSpPr>
          <p:nvPr>
            <p:ph type="title"/>
          </p:nvPr>
        </p:nvSpPr>
        <p:spPr/>
        <p:txBody>
          <a:bodyPr/>
          <a:lstStyle/>
          <a:p>
            <a:r>
              <a:rPr lang="en-US" sz="2800" dirty="0"/>
              <a:t>Making portfolios accessible and relevant</a:t>
            </a:r>
            <a:endParaRPr lang="de-DE" sz="2800" dirty="0"/>
          </a:p>
        </p:txBody>
      </p:sp>
      <p:sp>
        <p:nvSpPr>
          <p:cNvPr id="4" name="Slide Number Placeholder 3">
            <a:extLst>
              <a:ext uri="{FF2B5EF4-FFF2-40B4-BE49-F238E27FC236}">
                <a16:creationId xmlns:a16="http://schemas.microsoft.com/office/drawing/2014/main" id="{87D4A9BA-BBA7-85D6-C48A-DBB372844257}"/>
              </a:ext>
            </a:extLst>
          </p:cNvPr>
          <p:cNvSpPr>
            <a:spLocks noGrp="1"/>
          </p:cNvSpPr>
          <p:nvPr>
            <p:ph type="sldNum" sz="quarter" idx="4"/>
          </p:nvPr>
        </p:nvSpPr>
        <p:spPr/>
        <p:txBody>
          <a:bodyPr/>
          <a:lstStyle/>
          <a:p>
            <a:fld id="{B82005ED-509E-4485-8906-764A9FDA5023}" type="slidenum">
              <a:rPr lang="de-DE" smtClean="0"/>
              <a:pPr/>
              <a:t>15</a:t>
            </a:fld>
            <a:endParaRPr lang="de-DE" dirty="0"/>
          </a:p>
        </p:txBody>
      </p:sp>
      <p:sp>
        <p:nvSpPr>
          <p:cNvPr id="5" name="Rectangle 1">
            <a:extLst>
              <a:ext uri="{FF2B5EF4-FFF2-40B4-BE49-F238E27FC236}">
                <a16:creationId xmlns:a16="http://schemas.microsoft.com/office/drawing/2014/main" id="{3AB74478-4005-654D-0750-C6A1040ABE80}"/>
              </a:ext>
            </a:extLst>
          </p:cNvPr>
          <p:cNvSpPr>
            <a:spLocks noGrp="1" noChangeArrowheads="1"/>
          </p:cNvSpPr>
          <p:nvPr>
            <p:ph sz="quarter" idx="12"/>
          </p:nvPr>
        </p:nvSpPr>
        <p:spPr bwMode="auto">
          <a:xfrm>
            <a:off x="521994" y="1112975"/>
            <a:ext cx="10707981"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1200"/>
              </a:spcBef>
              <a:spcAft>
                <a:spcPct val="0"/>
              </a:spcAft>
              <a:buClrTx/>
              <a:buSzTx/>
              <a:tabLst/>
            </a:pPr>
            <a:r>
              <a:rPr kumimoji="0" lang="de-DE" altLang="de-DE" b="1" i="0" u="none" strike="noStrike" cap="none" normalizeH="0" baseline="0" dirty="0">
                <a:ln>
                  <a:noFill/>
                </a:ln>
                <a:solidFill>
                  <a:schemeClr val="bg2"/>
                </a:solidFill>
                <a:effectLst/>
                <a:latin typeface="Arial" panose="020B0604020202020204" pitchFamily="34" charset="0"/>
              </a:rPr>
              <a:t>Use </a:t>
            </a:r>
            <a:r>
              <a:rPr kumimoji="0" lang="de-DE" altLang="de-DE" b="1" i="0" u="none" strike="noStrike" cap="none" normalizeH="0" baseline="0" dirty="0" err="1">
                <a:ln>
                  <a:noFill/>
                </a:ln>
                <a:solidFill>
                  <a:schemeClr val="bg2"/>
                </a:solidFill>
                <a:effectLst/>
                <a:latin typeface="Arial" panose="020B0604020202020204" pitchFamily="34" charset="0"/>
              </a:rPr>
              <a:t>target</a:t>
            </a:r>
            <a:r>
              <a:rPr kumimoji="0" lang="de-DE" altLang="de-DE" b="1" i="0" u="none" strike="noStrike" cap="none" normalizeH="0" baseline="0" dirty="0">
                <a:ln>
                  <a:noFill/>
                </a:ln>
                <a:solidFill>
                  <a:schemeClr val="bg2"/>
                </a:solidFill>
                <a:effectLst/>
                <a:latin typeface="Arial" panose="020B0604020202020204" pitchFamily="34" charset="0"/>
              </a:rPr>
              <a:t>-group </a:t>
            </a:r>
            <a:r>
              <a:rPr kumimoji="0" lang="de-DE" altLang="de-DE" b="1" i="0" u="none" strike="noStrike" cap="none" normalizeH="0" baseline="0" dirty="0" err="1">
                <a:ln>
                  <a:noFill/>
                </a:ln>
                <a:solidFill>
                  <a:schemeClr val="bg2"/>
                </a:solidFill>
                <a:effectLst/>
                <a:latin typeface="Arial" panose="020B0604020202020204" pitchFamily="34" charset="0"/>
              </a:rPr>
              <a:t>examples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Exercises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should</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draw</a:t>
            </a:r>
            <a:r>
              <a:rPr kumimoji="0" lang="de-DE" altLang="de-DE" b="0" i="0" u="none" strike="noStrike" cap="none" normalizeH="0" baseline="0" dirty="0">
                <a:ln>
                  <a:noFill/>
                </a:ln>
                <a:solidFill>
                  <a:schemeClr val="bg2"/>
                </a:solidFill>
                <a:effectLst/>
                <a:latin typeface="Arial" panose="020B0604020202020204" pitchFamily="34" charset="0"/>
              </a:rPr>
              <a:t> on </a:t>
            </a:r>
            <a:r>
              <a:rPr kumimoji="0" lang="de-DE" altLang="de-DE" b="0" i="0" u="none" strike="noStrike" cap="none" normalizeH="0" baseline="0" dirty="0" err="1">
                <a:ln>
                  <a:noFill/>
                </a:ln>
                <a:solidFill>
                  <a:schemeClr val="bg2"/>
                </a:solidFill>
                <a:effectLst/>
                <a:latin typeface="Arial" panose="020B0604020202020204" pitchFamily="34" charset="0"/>
              </a:rPr>
              <a:t>familiar</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situations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roles</a:t>
            </a:r>
            <a:r>
              <a:rPr kumimoji="0" lang="de-DE" altLang="de-DE" b="0" i="0" u="none" strike="noStrike" cap="none" normalizeH="0" baseline="0" dirty="0">
                <a:ln>
                  <a:noFill/>
                </a:ln>
                <a:solidFill>
                  <a:schemeClr val="bg2"/>
                </a:solidFill>
                <a:effectLst/>
                <a:latin typeface="Arial" panose="020B0604020202020204" pitchFamily="34" charset="0"/>
              </a:rPr>
              <a:t> and </a:t>
            </a:r>
            <a:r>
              <a:rPr kumimoji="0" lang="de-DE" altLang="de-DE" b="0" i="0" u="none" strike="noStrike" cap="none" normalizeH="0" baseline="0" dirty="0" err="1">
                <a:ln>
                  <a:noFill/>
                </a:ln>
                <a:solidFill>
                  <a:schemeClr val="bg2"/>
                </a:solidFill>
                <a:effectLst/>
                <a:latin typeface="Arial" panose="020B0604020202020204" pitchFamily="34" charset="0"/>
              </a:rPr>
              <a:t>contexts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from</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participants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daily</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lives</a:t>
            </a:r>
            <a:r>
              <a:rPr kumimoji="0" lang="de-DE" altLang="de-DE" b="0" i="0" u="none" strike="noStrike" cap="none" normalizeH="0" baseline="0" dirty="0">
                <a:ln>
                  <a:noFill/>
                </a:ln>
                <a:solidFill>
                  <a:schemeClr val="bg2"/>
                </a:solidFill>
                <a:effectLst/>
                <a:latin typeface="Arial" panose="020B0604020202020204" pitchFamily="34" charset="0"/>
              </a:rPr>
              <a:t>.</a:t>
            </a:r>
          </a:p>
          <a:p>
            <a:pPr marL="0" marR="0" lvl="0" indent="0" algn="l" defTabSz="914400" rtl="0" eaLnBrk="0" fontAlgn="base" latinLnBrk="0" hangingPunct="0">
              <a:lnSpc>
                <a:spcPct val="100000"/>
              </a:lnSpc>
              <a:spcBef>
                <a:spcPts val="1200"/>
              </a:spcBef>
              <a:spcAft>
                <a:spcPct val="0"/>
              </a:spcAft>
              <a:buClrTx/>
              <a:buSzTx/>
              <a:tabLst/>
            </a:pPr>
            <a:r>
              <a:rPr kumimoji="0" lang="de-DE" altLang="de-DE" b="1" i="0" u="none" strike="noStrike" cap="none" normalizeH="0" baseline="0" dirty="0">
                <a:ln>
                  <a:noFill/>
                </a:ln>
                <a:solidFill>
                  <a:schemeClr val="bg2"/>
                </a:solidFill>
                <a:effectLst/>
                <a:latin typeface="Arial" panose="020B0604020202020204" pitchFamily="34" charset="0"/>
              </a:rPr>
              <a:t>Storytelling and </a:t>
            </a:r>
            <a:r>
              <a:rPr kumimoji="0" lang="de-DE" altLang="de-DE" b="1" i="0" u="none" strike="noStrike" cap="none" normalizeH="0" baseline="0" dirty="0" err="1">
                <a:ln>
                  <a:noFill/>
                </a:ln>
                <a:solidFill>
                  <a:schemeClr val="bg2"/>
                </a:solidFill>
                <a:effectLst/>
                <a:latin typeface="Arial" panose="020B0604020202020204" pitchFamily="34" charset="0"/>
              </a:rPr>
              <a:t>lived</a:t>
            </a:r>
            <a:r>
              <a:rPr kumimoji="0" lang="de-DE" altLang="de-DE" b="1" i="0" u="none" strike="noStrike" cap="none" normalizeH="0" baseline="0" dirty="0">
                <a:ln>
                  <a:noFill/>
                </a:ln>
                <a:solidFill>
                  <a:schemeClr val="bg2"/>
                </a:solidFill>
                <a:effectLst/>
                <a:latin typeface="Arial" panose="020B0604020202020204" pitchFamily="34" charset="0"/>
              </a:rPr>
              <a:t> </a:t>
            </a:r>
            <a:r>
              <a:rPr kumimoji="0" lang="de-DE" altLang="de-DE" b="1" i="0" u="none" strike="noStrike" cap="none" normalizeH="0" baseline="0" dirty="0" err="1">
                <a:ln>
                  <a:noFill/>
                </a:ln>
                <a:solidFill>
                  <a:schemeClr val="bg2"/>
                </a:solidFill>
                <a:effectLst/>
                <a:latin typeface="Arial" panose="020B0604020202020204" pitchFamily="34" charset="0"/>
              </a:rPr>
              <a:t>experience</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Examples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from</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peers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or</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community</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members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make</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reflection</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easier</a:t>
            </a:r>
            <a:r>
              <a:rPr kumimoji="0" lang="de-DE" altLang="de-DE" b="0" i="0" u="none" strike="noStrike" cap="none" normalizeH="0" baseline="0" dirty="0">
                <a:ln>
                  <a:noFill/>
                </a:ln>
                <a:solidFill>
                  <a:schemeClr val="bg2"/>
                </a:solidFill>
                <a:effectLst/>
                <a:latin typeface="Arial" panose="020B0604020202020204" pitchFamily="34" charset="0"/>
              </a:rPr>
              <a:t> and </a:t>
            </a:r>
            <a:r>
              <a:rPr kumimoji="0" lang="de-DE" altLang="de-DE" b="0" i="0" u="none" strike="noStrike" cap="none" normalizeH="0" baseline="0" dirty="0" err="1">
                <a:ln>
                  <a:noFill/>
                </a:ln>
                <a:solidFill>
                  <a:schemeClr val="bg2"/>
                </a:solidFill>
                <a:effectLst/>
                <a:latin typeface="Arial" panose="020B0604020202020204" pitchFamily="34" charset="0"/>
              </a:rPr>
              <a:t>more</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meaningful</a:t>
            </a:r>
            <a:r>
              <a:rPr kumimoji="0" lang="de-DE" altLang="de-DE" b="0" i="0" u="none" strike="noStrike" cap="none" normalizeH="0" baseline="0" dirty="0">
                <a:ln>
                  <a:noFill/>
                </a:ln>
                <a:solidFill>
                  <a:schemeClr val="bg2"/>
                </a:solidFill>
                <a:effectLst/>
                <a:latin typeface="Arial" panose="020B0604020202020204" pitchFamily="34" charset="0"/>
              </a:rPr>
              <a:t>.</a:t>
            </a:r>
          </a:p>
          <a:p>
            <a:pPr marL="0" marR="0" lvl="0" indent="0" algn="l" defTabSz="914400" rtl="0" eaLnBrk="0" fontAlgn="base" latinLnBrk="0" hangingPunct="0">
              <a:lnSpc>
                <a:spcPct val="100000"/>
              </a:lnSpc>
              <a:spcBef>
                <a:spcPts val="1200"/>
              </a:spcBef>
              <a:spcAft>
                <a:spcPct val="0"/>
              </a:spcAft>
              <a:buClrTx/>
              <a:buSzTx/>
              <a:tabLst/>
            </a:pPr>
            <a:r>
              <a:rPr kumimoji="0" lang="de-DE" altLang="de-DE" b="1" i="0" u="none" strike="noStrike" cap="none" normalizeH="0" baseline="0" dirty="0">
                <a:ln>
                  <a:noFill/>
                </a:ln>
                <a:solidFill>
                  <a:schemeClr val="bg2"/>
                </a:solidFill>
                <a:effectLst/>
                <a:latin typeface="Arial" panose="020B0604020202020204" pitchFamily="34" charset="0"/>
              </a:rPr>
              <a:t>Multimodal </a:t>
            </a:r>
            <a:r>
              <a:rPr kumimoji="0" lang="de-DE" altLang="de-DE" b="1" i="0" u="none" strike="noStrike" cap="none" normalizeH="0" baseline="0" dirty="0" err="1">
                <a:ln>
                  <a:noFill/>
                </a:ln>
                <a:solidFill>
                  <a:schemeClr val="bg2"/>
                </a:solidFill>
                <a:effectLst/>
                <a:latin typeface="Arial" panose="020B0604020202020204" pitchFamily="34" charset="0"/>
              </a:rPr>
              <a:t>evidence</a:t>
            </a:r>
            <a:r>
              <a:rPr kumimoji="0" lang="de-DE" altLang="de-DE" b="0" i="0" u="none" strike="noStrike" cap="none" normalizeH="0" baseline="0" dirty="0">
                <a:ln>
                  <a:noFill/>
                </a:ln>
                <a:solidFill>
                  <a:schemeClr val="bg2"/>
                </a:solidFill>
                <a:effectLst/>
                <a:latin typeface="Arial" panose="020B0604020202020204" pitchFamily="34" charset="0"/>
              </a:rPr>
              <a:t>: Videos, </a:t>
            </a:r>
            <a:r>
              <a:rPr kumimoji="0" lang="de-DE" altLang="de-DE" b="0" i="0" u="none" strike="noStrike" cap="none" normalizeH="0" baseline="0" dirty="0" err="1">
                <a:ln>
                  <a:noFill/>
                </a:ln>
                <a:solidFill>
                  <a:schemeClr val="bg2"/>
                </a:solidFill>
                <a:effectLst/>
                <a:latin typeface="Arial" panose="020B0604020202020204" pitchFamily="34" charset="0"/>
              </a:rPr>
              <a:t>photos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or</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audio</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recordings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can</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replace</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or</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complement</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written</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texts</a:t>
            </a:r>
            <a:r>
              <a:rPr kumimoji="0" lang="de-DE" altLang="de-DE" b="0" i="0" u="none" strike="noStrike" cap="none" normalizeH="0" baseline="0" dirty="0">
                <a:ln>
                  <a:noFill/>
                </a:ln>
                <a:solidFill>
                  <a:schemeClr val="bg2"/>
                </a:solidFill>
                <a:effectLst/>
                <a:latin typeface="Arial" panose="020B0604020202020204" pitchFamily="34" charset="0"/>
              </a:rPr>
              <a:t>.</a:t>
            </a:r>
          </a:p>
          <a:p>
            <a:pPr marL="0" marR="0" lvl="0" indent="0" algn="l" defTabSz="914400" rtl="0" eaLnBrk="0" fontAlgn="base" latinLnBrk="0" hangingPunct="0">
              <a:lnSpc>
                <a:spcPct val="100000"/>
              </a:lnSpc>
              <a:spcBef>
                <a:spcPts val="1200"/>
              </a:spcBef>
              <a:spcAft>
                <a:spcPct val="0"/>
              </a:spcAft>
              <a:buClrTx/>
              <a:buSzTx/>
              <a:tabLst/>
            </a:pPr>
            <a:r>
              <a:rPr kumimoji="0" lang="de-DE" altLang="de-DE" b="1" i="0" u="none" strike="noStrike" cap="none" normalizeH="0" baseline="0" dirty="0" err="1">
                <a:ln>
                  <a:noFill/>
                </a:ln>
                <a:solidFill>
                  <a:schemeClr val="bg2"/>
                </a:solidFill>
                <a:effectLst/>
                <a:latin typeface="Arial" panose="020B0604020202020204" pitchFamily="34" charset="0"/>
              </a:rPr>
              <a:t>Role</a:t>
            </a:r>
            <a:r>
              <a:rPr kumimoji="0" lang="de-DE" altLang="de-DE" b="1" i="0" u="none" strike="noStrike" cap="none" normalizeH="0" baseline="0" dirty="0">
                <a:ln>
                  <a:noFill/>
                </a:ln>
                <a:solidFill>
                  <a:schemeClr val="bg2"/>
                </a:solidFill>
                <a:effectLst/>
                <a:latin typeface="Arial" panose="020B0604020202020204" pitchFamily="34" charset="0"/>
              </a:rPr>
              <a:t> </a:t>
            </a:r>
            <a:r>
              <a:rPr kumimoji="0" lang="de-DE" altLang="de-DE" b="1" i="0" u="none" strike="noStrike" cap="none" normalizeH="0" baseline="0" dirty="0" err="1">
                <a:ln>
                  <a:noFill/>
                </a:ln>
                <a:solidFill>
                  <a:schemeClr val="bg2"/>
                </a:solidFill>
                <a:effectLst/>
                <a:latin typeface="Arial" panose="020B0604020202020204" pitchFamily="34" charset="0"/>
              </a:rPr>
              <a:t>models</a:t>
            </a:r>
            <a:r>
              <a:rPr kumimoji="0" lang="de-DE" altLang="de-DE" b="1" i="0" u="none" strike="noStrike" cap="none" normalizeH="0" baseline="0" dirty="0">
                <a:ln>
                  <a:noFill/>
                </a:ln>
                <a:solidFill>
                  <a:schemeClr val="bg2"/>
                </a:solidFill>
                <a:effectLst/>
                <a:latin typeface="Arial" panose="020B0604020202020204" pitchFamily="34" charset="0"/>
              </a:rPr>
              <a:t> on </a:t>
            </a:r>
            <a:r>
              <a:rPr kumimoji="0" lang="de-DE" altLang="de-DE" b="1" i="0" u="none" strike="noStrike" cap="none" normalizeH="0" baseline="0" dirty="0" err="1">
                <a:ln>
                  <a:noFill/>
                </a:ln>
                <a:solidFill>
                  <a:schemeClr val="bg2"/>
                </a:solidFill>
                <a:effectLst/>
                <a:latin typeface="Arial" panose="020B0604020202020204" pitchFamily="34" charset="0"/>
              </a:rPr>
              <a:t>video</a:t>
            </a:r>
            <a:r>
              <a:rPr kumimoji="0" lang="de-DE" altLang="de-DE" b="0" i="0" u="none" strike="noStrike" cap="none" normalizeH="0" baseline="0" dirty="0">
                <a:ln>
                  <a:noFill/>
                </a:ln>
                <a:solidFill>
                  <a:schemeClr val="bg2"/>
                </a:solidFill>
                <a:effectLst/>
                <a:latin typeface="Arial" panose="020B0604020202020204" pitchFamily="34" charset="0"/>
              </a:rPr>
              <a:t>: Short </a:t>
            </a:r>
            <a:r>
              <a:rPr kumimoji="0" lang="de-DE" altLang="de-DE" b="0" i="0" u="none" strike="noStrike" cap="none" normalizeH="0" baseline="0" dirty="0" err="1">
                <a:ln>
                  <a:noFill/>
                </a:ln>
                <a:solidFill>
                  <a:schemeClr val="bg2"/>
                </a:solidFill>
                <a:effectLst/>
                <a:latin typeface="Arial" panose="020B0604020202020204" pitchFamily="34" charset="0"/>
              </a:rPr>
              <a:t>clips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of</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people</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from</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the</a:t>
            </a:r>
            <a:r>
              <a:rPr kumimoji="0" lang="de-DE" altLang="de-DE" b="0" i="0" u="none" strike="noStrike" cap="none" normalizeH="0" baseline="0" dirty="0">
                <a:ln>
                  <a:noFill/>
                </a:ln>
                <a:solidFill>
                  <a:schemeClr val="bg2"/>
                </a:solidFill>
                <a:effectLst/>
                <a:latin typeface="Arial" panose="020B0604020202020204" pitchFamily="34" charset="0"/>
              </a:rPr>
              <a:t> same </a:t>
            </a:r>
            <a:r>
              <a:rPr kumimoji="0" lang="de-DE" altLang="de-DE" b="0" i="0" u="none" strike="noStrike" cap="none" normalizeH="0" baseline="0" dirty="0" err="1">
                <a:ln>
                  <a:noFill/>
                </a:ln>
                <a:solidFill>
                  <a:schemeClr val="bg2"/>
                </a:solidFill>
                <a:effectLst/>
                <a:latin typeface="Arial" panose="020B0604020202020204" pitchFamily="34" charset="0"/>
              </a:rPr>
              <a:t>background</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telling</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their</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competence</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stories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provide</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orientation</a:t>
            </a:r>
            <a:r>
              <a:rPr kumimoji="0" lang="de-DE" altLang="de-DE" b="0" i="0" u="none" strike="noStrike" cap="none" normalizeH="0" baseline="0" dirty="0">
                <a:ln>
                  <a:noFill/>
                </a:ln>
                <a:solidFill>
                  <a:schemeClr val="bg2"/>
                </a:solidFill>
                <a:effectLst/>
                <a:latin typeface="Arial" panose="020B0604020202020204" pitchFamily="34" charset="0"/>
              </a:rPr>
              <a:t> and </a:t>
            </a:r>
            <a:r>
              <a:rPr kumimoji="0" lang="de-DE" altLang="de-DE" b="0" i="0" u="none" strike="noStrike" cap="none" normalizeH="0" baseline="0" dirty="0" err="1">
                <a:ln>
                  <a:noFill/>
                </a:ln>
                <a:solidFill>
                  <a:schemeClr val="bg2"/>
                </a:solidFill>
                <a:effectLst/>
                <a:latin typeface="Arial" panose="020B0604020202020204" pitchFamily="34" charset="0"/>
              </a:rPr>
              <a:t>encouragement</a:t>
            </a:r>
            <a:r>
              <a:rPr kumimoji="0" lang="de-DE" altLang="de-DE" b="0" i="0" u="none" strike="noStrike" cap="none" normalizeH="0" baseline="0" dirty="0">
                <a:ln>
                  <a:noFill/>
                </a:ln>
                <a:solidFill>
                  <a:schemeClr val="bg2"/>
                </a:solidFill>
                <a:effectLst/>
                <a:latin typeface="Arial" panose="020B0604020202020204" pitchFamily="34" charset="0"/>
              </a:rPr>
              <a:t>.</a:t>
            </a:r>
          </a:p>
          <a:p>
            <a:pPr marL="0" marR="0" lvl="0" indent="0" algn="l" defTabSz="914400" rtl="0" eaLnBrk="0" fontAlgn="base" latinLnBrk="0" hangingPunct="0">
              <a:lnSpc>
                <a:spcPct val="100000"/>
              </a:lnSpc>
              <a:spcBef>
                <a:spcPts val="1200"/>
              </a:spcBef>
              <a:spcAft>
                <a:spcPct val="0"/>
              </a:spcAft>
              <a:buClrTx/>
              <a:buSzTx/>
              <a:tabLst/>
            </a:pPr>
            <a:r>
              <a:rPr kumimoji="0" lang="de-DE" altLang="de-DE" b="1" i="0" u="none" strike="noStrike" cap="none" normalizeH="0" baseline="0" dirty="0">
                <a:ln>
                  <a:noFill/>
                </a:ln>
                <a:solidFill>
                  <a:schemeClr val="bg2"/>
                </a:solidFill>
                <a:effectLst/>
                <a:latin typeface="Arial" panose="020B0604020202020204" pitchFamily="34" charset="0"/>
              </a:rPr>
              <a:t>Practice </a:t>
            </a:r>
            <a:r>
              <a:rPr kumimoji="0" lang="de-DE" altLang="de-DE" b="1" i="0" u="none" strike="noStrike" cap="none" normalizeH="0" baseline="0" dirty="0" err="1">
                <a:ln>
                  <a:noFill/>
                </a:ln>
                <a:solidFill>
                  <a:schemeClr val="bg2"/>
                </a:solidFill>
                <a:effectLst/>
                <a:latin typeface="Arial" panose="020B0604020202020204" pitchFamily="34" charset="0"/>
              </a:rPr>
              <a:t>through</a:t>
            </a:r>
            <a:r>
              <a:rPr kumimoji="0" lang="de-DE" altLang="de-DE" b="1" i="0" u="none" strike="noStrike" cap="none" normalizeH="0" baseline="0" dirty="0">
                <a:ln>
                  <a:noFill/>
                </a:ln>
                <a:solidFill>
                  <a:schemeClr val="bg2"/>
                </a:solidFill>
                <a:effectLst/>
                <a:latin typeface="Arial" panose="020B0604020202020204" pitchFamily="34" charset="0"/>
              </a:rPr>
              <a:t> </a:t>
            </a:r>
            <a:r>
              <a:rPr kumimoji="0" lang="de-DE" altLang="de-DE" b="1" i="0" u="none" strike="noStrike" cap="none" normalizeH="0" baseline="0" dirty="0" err="1">
                <a:ln>
                  <a:noFill/>
                </a:ln>
                <a:solidFill>
                  <a:schemeClr val="bg2"/>
                </a:solidFill>
                <a:effectLst/>
                <a:latin typeface="Arial" panose="020B0604020202020204" pitchFamily="34" charset="0"/>
              </a:rPr>
              <a:t>guided</a:t>
            </a:r>
            <a:r>
              <a:rPr kumimoji="0" lang="de-DE" altLang="de-DE" b="1" i="0" u="none" strike="noStrike" cap="none" normalizeH="0" baseline="0" dirty="0">
                <a:ln>
                  <a:noFill/>
                </a:ln>
                <a:solidFill>
                  <a:schemeClr val="bg2"/>
                </a:solidFill>
                <a:effectLst/>
                <a:latin typeface="Arial" panose="020B0604020202020204" pitchFamily="34" charset="0"/>
              </a:rPr>
              <a:t> </a:t>
            </a:r>
            <a:r>
              <a:rPr kumimoji="0" lang="de-DE" altLang="de-DE" b="1" i="0" u="none" strike="noStrike" cap="none" normalizeH="0" baseline="0" dirty="0" err="1">
                <a:ln>
                  <a:noFill/>
                </a:ln>
                <a:solidFill>
                  <a:schemeClr val="bg2"/>
                </a:solidFill>
                <a:effectLst/>
                <a:latin typeface="Arial" panose="020B0604020202020204" pitchFamily="34" charset="0"/>
              </a:rPr>
              <a:t>exercises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Step-by-step</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activities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help</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participants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learn</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reflection</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even</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without</a:t>
            </a:r>
            <a:r>
              <a:rPr kumimoji="0" lang="de-DE" altLang="de-DE" b="0" i="0" u="none" strike="noStrike" cap="none" normalizeH="0" baseline="0" dirty="0">
                <a:ln>
                  <a:noFill/>
                </a:ln>
                <a:solidFill>
                  <a:schemeClr val="bg2"/>
                </a:solidFill>
                <a:effectLst/>
                <a:latin typeface="Arial" panose="020B0604020202020204" pitchFamily="34" charset="0"/>
              </a:rPr>
              <a:t> strong </a:t>
            </a:r>
            <a:r>
              <a:rPr kumimoji="0" lang="de-DE" altLang="de-DE" b="0" i="0" u="none" strike="noStrike" cap="none" normalizeH="0" baseline="0" dirty="0" err="1">
                <a:ln>
                  <a:noFill/>
                </a:ln>
                <a:solidFill>
                  <a:schemeClr val="bg2"/>
                </a:solidFill>
                <a:effectLst/>
                <a:latin typeface="Arial" panose="020B0604020202020204" pitchFamily="34" charset="0"/>
              </a:rPr>
              <a:t>literacy</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skills</a:t>
            </a:r>
            <a:r>
              <a:rPr kumimoji="0" lang="de-DE" altLang="de-DE" b="0" i="0" u="none" strike="noStrike" cap="none" normalizeH="0" baseline="0" dirty="0">
                <a:ln>
                  <a:noFill/>
                </a:ln>
                <a:solidFill>
                  <a:schemeClr val="bg2"/>
                </a:solidFill>
                <a:effectLst/>
                <a:latin typeface="Arial" panose="020B0604020202020204" pitchFamily="34" charset="0"/>
              </a:rPr>
              <a:t>.</a:t>
            </a:r>
          </a:p>
          <a:p>
            <a:pPr marL="0" marR="0" lvl="0" indent="0" algn="l" defTabSz="914400" rtl="0" eaLnBrk="0" fontAlgn="base" latinLnBrk="0" hangingPunct="0">
              <a:lnSpc>
                <a:spcPct val="100000"/>
              </a:lnSpc>
              <a:spcBef>
                <a:spcPts val="1200"/>
              </a:spcBef>
              <a:spcAft>
                <a:spcPct val="0"/>
              </a:spcAft>
              <a:buClrTx/>
              <a:buSzTx/>
              <a:tabLst/>
            </a:pPr>
            <a:r>
              <a:rPr kumimoji="0" lang="de-DE" altLang="de-DE" b="1" i="0" u="none" strike="noStrike" cap="none" normalizeH="0" baseline="0" dirty="0">
                <a:ln>
                  <a:noFill/>
                </a:ln>
                <a:solidFill>
                  <a:schemeClr val="bg2"/>
                </a:solidFill>
                <a:effectLst/>
                <a:latin typeface="Arial" panose="020B0604020202020204" pitchFamily="34" charset="0"/>
              </a:rPr>
              <a:t>Building </a:t>
            </a:r>
            <a:r>
              <a:rPr kumimoji="0" lang="de-DE" altLang="de-DE" b="1" i="0" u="none" strike="noStrike" cap="none" normalizeH="0" baseline="0" dirty="0" err="1">
                <a:ln>
                  <a:noFill/>
                </a:ln>
                <a:solidFill>
                  <a:schemeClr val="bg2"/>
                </a:solidFill>
                <a:effectLst/>
                <a:latin typeface="Arial" panose="020B0604020202020204" pitchFamily="34" charset="0"/>
              </a:rPr>
              <a:t>confidence</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Seeing</a:t>
            </a:r>
            <a:r>
              <a:rPr kumimoji="0" lang="de-DE" altLang="de-DE" b="0" i="0" u="none" strike="noStrike" cap="none" normalizeH="0" baseline="0" dirty="0">
                <a:ln>
                  <a:noFill/>
                </a:ln>
                <a:solidFill>
                  <a:schemeClr val="bg2"/>
                </a:solidFill>
                <a:effectLst/>
                <a:latin typeface="Arial" panose="020B0604020202020204" pitchFamily="34" charset="0"/>
              </a:rPr>
              <a:t> and </a:t>
            </a:r>
            <a:r>
              <a:rPr kumimoji="0" lang="de-DE" altLang="de-DE" b="0" i="0" u="none" strike="noStrike" cap="none" normalizeH="0" baseline="0" dirty="0" err="1">
                <a:ln>
                  <a:noFill/>
                </a:ln>
                <a:solidFill>
                  <a:schemeClr val="bg2"/>
                </a:solidFill>
                <a:effectLst/>
                <a:latin typeface="Arial" panose="020B0604020202020204" pitchFamily="34" charset="0"/>
              </a:rPr>
              <a:t>hearing</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stories</a:t>
            </a:r>
            <a:r>
              <a:rPr kumimoji="0" lang="de-DE" altLang="de-DE" b="0" i="0" u="none" strike="noStrike" cap="none" normalizeH="0" baseline="0" dirty="0">
                <a:ln>
                  <a:noFill/>
                </a:ln>
                <a:solidFill>
                  <a:schemeClr val="bg2"/>
                </a:solidFill>
                <a:effectLst/>
                <a:latin typeface="Arial" panose="020B0604020202020204" pitchFamily="34" charset="0"/>
              </a:rPr>
              <a:t> “like </a:t>
            </a:r>
            <a:r>
              <a:rPr kumimoji="0" lang="de-DE" altLang="de-DE" b="0" i="0" u="none" strike="noStrike" cap="none" normalizeH="0" baseline="0" dirty="0" err="1">
                <a:ln>
                  <a:noFill/>
                </a:ln>
                <a:solidFill>
                  <a:schemeClr val="bg2"/>
                </a:solidFill>
                <a:effectLst/>
                <a:latin typeface="Arial" panose="020B0604020202020204" pitchFamily="34" charset="0"/>
              </a:rPr>
              <a:t>my</a:t>
            </a:r>
            <a:r>
              <a:rPr kumimoji="0" lang="de-DE" altLang="de-DE" b="0" i="0" u="none" strike="noStrike" cap="none" normalizeH="0" baseline="0" dirty="0">
                <a:ln>
                  <a:noFill/>
                </a:ln>
                <a:solidFill>
                  <a:schemeClr val="bg2"/>
                </a:solidFill>
                <a:effectLst/>
                <a:latin typeface="Arial" panose="020B0604020202020204" pitchFamily="34" charset="0"/>
              </a:rPr>
              <a:t> own” </a:t>
            </a:r>
            <a:r>
              <a:rPr kumimoji="0" lang="de-DE" altLang="de-DE" b="0" i="0" u="none" strike="noStrike" cap="none" normalizeH="0" baseline="0" dirty="0" err="1">
                <a:ln>
                  <a:noFill/>
                </a:ln>
                <a:solidFill>
                  <a:schemeClr val="bg2"/>
                </a:solidFill>
                <a:effectLst/>
                <a:latin typeface="Arial" panose="020B0604020202020204" pitchFamily="34" charset="0"/>
              </a:rPr>
              <a:t>motivates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participants</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to</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share</a:t>
            </a:r>
            <a:r>
              <a:rPr kumimoji="0" lang="de-DE" altLang="de-DE" b="0" i="0" u="none" strike="noStrike" cap="none" normalizeH="0" baseline="0" dirty="0">
                <a:ln>
                  <a:noFill/>
                </a:ln>
                <a:solidFill>
                  <a:schemeClr val="bg2"/>
                </a:solidFill>
                <a:effectLst/>
                <a:latin typeface="Arial" panose="020B0604020202020204" pitchFamily="34" charset="0"/>
              </a:rPr>
              <a:t> and </a:t>
            </a:r>
            <a:r>
              <a:rPr kumimoji="0" lang="de-DE" altLang="de-DE" b="0" i="0" u="none" strike="noStrike" cap="none" normalizeH="0" baseline="0" dirty="0" err="1">
                <a:ln>
                  <a:noFill/>
                </a:ln>
                <a:solidFill>
                  <a:schemeClr val="bg2"/>
                </a:solidFill>
                <a:effectLst/>
                <a:latin typeface="Arial" panose="020B0604020202020204" pitchFamily="34" charset="0"/>
              </a:rPr>
              <a:t>document</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their</a:t>
            </a:r>
            <a:r>
              <a:rPr kumimoji="0" lang="de-DE" altLang="de-DE" b="0" i="0" u="none" strike="noStrike" cap="none" normalizeH="0" baseline="0" dirty="0">
                <a:ln>
                  <a:noFill/>
                </a:ln>
                <a:solidFill>
                  <a:schemeClr val="bg2"/>
                </a:solidFill>
                <a:effectLst/>
                <a:latin typeface="Arial" panose="020B0604020202020204" pitchFamily="34" charset="0"/>
              </a:rPr>
              <a:t> </a:t>
            </a:r>
            <a:r>
              <a:rPr kumimoji="0" lang="de-DE" altLang="de-DE" b="0" i="0" u="none" strike="noStrike" cap="none" normalizeH="0" baseline="0" dirty="0" err="1">
                <a:ln>
                  <a:noFill/>
                </a:ln>
                <a:solidFill>
                  <a:schemeClr val="bg2"/>
                </a:solidFill>
                <a:effectLst/>
                <a:latin typeface="Arial" panose="020B0604020202020204" pitchFamily="34" charset="0"/>
              </a:rPr>
              <a:t>experiences</a:t>
            </a:r>
            <a:r>
              <a:rPr kumimoji="0" lang="de-DE" altLang="de-DE" b="0" i="0" u="none" strike="noStrike" cap="none" normalizeH="0" baseline="0" dirty="0">
                <a:ln>
                  <a:noFill/>
                </a:ln>
                <a:solidFill>
                  <a:schemeClr val="bg2"/>
                </a:solidFill>
                <a:effectLst/>
                <a:latin typeface="Arial" panose="020B0604020202020204" pitchFamily="34" charset="0"/>
              </a:rPr>
              <a:t>.</a:t>
            </a:r>
          </a:p>
        </p:txBody>
      </p:sp>
    </p:spTree>
    <p:extLst>
      <p:ext uri="{BB962C8B-B14F-4D97-AF65-F5344CB8AC3E}">
        <p14:creationId xmlns:p14="http://schemas.microsoft.com/office/powerpoint/2010/main" val="297162929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6F42A7-8A09-72BF-B596-039AE78C3D53}"/>
              </a:ext>
            </a:extLst>
          </p:cNvPr>
          <p:cNvSpPr>
            <a:spLocks noGrp="1"/>
          </p:cNvSpPr>
          <p:nvPr>
            <p:ph sz="quarter" idx="12"/>
          </p:nvPr>
        </p:nvSpPr>
        <p:spPr>
          <a:xfrm>
            <a:off x="518319" y="1120226"/>
            <a:ext cx="5574006" cy="5003801"/>
          </a:xfrm>
        </p:spPr>
        <p:txBody>
          <a:bodyPr/>
          <a:lstStyle/>
          <a:p>
            <a:pPr>
              <a:spcBef>
                <a:spcPts val="600"/>
              </a:spcBef>
            </a:pPr>
            <a:r>
              <a:rPr lang="en-US" sz="2400" b="1" dirty="0"/>
              <a:t>Role of guidance</a:t>
            </a:r>
            <a:endParaRPr lang="en-US" sz="2400" dirty="0"/>
          </a:p>
          <a:p>
            <a:pPr lvl="1" indent="0">
              <a:spcBef>
                <a:spcPts val="600"/>
              </a:spcBef>
              <a:buNone/>
            </a:pPr>
            <a:r>
              <a:rPr lang="en-US" sz="2400" dirty="0"/>
              <a:t>- Portfolios are not self-explanatory. </a:t>
            </a:r>
          </a:p>
          <a:p>
            <a:pPr lvl="1" indent="0">
              <a:spcBef>
                <a:spcPts val="600"/>
              </a:spcBef>
              <a:buNone/>
            </a:pPr>
            <a:r>
              <a:rPr lang="en-US" sz="2400" dirty="0"/>
              <a:t>- Counsellors or facilitators lower the     </a:t>
            </a:r>
          </a:p>
          <a:p>
            <a:pPr lvl="1" indent="0">
              <a:spcBef>
                <a:spcPts val="600"/>
              </a:spcBef>
              <a:buNone/>
            </a:pPr>
            <a:r>
              <a:rPr lang="en-US" sz="2400" dirty="0"/>
              <a:t>threshold to participation and reduce the    risk of candidates giving up.</a:t>
            </a:r>
          </a:p>
          <a:p>
            <a:pPr lvl="1" indent="0">
              <a:spcBef>
                <a:spcPts val="600"/>
              </a:spcBef>
              <a:buNone/>
            </a:pPr>
            <a:endParaRPr lang="en-US" sz="2400" dirty="0"/>
          </a:p>
          <a:p>
            <a:pPr>
              <a:spcBef>
                <a:spcPts val="600"/>
              </a:spcBef>
            </a:pPr>
            <a:r>
              <a:rPr lang="en-US" sz="2400" b="1" dirty="0"/>
              <a:t>Forms of support</a:t>
            </a:r>
            <a:endParaRPr lang="en-US" sz="2400" dirty="0"/>
          </a:p>
          <a:p>
            <a:pPr lvl="1" indent="0">
              <a:spcBef>
                <a:spcPts val="600"/>
              </a:spcBef>
              <a:buNone/>
            </a:pPr>
            <a:r>
              <a:rPr lang="en-US" sz="2400" dirty="0"/>
              <a:t>- Orientation sessions</a:t>
            </a:r>
          </a:p>
          <a:p>
            <a:pPr lvl="1" indent="0">
              <a:spcBef>
                <a:spcPts val="600"/>
              </a:spcBef>
              <a:buNone/>
            </a:pPr>
            <a:r>
              <a:rPr lang="en-US" sz="2400" dirty="0"/>
              <a:t>- Individual counselling</a:t>
            </a:r>
          </a:p>
          <a:p>
            <a:pPr lvl="1" indent="0">
              <a:spcBef>
                <a:spcPts val="600"/>
              </a:spcBef>
              <a:buNone/>
            </a:pPr>
            <a:r>
              <a:rPr lang="en-US" sz="2400" dirty="0"/>
              <a:t>- Workshops</a:t>
            </a:r>
          </a:p>
          <a:p>
            <a:pPr lvl="1" indent="0">
              <a:spcBef>
                <a:spcPts val="600"/>
              </a:spcBef>
              <a:buNone/>
            </a:pPr>
            <a:r>
              <a:rPr lang="en-US" sz="2400" dirty="0"/>
              <a:t>- Feedback loops</a:t>
            </a:r>
          </a:p>
          <a:p>
            <a:pPr marL="342900" lvl="1" indent="-342900">
              <a:spcBef>
                <a:spcPts val="600"/>
              </a:spcBef>
              <a:buFontTx/>
              <a:buChar char="-"/>
            </a:pPr>
            <a:endParaRPr lang="de-DE" sz="2400" dirty="0"/>
          </a:p>
        </p:txBody>
      </p:sp>
      <p:sp>
        <p:nvSpPr>
          <p:cNvPr id="3" name="Title 2">
            <a:extLst>
              <a:ext uri="{FF2B5EF4-FFF2-40B4-BE49-F238E27FC236}">
                <a16:creationId xmlns:a16="http://schemas.microsoft.com/office/drawing/2014/main" id="{746019A9-E516-4F0F-9EAF-5A6363809075}"/>
              </a:ext>
            </a:extLst>
          </p:cNvPr>
          <p:cNvSpPr>
            <a:spLocks noGrp="1"/>
          </p:cNvSpPr>
          <p:nvPr>
            <p:ph type="title"/>
          </p:nvPr>
        </p:nvSpPr>
        <p:spPr>
          <a:xfrm>
            <a:off x="515938" y="412967"/>
            <a:ext cx="10511496" cy="463645"/>
          </a:xfrm>
        </p:spPr>
        <p:txBody>
          <a:bodyPr/>
          <a:lstStyle/>
          <a:p>
            <a:r>
              <a:rPr lang="en-US" sz="2800" dirty="0"/>
              <a:t>Guidance and counselling in connection with portfolios</a:t>
            </a:r>
            <a:br>
              <a:rPr lang="en-US" dirty="0"/>
            </a:br>
            <a:endParaRPr lang="de-DE" dirty="0"/>
          </a:p>
        </p:txBody>
      </p:sp>
      <p:sp>
        <p:nvSpPr>
          <p:cNvPr id="4" name="Slide Number Placeholder 3">
            <a:extLst>
              <a:ext uri="{FF2B5EF4-FFF2-40B4-BE49-F238E27FC236}">
                <a16:creationId xmlns:a16="http://schemas.microsoft.com/office/drawing/2014/main" id="{D93F5415-9394-ADAA-9FF6-816F5E0DEA98}"/>
              </a:ext>
            </a:extLst>
          </p:cNvPr>
          <p:cNvSpPr>
            <a:spLocks noGrp="1"/>
          </p:cNvSpPr>
          <p:nvPr>
            <p:ph type="sldNum" sz="quarter" idx="4"/>
          </p:nvPr>
        </p:nvSpPr>
        <p:spPr/>
        <p:txBody>
          <a:bodyPr/>
          <a:lstStyle/>
          <a:p>
            <a:fld id="{B82005ED-509E-4485-8906-764A9FDA5023}" type="slidenum">
              <a:rPr lang="de-DE" smtClean="0"/>
              <a:pPr/>
              <a:t>16</a:t>
            </a:fld>
            <a:endParaRPr lang="de-DE" dirty="0"/>
          </a:p>
        </p:txBody>
      </p:sp>
      <p:sp>
        <p:nvSpPr>
          <p:cNvPr id="5" name="TextBox 4">
            <a:extLst>
              <a:ext uri="{FF2B5EF4-FFF2-40B4-BE49-F238E27FC236}">
                <a16:creationId xmlns:a16="http://schemas.microsoft.com/office/drawing/2014/main" id="{883BB974-4FC1-5CAD-52BB-58B5D9FD9E3D}"/>
              </a:ext>
            </a:extLst>
          </p:cNvPr>
          <p:cNvSpPr txBox="1"/>
          <p:nvPr/>
        </p:nvSpPr>
        <p:spPr>
          <a:xfrm>
            <a:off x="6252215" y="986287"/>
            <a:ext cx="5743569" cy="533511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spcBef>
                <a:spcPts val="400"/>
              </a:spcBef>
            </a:pPr>
            <a:r>
              <a:rPr lang="en-US" b="1" dirty="0"/>
              <a:t>Facilitator’s role in RPL</a:t>
            </a:r>
          </a:p>
          <a:p>
            <a:pPr>
              <a:spcBef>
                <a:spcPts val="400"/>
              </a:spcBef>
            </a:pPr>
            <a:r>
              <a:rPr lang="en-US" dirty="0"/>
              <a:t>- Bridge between the candidate’s biographical narrative and the assessor’s formal criteria.</a:t>
            </a:r>
          </a:p>
          <a:p>
            <a:pPr>
              <a:spcBef>
                <a:spcPts val="400"/>
              </a:spcBef>
            </a:pPr>
            <a:r>
              <a:rPr lang="en-US" dirty="0"/>
              <a:t>- Encouraging reflection, not just collection.</a:t>
            </a:r>
          </a:p>
          <a:p>
            <a:pPr marL="342900" indent="-342900">
              <a:spcBef>
                <a:spcPts val="400"/>
              </a:spcBef>
              <a:buFontTx/>
              <a:buChar char="-"/>
            </a:pPr>
            <a:r>
              <a:rPr lang="en-US" dirty="0"/>
              <a:t>Ensuring authenticity and coherence of the portfolio.</a:t>
            </a:r>
          </a:p>
          <a:p>
            <a:pPr>
              <a:spcBef>
                <a:spcPts val="400"/>
              </a:spcBef>
            </a:pPr>
            <a:endParaRPr lang="en-US" dirty="0"/>
          </a:p>
          <a:p>
            <a:pPr>
              <a:spcBef>
                <a:spcPts val="400"/>
              </a:spcBef>
            </a:pPr>
            <a:r>
              <a:rPr lang="en-US" b="1" dirty="0"/>
              <a:t>Added value</a:t>
            </a:r>
          </a:p>
          <a:p>
            <a:pPr marL="342900" indent="-342900">
              <a:spcBef>
                <a:spcPts val="400"/>
              </a:spcBef>
              <a:buFontTx/>
              <a:buChar char="-"/>
            </a:pPr>
            <a:r>
              <a:rPr lang="en-US" dirty="0"/>
              <a:t>Increases </a:t>
            </a:r>
            <a:r>
              <a:rPr lang="en-US" b="1" dirty="0"/>
              <a:t>quality</a:t>
            </a:r>
            <a:r>
              <a:rPr lang="en-US" dirty="0"/>
              <a:t> of portfolios </a:t>
            </a:r>
          </a:p>
          <a:p>
            <a:pPr marL="342900" indent="-342900">
              <a:spcBef>
                <a:spcPts val="400"/>
              </a:spcBef>
              <a:buFontTx/>
              <a:buChar char="-"/>
            </a:pPr>
            <a:r>
              <a:rPr lang="en-US" dirty="0"/>
              <a:t>Strengthens </a:t>
            </a:r>
            <a:r>
              <a:rPr lang="en-US" b="1" dirty="0"/>
              <a:t>fairness</a:t>
            </a:r>
            <a:r>
              <a:rPr lang="en-US" dirty="0"/>
              <a:t> in assessment</a:t>
            </a:r>
          </a:p>
          <a:p>
            <a:pPr marL="342900" indent="-342900">
              <a:spcBef>
                <a:spcPts val="400"/>
              </a:spcBef>
              <a:buFontTx/>
              <a:buChar char="-"/>
            </a:pPr>
            <a:r>
              <a:rPr lang="en-US" dirty="0"/>
              <a:t>Promotes </a:t>
            </a:r>
            <a:r>
              <a:rPr lang="en-US" b="1" dirty="0"/>
              <a:t>empowerment</a:t>
            </a:r>
            <a:endParaRPr kumimoji="0" lang="de-DE" b="0" i="0" u="none" strike="noStrike" cap="none" spc="0" normalizeH="0" baseline="0" dirty="0">
              <a:ln>
                <a:noFill/>
              </a:ln>
              <a:solidFill>
                <a:srgbClr val="000000"/>
              </a:solidFill>
              <a:effectLst/>
              <a:uFillTx/>
              <a:latin typeface="+mn-lt"/>
              <a:ea typeface="+mn-ea"/>
              <a:cs typeface="+mn-cs"/>
              <a:sym typeface="Arial"/>
            </a:endParaRPr>
          </a:p>
        </p:txBody>
      </p:sp>
    </p:spTree>
    <p:extLst>
      <p:ext uri="{BB962C8B-B14F-4D97-AF65-F5344CB8AC3E}">
        <p14:creationId xmlns:p14="http://schemas.microsoft.com/office/powerpoint/2010/main" val="296917957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7A16F1-BB34-AC6B-B42B-0EA9FC3C9838}"/>
              </a:ext>
            </a:extLst>
          </p:cNvPr>
          <p:cNvSpPr>
            <a:spLocks noGrp="1"/>
          </p:cNvSpPr>
          <p:nvPr>
            <p:ph type="title"/>
          </p:nvPr>
        </p:nvSpPr>
        <p:spPr/>
        <p:txBody>
          <a:bodyPr/>
          <a:lstStyle/>
          <a:p>
            <a:r>
              <a:rPr lang="de-DE" sz="2800" dirty="0" err="1"/>
              <a:t>Results</a:t>
            </a:r>
            <a:r>
              <a:rPr lang="de-DE" sz="2800" dirty="0"/>
              <a:t> </a:t>
            </a:r>
            <a:r>
              <a:rPr lang="de-DE" sz="2800" dirty="0" err="1"/>
              <a:t>of</a:t>
            </a:r>
            <a:r>
              <a:rPr lang="de-DE" sz="2800" dirty="0"/>
              <a:t> Portfolios</a:t>
            </a:r>
          </a:p>
        </p:txBody>
      </p:sp>
      <p:sp>
        <p:nvSpPr>
          <p:cNvPr id="4" name="Slide Number Placeholder 3">
            <a:extLst>
              <a:ext uri="{FF2B5EF4-FFF2-40B4-BE49-F238E27FC236}">
                <a16:creationId xmlns:a16="http://schemas.microsoft.com/office/drawing/2014/main" id="{E066A244-47B3-6E2B-128C-E152ADAE7571}"/>
              </a:ext>
            </a:extLst>
          </p:cNvPr>
          <p:cNvSpPr>
            <a:spLocks noGrp="1"/>
          </p:cNvSpPr>
          <p:nvPr>
            <p:ph type="sldNum" sz="quarter" idx="4"/>
          </p:nvPr>
        </p:nvSpPr>
        <p:spPr/>
        <p:txBody>
          <a:bodyPr/>
          <a:lstStyle/>
          <a:p>
            <a:fld id="{B82005ED-509E-4485-8906-764A9FDA5023}" type="slidenum">
              <a:rPr lang="de-DE" smtClean="0"/>
              <a:pPr/>
              <a:t>17</a:t>
            </a:fld>
            <a:endParaRPr lang="de-DE" dirty="0"/>
          </a:p>
        </p:txBody>
      </p:sp>
      <p:sp>
        <p:nvSpPr>
          <p:cNvPr id="5" name="Rectangle 1">
            <a:extLst>
              <a:ext uri="{FF2B5EF4-FFF2-40B4-BE49-F238E27FC236}">
                <a16:creationId xmlns:a16="http://schemas.microsoft.com/office/drawing/2014/main" id="{56020187-864B-C235-7BC3-5E0ADC743A73}"/>
              </a:ext>
            </a:extLst>
          </p:cNvPr>
          <p:cNvSpPr>
            <a:spLocks noGrp="1" noChangeArrowheads="1"/>
          </p:cNvSpPr>
          <p:nvPr>
            <p:ph sz="quarter" idx="12"/>
          </p:nvPr>
        </p:nvSpPr>
        <p:spPr bwMode="auto">
          <a:xfrm>
            <a:off x="521994" y="1180615"/>
            <a:ext cx="1050544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de-DE" altLang="de-DE" sz="2400" b="1" i="0" u="none" strike="noStrike" cap="none" normalizeH="0" baseline="0" dirty="0">
                <a:ln>
                  <a:noFill/>
                </a:ln>
                <a:solidFill>
                  <a:schemeClr val="bg2"/>
                </a:solidFill>
                <a:effectLst/>
                <a:latin typeface="Arial" panose="020B0604020202020204" pitchFamily="34" charset="0"/>
              </a:rPr>
              <a:t>Making </a:t>
            </a:r>
            <a:r>
              <a:rPr kumimoji="0" lang="de-DE" altLang="de-DE" sz="2400" b="1" i="0" u="none" strike="noStrike" cap="none" normalizeH="0" baseline="0" dirty="0" err="1">
                <a:ln>
                  <a:noFill/>
                </a:ln>
                <a:solidFill>
                  <a:schemeClr val="bg2"/>
                </a:solidFill>
                <a:effectLst/>
                <a:latin typeface="Arial" panose="020B0604020202020204" pitchFamily="34" charset="0"/>
              </a:rPr>
              <a:t>competences</a:t>
            </a:r>
            <a:r>
              <a:rPr kumimoji="0" lang="de-DE" altLang="de-DE" sz="2400" b="1" i="0" u="none" strike="noStrike" cap="none" normalizeH="0" baseline="0" dirty="0">
                <a:ln>
                  <a:noFill/>
                </a:ln>
                <a:solidFill>
                  <a:schemeClr val="bg2"/>
                </a:solidFill>
                <a:effectLst/>
                <a:latin typeface="Arial" panose="020B0604020202020204" pitchFamily="34" charset="0"/>
              </a:rPr>
              <a:t> visible</a:t>
            </a:r>
            <a:br>
              <a:rPr kumimoji="0" lang="de-DE" altLang="de-DE" sz="2400" b="0" i="0" u="none" strike="noStrike" cap="none" normalizeH="0" baseline="0" dirty="0">
                <a:ln>
                  <a:noFill/>
                </a:ln>
                <a:solidFill>
                  <a:schemeClr val="bg2"/>
                </a:solidFill>
                <a:effectLst/>
                <a:latin typeface="Arial" panose="020B0604020202020204" pitchFamily="34" charset="0"/>
              </a:rPr>
            </a:br>
            <a:r>
              <a:rPr kumimoji="0" lang="de-DE" altLang="de-DE" sz="2400" b="0" i="0" u="none" strike="noStrike" cap="none" normalizeH="0" baseline="0" dirty="0">
                <a:ln>
                  <a:noFill/>
                </a:ln>
                <a:solidFill>
                  <a:schemeClr val="bg2"/>
                </a:solidFill>
                <a:effectLst/>
                <a:latin typeface="Arial" panose="020B0604020202020204" pitchFamily="34" charset="0"/>
              </a:rPr>
              <a:t>→ </a:t>
            </a:r>
            <a:r>
              <a:rPr kumimoji="0" lang="de-DE" altLang="de-DE" sz="2400" b="0" i="0" u="none" strike="noStrike" cap="none" normalizeH="0" baseline="0" dirty="0" err="1">
                <a:ln>
                  <a:noFill/>
                </a:ln>
                <a:solidFill>
                  <a:schemeClr val="bg2"/>
                </a:solidFill>
                <a:effectLst/>
                <a:latin typeface="Arial" panose="020B0604020202020204" pitchFamily="34" charset="0"/>
              </a:rPr>
              <a:t>Experiences</a:t>
            </a:r>
            <a:r>
              <a:rPr kumimoji="0" lang="de-DE" altLang="de-DE" sz="2400" b="0" i="0" u="none" strike="noStrike" cap="none" normalizeH="0" baseline="0" dirty="0">
                <a:ln>
                  <a:noFill/>
                </a:ln>
                <a:solidFill>
                  <a:schemeClr val="bg2"/>
                </a:solidFill>
                <a:effectLst/>
                <a:latin typeface="Arial" panose="020B0604020202020204" pitchFamily="34" charset="0"/>
              </a:rPr>
              <a:t> and </a:t>
            </a:r>
            <a:r>
              <a:rPr kumimoji="0" lang="de-DE" altLang="de-DE" sz="2400" b="0" i="0" u="none" strike="noStrike" cap="none" normalizeH="0" baseline="0" dirty="0" err="1">
                <a:ln>
                  <a:noFill/>
                </a:ln>
                <a:solidFill>
                  <a:schemeClr val="bg2"/>
                </a:solidFill>
                <a:effectLst/>
                <a:latin typeface="Arial" panose="020B0604020202020204" pitchFamily="34" charset="0"/>
              </a:rPr>
              <a:t>skills</a:t>
            </a:r>
            <a:r>
              <a:rPr kumimoji="0" lang="de-DE" altLang="de-DE" sz="2400" b="0" i="0" u="none" strike="noStrike" cap="none" normalizeH="0" baseline="0" dirty="0">
                <a:ln>
                  <a:noFill/>
                </a:ln>
                <a:solidFill>
                  <a:schemeClr val="bg2"/>
                </a:solidFill>
                <a:effectLst/>
                <a:latin typeface="Arial" panose="020B0604020202020204" pitchFamily="34" charset="0"/>
              </a:rPr>
              <a:t> </a:t>
            </a:r>
            <a:r>
              <a:rPr kumimoji="0" lang="de-DE" altLang="de-DE" sz="2400" b="0" i="0" u="none" strike="noStrike" cap="none" normalizeH="0" baseline="0" dirty="0" err="1">
                <a:ln>
                  <a:noFill/>
                </a:ln>
                <a:solidFill>
                  <a:schemeClr val="bg2"/>
                </a:solidFill>
                <a:effectLst/>
                <a:latin typeface="Arial" panose="020B0604020202020204" pitchFamily="34" charset="0"/>
              </a:rPr>
              <a:t>are</a:t>
            </a:r>
            <a:r>
              <a:rPr kumimoji="0" lang="de-DE" altLang="de-DE" sz="2400" b="0" i="0" u="none" strike="noStrike" cap="none" normalizeH="0" baseline="0" dirty="0">
                <a:ln>
                  <a:noFill/>
                </a:ln>
                <a:solidFill>
                  <a:schemeClr val="bg2"/>
                </a:solidFill>
                <a:effectLst/>
                <a:latin typeface="Arial" panose="020B0604020202020204" pitchFamily="34" charset="0"/>
              </a:rPr>
              <a:t> </a:t>
            </a:r>
            <a:r>
              <a:rPr kumimoji="0" lang="de-DE" altLang="de-DE" sz="2400" b="0" i="0" u="none" strike="noStrike" cap="none" normalizeH="0" baseline="0" dirty="0" err="1">
                <a:ln>
                  <a:noFill/>
                </a:ln>
                <a:solidFill>
                  <a:schemeClr val="bg2"/>
                </a:solidFill>
                <a:effectLst/>
                <a:latin typeface="Arial" panose="020B0604020202020204" pitchFamily="34" charset="0"/>
              </a:rPr>
              <a:t>documented</a:t>
            </a:r>
            <a:r>
              <a:rPr kumimoji="0" lang="de-DE" altLang="de-DE" sz="2400" b="0" i="0" u="none" strike="noStrike" cap="none" normalizeH="0" baseline="0" dirty="0">
                <a:ln>
                  <a:noFill/>
                </a:ln>
                <a:solidFill>
                  <a:schemeClr val="bg2"/>
                </a:solidFill>
                <a:effectLst/>
                <a:latin typeface="Arial" panose="020B0604020202020204" pitchFamily="34" charset="0"/>
              </a:rPr>
              <a:t> in a </a:t>
            </a:r>
            <a:r>
              <a:rPr kumimoji="0" lang="de-DE" altLang="de-DE" sz="2400" b="0" i="0" u="none" strike="noStrike" cap="none" normalizeH="0" baseline="0" dirty="0" err="1">
                <a:ln>
                  <a:noFill/>
                </a:ln>
                <a:solidFill>
                  <a:schemeClr val="bg2"/>
                </a:solidFill>
                <a:effectLst/>
                <a:latin typeface="Arial" panose="020B0604020202020204" pitchFamily="34" charset="0"/>
              </a:rPr>
              <a:t>structured</a:t>
            </a:r>
            <a:r>
              <a:rPr kumimoji="0" lang="de-DE" altLang="de-DE" sz="2400" b="0" i="0" u="none" strike="noStrike" cap="none" normalizeH="0" baseline="0" dirty="0">
                <a:ln>
                  <a:noFill/>
                </a:ln>
                <a:solidFill>
                  <a:schemeClr val="bg2"/>
                </a:solidFill>
                <a:effectLst/>
                <a:latin typeface="Arial" panose="020B0604020202020204" pitchFamily="34" charset="0"/>
              </a:rPr>
              <a:t> and </a:t>
            </a:r>
            <a:r>
              <a:rPr kumimoji="0" lang="de-DE" altLang="de-DE" sz="2400" b="0" i="0" u="none" strike="noStrike" cap="none" normalizeH="0" baseline="0" dirty="0" err="1">
                <a:ln>
                  <a:noFill/>
                </a:ln>
                <a:solidFill>
                  <a:schemeClr val="bg2"/>
                </a:solidFill>
                <a:effectLst/>
                <a:latin typeface="Arial" panose="020B0604020202020204" pitchFamily="34" charset="0"/>
              </a:rPr>
              <a:t>verifiable</a:t>
            </a:r>
            <a:r>
              <a:rPr kumimoji="0" lang="de-DE" altLang="de-DE" sz="2400" b="0" i="0" u="none" strike="noStrike" cap="none" normalizeH="0" baseline="0" dirty="0">
                <a:ln>
                  <a:noFill/>
                </a:ln>
                <a:solidFill>
                  <a:schemeClr val="bg2"/>
                </a:solidFill>
                <a:effectLst/>
                <a:latin typeface="Arial" panose="020B0604020202020204" pitchFamily="34" charset="0"/>
              </a:rPr>
              <a:t> </a:t>
            </a:r>
            <a:r>
              <a:rPr kumimoji="0" lang="de-DE" altLang="de-DE" sz="2400" b="0" i="0" u="none" strike="noStrike" cap="none" normalizeH="0" baseline="0" dirty="0" err="1">
                <a:ln>
                  <a:noFill/>
                </a:ln>
                <a:solidFill>
                  <a:schemeClr val="bg2"/>
                </a:solidFill>
                <a:effectLst/>
                <a:latin typeface="Arial" panose="020B0604020202020204" pitchFamily="34" charset="0"/>
              </a:rPr>
              <a:t>way</a:t>
            </a:r>
            <a:r>
              <a:rPr kumimoji="0" lang="de-DE" altLang="de-DE" sz="2400" b="0" i="0" u="none" strike="noStrike" cap="none" normalizeH="0" baseline="0" dirty="0">
                <a:ln>
                  <a:noFill/>
                </a:ln>
                <a:solidFill>
                  <a:schemeClr val="bg2"/>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tabLst/>
            </a:pPr>
            <a:r>
              <a:rPr kumimoji="0" lang="de-DE" altLang="de-DE" sz="2400" b="1" i="0" u="none" strike="noStrike" cap="none" normalizeH="0" baseline="0" dirty="0" err="1">
                <a:ln>
                  <a:noFill/>
                </a:ln>
                <a:solidFill>
                  <a:schemeClr val="bg2"/>
                </a:solidFill>
                <a:effectLst/>
                <a:latin typeface="Arial" panose="020B0604020202020204" pitchFamily="34" charset="0"/>
              </a:rPr>
              <a:t>Strengthening</a:t>
            </a:r>
            <a:r>
              <a:rPr kumimoji="0" lang="de-DE" altLang="de-DE" sz="2400" b="1" i="0" u="none" strike="noStrike" cap="none" normalizeH="0" baseline="0" dirty="0">
                <a:ln>
                  <a:noFill/>
                </a:ln>
                <a:solidFill>
                  <a:schemeClr val="bg2"/>
                </a:solidFill>
                <a:effectLst/>
                <a:latin typeface="Arial" panose="020B0604020202020204" pitchFamily="34" charset="0"/>
              </a:rPr>
              <a:t> </a:t>
            </a:r>
            <a:r>
              <a:rPr kumimoji="0" lang="de-DE" altLang="de-DE" sz="2400" b="1" i="0" u="none" strike="noStrike" cap="none" normalizeH="0" baseline="0" dirty="0" err="1">
                <a:ln>
                  <a:noFill/>
                </a:ln>
                <a:solidFill>
                  <a:schemeClr val="bg2"/>
                </a:solidFill>
                <a:effectLst/>
                <a:latin typeface="Arial" panose="020B0604020202020204" pitchFamily="34" charset="0"/>
              </a:rPr>
              <a:t>reflection</a:t>
            </a:r>
            <a:r>
              <a:rPr kumimoji="0" lang="de-DE" altLang="de-DE" sz="2400" b="1" i="0" u="none" strike="noStrike" cap="none" normalizeH="0" baseline="0" dirty="0">
                <a:ln>
                  <a:noFill/>
                </a:ln>
                <a:solidFill>
                  <a:schemeClr val="bg2"/>
                </a:solidFill>
                <a:effectLst/>
                <a:latin typeface="Arial" panose="020B0604020202020204" pitchFamily="34" charset="0"/>
              </a:rPr>
              <a:t> and </a:t>
            </a:r>
            <a:r>
              <a:rPr kumimoji="0" lang="de-DE" altLang="de-DE" sz="2400" b="1" i="0" u="none" strike="noStrike" cap="none" normalizeH="0" baseline="0" dirty="0" err="1">
                <a:ln>
                  <a:noFill/>
                </a:ln>
                <a:solidFill>
                  <a:schemeClr val="bg2"/>
                </a:solidFill>
                <a:effectLst/>
                <a:latin typeface="Arial" panose="020B0604020202020204" pitchFamily="34" charset="0"/>
              </a:rPr>
              <a:t>self-confidence</a:t>
            </a:r>
            <a:br>
              <a:rPr kumimoji="0" lang="de-DE" altLang="de-DE" sz="2400" b="0" i="0" u="none" strike="noStrike" cap="none" normalizeH="0" baseline="0" dirty="0">
                <a:ln>
                  <a:noFill/>
                </a:ln>
                <a:solidFill>
                  <a:schemeClr val="bg2"/>
                </a:solidFill>
                <a:effectLst/>
                <a:latin typeface="Arial" panose="020B0604020202020204" pitchFamily="34" charset="0"/>
              </a:rPr>
            </a:br>
            <a:r>
              <a:rPr kumimoji="0" lang="de-DE" altLang="de-DE" sz="2400" b="0" i="0" u="none" strike="noStrike" cap="none" normalizeH="0" baseline="0" dirty="0">
                <a:ln>
                  <a:noFill/>
                </a:ln>
                <a:solidFill>
                  <a:schemeClr val="bg2"/>
                </a:solidFill>
                <a:effectLst/>
                <a:latin typeface="Arial" panose="020B0604020202020204" pitchFamily="34" charset="0"/>
              </a:rPr>
              <a:t>→ The </a:t>
            </a:r>
            <a:r>
              <a:rPr kumimoji="0" lang="de-DE" altLang="de-DE" sz="2400" b="0" i="0" u="none" strike="noStrike" cap="none" normalizeH="0" baseline="0" dirty="0" err="1">
                <a:ln>
                  <a:noFill/>
                </a:ln>
                <a:solidFill>
                  <a:schemeClr val="bg2"/>
                </a:solidFill>
                <a:effectLst/>
                <a:latin typeface="Arial" panose="020B0604020202020204" pitchFamily="34" charset="0"/>
              </a:rPr>
              <a:t>process</a:t>
            </a:r>
            <a:r>
              <a:rPr kumimoji="0" lang="de-DE" altLang="de-DE" sz="2400" b="0" i="0" u="none" strike="noStrike" cap="none" normalizeH="0" baseline="0" dirty="0">
                <a:ln>
                  <a:noFill/>
                </a:ln>
                <a:solidFill>
                  <a:schemeClr val="bg2"/>
                </a:solidFill>
                <a:effectLst/>
                <a:latin typeface="Arial" panose="020B0604020202020204" pitchFamily="34" charset="0"/>
              </a:rPr>
              <a:t> </a:t>
            </a:r>
            <a:r>
              <a:rPr kumimoji="0" lang="de-DE" altLang="de-DE" sz="2400" b="0" i="0" u="none" strike="noStrike" cap="none" normalizeH="0" baseline="0" dirty="0" err="1">
                <a:ln>
                  <a:noFill/>
                </a:ln>
                <a:solidFill>
                  <a:schemeClr val="bg2"/>
                </a:solidFill>
                <a:effectLst/>
                <a:latin typeface="Arial" panose="020B0604020202020204" pitchFamily="34" charset="0"/>
              </a:rPr>
              <a:t>encourages</a:t>
            </a:r>
            <a:r>
              <a:rPr kumimoji="0" lang="de-DE" altLang="de-DE" sz="2400" b="0" i="0" u="none" strike="noStrike" cap="none" normalizeH="0" baseline="0" dirty="0">
                <a:ln>
                  <a:noFill/>
                </a:ln>
                <a:solidFill>
                  <a:schemeClr val="bg2"/>
                </a:solidFill>
                <a:effectLst/>
                <a:latin typeface="Arial" panose="020B0604020202020204" pitchFamily="34" charset="0"/>
              </a:rPr>
              <a:t> </a:t>
            </a:r>
            <a:r>
              <a:rPr kumimoji="0" lang="de-DE" altLang="de-DE" sz="2400" b="0" i="0" u="none" strike="noStrike" cap="none" normalizeH="0" baseline="0" dirty="0" err="1">
                <a:ln>
                  <a:noFill/>
                </a:ln>
                <a:solidFill>
                  <a:schemeClr val="bg2"/>
                </a:solidFill>
                <a:effectLst/>
                <a:latin typeface="Arial" panose="020B0604020202020204" pitchFamily="34" charset="0"/>
              </a:rPr>
              <a:t>self-reflection</a:t>
            </a:r>
            <a:r>
              <a:rPr kumimoji="0" lang="de-DE" altLang="de-DE" sz="2400" b="0" i="0" u="none" strike="noStrike" cap="none" normalizeH="0" baseline="0" dirty="0">
                <a:ln>
                  <a:noFill/>
                </a:ln>
                <a:solidFill>
                  <a:schemeClr val="bg2"/>
                </a:solidFill>
                <a:effectLst/>
                <a:latin typeface="Arial" panose="020B0604020202020204" pitchFamily="34" charset="0"/>
              </a:rPr>
              <a:t> and </a:t>
            </a:r>
            <a:r>
              <a:rPr kumimoji="0" lang="de-DE" altLang="de-DE" sz="2400" b="0" i="0" u="none" strike="noStrike" cap="none" normalizeH="0" baseline="0" dirty="0" err="1">
                <a:ln>
                  <a:noFill/>
                </a:ln>
                <a:solidFill>
                  <a:schemeClr val="bg2"/>
                </a:solidFill>
                <a:effectLst/>
                <a:latin typeface="Arial" panose="020B0604020202020204" pitchFamily="34" charset="0"/>
              </a:rPr>
              <a:t>increases</a:t>
            </a:r>
            <a:r>
              <a:rPr kumimoji="0" lang="de-DE" altLang="de-DE" sz="2400" b="0" i="0" u="none" strike="noStrike" cap="none" normalizeH="0" baseline="0" dirty="0">
                <a:ln>
                  <a:noFill/>
                </a:ln>
                <a:solidFill>
                  <a:schemeClr val="bg2"/>
                </a:solidFill>
                <a:effectLst/>
                <a:latin typeface="Arial" panose="020B0604020202020204" pitchFamily="34" charset="0"/>
              </a:rPr>
              <a:t> </a:t>
            </a:r>
            <a:r>
              <a:rPr kumimoji="0" lang="de-DE" altLang="de-DE" sz="2400" b="0" i="0" u="none" strike="noStrike" cap="none" normalizeH="0" baseline="0" dirty="0" err="1">
                <a:ln>
                  <a:noFill/>
                </a:ln>
                <a:solidFill>
                  <a:schemeClr val="bg2"/>
                </a:solidFill>
                <a:effectLst/>
                <a:latin typeface="Arial" panose="020B0604020202020204" pitchFamily="34" charset="0"/>
              </a:rPr>
              <a:t>confidence</a:t>
            </a:r>
            <a:r>
              <a:rPr kumimoji="0" lang="de-DE" altLang="de-DE" sz="2400" b="0" i="0" u="none" strike="noStrike" cap="none" normalizeH="0" baseline="0" dirty="0">
                <a:ln>
                  <a:noFill/>
                </a:ln>
                <a:solidFill>
                  <a:schemeClr val="bg2"/>
                </a:solidFill>
                <a:effectLst/>
                <a:latin typeface="Arial" panose="020B0604020202020204" pitchFamily="34" charset="0"/>
              </a:rPr>
              <a:t> in </a:t>
            </a:r>
            <a:r>
              <a:rPr kumimoji="0" lang="de-DE" altLang="de-DE" sz="2400" b="0" i="0" u="none" strike="noStrike" cap="none" normalizeH="0" baseline="0" dirty="0" err="1">
                <a:ln>
                  <a:noFill/>
                </a:ln>
                <a:solidFill>
                  <a:schemeClr val="bg2"/>
                </a:solidFill>
                <a:effectLst/>
                <a:latin typeface="Arial" panose="020B0604020202020204" pitchFamily="34" charset="0"/>
              </a:rPr>
              <a:t>one’s</a:t>
            </a:r>
            <a:r>
              <a:rPr kumimoji="0" lang="de-DE" altLang="de-DE" sz="2400" b="0" i="0" u="none" strike="noStrike" cap="none" normalizeH="0" baseline="0" dirty="0">
                <a:ln>
                  <a:noFill/>
                </a:ln>
                <a:solidFill>
                  <a:schemeClr val="bg2"/>
                </a:solidFill>
                <a:effectLst/>
                <a:latin typeface="Arial" panose="020B0604020202020204" pitchFamily="34" charset="0"/>
              </a:rPr>
              <a:t> </a:t>
            </a:r>
            <a:r>
              <a:rPr kumimoji="0" lang="de-DE" altLang="de-DE" sz="2400" b="0" i="0" u="none" strike="noStrike" cap="none" normalizeH="0" baseline="0" dirty="0" err="1">
                <a:ln>
                  <a:noFill/>
                </a:ln>
                <a:solidFill>
                  <a:schemeClr val="bg2"/>
                </a:solidFill>
                <a:effectLst/>
                <a:latin typeface="Arial" panose="020B0604020202020204" pitchFamily="34" charset="0"/>
              </a:rPr>
              <a:t>abilities</a:t>
            </a:r>
            <a:r>
              <a:rPr kumimoji="0" lang="de-DE" altLang="de-DE" sz="2400" b="0" i="0" u="none" strike="noStrike" cap="none" normalizeH="0" baseline="0" dirty="0">
                <a:ln>
                  <a:noFill/>
                </a:ln>
                <a:solidFill>
                  <a:schemeClr val="bg2"/>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tabLst/>
            </a:pPr>
            <a:r>
              <a:rPr kumimoji="0" lang="de-DE" altLang="de-DE" sz="2400" b="1" i="0" u="none" strike="noStrike" cap="none" normalizeH="0" baseline="0" dirty="0" err="1">
                <a:ln>
                  <a:noFill/>
                </a:ln>
                <a:solidFill>
                  <a:schemeClr val="bg2"/>
                </a:solidFill>
                <a:effectLst/>
                <a:latin typeface="Arial" panose="020B0604020202020204" pitchFamily="34" charset="0"/>
              </a:rPr>
              <a:t>Evidence</a:t>
            </a:r>
            <a:r>
              <a:rPr kumimoji="0" lang="de-DE" altLang="de-DE" sz="2400" b="1" i="0" u="none" strike="noStrike" cap="none" normalizeH="0" baseline="0" dirty="0">
                <a:ln>
                  <a:noFill/>
                </a:ln>
                <a:solidFill>
                  <a:schemeClr val="bg2"/>
                </a:solidFill>
                <a:effectLst/>
                <a:latin typeface="Arial" panose="020B0604020202020204" pitchFamily="34" charset="0"/>
              </a:rPr>
              <a:t> and </a:t>
            </a:r>
            <a:r>
              <a:rPr kumimoji="0" lang="de-DE" altLang="de-DE" sz="2400" b="1" i="0" u="none" strike="noStrike" cap="none" normalizeH="0" baseline="0" dirty="0" err="1">
                <a:ln>
                  <a:noFill/>
                </a:ln>
                <a:solidFill>
                  <a:schemeClr val="bg2"/>
                </a:solidFill>
                <a:effectLst/>
                <a:latin typeface="Arial" panose="020B0604020202020204" pitchFamily="34" charset="0"/>
              </a:rPr>
              <a:t>recognition</a:t>
            </a:r>
            <a:br>
              <a:rPr kumimoji="0" lang="de-DE" altLang="de-DE" sz="2400" b="0" i="0" u="none" strike="noStrike" cap="none" normalizeH="0" baseline="0" dirty="0">
                <a:ln>
                  <a:noFill/>
                </a:ln>
                <a:solidFill>
                  <a:schemeClr val="bg2"/>
                </a:solidFill>
                <a:effectLst/>
                <a:latin typeface="Arial" panose="020B0604020202020204" pitchFamily="34" charset="0"/>
              </a:rPr>
            </a:br>
            <a:r>
              <a:rPr kumimoji="0" lang="de-DE" altLang="de-DE" sz="2400" b="0" i="0" u="none" strike="noStrike" cap="none" normalizeH="0" baseline="0" dirty="0">
                <a:ln>
                  <a:noFill/>
                </a:ln>
                <a:solidFill>
                  <a:schemeClr val="bg2"/>
                </a:solidFill>
                <a:effectLst/>
                <a:latin typeface="Arial" panose="020B0604020202020204" pitchFamily="34" charset="0"/>
              </a:rPr>
              <a:t>→ Recognition </a:t>
            </a:r>
            <a:r>
              <a:rPr kumimoji="0" lang="de-DE" altLang="de-DE" sz="2400" b="0" i="0" u="none" strike="noStrike" cap="none" normalizeH="0" baseline="0" dirty="0" err="1">
                <a:ln>
                  <a:noFill/>
                </a:ln>
                <a:solidFill>
                  <a:schemeClr val="bg2"/>
                </a:solidFill>
                <a:effectLst/>
                <a:latin typeface="Arial" panose="020B0604020202020204" pitchFamily="34" charset="0"/>
              </a:rPr>
              <a:t>requires</a:t>
            </a:r>
            <a:r>
              <a:rPr kumimoji="0" lang="de-DE" altLang="de-DE" sz="2400" b="0" i="0" u="none" strike="noStrike" cap="none" normalizeH="0" baseline="0" dirty="0">
                <a:ln>
                  <a:noFill/>
                </a:ln>
                <a:solidFill>
                  <a:schemeClr val="bg2"/>
                </a:solidFill>
                <a:effectLst/>
                <a:latin typeface="Arial" panose="020B0604020202020204" pitchFamily="34" charset="0"/>
              </a:rPr>
              <a:t> </a:t>
            </a:r>
            <a:r>
              <a:rPr kumimoji="0" lang="de-DE" altLang="de-DE" sz="2400" b="0" i="0" u="none" strike="noStrike" cap="none" normalizeH="0" baseline="0" dirty="0" err="1">
                <a:ln>
                  <a:noFill/>
                </a:ln>
                <a:solidFill>
                  <a:schemeClr val="bg2"/>
                </a:solidFill>
                <a:effectLst/>
                <a:latin typeface="Arial" panose="020B0604020202020204" pitchFamily="34" charset="0"/>
              </a:rPr>
              <a:t>verifiable</a:t>
            </a:r>
            <a:r>
              <a:rPr kumimoji="0" lang="de-DE" altLang="de-DE" sz="2400" b="0" i="0" u="none" strike="noStrike" cap="none" normalizeH="0" baseline="0" dirty="0">
                <a:ln>
                  <a:noFill/>
                </a:ln>
                <a:solidFill>
                  <a:schemeClr val="bg2"/>
                </a:solidFill>
                <a:effectLst/>
                <a:latin typeface="Arial" panose="020B0604020202020204" pitchFamily="34" charset="0"/>
              </a:rPr>
              <a:t> </a:t>
            </a:r>
            <a:r>
              <a:rPr kumimoji="0" lang="de-DE" altLang="de-DE" sz="2400" b="0" i="0" u="none" strike="noStrike" cap="none" normalizeH="0" baseline="0" dirty="0" err="1">
                <a:ln>
                  <a:noFill/>
                </a:ln>
                <a:solidFill>
                  <a:schemeClr val="bg2"/>
                </a:solidFill>
                <a:effectLst/>
                <a:latin typeface="Arial" panose="020B0604020202020204" pitchFamily="34" charset="0"/>
              </a:rPr>
              <a:t>evidence</a:t>
            </a:r>
            <a:r>
              <a:rPr kumimoji="0" lang="de-DE" altLang="de-DE" sz="2400" b="0" i="0" u="none" strike="noStrike" cap="none" normalizeH="0" baseline="0" dirty="0">
                <a:ln>
                  <a:noFill/>
                </a:ln>
                <a:solidFill>
                  <a:schemeClr val="bg2"/>
                </a:solidFill>
                <a:effectLst/>
                <a:latin typeface="Arial" panose="020B0604020202020204" pitchFamily="34" charset="0"/>
              </a:rPr>
              <a:t>. The </a:t>
            </a:r>
            <a:r>
              <a:rPr kumimoji="0" lang="de-DE" altLang="de-DE" sz="2400" b="0" i="0" u="none" strike="noStrike" cap="none" normalizeH="0" baseline="0" dirty="0" err="1">
                <a:ln>
                  <a:noFill/>
                </a:ln>
                <a:solidFill>
                  <a:schemeClr val="bg2"/>
                </a:solidFill>
                <a:effectLst/>
                <a:latin typeface="Arial" panose="020B0604020202020204" pitchFamily="34" charset="0"/>
              </a:rPr>
              <a:t>portfolio</a:t>
            </a:r>
            <a:r>
              <a:rPr kumimoji="0" lang="de-DE" altLang="de-DE" sz="2400" b="0" i="0" u="none" strike="noStrike" cap="none" normalizeH="0" baseline="0" dirty="0">
                <a:ln>
                  <a:noFill/>
                </a:ln>
                <a:solidFill>
                  <a:schemeClr val="bg2"/>
                </a:solidFill>
                <a:effectLst/>
                <a:latin typeface="Arial" panose="020B0604020202020204" pitchFamily="34" charset="0"/>
              </a:rPr>
              <a:t> </a:t>
            </a:r>
            <a:r>
              <a:rPr kumimoji="0" lang="de-DE" altLang="de-DE" sz="2400" b="0" i="0" u="none" strike="noStrike" cap="none" normalizeH="0" baseline="0" dirty="0" err="1">
                <a:ln>
                  <a:noFill/>
                </a:ln>
                <a:solidFill>
                  <a:schemeClr val="bg2"/>
                </a:solidFill>
                <a:effectLst/>
                <a:latin typeface="Arial" panose="020B0604020202020204" pitchFamily="34" charset="0"/>
              </a:rPr>
              <a:t>provides</a:t>
            </a:r>
            <a:r>
              <a:rPr kumimoji="0" lang="de-DE" altLang="de-DE" sz="2400" b="0" i="0" u="none" strike="noStrike" cap="none" normalizeH="0" baseline="0" dirty="0">
                <a:ln>
                  <a:noFill/>
                </a:ln>
                <a:solidFill>
                  <a:schemeClr val="bg2"/>
                </a:solidFill>
                <a:effectLst/>
                <a:latin typeface="Arial" panose="020B0604020202020204" pitchFamily="34" charset="0"/>
              </a:rPr>
              <a:t> </a:t>
            </a:r>
            <a:r>
              <a:rPr kumimoji="0" lang="de-DE" altLang="de-DE" sz="2400" b="0" i="0" u="none" strike="noStrike" cap="none" normalizeH="0" baseline="0" dirty="0" err="1">
                <a:ln>
                  <a:noFill/>
                </a:ln>
                <a:solidFill>
                  <a:schemeClr val="bg2"/>
                </a:solidFill>
                <a:effectLst/>
                <a:latin typeface="Arial" panose="020B0604020202020204" pitchFamily="34" charset="0"/>
              </a:rPr>
              <a:t>this</a:t>
            </a:r>
            <a:r>
              <a:rPr kumimoji="0" lang="de-DE" altLang="de-DE" sz="2400" b="0" i="0" u="none" strike="noStrike" cap="none" normalizeH="0" baseline="0" dirty="0">
                <a:ln>
                  <a:noFill/>
                </a:ln>
                <a:solidFill>
                  <a:schemeClr val="bg2"/>
                </a:solidFill>
                <a:effectLst/>
                <a:latin typeface="Arial" panose="020B0604020202020204" pitchFamily="34" charset="0"/>
              </a:rPr>
              <a:t>, but – </a:t>
            </a:r>
            <a:r>
              <a:rPr kumimoji="0" lang="de-DE" altLang="de-DE" sz="2400" b="0" i="0" u="none" strike="noStrike" cap="none" normalizeH="0" baseline="0" dirty="0" err="1">
                <a:ln>
                  <a:noFill/>
                </a:ln>
                <a:solidFill>
                  <a:schemeClr val="bg2"/>
                </a:solidFill>
                <a:effectLst/>
                <a:latin typeface="Arial" panose="020B0604020202020204" pitchFamily="34" charset="0"/>
              </a:rPr>
              <a:t>depending</a:t>
            </a:r>
            <a:r>
              <a:rPr kumimoji="0" lang="de-DE" altLang="de-DE" sz="2400" b="0" i="0" u="none" strike="noStrike" cap="none" normalizeH="0" baseline="0" dirty="0">
                <a:ln>
                  <a:noFill/>
                </a:ln>
                <a:solidFill>
                  <a:schemeClr val="bg2"/>
                </a:solidFill>
                <a:effectLst/>
                <a:latin typeface="Arial" panose="020B0604020202020204" pitchFamily="34" charset="0"/>
              </a:rPr>
              <a:t> on </a:t>
            </a:r>
            <a:r>
              <a:rPr kumimoji="0" lang="de-DE" altLang="de-DE" sz="2400" b="0" i="0" u="none" strike="noStrike" cap="none" normalizeH="0" baseline="0" dirty="0" err="1">
                <a:ln>
                  <a:noFill/>
                </a:ln>
                <a:solidFill>
                  <a:schemeClr val="bg2"/>
                </a:solidFill>
                <a:effectLst/>
                <a:latin typeface="Arial" panose="020B0604020202020204" pitchFamily="34" charset="0"/>
              </a:rPr>
              <a:t>the</a:t>
            </a:r>
            <a:r>
              <a:rPr kumimoji="0" lang="de-DE" altLang="de-DE" sz="2400" b="0" i="0" u="none" strike="noStrike" cap="none" normalizeH="0" baseline="0" dirty="0">
                <a:ln>
                  <a:noFill/>
                </a:ln>
                <a:solidFill>
                  <a:schemeClr val="bg2"/>
                </a:solidFill>
                <a:effectLst/>
                <a:latin typeface="Arial" panose="020B0604020202020204" pitchFamily="34" charset="0"/>
              </a:rPr>
              <a:t> </a:t>
            </a:r>
            <a:r>
              <a:rPr kumimoji="0" lang="de-DE" altLang="de-DE" sz="2400" b="0" i="0" u="none" strike="noStrike" cap="none" normalizeH="0" baseline="0" dirty="0" err="1">
                <a:ln>
                  <a:noFill/>
                </a:ln>
                <a:solidFill>
                  <a:schemeClr val="bg2"/>
                </a:solidFill>
                <a:effectLst/>
                <a:latin typeface="Arial" panose="020B0604020202020204" pitchFamily="34" charset="0"/>
              </a:rPr>
              <a:t>context</a:t>
            </a:r>
            <a:r>
              <a:rPr kumimoji="0" lang="de-DE" altLang="de-DE" sz="2400" b="0" i="0" u="none" strike="noStrike" cap="none" normalizeH="0" baseline="0" dirty="0">
                <a:ln>
                  <a:noFill/>
                </a:ln>
                <a:solidFill>
                  <a:schemeClr val="bg2"/>
                </a:solidFill>
                <a:effectLst/>
                <a:latin typeface="Arial" panose="020B0604020202020204" pitchFamily="34" charset="0"/>
              </a:rPr>
              <a:t> – </a:t>
            </a:r>
            <a:r>
              <a:rPr kumimoji="0" lang="de-DE" altLang="de-DE" sz="2400" b="0" i="0" u="none" strike="noStrike" cap="none" normalizeH="0" baseline="0" dirty="0" err="1">
                <a:ln>
                  <a:noFill/>
                </a:ln>
                <a:solidFill>
                  <a:schemeClr val="bg2"/>
                </a:solidFill>
                <a:effectLst/>
                <a:latin typeface="Arial" panose="020B0604020202020204" pitchFamily="34" charset="0"/>
              </a:rPr>
              <a:t>may</a:t>
            </a:r>
            <a:r>
              <a:rPr kumimoji="0" lang="de-DE" altLang="de-DE" sz="2400" b="0" i="0" u="none" strike="noStrike" cap="none" normalizeH="0" baseline="0" dirty="0">
                <a:ln>
                  <a:noFill/>
                </a:ln>
                <a:solidFill>
                  <a:schemeClr val="bg2"/>
                </a:solidFill>
                <a:effectLst/>
                <a:latin typeface="Arial" panose="020B0604020202020204" pitchFamily="34" charset="0"/>
              </a:rPr>
              <a:t> </a:t>
            </a:r>
            <a:r>
              <a:rPr kumimoji="0" lang="de-DE" altLang="de-DE" sz="2400" b="0" i="0" u="none" strike="noStrike" cap="none" normalizeH="0" baseline="0" dirty="0" err="1">
                <a:ln>
                  <a:noFill/>
                </a:ln>
                <a:solidFill>
                  <a:schemeClr val="bg2"/>
                </a:solidFill>
                <a:effectLst/>
                <a:latin typeface="Arial" panose="020B0604020202020204" pitchFamily="34" charset="0"/>
              </a:rPr>
              <a:t>be</a:t>
            </a:r>
            <a:r>
              <a:rPr kumimoji="0" lang="de-DE" altLang="de-DE" sz="2400" b="0" i="0" u="none" strike="noStrike" cap="none" normalizeH="0" baseline="0" dirty="0">
                <a:ln>
                  <a:noFill/>
                </a:ln>
                <a:solidFill>
                  <a:schemeClr val="bg2"/>
                </a:solidFill>
                <a:effectLst/>
                <a:latin typeface="Arial" panose="020B0604020202020204" pitchFamily="34" charset="0"/>
              </a:rPr>
              <a:t> </a:t>
            </a:r>
            <a:r>
              <a:rPr kumimoji="0" lang="de-DE" altLang="de-DE" sz="2400" b="0" i="0" u="none" strike="noStrike" cap="none" normalizeH="0" baseline="0" dirty="0" err="1">
                <a:ln>
                  <a:noFill/>
                </a:ln>
                <a:solidFill>
                  <a:schemeClr val="bg2"/>
                </a:solidFill>
                <a:effectLst/>
                <a:latin typeface="Arial" panose="020B0604020202020204" pitchFamily="34" charset="0"/>
              </a:rPr>
              <a:t>complemented</a:t>
            </a:r>
            <a:r>
              <a:rPr kumimoji="0" lang="de-DE" altLang="de-DE" sz="2400" b="0" i="0" u="none" strike="noStrike" cap="none" normalizeH="0" baseline="0" dirty="0">
                <a:ln>
                  <a:noFill/>
                </a:ln>
                <a:solidFill>
                  <a:schemeClr val="bg2"/>
                </a:solidFill>
                <a:effectLst/>
                <a:latin typeface="Arial" panose="020B0604020202020204" pitchFamily="34" charset="0"/>
              </a:rPr>
              <a:t> </a:t>
            </a:r>
            <a:r>
              <a:rPr kumimoji="0" lang="de-DE" altLang="de-DE" sz="2400" b="0" i="0" u="none" strike="noStrike" cap="none" normalizeH="0" baseline="0" dirty="0" err="1">
                <a:ln>
                  <a:noFill/>
                </a:ln>
                <a:solidFill>
                  <a:schemeClr val="bg2"/>
                </a:solidFill>
                <a:effectLst/>
                <a:latin typeface="Arial" panose="020B0604020202020204" pitchFamily="34" charset="0"/>
              </a:rPr>
              <a:t>by</a:t>
            </a:r>
            <a:r>
              <a:rPr kumimoji="0" lang="de-DE" altLang="de-DE" sz="2400" b="0" i="0" u="none" strike="noStrike" cap="none" normalizeH="0" baseline="0" dirty="0">
                <a:ln>
                  <a:noFill/>
                </a:ln>
                <a:solidFill>
                  <a:schemeClr val="bg2"/>
                </a:solidFill>
                <a:effectLst/>
                <a:latin typeface="Arial" panose="020B0604020202020204" pitchFamily="34" charset="0"/>
              </a:rPr>
              <a:t> </a:t>
            </a:r>
            <a:r>
              <a:rPr kumimoji="0" lang="de-DE" altLang="de-DE" sz="2400" b="0" i="0" u="none" strike="noStrike" cap="none" normalizeH="0" baseline="0" dirty="0" err="1">
                <a:ln>
                  <a:noFill/>
                </a:ln>
                <a:solidFill>
                  <a:schemeClr val="bg2"/>
                </a:solidFill>
                <a:effectLst/>
                <a:latin typeface="Arial" panose="020B0604020202020204" pitchFamily="34" charset="0"/>
              </a:rPr>
              <a:t>further</a:t>
            </a:r>
            <a:r>
              <a:rPr kumimoji="0" lang="de-DE" altLang="de-DE" sz="2400" b="0" i="0" u="none" strike="noStrike" cap="none" normalizeH="0" baseline="0" dirty="0">
                <a:ln>
                  <a:noFill/>
                </a:ln>
                <a:solidFill>
                  <a:schemeClr val="bg2"/>
                </a:solidFill>
                <a:effectLst/>
                <a:latin typeface="Arial" panose="020B0604020202020204" pitchFamily="34" charset="0"/>
              </a:rPr>
              <a:t> </a:t>
            </a:r>
            <a:r>
              <a:rPr kumimoji="0" lang="de-DE" altLang="de-DE" sz="2400" b="0" i="0" u="none" strike="noStrike" cap="none" normalizeH="0" baseline="0" dirty="0" err="1">
                <a:ln>
                  <a:noFill/>
                </a:ln>
                <a:solidFill>
                  <a:schemeClr val="bg2"/>
                </a:solidFill>
                <a:effectLst/>
                <a:latin typeface="Arial" panose="020B0604020202020204" pitchFamily="34" charset="0"/>
              </a:rPr>
              <a:t>procedures</a:t>
            </a:r>
            <a:r>
              <a:rPr kumimoji="0" lang="de-DE" altLang="de-DE" sz="2400" b="0" i="0" u="none" strike="noStrike" cap="none" normalizeH="0" baseline="0" dirty="0">
                <a:ln>
                  <a:noFill/>
                </a:ln>
                <a:solidFill>
                  <a:schemeClr val="bg2"/>
                </a:solidFill>
                <a:effectLst/>
                <a:latin typeface="Arial" panose="020B0604020202020204" pitchFamily="34" charset="0"/>
              </a:rPr>
              <a:t> (e.g. professional interview, </a:t>
            </a:r>
            <a:r>
              <a:rPr kumimoji="0" lang="de-DE" altLang="de-DE" sz="2400" b="0" i="0" u="none" strike="noStrike" cap="none" normalizeH="0" baseline="0" dirty="0" err="1">
                <a:ln>
                  <a:noFill/>
                </a:ln>
                <a:solidFill>
                  <a:schemeClr val="bg2"/>
                </a:solidFill>
                <a:effectLst/>
                <a:latin typeface="Arial" panose="020B0604020202020204" pitchFamily="34" charset="0"/>
              </a:rPr>
              <a:t>practical</a:t>
            </a:r>
            <a:r>
              <a:rPr kumimoji="0" lang="de-DE" altLang="de-DE" sz="2400" b="0" i="0" u="none" strike="noStrike" cap="none" normalizeH="0" baseline="0" dirty="0">
                <a:ln>
                  <a:noFill/>
                </a:ln>
                <a:solidFill>
                  <a:schemeClr val="bg2"/>
                </a:solidFill>
                <a:effectLst/>
                <a:latin typeface="Arial" panose="020B0604020202020204" pitchFamily="34" charset="0"/>
              </a:rPr>
              <a:t> </a:t>
            </a:r>
            <a:r>
              <a:rPr kumimoji="0" lang="de-DE" altLang="de-DE" sz="2400" b="0" i="0" u="none" strike="noStrike" cap="none" normalizeH="0" baseline="0" dirty="0" err="1">
                <a:ln>
                  <a:noFill/>
                </a:ln>
                <a:solidFill>
                  <a:schemeClr val="bg2"/>
                </a:solidFill>
                <a:effectLst/>
                <a:latin typeface="Arial" panose="020B0604020202020204" pitchFamily="34" charset="0"/>
              </a:rPr>
              <a:t>demonstration</a:t>
            </a:r>
            <a:r>
              <a:rPr kumimoji="0" lang="de-DE" altLang="de-DE" sz="2400" b="0" i="0" u="none" strike="noStrike" cap="none" normalizeH="0" baseline="0" dirty="0">
                <a:ln>
                  <a:noFill/>
                </a:ln>
                <a:solidFill>
                  <a:schemeClr val="bg2"/>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tabLst/>
            </a:pPr>
            <a:r>
              <a:rPr kumimoji="0" lang="de-DE" altLang="de-DE" sz="2400" b="1" i="0" u="none" strike="noStrike" cap="none" normalizeH="0" baseline="0" dirty="0" err="1">
                <a:ln>
                  <a:noFill/>
                </a:ln>
                <a:solidFill>
                  <a:schemeClr val="bg2"/>
                </a:solidFill>
                <a:effectLst/>
                <a:latin typeface="Arial" panose="020B0604020202020204" pitchFamily="34" charset="0"/>
              </a:rPr>
              <a:t>Dialogue</a:t>
            </a:r>
            <a:r>
              <a:rPr kumimoji="0" lang="de-DE" altLang="de-DE" sz="2400" b="1" i="0" u="none" strike="noStrike" cap="none" normalizeH="0" baseline="0" dirty="0">
                <a:ln>
                  <a:noFill/>
                </a:ln>
                <a:solidFill>
                  <a:schemeClr val="bg2"/>
                </a:solidFill>
                <a:effectLst/>
                <a:latin typeface="Arial" panose="020B0604020202020204" pitchFamily="34" charset="0"/>
              </a:rPr>
              <a:t> and </a:t>
            </a:r>
            <a:r>
              <a:rPr kumimoji="0" lang="de-DE" altLang="de-DE" sz="2400" b="1" i="0" u="none" strike="noStrike" cap="none" normalizeH="0" baseline="0" dirty="0" err="1">
                <a:ln>
                  <a:noFill/>
                </a:ln>
                <a:solidFill>
                  <a:schemeClr val="bg2"/>
                </a:solidFill>
                <a:effectLst/>
                <a:latin typeface="Arial" panose="020B0604020202020204" pitchFamily="34" charset="0"/>
              </a:rPr>
              <a:t>guidance</a:t>
            </a:r>
            <a:br>
              <a:rPr kumimoji="0" lang="de-DE" altLang="de-DE" sz="2400" b="0" i="0" u="none" strike="noStrike" cap="none" normalizeH="0" baseline="0" dirty="0">
                <a:ln>
                  <a:noFill/>
                </a:ln>
                <a:solidFill>
                  <a:schemeClr val="bg2"/>
                </a:solidFill>
                <a:effectLst/>
                <a:latin typeface="Arial" panose="020B0604020202020204" pitchFamily="34" charset="0"/>
              </a:rPr>
            </a:br>
            <a:r>
              <a:rPr kumimoji="0" lang="de-DE" altLang="de-DE" sz="2400" b="0" i="0" u="none" strike="noStrike" cap="none" normalizeH="0" baseline="0" dirty="0">
                <a:ln>
                  <a:noFill/>
                </a:ln>
                <a:solidFill>
                  <a:schemeClr val="bg2"/>
                </a:solidFill>
                <a:effectLst/>
                <a:latin typeface="Arial" panose="020B0604020202020204" pitchFamily="34" charset="0"/>
              </a:rPr>
              <a:t>→ Portfolios </a:t>
            </a:r>
            <a:r>
              <a:rPr kumimoji="0" lang="de-DE" altLang="de-DE" sz="2400" b="0" i="0" u="none" strike="noStrike" cap="none" normalizeH="0" baseline="0" dirty="0" err="1">
                <a:ln>
                  <a:noFill/>
                </a:ln>
                <a:solidFill>
                  <a:schemeClr val="bg2"/>
                </a:solidFill>
                <a:effectLst/>
                <a:latin typeface="Arial" panose="020B0604020202020204" pitchFamily="34" charset="0"/>
              </a:rPr>
              <a:t>serve</a:t>
            </a:r>
            <a:r>
              <a:rPr kumimoji="0" lang="de-DE" altLang="de-DE" sz="2400" b="0" i="0" u="none" strike="noStrike" cap="none" normalizeH="0" baseline="0" dirty="0">
                <a:ln>
                  <a:noFill/>
                </a:ln>
                <a:solidFill>
                  <a:schemeClr val="bg2"/>
                </a:solidFill>
                <a:effectLst/>
                <a:latin typeface="Arial" panose="020B0604020202020204" pitchFamily="34" charset="0"/>
              </a:rPr>
              <a:t> </a:t>
            </a:r>
            <a:r>
              <a:rPr kumimoji="0" lang="de-DE" altLang="de-DE" sz="2400" b="0" i="0" u="none" strike="noStrike" cap="none" normalizeH="0" baseline="0" dirty="0" err="1">
                <a:ln>
                  <a:noFill/>
                </a:ln>
                <a:solidFill>
                  <a:schemeClr val="bg2"/>
                </a:solidFill>
                <a:effectLst/>
                <a:latin typeface="Arial" panose="020B0604020202020204" pitchFamily="34" charset="0"/>
              </a:rPr>
              <a:t>as</a:t>
            </a:r>
            <a:r>
              <a:rPr kumimoji="0" lang="de-DE" altLang="de-DE" sz="2400" b="0" i="0" u="none" strike="noStrike" cap="none" normalizeH="0" baseline="0" dirty="0">
                <a:ln>
                  <a:noFill/>
                </a:ln>
                <a:solidFill>
                  <a:schemeClr val="bg2"/>
                </a:solidFill>
                <a:effectLst/>
                <a:latin typeface="Arial" panose="020B0604020202020204" pitchFamily="34" charset="0"/>
              </a:rPr>
              <a:t> a </a:t>
            </a:r>
            <a:r>
              <a:rPr kumimoji="0" lang="de-DE" altLang="de-DE" sz="2400" b="0" i="0" u="none" strike="noStrike" cap="none" normalizeH="0" baseline="0" dirty="0" err="1">
                <a:ln>
                  <a:noFill/>
                </a:ln>
                <a:solidFill>
                  <a:schemeClr val="bg2"/>
                </a:solidFill>
                <a:effectLst/>
                <a:latin typeface="Arial" panose="020B0604020202020204" pitchFamily="34" charset="0"/>
              </a:rPr>
              <a:t>basis</a:t>
            </a:r>
            <a:r>
              <a:rPr kumimoji="0" lang="de-DE" altLang="de-DE" sz="2400" b="0" i="0" u="none" strike="noStrike" cap="none" normalizeH="0" baseline="0" dirty="0">
                <a:ln>
                  <a:noFill/>
                </a:ln>
                <a:solidFill>
                  <a:schemeClr val="bg2"/>
                </a:solidFill>
                <a:effectLst/>
                <a:latin typeface="Arial" panose="020B0604020202020204" pitchFamily="34" charset="0"/>
              </a:rPr>
              <a:t> </a:t>
            </a:r>
            <a:r>
              <a:rPr kumimoji="0" lang="de-DE" altLang="de-DE" sz="2400" b="0" i="0" u="none" strike="noStrike" cap="none" normalizeH="0" baseline="0" dirty="0" err="1">
                <a:ln>
                  <a:noFill/>
                </a:ln>
                <a:solidFill>
                  <a:schemeClr val="bg2"/>
                </a:solidFill>
                <a:effectLst/>
                <a:latin typeface="Arial" panose="020B0604020202020204" pitchFamily="34" charset="0"/>
              </a:rPr>
              <a:t>for</a:t>
            </a:r>
            <a:r>
              <a:rPr kumimoji="0" lang="de-DE" altLang="de-DE" sz="2400" b="0" i="0" u="none" strike="noStrike" cap="none" normalizeH="0" baseline="0" dirty="0">
                <a:ln>
                  <a:noFill/>
                </a:ln>
                <a:solidFill>
                  <a:schemeClr val="bg2"/>
                </a:solidFill>
                <a:effectLst/>
                <a:latin typeface="Arial" panose="020B0604020202020204" pitchFamily="34" charset="0"/>
              </a:rPr>
              <a:t> </a:t>
            </a:r>
            <a:r>
              <a:rPr kumimoji="0" lang="de-DE" altLang="de-DE" sz="2400" b="0" i="0" u="none" strike="noStrike" cap="none" normalizeH="0" baseline="0" dirty="0" err="1">
                <a:ln>
                  <a:noFill/>
                </a:ln>
                <a:solidFill>
                  <a:schemeClr val="bg2"/>
                </a:solidFill>
                <a:effectLst/>
                <a:latin typeface="Arial" panose="020B0604020202020204" pitchFamily="34" charset="0"/>
              </a:rPr>
              <a:t>dialogue</a:t>
            </a:r>
            <a:r>
              <a:rPr kumimoji="0" lang="de-DE" altLang="de-DE" sz="2400" b="0" i="0" u="none" strike="noStrike" cap="none" normalizeH="0" baseline="0" dirty="0">
                <a:ln>
                  <a:noFill/>
                </a:ln>
                <a:solidFill>
                  <a:schemeClr val="bg2"/>
                </a:solidFill>
                <a:effectLst/>
                <a:latin typeface="Arial" panose="020B0604020202020204" pitchFamily="34" charset="0"/>
              </a:rPr>
              <a:t> </a:t>
            </a:r>
            <a:r>
              <a:rPr kumimoji="0" lang="de-DE" altLang="de-DE" sz="2400" b="0" i="0" u="none" strike="noStrike" cap="none" normalizeH="0" baseline="0" dirty="0" err="1">
                <a:ln>
                  <a:noFill/>
                </a:ln>
                <a:solidFill>
                  <a:schemeClr val="bg2"/>
                </a:solidFill>
                <a:effectLst/>
                <a:latin typeface="Arial" panose="020B0604020202020204" pitchFamily="34" charset="0"/>
              </a:rPr>
              <a:t>with</a:t>
            </a:r>
            <a:r>
              <a:rPr kumimoji="0" lang="de-DE" altLang="de-DE" sz="2400" b="0" i="0" u="none" strike="noStrike" cap="none" normalizeH="0" baseline="0" dirty="0">
                <a:ln>
                  <a:noFill/>
                </a:ln>
                <a:solidFill>
                  <a:schemeClr val="bg2"/>
                </a:solidFill>
                <a:effectLst/>
                <a:latin typeface="Arial" panose="020B0604020202020204" pitchFamily="34" charset="0"/>
              </a:rPr>
              <a:t> </a:t>
            </a:r>
            <a:r>
              <a:rPr kumimoji="0" lang="de-DE" altLang="de-DE" sz="2400" b="0" i="0" u="none" strike="noStrike" cap="none" normalizeH="0" baseline="0" dirty="0" err="1">
                <a:ln>
                  <a:noFill/>
                </a:ln>
                <a:solidFill>
                  <a:schemeClr val="bg2"/>
                </a:solidFill>
                <a:effectLst/>
                <a:latin typeface="Arial" panose="020B0604020202020204" pitchFamily="34" charset="0"/>
              </a:rPr>
              <a:t>assessors</a:t>
            </a:r>
            <a:r>
              <a:rPr kumimoji="0" lang="de-DE" altLang="de-DE" sz="2400" b="0" i="0" u="none" strike="noStrike" cap="none" normalizeH="0" baseline="0" dirty="0">
                <a:ln>
                  <a:noFill/>
                </a:ln>
                <a:solidFill>
                  <a:schemeClr val="bg2"/>
                </a:solidFill>
                <a:effectLst/>
                <a:latin typeface="Arial" panose="020B0604020202020204" pitchFamily="34" charset="0"/>
              </a:rPr>
              <a:t>, </a:t>
            </a:r>
            <a:r>
              <a:rPr kumimoji="0" lang="de-DE" altLang="de-DE" sz="2400" b="0" i="0" u="none" strike="noStrike" cap="none" normalizeH="0" baseline="0" dirty="0" err="1">
                <a:ln>
                  <a:noFill/>
                </a:ln>
                <a:solidFill>
                  <a:schemeClr val="bg2"/>
                </a:solidFill>
                <a:effectLst/>
                <a:latin typeface="Arial" panose="020B0604020202020204" pitchFamily="34" charset="0"/>
              </a:rPr>
              <a:t>employers</a:t>
            </a:r>
            <a:r>
              <a:rPr kumimoji="0" lang="de-DE" altLang="de-DE" sz="2400" b="0" i="0" u="none" strike="noStrike" cap="none" normalizeH="0" baseline="0" dirty="0">
                <a:ln>
                  <a:noFill/>
                </a:ln>
                <a:solidFill>
                  <a:schemeClr val="bg2"/>
                </a:solidFill>
                <a:effectLst/>
                <a:latin typeface="Arial" panose="020B0604020202020204" pitchFamily="34" charset="0"/>
              </a:rPr>
              <a:t> </a:t>
            </a:r>
            <a:r>
              <a:rPr kumimoji="0" lang="de-DE" altLang="de-DE" sz="2400" b="0" i="0" u="none" strike="noStrike" cap="none" normalizeH="0" baseline="0" dirty="0" err="1">
                <a:ln>
                  <a:noFill/>
                </a:ln>
                <a:solidFill>
                  <a:schemeClr val="bg2"/>
                </a:solidFill>
                <a:effectLst/>
                <a:latin typeface="Arial" panose="020B0604020202020204" pitchFamily="34" charset="0"/>
              </a:rPr>
              <a:t>or</a:t>
            </a:r>
            <a:r>
              <a:rPr kumimoji="0" lang="de-DE" altLang="de-DE" sz="2400" b="0" i="0" u="none" strike="noStrike" cap="none" normalizeH="0" baseline="0" dirty="0">
                <a:ln>
                  <a:noFill/>
                </a:ln>
                <a:solidFill>
                  <a:schemeClr val="bg2"/>
                </a:solidFill>
                <a:effectLst/>
                <a:latin typeface="Arial" panose="020B0604020202020204" pitchFamily="34" charset="0"/>
              </a:rPr>
              <a:t> </a:t>
            </a:r>
            <a:r>
              <a:rPr kumimoji="0" lang="de-DE" altLang="de-DE" sz="2400" b="0" i="0" u="none" strike="noStrike" cap="none" normalizeH="0" baseline="0" dirty="0" err="1">
                <a:ln>
                  <a:noFill/>
                </a:ln>
                <a:solidFill>
                  <a:schemeClr val="bg2"/>
                </a:solidFill>
                <a:effectLst/>
                <a:latin typeface="Arial" panose="020B0604020202020204" pitchFamily="34" charset="0"/>
              </a:rPr>
              <a:t>counsellors</a:t>
            </a:r>
            <a:r>
              <a:rPr kumimoji="0" lang="de-DE" altLang="de-DE" sz="2400" b="0" i="0" u="none" strike="noStrike" cap="none" normalizeH="0" baseline="0" dirty="0">
                <a:ln>
                  <a:noFill/>
                </a:ln>
                <a:solidFill>
                  <a:schemeClr val="bg2"/>
                </a:solidFill>
                <a:effectLst/>
                <a:latin typeface="Arial" panose="020B0604020202020204" pitchFamily="34" charset="0"/>
              </a:rPr>
              <a:t> and open </a:t>
            </a:r>
            <a:r>
              <a:rPr kumimoji="0" lang="de-DE" altLang="de-DE" sz="2400" b="0" i="0" u="none" strike="noStrike" cap="none" normalizeH="0" baseline="0" dirty="0" err="1">
                <a:ln>
                  <a:noFill/>
                </a:ln>
                <a:solidFill>
                  <a:schemeClr val="bg2"/>
                </a:solidFill>
                <a:effectLst/>
                <a:latin typeface="Arial" panose="020B0604020202020204" pitchFamily="34" charset="0"/>
              </a:rPr>
              <a:t>up</a:t>
            </a:r>
            <a:r>
              <a:rPr kumimoji="0" lang="de-DE" altLang="de-DE" sz="2400" b="0" i="0" u="none" strike="noStrike" cap="none" normalizeH="0" baseline="0" dirty="0">
                <a:ln>
                  <a:noFill/>
                </a:ln>
                <a:solidFill>
                  <a:schemeClr val="bg2"/>
                </a:solidFill>
                <a:effectLst/>
                <a:latin typeface="Arial" panose="020B0604020202020204" pitchFamily="34" charset="0"/>
              </a:rPr>
              <a:t> </a:t>
            </a:r>
            <a:r>
              <a:rPr kumimoji="0" lang="de-DE" altLang="de-DE" sz="2400" b="0" i="0" u="none" strike="noStrike" cap="none" normalizeH="0" baseline="0" dirty="0" err="1">
                <a:ln>
                  <a:noFill/>
                </a:ln>
                <a:solidFill>
                  <a:schemeClr val="bg2"/>
                </a:solidFill>
                <a:effectLst/>
                <a:latin typeface="Arial" panose="020B0604020202020204" pitchFamily="34" charset="0"/>
              </a:rPr>
              <a:t>learning</a:t>
            </a:r>
            <a:r>
              <a:rPr kumimoji="0" lang="de-DE" altLang="de-DE" sz="2400" b="0" i="0" u="none" strike="noStrike" cap="none" normalizeH="0" baseline="0" dirty="0">
                <a:ln>
                  <a:noFill/>
                </a:ln>
                <a:solidFill>
                  <a:schemeClr val="bg2"/>
                </a:solidFill>
                <a:effectLst/>
                <a:latin typeface="Arial" panose="020B0604020202020204" pitchFamily="34" charset="0"/>
              </a:rPr>
              <a:t> and </a:t>
            </a:r>
            <a:r>
              <a:rPr kumimoji="0" lang="de-DE" altLang="de-DE" sz="2400" b="0" i="0" u="none" strike="noStrike" cap="none" normalizeH="0" baseline="0" dirty="0" err="1">
                <a:ln>
                  <a:noFill/>
                </a:ln>
                <a:solidFill>
                  <a:schemeClr val="bg2"/>
                </a:solidFill>
                <a:effectLst/>
                <a:latin typeface="Arial" panose="020B0604020202020204" pitchFamily="34" charset="0"/>
              </a:rPr>
              <a:t>career</a:t>
            </a:r>
            <a:r>
              <a:rPr kumimoji="0" lang="de-DE" altLang="de-DE" sz="2400" b="0" i="0" u="none" strike="noStrike" cap="none" normalizeH="0" baseline="0" dirty="0">
                <a:ln>
                  <a:noFill/>
                </a:ln>
                <a:solidFill>
                  <a:schemeClr val="bg2"/>
                </a:solidFill>
                <a:effectLst/>
                <a:latin typeface="Arial" panose="020B0604020202020204" pitchFamily="34" charset="0"/>
              </a:rPr>
              <a:t> </a:t>
            </a:r>
            <a:r>
              <a:rPr kumimoji="0" lang="de-DE" altLang="de-DE" sz="2400" b="0" i="0" u="none" strike="noStrike" cap="none" normalizeH="0" baseline="0" dirty="0" err="1">
                <a:ln>
                  <a:noFill/>
                </a:ln>
                <a:solidFill>
                  <a:schemeClr val="bg2"/>
                </a:solidFill>
                <a:effectLst/>
                <a:latin typeface="Arial" panose="020B0604020202020204" pitchFamily="34" charset="0"/>
              </a:rPr>
              <a:t>pathways</a:t>
            </a:r>
            <a:r>
              <a:rPr kumimoji="0" lang="de-DE" altLang="de-DE" sz="2400"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106534038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7">
            <a:extLst>
              <a:ext uri="{FF2B5EF4-FFF2-40B4-BE49-F238E27FC236}">
                <a16:creationId xmlns:a16="http://schemas.microsoft.com/office/drawing/2014/main" id="{447E36CE-5617-7C51-9316-EFB9B33993EA}"/>
              </a:ext>
            </a:extLst>
          </p:cNvPr>
          <p:cNvSpPr txBox="1">
            <a:spLocks/>
          </p:cNvSpPr>
          <p:nvPr/>
        </p:nvSpPr>
        <p:spPr>
          <a:xfrm>
            <a:off x="515938" y="1135603"/>
            <a:ext cx="11522307" cy="712772"/>
          </a:xfrm>
          <a:prstGeom prst="rect">
            <a:avLst/>
          </a:prstGeom>
        </p:spPr>
        <p:txBody>
          <a:bodyPr lIns="0" tIns="0" rIns="0" bIns="0" anchor="t" anchorCtr="0">
            <a:noAutofit/>
          </a:bodyPr>
          <a:lstStyle>
            <a:lvl1pPr marL="0" marR="0" indent="0" algn="l" defTabSz="410765" eaLnBrk="1" latinLnBrk="0" hangingPunct="1">
              <a:lnSpc>
                <a:spcPct val="100000"/>
              </a:lnSpc>
              <a:spcBef>
                <a:spcPts val="0"/>
              </a:spcBef>
              <a:spcAft>
                <a:spcPts val="0"/>
              </a:spcAft>
              <a:buClrTx/>
              <a:buSzTx/>
              <a:buFontTx/>
              <a:buNone/>
              <a:tabLst/>
              <a:defRPr sz="3000" b="0" i="0" u="none" strike="noStrike" cap="none" spc="0" baseline="0">
                <a:ln>
                  <a:noFill/>
                </a:ln>
                <a:solidFill>
                  <a:schemeClr val="accent1"/>
                </a:solidFill>
                <a:uFillTx/>
                <a:latin typeface="+mn-lt"/>
                <a:ea typeface="+mn-ea"/>
                <a:cs typeface="+mn-cs"/>
                <a:sym typeface="Arial"/>
              </a:defRPr>
            </a:lvl1pPr>
            <a:lvl2pPr marL="0" marR="0" indent="2286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2pPr>
            <a:lvl3pPr marL="0" marR="0" indent="4572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3pPr>
            <a:lvl4pPr marL="0" marR="0" indent="6858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4pPr>
            <a:lvl5pPr marL="0" marR="0" indent="9144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5pPr>
            <a:lvl6pPr marL="0" marR="0" indent="11430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6pPr>
            <a:lvl7pPr marL="0" marR="0" indent="13716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7pPr>
            <a:lvl8pPr marL="0" marR="0" indent="16002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8pPr>
            <a:lvl9pPr marL="0" marR="0" indent="18288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9pPr>
          </a:lstStyle>
          <a:p>
            <a:r>
              <a:rPr lang="en-US" dirty="0"/>
              <a:t>Thank you very much for your attention.</a:t>
            </a:r>
            <a:endParaRPr lang="de-DE" dirty="0"/>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5653" y="4621000"/>
            <a:ext cx="1851662" cy="379365"/>
          </a:xfrm>
          <a:prstGeom prst="rect">
            <a:avLst/>
          </a:prstGeom>
        </p:spPr>
      </p:pic>
      <p:pic>
        <p:nvPicPr>
          <p:cNvPr id="24" name="Grafik 23">
            <a:extLst>
              <a:ext uri="{FF2B5EF4-FFF2-40B4-BE49-F238E27FC236}">
                <a16:creationId xmlns:a16="http://schemas.microsoft.com/office/drawing/2014/main" id="{00B34225-BE46-48CE-A699-601CCEFD53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63854" y="5587437"/>
            <a:ext cx="1112209" cy="790254"/>
          </a:xfrm>
          <a:prstGeom prst="rect">
            <a:avLst/>
          </a:prstGeom>
        </p:spPr>
      </p:pic>
      <p:pic>
        <p:nvPicPr>
          <p:cNvPr id="29" name="Grafik 28">
            <a:extLst>
              <a:ext uri="{FF2B5EF4-FFF2-40B4-BE49-F238E27FC236}">
                <a16:creationId xmlns:a16="http://schemas.microsoft.com/office/drawing/2014/main" id="{7D7F8C33-340E-B8DB-F88B-6A5AA1BAF3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45672" y="2974294"/>
            <a:ext cx="1112209" cy="918106"/>
          </a:xfrm>
          <a:prstGeom prst="rect">
            <a:avLst/>
          </a:prstGeom>
        </p:spPr>
      </p:pic>
      <p:pic>
        <p:nvPicPr>
          <p:cNvPr id="5" name="Picture 4" descr="Blue text on a black background&#10;&#10;AI-generated content may be incorrect.">
            <a:extLst>
              <a:ext uri="{FF2B5EF4-FFF2-40B4-BE49-F238E27FC236}">
                <a16:creationId xmlns:a16="http://schemas.microsoft.com/office/drawing/2014/main" id="{4E0305B3-C567-F378-785F-C68B4A8598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7265" y="6216306"/>
            <a:ext cx="2500037" cy="548993"/>
          </a:xfrm>
          <a:prstGeom prst="rect">
            <a:avLst/>
          </a:prstGeom>
        </p:spPr>
      </p:pic>
    </p:spTree>
    <p:extLst>
      <p:ext uri="{BB962C8B-B14F-4D97-AF65-F5344CB8AC3E}">
        <p14:creationId xmlns:p14="http://schemas.microsoft.com/office/powerpoint/2010/main" val="326322442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532CF-87C1-F417-305D-8C7B25B5BDA4}"/>
              </a:ext>
            </a:extLst>
          </p:cNvPr>
          <p:cNvSpPr>
            <a:spLocks noGrp="1"/>
          </p:cNvSpPr>
          <p:nvPr>
            <p:ph sz="quarter" idx="12"/>
          </p:nvPr>
        </p:nvSpPr>
        <p:spPr>
          <a:xfrm>
            <a:off x="588900" y="924816"/>
            <a:ext cx="10615194" cy="5003801"/>
          </a:xfrm>
        </p:spPr>
        <p:txBody>
          <a:bodyPr/>
          <a:lstStyle/>
          <a:p>
            <a:r>
              <a:rPr lang="en-US" sz="1900" b="1" dirty="0"/>
              <a:t>General education / assessment</a:t>
            </a:r>
            <a:endParaRPr lang="en-US" sz="1900" dirty="0"/>
          </a:p>
          <a:p>
            <a:r>
              <a:rPr lang="en-US" sz="1900" i="1" dirty="0"/>
              <a:t>“A </a:t>
            </a:r>
            <a:r>
              <a:rPr lang="en-US" sz="1900" i="1" dirty="0">
                <a:highlight>
                  <a:srgbClr val="FFFF00"/>
                </a:highlight>
              </a:rPr>
              <a:t>purposeful</a:t>
            </a:r>
            <a:r>
              <a:rPr lang="en-US" sz="1900" i="1" dirty="0"/>
              <a:t> collection of student work that exhibits the student’s efforts, progress, and achievements in one or more areas. The collection must include student participation in selecting contents, the criteria for judging merit, and evidence of student self-reflection.”</a:t>
            </a:r>
            <a:br>
              <a:rPr lang="en-US" sz="1900" dirty="0"/>
            </a:br>
            <a:r>
              <a:rPr lang="en-US" sz="1900" dirty="0"/>
              <a:t>— Paulson, Paulson &amp; Meyer (1991), widely cited in portfolio assessment literature.</a:t>
            </a:r>
          </a:p>
          <a:p>
            <a:r>
              <a:rPr lang="en-US" sz="1900" b="1" dirty="0"/>
              <a:t>OECD (Recognition of Prior Learning)</a:t>
            </a:r>
            <a:endParaRPr lang="en-US" sz="1900" dirty="0"/>
          </a:p>
          <a:p>
            <a:r>
              <a:rPr lang="en-US" sz="1900" i="1" dirty="0"/>
              <a:t>“A portfolio is a </a:t>
            </a:r>
            <a:r>
              <a:rPr lang="en-US" sz="1900" i="1" dirty="0">
                <a:highlight>
                  <a:srgbClr val="FFFF00"/>
                </a:highlight>
              </a:rPr>
              <a:t>structured </a:t>
            </a:r>
            <a:r>
              <a:rPr lang="en-US" sz="1900" i="1" dirty="0"/>
              <a:t>collection of documents and other </a:t>
            </a:r>
            <a:r>
              <a:rPr lang="en-US" sz="1900" i="1" dirty="0">
                <a:highlight>
                  <a:srgbClr val="FFFF00"/>
                </a:highlight>
              </a:rPr>
              <a:t>evidence</a:t>
            </a:r>
            <a:r>
              <a:rPr lang="en-US" sz="1900" i="1" dirty="0"/>
              <a:t> that demonstrates an individual’s learning outcomes, competences and achievements, compiled for the purpose of recognition.”</a:t>
            </a:r>
            <a:br>
              <a:rPr lang="en-US" sz="1900" dirty="0"/>
            </a:br>
            <a:r>
              <a:rPr lang="en-US" sz="1900" dirty="0"/>
              <a:t>— OECD, </a:t>
            </a:r>
            <a:r>
              <a:rPr lang="en-US" sz="1900" i="1" dirty="0"/>
              <a:t>Recognition of Non-formal and Informal Learning: Outcomes, Policies and Practices</a:t>
            </a:r>
            <a:r>
              <a:rPr lang="en-US" sz="1900" dirty="0"/>
              <a:t> (2010).</a:t>
            </a:r>
          </a:p>
          <a:p>
            <a:r>
              <a:rPr lang="en-US" sz="1900" b="1" dirty="0"/>
              <a:t>European Training Foundation (ETF)</a:t>
            </a:r>
            <a:endParaRPr lang="en-US" sz="1900" dirty="0"/>
          </a:p>
          <a:p>
            <a:r>
              <a:rPr lang="en-US" sz="1900" i="1" dirty="0"/>
              <a:t>“The portfolio method requires the individual to compile a file of </a:t>
            </a:r>
            <a:r>
              <a:rPr lang="en-US" sz="1900" i="1" dirty="0">
                <a:highlight>
                  <a:srgbClr val="FFFF00"/>
                </a:highlight>
              </a:rPr>
              <a:t>evidence</a:t>
            </a:r>
            <a:r>
              <a:rPr lang="en-US" sz="1900" i="1" dirty="0"/>
              <a:t> of competences and learning outcomes, accompanied by </a:t>
            </a:r>
            <a:r>
              <a:rPr lang="en-US" sz="1900" i="1" dirty="0">
                <a:highlight>
                  <a:srgbClr val="FFFF00"/>
                </a:highlight>
              </a:rPr>
              <a:t>reflective statements</a:t>
            </a:r>
            <a:r>
              <a:rPr lang="en-US" sz="1900" i="1" dirty="0"/>
              <a:t>, which is </a:t>
            </a:r>
            <a:r>
              <a:rPr lang="en-US" sz="1900" i="1" dirty="0">
                <a:highlight>
                  <a:srgbClr val="FFFF00"/>
                </a:highlight>
              </a:rPr>
              <a:t>assessed </a:t>
            </a:r>
            <a:r>
              <a:rPr lang="en-US" sz="1900" i="1" dirty="0"/>
              <a:t>against established standards.”</a:t>
            </a:r>
            <a:br>
              <a:rPr lang="en-US" sz="1900" dirty="0"/>
            </a:br>
            <a:r>
              <a:rPr lang="en-US" sz="1900" dirty="0"/>
              <a:t>— ETF (2022), Validation of non-formal and informal learning in practice.</a:t>
            </a:r>
          </a:p>
          <a:p>
            <a:endParaRPr lang="de-DE" dirty="0"/>
          </a:p>
        </p:txBody>
      </p:sp>
      <p:sp>
        <p:nvSpPr>
          <p:cNvPr id="3" name="Title 2">
            <a:extLst>
              <a:ext uri="{FF2B5EF4-FFF2-40B4-BE49-F238E27FC236}">
                <a16:creationId xmlns:a16="http://schemas.microsoft.com/office/drawing/2014/main" id="{606C260A-A5C9-19D0-E3E2-1F158228A858}"/>
              </a:ext>
            </a:extLst>
          </p:cNvPr>
          <p:cNvSpPr>
            <a:spLocks noGrp="1"/>
          </p:cNvSpPr>
          <p:nvPr>
            <p:ph type="title"/>
          </p:nvPr>
        </p:nvSpPr>
        <p:spPr/>
        <p:txBody>
          <a:bodyPr/>
          <a:lstStyle/>
          <a:p>
            <a:r>
              <a:rPr lang="de-DE" dirty="0" err="1"/>
              <a:t>Definitions</a:t>
            </a:r>
            <a:endParaRPr lang="de-DE" dirty="0"/>
          </a:p>
        </p:txBody>
      </p:sp>
      <p:sp>
        <p:nvSpPr>
          <p:cNvPr id="4" name="Slide Number Placeholder 3">
            <a:extLst>
              <a:ext uri="{FF2B5EF4-FFF2-40B4-BE49-F238E27FC236}">
                <a16:creationId xmlns:a16="http://schemas.microsoft.com/office/drawing/2014/main" id="{902FA03B-0FB6-55A1-7658-C13415E188AE}"/>
              </a:ext>
            </a:extLst>
          </p:cNvPr>
          <p:cNvSpPr>
            <a:spLocks noGrp="1"/>
          </p:cNvSpPr>
          <p:nvPr>
            <p:ph type="sldNum" sz="quarter" idx="4"/>
          </p:nvPr>
        </p:nvSpPr>
        <p:spPr/>
        <p:txBody>
          <a:bodyPr/>
          <a:lstStyle/>
          <a:p>
            <a:fld id="{B82005ED-509E-4485-8906-764A9FDA5023}" type="slidenum">
              <a:rPr lang="de-DE" smtClean="0"/>
              <a:pPr/>
              <a:t>2</a:t>
            </a:fld>
            <a:endParaRPr lang="de-DE" dirty="0"/>
          </a:p>
        </p:txBody>
      </p:sp>
    </p:spTree>
    <p:extLst>
      <p:ext uri="{BB962C8B-B14F-4D97-AF65-F5344CB8AC3E}">
        <p14:creationId xmlns:p14="http://schemas.microsoft.com/office/powerpoint/2010/main" val="38446476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screenshot of a website&#10;&#10;AI-generated content may be incorrect.">
            <a:extLst>
              <a:ext uri="{FF2B5EF4-FFF2-40B4-BE49-F238E27FC236}">
                <a16:creationId xmlns:a16="http://schemas.microsoft.com/office/drawing/2014/main" id="{1F2B5BC8-CA10-66F7-3618-45708090F5FF}"/>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rcRect b="9957"/>
          <a:stretch>
            <a:fillRect/>
          </a:stretch>
        </p:blipFill>
        <p:spPr>
          <a:xfrm>
            <a:off x="107727" y="895850"/>
            <a:ext cx="3582833" cy="2423393"/>
          </a:xfrm>
        </p:spPr>
      </p:pic>
      <p:sp>
        <p:nvSpPr>
          <p:cNvPr id="3" name="Title 2">
            <a:extLst>
              <a:ext uri="{FF2B5EF4-FFF2-40B4-BE49-F238E27FC236}">
                <a16:creationId xmlns:a16="http://schemas.microsoft.com/office/drawing/2014/main" id="{6D73C432-1EE1-B42D-024B-D1132840211D}"/>
              </a:ext>
            </a:extLst>
          </p:cNvPr>
          <p:cNvSpPr>
            <a:spLocks noGrp="1"/>
          </p:cNvSpPr>
          <p:nvPr>
            <p:ph type="title"/>
          </p:nvPr>
        </p:nvSpPr>
        <p:spPr/>
        <p:txBody>
          <a:bodyPr/>
          <a:lstStyle/>
          <a:p>
            <a:r>
              <a:rPr lang="de-DE" sz="2800" dirty="0"/>
              <a:t>The </a:t>
            </a:r>
            <a:r>
              <a:rPr lang="de-DE" sz="2800" dirty="0" err="1"/>
              <a:t>five</a:t>
            </a:r>
            <a:r>
              <a:rPr lang="de-DE" sz="2800" dirty="0"/>
              <a:t> „</a:t>
            </a:r>
            <a:r>
              <a:rPr lang="de-DE" sz="2800" dirty="0" err="1"/>
              <a:t>main</a:t>
            </a:r>
            <a:r>
              <a:rPr lang="de-DE" sz="2800" dirty="0"/>
              <a:t>“ </a:t>
            </a:r>
            <a:r>
              <a:rPr lang="de-DE" sz="2800" dirty="0" err="1"/>
              <a:t>versions</a:t>
            </a:r>
            <a:r>
              <a:rPr lang="de-DE" sz="2800" dirty="0"/>
              <a:t> </a:t>
            </a:r>
            <a:r>
              <a:rPr lang="de-DE" sz="2800" dirty="0" err="1"/>
              <a:t>od</a:t>
            </a:r>
            <a:r>
              <a:rPr lang="de-DE" sz="2800" dirty="0"/>
              <a:t> </a:t>
            </a:r>
            <a:r>
              <a:rPr lang="de-DE" sz="2800" dirty="0" err="1"/>
              <a:t>portfolios</a:t>
            </a:r>
            <a:endParaRPr lang="de-DE" sz="2800" dirty="0"/>
          </a:p>
        </p:txBody>
      </p:sp>
      <p:sp>
        <p:nvSpPr>
          <p:cNvPr id="4" name="Slide Number Placeholder 3">
            <a:extLst>
              <a:ext uri="{FF2B5EF4-FFF2-40B4-BE49-F238E27FC236}">
                <a16:creationId xmlns:a16="http://schemas.microsoft.com/office/drawing/2014/main" id="{11417B4F-79D4-A312-3514-B1852C0882E8}"/>
              </a:ext>
            </a:extLst>
          </p:cNvPr>
          <p:cNvSpPr>
            <a:spLocks noGrp="1"/>
          </p:cNvSpPr>
          <p:nvPr>
            <p:ph type="sldNum" sz="quarter" idx="4"/>
          </p:nvPr>
        </p:nvSpPr>
        <p:spPr/>
        <p:txBody>
          <a:bodyPr/>
          <a:lstStyle/>
          <a:p>
            <a:fld id="{B82005ED-509E-4485-8906-764A9FDA5023}" type="slidenum">
              <a:rPr lang="de-DE" smtClean="0"/>
              <a:pPr/>
              <a:t>3</a:t>
            </a:fld>
            <a:endParaRPr lang="de-DE" dirty="0"/>
          </a:p>
        </p:txBody>
      </p:sp>
      <p:pic>
        <p:nvPicPr>
          <p:cNvPr id="16" name="Picture 15">
            <a:extLst>
              <a:ext uri="{FF2B5EF4-FFF2-40B4-BE49-F238E27FC236}">
                <a16:creationId xmlns:a16="http://schemas.microsoft.com/office/drawing/2014/main" id="{9DA42282-BB55-6F5F-74CC-A0B6DFE422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0060" y="1005606"/>
            <a:ext cx="3617777" cy="2025955"/>
          </a:xfrm>
          <a:prstGeom prst="rect">
            <a:avLst/>
          </a:prstGeom>
        </p:spPr>
      </p:pic>
      <p:pic>
        <p:nvPicPr>
          <p:cNvPr id="2054" name="Picture 6" descr="Hybrid Portfolio Management: towards ...">
            <a:extLst>
              <a:ext uri="{FF2B5EF4-FFF2-40B4-BE49-F238E27FC236}">
                <a16:creationId xmlns:a16="http://schemas.microsoft.com/office/drawing/2014/main" id="{0C89ACDF-BBEE-5A99-CE60-FCE2985E4D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1122" y="1150057"/>
            <a:ext cx="2343150" cy="19526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CA789047-8D04-E1CD-3E56-12D41FEBFFEC}"/>
              </a:ext>
            </a:extLst>
          </p:cNvPr>
          <p:cNvPicPr>
            <a:picLocks noChangeAspect="1"/>
          </p:cNvPicPr>
          <p:nvPr/>
        </p:nvPicPr>
        <p:blipFill>
          <a:blip r:embed="rId6"/>
          <a:srcRect l="33315" t="17245" r="36874" b="3521"/>
          <a:stretch>
            <a:fillRect/>
          </a:stretch>
        </p:blipFill>
        <p:spPr>
          <a:xfrm rot="5400000">
            <a:off x="7044787" y="3300808"/>
            <a:ext cx="2206099" cy="3115122"/>
          </a:xfrm>
          <a:prstGeom prst="rect">
            <a:avLst/>
          </a:prstGeom>
        </p:spPr>
      </p:pic>
      <p:pic>
        <p:nvPicPr>
          <p:cNvPr id="2056" name="Picture 8" descr="Creative Interior Design Portfolio Showcase Presentation PowerPoint  Template and Google Slides Theme">
            <a:extLst>
              <a:ext uri="{FF2B5EF4-FFF2-40B4-BE49-F238E27FC236}">
                <a16:creationId xmlns:a16="http://schemas.microsoft.com/office/drawing/2014/main" id="{BE42EB0C-B031-986A-3641-D652994FFF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8537" y="3755317"/>
            <a:ext cx="3921957" cy="220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52312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9E4DDB-8BF4-F79E-9955-20141E4BA1B0}"/>
              </a:ext>
            </a:extLst>
          </p:cNvPr>
          <p:cNvSpPr>
            <a:spLocks noGrp="1"/>
          </p:cNvSpPr>
          <p:nvPr>
            <p:ph type="title"/>
          </p:nvPr>
        </p:nvSpPr>
        <p:spPr/>
        <p:txBody>
          <a:bodyPr/>
          <a:lstStyle/>
          <a:p>
            <a:r>
              <a:rPr lang="de-DE" sz="2800" dirty="0" err="1"/>
              <a:t>Process</a:t>
            </a:r>
            <a:r>
              <a:rPr lang="de-DE" sz="2800" dirty="0"/>
              <a:t>/Learning/Development Portfolio</a:t>
            </a:r>
            <a:endParaRPr lang="de-DE" sz="2800" dirty="0">
              <a:solidFill>
                <a:schemeClr val="tx2">
                  <a:lumMod val="50000"/>
                </a:schemeClr>
              </a:solidFill>
            </a:endParaRPr>
          </a:p>
        </p:txBody>
      </p:sp>
      <p:sp>
        <p:nvSpPr>
          <p:cNvPr id="4" name="Slide Number Placeholder 3">
            <a:extLst>
              <a:ext uri="{FF2B5EF4-FFF2-40B4-BE49-F238E27FC236}">
                <a16:creationId xmlns:a16="http://schemas.microsoft.com/office/drawing/2014/main" id="{472C0970-E16F-DBAD-0B67-785AEA80C88E}"/>
              </a:ext>
            </a:extLst>
          </p:cNvPr>
          <p:cNvSpPr>
            <a:spLocks noGrp="1"/>
          </p:cNvSpPr>
          <p:nvPr>
            <p:ph type="sldNum" sz="quarter" idx="4"/>
          </p:nvPr>
        </p:nvSpPr>
        <p:spPr/>
        <p:txBody>
          <a:bodyPr/>
          <a:lstStyle/>
          <a:p>
            <a:fld id="{B82005ED-509E-4485-8906-764A9FDA5023}" type="slidenum">
              <a:rPr lang="de-DE" smtClean="0"/>
              <a:pPr/>
              <a:t>4</a:t>
            </a:fld>
            <a:endParaRPr lang="de-DE" dirty="0"/>
          </a:p>
        </p:txBody>
      </p:sp>
      <p:sp>
        <p:nvSpPr>
          <p:cNvPr id="5" name="Content Placeholder 4">
            <a:extLst>
              <a:ext uri="{FF2B5EF4-FFF2-40B4-BE49-F238E27FC236}">
                <a16:creationId xmlns:a16="http://schemas.microsoft.com/office/drawing/2014/main" id="{9F76DEBD-4188-09D6-028C-EF81DF66A687}"/>
              </a:ext>
            </a:extLst>
          </p:cNvPr>
          <p:cNvSpPr>
            <a:spLocks noGrp="1"/>
          </p:cNvSpPr>
          <p:nvPr>
            <p:ph sz="quarter" idx="12"/>
          </p:nvPr>
        </p:nvSpPr>
        <p:spPr>
          <a:xfrm>
            <a:off x="521993" y="2839280"/>
            <a:ext cx="5408544" cy="3258772"/>
          </a:xfrm>
        </p:spPr>
        <p:txBody>
          <a:bodyPr/>
          <a:lstStyle/>
          <a:p>
            <a:r>
              <a:rPr lang="de-DE" sz="2400" b="1" dirty="0"/>
              <a:t>Purpose / </a:t>
            </a:r>
            <a:r>
              <a:rPr lang="de-DE" sz="2400" b="1" dirty="0" err="1"/>
              <a:t>emphasis</a:t>
            </a:r>
            <a:r>
              <a:rPr lang="de-DE" sz="2400" b="1" dirty="0"/>
              <a:t>:</a:t>
            </a:r>
          </a:p>
          <a:p>
            <a:r>
              <a:rPr lang="en-US" sz="2400" dirty="0"/>
              <a:t>To document ongoing learning, development, and growth over time</a:t>
            </a:r>
            <a:endParaRPr lang="de-DE" sz="2400" dirty="0"/>
          </a:p>
          <a:p>
            <a:r>
              <a:rPr lang="de-DE" sz="2400" b="1" dirty="0"/>
              <a:t>Key </a:t>
            </a:r>
            <a:r>
              <a:rPr lang="de-DE" sz="2400" b="1" dirty="0" err="1"/>
              <a:t>features</a:t>
            </a:r>
            <a:r>
              <a:rPr lang="de-DE" sz="2400" b="1" dirty="0"/>
              <a:t> / </a:t>
            </a:r>
            <a:r>
              <a:rPr lang="de-DE" sz="2400" b="1" dirty="0" err="1"/>
              <a:t>characteristics</a:t>
            </a:r>
            <a:endParaRPr lang="de-DE" sz="2400" b="1" dirty="0"/>
          </a:p>
          <a:p>
            <a:r>
              <a:rPr lang="en-US" sz="2400" dirty="0"/>
              <a:t>Contains drafts, intermediate work, reflections, revisions, “works in progress”</a:t>
            </a:r>
          </a:p>
          <a:p>
            <a:endParaRPr lang="en-US" sz="2400" dirty="0"/>
          </a:p>
          <a:p>
            <a:endParaRPr lang="de-DE" sz="2400" dirty="0"/>
          </a:p>
        </p:txBody>
      </p:sp>
      <p:sp>
        <p:nvSpPr>
          <p:cNvPr id="6" name="Content Placeholder 4">
            <a:extLst>
              <a:ext uri="{FF2B5EF4-FFF2-40B4-BE49-F238E27FC236}">
                <a16:creationId xmlns:a16="http://schemas.microsoft.com/office/drawing/2014/main" id="{B447631D-E346-1BB5-7F7E-A0760A604604}"/>
              </a:ext>
            </a:extLst>
          </p:cNvPr>
          <p:cNvSpPr txBox="1">
            <a:spLocks/>
          </p:cNvSpPr>
          <p:nvPr/>
        </p:nvSpPr>
        <p:spPr>
          <a:xfrm>
            <a:off x="6939914" y="1455697"/>
            <a:ext cx="4900238" cy="5003801"/>
          </a:xfrm>
          <a:prstGeom prst="rect">
            <a:avLst/>
          </a:prstGeom>
        </p:spPr>
        <p:txBody>
          <a:bodyPr vert="horz" lIns="0" tIns="0" rIns="0" bIns="0" rtlCol="0">
            <a:noAutofit/>
          </a:bodyPr>
          <a:lstStyle>
            <a:lvl1pPr marL="0" marR="0" indent="0" algn="l" defTabSz="410765" eaLnBrk="1" latinLnBrk="0" hangingPunct="1">
              <a:lnSpc>
                <a:spcPct val="100000"/>
              </a:lnSpc>
              <a:spcBef>
                <a:spcPts val="1125"/>
              </a:spcBef>
              <a:spcAft>
                <a:spcPts val="0"/>
              </a:spcAft>
              <a:buClr>
                <a:schemeClr val="accent1"/>
              </a:buClr>
              <a:buSzPct val="120000"/>
              <a:buFontTx/>
              <a:buNone/>
              <a:tabLst/>
              <a:defRPr lang="de-DE" sz="2200" b="0" i="0" u="none" strike="noStrike" cap="none" spc="0" baseline="0">
                <a:ln>
                  <a:noFill/>
                </a:ln>
                <a:solidFill>
                  <a:schemeClr val="bg1"/>
                </a:solidFill>
                <a:uFillTx/>
                <a:latin typeface="+mn-lt"/>
                <a:ea typeface="+mn-ea"/>
                <a:cs typeface="+mn-cs"/>
                <a:sym typeface="Arial"/>
              </a:defRPr>
            </a:lvl1pPr>
            <a:lvl2pPr marL="0" marR="0" indent="-355600" algn="l" defTabSz="410765" eaLnBrk="1" latinLnBrk="0" hangingPunct="1">
              <a:lnSpc>
                <a:spcPct val="100000"/>
              </a:lnSpc>
              <a:spcBef>
                <a:spcPts val="1000"/>
              </a:spcBef>
              <a:spcAft>
                <a:spcPts val="0"/>
              </a:spcAft>
              <a:buClr>
                <a:schemeClr val="accent1"/>
              </a:buClr>
              <a:buSzTx/>
              <a:buFont typeface="Arial" panose="020B0604020202020204" pitchFamily="34" charset="0"/>
              <a:buChar char="•"/>
              <a:tabLst/>
              <a:defRPr lang="de-DE" sz="2200" b="0" i="0" u="none" strike="noStrike" cap="none" spc="0" baseline="0">
                <a:ln>
                  <a:noFill/>
                </a:ln>
                <a:solidFill>
                  <a:schemeClr val="bg1"/>
                </a:solidFill>
                <a:uFillTx/>
                <a:latin typeface="+mn-lt"/>
                <a:ea typeface="+mn-ea"/>
                <a:cs typeface="+mn-cs"/>
                <a:sym typeface="Arial"/>
              </a:defRPr>
            </a:lvl2pPr>
            <a:lvl3pPr marL="72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defRPr lang="de-DE" sz="2000" b="0" i="0" u="none" strike="noStrike" cap="none" spc="0" baseline="0">
                <a:ln>
                  <a:noFill/>
                </a:ln>
                <a:solidFill>
                  <a:schemeClr val="bg1"/>
                </a:solidFill>
                <a:uFillTx/>
                <a:latin typeface="+mn-lt"/>
                <a:ea typeface="+mn-ea"/>
                <a:cs typeface="+mn-cs"/>
                <a:sym typeface="Arial"/>
              </a:defRPr>
            </a:lvl3pPr>
            <a:lvl4pPr marL="108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tab pos="804863" algn="l"/>
              </a:tabLst>
              <a:defRPr lang="de-DE" sz="2000" b="0" i="0" u="none" strike="noStrike" cap="none" spc="0" baseline="0" dirty="0" smtClean="0">
                <a:ln>
                  <a:noFill/>
                </a:ln>
                <a:solidFill>
                  <a:schemeClr val="tx2"/>
                </a:solidFill>
                <a:uFillTx/>
                <a:latin typeface="+mn-lt"/>
                <a:ea typeface="+mn-ea"/>
                <a:cs typeface="+mn-cs"/>
                <a:sym typeface="Arial"/>
              </a:defRPr>
            </a:lvl4pPr>
            <a:lvl5pPr marL="447675" marR="0" indent="0" algn="l" defTabSz="410765" eaLnBrk="1" latinLnBrk="0" hangingPunct="1">
              <a:lnSpc>
                <a:spcPct val="100000"/>
              </a:lnSpc>
              <a:spcBef>
                <a:spcPts val="1000"/>
              </a:spcBef>
              <a:spcAft>
                <a:spcPts val="0"/>
              </a:spcAft>
              <a:buClrTx/>
              <a:buSzTx/>
              <a:buFontTx/>
              <a:buNone/>
              <a:tabLst/>
              <a:defRPr lang="de-DE" sz="2000" b="0" i="0" u="none" strike="noStrike" cap="none" spc="0" baseline="0" dirty="0">
                <a:ln>
                  <a:noFill/>
                </a:ln>
                <a:solidFill>
                  <a:srgbClr val="000000"/>
                </a:solidFill>
                <a:uFillTx/>
                <a:latin typeface="+mn-lt"/>
                <a:ea typeface="+mn-ea"/>
                <a:cs typeface="+mn-cs"/>
                <a:sym typeface="Arial"/>
              </a:defRPr>
            </a:lvl5pPr>
            <a:lvl6pPr marL="0" marR="0" indent="11430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6pPr>
            <a:lvl7pPr marL="0" marR="0" indent="13716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7pPr>
            <a:lvl8pPr marL="0" marR="0" indent="16002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8pPr>
            <a:lvl9pPr marL="0" marR="0" indent="18288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9pPr>
          </a:lstStyle>
          <a:p>
            <a:r>
              <a:rPr lang="en-US" sz="2400" b="1" dirty="0"/>
              <a:t>Advantages and challenges (in recognition contexts)</a:t>
            </a:r>
          </a:p>
          <a:p>
            <a:endParaRPr lang="en-US" sz="2400" dirty="0"/>
          </a:p>
          <a:p>
            <a:r>
              <a:rPr lang="en-US" sz="2400" dirty="0"/>
              <a:t>+ Good to show learning trajectories and depth of growth. </a:t>
            </a:r>
            <a:br>
              <a:rPr lang="en-US" sz="2400" dirty="0"/>
            </a:br>
            <a:r>
              <a:rPr lang="en-US" sz="2400" dirty="0"/>
              <a:t>+ Facilitates self‐reflection and metacognition. </a:t>
            </a:r>
            <a:br>
              <a:rPr lang="en-US" sz="2400" dirty="0"/>
            </a:br>
            <a:r>
              <a:rPr lang="en-US" sz="2400" dirty="0"/>
              <a:t>– May include “messy” artefacts; less polished. </a:t>
            </a:r>
            <a:br>
              <a:rPr lang="en-US" sz="2400" dirty="0"/>
            </a:br>
            <a:r>
              <a:rPr lang="en-US" sz="2400" dirty="0"/>
              <a:t>– Harder to map directly to fixed external criteria.</a:t>
            </a:r>
          </a:p>
          <a:p>
            <a:endParaRPr lang="en-US" dirty="0"/>
          </a:p>
          <a:p>
            <a:endParaRPr lang="en-US" dirty="0"/>
          </a:p>
        </p:txBody>
      </p:sp>
      <p:pic>
        <p:nvPicPr>
          <p:cNvPr id="2" name="Content Placeholder 10" descr="A screenshot of a website&#10;&#10;AI-generated content may be incorrect.">
            <a:extLst>
              <a:ext uri="{FF2B5EF4-FFF2-40B4-BE49-F238E27FC236}">
                <a16:creationId xmlns:a16="http://schemas.microsoft.com/office/drawing/2014/main" id="{FDF143BF-7FB3-895A-3B7A-9002B28A1025}"/>
              </a:ext>
            </a:extLst>
          </p:cNvPr>
          <p:cNvPicPr>
            <a:picLocks noChangeAspect="1"/>
          </p:cNvPicPr>
          <p:nvPr/>
        </p:nvPicPr>
        <p:blipFill>
          <a:blip r:embed="rId3">
            <a:extLst>
              <a:ext uri="{28A0092B-C50C-407E-A947-70E740481C1C}">
                <a14:useLocalDpi xmlns:a14="http://schemas.microsoft.com/office/drawing/2010/main" val="0"/>
              </a:ext>
            </a:extLst>
          </a:blip>
          <a:srcRect b="9957"/>
          <a:stretch>
            <a:fillRect/>
          </a:stretch>
        </p:blipFill>
        <p:spPr>
          <a:xfrm>
            <a:off x="3689281" y="838835"/>
            <a:ext cx="2857542" cy="1932813"/>
          </a:xfrm>
          <a:prstGeom prst="rect">
            <a:avLst/>
          </a:prstGeom>
        </p:spPr>
      </p:pic>
    </p:spTree>
    <p:extLst>
      <p:ext uri="{BB962C8B-B14F-4D97-AF65-F5344CB8AC3E}">
        <p14:creationId xmlns:p14="http://schemas.microsoft.com/office/powerpoint/2010/main" val="98184401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C4450D04-D237-000B-9558-4CBFA8D6CCDD}"/>
              </a:ext>
            </a:extLst>
          </p:cNvPr>
          <p:cNvSpPr>
            <a:spLocks noGrp="1"/>
          </p:cNvSpPr>
          <p:nvPr>
            <p:ph type="title"/>
          </p:nvPr>
        </p:nvSpPr>
        <p:spPr>
          <a:xfrm>
            <a:off x="515938" y="256853"/>
            <a:ext cx="10511496" cy="463645"/>
          </a:xfrm>
        </p:spPr>
        <p:txBody>
          <a:bodyPr/>
          <a:lstStyle/>
          <a:p>
            <a:r>
              <a:rPr lang="en-US" sz="2800" dirty="0"/>
              <a:t>Showcase/Presentation/Professional Portfolio</a:t>
            </a:r>
          </a:p>
        </p:txBody>
      </p:sp>
      <p:sp>
        <p:nvSpPr>
          <p:cNvPr id="5" name="Slide Number Placeholder 4">
            <a:extLst>
              <a:ext uri="{FF2B5EF4-FFF2-40B4-BE49-F238E27FC236}">
                <a16:creationId xmlns:a16="http://schemas.microsoft.com/office/drawing/2014/main" id="{4F7A7B33-AFDC-94B4-8114-0324DAC8298C}"/>
              </a:ext>
            </a:extLst>
          </p:cNvPr>
          <p:cNvSpPr>
            <a:spLocks noGrp="1"/>
          </p:cNvSpPr>
          <p:nvPr>
            <p:ph type="sldNum" sz="quarter" idx="4"/>
          </p:nvPr>
        </p:nvSpPr>
        <p:spPr>
          <a:xfrm>
            <a:off x="521993" y="6439494"/>
            <a:ext cx="552085" cy="296692"/>
          </a:xfrm>
        </p:spPr>
        <p:txBody>
          <a:bodyPr anchor="ctr">
            <a:normAutofit/>
          </a:bodyPr>
          <a:lstStyle/>
          <a:p>
            <a:pPr>
              <a:spcAft>
                <a:spcPts val="600"/>
              </a:spcAft>
            </a:pPr>
            <a:fld id="{B82005ED-509E-4485-8906-764A9FDA5023}" type="slidenum">
              <a:rPr lang="de-DE" smtClean="0"/>
              <a:pPr>
                <a:spcAft>
                  <a:spcPts val="600"/>
                </a:spcAft>
              </a:pPr>
              <a:t>5</a:t>
            </a:fld>
            <a:endParaRPr lang="de-DE"/>
          </a:p>
        </p:txBody>
      </p:sp>
      <p:sp>
        <p:nvSpPr>
          <p:cNvPr id="4" name="Content Placeholder 3">
            <a:extLst>
              <a:ext uri="{FF2B5EF4-FFF2-40B4-BE49-F238E27FC236}">
                <a16:creationId xmlns:a16="http://schemas.microsoft.com/office/drawing/2014/main" id="{7EE8C58B-D8C0-D2FB-2776-839F4232951E}"/>
              </a:ext>
            </a:extLst>
          </p:cNvPr>
          <p:cNvSpPr>
            <a:spLocks noGrp="1"/>
          </p:cNvSpPr>
          <p:nvPr>
            <p:ph sz="quarter" idx="15"/>
          </p:nvPr>
        </p:nvSpPr>
        <p:spPr/>
        <p:txBody>
          <a:bodyPr/>
          <a:lstStyle/>
          <a:p>
            <a:r>
              <a:rPr lang="en-US" b="1" dirty="0"/>
              <a:t>Advantages and challenges (in recognition contexts)</a:t>
            </a:r>
          </a:p>
          <a:p>
            <a:endParaRPr lang="en-US" dirty="0"/>
          </a:p>
          <a:p>
            <a:r>
              <a:rPr lang="en-US" dirty="0"/>
              <a:t>+ Efficient for external reviewers: highlights strongest evidence. </a:t>
            </a:r>
            <a:br>
              <a:rPr lang="en-US" dirty="0"/>
            </a:br>
            <a:r>
              <a:rPr lang="en-US" dirty="0"/>
              <a:t>+ Easier to “sell” skills/competences succinctly. </a:t>
            </a:r>
            <a:br>
              <a:rPr lang="en-US" dirty="0"/>
            </a:br>
            <a:r>
              <a:rPr lang="en-US" dirty="0"/>
              <a:t>– Risk of selection bias (only successes). </a:t>
            </a:r>
            <a:br>
              <a:rPr lang="en-US" dirty="0"/>
            </a:br>
            <a:r>
              <a:rPr lang="en-US" dirty="0"/>
              <a:t>– Potential to hide gaps or developmental challenges.</a:t>
            </a:r>
          </a:p>
          <a:p>
            <a:endParaRPr lang="en-US" dirty="0"/>
          </a:p>
          <a:p>
            <a:endParaRPr lang="en-US" dirty="0"/>
          </a:p>
          <a:p>
            <a:endParaRPr lang="de-DE" dirty="0"/>
          </a:p>
        </p:txBody>
      </p:sp>
      <p:sp>
        <p:nvSpPr>
          <p:cNvPr id="8" name="Content Placeholder 4">
            <a:extLst>
              <a:ext uri="{FF2B5EF4-FFF2-40B4-BE49-F238E27FC236}">
                <a16:creationId xmlns:a16="http://schemas.microsoft.com/office/drawing/2014/main" id="{3B8F73D1-D778-50B8-CA25-A97AF2399476}"/>
              </a:ext>
            </a:extLst>
          </p:cNvPr>
          <p:cNvSpPr>
            <a:spLocks noGrp="1"/>
          </p:cNvSpPr>
          <p:nvPr>
            <p:ph sz="quarter" idx="14"/>
          </p:nvPr>
        </p:nvSpPr>
        <p:spPr>
          <a:xfrm>
            <a:off x="422275" y="3393718"/>
            <a:ext cx="5678488" cy="2728005"/>
          </a:xfrm>
        </p:spPr>
        <p:txBody>
          <a:bodyPr/>
          <a:lstStyle/>
          <a:p>
            <a:r>
              <a:rPr lang="de-DE" b="1" dirty="0"/>
              <a:t>Purpose / </a:t>
            </a:r>
            <a:r>
              <a:rPr lang="de-DE" b="1" dirty="0" err="1"/>
              <a:t>emphasis</a:t>
            </a:r>
            <a:r>
              <a:rPr lang="de-DE" b="1" dirty="0"/>
              <a:t>:</a:t>
            </a:r>
          </a:p>
          <a:p>
            <a:r>
              <a:rPr lang="en-US" dirty="0"/>
              <a:t>To present one’s strongest work, achievements, successes</a:t>
            </a:r>
            <a:endParaRPr lang="de-DE" dirty="0"/>
          </a:p>
          <a:p>
            <a:r>
              <a:rPr lang="de-DE" b="1" dirty="0"/>
              <a:t>Key </a:t>
            </a:r>
            <a:r>
              <a:rPr lang="de-DE" b="1" dirty="0" err="1"/>
              <a:t>features</a:t>
            </a:r>
            <a:r>
              <a:rPr lang="de-DE" b="1" dirty="0"/>
              <a:t> / </a:t>
            </a:r>
            <a:r>
              <a:rPr lang="de-DE" b="1" dirty="0" err="1"/>
              <a:t>characteristics</a:t>
            </a:r>
            <a:endParaRPr lang="de-DE" b="1" dirty="0"/>
          </a:p>
          <a:p>
            <a:r>
              <a:rPr lang="en-US" dirty="0"/>
              <a:t>Select “best-of” artefacts; structured for an external audience (assessors, employers)</a:t>
            </a:r>
          </a:p>
          <a:p>
            <a:endParaRPr lang="de-DE" dirty="0"/>
          </a:p>
        </p:txBody>
      </p:sp>
      <p:pic>
        <p:nvPicPr>
          <p:cNvPr id="3074" name="Picture 2" descr="Creative Interior Design Portfolio Showcase Presentation PowerPoint  Template and Google Slides Theme">
            <a:extLst>
              <a:ext uri="{FF2B5EF4-FFF2-40B4-BE49-F238E27FC236}">
                <a16:creationId xmlns:a16="http://schemas.microsoft.com/office/drawing/2014/main" id="{7E7908AF-95A8-3A16-65F6-23CC811E7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7343" y="1012016"/>
            <a:ext cx="3669211" cy="2063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55939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498435-94A5-20A3-0E57-6FEE9BA1389E}"/>
              </a:ext>
            </a:extLst>
          </p:cNvPr>
          <p:cNvSpPr>
            <a:spLocks noGrp="1"/>
          </p:cNvSpPr>
          <p:nvPr>
            <p:ph type="title"/>
          </p:nvPr>
        </p:nvSpPr>
        <p:spPr/>
        <p:txBody>
          <a:bodyPr/>
          <a:lstStyle/>
          <a:p>
            <a:r>
              <a:rPr lang="de-DE" sz="2800" dirty="0"/>
              <a:t>Assessment/Performance Portfolio</a:t>
            </a:r>
          </a:p>
        </p:txBody>
      </p:sp>
      <p:sp>
        <p:nvSpPr>
          <p:cNvPr id="4" name="Slide Number Placeholder 3">
            <a:extLst>
              <a:ext uri="{FF2B5EF4-FFF2-40B4-BE49-F238E27FC236}">
                <a16:creationId xmlns:a16="http://schemas.microsoft.com/office/drawing/2014/main" id="{856A5447-8868-8CB7-7179-F558325360D8}"/>
              </a:ext>
            </a:extLst>
          </p:cNvPr>
          <p:cNvSpPr>
            <a:spLocks noGrp="1"/>
          </p:cNvSpPr>
          <p:nvPr>
            <p:ph type="sldNum" sz="quarter" idx="4"/>
          </p:nvPr>
        </p:nvSpPr>
        <p:spPr/>
        <p:txBody>
          <a:bodyPr/>
          <a:lstStyle/>
          <a:p>
            <a:fld id="{B82005ED-509E-4485-8906-764A9FDA5023}" type="slidenum">
              <a:rPr lang="de-DE" smtClean="0"/>
              <a:pPr/>
              <a:t>6</a:t>
            </a:fld>
            <a:endParaRPr lang="de-DE" dirty="0"/>
          </a:p>
        </p:txBody>
      </p:sp>
      <p:sp>
        <p:nvSpPr>
          <p:cNvPr id="5" name="Content Placeholder 4">
            <a:extLst>
              <a:ext uri="{FF2B5EF4-FFF2-40B4-BE49-F238E27FC236}">
                <a16:creationId xmlns:a16="http://schemas.microsoft.com/office/drawing/2014/main" id="{2AF425C7-56EC-2365-E5AF-C419110F2FE1}"/>
              </a:ext>
            </a:extLst>
          </p:cNvPr>
          <p:cNvSpPr txBox="1">
            <a:spLocks/>
          </p:cNvSpPr>
          <p:nvPr/>
        </p:nvSpPr>
        <p:spPr>
          <a:xfrm>
            <a:off x="606959" y="2457950"/>
            <a:ext cx="5678488" cy="3577091"/>
          </a:xfrm>
          <a:prstGeom prst="rect">
            <a:avLst/>
          </a:prstGeom>
        </p:spPr>
        <p:txBody>
          <a:bodyPr/>
          <a:lstStyle>
            <a:lvl1pPr marL="0" marR="0" indent="0" algn="l" defTabSz="410765" eaLnBrk="1" latinLnBrk="0" hangingPunct="1">
              <a:lnSpc>
                <a:spcPct val="100000"/>
              </a:lnSpc>
              <a:spcBef>
                <a:spcPts val="1125"/>
              </a:spcBef>
              <a:spcAft>
                <a:spcPts val="0"/>
              </a:spcAft>
              <a:buClr>
                <a:schemeClr val="accent1"/>
              </a:buClr>
              <a:buSzPct val="120000"/>
              <a:buFontTx/>
              <a:buNone/>
              <a:tabLst/>
              <a:defRPr lang="de-DE" sz="2200" b="0" i="0" u="none" strike="noStrike" cap="none" spc="0" baseline="0" dirty="0" smtClean="0">
                <a:ln>
                  <a:noFill/>
                </a:ln>
                <a:solidFill>
                  <a:schemeClr val="bg1"/>
                </a:solidFill>
                <a:uFillTx/>
                <a:latin typeface="+mn-lt"/>
                <a:ea typeface="+mn-ea"/>
                <a:cs typeface="+mn-cs"/>
                <a:sym typeface="Arial"/>
              </a:defRPr>
            </a:lvl1pPr>
            <a:lvl2pPr marL="0" marR="0" indent="-355600" algn="l" defTabSz="410765" eaLnBrk="1" latinLnBrk="0" hangingPunct="1">
              <a:lnSpc>
                <a:spcPct val="100000"/>
              </a:lnSpc>
              <a:spcBef>
                <a:spcPts val="1000"/>
              </a:spcBef>
              <a:spcAft>
                <a:spcPts val="0"/>
              </a:spcAft>
              <a:buClr>
                <a:schemeClr val="accent1"/>
              </a:buClr>
              <a:buSzTx/>
              <a:buFont typeface="Arial" panose="020B0604020202020204" pitchFamily="34" charset="0"/>
              <a:buChar char="•"/>
              <a:tabLst/>
              <a:defRPr lang="de-DE" sz="2200" b="0" i="0" u="none" strike="noStrike" cap="none" spc="0" baseline="0" dirty="0" smtClean="0">
                <a:ln>
                  <a:noFill/>
                </a:ln>
                <a:solidFill>
                  <a:schemeClr val="bg1"/>
                </a:solidFill>
                <a:uFillTx/>
                <a:latin typeface="+mn-lt"/>
                <a:ea typeface="+mn-ea"/>
                <a:cs typeface="+mn-cs"/>
                <a:sym typeface="Arial"/>
              </a:defRPr>
            </a:lvl2pPr>
            <a:lvl3pPr marL="72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defRPr lang="de-DE" sz="2000" b="0" i="0" u="none" strike="noStrike" cap="none" spc="0" baseline="0" dirty="0" smtClean="0">
                <a:ln>
                  <a:noFill/>
                </a:ln>
                <a:solidFill>
                  <a:schemeClr val="bg1"/>
                </a:solidFill>
                <a:uFillTx/>
                <a:latin typeface="+mn-lt"/>
                <a:ea typeface="+mn-ea"/>
                <a:cs typeface="+mn-cs"/>
                <a:sym typeface="Arial"/>
              </a:defRPr>
            </a:lvl3pPr>
            <a:lvl4pPr marL="108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tab pos="804863" algn="l"/>
              </a:tabLst>
              <a:defRPr lang="de-DE" sz="2000" b="0" i="0" u="none" strike="noStrike" cap="none" spc="0" baseline="0" dirty="0" smtClean="0">
                <a:ln>
                  <a:noFill/>
                </a:ln>
                <a:solidFill>
                  <a:schemeClr val="tx2"/>
                </a:solidFill>
                <a:uFillTx/>
                <a:latin typeface="+mn-lt"/>
                <a:ea typeface="+mn-ea"/>
                <a:cs typeface="+mn-cs"/>
                <a:sym typeface="Arial"/>
              </a:defRPr>
            </a:lvl4pPr>
            <a:lvl5pPr marL="447675" marR="0" indent="0" algn="l" defTabSz="410765" eaLnBrk="1" latinLnBrk="0" hangingPunct="1">
              <a:lnSpc>
                <a:spcPct val="100000"/>
              </a:lnSpc>
              <a:spcBef>
                <a:spcPts val="1000"/>
              </a:spcBef>
              <a:spcAft>
                <a:spcPts val="0"/>
              </a:spcAft>
              <a:buClrTx/>
              <a:buSzTx/>
              <a:buFontTx/>
              <a:buNone/>
              <a:tabLst/>
              <a:defRPr lang="de-DE" sz="2000" b="0" i="0" u="none" strike="noStrike" cap="none" spc="0" baseline="0" dirty="0">
                <a:ln>
                  <a:noFill/>
                </a:ln>
                <a:solidFill>
                  <a:srgbClr val="000000"/>
                </a:solidFill>
                <a:uFillTx/>
                <a:latin typeface="+mn-lt"/>
                <a:ea typeface="+mn-ea"/>
                <a:cs typeface="+mn-cs"/>
                <a:sym typeface="Arial"/>
              </a:defRPr>
            </a:lvl5pPr>
            <a:lvl6pPr marL="0" marR="0" indent="11430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6pPr>
            <a:lvl7pPr marL="0" marR="0" indent="13716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7pPr>
            <a:lvl8pPr marL="0" marR="0" indent="16002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8pPr>
            <a:lvl9pPr marL="0" marR="0" indent="18288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9pPr>
          </a:lstStyle>
          <a:p>
            <a:r>
              <a:rPr lang="en-US" b="1" dirty="0"/>
              <a:t>Purpose / emphasis:</a:t>
            </a:r>
          </a:p>
          <a:p>
            <a:r>
              <a:rPr lang="en-US" dirty="0"/>
              <a:t>Designed explicitly for assessment — to demonstrate alignment with predefined criteria, outcomes or standards</a:t>
            </a:r>
          </a:p>
          <a:p>
            <a:r>
              <a:rPr lang="en-US" b="1" dirty="0"/>
              <a:t>Key features / characteristics</a:t>
            </a:r>
          </a:p>
          <a:p>
            <a:r>
              <a:rPr lang="en-US" dirty="0"/>
              <a:t>Artefacts are chosen or structured to map to the assessment framework; often includes direct evidence, rubrics, reflective commentary</a:t>
            </a:r>
          </a:p>
        </p:txBody>
      </p:sp>
      <p:sp>
        <p:nvSpPr>
          <p:cNvPr id="6" name="Content Placeholder 3">
            <a:extLst>
              <a:ext uri="{FF2B5EF4-FFF2-40B4-BE49-F238E27FC236}">
                <a16:creationId xmlns:a16="http://schemas.microsoft.com/office/drawing/2014/main" id="{1CCF873A-7200-B3B9-986D-B1F9FB512D33}"/>
              </a:ext>
            </a:extLst>
          </p:cNvPr>
          <p:cNvSpPr txBox="1">
            <a:spLocks/>
          </p:cNvSpPr>
          <p:nvPr/>
        </p:nvSpPr>
        <p:spPr>
          <a:xfrm>
            <a:off x="6625081" y="1918329"/>
            <a:ext cx="5400000" cy="5007117"/>
          </a:xfrm>
          <a:prstGeom prst="rect">
            <a:avLst/>
          </a:prstGeom>
        </p:spPr>
        <p:txBody>
          <a:bodyPr/>
          <a:lstStyle>
            <a:lvl1pPr marL="0" marR="0" indent="0" algn="l" defTabSz="410765" eaLnBrk="1" latinLnBrk="0" hangingPunct="1">
              <a:lnSpc>
                <a:spcPct val="100000"/>
              </a:lnSpc>
              <a:spcBef>
                <a:spcPts val="1125"/>
              </a:spcBef>
              <a:spcAft>
                <a:spcPts val="0"/>
              </a:spcAft>
              <a:buClr>
                <a:schemeClr val="accent1"/>
              </a:buClr>
              <a:buSzPct val="120000"/>
              <a:buFontTx/>
              <a:buNone/>
              <a:tabLst/>
              <a:defRPr lang="de-DE" sz="2200" b="0" i="0" u="none" strike="noStrike" cap="none" spc="0" baseline="0" dirty="0" smtClean="0">
                <a:ln>
                  <a:noFill/>
                </a:ln>
                <a:solidFill>
                  <a:schemeClr val="bg1"/>
                </a:solidFill>
                <a:uFillTx/>
                <a:latin typeface="+mn-lt"/>
                <a:ea typeface="+mn-ea"/>
                <a:cs typeface="+mn-cs"/>
                <a:sym typeface="Arial"/>
              </a:defRPr>
            </a:lvl1pPr>
            <a:lvl2pPr marL="0" marR="0" indent="-355600" algn="l" defTabSz="410765" eaLnBrk="1" latinLnBrk="0" hangingPunct="1">
              <a:lnSpc>
                <a:spcPct val="100000"/>
              </a:lnSpc>
              <a:spcBef>
                <a:spcPts val="1000"/>
              </a:spcBef>
              <a:spcAft>
                <a:spcPts val="0"/>
              </a:spcAft>
              <a:buClr>
                <a:schemeClr val="accent1"/>
              </a:buClr>
              <a:buSzTx/>
              <a:buFont typeface="Arial" panose="020B0604020202020204" pitchFamily="34" charset="0"/>
              <a:buChar char="•"/>
              <a:tabLst/>
              <a:defRPr lang="de-DE" sz="2200" b="0" i="0" u="none" strike="noStrike" cap="none" spc="0" baseline="0" dirty="0" smtClean="0">
                <a:ln>
                  <a:noFill/>
                </a:ln>
                <a:solidFill>
                  <a:schemeClr val="bg1"/>
                </a:solidFill>
                <a:uFillTx/>
                <a:latin typeface="+mn-lt"/>
                <a:ea typeface="+mn-ea"/>
                <a:cs typeface="+mn-cs"/>
                <a:sym typeface="Arial"/>
              </a:defRPr>
            </a:lvl2pPr>
            <a:lvl3pPr marL="72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defRPr lang="de-DE" sz="2000" b="0" i="0" u="none" strike="noStrike" cap="none" spc="0" baseline="0" dirty="0" smtClean="0">
                <a:ln>
                  <a:noFill/>
                </a:ln>
                <a:solidFill>
                  <a:schemeClr val="bg1"/>
                </a:solidFill>
                <a:uFillTx/>
                <a:latin typeface="+mn-lt"/>
                <a:ea typeface="+mn-ea"/>
                <a:cs typeface="+mn-cs"/>
                <a:sym typeface="Arial"/>
              </a:defRPr>
            </a:lvl3pPr>
            <a:lvl4pPr marL="108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tab pos="804863" algn="l"/>
              </a:tabLst>
              <a:defRPr lang="de-DE" sz="2000" b="0" i="0" u="none" strike="noStrike" cap="none" spc="0" baseline="0" dirty="0" smtClean="0">
                <a:ln>
                  <a:noFill/>
                </a:ln>
                <a:solidFill>
                  <a:schemeClr val="tx2"/>
                </a:solidFill>
                <a:uFillTx/>
                <a:latin typeface="+mn-lt"/>
                <a:ea typeface="+mn-ea"/>
                <a:cs typeface="+mn-cs"/>
                <a:sym typeface="Arial"/>
              </a:defRPr>
            </a:lvl4pPr>
            <a:lvl5pPr marL="447675" marR="0" indent="0" algn="l" defTabSz="410765" eaLnBrk="1" latinLnBrk="0" hangingPunct="1">
              <a:lnSpc>
                <a:spcPct val="100000"/>
              </a:lnSpc>
              <a:spcBef>
                <a:spcPts val="1000"/>
              </a:spcBef>
              <a:spcAft>
                <a:spcPts val="0"/>
              </a:spcAft>
              <a:buClrTx/>
              <a:buSzTx/>
              <a:buFontTx/>
              <a:buNone/>
              <a:tabLst/>
              <a:defRPr lang="de-DE" sz="2000" b="0" i="0" u="none" strike="noStrike" cap="none" spc="0" baseline="0" dirty="0">
                <a:ln>
                  <a:noFill/>
                </a:ln>
                <a:solidFill>
                  <a:srgbClr val="000000"/>
                </a:solidFill>
                <a:uFillTx/>
                <a:latin typeface="+mn-lt"/>
                <a:ea typeface="+mn-ea"/>
                <a:cs typeface="+mn-cs"/>
                <a:sym typeface="Arial"/>
              </a:defRPr>
            </a:lvl5pPr>
            <a:lvl6pPr marL="0" marR="0" indent="11430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6pPr>
            <a:lvl7pPr marL="0" marR="0" indent="13716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7pPr>
            <a:lvl8pPr marL="0" marR="0" indent="16002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8pPr>
            <a:lvl9pPr marL="0" marR="0" indent="18288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9pPr>
          </a:lstStyle>
          <a:p>
            <a:r>
              <a:rPr lang="en-US" b="1" dirty="0"/>
              <a:t>Advantages and challenges (in recognition contexts)</a:t>
            </a:r>
          </a:p>
          <a:p>
            <a:endParaRPr lang="en-US" dirty="0"/>
          </a:p>
          <a:p>
            <a:r>
              <a:rPr lang="en-US" dirty="0"/>
              <a:t>+ Most directly usable for credentialing / recognition. </a:t>
            </a:r>
            <a:br>
              <a:rPr lang="en-US" dirty="0"/>
            </a:br>
            <a:r>
              <a:rPr lang="en-US" dirty="0"/>
              <a:t>+ Easier to validate alignment with outcomes. </a:t>
            </a:r>
            <a:br>
              <a:rPr lang="en-US" dirty="0"/>
            </a:br>
            <a:r>
              <a:rPr lang="en-US" dirty="0"/>
              <a:t>– Requires that the candidate understand the assessment criteria well. </a:t>
            </a:r>
            <a:br>
              <a:rPr lang="en-US" dirty="0"/>
            </a:br>
            <a:r>
              <a:rPr lang="en-US" dirty="0"/>
              <a:t>– May limit inclusion of other dimensions of learning (e.g. “hidden” competences).</a:t>
            </a:r>
          </a:p>
          <a:p>
            <a:endParaRPr lang="en-US" dirty="0"/>
          </a:p>
          <a:p>
            <a:endParaRPr lang="en-US" dirty="0"/>
          </a:p>
        </p:txBody>
      </p:sp>
      <p:pic>
        <p:nvPicPr>
          <p:cNvPr id="2" name="Picture 1">
            <a:extLst>
              <a:ext uri="{FF2B5EF4-FFF2-40B4-BE49-F238E27FC236}">
                <a16:creationId xmlns:a16="http://schemas.microsoft.com/office/drawing/2014/main" id="{E866FB6C-82E5-9244-D9C5-B65A828C0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2042" y="990866"/>
            <a:ext cx="2923039" cy="1636902"/>
          </a:xfrm>
          <a:prstGeom prst="rect">
            <a:avLst/>
          </a:prstGeom>
        </p:spPr>
      </p:pic>
    </p:spTree>
    <p:extLst>
      <p:ext uri="{BB962C8B-B14F-4D97-AF65-F5344CB8AC3E}">
        <p14:creationId xmlns:p14="http://schemas.microsoft.com/office/powerpoint/2010/main" val="175999925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BA5D48-01D1-3531-B2AF-38933389E52C}"/>
              </a:ext>
            </a:extLst>
          </p:cNvPr>
          <p:cNvSpPr>
            <a:spLocks noGrp="1"/>
          </p:cNvSpPr>
          <p:nvPr>
            <p:ph type="title"/>
          </p:nvPr>
        </p:nvSpPr>
        <p:spPr/>
        <p:txBody>
          <a:bodyPr/>
          <a:lstStyle/>
          <a:p>
            <a:r>
              <a:rPr lang="de-DE" sz="2800" dirty="0"/>
              <a:t>Hybrid/Mixed Portfolio</a:t>
            </a:r>
          </a:p>
        </p:txBody>
      </p:sp>
      <p:sp>
        <p:nvSpPr>
          <p:cNvPr id="4" name="Slide Number Placeholder 3">
            <a:extLst>
              <a:ext uri="{FF2B5EF4-FFF2-40B4-BE49-F238E27FC236}">
                <a16:creationId xmlns:a16="http://schemas.microsoft.com/office/drawing/2014/main" id="{1BC4A7E4-1780-4828-09B0-BBB34F02C4DA}"/>
              </a:ext>
            </a:extLst>
          </p:cNvPr>
          <p:cNvSpPr>
            <a:spLocks noGrp="1"/>
          </p:cNvSpPr>
          <p:nvPr>
            <p:ph type="sldNum" sz="quarter" idx="4"/>
          </p:nvPr>
        </p:nvSpPr>
        <p:spPr/>
        <p:txBody>
          <a:bodyPr/>
          <a:lstStyle/>
          <a:p>
            <a:fld id="{B82005ED-509E-4485-8906-764A9FDA5023}" type="slidenum">
              <a:rPr lang="de-DE" smtClean="0"/>
              <a:pPr/>
              <a:t>7</a:t>
            </a:fld>
            <a:endParaRPr lang="de-DE" dirty="0"/>
          </a:p>
        </p:txBody>
      </p:sp>
      <p:sp>
        <p:nvSpPr>
          <p:cNvPr id="5" name="Content Placeholder 4">
            <a:extLst>
              <a:ext uri="{FF2B5EF4-FFF2-40B4-BE49-F238E27FC236}">
                <a16:creationId xmlns:a16="http://schemas.microsoft.com/office/drawing/2014/main" id="{D23B7515-3870-6C54-A153-C2E970480D6B}"/>
              </a:ext>
            </a:extLst>
          </p:cNvPr>
          <p:cNvSpPr txBox="1">
            <a:spLocks/>
          </p:cNvSpPr>
          <p:nvPr/>
        </p:nvSpPr>
        <p:spPr>
          <a:xfrm>
            <a:off x="521993" y="3111092"/>
            <a:ext cx="5678488" cy="2819445"/>
          </a:xfrm>
          <a:prstGeom prst="rect">
            <a:avLst/>
          </a:prstGeom>
        </p:spPr>
        <p:txBody>
          <a:bodyPr/>
          <a:lstStyle>
            <a:lvl1pPr marL="0" marR="0" indent="0" algn="l" defTabSz="410765" eaLnBrk="1" latinLnBrk="0" hangingPunct="1">
              <a:lnSpc>
                <a:spcPct val="100000"/>
              </a:lnSpc>
              <a:spcBef>
                <a:spcPts val="1125"/>
              </a:spcBef>
              <a:spcAft>
                <a:spcPts val="0"/>
              </a:spcAft>
              <a:buClr>
                <a:schemeClr val="accent1"/>
              </a:buClr>
              <a:buSzPct val="120000"/>
              <a:buFontTx/>
              <a:buNone/>
              <a:tabLst/>
              <a:defRPr lang="de-DE" sz="2200" b="0" i="0" u="none" strike="noStrike" cap="none" spc="0" baseline="0" dirty="0" smtClean="0">
                <a:ln>
                  <a:noFill/>
                </a:ln>
                <a:solidFill>
                  <a:schemeClr val="bg1"/>
                </a:solidFill>
                <a:uFillTx/>
                <a:latin typeface="+mn-lt"/>
                <a:ea typeface="+mn-ea"/>
                <a:cs typeface="+mn-cs"/>
                <a:sym typeface="Arial"/>
              </a:defRPr>
            </a:lvl1pPr>
            <a:lvl2pPr marL="0" marR="0" indent="-355600" algn="l" defTabSz="410765" eaLnBrk="1" latinLnBrk="0" hangingPunct="1">
              <a:lnSpc>
                <a:spcPct val="100000"/>
              </a:lnSpc>
              <a:spcBef>
                <a:spcPts val="1000"/>
              </a:spcBef>
              <a:spcAft>
                <a:spcPts val="0"/>
              </a:spcAft>
              <a:buClr>
                <a:schemeClr val="accent1"/>
              </a:buClr>
              <a:buSzTx/>
              <a:buFont typeface="Arial" panose="020B0604020202020204" pitchFamily="34" charset="0"/>
              <a:buChar char="•"/>
              <a:tabLst/>
              <a:defRPr lang="de-DE" sz="2200" b="0" i="0" u="none" strike="noStrike" cap="none" spc="0" baseline="0" dirty="0" smtClean="0">
                <a:ln>
                  <a:noFill/>
                </a:ln>
                <a:solidFill>
                  <a:schemeClr val="bg1"/>
                </a:solidFill>
                <a:uFillTx/>
                <a:latin typeface="+mn-lt"/>
                <a:ea typeface="+mn-ea"/>
                <a:cs typeface="+mn-cs"/>
                <a:sym typeface="Arial"/>
              </a:defRPr>
            </a:lvl2pPr>
            <a:lvl3pPr marL="72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defRPr lang="de-DE" sz="2000" b="0" i="0" u="none" strike="noStrike" cap="none" spc="0" baseline="0" dirty="0" smtClean="0">
                <a:ln>
                  <a:noFill/>
                </a:ln>
                <a:solidFill>
                  <a:schemeClr val="bg1"/>
                </a:solidFill>
                <a:uFillTx/>
                <a:latin typeface="+mn-lt"/>
                <a:ea typeface="+mn-ea"/>
                <a:cs typeface="+mn-cs"/>
                <a:sym typeface="Arial"/>
              </a:defRPr>
            </a:lvl3pPr>
            <a:lvl4pPr marL="108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tab pos="804863" algn="l"/>
              </a:tabLst>
              <a:defRPr lang="de-DE" sz="2000" b="0" i="0" u="none" strike="noStrike" cap="none" spc="0" baseline="0" dirty="0" smtClean="0">
                <a:ln>
                  <a:noFill/>
                </a:ln>
                <a:solidFill>
                  <a:schemeClr val="tx2"/>
                </a:solidFill>
                <a:uFillTx/>
                <a:latin typeface="+mn-lt"/>
                <a:ea typeface="+mn-ea"/>
                <a:cs typeface="+mn-cs"/>
                <a:sym typeface="Arial"/>
              </a:defRPr>
            </a:lvl4pPr>
            <a:lvl5pPr marL="447675" marR="0" indent="0" algn="l" defTabSz="410765" eaLnBrk="1" latinLnBrk="0" hangingPunct="1">
              <a:lnSpc>
                <a:spcPct val="100000"/>
              </a:lnSpc>
              <a:spcBef>
                <a:spcPts val="1000"/>
              </a:spcBef>
              <a:spcAft>
                <a:spcPts val="0"/>
              </a:spcAft>
              <a:buClrTx/>
              <a:buSzTx/>
              <a:buFontTx/>
              <a:buNone/>
              <a:tabLst/>
              <a:defRPr lang="de-DE" sz="2000" b="0" i="0" u="none" strike="noStrike" cap="none" spc="0" baseline="0" dirty="0">
                <a:ln>
                  <a:noFill/>
                </a:ln>
                <a:solidFill>
                  <a:srgbClr val="000000"/>
                </a:solidFill>
                <a:uFillTx/>
                <a:latin typeface="+mn-lt"/>
                <a:ea typeface="+mn-ea"/>
                <a:cs typeface="+mn-cs"/>
                <a:sym typeface="Arial"/>
              </a:defRPr>
            </a:lvl5pPr>
            <a:lvl6pPr marL="0" marR="0" indent="11430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6pPr>
            <a:lvl7pPr marL="0" marR="0" indent="13716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7pPr>
            <a:lvl8pPr marL="0" marR="0" indent="16002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8pPr>
            <a:lvl9pPr marL="0" marR="0" indent="18288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9pPr>
          </a:lstStyle>
          <a:p>
            <a:r>
              <a:rPr lang="en-US" b="1" dirty="0"/>
              <a:t>Purpose / emphasis:</a:t>
            </a:r>
          </a:p>
          <a:p>
            <a:r>
              <a:rPr lang="en-US" dirty="0"/>
              <a:t>Combines features of process, showcase, and assessment portfolios</a:t>
            </a:r>
          </a:p>
          <a:p>
            <a:r>
              <a:rPr lang="en-US" b="1" dirty="0"/>
              <a:t>Key features / characteristics</a:t>
            </a:r>
          </a:p>
          <a:p>
            <a:r>
              <a:rPr lang="en-US" dirty="0"/>
              <a:t>Contains both developmental artefacts (process) and polished pieces (showcase), plus alignment / commentary to criteria</a:t>
            </a:r>
          </a:p>
        </p:txBody>
      </p:sp>
      <p:sp>
        <p:nvSpPr>
          <p:cNvPr id="6" name="Content Placeholder 3">
            <a:extLst>
              <a:ext uri="{FF2B5EF4-FFF2-40B4-BE49-F238E27FC236}">
                <a16:creationId xmlns:a16="http://schemas.microsoft.com/office/drawing/2014/main" id="{9E73E02B-A08A-9922-42AE-7298D6EC9E13}"/>
              </a:ext>
            </a:extLst>
          </p:cNvPr>
          <p:cNvSpPr txBox="1">
            <a:spLocks/>
          </p:cNvSpPr>
          <p:nvPr/>
        </p:nvSpPr>
        <p:spPr>
          <a:xfrm>
            <a:off x="6638144" y="2457948"/>
            <a:ext cx="5400000" cy="5007117"/>
          </a:xfrm>
          <a:prstGeom prst="rect">
            <a:avLst/>
          </a:prstGeom>
        </p:spPr>
        <p:txBody>
          <a:bodyPr/>
          <a:lstStyle>
            <a:lvl1pPr marL="0" marR="0" indent="0" algn="l" defTabSz="410765" eaLnBrk="1" latinLnBrk="0" hangingPunct="1">
              <a:lnSpc>
                <a:spcPct val="100000"/>
              </a:lnSpc>
              <a:spcBef>
                <a:spcPts val="1125"/>
              </a:spcBef>
              <a:spcAft>
                <a:spcPts val="0"/>
              </a:spcAft>
              <a:buClr>
                <a:schemeClr val="accent1"/>
              </a:buClr>
              <a:buSzPct val="120000"/>
              <a:buFontTx/>
              <a:buNone/>
              <a:tabLst/>
              <a:defRPr lang="de-DE" sz="2200" b="0" i="0" u="none" strike="noStrike" cap="none" spc="0" baseline="0" dirty="0" smtClean="0">
                <a:ln>
                  <a:noFill/>
                </a:ln>
                <a:solidFill>
                  <a:schemeClr val="bg1"/>
                </a:solidFill>
                <a:uFillTx/>
                <a:latin typeface="+mn-lt"/>
                <a:ea typeface="+mn-ea"/>
                <a:cs typeface="+mn-cs"/>
                <a:sym typeface="Arial"/>
              </a:defRPr>
            </a:lvl1pPr>
            <a:lvl2pPr marL="0" marR="0" indent="-355600" algn="l" defTabSz="410765" eaLnBrk="1" latinLnBrk="0" hangingPunct="1">
              <a:lnSpc>
                <a:spcPct val="100000"/>
              </a:lnSpc>
              <a:spcBef>
                <a:spcPts val="1000"/>
              </a:spcBef>
              <a:spcAft>
                <a:spcPts val="0"/>
              </a:spcAft>
              <a:buClr>
                <a:schemeClr val="accent1"/>
              </a:buClr>
              <a:buSzTx/>
              <a:buFont typeface="Arial" panose="020B0604020202020204" pitchFamily="34" charset="0"/>
              <a:buChar char="•"/>
              <a:tabLst/>
              <a:defRPr lang="de-DE" sz="2200" b="0" i="0" u="none" strike="noStrike" cap="none" spc="0" baseline="0" dirty="0" smtClean="0">
                <a:ln>
                  <a:noFill/>
                </a:ln>
                <a:solidFill>
                  <a:schemeClr val="bg1"/>
                </a:solidFill>
                <a:uFillTx/>
                <a:latin typeface="+mn-lt"/>
                <a:ea typeface="+mn-ea"/>
                <a:cs typeface="+mn-cs"/>
                <a:sym typeface="Arial"/>
              </a:defRPr>
            </a:lvl2pPr>
            <a:lvl3pPr marL="72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defRPr lang="de-DE" sz="2000" b="0" i="0" u="none" strike="noStrike" cap="none" spc="0" baseline="0" dirty="0" smtClean="0">
                <a:ln>
                  <a:noFill/>
                </a:ln>
                <a:solidFill>
                  <a:schemeClr val="bg1"/>
                </a:solidFill>
                <a:uFillTx/>
                <a:latin typeface="+mn-lt"/>
                <a:ea typeface="+mn-ea"/>
                <a:cs typeface="+mn-cs"/>
                <a:sym typeface="Arial"/>
              </a:defRPr>
            </a:lvl3pPr>
            <a:lvl4pPr marL="108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tab pos="804863" algn="l"/>
              </a:tabLst>
              <a:defRPr lang="de-DE" sz="2000" b="0" i="0" u="none" strike="noStrike" cap="none" spc="0" baseline="0" dirty="0" smtClean="0">
                <a:ln>
                  <a:noFill/>
                </a:ln>
                <a:solidFill>
                  <a:schemeClr val="tx2"/>
                </a:solidFill>
                <a:uFillTx/>
                <a:latin typeface="+mn-lt"/>
                <a:ea typeface="+mn-ea"/>
                <a:cs typeface="+mn-cs"/>
                <a:sym typeface="Arial"/>
              </a:defRPr>
            </a:lvl4pPr>
            <a:lvl5pPr marL="447675" marR="0" indent="0" algn="l" defTabSz="410765" eaLnBrk="1" latinLnBrk="0" hangingPunct="1">
              <a:lnSpc>
                <a:spcPct val="100000"/>
              </a:lnSpc>
              <a:spcBef>
                <a:spcPts val="1000"/>
              </a:spcBef>
              <a:spcAft>
                <a:spcPts val="0"/>
              </a:spcAft>
              <a:buClrTx/>
              <a:buSzTx/>
              <a:buFontTx/>
              <a:buNone/>
              <a:tabLst/>
              <a:defRPr lang="de-DE" sz="2000" b="0" i="0" u="none" strike="noStrike" cap="none" spc="0" baseline="0" dirty="0">
                <a:ln>
                  <a:noFill/>
                </a:ln>
                <a:solidFill>
                  <a:srgbClr val="000000"/>
                </a:solidFill>
                <a:uFillTx/>
                <a:latin typeface="+mn-lt"/>
                <a:ea typeface="+mn-ea"/>
                <a:cs typeface="+mn-cs"/>
                <a:sym typeface="Arial"/>
              </a:defRPr>
            </a:lvl5pPr>
            <a:lvl6pPr marL="0" marR="0" indent="11430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6pPr>
            <a:lvl7pPr marL="0" marR="0" indent="13716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7pPr>
            <a:lvl8pPr marL="0" marR="0" indent="16002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8pPr>
            <a:lvl9pPr marL="0" marR="0" indent="18288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9pPr>
          </a:lstStyle>
          <a:p>
            <a:r>
              <a:rPr lang="en-US" b="1" dirty="0"/>
              <a:t>Advantages and challenges (in recognition contexts)</a:t>
            </a:r>
          </a:p>
          <a:p>
            <a:endParaRPr lang="en-US" dirty="0"/>
          </a:p>
          <a:p>
            <a:r>
              <a:rPr lang="en-US" dirty="0"/>
              <a:t>+ Offers a balance: shows trajectory </a:t>
            </a:r>
            <a:r>
              <a:rPr lang="en-US" i="1" dirty="0"/>
              <a:t>and</a:t>
            </a:r>
            <a:r>
              <a:rPr lang="en-US" dirty="0"/>
              <a:t> meets external criterion. </a:t>
            </a:r>
            <a:br>
              <a:rPr lang="en-US" dirty="0"/>
            </a:br>
            <a:r>
              <a:rPr lang="en-US" dirty="0"/>
              <a:t>– More complex to design and guide. </a:t>
            </a:r>
            <a:br>
              <a:rPr lang="en-US" dirty="0"/>
            </a:br>
            <a:r>
              <a:rPr lang="en-US" dirty="0"/>
              <a:t>– Risk of overloading the candidate or assessor.</a:t>
            </a:r>
          </a:p>
          <a:p>
            <a:endParaRPr lang="en-US" dirty="0"/>
          </a:p>
        </p:txBody>
      </p:sp>
      <p:pic>
        <p:nvPicPr>
          <p:cNvPr id="2" name="Picture 6" descr="Hybrid Portfolio Management: towards ...">
            <a:extLst>
              <a:ext uri="{FF2B5EF4-FFF2-40B4-BE49-F238E27FC236}">
                <a16:creationId xmlns:a16="http://schemas.microsoft.com/office/drawing/2014/main" id="{62E2E635-E580-51C2-ABCB-AE6FE7262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1054" y="927463"/>
            <a:ext cx="2839244" cy="236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53420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0CFB24-2DD0-8F00-3997-2E5CE9080BC9}"/>
              </a:ext>
            </a:extLst>
          </p:cNvPr>
          <p:cNvSpPr>
            <a:spLocks noGrp="1"/>
          </p:cNvSpPr>
          <p:nvPr>
            <p:ph type="title"/>
          </p:nvPr>
        </p:nvSpPr>
        <p:spPr/>
        <p:txBody>
          <a:bodyPr/>
          <a:lstStyle/>
          <a:p>
            <a:r>
              <a:rPr lang="de-DE" sz="2800" dirty="0" err="1"/>
              <a:t>Biographical</a:t>
            </a:r>
            <a:r>
              <a:rPr lang="de-DE" sz="2800" dirty="0"/>
              <a:t> - </a:t>
            </a:r>
            <a:r>
              <a:rPr lang="de-DE" sz="2800" dirty="0" err="1"/>
              <a:t>Systematic</a:t>
            </a:r>
            <a:r>
              <a:rPr lang="de-DE" sz="2800" dirty="0"/>
              <a:t> Portfolio</a:t>
            </a:r>
          </a:p>
        </p:txBody>
      </p:sp>
      <p:sp>
        <p:nvSpPr>
          <p:cNvPr id="4" name="Slide Number Placeholder 3">
            <a:extLst>
              <a:ext uri="{FF2B5EF4-FFF2-40B4-BE49-F238E27FC236}">
                <a16:creationId xmlns:a16="http://schemas.microsoft.com/office/drawing/2014/main" id="{2290ACC2-07BD-FA9E-A7FF-DD5573A863F6}"/>
              </a:ext>
            </a:extLst>
          </p:cNvPr>
          <p:cNvSpPr>
            <a:spLocks noGrp="1"/>
          </p:cNvSpPr>
          <p:nvPr>
            <p:ph type="sldNum" sz="quarter" idx="4"/>
          </p:nvPr>
        </p:nvSpPr>
        <p:spPr/>
        <p:txBody>
          <a:bodyPr/>
          <a:lstStyle/>
          <a:p>
            <a:fld id="{B82005ED-509E-4485-8906-764A9FDA5023}" type="slidenum">
              <a:rPr lang="de-DE" smtClean="0"/>
              <a:pPr/>
              <a:t>8</a:t>
            </a:fld>
            <a:endParaRPr lang="de-DE" dirty="0"/>
          </a:p>
        </p:txBody>
      </p:sp>
      <p:sp>
        <p:nvSpPr>
          <p:cNvPr id="5" name="Content Placeholder 4">
            <a:extLst>
              <a:ext uri="{FF2B5EF4-FFF2-40B4-BE49-F238E27FC236}">
                <a16:creationId xmlns:a16="http://schemas.microsoft.com/office/drawing/2014/main" id="{0AAD212D-9AFC-A324-3A50-6D37CCE169B9}"/>
              </a:ext>
            </a:extLst>
          </p:cNvPr>
          <p:cNvSpPr txBox="1">
            <a:spLocks/>
          </p:cNvSpPr>
          <p:nvPr/>
        </p:nvSpPr>
        <p:spPr>
          <a:xfrm>
            <a:off x="606959" y="3429000"/>
            <a:ext cx="5678488" cy="2303462"/>
          </a:xfrm>
          <a:prstGeom prst="rect">
            <a:avLst/>
          </a:prstGeom>
        </p:spPr>
        <p:txBody>
          <a:bodyPr/>
          <a:lstStyle>
            <a:lvl1pPr marL="0" marR="0" indent="0" algn="l" defTabSz="410765" eaLnBrk="1" latinLnBrk="0" hangingPunct="1">
              <a:lnSpc>
                <a:spcPct val="100000"/>
              </a:lnSpc>
              <a:spcBef>
                <a:spcPts val="1125"/>
              </a:spcBef>
              <a:spcAft>
                <a:spcPts val="0"/>
              </a:spcAft>
              <a:buClr>
                <a:schemeClr val="accent1"/>
              </a:buClr>
              <a:buSzPct val="120000"/>
              <a:buFontTx/>
              <a:buNone/>
              <a:tabLst/>
              <a:defRPr lang="de-DE" sz="2200" b="0" i="0" u="none" strike="noStrike" cap="none" spc="0" baseline="0" dirty="0" smtClean="0">
                <a:ln>
                  <a:noFill/>
                </a:ln>
                <a:solidFill>
                  <a:schemeClr val="bg1"/>
                </a:solidFill>
                <a:uFillTx/>
                <a:latin typeface="+mn-lt"/>
                <a:ea typeface="+mn-ea"/>
                <a:cs typeface="+mn-cs"/>
                <a:sym typeface="Arial"/>
              </a:defRPr>
            </a:lvl1pPr>
            <a:lvl2pPr marL="0" marR="0" indent="-355600" algn="l" defTabSz="410765" eaLnBrk="1" latinLnBrk="0" hangingPunct="1">
              <a:lnSpc>
                <a:spcPct val="100000"/>
              </a:lnSpc>
              <a:spcBef>
                <a:spcPts val="1000"/>
              </a:spcBef>
              <a:spcAft>
                <a:spcPts val="0"/>
              </a:spcAft>
              <a:buClr>
                <a:schemeClr val="accent1"/>
              </a:buClr>
              <a:buSzTx/>
              <a:buFont typeface="Arial" panose="020B0604020202020204" pitchFamily="34" charset="0"/>
              <a:buChar char="•"/>
              <a:tabLst/>
              <a:defRPr lang="de-DE" sz="2200" b="0" i="0" u="none" strike="noStrike" cap="none" spc="0" baseline="0" dirty="0" smtClean="0">
                <a:ln>
                  <a:noFill/>
                </a:ln>
                <a:solidFill>
                  <a:schemeClr val="bg1"/>
                </a:solidFill>
                <a:uFillTx/>
                <a:latin typeface="+mn-lt"/>
                <a:ea typeface="+mn-ea"/>
                <a:cs typeface="+mn-cs"/>
                <a:sym typeface="Arial"/>
              </a:defRPr>
            </a:lvl2pPr>
            <a:lvl3pPr marL="72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defRPr lang="de-DE" sz="2000" b="0" i="0" u="none" strike="noStrike" cap="none" spc="0" baseline="0" dirty="0" smtClean="0">
                <a:ln>
                  <a:noFill/>
                </a:ln>
                <a:solidFill>
                  <a:schemeClr val="bg1"/>
                </a:solidFill>
                <a:uFillTx/>
                <a:latin typeface="+mn-lt"/>
                <a:ea typeface="+mn-ea"/>
                <a:cs typeface="+mn-cs"/>
                <a:sym typeface="Arial"/>
              </a:defRPr>
            </a:lvl3pPr>
            <a:lvl4pPr marL="108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tab pos="804863" algn="l"/>
              </a:tabLst>
              <a:defRPr lang="de-DE" sz="2000" b="0" i="0" u="none" strike="noStrike" cap="none" spc="0" baseline="0" dirty="0" smtClean="0">
                <a:ln>
                  <a:noFill/>
                </a:ln>
                <a:solidFill>
                  <a:schemeClr val="tx2"/>
                </a:solidFill>
                <a:uFillTx/>
                <a:latin typeface="+mn-lt"/>
                <a:ea typeface="+mn-ea"/>
                <a:cs typeface="+mn-cs"/>
                <a:sym typeface="Arial"/>
              </a:defRPr>
            </a:lvl4pPr>
            <a:lvl5pPr marL="447675" marR="0" indent="0" algn="l" defTabSz="410765" eaLnBrk="1" latinLnBrk="0" hangingPunct="1">
              <a:lnSpc>
                <a:spcPct val="100000"/>
              </a:lnSpc>
              <a:spcBef>
                <a:spcPts val="1000"/>
              </a:spcBef>
              <a:spcAft>
                <a:spcPts val="0"/>
              </a:spcAft>
              <a:buClrTx/>
              <a:buSzTx/>
              <a:buFontTx/>
              <a:buNone/>
              <a:tabLst/>
              <a:defRPr lang="de-DE" sz="2000" b="0" i="0" u="none" strike="noStrike" cap="none" spc="0" baseline="0" dirty="0">
                <a:ln>
                  <a:noFill/>
                </a:ln>
                <a:solidFill>
                  <a:srgbClr val="000000"/>
                </a:solidFill>
                <a:uFillTx/>
                <a:latin typeface="+mn-lt"/>
                <a:ea typeface="+mn-ea"/>
                <a:cs typeface="+mn-cs"/>
                <a:sym typeface="Arial"/>
              </a:defRPr>
            </a:lvl5pPr>
            <a:lvl6pPr marL="0" marR="0" indent="11430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6pPr>
            <a:lvl7pPr marL="0" marR="0" indent="13716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7pPr>
            <a:lvl8pPr marL="0" marR="0" indent="16002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8pPr>
            <a:lvl9pPr marL="0" marR="0" indent="18288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9pPr>
          </a:lstStyle>
          <a:p>
            <a:r>
              <a:rPr lang="en-US" b="1" dirty="0"/>
              <a:t>Purpose / emphasis:</a:t>
            </a:r>
          </a:p>
          <a:p>
            <a:r>
              <a:rPr lang="en-US" dirty="0"/>
              <a:t>Map life and career history to competences</a:t>
            </a:r>
          </a:p>
          <a:p>
            <a:r>
              <a:rPr lang="en-US" b="1" dirty="0"/>
              <a:t>Key features / characteristics</a:t>
            </a:r>
          </a:p>
          <a:p>
            <a:r>
              <a:rPr lang="en-US" dirty="0"/>
              <a:t>Timeline, turning points, clusters of experience, reflection, evidence</a:t>
            </a:r>
          </a:p>
        </p:txBody>
      </p:sp>
      <p:sp>
        <p:nvSpPr>
          <p:cNvPr id="6" name="Content Placeholder 3">
            <a:extLst>
              <a:ext uri="{FF2B5EF4-FFF2-40B4-BE49-F238E27FC236}">
                <a16:creationId xmlns:a16="http://schemas.microsoft.com/office/drawing/2014/main" id="{582A9E53-8CF0-67DA-1B68-7478CEC05E5A}"/>
              </a:ext>
            </a:extLst>
          </p:cNvPr>
          <p:cNvSpPr txBox="1">
            <a:spLocks/>
          </p:cNvSpPr>
          <p:nvPr/>
        </p:nvSpPr>
        <p:spPr>
          <a:xfrm>
            <a:off x="6792000" y="2640829"/>
            <a:ext cx="5400000" cy="5007117"/>
          </a:xfrm>
          <a:prstGeom prst="rect">
            <a:avLst/>
          </a:prstGeom>
        </p:spPr>
        <p:txBody>
          <a:bodyPr/>
          <a:lstStyle>
            <a:lvl1pPr marL="0" marR="0" indent="0" algn="l" defTabSz="410765" eaLnBrk="1" latinLnBrk="0" hangingPunct="1">
              <a:lnSpc>
                <a:spcPct val="100000"/>
              </a:lnSpc>
              <a:spcBef>
                <a:spcPts val="1125"/>
              </a:spcBef>
              <a:spcAft>
                <a:spcPts val="0"/>
              </a:spcAft>
              <a:buClr>
                <a:schemeClr val="accent1"/>
              </a:buClr>
              <a:buSzPct val="120000"/>
              <a:buFontTx/>
              <a:buNone/>
              <a:tabLst/>
              <a:defRPr lang="de-DE" sz="2200" b="0" i="0" u="none" strike="noStrike" cap="none" spc="0" baseline="0" dirty="0" smtClean="0">
                <a:ln>
                  <a:noFill/>
                </a:ln>
                <a:solidFill>
                  <a:schemeClr val="bg1"/>
                </a:solidFill>
                <a:uFillTx/>
                <a:latin typeface="+mn-lt"/>
                <a:ea typeface="+mn-ea"/>
                <a:cs typeface="+mn-cs"/>
                <a:sym typeface="Arial"/>
              </a:defRPr>
            </a:lvl1pPr>
            <a:lvl2pPr marL="0" marR="0" indent="-355600" algn="l" defTabSz="410765" eaLnBrk="1" latinLnBrk="0" hangingPunct="1">
              <a:lnSpc>
                <a:spcPct val="100000"/>
              </a:lnSpc>
              <a:spcBef>
                <a:spcPts val="1000"/>
              </a:spcBef>
              <a:spcAft>
                <a:spcPts val="0"/>
              </a:spcAft>
              <a:buClr>
                <a:schemeClr val="accent1"/>
              </a:buClr>
              <a:buSzTx/>
              <a:buFont typeface="Arial" panose="020B0604020202020204" pitchFamily="34" charset="0"/>
              <a:buChar char="•"/>
              <a:tabLst/>
              <a:defRPr lang="de-DE" sz="2200" b="0" i="0" u="none" strike="noStrike" cap="none" spc="0" baseline="0" dirty="0" smtClean="0">
                <a:ln>
                  <a:noFill/>
                </a:ln>
                <a:solidFill>
                  <a:schemeClr val="bg1"/>
                </a:solidFill>
                <a:uFillTx/>
                <a:latin typeface="+mn-lt"/>
                <a:ea typeface="+mn-ea"/>
                <a:cs typeface="+mn-cs"/>
                <a:sym typeface="Arial"/>
              </a:defRPr>
            </a:lvl2pPr>
            <a:lvl3pPr marL="72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defRPr lang="de-DE" sz="2000" b="0" i="0" u="none" strike="noStrike" cap="none" spc="0" baseline="0" dirty="0" smtClean="0">
                <a:ln>
                  <a:noFill/>
                </a:ln>
                <a:solidFill>
                  <a:schemeClr val="bg1"/>
                </a:solidFill>
                <a:uFillTx/>
                <a:latin typeface="+mn-lt"/>
                <a:ea typeface="+mn-ea"/>
                <a:cs typeface="+mn-cs"/>
                <a:sym typeface="Arial"/>
              </a:defRPr>
            </a:lvl3pPr>
            <a:lvl4pPr marL="108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tab pos="804863" algn="l"/>
              </a:tabLst>
              <a:defRPr lang="de-DE" sz="2000" b="0" i="0" u="none" strike="noStrike" cap="none" spc="0" baseline="0" dirty="0" smtClean="0">
                <a:ln>
                  <a:noFill/>
                </a:ln>
                <a:solidFill>
                  <a:schemeClr val="tx2"/>
                </a:solidFill>
                <a:uFillTx/>
                <a:latin typeface="+mn-lt"/>
                <a:ea typeface="+mn-ea"/>
                <a:cs typeface="+mn-cs"/>
                <a:sym typeface="Arial"/>
              </a:defRPr>
            </a:lvl4pPr>
            <a:lvl5pPr marL="447675" marR="0" indent="0" algn="l" defTabSz="410765" eaLnBrk="1" latinLnBrk="0" hangingPunct="1">
              <a:lnSpc>
                <a:spcPct val="100000"/>
              </a:lnSpc>
              <a:spcBef>
                <a:spcPts val="1000"/>
              </a:spcBef>
              <a:spcAft>
                <a:spcPts val="0"/>
              </a:spcAft>
              <a:buClrTx/>
              <a:buSzTx/>
              <a:buFontTx/>
              <a:buNone/>
              <a:tabLst/>
              <a:defRPr lang="de-DE" sz="2000" b="0" i="0" u="none" strike="noStrike" cap="none" spc="0" baseline="0" dirty="0">
                <a:ln>
                  <a:noFill/>
                </a:ln>
                <a:solidFill>
                  <a:srgbClr val="000000"/>
                </a:solidFill>
                <a:uFillTx/>
                <a:latin typeface="+mn-lt"/>
                <a:ea typeface="+mn-ea"/>
                <a:cs typeface="+mn-cs"/>
                <a:sym typeface="Arial"/>
              </a:defRPr>
            </a:lvl5pPr>
            <a:lvl6pPr marL="0" marR="0" indent="11430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6pPr>
            <a:lvl7pPr marL="0" marR="0" indent="13716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7pPr>
            <a:lvl8pPr marL="0" marR="0" indent="16002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8pPr>
            <a:lvl9pPr marL="0" marR="0" indent="18288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9pPr>
          </a:lstStyle>
          <a:p>
            <a:r>
              <a:rPr lang="en-US" b="1" dirty="0"/>
              <a:t>Advantages and challenges (in recognition contexts)</a:t>
            </a:r>
          </a:p>
          <a:p>
            <a:endParaRPr lang="en-US" dirty="0"/>
          </a:p>
          <a:p>
            <a:r>
              <a:rPr lang="en-US" dirty="0"/>
              <a:t>+ Makes tacit competences visible </a:t>
            </a:r>
            <a:br>
              <a:rPr lang="en-US" dirty="0"/>
            </a:br>
            <a:r>
              <a:rPr lang="en-US" dirty="0"/>
              <a:t>+ Strong bridge between biography and recognition </a:t>
            </a:r>
            <a:br>
              <a:rPr lang="en-US" dirty="0"/>
            </a:br>
            <a:r>
              <a:rPr lang="en-US" dirty="0"/>
              <a:t>– Requires careful guidance and support</a:t>
            </a:r>
          </a:p>
        </p:txBody>
      </p:sp>
      <p:pic>
        <p:nvPicPr>
          <p:cNvPr id="2" name="Picture 1">
            <a:extLst>
              <a:ext uri="{FF2B5EF4-FFF2-40B4-BE49-F238E27FC236}">
                <a16:creationId xmlns:a16="http://schemas.microsoft.com/office/drawing/2014/main" id="{8977D88B-66E3-49A0-526E-3980427FFE29}"/>
              </a:ext>
            </a:extLst>
          </p:cNvPr>
          <p:cNvPicPr>
            <a:picLocks noChangeAspect="1"/>
          </p:cNvPicPr>
          <p:nvPr/>
        </p:nvPicPr>
        <p:blipFill>
          <a:blip r:embed="rId3"/>
          <a:srcRect l="33315" t="17245" r="36874" b="3521"/>
          <a:stretch>
            <a:fillRect/>
          </a:stretch>
        </p:blipFill>
        <p:spPr>
          <a:xfrm rot="5400000">
            <a:off x="3878113" y="517188"/>
            <a:ext cx="2206099" cy="3115122"/>
          </a:xfrm>
          <a:prstGeom prst="rect">
            <a:avLst/>
          </a:prstGeom>
        </p:spPr>
      </p:pic>
    </p:spTree>
    <p:extLst>
      <p:ext uri="{BB962C8B-B14F-4D97-AF65-F5344CB8AC3E}">
        <p14:creationId xmlns:p14="http://schemas.microsoft.com/office/powerpoint/2010/main" val="328192892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E65052-B377-2242-CAB4-B3FF8E8B7209}"/>
              </a:ext>
            </a:extLst>
          </p:cNvPr>
          <p:cNvSpPr>
            <a:spLocks noGrp="1"/>
          </p:cNvSpPr>
          <p:nvPr>
            <p:ph type="title"/>
          </p:nvPr>
        </p:nvSpPr>
        <p:spPr/>
        <p:txBody>
          <a:bodyPr/>
          <a:lstStyle/>
          <a:p>
            <a:r>
              <a:rPr lang="de-DE" sz="2800" dirty="0"/>
              <a:t>Portfolio </a:t>
            </a:r>
            <a:r>
              <a:rPr lang="de-DE" sz="2800" dirty="0" err="1"/>
              <a:t>types</a:t>
            </a:r>
            <a:r>
              <a:rPr lang="de-DE" sz="2800" dirty="0"/>
              <a:t> in </a:t>
            </a:r>
            <a:r>
              <a:rPr lang="de-DE" sz="2800" dirty="0" err="1"/>
              <a:t>recognition</a:t>
            </a:r>
            <a:r>
              <a:rPr lang="de-DE" sz="2800" dirty="0"/>
              <a:t> </a:t>
            </a:r>
            <a:r>
              <a:rPr lang="de-DE" sz="2800" dirty="0" err="1"/>
              <a:t>procedures</a:t>
            </a:r>
            <a:endParaRPr lang="de-DE" sz="2800" dirty="0"/>
          </a:p>
        </p:txBody>
      </p:sp>
      <p:sp>
        <p:nvSpPr>
          <p:cNvPr id="4" name="Slide Number Placeholder 3">
            <a:extLst>
              <a:ext uri="{FF2B5EF4-FFF2-40B4-BE49-F238E27FC236}">
                <a16:creationId xmlns:a16="http://schemas.microsoft.com/office/drawing/2014/main" id="{8FA91E0F-5DA2-FCE0-220F-1C23EA60BEC5}"/>
              </a:ext>
            </a:extLst>
          </p:cNvPr>
          <p:cNvSpPr>
            <a:spLocks noGrp="1"/>
          </p:cNvSpPr>
          <p:nvPr>
            <p:ph type="sldNum" sz="quarter" idx="4"/>
          </p:nvPr>
        </p:nvSpPr>
        <p:spPr/>
        <p:txBody>
          <a:bodyPr/>
          <a:lstStyle/>
          <a:p>
            <a:fld id="{B82005ED-509E-4485-8906-764A9FDA5023}" type="slidenum">
              <a:rPr lang="de-DE" smtClean="0"/>
              <a:pPr/>
              <a:t>9</a:t>
            </a:fld>
            <a:endParaRPr lang="de-DE" dirty="0"/>
          </a:p>
        </p:txBody>
      </p:sp>
      <p:graphicFrame>
        <p:nvGraphicFramePr>
          <p:cNvPr id="6" name="Table 5">
            <a:extLst>
              <a:ext uri="{FF2B5EF4-FFF2-40B4-BE49-F238E27FC236}">
                <a16:creationId xmlns:a16="http://schemas.microsoft.com/office/drawing/2014/main" id="{73A69351-02EE-38BB-7ECC-5231095718F8}"/>
              </a:ext>
            </a:extLst>
          </p:cNvPr>
          <p:cNvGraphicFramePr>
            <a:graphicFrameLocks noGrp="1"/>
          </p:cNvGraphicFramePr>
          <p:nvPr>
            <p:extLst>
              <p:ext uri="{D42A27DB-BD31-4B8C-83A1-F6EECF244321}">
                <p14:modId xmlns:p14="http://schemas.microsoft.com/office/powerpoint/2010/main" val="3150238289"/>
              </p:ext>
            </p:extLst>
          </p:nvPr>
        </p:nvGraphicFramePr>
        <p:xfrm>
          <a:off x="85720" y="942978"/>
          <a:ext cx="11977685" cy="5482084"/>
        </p:xfrm>
        <a:graphic>
          <a:graphicData uri="http://schemas.openxmlformats.org/drawingml/2006/table">
            <a:tbl>
              <a:tblPr firstRow="1" firstCol="1" bandRow="1">
                <a:tableStyleId>{2708684C-4D16-4618-839F-0558EEFCDFE6}</a:tableStyleId>
              </a:tblPr>
              <a:tblGrid>
                <a:gridCol w="1651041">
                  <a:extLst>
                    <a:ext uri="{9D8B030D-6E8A-4147-A177-3AD203B41FA5}">
                      <a16:colId xmlns:a16="http://schemas.microsoft.com/office/drawing/2014/main" val="41170682"/>
                    </a:ext>
                  </a:extLst>
                </a:gridCol>
                <a:gridCol w="2050458">
                  <a:extLst>
                    <a:ext uri="{9D8B030D-6E8A-4147-A177-3AD203B41FA5}">
                      <a16:colId xmlns:a16="http://schemas.microsoft.com/office/drawing/2014/main" val="1782149665"/>
                    </a:ext>
                  </a:extLst>
                </a:gridCol>
                <a:gridCol w="2050458">
                  <a:extLst>
                    <a:ext uri="{9D8B030D-6E8A-4147-A177-3AD203B41FA5}">
                      <a16:colId xmlns:a16="http://schemas.microsoft.com/office/drawing/2014/main" val="111856668"/>
                    </a:ext>
                  </a:extLst>
                </a:gridCol>
                <a:gridCol w="2051294">
                  <a:extLst>
                    <a:ext uri="{9D8B030D-6E8A-4147-A177-3AD203B41FA5}">
                      <a16:colId xmlns:a16="http://schemas.microsoft.com/office/drawing/2014/main" val="106793851"/>
                    </a:ext>
                  </a:extLst>
                </a:gridCol>
                <a:gridCol w="2050458">
                  <a:extLst>
                    <a:ext uri="{9D8B030D-6E8A-4147-A177-3AD203B41FA5}">
                      <a16:colId xmlns:a16="http://schemas.microsoft.com/office/drawing/2014/main" val="3168917578"/>
                    </a:ext>
                  </a:extLst>
                </a:gridCol>
                <a:gridCol w="2123976">
                  <a:extLst>
                    <a:ext uri="{9D8B030D-6E8A-4147-A177-3AD203B41FA5}">
                      <a16:colId xmlns:a16="http://schemas.microsoft.com/office/drawing/2014/main" val="1024238115"/>
                    </a:ext>
                  </a:extLst>
                </a:gridCol>
              </a:tblGrid>
              <a:tr h="687692">
                <a:tc>
                  <a:txBody>
                    <a:bodyPr/>
                    <a:lstStyle/>
                    <a:p>
                      <a:pPr>
                        <a:lnSpc>
                          <a:spcPct val="107000"/>
                        </a:lnSpc>
                        <a:spcAft>
                          <a:spcPts val="800"/>
                        </a:spcAft>
                        <a:buNone/>
                      </a:pPr>
                      <a:r>
                        <a:rPr lang="de-DE" sz="1400" b="1" kern="100" dirty="0">
                          <a:solidFill>
                            <a:schemeClr val="bg1"/>
                          </a:solidFill>
                          <a:effectLst/>
                        </a:rPr>
                        <a:t>Portfolio type</a:t>
                      </a:r>
                      <a:endParaRPr lang="de-DE"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pPr>
                      <a:r>
                        <a:rPr lang="en-GB" sz="1400" b="1" kern="100" dirty="0">
                          <a:solidFill>
                            <a:schemeClr val="bg1"/>
                          </a:solidFill>
                          <a:effectLst/>
                        </a:rPr>
                        <a:t>Reflection (self- and learning experiences)</a:t>
                      </a:r>
                      <a:endParaRPr lang="de-DE"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pPr>
                      <a:r>
                        <a:rPr lang="de-DE" sz="1400" b="1" kern="100" dirty="0" err="1">
                          <a:solidFill>
                            <a:schemeClr val="bg1"/>
                          </a:solidFill>
                          <a:effectLst/>
                        </a:rPr>
                        <a:t>Evidence</a:t>
                      </a:r>
                      <a:r>
                        <a:rPr lang="de-DE" sz="1400" b="1" kern="100" dirty="0">
                          <a:solidFill>
                            <a:schemeClr val="bg1"/>
                          </a:solidFill>
                          <a:effectLst/>
                        </a:rPr>
                        <a:t> (</a:t>
                      </a:r>
                      <a:r>
                        <a:rPr lang="de-DE" sz="1400" b="1" kern="100" dirty="0" err="1">
                          <a:solidFill>
                            <a:schemeClr val="bg1"/>
                          </a:solidFill>
                          <a:effectLst/>
                        </a:rPr>
                        <a:t>standards</a:t>
                      </a:r>
                      <a:r>
                        <a:rPr lang="de-DE" sz="1400" b="1" kern="100" dirty="0">
                          <a:solidFill>
                            <a:schemeClr val="bg1"/>
                          </a:solidFill>
                          <a:effectLst/>
                        </a:rPr>
                        <a:t>, </a:t>
                      </a:r>
                      <a:r>
                        <a:rPr lang="de-DE" sz="1400" b="1" kern="100" dirty="0" err="1">
                          <a:solidFill>
                            <a:schemeClr val="bg1"/>
                          </a:solidFill>
                          <a:effectLst/>
                        </a:rPr>
                        <a:t>documentation</a:t>
                      </a:r>
                      <a:r>
                        <a:rPr lang="de-DE" sz="1400" b="1" kern="100" dirty="0">
                          <a:solidFill>
                            <a:schemeClr val="bg1"/>
                          </a:solidFill>
                          <a:effectLst/>
                        </a:rPr>
                        <a:t>)</a:t>
                      </a:r>
                      <a:endParaRPr lang="de-DE"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pPr>
                      <a:r>
                        <a:rPr lang="de-DE" sz="1400" b="1" kern="100" dirty="0" err="1">
                          <a:solidFill>
                            <a:schemeClr val="bg1"/>
                          </a:solidFill>
                          <a:effectLst/>
                        </a:rPr>
                        <a:t>Presentation</a:t>
                      </a:r>
                      <a:r>
                        <a:rPr lang="de-DE" sz="1400" b="1" kern="100" dirty="0">
                          <a:solidFill>
                            <a:schemeClr val="bg1"/>
                          </a:solidFill>
                          <a:effectLst/>
                        </a:rPr>
                        <a:t> (</a:t>
                      </a:r>
                      <a:r>
                        <a:rPr lang="de-DE" sz="1400" b="1" kern="100" dirty="0" err="1">
                          <a:solidFill>
                            <a:schemeClr val="bg1"/>
                          </a:solidFill>
                          <a:effectLst/>
                        </a:rPr>
                        <a:t>for</a:t>
                      </a:r>
                      <a:r>
                        <a:rPr lang="de-DE" sz="1400" b="1" kern="100" dirty="0">
                          <a:solidFill>
                            <a:schemeClr val="bg1"/>
                          </a:solidFill>
                          <a:effectLst/>
                        </a:rPr>
                        <a:t> </a:t>
                      </a:r>
                      <a:r>
                        <a:rPr lang="de-DE" sz="1400" b="1" kern="100" dirty="0" err="1">
                          <a:solidFill>
                            <a:schemeClr val="bg1"/>
                          </a:solidFill>
                          <a:effectLst/>
                        </a:rPr>
                        <a:t>employers</a:t>
                      </a:r>
                      <a:r>
                        <a:rPr lang="de-DE" sz="1400" b="1" kern="100" dirty="0">
                          <a:solidFill>
                            <a:schemeClr val="bg1"/>
                          </a:solidFill>
                          <a:effectLst/>
                        </a:rPr>
                        <a:t>/</a:t>
                      </a:r>
                      <a:r>
                        <a:rPr lang="de-DE" sz="1400" b="1" kern="100" dirty="0" err="1">
                          <a:solidFill>
                            <a:schemeClr val="bg1"/>
                          </a:solidFill>
                          <a:effectLst/>
                        </a:rPr>
                        <a:t>public</a:t>
                      </a:r>
                      <a:r>
                        <a:rPr lang="de-DE" sz="1400" b="1" kern="100" dirty="0">
                          <a:solidFill>
                            <a:schemeClr val="bg1"/>
                          </a:solidFill>
                          <a:effectLst/>
                        </a:rPr>
                        <a:t>)</a:t>
                      </a:r>
                      <a:endParaRPr lang="de-DE"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pPr>
                      <a:r>
                        <a:rPr lang="de-DE" sz="1400" b="1" kern="100" dirty="0" err="1">
                          <a:solidFill>
                            <a:schemeClr val="bg1"/>
                          </a:solidFill>
                          <a:effectLst/>
                        </a:rPr>
                        <a:t>Guidance</a:t>
                      </a:r>
                      <a:r>
                        <a:rPr lang="de-DE" sz="1400" b="1" kern="100" dirty="0">
                          <a:solidFill>
                            <a:schemeClr val="bg1"/>
                          </a:solidFill>
                          <a:effectLst/>
                        </a:rPr>
                        <a:t> (</a:t>
                      </a:r>
                      <a:r>
                        <a:rPr lang="de-DE" sz="1400" b="1" kern="100" dirty="0" err="1">
                          <a:solidFill>
                            <a:schemeClr val="bg1"/>
                          </a:solidFill>
                          <a:effectLst/>
                        </a:rPr>
                        <a:t>counselling</a:t>
                      </a:r>
                      <a:r>
                        <a:rPr lang="de-DE" sz="1400" b="1" kern="100" dirty="0">
                          <a:solidFill>
                            <a:schemeClr val="bg1"/>
                          </a:solidFill>
                          <a:effectLst/>
                        </a:rPr>
                        <a:t>, </a:t>
                      </a:r>
                      <a:r>
                        <a:rPr lang="de-DE" sz="1400" b="1" kern="100" dirty="0" err="1">
                          <a:solidFill>
                            <a:schemeClr val="bg1"/>
                          </a:solidFill>
                          <a:effectLst/>
                        </a:rPr>
                        <a:t>orientation</a:t>
                      </a:r>
                      <a:r>
                        <a:rPr lang="de-DE" sz="1400" b="1" kern="100" dirty="0">
                          <a:solidFill>
                            <a:schemeClr val="bg1"/>
                          </a:solidFill>
                          <a:effectLst/>
                        </a:rPr>
                        <a:t>)</a:t>
                      </a:r>
                      <a:endParaRPr lang="de-DE"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pPr>
                      <a:r>
                        <a:rPr lang="de-DE" sz="1400" b="1" kern="100" dirty="0">
                          <a:solidFill>
                            <a:schemeClr val="bg1"/>
                          </a:solidFill>
                          <a:effectLst/>
                        </a:rPr>
                        <a:t>Assessment/Evaluation (formal </a:t>
                      </a:r>
                      <a:r>
                        <a:rPr lang="de-DE" sz="1400" b="1" kern="100" dirty="0" err="1">
                          <a:solidFill>
                            <a:schemeClr val="bg1"/>
                          </a:solidFill>
                          <a:effectLst/>
                        </a:rPr>
                        <a:t>recognition</a:t>
                      </a:r>
                      <a:r>
                        <a:rPr lang="de-DE" sz="1400" b="1" kern="100" dirty="0">
                          <a:solidFill>
                            <a:schemeClr val="bg1"/>
                          </a:solidFill>
                          <a:effectLst/>
                        </a:rPr>
                        <a:t>)</a:t>
                      </a:r>
                      <a:endParaRPr lang="de-DE"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extLst>
                  <a:ext uri="{0D108BD9-81ED-4DB2-BD59-A6C34878D82A}">
                    <a16:rowId xmlns:a16="http://schemas.microsoft.com/office/drawing/2014/main" val="3617584842"/>
                  </a:ext>
                </a:extLst>
              </a:tr>
              <a:tr h="847506">
                <a:tc>
                  <a:txBody>
                    <a:bodyPr/>
                    <a:lstStyle/>
                    <a:p>
                      <a:pPr>
                        <a:lnSpc>
                          <a:spcPct val="107000"/>
                        </a:lnSpc>
                        <a:spcAft>
                          <a:spcPts val="800"/>
                        </a:spcAft>
                        <a:buNone/>
                      </a:pPr>
                      <a:r>
                        <a:rPr lang="de-DE" sz="1400" b="1" kern="100">
                          <a:solidFill>
                            <a:schemeClr val="bg1"/>
                          </a:solidFill>
                          <a:effectLst/>
                        </a:rPr>
                        <a:t>Process/Learning/</a:t>
                      </a:r>
                    </a:p>
                    <a:p>
                      <a:pPr>
                        <a:lnSpc>
                          <a:spcPct val="107000"/>
                        </a:lnSpc>
                        <a:spcAft>
                          <a:spcPts val="800"/>
                        </a:spcAft>
                        <a:buNone/>
                      </a:pPr>
                      <a:r>
                        <a:rPr lang="de-DE" sz="1400" b="1" kern="100">
                          <a:solidFill>
                            <a:schemeClr val="bg1"/>
                          </a:solidFill>
                          <a:effectLst/>
                        </a:rPr>
                        <a:t>Development</a:t>
                      </a:r>
                      <a:endParaRPr lang="de-DE" sz="14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pPr>
                      <a:r>
                        <a:rPr lang="en-GB" sz="1400" kern="100">
                          <a:solidFill>
                            <a:schemeClr val="bg1"/>
                          </a:solidFill>
                          <a:effectLst/>
                        </a:rPr>
                        <a:t>high – focus on learning paths, challenges, insights</a:t>
                      </a:r>
                      <a:endParaRPr lang="de-DE"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pPr>
                      <a:r>
                        <a:rPr lang="de-DE" sz="1400" kern="100">
                          <a:solidFill>
                            <a:schemeClr val="bg1"/>
                          </a:solidFill>
                          <a:effectLst/>
                        </a:rPr>
                        <a:t>medium – evidence often unsystematic</a:t>
                      </a:r>
                      <a:endParaRPr lang="de-DE"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pPr>
                      <a:r>
                        <a:rPr lang="en-GB" sz="1400" kern="100">
                          <a:solidFill>
                            <a:schemeClr val="bg1"/>
                          </a:solidFill>
                          <a:effectLst/>
                        </a:rPr>
                        <a:t>low – not primarily intended for external presentation</a:t>
                      </a:r>
                      <a:endParaRPr lang="de-DE"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pPr>
                      <a:r>
                        <a:rPr lang="en-GB" sz="1400" kern="100">
                          <a:solidFill>
                            <a:schemeClr val="bg1"/>
                          </a:solidFill>
                          <a:effectLst/>
                        </a:rPr>
                        <a:t>high – useful for counselling within recognition procedures</a:t>
                      </a:r>
                      <a:endParaRPr lang="de-DE"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pPr>
                      <a:r>
                        <a:rPr lang="de-DE" sz="1400" kern="100">
                          <a:solidFill>
                            <a:schemeClr val="bg1"/>
                          </a:solidFill>
                          <a:effectLst/>
                        </a:rPr>
                        <a:t>low – only indirectly applicable</a:t>
                      </a:r>
                      <a:endParaRPr lang="de-DE"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extLst>
                  <a:ext uri="{0D108BD9-81ED-4DB2-BD59-A6C34878D82A}">
                    <a16:rowId xmlns:a16="http://schemas.microsoft.com/office/drawing/2014/main" val="3519575461"/>
                  </a:ext>
                </a:extLst>
              </a:tr>
              <a:tr h="847506">
                <a:tc>
                  <a:txBody>
                    <a:bodyPr/>
                    <a:lstStyle/>
                    <a:p>
                      <a:pPr>
                        <a:lnSpc>
                          <a:spcPct val="107000"/>
                        </a:lnSpc>
                        <a:spcAft>
                          <a:spcPts val="800"/>
                        </a:spcAft>
                        <a:buNone/>
                      </a:pPr>
                      <a:r>
                        <a:rPr lang="de-DE" sz="1400" b="1" kern="100">
                          <a:solidFill>
                            <a:schemeClr val="bg1"/>
                          </a:solidFill>
                          <a:effectLst/>
                        </a:rPr>
                        <a:t>Showcase/</a:t>
                      </a:r>
                    </a:p>
                    <a:p>
                      <a:pPr>
                        <a:lnSpc>
                          <a:spcPct val="107000"/>
                        </a:lnSpc>
                        <a:spcAft>
                          <a:spcPts val="800"/>
                        </a:spcAft>
                        <a:buNone/>
                      </a:pPr>
                      <a:r>
                        <a:rPr lang="de-DE" sz="1400" b="1" kern="100">
                          <a:solidFill>
                            <a:schemeClr val="bg1"/>
                          </a:solidFill>
                          <a:effectLst/>
                        </a:rPr>
                        <a:t>Professional</a:t>
                      </a:r>
                      <a:endParaRPr lang="de-DE" sz="14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pPr>
                      <a:r>
                        <a:rPr lang="en-GB" sz="1400" kern="100">
                          <a:solidFill>
                            <a:schemeClr val="bg1"/>
                          </a:solidFill>
                          <a:effectLst/>
                        </a:rPr>
                        <a:t>low – little systematic reflection</a:t>
                      </a:r>
                      <a:endParaRPr lang="de-DE"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pPr>
                      <a:r>
                        <a:rPr lang="en-GB" sz="1400" kern="100">
                          <a:solidFill>
                            <a:schemeClr val="bg1"/>
                          </a:solidFill>
                          <a:effectLst/>
                        </a:rPr>
                        <a:t>medium – highlights results but not always standard-based</a:t>
                      </a:r>
                      <a:endParaRPr lang="de-DE"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pPr>
                      <a:r>
                        <a:rPr lang="en-GB" sz="1400" kern="100">
                          <a:solidFill>
                            <a:schemeClr val="bg1"/>
                          </a:solidFill>
                          <a:effectLst/>
                        </a:rPr>
                        <a:t>very high – strong for external presentation and best work</a:t>
                      </a:r>
                      <a:endParaRPr lang="de-DE"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pPr>
                      <a:r>
                        <a:rPr lang="en-GB" sz="1400" kern="100">
                          <a:solidFill>
                            <a:schemeClr val="bg1"/>
                          </a:solidFill>
                          <a:effectLst/>
                        </a:rPr>
                        <a:t>low – not primarily counselling-oriented</a:t>
                      </a:r>
                      <a:endParaRPr lang="de-DE"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pPr>
                      <a:r>
                        <a:rPr lang="en-GB" sz="1400" kern="100">
                          <a:solidFill>
                            <a:schemeClr val="bg1"/>
                          </a:solidFill>
                          <a:effectLst/>
                        </a:rPr>
                        <a:t>medium – may serve as work sample in assessments</a:t>
                      </a:r>
                      <a:endParaRPr lang="de-DE"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extLst>
                  <a:ext uri="{0D108BD9-81ED-4DB2-BD59-A6C34878D82A}">
                    <a16:rowId xmlns:a16="http://schemas.microsoft.com/office/drawing/2014/main" val="3837752973"/>
                  </a:ext>
                </a:extLst>
              </a:tr>
              <a:tr h="847506">
                <a:tc>
                  <a:txBody>
                    <a:bodyPr/>
                    <a:lstStyle/>
                    <a:p>
                      <a:pPr>
                        <a:lnSpc>
                          <a:spcPct val="107000"/>
                        </a:lnSpc>
                        <a:spcAft>
                          <a:spcPts val="800"/>
                        </a:spcAft>
                        <a:buNone/>
                      </a:pPr>
                      <a:r>
                        <a:rPr lang="de-DE" sz="1400" b="1" kern="100">
                          <a:solidFill>
                            <a:schemeClr val="bg1"/>
                          </a:solidFill>
                          <a:effectLst/>
                        </a:rPr>
                        <a:t>Assessment/</a:t>
                      </a:r>
                    </a:p>
                    <a:p>
                      <a:pPr>
                        <a:lnSpc>
                          <a:spcPct val="107000"/>
                        </a:lnSpc>
                        <a:spcAft>
                          <a:spcPts val="800"/>
                        </a:spcAft>
                        <a:buNone/>
                      </a:pPr>
                      <a:r>
                        <a:rPr lang="de-DE" sz="1400" b="1" kern="100">
                          <a:solidFill>
                            <a:schemeClr val="bg1"/>
                          </a:solidFill>
                          <a:effectLst/>
                        </a:rPr>
                        <a:t>Performance</a:t>
                      </a:r>
                      <a:endParaRPr lang="de-DE" sz="14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pPr>
                      <a:r>
                        <a:rPr lang="de-DE" sz="1400" kern="100">
                          <a:solidFill>
                            <a:schemeClr val="bg1"/>
                          </a:solidFill>
                          <a:effectLst/>
                        </a:rPr>
                        <a:t>low – reflection not central</a:t>
                      </a:r>
                      <a:endParaRPr lang="de-DE"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pPr>
                      <a:r>
                        <a:rPr lang="en-GB" sz="1400" kern="100">
                          <a:solidFill>
                            <a:schemeClr val="bg1"/>
                          </a:solidFill>
                          <a:effectLst/>
                        </a:rPr>
                        <a:t>very high – explicit alignment with standards/criteria</a:t>
                      </a:r>
                      <a:endParaRPr lang="de-DE"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pPr>
                      <a:r>
                        <a:rPr lang="de-DE" sz="1400" kern="100">
                          <a:solidFill>
                            <a:schemeClr val="bg1"/>
                          </a:solidFill>
                          <a:effectLst/>
                        </a:rPr>
                        <a:t>medium – formal presentation possible</a:t>
                      </a:r>
                      <a:endParaRPr lang="de-DE"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pPr>
                      <a:r>
                        <a:rPr lang="en-GB" sz="1400" kern="100">
                          <a:solidFill>
                            <a:schemeClr val="bg1"/>
                          </a:solidFill>
                          <a:effectLst/>
                        </a:rPr>
                        <a:t>medium – can be embedded in counselling</a:t>
                      </a:r>
                      <a:endParaRPr lang="de-DE"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pPr>
                      <a:r>
                        <a:rPr lang="en-GB" sz="1400" kern="100" dirty="0">
                          <a:solidFill>
                            <a:schemeClr val="bg1"/>
                          </a:solidFill>
                          <a:effectLst/>
                        </a:rPr>
                        <a:t>very high – core instrument for formal recognition</a:t>
                      </a:r>
                      <a:endParaRPr lang="de-DE"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extLst>
                  <a:ext uri="{0D108BD9-81ED-4DB2-BD59-A6C34878D82A}">
                    <a16:rowId xmlns:a16="http://schemas.microsoft.com/office/drawing/2014/main" val="1904993671"/>
                  </a:ext>
                </a:extLst>
              </a:tr>
              <a:tr h="1117636">
                <a:tc>
                  <a:txBody>
                    <a:bodyPr/>
                    <a:lstStyle/>
                    <a:p>
                      <a:pPr>
                        <a:lnSpc>
                          <a:spcPct val="107000"/>
                        </a:lnSpc>
                        <a:spcAft>
                          <a:spcPts val="800"/>
                        </a:spcAft>
                        <a:buNone/>
                      </a:pPr>
                      <a:r>
                        <a:rPr lang="de-DE" sz="1400" b="1" kern="100">
                          <a:solidFill>
                            <a:schemeClr val="bg1"/>
                          </a:solidFill>
                          <a:effectLst/>
                        </a:rPr>
                        <a:t>Hybrid/Mixed</a:t>
                      </a:r>
                      <a:endParaRPr lang="de-DE" sz="14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pPr>
                      <a:r>
                        <a:rPr lang="de-DE" sz="1400" kern="100">
                          <a:solidFill>
                            <a:schemeClr val="bg1"/>
                          </a:solidFill>
                          <a:effectLst/>
                        </a:rPr>
                        <a:t>high – includes reflective elements</a:t>
                      </a:r>
                      <a:endParaRPr lang="de-DE"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pPr>
                      <a:r>
                        <a:rPr lang="en-GB" sz="1400" kern="100">
                          <a:solidFill>
                            <a:schemeClr val="bg1"/>
                          </a:solidFill>
                          <a:effectLst/>
                        </a:rPr>
                        <a:t>high – integrates evidence and standards</a:t>
                      </a:r>
                      <a:endParaRPr lang="de-DE"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pPr>
                      <a:r>
                        <a:rPr lang="en-GB" sz="1400" kern="100">
                          <a:solidFill>
                            <a:schemeClr val="bg1"/>
                          </a:solidFill>
                          <a:effectLst/>
                        </a:rPr>
                        <a:t>high – also allows for external presentation</a:t>
                      </a:r>
                      <a:endParaRPr lang="de-DE"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pPr>
                      <a:r>
                        <a:rPr lang="en-GB" sz="1400" kern="100">
                          <a:solidFill>
                            <a:schemeClr val="bg1"/>
                          </a:solidFill>
                          <a:effectLst/>
                        </a:rPr>
                        <a:t>high – adaptable for counselling and orientation</a:t>
                      </a:r>
                      <a:endParaRPr lang="de-DE"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pPr>
                      <a:r>
                        <a:rPr lang="en-GB" sz="1400" kern="100">
                          <a:solidFill>
                            <a:schemeClr val="bg1"/>
                          </a:solidFill>
                          <a:effectLst/>
                        </a:rPr>
                        <a:t>high – supports assess-ment and standards-based recognition</a:t>
                      </a:r>
                      <a:endParaRPr lang="de-DE"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extLst>
                  <a:ext uri="{0D108BD9-81ED-4DB2-BD59-A6C34878D82A}">
                    <a16:rowId xmlns:a16="http://schemas.microsoft.com/office/drawing/2014/main" val="3629978139"/>
                  </a:ext>
                </a:extLst>
              </a:tr>
              <a:tr h="1134238">
                <a:tc>
                  <a:txBody>
                    <a:bodyPr/>
                    <a:lstStyle/>
                    <a:p>
                      <a:pPr>
                        <a:lnSpc>
                          <a:spcPct val="107000"/>
                        </a:lnSpc>
                        <a:spcAft>
                          <a:spcPts val="800"/>
                        </a:spcAft>
                        <a:buNone/>
                      </a:pPr>
                      <a:r>
                        <a:rPr lang="de-DE" sz="1400" b="1" kern="100" dirty="0" err="1">
                          <a:solidFill>
                            <a:schemeClr val="bg1"/>
                          </a:solidFill>
                          <a:effectLst/>
                        </a:rPr>
                        <a:t>Biographical</a:t>
                      </a:r>
                      <a:r>
                        <a:rPr lang="de-DE" sz="1400" b="1" kern="100" dirty="0">
                          <a:solidFill>
                            <a:schemeClr val="bg1"/>
                          </a:solidFill>
                          <a:effectLst/>
                        </a:rPr>
                        <a:t>/</a:t>
                      </a:r>
                    </a:p>
                    <a:p>
                      <a:pPr>
                        <a:lnSpc>
                          <a:spcPct val="107000"/>
                        </a:lnSpc>
                        <a:spcAft>
                          <a:spcPts val="800"/>
                        </a:spcAft>
                        <a:buNone/>
                      </a:pPr>
                      <a:r>
                        <a:rPr lang="de-DE" sz="1400" b="1" kern="100" dirty="0" err="1">
                          <a:solidFill>
                            <a:schemeClr val="bg1"/>
                          </a:solidFill>
                          <a:effectLst/>
                        </a:rPr>
                        <a:t>Systematic</a:t>
                      </a:r>
                      <a:endParaRPr lang="de-DE"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pPr>
                      <a:r>
                        <a:rPr lang="en-GB" sz="1400" kern="100">
                          <a:solidFill>
                            <a:schemeClr val="bg1"/>
                          </a:solidFill>
                          <a:effectLst/>
                        </a:rPr>
                        <a:t>very high – life course, experiences, competences</a:t>
                      </a:r>
                      <a:endParaRPr lang="de-DE"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pPr>
                      <a:r>
                        <a:rPr lang="en-GB" sz="1400" kern="100">
                          <a:solidFill>
                            <a:schemeClr val="bg1"/>
                          </a:solidFill>
                          <a:effectLst/>
                        </a:rPr>
                        <a:t>high – systematic documentation of learning and evidence</a:t>
                      </a:r>
                      <a:endParaRPr lang="de-DE"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pPr>
                      <a:r>
                        <a:rPr lang="en-GB" sz="1400" kern="100">
                          <a:solidFill>
                            <a:schemeClr val="bg1"/>
                          </a:solidFill>
                          <a:effectLst/>
                        </a:rPr>
                        <a:t>medium – can be adapted for presentation purposes</a:t>
                      </a:r>
                      <a:endParaRPr lang="de-DE"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pPr>
                      <a:r>
                        <a:rPr lang="en-GB" sz="1400" kern="100">
                          <a:solidFill>
                            <a:schemeClr val="bg1"/>
                          </a:solidFill>
                          <a:effectLst/>
                        </a:rPr>
                        <a:t>very high – strong role in counselling</a:t>
                      </a:r>
                      <a:endParaRPr lang="de-DE"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pPr>
                      <a:r>
                        <a:rPr lang="en-GB" sz="1400" kern="100" dirty="0">
                          <a:solidFill>
                            <a:schemeClr val="bg1"/>
                          </a:solidFill>
                          <a:effectLst/>
                        </a:rPr>
                        <a:t>medium – supportive in assessments but not usually sufficient on its own</a:t>
                      </a:r>
                      <a:endParaRPr lang="de-DE"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extLst>
                  <a:ext uri="{0D108BD9-81ED-4DB2-BD59-A6C34878D82A}">
                    <a16:rowId xmlns:a16="http://schemas.microsoft.com/office/drawing/2014/main" val="2204185352"/>
                  </a:ext>
                </a:extLst>
              </a:tr>
            </a:tbl>
          </a:graphicData>
        </a:graphic>
      </p:graphicFrame>
    </p:spTree>
    <p:extLst>
      <p:ext uri="{BB962C8B-B14F-4D97-AF65-F5344CB8AC3E}">
        <p14:creationId xmlns:p14="http://schemas.microsoft.com/office/powerpoint/2010/main" val="3037038089"/>
      </p:ext>
    </p:extLst>
  </p:cSld>
  <p:clrMapOvr>
    <a:masterClrMapping/>
  </p:clrMapOvr>
  <p:transition spd="med"/>
</p:sld>
</file>

<file path=ppt/theme/_rels/theme2.xml.rels><?xml version="1.0" encoding="UTF-8" standalone="yes"?>
<Relationships xmlns="http://schemas.openxmlformats.org/package/2006/relationships"><Relationship Id="rId1" Type="http://schemas.openxmlformats.org/officeDocument/2006/relationships/image" Target="../media/image6.png"/></Relationships>
</file>

<file path=ppt/theme/theme1.xml><?xml version="1.0" encoding="utf-8"?>
<a:theme xmlns:a="http://schemas.openxmlformats.org/drawingml/2006/main" name="White">
  <a:themeElements>
    <a:clrScheme name="DIE-Farben">
      <a:dk1>
        <a:srgbClr val="FFFFFF"/>
      </a:dk1>
      <a:lt1>
        <a:srgbClr val="000000"/>
      </a:lt1>
      <a:dk2>
        <a:srgbClr val="FFFFFF"/>
      </a:dk2>
      <a:lt2>
        <a:srgbClr val="000000"/>
      </a:lt2>
      <a:accent1>
        <a:srgbClr val="008DD0"/>
      </a:accent1>
      <a:accent2>
        <a:srgbClr val="B82841"/>
      </a:accent2>
      <a:accent3>
        <a:srgbClr val="A7BE39"/>
      </a:accent3>
      <a:accent4>
        <a:srgbClr val="8A867A"/>
      </a:accent4>
      <a:accent5>
        <a:srgbClr val="5B9BD5"/>
      </a:accent5>
      <a:accent6>
        <a:srgbClr val="70AD47"/>
      </a:accent6>
      <a:hlink>
        <a:srgbClr val="008DD0"/>
      </a:hlink>
      <a:folHlink>
        <a:srgbClr val="B82841"/>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254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cap="flat">
          <a:noFill/>
          <a:miter lim="400000"/>
        </a:ln>
        <a:effectLst/>
      </a:spPr>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defPPr marL="0" marR="0" indent="0" algn="ctr" defTabSz="410765" rtl="0" fontAlgn="auto" latinLnBrk="0" hangingPunct="0">
          <a:lnSpc>
            <a:spcPct val="100000"/>
          </a:lnSpc>
          <a:spcBef>
            <a:spcPts val="0"/>
          </a:spcBef>
          <a:spcAft>
            <a:spcPts val="0"/>
          </a:spcAft>
          <a:buClrTx/>
          <a:buSzTx/>
          <a:buFontTx/>
          <a:buNone/>
          <a:tabLst/>
          <a:defRPr kumimoji="0" sz="1600" b="0" i="0" u="none" strike="noStrike" cap="none" spc="0" normalizeH="0" baseline="0" dirty="0" smtClean="0">
            <a:ln>
              <a:noFill/>
            </a:ln>
            <a:solidFill>
              <a:schemeClr val="tx1"/>
            </a:solidFill>
            <a:effectLst/>
            <a:uFillTx/>
            <a:latin typeface="Helvetica Light"/>
            <a:ea typeface="Helvetica Light"/>
            <a:cs typeface="Helvetica Light"/>
            <a:sym typeface="Helvetica Light"/>
          </a:defRPr>
        </a:def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5718" tIns="35718" rIns="35718" bIns="35718" numCol="1" spcCol="38100" rtlCol="0" anchor="ctr">
        <a:spAutoFit/>
      </a:bodyPr>
      <a:lstStyle>
        <a:defPPr marL="0" marR="0" indent="0" algn="l" defTabSz="410765"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DIE-Präsentation_deutsch_2023.potx" id="{FB525D25-0565-4374-B426-A582B4E73405}" vid="{22CB1EC4-CA3E-4D67-9E1A-CA1F57958601}"/>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254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25400" dist="12700" dir="5400000" rotWithShape="0">
            <a:srgbClr val="000000">
              <a:alpha val="50000"/>
            </a:srgbClr>
          </a:outerShdw>
        </a:effectLst>
        <a:sp3d/>
      </a:spPr>
      <a:bodyPr rot="0" spcFirstLastPara="1" vertOverflow="overflow" horzOverflow="overflow" vert="horz" wrap="square" lIns="35718" tIns="35718" rIns="35718" bIns="35718" numCol="1" spcCol="38100" rtlCol="0" anchor="ctr">
        <a:spAutoFit/>
      </a:bodyPr>
      <a:lstStyle>
        <a:defPPr marL="0" marR="0" indent="0" algn="ctr" defTabSz="41076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5718" tIns="35718" rIns="35718" bIns="35718" numCol="1" spcCol="38100" rtlCol="0" anchor="ctr">
        <a:spAutoFit/>
      </a:bodyPr>
      <a:lstStyle>
        <a:defPPr marL="0" marR="0" indent="0" algn="l" defTabSz="410765"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2203B17F16D040A1E444A021DFF119" ma:contentTypeVersion="13" ma:contentTypeDescription="Create a new document." ma:contentTypeScope="" ma:versionID="a4477b7aaefebf49d9f3fa8c19f258ff">
  <xsd:schema xmlns:xsd="http://www.w3.org/2001/XMLSchema" xmlns:xs="http://www.w3.org/2001/XMLSchema" xmlns:p="http://schemas.microsoft.com/office/2006/metadata/properties" xmlns:ns2="05ef24fd-2dda-45b0-83fd-a9e6f5cd7406" xmlns:ns3="9cf1f23c-94c0-4dcc-a7fa-999e323c9245" targetNamespace="http://schemas.microsoft.com/office/2006/metadata/properties" ma:root="true" ma:fieldsID="b45f155593f15e42cc3a772c45272010" ns2:_="" ns3:_="">
    <xsd:import namespace="05ef24fd-2dda-45b0-83fd-a9e6f5cd7406"/>
    <xsd:import namespace="9cf1f23c-94c0-4dcc-a7fa-999e323c924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ef24fd-2dda-45b0-83fd-a9e6f5cd7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f1f23c-94c0-4dcc-a7fa-999e323c924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c3438c5-9aa0-4ee5-85a2-9e811049bc4c}" ma:internalName="TaxCatchAll" ma:showField="CatchAllData" ma:web="9cf1f23c-94c0-4dcc-a7fa-999e323c92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5ef24fd-2dda-45b0-83fd-a9e6f5cd7406">
      <Terms xmlns="http://schemas.microsoft.com/office/infopath/2007/PartnerControls"/>
    </lcf76f155ced4ddcb4097134ff3c332f>
    <TaxCatchAll xmlns="9cf1f23c-94c0-4dcc-a7fa-999e323c9245" xsi:nil="true"/>
  </documentManagement>
</p:properties>
</file>

<file path=customXml/itemProps1.xml><?xml version="1.0" encoding="utf-8"?>
<ds:datastoreItem xmlns:ds="http://schemas.openxmlformats.org/officeDocument/2006/customXml" ds:itemID="{9C7D7082-085F-40F3-BC97-A6A1128ABDA0}">
  <ds:schemaRefs>
    <ds:schemaRef ds:uri="http://schemas.microsoft.com/sharepoint/v3/contenttype/forms"/>
  </ds:schemaRefs>
</ds:datastoreItem>
</file>

<file path=customXml/itemProps2.xml><?xml version="1.0" encoding="utf-8"?>
<ds:datastoreItem xmlns:ds="http://schemas.openxmlformats.org/officeDocument/2006/customXml" ds:itemID="{CB7466AA-97BA-4D2E-BF76-1B0A82FE3C64}"/>
</file>

<file path=customXml/itemProps3.xml><?xml version="1.0" encoding="utf-8"?>
<ds:datastoreItem xmlns:ds="http://schemas.openxmlformats.org/officeDocument/2006/customXml" ds:itemID="{40FA0D03-3CC8-4656-8ADB-1A991B3A572A}">
  <ds:schemaRefs>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www.w3.org/XML/1998/namespace"/>
    <ds:schemaRef ds:uri="http://purl.org/dc/terms/"/>
    <ds:schemaRef ds:uri="http://schemas.microsoft.com/office/infopath/2007/PartnerControls"/>
    <ds:schemaRef ds:uri="528c9cb6-de25-48f6-a39f-eff885391eca"/>
    <ds:schemaRef ds:uri="dafb1cd4-e3c9-4fd5-994b-ccc7f7e99260"/>
  </ds:schemaRefs>
</ds:datastoreItem>
</file>

<file path=docProps/app.xml><?xml version="1.0" encoding="utf-8"?>
<Properties xmlns="http://schemas.openxmlformats.org/officeDocument/2006/extended-properties" xmlns:vt="http://schemas.openxmlformats.org/officeDocument/2006/docPropsVTypes">
  <Template>DIE-Präsentation_deutsch_2023</Template>
  <TotalTime>0</TotalTime>
  <Words>3720</Words>
  <Application>Microsoft Office PowerPoint</Application>
  <PresentationFormat>Widescreen</PresentationFormat>
  <Paragraphs>461</Paragraphs>
  <Slides>18</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Helvetica Light</vt:lpstr>
      <vt:lpstr>Helvetica Neue</vt:lpstr>
      <vt:lpstr>Symbol</vt:lpstr>
      <vt:lpstr>White</vt:lpstr>
      <vt:lpstr>Portfolio – Shapes, Structures and Design</vt:lpstr>
      <vt:lpstr>Definitions</vt:lpstr>
      <vt:lpstr>The five „main“ versions od portfolios</vt:lpstr>
      <vt:lpstr>Process/Learning/Development Portfolio</vt:lpstr>
      <vt:lpstr>Showcase/Presentation/Professional Portfolio</vt:lpstr>
      <vt:lpstr>Assessment/Performance Portfolio</vt:lpstr>
      <vt:lpstr>Hybrid/Mixed Portfolio</vt:lpstr>
      <vt:lpstr>Biographical - Systematic Portfolio</vt:lpstr>
      <vt:lpstr>Portfolio types in recognition procedures</vt:lpstr>
      <vt:lpstr>Key for RPL: Reflection</vt:lpstr>
      <vt:lpstr>Designing portfolios: considering the target group </vt:lpstr>
      <vt:lpstr>ProfilPASS – one idea, many target groups, many languages</vt:lpstr>
      <vt:lpstr>Assessment Portfolio – Designerperspektive </vt:lpstr>
      <vt:lpstr>Design perspective: Biographical - Systematic Portfolio</vt:lpstr>
      <vt:lpstr>Making portfolios accessible and relevant</vt:lpstr>
      <vt:lpstr>Guidance and counselling in connection with portfolios </vt:lpstr>
      <vt:lpstr>Results of Portfolios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Hinweise zur Verwendung dieses ppt-Masters</dc:title>
  <dc:creator>Bastisch, Miriam</dc:creator>
  <cp:lastModifiedBy>Pielorz, Mona</cp:lastModifiedBy>
  <cp:revision>155</cp:revision>
  <cp:lastPrinted>2025-03-06T11:12:53Z</cp:lastPrinted>
  <dcterms:created xsi:type="dcterms:W3CDTF">2023-04-04T09:31:23Z</dcterms:created>
  <dcterms:modified xsi:type="dcterms:W3CDTF">2025-10-01T07:59:50Z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0x0101009B2203B17F16D040A1E444A021DFF119</vt:lpwstr>
  </property>
  <property fmtid="{D5CDD505-2E9C-101B-9397-08002B2CF9AE}" pid="3" name="MediaServiceImageTags">
    <vt:lpwstr/>
  </property>
</Properties>
</file>