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4" r:id="rId5"/>
    <p:sldId id="259" r:id="rId6"/>
    <p:sldId id="256" r:id="rId7"/>
    <p:sldId id="268" r:id="rId8"/>
    <p:sldId id="265" r:id="rId9"/>
    <p:sldId id="266" r:id="rId10"/>
    <p:sldId id="261" r:id="rId11"/>
    <p:sldId id="267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94660"/>
  </p:normalViewPr>
  <p:slideViewPr>
    <p:cSldViewPr snapToGrid="0">
      <p:cViewPr varScale="1">
        <p:scale>
          <a:sx n="82" d="100"/>
          <a:sy n="82" d="100"/>
        </p:scale>
        <p:origin x="7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5F228-E28E-48F0-AFE4-E5504B9EB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0D1E96-C31C-412C-A650-A7C04E05DD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C9C93F-2888-486E-88FF-1334CFCBA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BBB-BA2A-48C1-A9CC-6EF17A2A4C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F4FD3-C7AD-4BDE-AD0A-43578ECD0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963D2-AC5D-4E3B-97BC-AE3BAD310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40B4-21F3-4D05-92A1-E687B4A8C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230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0B807-F8F1-49A0-A340-FABBDED83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4E2282-2242-4777-9B79-D354AEAC74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BB18D-0F65-413A-8C23-3DF5A7875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BBB-BA2A-48C1-A9CC-6EF17A2A4C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F5D98-2818-4110-9EA7-7A2774C81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030149-0150-4948-94F6-67E6673B4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40B4-21F3-4D05-92A1-E687B4A8C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1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00D6B8-CB95-4FA2-8A90-B85ADD2157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DF99E5-4DA2-4601-B1CF-E87250A6CB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8A4952-3472-40CE-96B5-5A3ED75C0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BBB-BA2A-48C1-A9CC-6EF17A2A4C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9073C-B981-4A7D-8BE7-76F5866B2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726B34-2DB4-4AA4-8109-16552174E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40B4-21F3-4D05-92A1-E687B4A8C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43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A7DFC-FEE7-445E-BABA-9274A5A2C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0937B-2E30-43B9-A081-ADBBDB4EC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8B378-EB71-4F64-A33A-4323517C1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BBB-BA2A-48C1-A9CC-6EF17A2A4C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345D1-6CFF-4101-99D8-C7FF47BA4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BC0C49-DB23-4A79-A524-AEC18ED75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40B4-21F3-4D05-92A1-E687B4A8C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8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D1CCD-3160-4F91-9897-96DD88E82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B82F74-C752-4F91-BC7C-8EDC038B97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577A2-C5E3-464C-B4B1-88A3E999D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BBB-BA2A-48C1-A9CC-6EF17A2A4C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82C5E-5A83-4D51-A864-D7F9B4F73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6EFDA4-ACFE-4C00-BB98-D5F7EEB4A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40B4-21F3-4D05-92A1-E687B4A8C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430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2A5D2-E1A6-4D93-969D-22617E00B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4E5B0-EDB1-4FD2-9E32-18B979C156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688B6E-1DD9-467D-90FC-6518700245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4580F8-FAD4-43E4-AE87-F5CD6E264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BBB-BA2A-48C1-A9CC-6EF17A2A4C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C2A9D7-FD12-43D2-A2B8-9CB814668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07E31B-CBB9-4839-B0B4-593233172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40B4-21F3-4D05-92A1-E687B4A8C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307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78873-5578-412B-9858-0BD6E8C8A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5893A7-F607-4F45-9AB0-73F78AD16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766BE0-A795-49E1-97C2-CAFB9443F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2B5A21-8665-4E89-B242-DD0A8064D2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8660BE-736B-4813-AE0C-1D17CEA805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CCB18E-6791-4C63-8C3A-ADE901F0F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BBB-BA2A-48C1-A9CC-6EF17A2A4C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07D0F0-F821-47CA-BB7A-43127D045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EC261D-3E95-4554-87EB-CE5C2EF02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40B4-21F3-4D05-92A1-E687B4A8C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20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8032B-4A4F-4C39-9EB5-EEE06AA7B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FB03D4-EB36-4860-A3FF-3D93A855B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BBB-BA2A-48C1-A9CC-6EF17A2A4C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CE3B80-F4BE-4E5D-8D08-118395180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A9EA48-4406-4E6A-94A8-0C77A53CF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40B4-21F3-4D05-92A1-E687B4A8C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751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3F5F7-E569-4C50-AFEE-6C059E418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BBB-BA2A-48C1-A9CC-6EF17A2A4C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48B801-CE0E-40CD-8341-82B79F4A9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948D9A-663C-4E9E-B984-02AE35759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40B4-21F3-4D05-92A1-E687B4A8C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707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70759-ADBA-4B66-8234-D89CE1992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84D52-296F-4A2D-89C1-89CA9B382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71FBF3-C1EF-4908-8A90-3D64A19D7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0F46E4-EFEB-43CC-8092-22767469D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BBB-BA2A-48C1-A9CC-6EF17A2A4C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F2657A-9146-4E9E-AE49-029E42C2D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3B4D8-4C32-47A7-A435-600EC5E8D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40B4-21F3-4D05-92A1-E687B4A8C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098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9716B-80E3-4593-982E-D1F1A3C53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1993BA-ED6E-4A19-819E-CEF339A1EC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C5BC7-EC80-482B-B185-68F57E71F3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827A81-223D-4DD4-8488-52D2C7952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6EBBB-BA2A-48C1-A9CC-6EF17A2A4C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2C5929-0836-426A-AF33-B56ADE955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592AF7-1A60-41F9-8041-5F4C62A4B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940B4-21F3-4D05-92A1-E687B4A8C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662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FD1842-50A1-4815-9E4F-69A4872D5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CC0C8B-F6AF-4242-9542-639E8C21A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647AB-8C0A-4513-B23F-E39445194F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6EBBB-BA2A-48C1-A9CC-6EF17A2A4C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2787B-DBF0-4A00-8138-C70C7DFBF0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2D1DE-5A61-4FB5-ABD9-40D8A77676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940B4-21F3-4D05-92A1-E687B4A8C9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663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microsoft.com/office/2007/relationships/hdphoto" Target="../media/hdphoto2.wdp"/><Relationship Id="rId10" Type="http://schemas.microsoft.com/office/2007/relationships/hdphoto" Target="../media/hdphoto4.wdp"/><Relationship Id="rId4" Type="http://schemas.openxmlformats.org/officeDocument/2006/relationships/image" Target="../media/image4.png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A group of people looking at a tablet&#10;&#10;Description automatically generated">
            <a:extLst>
              <a:ext uri="{FF2B5EF4-FFF2-40B4-BE49-F238E27FC236}">
                <a16:creationId xmlns:a16="http://schemas.microsoft.com/office/drawing/2014/main" id="{9EB86F03-36B7-D7CC-2D5C-CFAF786758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6144" y="431022"/>
            <a:ext cx="5627566" cy="4445777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0E94922-CF01-CC15-AB66-AACEE92C192E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978613" y="1002523"/>
            <a:ext cx="4447657" cy="2044106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28" name="TextBox 15">
            <a:extLst>
              <a:ext uri="{FF2B5EF4-FFF2-40B4-BE49-F238E27FC236}">
                <a16:creationId xmlns:a16="http://schemas.microsoft.com/office/drawing/2014/main" id="{0DCBC14C-A8F0-4603-8D89-6619401D4466}"/>
              </a:ext>
            </a:extLst>
          </p:cNvPr>
          <p:cNvSpPr txBox="1"/>
          <p:nvPr/>
        </p:nvSpPr>
        <p:spPr>
          <a:xfrm>
            <a:off x="361950" y="5437964"/>
            <a:ext cx="11945128" cy="11250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TECHNICAL CLUSTER 3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sz="18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RESEARCH, DEVELOPMENT AND IMPLEMENTATION OF NQFS, RPL, CATS, AND QUALITY ASSURANCE PROGRESS REPORT</a:t>
            </a:r>
            <a:endParaRPr lang="en-ZM" sz="1200" kern="15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191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0B39F77C-3248-331E-2173-4F42FCDCA983}"/>
              </a:ext>
            </a:extLst>
          </p:cNvPr>
          <p:cNvGrpSpPr/>
          <p:nvPr/>
        </p:nvGrpSpPr>
        <p:grpSpPr>
          <a:xfrm>
            <a:off x="428323" y="806144"/>
            <a:ext cx="11335354" cy="5830488"/>
            <a:chOff x="428323" y="1533039"/>
            <a:chExt cx="11335354" cy="4646372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3856AEEF-5700-0D94-8ADD-FF49F79FCD94}"/>
                </a:ext>
              </a:extLst>
            </p:cNvPr>
            <p:cNvGrpSpPr/>
            <p:nvPr/>
          </p:nvGrpSpPr>
          <p:grpSpPr>
            <a:xfrm>
              <a:off x="428323" y="4167740"/>
              <a:ext cx="2716963" cy="2011670"/>
              <a:chOff x="428323" y="4205840"/>
              <a:chExt cx="2716963" cy="2011670"/>
            </a:xfrm>
          </p:grpSpPr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258D6BFA-46C7-ECA7-64F9-ABC03A96E162}"/>
                  </a:ext>
                </a:extLst>
              </p:cNvPr>
              <p:cNvSpPr/>
              <p:nvPr/>
            </p:nvSpPr>
            <p:spPr>
              <a:xfrm>
                <a:off x="428323" y="4915226"/>
                <a:ext cx="2486397" cy="1302284"/>
              </a:xfrm>
              <a:custGeom>
                <a:avLst/>
                <a:gdLst>
                  <a:gd name="connsiteX0" fmla="*/ 1773662 w 2486397"/>
                  <a:gd name="connsiteY0" fmla="*/ 1301578 h 1302284"/>
                  <a:gd name="connsiteX1" fmla="*/ 712207 w 2486397"/>
                  <a:gd name="connsiteY1" fmla="*/ 1301578 h 1302284"/>
                  <a:gd name="connsiteX2" fmla="*/ 43362 w 2486397"/>
                  <a:gd name="connsiteY2" fmla="*/ 858634 h 1302284"/>
                  <a:gd name="connsiteX3" fmla="*/ -255 w 2486397"/>
                  <a:gd name="connsiteY3" fmla="*/ 650483 h 1302284"/>
                  <a:gd name="connsiteX4" fmla="*/ 38499 w 2486397"/>
                  <a:gd name="connsiteY4" fmla="*/ 446741 h 1302284"/>
                  <a:gd name="connsiteX5" fmla="*/ 712207 w 2486397"/>
                  <a:gd name="connsiteY5" fmla="*/ -707 h 1302284"/>
                  <a:gd name="connsiteX6" fmla="*/ 1773662 w 2486397"/>
                  <a:gd name="connsiteY6" fmla="*/ -707 h 1302284"/>
                  <a:gd name="connsiteX7" fmla="*/ 2486143 w 2486397"/>
                  <a:gd name="connsiteY7" fmla="*/ 650426 h 1302284"/>
                  <a:gd name="connsiteX8" fmla="*/ 1773662 w 2486397"/>
                  <a:gd name="connsiteY8" fmla="*/ 1301578 h 13022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97" h="1302284">
                    <a:moveTo>
                      <a:pt x="1773662" y="1301578"/>
                    </a:moveTo>
                    <a:lnTo>
                      <a:pt x="712207" y="1301578"/>
                    </a:lnTo>
                    <a:cubicBezTo>
                      <a:pt x="397181" y="1301578"/>
                      <a:pt x="130596" y="1115510"/>
                      <a:pt x="43362" y="858634"/>
                    </a:cubicBezTo>
                    <a:cubicBezTo>
                      <a:pt x="14609" y="793009"/>
                      <a:pt x="-243" y="722125"/>
                      <a:pt x="-255" y="650483"/>
                    </a:cubicBezTo>
                    <a:cubicBezTo>
                      <a:pt x="52" y="580771"/>
                      <a:pt x="13190" y="511703"/>
                      <a:pt x="38499" y="446741"/>
                    </a:cubicBezTo>
                    <a:cubicBezTo>
                      <a:pt x="130653" y="185342"/>
                      <a:pt x="397181" y="-707"/>
                      <a:pt x="712207" y="-707"/>
                    </a:cubicBezTo>
                    <a:lnTo>
                      <a:pt x="1773662" y="-707"/>
                    </a:lnTo>
                    <a:cubicBezTo>
                      <a:pt x="2171041" y="-707"/>
                      <a:pt x="2486143" y="291650"/>
                      <a:pt x="2486143" y="650426"/>
                    </a:cubicBezTo>
                    <a:cubicBezTo>
                      <a:pt x="2486143" y="1013649"/>
                      <a:pt x="2171097" y="1301578"/>
                      <a:pt x="1773662" y="1301578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08C8F927-ABDC-5066-064E-0DFDFB9FEB1D}"/>
                  </a:ext>
                </a:extLst>
              </p:cNvPr>
              <p:cNvSpPr/>
              <p:nvPr/>
            </p:nvSpPr>
            <p:spPr>
              <a:xfrm>
                <a:off x="517760" y="4745192"/>
                <a:ext cx="2627526" cy="1453326"/>
              </a:xfrm>
              <a:custGeom>
                <a:avLst/>
                <a:gdLst>
                  <a:gd name="connsiteX0" fmla="*/ 1640559 w 2305344"/>
                  <a:gd name="connsiteY0" fmla="*/ -707 h 1453326"/>
                  <a:gd name="connsiteX1" fmla="*/ 666452 w 2305344"/>
                  <a:gd name="connsiteY1" fmla="*/ -707 h 1453326"/>
                  <a:gd name="connsiteX2" fmla="*/ 35888 w 2305344"/>
                  <a:gd name="connsiteY2" fmla="*/ 417487 h 1453326"/>
                  <a:gd name="connsiteX3" fmla="*/ -255 w 2305344"/>
                  <a:gd name="connsiteY3" fmla="*/ 609610 h 1453326"/>
                  <a:gd name="connsiteX4" fmla="*/ 42662 w 2305344"/>
                  <a:gd name="connsiteY4" fmla="*/ 803966 h 1453326"/>
                  <a:gd name="connsiteX5" fmla="*/ 655136 w 2305344"/>
                  <a:gd name="connsiteY5" fmla="*/ 1217561 h 1453326"/>
                  <a:gd name="connsiteX6" fmla="*/ 677843 w 2305344"/>
                  <a:gd name="connsiteY6" fmla="*/ 1452620 h 1453326"/>
                  <a:gd name="connsiteX7" fmla="*/ 885748 w 2305344"/>
                  <a:gd name="connsiteY7" fmla="*/ 1217561 h 1453326"/>
                  <a:gd name="connsiteX8" fmla="*/ 1640635 w 2305344"/>
                  <a:gd name="connsiteY8" fmla="*/ 1217561 h 1453326"/>
                  <a:gd name="connsiteX9" fmla="*/ 2305090 w 2305344"/>
                  <a:gd name="connsiteY9" fmla="*/ 609610 h 1453326"/>
                  <a:gd name="connsiteX10" fmla="*/ 1640559 w 2305344"/>
                  <a:gd name="connsiteY10" fmla="*/ -707 h 1453326"/>
                  <a:gd name="connsiteX11" fmla="*/ 1640559 w 2305344"/>
                  <a:gd name="connsiteY11" fmla="*/ 1194872 h 1453326"/>
                  <a:gd name="connsiteX12" fmla="*/ 874394 w 2305344"/>
                  <a:gd name="connsiteY12" fmla="*/ 1194872 h 1453326"/>
                  <a:gd name="connsiteX13" fmla="*/ 695839 w 2305344"/>
                  <a:gd name="connsiteY13" fmla="*/ 1398273 h 1453326"/>
                  <a:gd name="connsiteX14" fmla="*/ 677768 w 2305344"/>
                  <a:gd name="connsiteY14" fmla="*/ 1206169 h 1453326"/>
                  <a:gd name="connsiteX15" fmla="*/ 675497 w 2305344"/>
                  <a:gd name="connsiteY15" fmla="*/ 1194816 h 1453326"/>
                  <a:gd name="connsiteX16" fmla="*/ 666452 w 2305344"/>
                  <a:gd name="connsiteY16" fmla="*/ 1194816 h 1453326"/>
                  <a:gd name="connsiteX17" fmla="*/ 63023 w 2305344"/>
                  <a:gd name="connsiteY17" fmla="*/ 794769 h 1453326"/>
                  <a:gd name="connsiteX18" fmla="*/ 22339 w 2305344"/>
                  <a:gd name="connsiteY18" fmla="*/ 609458 h 1453326"/>
                  <a:gd name="connsiteX19" fmla="*/ 58500 w 2305344"/>
                  <a:gd name="connsiteY19" fmla="*/ 424128 h 1453326"/>
                  <a:gd name="connsiteX20" fmla="*/ 666452 w 2305344"/>
                  <a:gd name="connsiteY20" fmla="*/ 21830 h 1453326"/>
                  <a:gd name="connsiteX21" fmla="*/ 1640559 w 2305344"/>
                  <a:gd name="connsiteY21" fmla="*/ 21830 h 1453326"/>
                  <a:gd name="connsiteX22" fmla="*/ 2282420 w 2305344"/>
                  <a:gd name="connsiteY22" fmla="*/ 609458 h 1453326"/>
                  <a:gd name="connsiteX23" fmla="*/ 1640559 w 2305344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44" h="1453326">
                    <a:moveTo>
                      <a:pt x="1640559" y="-707"/>
                    </a:moveTo>
                    <a:lnTo>
                      <a:pt x="666452" y="-707"/>
                    </a:lnTo>
                    <a:cubicBezTo>
                      <a:pt x="377160" y="-707"/>
                      <a:pt x="124049" y="166533"/>
                      <a:pt x="35888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62" y="803966"/>
                    </a:cubicBezTo>
                    <a:cubicBezTo>
                      <a:pt x="124030" y="1048070"/>
                      <a:pt x="370367" y="1213038"/>
                      <a:pt x="655136" y="1217561"/>
                    </a:cubicBezTo>
                    <a:lnTo>
                      <a:pt x="677843" y="1452620"/>
                    </a:lnTo>
                    <a:lnTo>
                      <a:pt x="885748" y="1217561"/>
                    </a:lnTo>
                    <a:lnTo>
                      <a:pt x="1640635" y="1217561"/>
                    </a:lnTo>
                    <a:cubicBezTo>
                      <a:pt x="2013527" y="1217561"/>
                      <a:pt x="2305090" y="950863"/>
                      <a:pt x="2305090" y="609610"/>
                    </a:cubicBezTo>
                    <a:cubicBezTo>
                      <a:pt x="2305014" y="272746"/>
                      <a:pt x="2006696" y="-707"/>
                      <a:pt x="1640559" y="-707"/>
                    </a:cubicBezTo>
                    <a:close/>
                    <a:moveTo>
                      <a:pt x="1640559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68" y="1206169"/>
                    </a:lnTo>
                    <a:lnTo>
                      <a:pt x="675497" y="1194816"/>
                    </a:lnTo>
                    <a:lnTo>
                      <a:pt x="666452" y="1194816"/>
                    </a:lnTo>
                    <a:cubicBezTo>
                      <a:pt x="386205" y="1194816"/>
                      <a:pt x="144353" y="1034332"/>
                      <a:pt x="63023" y="794769"/>
                    </a:cubicBezTo>
                    <a:cubicBezTo>
                      <a:pt x="36204" y="736676"/>
                      <a:pt x="22322" y="673455"/>
                      <a:pt x="22339" y="609458"/>
                    </a:cubicBezTo>
                    <a:cubicBezTo>
                      <a:pt x="22339" y="548432"/>
                      <a:pt x="35888" y="485136"/>
                      <a:pt x="58500" y="424128"/>
                    </a:cubicBezTo>
                    <a:cubicBezTo>
                      <a:pt x="142120" y="184566"/>
                      <a:pt x="388476" y="21830"/>
                      <a:pt x="666452" y="21830"/>
                    </a:cubicBezTo>
                    <a:lnTo>
                      <a:pt x="1640559" y="21830"/>
                    </a:lnTo>
                    <a:cubicBezTo>
                      <a:pt x="1995380" y="21830"/>
                      <a:pt x="2282420" y="286257"/>
                      <a:pt x="2282420" y="609458"/>
                    </a:cubicBezTo>
                    <a:cubicBezTo>
                      <a:pt x="2282420" y="937220"/>
                      <a:pt x="1999903" y="1194872"/>
                      <a:pt x="1640559" y="1194872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F79AB54B-AA26-17D5-721E-460F689A8E32}"/>
                  </a:ext>
                </a:extLst>
              </p:cNvPr>
              <p:cNvSpPr/>
              <p:nvPr/>
            </p:nvSpPr>
            <p:spPr>
              <a:xfrm>
                <a:off x="557488" y="4773574"/>
                <a:ext cx="2556365" cy="1376443"/>
              </a:xfrm>
              <a:custGeom>
                <a:avLst/>
                <a:gdLst>
                  <a:gd name="connsiteX0" fmla="*/ 2259826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01 w 2260081"/>
                  <a:gd name="connsiteY2" fmla="*/ 1172336 h 1376443"/>
                  <a:gd name="connsiteX3" fmla="*/ 673245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03 w 2260081"/>
                  <a:gd name="connsiteY5" fmla="*/ 1172279 h 1376443"/>
                  <a:gd name="connsiteX6" fmla="*/ 643858 w 2260081"/>
                  <a:gd name="connsiteY6" fmla="*/ 1172279 h 1376443"/>
                  <a:gd name="connsiteX7" fmla="*/ 40429 w 2260081"/>
                  <a:gd name="connsiteY7" fmla="*/ 772232 h 1376443"/>
                  <a:gd name="connsiteX8" fmla="*/ -255 w 2260081"/>
                  <a:gd name="connsiteY8" fmla="*/ 586921 h 1376443"/>
                  <a:gd name="connsiteX9" fmla="*/ 35907 w 2260081"/>
                  <a:gd name="connsiteY9" fmla="*/ 401591 h 1376443"/>
                  <a:gd name="connsiteX10" fmla="*/ 643858 w 2260081"/>
                  <a:gd name="connsiteY10" fmla="*/ -707 h 1376443"/>
                  <a:gd name="connsiteX11" fmla="*/ 1617965 w 2260081"/>
                  <a:gd name="connsiteY11" fmla="*/ -707 h 1376443"/>
                  <a:gd name="connsiteX12" fmla="*/ 2259826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6" y="586978"/>
                    </a:moveTo>
                    <a:cubicBezTo>
                      <a:pt x="2259826" y="914683"/>
                      <a:pt x="1977309" y="1172336"/>
                      <a:pt x="1617965" y="1172336"/>
                    </a:cubicBezTo>
                    <a:lnTo>
                      <a:pt x="851801" y="1172336"/>
                    </a:lnTo>
                    <a:lnTo>
                      <a:pt x="673245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8" y="1172279"/>
                    </a:lnTo>
                    <a:cubicBezTo>
                      <a:pt x="363611" y="1172279"/>
                      <a:pt x="121759" y="1011795"/>
                      <a:pt x="40429" y="772232"/>
                    </a:cubicBezTo>
                    <a:cubicBezTo>
                      <a:pt x="13610" y="714139"/>
                      <a:pt x="-272" y="650918"/>
                      <a:pt x="-255" y="586921"/>
                    </a:cubicBezTo>
                    <a:cubicBezTo>
                      <a:pt x="-255" y="525895"/>
                      <a:pt x="13294" y="462599"/>
                      <a:pt x="35907" y="401591"/>
                    </a:cubicBezTo>
                    <a:cubicBezTo>
                      <a:pt x="119526" y="162029"/>
                      <a:pt x="365882" y="-707"/>
                      <a:pt x="643858" y="-707"/>
                    </a:cubicBezTo>
                    <a:lnTo>
                      <a:pt x="1617965" y="-707"/>
                    </a:lnTo>
                    <a:cubicBezTo>
                      <a:pt x="1972787" y="-650"/>
                      <a:pt x="2259826" y="263777"/>
                      <a:pt x="2259826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80CE5445-E79D-A30C-9EAB-E094F7276CCC}"/>
                  </a:ext>
                </a:extLst>
              </p:cNvPr>
              <p:cNvSpPr txBox="1"/>
              <p:nvPr/>
            </p:nvSpPr>
            <p:spPr>
              <a:xfrm>
                <a:off x="880014" y="4899093"/>
                <a:ext cx="1760549" cy="85844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spcBef>
                    <a:spcPts val="600"/>
                  </a:spcBef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Integrating Micro-credential into NQF and ACQF: Opportunities and Challenges</a:t>
                </a: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85AFC707-A1B8-B98D-5C1A-99320B95943F}"/>
                  </a:ext>
                </a:extLst>
              </p:cNvPr>
              <p:cNvSpPr txBox="1"/>
              <p:nvPr/>
            </p:nvSpPr>
            <p:spPr>
              <a:xfrm>
                <a:off x="1672388" y="4205840"/>
                <a:ext cx="60625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  <a:latin typeface="Lora" pitchFamily="2" charset="0"/>
                  </a:rPr>
                  <a:t>05</a:t>
                </a:r>
                <a:endParaRPr lang="en-IN" sz="2800" b="1" dirty="0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87DFAA7-A393-4F96-9E28-2DB428E3A9E1}"/>
                </a:ext>
              </a:extLst>
            </p:cNvPr>
            <p:cNvGrpSpPr/>
            <p:nvPr/>
          </p:nvGrpSpPr>
          <p:grpSpPr>
            <a:xfrm>
              <a:off x="3306945" y="4167740"/>
              <a:ext cx="2699790" cy="2011671"/>
              <a:chOff x="3306945" y="4205840"/>
              <a:chExt cx="2699790" cy="2011671"/>
            </a:xfrm>
          </p:grpSpPr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9A2EDCCC-9E65-42A3-05EB-308612CA7087}"/>
                  </a:ext>
                </a:extLst>
              </p:cNvPr>
              <p:cNvSpPr/>
              <p:nvPr/>
            </p:nvSpPr>
            <p:spPr>
              <a:xfrm>
                <a:off x="3306945" y="4915283"/>
                <a:ext cx="2486340" cy="1302228"/>
              </a:xfrm>
              <a:custGeom>
                <a:avLst/>
                <a:gdLst>
                  <a:gd name="connsiteX0" fmla="*/ 1773567 w 2486340"/>
                  <a:gd name="connsiteY0" fmla="*/ 1301521 h 1302228"/>
                  <a:gd name="connsiteX1" fmla="*/ 712132 w 2486340"/>
                  <a:gd name="connsiteY1" fmla="*/ 1301521 h 1302228"/>
                  <a:gd name="connsiteX2" fmla="*/ 43268 w 2486340"/>
                  <a:gd name="connsiteY2" fmla="*/ 858577 h 1302228"/>
                  <a:gd name="connsiteX3" fmla="*/ -255 w 2486340"/>
                  <a:gd name="connsiteY3" fmla="*/ 650426 h 1302228"/>
                  <a:gd name="connsiteX4" fmla="*/ 38499 w 2486340"/>
                  <a:gd name="connsiteY4" fmla="*/ 446684 h 1302228"/>
                  <a:gd name="connsiteX5" fmla="*/ 712151 w 2486340"/>
                  <a:gd name="connsiteY5" fmla="*/ -707 h 1302228"/>
                  <a:gd name="connsiteX6" fmla="*/ 1773586 w 2486340"/>
                  <a:gd name="connsiteY6" fmla="*/ -707 h 1302228"/>
                  <a:gd name="connsiteX7" fmla="*/ 2486086 w 2486340"/>
                  <a:gd name="connsiteY7" fmla="*/ 650426 h 1302228"/>
                  <a:gd name="connsiteX8" fmla="*/ 1773567 w 2486340"/>
                  <a:gd name="connsiteY8" fmla="*/ 1301521 h 13022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40" h="1302228">
                    <a:moveTo>
                      <a:pt x="1773567" y="1301521"/>
                    </a:moveTo>
                    <a:lnTo>
                      <a:pt x="712132" y="1301521"/>
                    </a:lnTo>
                    <a:cubicBezTo>
                      <a:pt x="397105" y="1301521"/>
                      <a:pt x="130502" y="1115454"/>
                      <a:pt x="43268" y="858577"/>
                    </a:cubicBezTo>
                    <a:cubicBezTo>
                      <a:pt x="14543" y="792934"/>
                      <a:pt x="-274" y="722068"/>
                      <a:pt x="-255" y="650426"/>
                    </a:cubicBezTo>
                    <a:cubicBezTo>
                      <a:pt x="48" y="580715"/>
                      <a:pt x="13181" y="511646"/>
                      <a:pt x="38499" y="446684"/>
                    </a:cubicBezTo>
                    <a:cubicBezTo>
                      <a:pt x="130577" y="185361"/>
                      <a:pt x="397181" y="-707"/>
                      <a:pt x="712151" y="-707"/>
                    </a:cubicBezTo>
                    <a:lnTo>
                      <a:pt x="1773586" y="-707"/>
                    </a:lnTo>
                    <a:cubicBezTo>
                      <a:pt x="2170965" y="-707"/>
                      <a:pt x="2486086" y="291650"/>
                      <a:pt x="2486086" y="650426"/>
                    </a:cubicBezTo>
                    <a:cubicBezTo>
                      <a:pt x="2486067" y="1013592"/>
                      <a:pt x="2171022" y="1301521"/>
                      <a:pt x="1773567" y="1301521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7851CA95-94BA-B6B3-3394-46DD75155A00}"/>
                  </a:ext>
                </a:extLst>
              </p:cNvPr>
              <p:cNvSpPr/>
              <p:nvPr/>
            </p:nvSpPr>
            <p:spPr>
              <a:xfrm>
                <a:off x="3418937" y="4708779"/>
                <a:ext cx="2587798" cy="1453326"/>
              </a:xfrm>
              <a:custGeom>
                <a:avLst/>
                <a:gdLst>
                  <a:gd name="connsiteX0" fmla="*/ 1640578 w 2305363"/>
                  <a:gd name="connsiteY0" fmla="*/ -707 h 1453326"/>
                  <a:gd name="connsiteX1" fmla="*/ 666471 w 2305363"/>
                  <a:gd name="connsiteY1" fmla="*/ -707 h 1453326"/>
                  <a:gd name="connsiteX2" fmla="*/ 35888 w 2305363"/>
                  <a:gd name="connsiteY2" fmla="*/ 417487 h 1453326"/>
                  <a:gd name="connsiteX3" fmla="*/ -255 w 2305363"/>
                  <a:gd name="connsiteY3" fmla="*/ 609610 h 1453326"/>
                  <a:gd name="connsiteX4" fmla="*/ 42681 w 2305363"/>
                  <a:gd name="connsiteY4" fmla="*/ 803966 h 1453326"/>
                  <a:gd name="connsiteX5" fmla="*/ 655155 w 2305363"/>
                  <a:gd name="connsiteY5" fmla="*/ 1217561 h 1453326"/>
                  <a:gd name="connsiteX6" fmla="*/ 677862 w 2305363"/>
                  <a:gd name="connsiteY6" fmla="*/ 1452620 h 1453326"/>
                  <a:gd name="connsiteX7" fmla="*/ 885767 w 2305363"/>
                  <a:gd name="connsiteY7" fmla="*/ 1217561 h 1453326"/>
                  <a:gd name="connsiteX8" fmla="*/ 1640654 w 2305363"/>
                  <a:gd name="connsiteY8" fmla="*/ 1217561 h 1453326"/>
                  <a:gd name="connsiteX9" fmla="*/ 2305109 w 2305363"/>
                  <a:gd name="connsiteY9" fmla="*/ 609610 h 1453326"/>
                  <a:gd name="connsiteX10" fmla="*/ 1640578 w 2305363"/>
                  <a:gd name="connsiteY10" fmla="*/ -707 h 1453326"/>
                  <a:gd name="connsiteX11" fmla="*/ 1640578 w 2305363"/>
                  <a:gd name="connsiteY11" fmla="*/ 1194872 h 1453326"/>
                  <a:gd name="connsiteX12" fmla="*/ 874394 w 2305363"/>
                  <a:gd name="connsiteY12" fmla="*/ 1194872 h 1453326"/>
                  <a:gd name="connsiteX13" fmla="*/ 695839 w 2305363"/>
                  <a:gd name="connsiteY13" fmla="*/ 1398273 h 1453326"/>
                  <a:gd name="connsiteX14" fmla="*/ 677787 w 2305363"/>
                  <a:gd name="connsiteY14" fmla="*/ 1206169 h 1453326"/>
                  <a:gd name="connsiteX15" fmla="*/ 675516 w 2305363"/>
                  <a:gd name="connsiteY15" fmla="*/ 1194816 h 1453326"/>
                  <a:gd name="connsiteX16" fmla="*/ 666471 w 2305363"/>
                  <a:gd name="connsiteY16" fmla="*/ 1194816 h 1453326"/>
                  <a:gd name="connsiteX17" fmla="*/ 63042 w 2305363"/>
                  <a:gd name="connsiteY17" fmla="*/ 794769 h 1453326"/>
                  <a:gd name="connsiteX18" fmla="*/ 22358 w 2305363"/>
                  <a:gd name="connsiteY18" fmla="*/ 609458 h 1453326"/>
                  <a:gd name="connsiteX19" fmla="*/ 58519 w 2305363"/>
                  <a:gd name="connsiteY19" fmla="*/ 424128 h 1453326"/>
                  <a:gd name="connsiteX20" fmla="*/ 666471 w 2305363"/>
                  <a:gd name="connsiteY20" fmla="*/ 21830 h 1453326"/>
                  <a:gd name="connsiteX21" fmla="*/ 1640578 w 2305363"/>
                  <a:gd name="connsiteY21" fmla="*/ 21830 h 1453326"/>
                  <a:gd name="connsiteX22" fmla="*/ 2282420 w 2305363"/>
                  <a:gd name="connsiteY22" fmla="*/ 609458 h 1453326"/>
                  <a:gd name="connsiteX23" fmla="*/ 1640578 w 2305363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63" h="1453326">
                    <a:moveTo>
                      <a:pt x="1640578" y="-707"/>
                    </a:moveTo>
                    <a:lnTo>
                      <a:pt x="666471" y="-707"/>
                    </a:lnTo>
                    <a:cubicBezTo>
                      <a:pt x="377160" y="-707"/>
                      <a:pt x="124068" y="166533"/>
                      <a:pt x="35888" y="417487"/>
                    </a:cubicBezTo>
                    <a:cubicBezTo>
                      <a:pt x="13332" y="478513"/>
                      <a:pt x="-255" y="544061"/>
                      <a:pt x="-255" y="609610"/>
                    </a:cubicBezTo>
                    <a:cubicBezTo>
                      <a:pt x="-255" y="675158"/>
                      <a:pt x="13332" y="742940"/>
                      <a:pt x="42681" y="803966"/>
                    </a:cubicBezTo>
                    <a:cubicBezTo>
                      <a:pt x="124049" y="1048070"/>
                      <a:pt x="370386" y="1213038"/>
                      <a:pt x="655155" y="1217561"/>
                    </a:cubicBezTo>
                    <a:lnTo>
                      <a:pt x="677862" y="1452620"/>
                    </a:lnTo>
                    <a:lnTo>
                      <a:pt x="885767" y="1217561"/>
                    </a:lnTo>
                    <a:lnTo>
                      <a:pt x="1640654" y="1217561"/>
                    </a:lnTo>
                    <a:cubicBezTo>
                      <a:pt x="2013546" y="1217561"/>
                      <a:pt x="2305109" y="950863"/>
                      <a:pt x="2305109" y="609610"/>
                    </a:cubicBezTo>
                    <a:cubicBezTo>
                      <a:pt x="2305033" y="272746"/>
                      <a:pt x="2006696" y="-707"/>
                      <a:pt x="1640578" y="-707"/>
                    </a:cubicBezTo>
                    <a:close/>
                    <a:moveTo>
                      <a:pt x="1640578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87" y="1206169"/>
                    </a:lnTo>
                    <a:lnTo>
                      <a:pt x="675516" y="1194816"/>
                    </a:lnTo>
                    <a:lnTo>
                      <a:pt x="666471" y="1194816"/>
                    </a:lnTo>
                    <a:cubicBezTo>
                      <a:pt x="386224" y="1194816"/>
                      <a:pt x="144372" y="1034332"/>
                      <a:pt x="63042" y="794769"/>
                    </a:cubicBezTo>
                    <a:cubicBezTo>
                      <a:pt x="36209" y="736676"/>
                      <a:pt x="22339" y="673455"/>
                      <a:pt x="22358" y="609458"/>
                    </a:cubicBezTo>
                    <a:cubicBezTo>
                      <a:pt x="22358" y="548432"/>
                      <a:pt x="35888" y="485136"/>
                      <a:pt x="58519" y="424128"/>
                    </a:cubicBezTo>
                    <a:cubicBezTo>
                      <a:pt x="142139" y="184566"/>
                      <a:pt x="388476" y="21830"/>
                      <a:pt x="666471" y="21830"/>
                    </a:cubicBezTo>
                    <a:lnTo>
                      <a:pt x="1640578" y="21830"/>
                    </a:lnTo>
                    <a:cubicBezTo>
                      <a:pt x="1995399" y="21830"/>
                      <a:pt x="2282420" y="286257"/>
                      <a:pt x="2282420" y="609458"/>
                    </a:cubicBezTo>
                    <a:cubicBezTo>
                      <a:pt x="2282420" y="937220"/>
                      <a:pt x="1999922" y="1194872"/>
                      <a:pt x="1640578" y="1194872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61801029-7220-98F6-4CB7-62943DB94D97}"/>
                  </a:ext>
                </a:extLst>
              </p:cNvPr>
              <p:cNvSpPr/>
              <p:nvPr/>
            </p:nvSpPr>
            <p:spPr>
              <a:xfrm>
                <a:off x="3431393" y="4731316"/>
                <a:ext cx="2552689" cy="1376443"/>
              </a:xfrm>
              <a:custGeom>
                <a:avLst/>
                <a:gdLst>
                  <a:gd name="connsiteX0" fmla="*/ 2259808 w 2260062"/>
                  <a:gd name="connsiteY0" fmla="*/ 586978 h 1376443"/>
                  <a:gd name="connsiteX1" fmla="*/ 1617965 w 2260062"/>
                  <a:gd name="connsiteY1" fmla="*/ 1172336 h 1376443"/>
                  <a:gd name="connsiteX2" fmla="*/ 851782 w 2260062"/>
                  <a:gd name="connsiteY2" fmla="*/ 1172336 h 1376443"/>
                  <a:gd name="connsiteX3" fmla="*/ 673226 w 2260062"/>
                  <a:gd name="connsiteY3" fmla="*/ 1375737 h 1376443"/>
                  <a:gd name="connsiteX4" fmla="*/ 655174 w 2260062"/>
                  <a:gd name="connsiteY4" fmla="*/ 1183632 h 1376443"/>
                  <a:gd name="connsiteX5" fmla="*/ 652903 w 2260062"/>
                  <a:gd name="connsiteY5" fmla="*/ 1172279 h 1376443"/>
                  <a:gd name="connsiteX6" fmla="*/ 643858 w 2260062"/>
                  <a:gd name="connsiteY6" fmla="*/ 1172279 h 1376443"/>
                  <a:gd name="connsiteX7" fmla="*/ 40429 w 2260062"/>
                  <a:gd name="connsiteY7" fmla="*/ 772232 h 1376443"/>
                  <a:gd name="connsiteX8" fmla="*/ -255 w 2260062"/>
                  <a:gd name="connsiteY8" fmla="*/ 586921 h 1376443"/>
                  <a:gd name="connsiteX9" fmla="*/ 35907 w 2260062"/>
                  <a:gd name="connsiteY9" fmla="*/ 401591 h 1376443"/>
                  <a:gd name="connsiteX10" fmla="*/ 643858 w 2260062"/>
                  <a:gd name="connsiteY10" fmla="*/ -707 h 1376443"/>
                  <a:gd name="connsiteX11" fmla="*/ 1617965 w 2260062"/>
                  <a:gd name="connsiteY11" fmla="*/ -707 h 1376443"/>
                  <a:gd name="connsiteX12" fmla="*/ 2259808 w 2260062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62" h="1376443">
                    <a:moveTo>
                      <a:pt x="2259808" y="586978"/>
                    </a:moveTo>
                    <a:cubicBezTo>
                      <a:pt x="2259808" y="914683"/>
                      <a:pt x="1977309" y="1172336"/>
                      <a:pt x="1617965" y="1172336"/>
                    </a:cubicBezTo>
                    <a:lnTo>
                      <a:pt x="851782" y="1172336"/>
                    </a:lnTo>
                    <a:lnTo>
                      <a:pt x="673226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8" y="1172279"/>
                    </a:lnTo>
                    <a:cubicBezTo>
                      <a:pt x="363612" y="1172279"/>
                      <a:pt x="121759" y="1011795"/>
                      <a:pt x="40429" y="772232"/>
                    </a:cubicBezTo>
                    <a:cubicBezTo>
                      <a:pt x="13597" y="714139"/>
                      <a:pt x="-274" y="650918"/>
                      <a:pt x="-255" y="586921"/>
                    </a:cubicBezTo>
                    <a:cubicBezTo>
                      <a:pt x="-255" y="525895"/>
                      <a:pt x="13275" y="462599"/>
                      <a:pt x="35907" y="401591"/>
                    </a:cubicBezTo>
                    <a:cubicBezTo>
                      <a:pt x="119527" y="162029"/>
                      <a:pt x="365863" y="-707"/>
                      <a:pt x="643858" y="-707"/>
                    </a:cubicBezTo>
                    <a:lnTo>
                      <a:pt x="1617965" y="-707"/>
                    </a:lnTo>
                    <a:cubicBezTo>
                      <a:pt x="1972786" y="-650"/>
                      <a:pt x="2259808" y="263777"/>
                      <a:pt x="2259808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CDB4883B-7408-1CFA-91A2-8E7A465AE9A1}"/>
                  </a:ext>
                </a:extLst>
              </p:cNvPr>
              <p:cNvSpPr txBox="1"/>
              <p:nvPr/>
            </p:nvSpPr>
            <p:spPr>
              <a:xfrm>
                <a:off x="3596415" y="5094484"/>
                <a:ext cx="2191169" cy="51506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spcBef>
                    <a:spcPts val="600"/>
                  </a:spcBef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The Impact of NQFs on Skills Development in Africa</a:t>
                </a:r>
                <a:endPara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9C7E2783-146F-E9D5-5B57-F1979DC2DA0A}"/>
                  </a:ext>
                </a:extLst>
              </p:cNvPr>
              <p:cNvSpPr txBox="1"/>
              <p:nvPr/>
            </p:nvSpPr>
            <p:spPr>
              <a:xfrm>
                <a:off x="4544512" y="4205840"/>
                <a:ext cx="61908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  <a:latin typeface="Lora" pitchFamily="2" charset="0"/>
                  </a:rPr>
                  <a:t>06</a:t>
                </a:r>
                <a:endParaRPr lang="en-IN" sz="2800" b="1" dirty="0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4D5C251-65B4-0927-27D3-71F91DB9B33F}"/>
                </a:ext>
              </a:extLst>
            </p:cNvPr>
            <p:cNvGrpSpPr/>
            <p:nvPr/>
          </p:nvGrpSpPr>
          <p:grpSpPr>
            <a:xfrm>
              <a:off x="6185491" y="4167740"/>
              <a:ext cx="2699885" cy="2011671"/>
              <a:chOff x="6185491" y="4205840"/>
              <a:chExt cx="2699885" cy="2011671"/>
            </a:xfrm>
          </p:grpSpPr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ABA5E402-00FC-3681-B926-8441D696B140}"/>
                  </a:ext>
                </a:extLst>
              </p:cNvPr>
              <p:cNvSpPr/>
              <p:nvPr/>
            </p:nvSpPr>
            <p:spPr>
              <a:xfrm>
                <a:off x="6185491" y="4915283"/>
                <a:ext cx="2486360" cy="1302228"/>
              </a:xfrm>
              <a:custGeom>
                <a:avLst/>
                <a:gdLst>
                  <a:gd name="connsiteX0" fmla="*/ 1773662 w 2486360"/>
                  <a:gd name="connsiteY0" fmla="*/ 1301521 h 1302228"/>
                  <a:gd name="connsiteX1" fmla="*/ 712207 w 2486360"/>
                  <a:gd name="connsiteY1" fmla="*/ 1301521 h 1302228"/>
                  <a:gd name="connsiteX2" fmla="*/ 43362 w 2486360"/>
                  <a:gd name="connsiteY2" fmla="*/ 858577 h 1302228"/>
                  <a:gd name="connsiteX3" fmla="*/ -255 w 2486360"/>
                  <a:gd name="connsiteY3" fmla="*/ 650426 h 1302228"/>
                  <a:gd name="connsiteX4" fmla="*/ 38499 w 2486360"/>
                  <a:gd name="connsiteY4" fmla="*/ 446684 h 1302228"/>
                  <a:gd name="connsiteX5" fmla="*/ 712150 w 2486360"/>
                  <a:gd name="connsiteY5" fmla="*/ -707 h 1302228"/>
                  <a:gd name="connsiteX6" fmla="*/ 1773605 w 2486360"/>
                  <a:gd name="connsiteY6" fmla="*/ -707 h 1302228"/>
                  <a:gd name="connsiteX7" fmla="*/ 2486105 w 2486360"/>
                  <a:gd name="connsiteY7" fmla="*/ 650426 h 1302228"/>
                  <a:gd name="connsiteX8" fmla="*/ 1773662 w 2486360"/>
                  <a:gd name="connsiteY8" fmla="*/ 1301521 h 13022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60" h="1302228">
                    <a:moveTo>
                      <a:pt x="1773662" y="1301521"/>
                    </a:moveTo>
                    <a:lnTo>
                      <a:pt x="712207" y="1301521"/>
                    </a:lnTo>
                    <a:cubicBezTo>
                      <a:pt x="397200" y="1301521"/>
                      <a:pt x="130596" y="1115454"/>
                      <a:pt x="43362" y="858577"/>
                    </a:cubicBezTo>
                    <a:cubicBezTo>
                      <a:pt x="14600" y="792952"/>
                      <a:pt x="-236" y="722068"/>
                      <a:pt x="-255" y="650426"/>
                    </a:cubicBezTo>
                    <a:cubicBezTo>
                      <a:pt x="48" y="580715"/>
                      <a:pt x="13181" y="511646"/>
                      <a:pt x="38499" y="446684"/>
                    </a:cubicBezTo>
                    <a:cubicBezTo>
                      <a:pt x="130596" y="185361"/>
                      <a:pt x="397200" y="-707"/>
                      <a:pt x="712150" y="-707"/>
                    </a:cubicBezTo>
                    <a:lnTo>
                      <a:pt x="1773605" y="-707"/>
                    </a:lnTo>
                    <a:cubicBezTo>
                      <a:pt x="2170984" y="-707"/>
                      <a:pt x="2486105" y="291650"/>
                      <a:pt x="2486105" y="650426"/>
                    </a:cubicBezTo>
                    <a:cubicBezTo>
                      <a:pt x="2486162" y="1013592"/>
                      <a:pt x="2171097" y="1301521"/>
                      <a:pt x="1773662" y="130152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 dirty="0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BFBF669F-D643-660F-7D68-E0BD5DF13EBE}"/>
                  </a:ext>
                </a:extLst>
              </p:cNvPr>
              <p:cNvSpPr/>
              <p:nvPr/>
            </p:nvSpPr>
            <p:spPr>
              <a:xfrm>
                <a:off x="6289167" y="4708779"/>
                <a:ext cx="2596209" cy="1453326"/>
              </a:xfrm>
              <a:custGeom>
                <a:avLst/>
                <a:gdLst>
                  <a:gd name="connsiteX0" fmla="*/ 1640559 w 2305363"/>
                  <a:gd name="connsiteY0" fmla="*/ -707 h 1453326"/>
                  <a:gd name="connsiteX1" fmla="*/ 666452 w 2305363"/>
                  <a:gd name="connsiteY1" fmla="*/ -707 h 1453326"/>
                  <a:gd name="connsiteX2" fmla="*/ 35888 w 2305363"/>
                  <a:gd name="connsiteY2" fmla="*/ 417487 h 1453326"/>
                  <a:gd name="connsiteX3" fmla="*/ -255 w 2305363"/>
                  <a:gd name="connsiteY3" fmla="*/ 609610 h 1453326"/>
                  <a:gd name="connsiteX4" fmla="*/ 42681 w 2305363"/>
                  <a:gd name="connsiteY4" fmla="*/ 803966 h 1453326"/>
                  <a:gd name="connsiteX5" fmla="*/ 655155 w 2305363"/>
                  <a:gd name="connsiteY5" fmla="*/ 1217561 h 1453326"/>
                  <a:gd name="connsiteX6" fmla="*/ 677862 w 2305363"/>
                  <a:gd name="connsiteY6" fmla="*/ 1452620 h 1453326"/>
                  <a:gd name="connsiteX7" fmla="*/ 885767 w 2305363"/>
                  <a:gd name="connsiteY7" fmla="*/ 1217561 h 1453326"/>
                  <a:gd name="connsiteX8" fmla="*/ 1640654 w 2305363"/>
                  <a:gd name="connsiteY8" fmla="*/ 1217561 h 1453326"/>
                  <a:gd name="connsiteX9" fmla="*/ 2305109 w 2305363"/>
                  <a:gd name="connsiteY9" fmla="*/ 609610 h 1453326"/>
                  <a:gd name="connsiteX10" fmla="*/ 1640559 w 2305363"/>
                  <a:gd name="connsiteY10" fmla="*/ -707 h 1453326"/>
                  <a:gd name="connsiteX11" fmla="*/ 1640559 w 2305363"/>
                  <a:gd name="connsiteY11" fmla="*/ 1194872 h 1453326"/>
                  <a:gd name="connsiteX12" fmla="*/ 874394 w 2305363"/>
                  <a:gd name="connsiteY12" fmla="*/ 1194872 h 1453326"/>
                  <a:gd name="connsiteX13" fmla="*/ 695839 w 2305363"/>
                  <a:gd name="connsiteY13" fmla="*/ 1398273 h 1453326"/>
                  <a:gd name="connsiteX14" fmla="*/ 677711 w 2305363"/>
                  <a:gd name="connsiteY14" fmla="*/ 1206169 h 1453326"/>
                  <a:gd name="connsiteX15" fmla="*/ 675459 w 2305363"/>
                  <a:gd name="connsiteY15" fmla="*/ 1194816 h 1453326"/>
                  <a:gd name="connsiteX16" fmla="*/ 666395 w 2305363"/>
                  <a:gd name="connsiteY16" fmla="*/ 1194816 h 1453326"/>
                  <a:gd name="connsiteX17" fmla="*/ 62985 w 2305363"/>
                  <a:gd name="connsiteY17" fmla="*/ 794769 h 1453326"/>
                  <a:gd name="connsiteX18" fmla="*/ 22282 w 2305363"/>
                  <a:gd name="connsiteY18" fmla="*/ 609458 h 1453326"/>
                  <a:gd name="connsiteX19" fmla="*/ 58463 w 2305363"/>
                  <a:gd name="connsiteY19" fmla="*/ 424128 h 1453326"/>
                  <a:gd name="connsiteX20" fmla="*/ 666395 w 2305363"/>
                  <a:gd name="connsiteY20" fmla="*/ 21830 h 1453326"/>
                  <a:gd name="connsiteX21" fmla="*/ 1640502 w 2305363"/>
                  <a:gd name="connsiteY21" fmla="*/ 21830 h 1453326"/>
                  <a:gd name="connsiteX22" fmla="*/ 2282363 w 2305363"/>
                  <a:gd name="connsiteY22" fmla="*/ 609458 h 1453326"/>
                  <a:gd name="connsiteX23" fmla="*/ 1640559 w 2305363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63" h="1453326">
                    <a:moveTo>
                      <a:pt x="1640559" y="-707"/>
                    </a:moveTo>
                    <a:lnTo>
                      <a:pt x="666452" y="-707"/>
                    </a:lnTo>
                    <a:cubicBezTo>
                      <a:pt x="377160" y="-707"/>
                      <a:pt x="124068" y="166533"/>
                      <a:pt x="35888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81" y="803966"/>
                    </a:cubicBezTo>
                    <a:cubicBezTo>
                      <a:pt x="124049" y="1048070"/>
                      <a:pt x="370367" y="1213038"/>
                      <a:pt x="655155" y="1217561"/>
                    </a:cubicBezTo>
                    <a:lnTo>
                      <a:pt x="677862" y="1452620"/>
                    </a:lnTo>
                    <a:lnTo>
                      <a:pt x="885767" y="1217561"/>
                    </a:lnTo>
                    <a:lnTo>
                      <a:pt x="1640654" y="1217561"/>
                    </a:lnTo>
                    <a:cubicBezTo>
                      <a:pt x="2013546" y="1217561"/>
                      <a:pt x="2305109" y="950863"/>
                      <a:pt x="2305109" y="609610"/>
                    </a:cubicBezTo>
                    <a:cubicBezTo>
                      <a:pt x="2305071" y="272746"/>
                      <a:pt x="2006696" y="-707"/>
                      <a:pt x="1640559" y="-707"/>
                    </a:cubicBezTo>
                    <a:close/>
                    <a:moveTo>
                      <a:pt x="1640559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11" y="1206169"/>
                    </a:lnTo>
                    <a:lnTo>
                      <a:pt x="675459" y="1194816"/>
                    </a:lnTo>
                    <a:lnTo>
                      <a:pt x="666395" y="1194816"/>
                    </a:lnTo>
                    <a:cubicBezTo>
                      <a:pt x="386148" y="1194816"/>
                      <a:pt x="144316" y="1034332"/>
                      <a:pt x="62985" y="794769"/>
                    </a:cubicBezTo>
                    <a:cubicBezTo>
                      <a:pt x="36153" y="736676"/>
                      <a:pt x="22264" y="673455"/>
                      <a:pt x="22282" y="609458"/>
                    </a:cubicBezTo>
                    <a:cubicBezTo>
                      <a:pt x="22282" y="548432"/>
                      <a:pt x="35831" y="485136"/>
                      <a:pt x="58463" y="424128"/>
                    </a:cubicBezTo>
                    <a:cubicBezTo>
                      <a:pt x="142082" y="184566"/>
                      <a:pt x="388420" y="21830"/>
                      <a:pt x="666395" y="21830"/>
                    </a:cubicBezTo>
                    <a:lnTo>
                      <a:pt x="1640502" y="21830"/>
                    </a:lnTo>
                    <a:cubicBezTo>
                      <a:pt x="1995324" y="21830"/>
                      <a:pt x="2282363" y="286257"/>
                      <a:pt x="2282363" y="609458"/>
                    </a:cubicBezTo>
                    <a:cubicBezTo>
                      <a:pt x="2282363" y="937220"/>
                      <a:pt x="1999903" y="1194872"/>
                      <a:pt x="1640559" y="1194872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03C0407E-7C6E-CDE9-6734-BA3C3A0A085C}"/>
                  </a:ext>
                </a:extLst>
              </p:cNvPr>
              <p:cNvSpPr/>
              <p:nvPr/>
            </p:nvSpPr>
            <p:spPr>
              <a:xfrm>
                <a:off x="6309940" y="4731316"/>
                <a:ext cx="2552796" cy="1376443"/>
              </a:xfrm>
              <a:custGeom>
                <a:avLst/>
                <a:gdLst>
                  <a:gd name="connsiteX0" fmla="*/ 2259827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57 w 2260081"/>
                  <a:gd name="connsiteY2" fmla="*/ 1172336 h 1376443"/>
                  <a:gd name="connsiteX3" fmla="*/ 673302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22 w 2260081"/>
                  <a:gd name="connsiteY5" fmla="*/ 1172279 h 1376443"/>
                  <a:gd name="connsiteX6" fmla="*/ 643858 w 2260081"/>
                  <a:gd name="connsiteY6" fmla="*/ 1172279 h 1376443"/>
                  <a:gd name="connsiteX7" fmla="*/ 40448 w 2260081"/>
                  <a:gd name="connsiteY7" fmla="*/ 772232 h 1376443"/>
                  <a:gd name="connsiteX8" fmla="*/ -255 w 2260081"/>
                  <a:gd name="connsiteY8" fmla="*/ 586921 h 1376443"/>
                  <a:gd name="connsiteX9" fmla="*/ 35926 w 2260081"/>
                  <a:gd name="connsiteY9" fmla="*/ 401591 h 1376443"/>
                  <a:gd name="connsiteX10" fmla="*/ 643858 w 2260081"/>
                  <a:gd name="connsiteY10" fmla="*/ -707 h 1376443"/>
                  <a:gd name="connsiteX11" fmla="*/ 1617965 w 2260081"/>
                  <a:gd name="connsiteY11" fmla="*/ -707 h 1376443"/>
                  <a:gd name="connsiteX12" fmla="*/ 2259827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7" y="586978"/>
                    </a:moveTo>
                    <a:cubicBezTo>
                      <a:pt x="2259827" y="914683"/>
                      <a:pt x="1977310" y="1172336"/>
                      <a:pt x="1617965" y="1172336"/>
                    </a:cubicBezTo>
                    <a:lnTo>
                      <a:pt x="851857" y="1172336"/>
                    </a:lnTo>
                    <a:lnTo>
                      <a:pt x="673302" y="1375737"/>
                    </a:lnTo>
                    <a:lnTo>
                      <a:pt x="655174" y="1183632"/>
                    </a:lnTo>
                    <a:lnTo>
                      <a:pt x="652922" y="1172279"/>
                    </a:lnTo>
                    <a:lnTo>
                      <a:pt x="643858" y="1172279"/>
                    </a:lnTo>
                    <a:cubicBezTo>
                      <a:pt x="363612" y="1172279"/>
                      <a:pt x="121779" y="1011795"/>
                      <a:pt x="40448" y="772232"/>
                    </a:cubicBezTo>
                    <a:cubicBezTo>
                      <a:pt x="13616" y="714139"/>
                      <a:pt x="-273" y="650918"/>
                      <a:pt x="-255" y="586921"/>
                    </a:cubicBezTo>
                    <a:cubicBezTo>
                      <a:pt x="-255" y="525895"/>
                      <a:pt x="13294" y="462599"/>
                      <a:pt x="35926" y="401591"/>
                    </a:cubicBezTo>
                    <a:cubicBezTo>
                      <a:pt x="119545" y="162029"/>
                      <a:pt x="365883" y="-707"/>
                      <a:pt x="643858" y="-707"/>
                    </a:cubicBezTo>
                    <a:lnTo>
                      <a:pt x="1617965" y="-707"/>
                    </a:lnTo>
                    <a:cubicBezTo>
                      <a:pt x="1972843" y="-650"/>
                      <a:pt x="2259827" y="263777"/>
                      <a:pt x="2259827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0DBBC557-3FA8-1886-0D2D-EE9AD721A3FA}"/>
                  </a:ext>
                </a:extLst>
              </p:cNvPr>
              <p:cNvSpPr txBox="1"/>
              <p:nvPr/>
            </p:nvSpPr>
            <p:spPr>
              <a:xfrm>
                <a:off x="6894446" y="4899093"/>
                <a:ext cx="1676497" cy="10435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spcBef>
                    <a:spcPts val="600"/>
                  </a:spcBef>
                </a:pPr>
                <a:r>
                  <a:rPr lang="en-US" sz="13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Research on the Gaps, Overlaps and inconsistencies in qualification recognition in African Countries </a:t>
                </a:r>
                <a:r>
                  <a:rPr lang="en-US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72EEEF0A-AAFF-A860-154D-365A43E51103}"/>
                  </a:ext>
                </a:extLst>
              </p:cNvPr>
              <p:cNvSpPr txBox="1"/>
              <p:nvPr/>
            </p:nvSpPr>
            <p:spPr>
              <a:xfrm>
                <a:off x="7442390" y="4205840"/>
                <a:ext cx="580608" cy="523220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  <a:latin typeface="Lora" pitchFamily="2" charset="0"/>
                  </a:rPr>
                  <a:t>07</a:t>
                </a:r>
                <a:endParaRPr lang="en-IN" sz="2800" b="1" dirty="0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1C049B7D-E8C4-0701-9DAC-64AE74FD26E5}"/>
                </a:ext>
              </a:extLst>
            </p:cNvPr>
            <p:cNvGrpSpPr/>
            <p:nvPr/>
          </p:nvGrpSpPr>
          <p:grpSpPr>
            <a:xfrm>
              <a:off x="9064134" y="4167740"/>
              <a:ext cx="2699543" cy="2011670"/>
              <a:chOff x="9064134" y="4205840"/>
              <a:chExt cx="2699543" cy="2011670"/>
            </a:xfrm>
          </p:grpSpPr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F26DF098-1758-063B-AB7B-27C96DF7D772}"/>
                  </a:ext>
                </a:extLst>
              </p:cNvPr>
              <p:cNvSpPr/>
              <p:nvPr/>
            </p:nvSpPr>
            <p:spPr>
              <a:xfrm>
                <a:off x="9064134" y="4915226"/>
                <a:ext cx="2486322" cy="1302284"/>
              </a:xfrm>
              <a:custGeom>
                <a:avLst/>
                <a:gdLst>
                  <a:gd name="connsiteX0" fmla="*/ 1773492 w 2486322"/>
                  <a:gd name="connsiteY0" fmla="*/ 1301578 h 1302284"/>
                  <a:gd name="connsiteX1" fmla="*/ 712132 w 2486322"/>
                  <a:gd name="connsiteY1" fmla="*/ 1301578 h 1302284"/>
                  <a:gd name="connsiteX2" fmla="*/ 43268 w 2486322"/>
                  <a:gd name="connsiteY2" fmla="*/ 858634 h 1302284"/>
                  <a:gd name="connsiteX3" fmla="*/ -255 w 2486322"/>
                  <a:gd name="connsiteY3" fmla="*/ 650483 h 1302284"/>
                  <a:gd name="connsiteX4" fmla="*/ 38499 w 2486322"/>
                  <a:gd name="connsiteY4" fmla="*/ 446741 h 1302284"/>
                  <a:gd name="connsiteX5" fmla="*/ 712132 w 2486322"/>
                  <a:gd name="connsiteY5" fmla="*/ -707 h 1302284"/>
                  <a:gd name="connsiteX6" fmla="*/ 1773587 w 2486322"/>
                  <a:gd name="connsiteY6" fmla="*/ -707 h 1302284"/>
                  <a:gd name="connsiteX7" fmla="*/ 2486068 w 2486322"/>
                  <a:gd name="connsiteY7" fmla="*/ 650426 h 1302284"/>
                  <a:gd name="connsiteX8" fmla="*/ 1773492 w 2486322"/>
                  <a:gd name="connsiteY8" fmla="*/ 1301578 h 13022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22" h="1302284">
                    <a:moveTo>
                      <a:pt x="1773492" y="1301578"/>
                    </a:moveTo>
                    <a:lnTo>
                      <a:pt x="712132" y="1301578"/>
                    </a:lnTo>
                    <a:cubicBezTo>
                      <a:pt x="397105" y="1301578"/>
                      <a:pt x="130521" y="1115510"/>
                      <a:pt x="43268" y="858634"/>
                    </a:cubicBezTo>
                    <a:cubicBezTo>
                      <a:pt x="14562" y="792990"/>
                      <a:pt x="-273" y="722125"/>
                      <a:pt x="-255" y="650483"/>
                    </a:cubicBezTo>
                    <a:cubicBezTo>
                      <a:pt x="48" y="580771"/>
                      <a:pt x="13181" y="511703"/>
                      <a:pt x="38499" y="446741"/>
                    </a:cubicBezTo>
                    <a:cubicBezTo>
                      <a:pt x="130426" y="185342"/>
                      <a:pt x="397011" y="-707"/>
                      <a:pt x="712132" y="-707"/>
                    </a:cubicBezTo>
                    <a:lnTo>
                      <a:pt x="1773587" y="-707"/>
                    </a:lnTo>
                    <a:cubicBezTo>
                      <a:pt x="2170965" y="-707"/>
                      <a:pt x="2486068" y="291650"/>
                      <a:pt x="2486068" y="650426"/>
                    </a:cubicBezTo>
                    <a:cubicBezTo>
                      <a:pt x="2485973" y="1013649"/>
                      <a:pt x="2170927" y="1301578"/>
                      <a:pt x="1773492" y="1301578"/>
                    </a:cubicBezTo>
                    <a:close/>
                  </a:path>
                </a:pathLst>
              </a:custGeom>
              <a:solidFill>
                <a:schemeClr val="tx2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6656831C-106B-8E3E-EC8F-41AD7F7DFB49}"/>
                  </a:ext>
                </a:extLst>
              </p:cNvPr>
              <p:cNvSpPr/>
              <p:nvPr/>
            </p:nvSpPr>
            <p:spPr>
              <a:xfrm>
                <a:off x="9167468" y="4708779"/>
                <a:ext cx="2596209" cy="1453326"/>
              </a:xfrm>
              <a:custGeom>
                <a:avLst/>
                <a:gdLst>
                  <a:gd name="connsiteX0" fmla="*/ 1640483 w 2305192"/>
                  <a:gd name="connsiteY0" fmla="*/ -707 h 1453326"/>
                  <a:gd name="connsiteX1" fmla="*/ 666451 w 2305192"/>
                  <a:gd name="connsiteY1" fmla="*/ -707 h 1453326"/>
                  <a:gd name="connsiteX2" fmla="*/ 35887 w 2305192"/>
                  <a:gd name="connsiteY2" fmla="*/ 417487 h 1453326"/>
                  <a:gd name="connsiteX3" fmla="*/ -255 w 2305192"/>
                  <a:gd name="connsiteY3" fmla="*/ 609610 h 1453326"/>
                  <a:gd name="connsiteX4" fmla="*/ 42661 w 2305192"/>
                  <a:gd name="connsiteY4" fmla="*/ 803966 h 1453326"/>
                  <a:gd name="connsiteX5" fmla="*/ 655135 w 2305192"/>
                  <a:gd name="connsiteY5" fmla="*/ 1217561 h 1453326"/>
                  <a:gd name="connsiteX6" fmla="*/ 677843 w 2305192"/>
                  <a:gd name="connsiteY6" fmla="*/ 1452620 h 1453326"/>
                  <a:gd name="connsiteX7" fmla="*/ 885747 w 2305192"/>
                  <a:gd name="connsiteY7" fmla="*/ 1217561 h 1453326"/>
                  <a:gd name="connsiteX8" fmla="*/ 1640483 w 2305192"/>
                  <a:gd name="connsiteY8" fmla="*/ 1217561 h 1453326"/>
                  <a:gd name="connsiteX9" fmla="*/ 2304938 w 2305192"/>
                  <a:gd name="connsiteY9" fmla="*/ 609610 h 1453326"/>
                  <a:gd name="connsiteX10" fmla="*/ 1640483 w 2305192"/>
                  <a:gd name="connsiteY10" fmla="*/ -707 h 1453326"/>
                  <a:gd name="connsiteX11" fmla="*/ 1640483 w 2305192"/>
                  <a:gd name="connsiteY11" fmla="*/ 1194872 h 1453326"/>
                  <a:gd name="connsiteX12" fmla="*/ 874394 w 2305192"/>
                  <a:gd name="connsiteY12" fmla="*/ 1194872 h 1453326"/>
                  <a:gd name="connsiteX13" fmla="*/ 695839 w 2305192"/>
                  <a:gd name="connsiteY13" fmla="*/ 1398273 h 1453326"/>
                  <a:gd name="connsiteX14" fmla="*/ 677768 w 2305192"/>
                  <a:gd name="connsiteY14" fmla="*/ 1206169 h 1453326"/>
                  <a:gd name="connsiteX15" fmla="*/ 675497 w 2305192"/>
                  <a:gd name="connsiteY15" fmla="*/ 1194816 h 1453326"/>
                  <a:gd name="connsiteX16" fmla="*/ 666451 w 2305192"/>
                  <a:gd name="connsiteY16" fmla="*/ 1194816 h 1453326"/>
                  <a:gd name="connsiteX17" fmla="*/ 63023 w 2305192"/>
                  <a:gd name="connsiteY17" fmla="*/ 794769 h 1453326"/>
                  <a:gd name="connsiteX18" fmla="*/ 22339 w 2305192"/>
                  <a:gd name="connsiteY18" fmla="*/ 609458 h 1453326"/>
                  <a:gd name="connsiteX19" fmla="*/ 58500 w 2305192"/>
                  <a:gd name="connsiteY19" fmla="*/ 424128 h 1453326"/>
                  <a:gd name="connsiteX20" fmla="*/ 666451 w 2305192"/>
                  <a:gd name="connsiteY20" fmla="*/ 21830 h 1453326"/>
                  <a:gd name="connsiteX21" fmla="*/ 1640483 w 2305192"/>
                  <a:gd name="connsiteY21" fmla="*/ 21830 h 1453326"/>
                  <a:gd name="connsiteX22" fmla="*/ 2282344 w 2305192"/>
                  <a:gd name="connsiteY22" fmla="*/ 609458 h 1453326"/>
                  <a:gd name="connsiteX23" fmla="*/ 1640483 w 2305192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192" h="1453326">
                    <a:moveTo>
                      <a:pt x="1640483" y="-707"/>
                    </a:moveTo>
                    <a:lnTo>
                      <a:pt x="666451" y="-707"/>
                    </a:lnTo>
                    <a:cubicBezTo>
                      <a:pt x="377160" y="-707"/>
                      <a:pt x="124049" y="166533"/>
                      <a:pt x="35887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61" y="803966"/>
                    </a:cubicBezTo>
                    <a:cubicBezTo>
                      <a:pt x="124029" y="1048070"/>
                      <a:pt x="370367" y="1213038"/>
                      <a:pt x="655135" y="1217561"/>
                    </a:cubicBezTo>
                    <a:lnTo>
                      <a:pt x="677843" y="1452620"/>
                    </a:lnTo>
                    <a:lnTo>
                      <a:pt x="885747" y="1217561"/>
                    </a:lnTo>
                    <a:lnTo>
                      <a:pt x="1640483" y="1217561"/>
                    </a:lnTo>
                    <a:cubicBezTo>
                      <a:pt x="2013376" y="1217561"/>
                      <a:pt x="2304938" y="950863"/>
                      <a:pt x="2304938" y="609610"/>
                    </a:cubicBezTo>
                    <a:cubicBezTo>
                      <a:pt x="2305014" y="272746"/>
                      <a:pt x="2006695" y="-707"/>
                      <a:pt x="1640483" y="-707"/>
                    </a:cubicBezTo>
                    <a:close/>
                    <a:moveTo>
                      <a:pt x="1640483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68" y="1206169"/>
                    </a:lnTo>
                    <a:lnTo>
                      <a:pt x="675497" y="1194816"/>
                    </a:lnTo>
                    <a:lnTo>
                      <a:pt x="666451" y="1194816"/>
                    </a:lnTo>
                    <a:cubicBezTo>
                      <a:pt x="386205" y="1194816"/>
                      <a:pt x="144353" y="1034332"/>
                      <a:pt x="63023" y="794769"/>
                    </a:cubicBezTo>
                    <a:cubicBezTo>
                      <a:pt x="36209" y="736676"/>
                      <a:pt x="22319" y="673455"/>
                      <a:pt x="22339" y="609458"/>
                    </a:cubicBezTo>
                    <a:cubicBezTo>
                      <a:pt x="22339" y="548432"/>
                      <a:pt x="35887" y="485136"/>
                      <a:pt x="58500" y="424128"/>
                    </a:cubicBezTo>
                    <a:cubicBezTo>
                      <a:pt x="142120" y="184566"/>
                      <a:pt x="388475" y="21830"/>
                      <a:pt x="666451" y="21830"/>
                    </a:cubicBezTo>
                    <a:lnTo>
                      <a:pt x="1640483" y="21830"/>
                    </a:lnTo>
                    <a:cubicBezTo>
                      <a:pt x="1995304" y="21830"/>
                      <a:pt x="2282344" y="286257"/>
                      <a:pt x="2282344" y="609458"/>
                    </a:cubicBezTo>
                    <a:cubicBezTo>
                      <a:pt x="2282420" y="937220"/>
                      <a:pt x="1999902" y="1194872"/>
                      <a:pt x="1640483" y="1194872"/>
                    </a:cubicBezTo>
                    <a:close/>
                  </a:path>
                </a:pathLst>
              </a:custGeom>
              <a:solidFill>
                <a:schemeClr val="tx2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EC79E0B4-7517-71F8-A65C-4C145CD374AC}"/>
                  </a:ext>
                </a:extLst>
              </p:cNvPr>
              <p:cNvSpPr/>
              <p:nvPr/>
            </p:nvSpPr>
            <p:spPr>
              <a:xfrm>
                <a:off x="9199903" y="4731316"/>
                <a:ext cx="2541219" cy="1376443"/>
              </a:xfrm>
              <a:custGeom>
                <a:avLst/>
                <a:gdLst>
                  <a:gd name="connsiteX0" fmla="*/ 2259827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00 w 2260081"/>
                  <a:gd name="connsiteY2" fmla="*/ 1172336 h 1376443"/>
                  <a:gd name="connsiteX3" fmla="*/ 673245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03 w 2260081"/>
                  <a:gd name="connsiteY5" fmla="*/ 1172279 h 1376443"/>
                  <a:gd name="connsiteX6" fmla="*/ 643857 w 2260081"/>
                  <a:gd name="connsiteY6" fmla="*/ 1172279 h 1376443"/>
                  <a:gd name="connsiteX7" fmla="*/ 40429 w 2260081"/>
                  <a:gd name="connsiteY7" fmla="*/ 772232 h 1376443"/>
                  <a:gd name="connsiteX8" fmla="*/ -255 w 2260081"/>
                  <a:gd name="connsiteY8" fmla="*/ 586921 h 1376443"/>
                  <a:gd name="connsiteX9" fmla="*/ 35906 w 2260081"/>
                  <a:gd name="connsiteY9" fmla="*/ 401591 h 1376443"/>
                  <a:gd name="connsiteX10" fmla="*/ 643857 w 2260081"/>
                  <a:gd name="connsiteY10" fmla="*/ -707 h 1376443"/>
                  <a:gd name="connsiteX11" fmla="*/ 1617889 w 2260081"/>
                  <a:gd name="connsiteY11" fmla="*/ -707 h 1376443"/>
                  <a:gd name="connsiteX12" fmla="*/ 2259827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7" y="586978"/>
                    </a:moveTo>
                    <a:cubicBezTo>
                      <a:pt x="2259827" y="914683"/>
                      <a:pt x="1977309" y="1172336"/>
                      <a:pt x="1617965" y="1172336"/>
                    </a:cubicBezTo>
                    <a:lnTo>
                      <a:pt x="851800" y="1172336"/>
                    </a:lnTo>
                    <a:lnTo>
                      <a:pt x="673245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7" y="1172279"/>
                    </a:lnTo>
                    <a:cubicBezTo>
                      <a:pt x="363612" y="1172279"/>
                      <a:pt x="121759" y="1011795"/>
                      <a:pt x="40429" y="772232"/>
                    </a:cubicBezTo>
                    <a:cubicBezTo>
                      <a:pt x="13616" y="714139"/>
                      <a:pt x="-274" y="650918"/>
                      <a:pt x="-255" y="586921"/>
                    </a:cubicBezTo>
                    <a:cubicBezTo>
                      <a:pt x="-255" y="525895"/>
                      <a:pt x="13293" y="462599"/>
                      <a:pt x="35906" y="401591"/>
                    </a:cubicBezTo>
                    <a:cubicBezTo>
                      <a:pt x="119526" y="162029"/>
                      <a:pt x="365882" y="-707"/>
                      <a:pt x="643857" y="-707"/>
                    </a:cubicBezTo>
                    <a:lnTo>
                      <a:pt x="1617889" y="-707"/>
                    </a:lnTo>
                    <a:cubicBezTo>
                      <a:pt x="1972786" y="-650"/>
                      <a:pt x="2259827" y="263777"/>
                      <a:pt x="2259827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9A1A98A-06D4-1B09-828C-AA3659831CFC}"/>
                  </a:ext>
                </a:extLst>
              </p:cNvPr>
              <p:cNvSpPr txBox="1"/>
              <p:nvPr/>
            </p:nvSpPr>
            <p:spPr>
              <a:xfrm>
                <a:off x="9447242" y="4922795"/>
                <a:ext cx="2065319" cy="85844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spcBef>
                    <a:spcPts val="600"/>
                  </a:spcBef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RPL/VAE Standards to facilitate mobility in Higher Education and the World of Work for youths in Africa</a:t>
                </a:r>
                <a:endPara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E6326A3B-DC04-22F6-133F-6E18E25FCC08}"/>
                  </a:ext>
                </a:extLst>
              </p:cNvPr>
              <p:cNvSpPr txBox="1"/>
              <p:nvPr/>
            </p:nvSpPr>
            <p:spPr>
              <a:xfrm>
                <a:off x="10302342" y="4205840"/>
                <a:ext cx="617478" cy="523220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  <a:latin typeface="Lora" pitchFamily="2" charset="0"/>
                  </a:rPr>
                  <a:t>08</a:t>
                </a:r>
                <a:endParaRPr lang="en-IN" sz="2800" b="1" dirty="0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B223828-C656-7F87-B4F8-9EB461984BAA}"/>
                </a:ext>
              </a:extLst>
            </p:cNvPr>
            <p:cNvGrpSpPr/>
            <p:nvPr/>
          </p:nvGrpSpPr>
          <p:grpSpPr>
            <a:xfrm>
              <a:off x="428323" y="1667505"/>
              <a:ext cx="2699865" cy="2011670"/>
              <a:chOff x="428323" y="1667505"/>
              <a:chExt cx="2699865" cy="2011670"/>
            </a:xfrm>
          </p:grpSpPr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8F521F47-24AB-4727-6C1C-16C85F55C55B}"/>
                  </a:ext>
                </a:extLst>
              </p:cNvPr>
              <p:cNvSpPr/>
              <p:nvPr/>
            </p:nvSpPr>
            <p:spPr>
              <a:xfrm>
                <a:off x="428323" y="2376891"/>
                <a:ext cx="2486397" cy="1302284"/>
              </a:xfrm>
              <a:custGeom>
                <a:avLst/>
                <a:gdLst>
                  <a:gd name="connsiteX0" fmla="*/ 1773662 w 2486397"/>
                  <a:gd name="connsiteY0" fmla="*/ 1301578 h 1302284"/>
                  <a:gd name="connsiteX1" fmla="*/ 712207 w 2486397"/>
                  <a:gd name="connsiteY1" fmla="*/ 1301578 h 1302284"/>
                  <a:gd name="connsiteX2" fmla="*/ 43362 w 2486397"/>
                  <a:gd name="connsiteY2" fmla="*/ 858634 h 1302284"/>
                  <a:gd name="connsiteX3" fmla="*/ -255 w 2486397"/>
                  <a:gd name="connsiteY3" fmla="*/ 650483 h 1302284"/>
                  <a:gd name="connsiteX4" fmla="*/ 38499 w 2486397"/>
                  <a:gd name="connsiteY4" fmla="*/ 446741 h 1302284"/>
                  <a:gd name="connsiteX5" fmla="*/ 712207 w 2486397"/>
                  <a:gd name="connsiteY5" fmla="*/ -707 h 1302284"/>
                  <a:gd name="connsiteX6" fmla="*/ 1773662 w 2486397"/>
                  <a:gd name="connsiteY6" fmla="*/ -707 h 1302284"/>
                  <a:gd name="connsiteX7" fmla="*/ 2486143 w 2486397"/>
                  <a:gd name="connsiteY7" fmla="*/ 650426 h 1302284"/>
                  <a:gd name="connsiteX8" fmla="*/ 1773662 w 2486397"/>
                  <a:gd name="connsiteY8" fmla="*/ 1301578 h 13022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97" h="1302284">
                    <a:moveTo>
                      <a:pt x="1773662" y="1301578"/>
                    </a:moveTo>
                    <a:lnTo>
                      <a:pt x="712207" y="1301578"/>
                    </a:lnTo>
                    <a:cubicBezTo>
                      <a:pt x="397181" y="1301578"/>
                      <a:pt x="130596" y="1115510"/>
                      <a:pt x="43362" y="858634"/>
                    </a:cubicBezTo>
                    <a:cubicBezTo>
                      <a:pt x="14609" y="793009"/>
                      <a:pt x="-243" y="722125"/>
                      <a:pt x="-255" y="650483"/>
                    </a:cubicBezTo>
                    <a:cubicBezTo>
                      <a:pt x="52" y="580771"/>
                      <a:pt x="13190" y="511703"/>
                      <a:pt x="38499" y="446741"/>
                    </a:cubicBezTo>
                    <a:cubicBezTo>
                      <a:pt x="130653" y="185342"/>
                      <a:pt x="397181" y="-707"/>
                      <a:pt x="712207" y="-707"/>
                    </a:cubicBezTo>
                    <a:lnTo>
                      <a:pt x="1773662" y="-707"/>
                    </a:lnTo>
                    <a:cubicBezTo>
                      <a:pt x="2171041" y="-707"/>
                      <a:pt x="2486143" y="291650"/>
                      <a:pt x="2486143" y="650426"/>
                    </a:cubicBezTo>
                    <a:cubicBezTo>
                      <a:pt x="2486143" y="1013649"/>
                      <a:pt x="2171097" y="1301578"/>
                      <a:pt x="1773662" y="130157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B326B45F-3A28-6B59-6CF6-0D584CAFF2AB}"/>
                  </a:ext>
                </a:extLst>
              </p:cNvPr>
              <p:cNvSpPr/>
              <p:nvPr/>
            </p:nvSpPr>
            <p:spPr>
              <a:xfrm>
                <a:off x="656798" y="2170444"/>
                <a:ext cx="2471390" cy="1453326"/>
              </a:xfrm>
              <a:custGeom>
                <a:avLst/>
                <a:gdLst>
                  <a:gd name="connsiteX0" fmla="*/ 1640559 w 2305344"/>
                  <a:gd name="connsiteY0" fmla="*/ -707 h 1453326"/>
                  <a:gd name="connsiteX1" fmla="*/ 666452 w 2305344"/>
                  <a:gd name="connsiteY1" fmla="*/ -707 h 1453326"/>
                  <a:gd name="connsiteX2" fmla="*/ 35888 w 2305344"/>
                  <a:gd name="connsiteY2" fmla="*/ 417487 h 1453326"/>
                  <a:gd name="connsiteX3" fmla="*/ -255 w 2305344"/>
                  <a:gd name="connsiteY3" fmla="*/ 609610 h 1453326"/>
                  <a:gd name="connsiteX4" fmla="*/ 42662 w 2305344"/>
                  <a:gd name="connsiteY4" fmla="*/ 803966 h 1453326"/>
                  <a:gd name="connsiteX5" fmla="*/ 655136 w 2305344"/>
                  <a:gd name="connsiteY5" fmla="*/ 1217561 h 1453326"/>
                  <a:gd name="connsiteX6" fmla="*/ 677843 w 2305344"/>
                  <a:gd name="connsiteY6" fmla="*/ 1452620 h 1453326"/>
                  <a:gd name="connsiteX7" fmla="*/ 885748 w 2305344"/>
                  <a:gd name="connsiteY7" fmla="*/ 1217561 h 1453326"/>
                  <a:gd name="connsiteX8" fmla="*/ 1640635 w 2305344"/>
                  <a:gd name="connsiteY8" fmla="*/ 1217561 h 1453326"/>
                  <a:gd name="connsiteX9" fmla="*/ 2305090 w 2305344"/>
                  <a:gd name="connsiteY9" fmla="*/ 609610 h 1453326"/>
                  <a:gd name="connsiteX10" fmla="*/ 1640559 w 2305344"/>
                  <a:gd name="connsiteY10" fmla="*/ -707 h 1453326"/>
                  <a:gd name="connsiteX11" fmla="*/ 1640559 w 2305344"/>
                  <a:gd name="connsiteY11" fmla="*/ 1194872 h 1453326"/>
                  <a:gd name="connsiteX12" fmla="*/ 874394 w 2305344"/>
                  <a:gd name="connsiteY12" fmla="*/ 1194872 h 1453326"/>
                  <a:gd name="connsiteX13" fmla="*/ 695839 w 2305344"/>
                  <a:gd name="connsiteY13" fmla="*/ 1398273 h 1453326"/>
                  <a:gd name="connsiteX14" fmla="*/ 677768 w 2305344"/>
                  <a:gd name="connsiteY14" fmla="*/ 1206169 h 1453326"/>
                  <a:gd name="connsiteX15" fmla="*/ 675497 w 2305344"/>
                  <a:gd name="connsiteY15" fmla="*/ 1194816 h 1453326"/>
                  <a:gd name="connsiteX16" fmla="*/ 666452 w 2305344"/>
                  <a:gd name="connsiteY16" fmla="*/ 1194816 h 1453326"/>
                  <a:gd name="connsiteX17" fmla="*/ 63023 w 2305344"/>
                  <a:gd name="connsiteY17" fmla="*/ 794769 h 1453326"/>
                  <a:gd name="connsiteX18" fmla="*/ 22339 w 2305344"/>
                  <a:gd name="connsiteY18" fmla="*/ 609458 h 1453326"/>
                  <a:gd name="connsiteX19" fmla="*/ 58500 w 2305344"/>
                  <a:gd name="connsiteY19" fmla="*/ 424128 h 1453326"/>
                  <a:gd name="connsiteX20" fmla="*/ 666452 w 2305344"/>
                  <a:gd name="connsiteY20" fmla="*/ 21830 h 1453326"/>
                  <a:gd name="connsiteX21" fmla="*/ 1640559 w 2305344"/>
                  <a:gd name="connsiteY21" fmla="*/ 21830 h 1453326"/>
                  <a:gd name="connsiteX22" fmla="*/ 2282420 w 2305344"/>
                  <a:gd name="connsiteY22" fmla="*/ 609458 h 1453326"/>
                  <a:gd name="connsiteX23" fmla="*/ 1640559 w 2305344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44" h="1453326">
                    <a:moveTo>
                      <a:pt x="1640559" y="-707"/>
                    </a:moveTo>
                    <a:lnTo>
                      <a:pt x="666452" y="-707"/>
                    </a:lnTo>
                    <a:cubicBezTo>
                      <a:pt x="377160" y="-707"/>
                      <a:pt x="124049" y="166533"/>
                      <a:pt x="35888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62" y="803966"/>
                    </a:cubicBezTo>
                    <a:cubicBezTo>
                      <a:pt x="124030" y="1048070"/>
                      <a:pt x="370367" y="1213038"/>
                      <a:pt x="655136" y="1217561"/>
                    </a:cubicBezTo>
                    <a:lnTo>
                      <a:pt x="677843" y="1452620"/>
                    </a:lnTo>
                    <a:lnTo>
                      <a:pt x="885748" y="1217561"/>
                    </a:lnTo>
                    <a:lnTo>
                      <a:pt x="1640635" y="1217561"/>
                    </a:lnTo>
                    <a:cubicBezTo>
                      <a:pt x="2013527" y="1217561"/>
                      <a:pt x="2305090" y="950863"/>
                      <a:pt x="2305090" y="609610"/>
                    </a:cubicBezTo>
                    <a:cubicBezTo>
                      <a:pt x="2305014" y="272746"/>
                      <a:pt x="2006696" y="-707"/>
                      <a:pt x="1640559" y="-707"/>
                    </a:cubicBezTo>
                    <a:close/>
                    <a:moveTo>
                      <a:pt x="1640559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68" y="1206169"/>
                    </a:lnTo>
                    <a:lnTo>
                      <a:pt x="675497" y="1194816"/>
                    </a:lnTo>
                    <a:lnTo>
                      <a:pt x="666452" y="1194816"/>
                    </a:lnTo>
                    <a:cubicBezTo>
                      <a:pt x="386205" y="1194816"/>
                      <a:pt x="144353" y="1034332"/>
                      <a:pt x="63023" y="794769"/>
                    </a:cubicBezTo>
                    <a:cubicBezTo>
                      <a:pt x="36204" y="736676"/>
                      <a:pt x="22322" y="673455"/>
                      <a:pt x="22339" y="609458"/>
                    </a:cubicBezTo>
                    <a:cubicBezTo>
                      <a:pt x="22339" y="548432"/>
                      <a:pt x="35888" y="485136"/>
                      <a:pt x="58500" y="424128"/>
                    </a:cubicBezTo>
                    <a:cubicBezTo>
                      <a:pt x="142120" y="184566"/>
                      <a:pt x="388476" y="21830"/>
                      <a:pt x="666452" y="21830"/>
                    </a:cubicBezTo>
                    <a:lnTo>
                      <a:pt x="1640559" y="21830"/>
                    </a:lnTo>
                    <a:cubicBezTo>
                      <a:pt x="1995380" y="21830"/>
                      <a:pt x="2282420" y="286257"/>
                      <a:pt x="2282420" y="609458"/>
                    </a:cubicBezTo>
                    <a:cubicBezTo>
                      <a:pt x="2282420" y="937220"/>
                      <a:pt x="1999903" y="1194872"/>
                      <a:pt x="1640559" y="1194872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D4D42BC3-F0E0-0C89-0AF6-63640FF1FEC9}"/>
                  </a:ext>
                </a:extLst>
              </p:cNvPr>
              <p:cNvSpPr/>
              <p:nvPr/>
            </p:nvSpPr>
            <p:spPr>
              <a:xfrm>
                <a:off x="656798" y="2192981"/>
                <a:ext cx="2448759" cy="1376443"/>
              </a:xfrm>
              <a:custGeom>
                <a:avLst/>
                <a:gdLst>
                  <a:gd name="connsiteX0" fmla="*/ 2259826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01 w 2260081"/>
                  <a:gd name="connsiteY2" fmla="*/ 1172336 h 1376443"/>
                  <a:gd name="connsiteX3" fmla="*/ 673245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03 w 2260081"/>
                  <a:gd name="connsiteY5" fmla="*/ 1172279 h 1376443"/>
                  <a:gd name="connsiteX6" fmla="*/ 643858 w 2260081"/>
                  <a:gd name="connsiteY6" fmla="*/ 1172279 h 1376443"/>
                  <a:gd name="connsiteX7" fmla="*/ 40429 w 2260081"/>
                  <a:gd name="connsiteY7" fmla="*/ 772232 h 1376443"/>
                  <a:gd name="connsiteX8" fmla="*/ -255 w 2260081"/>
                  <a:gd name="connsiteY8" fmla="*/ 586921 h 1376443"/>
                  <a:gd name="connsiteX9" fmla="*/ 35907 w 2260081"/>
                  <a:gd name="connsiteY9" fmla="*/ 401591 h 1376443"/>
                  <a:gd name="connsiteX10" fmla="*/ 643858 w 2260081"/>
                  <a:gd name="connsiteY10" fmla="*/ -707 h 1376443"/>
                  <a:gd name="connsiteX11" fmla="*/ 1617965 w 2260081"/>
                  <a:gd name="connsiteY11" fmla="*/ -707 h 1376443"/>
                  <a:gd name="connsiteX12" fmla="*/ 2259826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6" y="586978"/>
                    </a:moveTo>
                    <a:cubicBezTo>
                      <a:pt x="2259826" y="914683"/>
                      <a:pt x="1977309" y="1172336"/>
                      <a:pt x="1617965" y="1172336"/>
                    </a:cubicBezTo>
                    <a:lnTo>
                      <a:pt x="851801" y="1172336"/>
                    </a:lnTo>
                    <a:lnTo>
                      <a:pt x="673245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8" y="1172279"/>
                    </a:lnTo>
                    <a:cubicBezTo>
                      <a:pt x="363611" y="1172279"/>
                      <a:pt x="121759" y="1011795"/>
                      <a:pt x="40429" y="772232"/>
                    </a:cubicBezTo>
                    <a:cubicBezTo>
                      <a:pt x="13610" y="714139"/>
                      <a:pt x="-272" y="650918"/>
                      <a:pt x="-255" y="586921"/>
                    </a:cubicBezTo>
                    <a:cubicBezTo>
                      <a:pt x="-255" y="525895"/>
                      <a:pt x="13294" y="462599"/>
                      <a:pt x="35907" y="401591"/>
                    </a:cubicBezTo>
                    <a:cubicBezTo>
                      <a:pt x="119526" y="162029"/>
                      <a:pt x="365882" y="-707"/>
                      <a:pt x="643858" y="-707"/>
                    </a:cubicBezTo>
                    <a:lnTo>
                      <a:pt x="1617965" y="-707"/>
                    </a:lnTo>
                    <a:cubicBezTo>
                      <a:pt x="1972787" y="-650"/>
                      <a:pt x="2259826" y="263777"/>
                      <a:pt x="2259826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01097B44-6700-9BA6-2AF7-98424884B2FA}"/>
                  </a:ext>
                </a:extLst>
              </p:cNvPr>
              <p:cNvSpPr txBox="1"/>
              <p:nvPr/>
            </p:nvSpPr>
            <p:spPr>
              <a:xfrm>
                <a:off x="1092749" y="2360758"/>
                <a:ext cx="1765535" cy="93648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spcBef>
                    <a:spcPts val="600"/>
                  </a:spcBef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Investigate </a:t>
                </a: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ow RPL/VAE can be Implemented in Higher Education in Africa</a:t>
                </a:r>
                <a:endPara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4863F566-4C56-4B57-5151-125AE8D9601E}"/>
                  </a:ext>
                </a:extLst>
              </p:cNvPr>
              <p:cNvSpPr txBox="1"/>
              <p:nvPr/>
            </p:nvSpPr>
            <p:spPr>
              <a:xfrm>
                <a:off x="1696433" y="1667505"/>
                <a:ext cx="55816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  <a:latin typeface="Lora" pitchFamily="2" charset="0"/>
                  </a:rPr>
                  <a:t>01</a:t>
                </a:r>
                <a:endParaRPr lang="en-IN" sz="2800" b="1" dirty="0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E73278E-815A-DE44-3433-982CBF9C6B7C}"/>
                </a:ext>
              </a:extLst>
            </p:cNvPr>
            <p:cNvGrpSpPr/>
            <p:nvPr/>
          </p:nvGrpSpPr>
          <p:grpSpPr>
            <a:xfrm>
              <a:off x="3306945" y="1533039"/>
              <a:ext cx="2699789" cy="2146137"/>
              <a:chOff x="3306945" y="1533039"/>
              <a:chExt cx="2699789" cy="2146137"/>
            </a:xfrm>
          </p:grpSpPr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9062AD34-587F-6026-B383-8251264261DB}"/>
                  </a:ext>
                </a:extLst>
              </p:cNvPr>
              <p:cNvSpPr/>
              <p:nvPr/>
            </p:nvSpPr>
            <p:spPr>
              <a:xfrm>
                <a:off x="3306945" y="2376948"/>
                <a:ext cx="2486340" cy="1302228"/>
              </a:xfrm>
              <a:custGeom>
                <a:avLst/>
                <a:gdLst>
                  <a:gd name="connsiteX0" fmla="*/ 1773567 w 2486340"/>
                  <a:gd name="connsiteY0" fmla="*/ 1301521 h 1302228"/>
                  <a:gd name="connsiteX1" fmla="*/ 712132 w 2486340"/>
                  <a:gd name="connsiteY1" fmla="*/ 1301521 h 1302228"/>
                  <a:gd name="connsiteX2" fmla="*/ 43268 w 2486340"/>
                  <a:gd name="connsiteY2" fmla="*/ 858577 h 1302228"/>
                  <a:gd name="connsiteX3" fmla="*/ -255 w 2486340"/>
                  <a:gd name="connsiteY3" fmla="*/ 650426 h 1302228"/>
                  <a:gd name="connsiteX4" fmla="*/ 38499 w 2486340"/>
                  <a:gd name="connsiteY4" fmla="*/ 446684 h 1302228"/>
                  <a:gd name="connsiteX5" fmla="*/ 712151 w 2486340"/>
                  <a:gd name="connsiteY5" fmla="*/ -707 h 1302228"/>
                  <a:gd name="connsiteX6" fmla="*/ 1773586 w 2486340"/>
                  <a:gd name="connsiteY6" fmla="*/ -707 h 1302228"/>
                  <a:gd name="connsiteX7" fmla="*/ 2486086 w 2486340"/>
                  <a:gd name="connsiteY7" fmla="*/ 650426 h 1302228"/>
                  <a:gd name="connsiteX8" fmla="*/ 1773567 w 2486340"/>
                  <a:gd name="connsiteY8" fmla="*/ 1301521 h 13022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40" h="1302228">
                    <a:moveTo>
                      <a:pt x="1773567" y="1301521"/>
                    </a:moveTo>
                    <a:lnTo>
                      <a:pt x="712132" y="1301521"/>
                    </a:lnTo>
                    <a:cubicBezTo>
                      <a:pt x="397105" y="1301521"/>
                      <a:pt x="130502" y="1115454"/>
                      <a:pt x="43268" y="858577"/>
                    </a:cubicBezTo>
                    <a:cubicBezTo>
                      <a:pt x="14543" y="792934"/>
                      <a:pt x="-274" y="722068"/>
                      <a:pt x="-255" y="650426"/>
                    </a:cubicBezTo>
                    <a:cubicBezTo>
                      <a:pt x="48" y="580715"/>
                      <a:pt x="13181" y="511646"/>
                      <a:pt x="38499" y="446684"/>
                    </a:cubicBezTo>
                    <a:cubicBezTo>
                      <a:pt x="130577" y="185361"/>
                      <a:pt x="397181" y="-707"/>
                      <a:pt x="712151" y="-707"/>
                    </a:cubicBezTo>
                    <a:lnTo>
                      <a:pt x="1773586" y="-707"/>
                    </a:lnTo>
                    <a:cubicBezTo>
                      <a:pt x="2170965" y="-707"/>
                      <a:pt x="2486086" y="291650"/>
                      <a:pt x="2486086" y="650426"/>
                    </a:cubicBezTo>
                    <a:cubicBezTo>
                      <a:pt x="2486067" y="1013592"/>
                      <a:pt x="2171022" y="1301521"/>
                      <a:pt x="1773567" y="130152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046DFBDB-E0B1-5406-9901-C9DE4C687948}"/>
                  </a:ext>
                </a:extLst>
              </p:cNvPr>
              <p:cNvSpPr/>
              <p:nvPr/>
            </p:nvSpPr>
            <p:spPr>
              <a:xfrm>
                <a:off x="3431393" y="2170444"/>
                <a:ext cx="2575341" cy="1453326"/>
              </a:xfrm>
              <a:custGeom>
                <a:avLst/>
                <a:gdLst>
                  <a:gd name="connsiteX0" fmla="*/ 1640578 w 2305363"/>
                  <a:gd name="connsiteY0" fmla="*/ -707 h 1453326"/>
                  <a:gd name="connsiteX1" fmla="*/ 666471 w 2305363"/>
                  <a:gd name="connsiteY1" fmla="*/ -707 h 1453326"/>
                  <a:gd name="connsiteX2" fmla="*/ 35888 w 2305363"/>
                  <a:gd name="connsiteY2" fmla="*/ 417487 h 1453326"/>
                  <a:gd name="connsiteX3" fmla="*/ -255 w 2305363"/>
                  <a:gd name="connsiteY3" fmla="*/ 609610 h 1453326"/>
                  <a:gd name="connsiteX4" fmla="*/ 42681 w 2305363"/>
                  <a:gd name="connsiteY4" fmla="*/ 803966 h 1453326"/>
                  <a:gd name="connsiteX5" fmla="*/ 655155 w 2305363"/>
                  <a:gd name="connsiteY5" fmla="*/ 1217561 h 1453326"/>
                  <a:gd name="connsiteX6" fmla="*/ 677862 w 2305363"/>
                  <a:gd name="connsiteY6" fmla="*/ 1452620 h 1453326"/>
                  <a:gd name="connsiteX7" fmla="*/ 885767 w 2305363"/>
                  <a:gd name="connsiteY7" fmla="*/ 1217561 h 1453326"/>
                  <a:gd name="connsiteX8" fmla="*/ 1640654 w 2305363"/>
                  <a:gd name="connsiteY8" fmla="*/ 1217561 h 1453326"/>
                  <a:gd name="connsiteX9" fmla="*/ 2305109 w 2305363"/>
                  <a:gd name="connsiteY9" fmla="*/ 609610 h 1453326"/>
                  <a:gd name="connsiteX10" fmla="*/ 1640578 w 2305363"/>
                  <a:gd name="connsiteY10" fmla="*/ -707 h 1453326"/>
                  <a:gd name="connsiteX11" fmla="*/ 1640578 w 2305363"/>
                  <a:gd name="connsiteY11" fmla="*/ 1194872 h 1453326"/>
                  <a:gd name="connsiteX12" fmla="*/ 874394 w 2305363"/>
                  <a:gd name="connsiteY12" fmla="*/ 1194872 h 1453326"/>
                  <a:gd name="connsiteX13" fmla="*/ 695839 w 2305363"/>
                  <a:gd name="connsiteY13" fmla="*/ 1398273 h 1453326"/>
                  <a:gd name="connsiteX14" fmla="*/ 677787 w 2305363"/>
                  <a:gd name="connsiteY14" fmla="*/ 1206169 h 1453326"/>
                  <a:gd name="connsiteX15" fmla="*/ 675516 w 2305363"/>
                  <a:gd name="connsiteY15" fmla="*/ 1194816 h 1453326"/>
                  <a:gd name="connsiteX16" fmla="*/ 666471 w 2305363"/>
                  <a:gd name="connsiteY16" fmla="*/ 1194816 h 1453326"/>
                  <a:gd name="connsiteX17" fmla="*/ 63042 w 2305363"/>
                  <a:gd name="connsiteY17" fmla="*/ 794769 h 1453326"/>
                  <a:gd name="connsiteX18" fmla="*/ 22358 w 2305363"/>
                  <a:gd name="connsiteY18" fmla="*/ 609458 h 1453326"/>
                  <a:gd name="connsiteX19" fmla="*/ 58519 w 2305363"/>
                  <a:gd name="connsiteY19" fmla="*/ 424128 h 1453326"/>
                  <a:gd name="connsiteX20" fmla="*/ 666471 w 2305363"/>
                  <a:gd name="connsiteY20" fmla="*/ 21830 h 1453326"/>
                  <a:gd name="connsiteX21" fmla="*/ 1640578 w 2305363"/>
                  <a:gd name="connsiteY21" fmla="*/ 21830 h 1453326"/>
                  <a:gd name="connsiteX22" fmla="*/ 2282420 w 2305363"/>
                  <a:gd name="connsiteY22" fmla="*/ 609458 h 1453326"/>
                  <a:gd name="connsiteX23" fmla="*/ 1640578 w 2305363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63" h="1453326">
                    <a:moveTo>
                      <a:pt x="1640578" y="-707"/>
                    </a:moveTo>
                    <a:lnTo>
                      <a:pt x="666471" y="-707"/>
                    </a:lnTo>
                    <a:cubicBezTo>
                      <a:pt x="377160" y="-707"/>
                      <a:pt x="124068" y="166533"/>
                      <a:pt x="35888" y="417487"/>
                    </a:cubicBezTo>
                    <a:cubicBezTo>
                      <a:pt x="13332" y="478513"/>
                      <a:pt x="-255" y="544061"/>
                      <a:pt x="-255" y="609610"/>
                    </a:cubicBezTo>
                    <a:cubicBezTo>
                      <a:pt x="-255" y="675158"/>
                      <a:pt x="13332" y="742940"/>
                      <a:pt x="42681" y="803966"/>
                    </a:cubicBezTo>
                    <a:cubicBezTo>
                      <a:pt x="124049" y="1048070"/>
                      <a:pt x="370386" y="1213038"/>
                      <a:pt x="655155" y="1217561"/>
                    </a:cubicBezTo>
                    <a:lnTo>
                      <a:pt x="677862" y="1452620"/>
                    </a:lnTo>
                    <a:lnTo>
                      <a:pt x="885767" y="1217561"/>
                    </a:lnTo>
                    <a:lnTo>
                      <a:pt x="1640654" y="1217561"/>
                    </a:lnTo>
                    <a:cubicBezTo>
                      <a:pt x="2013546" y="1217561"/>
                      <a:pt x="2305109" y="950863"/>
                      <a:pt x="2305109" y="609610"/>
                    </a:cubicBezTo>
                    <a:cubicBezTo>
                      <a:pt x="2305033" y="272746"/>
                      <a:pt x="2006696" y="-707"/>
                      <a:pt x="1640578" y="-707"/>
                    </a:cubicBezTo>
                    <a:close/>
                    <a:moveTo>
                      <a:pt x="1640578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87" y="1206169"/>
                    </a:lnTo>
                    <a:lnTo>
                      <a:pt x="675516" y="1194816"/>
                    </a:lnTo>
                    <a:lnTo>
                      <a:pt x="666471" y="1194816"/>
                    </a:lnTo>
                    <a:cubicBezTo>
                      <a:pt x="386224" y="1194816"/>
                      <a:pt x="144372" y="1034332"/>
                      <a:pt x="63042" y="794769"/>
                    </a:cubicBezTo>
                    <a:cubicBezTo>
                      <a:pt x="36209" y="736676"/>
                      <a:pt x="22339" y="673455"/>
                      <a:pt x="22358" y="609458"/>
                    </a:cubicBezTo>
                    <a:cubicBezTo>
                      <a:pt x="22358" y="548432"/>
                      <a:pt x="35888" y="485136"/>
                      <a:pt x="58519" y="424128"/>
                    </a:cubicBezTo>
                    <a:cubicBezTo>
                      <a:pt x="142139" y="184566"/>
                      <a:pt x="388476" y="21830"/>
                      <a:pt x="666471" y="21830"/>
                    </a:cubicBezTo>
                    <a:lnTo>
                      <a:pt x="1640578" y="21830"/>
                    </a:lnTo>
                    <a:cubicBezTo>
                      <a:pt x="1995399" y="21830"/>
                      <a:pt x="2282420" y="286257"/>
                      <a:pt x="2282420" y="609458"/>
                    </a:cubicBezTo>
                    <a:cubicBezTo>
                      <a:pt x="2282420" y="937220"/>
                      <a:pt x="1999922" y="1194872"/>
                      <a:pt x="1640578" y="119487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4A45FC41-2793-6816-3167-C340FBE8FD85}"/>
                  </a:ext>
                </a:extLst>
              </p:cNvPr>
              <p:cNvSpPr/>
              <p:nvPr/>
            </p:nvSpPr>
            <p:spPr>
              <a:xfrm>
                <a:off x="3471477" y="2190052"/>
                <a:ext cx="2523130" cy="1376443"/>
              </a:xfrm>
              <a:custGeom>
                <a:avLst/>
                <a:gdLst>
                  <a:gd name="connsiteX0" fmla="*/ 2259808 w 2260062"/>
                  <a:gd name="connsiteY0" fmla="*/ 586978 h 1376443"/>
                  <a:gd name="connsiteX1" fmla="*/ 1617965 w 2260062"/>
                  <a:gd name="connsiteY1" fmla="*/ 1172336 h 1376443"/>
                  <a:gd name="connsiteX2" fmla="*/ 851782 w 2260062"/>
                  <a:gd name="connsiteY2" fmla="*/ 1172336 h 1376443"/>
                  <a:gd name="connsiteX3" fmla="*/ 673226 w 2260062"/>
                  <a:gd name="connsiteY3" fmla="*/ 1375737 h 1376443"/>
                  <a:gd name="connsiteX4" fmla="*/ 655174 w 2260062"/>
                  <a:gd name="connsiteY4" fmla="*/ 1183632 h 1376443"/>
                  <a:gd name="connsiteX5" fmla="*/ 652903 w 2260062"/>
                  <a:gd name="connsiteY5" fmla="*/ 1172279 h 1376443"/>
                  <a:gd name="connsiteX6" fmla="*/ 643858 w 2260062"/>
                  <a:gd name="connsiteY6" fmla="*/ 1172279 h 1376443"/>
                  <a:gd name="connsiteX7" fmla="*/ 40429 w 2260062"/>
                  <a:gd name="connsiteY7" fmla="*/ 772232 h 1376443"/>
                  <a:gd name="connsiteX8" fmla="*/ -255 w 2260062"/>
                  <a:gd name="connsiteY8" fmla="*/ 586921 h 1376443"/>
                  <a:gd name="connsiteX9" fmla="*/ 35907 w 2260062"/>
                  <a:gd name="connsiteY9" fmla="*/ 401591 h 1376443"/>
                  <a:gd name="connsiteX10" fmla="*/ 643858 w 2260062"/>
                  <a:gd name="connsiteY10" fmla="*/ -707 h 1376443"/>
                  <a:gd name="connsiteX11" fmla="*/ 1617965 w 2260062"/>
                  <a:gd name="connsiteY11" fmla="*/ -707 h 1376443"/>
                  <a:gd name="connsiteX12" fmla="*/ 2259808 w 2260062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62" h="1376443">
                    <a:moveTo>
                      <a:pt x="2259808" y="586978"/>
                    </a:moveTo>
                    <a:cubicBezTo>
                      <a:pt x="2259808" y="914683"/>
                      <a:pt x="1977309" y="1172336"/>
                      <a:pt x="1617965" y="1172336"/>
                    </a:cubicBezTo>
                    <a:lnTo>
                      <a:pt x="851782" y="1172336"/>
                    </a:lnTo>
                    <a:lnTo>
                      <a:pt x="673226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8" y="1172279"/>
                    </a:lnTo>
                    <a:cubicBezTo>
                      <a:pt x="363612" y="1172279"/>
                      <a:pt x="121759" y="1011795"/>
                      <a:pt x="40429" y="772232"/>
                    </a:cubicBezTo>
                    <a:cubicBezTo>
                      <a:pt x="13597" y="714139"/>
                      <a:pt x="-274" y="650918"/>
                      <a:pt x="-255" y="586921"/>
                    </a:cubicBezTo>
                    <a:cubicBezTo>
                      <a:pt x="-255" y="525895"/>
                      <a:pt x="13275" y="462599"/>
                      <a:pt x="35907" y="401591"/>
                    </a:cubicBezTo>
                    <a:cubicBezTo>
                      <a:pt x="119527" y="162029"/>
                      <a:pt x="365863" y="-707"/>
                      <a:pt x="643858" y="-707"/>
                    </a:cubicBezTo>
                    <a:lnTo>
                      <a:pt x="1617965" y="-707"/>
                    </a:lnTo>
                    <a:cubicBezTo>
                      <a:pt x="1972786" y="-650"/>
                      <a:pt x="2259808" y="263777"/>
                      <a:pt x="2259808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1195668-2E35-7879-BE30-DA23E366F95C}"/>
                  </a:ext>
                </a:extLst>
              </p:cNvPr>
              <p:cNvSpPr txBox="1"/>
              <p:nvPr/>
            </p:nvSpPr>
            <p:spPr>
              <a:xfrm>
                <a:off x="3671402" y="2394117"/>
                <a:ext cx="2137137" cy="7090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spcBef>
                    <a:spcPts val="600"/>
                  </a:spcBef>
                </a:pPr>
                <a:r>
                  <a:rPr lang="en-GB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“</a:t>
                </a:r>
                <a:r>
                  <a:rPr lang="en-GB" sz="13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RPL and Micro-credentials in Africa: Challenges and Opportunities for Academic and Professional Mobility</a:t>
                </a:r>
                <a:endParaRPr lang="en-US" sz="130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482173F1-8B7C-EECE-47A2-B69654ECFA63}"/>
                  </a:ext>
                </a:extLst>
              </p:cNvPr>
              <p:cNvSpPr txBox="1"/>
              <p:nvPr/>
            </p:nvSpPr>
            <p:spPr>
              <a:xfrm>
                <a:off x="4560542" y="1533039"/>
                <a:ext cx="60305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  <a:latin typeface="Lora" pitchFamily="2" charset="0"/>
                  </a:rPr>
                  <a:t>02</a:t>
                </a:r>
                <a:endParaRPr lang="en-IN" sz="2800" b="1" dirty="0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CD1BC83-A46F-B6E7-AB18-F16D9ACF45A2}"/>
                </a:ext>
              </a:extLst>
            </p:cNvPr>
            <p:cNvGrpSpPr/>
            <p:nvPr/>
          </p:nvGrpSpPr>
          <p:grpSpPr>
            <a:xfrm>
              <a:off x="6185491" y="1667505"/>
              <a:ext cx="2699885" cy="2011671"/>
              <a:chOff x="6185491" y="1667505"/>
              <a:chExt cx="2699885" cy="2011671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1B231556-78C6-B346-B863-119DE61F9713}"/>
                  </a:ext>
                </a:extLst>
              </p:cNvPr>
              <p:cNvSpPr/>
              <p:nvPr/>
            </p:nvSpPr>
            <p:spPr>
              <a:xfrm>
                <a:off x="6185491" y="2376948"/>
                <a:ext cx="2486360" cy="1302228"/>
              </a:xfrm>
              <a:custGeom>
                <a:avLst/>
                <a:gdLst>
                  <a:gd name="connsiteX0" fmla="*/ 1773662 w 2486360"/>
                  <a:gd name="connsiteY0" fmla="*/ 1301521 h 1302228"/>
                  <a:gd name="connsiteX1" fmla="*/ 712207 w 2486360"/>
                  <a:gd name="connsiteY1" fmla="*/ 1301521 h 1302228"/>
                  <a:gd name="connsiteX2" fmla="*/ 43362 w 2486360"/>
                  <a:gd name="connsiteY2" fmla="*/ 858577 h 1302228"/>
                  <a:gd name="connsiteX3" fmla="*/ -255 w 2486360"/>
                  <a:gd name="connsiteY3" fmla="*/ 650426 h 1302228"/>
                  <a:gd name="connsiteX4" fmla="*/ 38499 w 2486360"/>
                  <a:gd name="connsiteY4" fmla="*/ 446684 h 1302228"/>
                  <a:gd name="connsiteX5" fmla="*/ 712150 w 2486360"/>
                  <a:gd name="connsiteY5" fmla="*/ -707 h 1302228"/>
                  <a:gd name="connsiteX6" fmla="*/ 1773605 w 2486360"/>
                  <a:gd name="connsiteY6" fmla="*/ -707 h 1302228"/>
                  <a:gd name="connsiteX7" fmla="*/ 2486105 w 2486360"/>
                  <a:gd name="connsiteY7" fmla="*/ 650426 h 1302228"/>
                  <a:gd name="connsiteX8" fmla="*/ 1773662 w 2486360"/>
                  <a:gd name="connsiteY8" fmla="*/ 1301521 h 13022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60" h="1302228">
                    <a:moveTo>
                      <a:pt x="1773662" y="1301521"/>
                    </a:moveTo>
                    <a:lnTo>
                      <a:pt x="712207" y="1301521"/>
                    </a:lnTo>
                    <a:cubicBezTo>
                      <a:pt x="397200" y="1301521"/>
                      <a:pt x="130596" y="1115454"/>
                      <a:pt x="43362" y="858577"/>
                    </a:cubicBezTo>
                    <a:cubicBezTo>
                      <a:pt x="14600" y="792952"/>
                      <a:pt x="-236" y="722068"/>
                      <a:pt x="-255" y="650426"/>
                    </a:cubicBezTo>
                    <a:cubicBezTo>
                      <a:pt x="48" y="580715"/>
                      <a:pt x="13181" y="511646"/>
                      <a:pt x="38499" y="446684"/>
                    </a:cubicBezTo>
                    <a:cubicBezTo>
                      <a:pt x="130596" y="185361"/>
                      <a:pt x="397200" y="-707"/>
                      <a:pt x="712150" y="-707"/>
                    </a:cubicBezTo>
                    <a:lnTo>
                      <a:pt x="1773605" y="-707"/>
                    </a:lnTo>
                    <a:cubicBezTo>
                      <a:pt x="2170984" y="-707"/>
                      <a:pt x="2486105" y="291650"/>
                      <a:pt x="2486105" y="650426"/>
                    </a:cubicBezTo>
                    <a:cubicBezTo>
                      <a:pt x="2486162" y="1013592"/>
                      <a:pt x="2171097" y="1301521"/>
                      <a:pt x="1773662" y="130152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 dirty="0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FD406686-37D7-1FA6-5F04-BC393DA004AF}"/>
                  </a:ext>
                </a:extLst>
              </p:cNvPr>
              <p:cNvSpPr/>
              <p:nvPr/>
            </p:nvSpPr>
            <p:spPr>
              <a:xfrm>
                <a:off x="6309939" y="2170444"/>
                <a:ext cx="2575437" cy="1453326"/>
              </a:xfrm>
              <a:custGeom>
                <a:avLst/>
                <a:gdLst>
                  <a:gd name="connsiteX0" fmla="*/ 1640559 w 2305363"/>
                  <a:gd name="connsiteY0" fmla="*/ -707 h 1453326"/>
                  <a:gd name="connsiteX1" fmla="*/ 666452 w 2305363"/>
                  <a:gd name="connsiteY1" fmla="*/ -707 h 1453326"/>
                  <a:gd name="connsiteX2" fmla="*/ 35888 w 2305363"/>
                  <a:gd name="connsiteY2" fmla="*/ 417487 h 1453326"/>
                  <a:gd name="connsiteX3" fmla="*/ -255 w 2305363"/>
                  <a:gd name="connsiteY3" fmla="*/ 609610 h 1453326"/>
                  <a:gd name="connsiteX4" fmla="*/ 42681 w 2305363"/>
                  <a:gd name="connsiteY4" fmla="*/ 803966 h 1453326"/>
                  <a:gd name="connsiteX5" fmla="*/ 655155 w 2305363"/>
                  <a:gd name="connsiteY5" fmla="*/ 1217561 h 1453326"/>
                  <a:gd name="connsiteX6" fmla="*/ 677862 w 2305363"/>
                  <a:gd name="connsiteY6" fmla="*/ 1452620 h 1453326"/>
                  <a:gd name="connsiteX7" fmla="*/ 885767 w 2305363"/>
                  <a:gd name="connsiteY7" fmla="*/ 1217561 h 1453326"/>
                  <a:gd name="connsiteX8" fmla="*/ 1640654 w 2305363"/>
                  <a:gd name="connsiteY8" fmla="*/ 1217561 h 1453326"/>
                  <a:gd name="connsiteX9" fmla="*/ 2305109 w 2305363"/>
                  <a:gd name="connsiteY9" fmla="*/ 609610 h 1453326"/>
                  <a:gd name="connsiteX10" fmla="*/ 1640559 w 2305363"/>
                  <a:gd name="connsiteY10" fmla="*/ -707 h 1453326"/>
                  <a:gd name="connsiteX11" fmla="*/ 1640559 w 2305363"/>
                  <a:gd name="connsiteY11" fmla="*/ 1194872 h 1453326"/>
                  <a:gd name="connsiteX12" fmla="*/ 874394 w 2305363"/>
                  <a:gd name="connsiteY12" fmla="*/ 1194872 h 1453326"/>
                  <a:gd name="connsiteX13" fmla="*/ 695839 w 2305363"/>
                  <a:gd name="connsiteY13" fmla="*/ 1398273 h 1453326"/>
                  <a:gd name="connsiteX14" fmla="*/ 677711 w 2305363"/>
                  <a:gd name="connsiteY14" fmla="*/ 1206169 h 1453326"/>
                  <a:gd name="connsiteX15" fmla="*/ 675459 w 2305363"/>
                  <a:gd name="connsiteY15" fmla="*/ 1194816 h 1453326"/>
                  <a:gd name="connsiteX16" fmla="*/ 666395 w 2305363"/>
                  <a:gd name="connsiteY16" fmla="*/ 1194816 h 1453326"/>
                  <a:gd name="connsiteX17" fmla="*/ 62985 w 2305363"/>
                  <a:gd name="connsiteY17" fmla="*/ 794769 h 1453326"/>
                  <a:gd name="connsiteX18" fmla="*/ 22282 w 2305363"/>
                  <a:gd name="connsiteY18" fmla="*/ 609458 h 1453326"/>
                  <a:gd name="connsiteX19" fmla="*/ 58463 w 2305363"/>
                  <a:gd name="connsiteY19" fmla="*/ 424128 h 1453326"/>
                  <a:gd name="connsiteX20" fmla="*/ 666395 w 2305363"/>
                  <a:gd name="connsiteY20" fmla="*/ 21830 h 1453326"/>
                  <a:gd name="connsiteX21" fmla="*/ 1640502 w 2305363"/>
                  <a:gd name="connsiteY21" fmla="*/ 21830 h 1453326"/>
                  <a:gd name="connsiteX22" fmla="*/ 2282363 w 2305363"/>
                  <a:gd name="connsiteY22" fmla="*/ 609458 h 1453326"/>
                  <a:gd name="connsiteX23" fmla="*/ 1640559 w 2305363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63" h="1453326">
                    <a:moveTo>
                      <a:pt x="1640559" y="-707"/>
                    </a:moveTo>
                    <a:lnTo>
                      <a:pt x="666452" y="-707"/>
                    </a:lnTo>
                    <a:cubicBezTo>
                      <a:pt x="377160" y="-707"/>
                      <a:pt x="124068" y="166533"/>
                      <a:pt x="35888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81" y="803966"/>
                    </a:cubicBezTo>
                    <a:cubicBezTo>
                      <a:pt x="124049" y="1048070"/>
                      <a:pt x="370367" y="1213038"/>
                      <a:pt x="655155" y="1217561"/>
                    </a:cubicBezTo>
                    <a:lnTo>
                      <a:pt x="677862" y="1452620"/>
                    </a:lnTo>
                    <a:lnTo>
                      <a:pt x="885767" y="1217561"/>
                    </a:lnTo>
                    <a:lnTo>
                      <a:pt x="1640654" y="1217561"/>
                    </a:lnTo>
                    <a:cubicBezTo>
                      <a:pt x="2013546" y="1217561"/>
                      <a:pt x="2305109" y="950863"/>
                      <a:pt x="2305109" y="609610"/>
                    </a:cubicBezTo>
                    <a:cubicBezTo>
                      <a:pt x="2305071" y="272746"/>
                      <a:pt x="2006696" y="-707"/>
                      <a:pt x="1640559" y="-707"/>
                    </a:cubicBezTo>
                    <a:close/>
                    <a:moveTo>
                      <a:pt x="1640559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11" y="1206169"/>
                    </a:lnTo>
                    <a:lnTo>
                      <a:pt x="675459" y="1194816"/>
                    </a:lnTo>
                    <a:lnTo>
                      <a:pt x="666395" y="1194816"/>
                    </a:lnTo>
                    <a:cubicBezTo>
                      <a:pt x="386148" y="1194816"/>
                      <a:pt x="144316" y="1034332"/>
                      <a:pt x="62985" y="794769"/>
                    </a:cubicBezTo>
                    <a:cubicBezTo>
                      <a:pt x="36153" y="736676"/>
                      <a:pt x="22264" y="673455"/>
                      <a:pt x="22282" y="609458"/>
                    </a:cubicBezTo>
                    <a:cubicBezTo>
                      <a:pt x="22282" y="548432"/>
                      <a:pt x="35831" y="485136"/>
                      <a:pt x="58463" y="424128"/>
                    </a:cubicBezTo>
                    <a:cubicBezTo>
                      <a:pt x="142082" y="184566"/>
                      <a:pt x="388420" y="21830"/>
                      <a:pt x="666395" y="21830"/>
                    </a:cubicBezTo>
                    <a:lnTo>
                      <a:pt x="1640502" y="21830"/>
                    </a:lnTo>
                    <a:cubicBezTo>
                      <a:pt x="1995324" y="21830"/>
                      <a:pt x="2282363" y="286257"/>
                      <a:pt x="2282363" y="609458"/>
                    </a:cubicBezTo>
                    <a:cubicBezTo>
                      <a:pt x="2282363" y="937220"/>
                      <a:pt x="1999903" y="1194872"/>
                      <a:pt x="1640559" y="1194872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6712010-7AC5-DB21-B901-5FBAA4B8DE8B}"/>
                  </a:ext>
                </a:extLst>
              </p:cNvPr>
              <p:cNvSpPr/>
              <p:nvPr/>
            </p:nvSpPr>
            <p:spPr>
              <a:xfrm>
                <a:off x="6366394" y="2192981"/>
                <a:ext cx="2496341" cy="1376443"/>
              </a:xfrm>
              <a:custGeom>
                <a:avLst/>
                <a:gdLst>
                  <a:gd name="connsiteX0" fmla="*/ 2259827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57 w 2260081"/>
                  <a:gd name="connsiteY2" fmla="*/ 1172336 h 1376443"/>
                  <a:gd name="connsiteX3" fmla="*/ 673302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22 w 2260081"/>
                  <a:gd name="connsiteY5" fmla="*/ 1172279 h 1376443"/>
                  <a:gd name="connsiteX6" fmla="*/ 643858 w 2260081"/>
                  <a:gd name="connsiteY6" fmla="*/ 1172279 h 1376443"/>
                  <a:gd name="connsiteX7" fmla="*/ 40448 w 2260081"/>
                  <a:gd name="connsiteY7" fmla="*/ 772232 h 1376443"/>
                  <a:gd name="connsiteX8" fmla="*/ -255 w 2260081"/>
                  <a:gd name="connsiteY8" fmla="*/ 586921 h 1376443"/>
                  <a:gd name="connsiteX9" fmla="*/ 35926 w 2260081"/>
                  <a:gd name="connsiteY9" fmla="*/ 401591 h 1376443"/>
                  <a:gd name="connsiteX10" fmla="*/ 643858 w 2260081"/>
                  <a:gd name="connsiteY10" fmla="*/ -707 h 1376443"/>
                  <a:gd name="connsiteX11" fmla="*/ 1617965 w 2260081"/>
                  <a:gd name="connsiteY11" fmla="*/ -707 h 1376443"/>
                  <a:gd name="connsiteX12" fmla="*/ 2259827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7" y="586978"/>
                    </a:moveTo>
                    <a:cubicBezTo>
                      <a:pt x="2259827" y="914683"/>
                      <a:pt x="1977310" y="1172336"/>
                      <a:pt x="1617965" y="1172336"/>
                    </a:cubicBezTo>
                    <a:lnTo>
                      <a:pt x="851857" y="1172336"/>
                    </a:lnTo>
                    <a:lnTo>
                      <a:pt x="673302" y="1375737"/>
                    </a:lnTo>
                    <a:lnTo>
                      <a:pt x="655174" y="1183632"/>
                    </a:lnTo>
                    <a:lnTo>
                      <a:pt x="652922" y="1172279"/>
                    </a:lnTo>
                    <a:lnTo>
                      <a:pt x="643858" y="1172279"/>
                    </a:lnTo>
                    <a:cubicBezTo>
                      <a:pt x="363612" y="1172279"/>
                      <a:pt x="121779" y="1011795"/>
                      <a:pt x="40448" y="772232"/>
                    </a:cubicBezTo>
                    <a:cubicBezTo>
                      <a:pt x="13616" y="714139"/>
                      <a:pt x="-273" y="650918"/>
                      <a:pt x="-255" y="586921"/>
                    </a:cubicBezTo>
                    <a:cubicBezTo>
                      <a:pt x="-255" y="525895"/>
                      <a:pt x="13294" y="462599"/>
                      <a:pt x="35926" y="401591"/>
                    </a:cubicBezTo>
                    <a:cubicBezTo>
                      <a:pt x="119545" y="162029"/>
                      <a:pt x="365883" y="-707"/>
                      <a:pt x="643858" y="-707"/>
                    </a:cubicBezTo>
                    <a:lnTo>
                      <a:pt x="1617965" y="-707"/>
                    </a:lnTo>
                    <a:cubicBezTo>
                      <a:pt x="1972843" y="-650"/>
                      <a:pt x="2259827" y="263777"/>
                      <a:pt x="2259827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6133FF4-95F8-CB8A-D9D2-70AC3B644EF3}"/>
                  </a:ext>
                </a:extLst>
              </p:cNvPr>
              <p:cNvSpPr txBox="1"/>
              <p:nvPr/>
            </p:nvSpPr>
            <p:spPr>
              <a:xfrm>
                <a:off x="6894446" y="2360758"/>
                <a:ext cx="1676497" cy="93648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spcBef>
                    <a:spcPts val="600"/>
                  </a:spcBef>
                </a:pP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CATS Systems and Interoperability</a:t>
                </a:r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of Qualifications Frameworks in Africa</a:t>
                </a:r>
                <a:endPara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85BCB48-D07A-9C7D-B738-C277EC20C088}"/>
                  </a:ext>
                </a:extLst>
              </p:cNvPr>
              <p:cNvSpPr txBox="1"/>
              <p:nvPr/>
            </p:nvSpPr>
            <p:spPr>
              <a:xfrm>
                <a:off x="7426360" y="1667505"/>
                <a:ext cx="612668" cy="523220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  <a:latin typeface="Lora" pitchFamily="2" charset="0"/>
                  </a:rPr>
                  <a:t>03</a:t>
                </a:r>
                <a:endParaRPr lang="en-IN" sz="2800" b="1" dirty="0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C802F91-A7DD-BA2C-D53C-5EB67118AE18}"/>
                </a:ext>
              </a:extLst>
            </p:cNvPr>
            <p:cNvGrpSpPr/>
            <p:nvPr/>
          </p:nvGrpSpPr>
          <p:grpSpPr>
            <a:xfrm>
              <a:off x="9064134" y="1667505"/>
              <a:ext cx="2699543" cy="2011670"/>
              <a:chOff x="9064134" y="1667505"/>
              <a:chExt cx="2699543" cy="2011670"/>
            </a:xfrm>
          </p:grpSpPr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D2433C6E-8A6F-5360-BDCE-004E34B38B0A}"/>
                  </a:ext>
                </a:extLst>
              </p:cNvPr>
              <p:cNvSpPr/>
              <p:nvPr/>
            </p:nvSpPr>
            <p:spPr>
              <a:xfrm>
                <a:off x="9064134" y="2376891"/>
                <a:ext cx="2486322" cy="1302284"/>
              </a:xfrm>
              <a:custGeom>
                <a:avLst/>
                <a:gdLst>
                  <a:gd name="connsiteX0" fmla="*/ 1773492 w 2486322"/>
                  <a:gd name="connsiteY0" fmla="*/ 1301578 h 1302284"/>
                  <a:gd name="connsiteX1" fmla="*/ 712132 w 2486322"/>
                  <a:gd name="connsiteY1" fmla="*/ 1301578 h 1302284"/>
                  <a:gd name="connsiteX2" fmla="*/ 43268 w 2486322"/>
                  <a:gd name="connsiteY2" fmla="*/ 858634 h 1302284"/>
                  <a:gd name="connsiteX3" fmla="*/ -255 w 2486322"/>
                  <a:gd name="connsiteY3" fmla="*/ 650483 h 1302284"/>
                  <a:gd name="connsiteX4" fmla="*/ 38499 w 2486322"/>
                  <a:gd name="connsiteY4" fmla="*/ 446741 h 1302284"/>
                  <a:gd name="connsiteX5" fmla="*/ 712132 w 2486322"/>
                  <a:gd name="connsiteY5" fmla="*/ -707 h 1302284"/>
                  <a:gd name="connsiteX6" fmla="*/ 1773587 w 2486322"/>
                  <a:gd name="connsiteY6" fmla="*/ -707 h 1302284"/>
                  <a:gd name="connsiteX7" fmla="*/ 2486068 w 2486322"/>
                  <a:gd name="connsiteY7" fmla="*/ 650426 h 1302284"/>
                  <a:gd name="connsiteX8" fmla="*/ 1773492 w 2486322"/>
                  <a:gd name="connsiteY8" fmla="*/ 1301578 h 13022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22" h="1302284">
                    <a:moveTo>
                      <a:pt x="1773492" y="1301578"/>
                    </a:moveTo>
                    <a:lnTo>
                      <a:pt x="712132" y="1301578"/>
                    </a:lnTo>
                    <a:cubicBezTo>
                      <a:pt x="397105" y="1301578"/>
                      <a:pt x="130521" y="1115510"/>
                      <a:pt x="43268" y="858634"/>
                    </a:cubicBezTo>
                    <a:cubicBezTo>
                      <a:pt x="14562" y="792990"/>
                      <a:pt x="-273" y="722125"/>
                      <a:pt x="-255" y="650483"/>
                    </a:cubicBezTo>
                    <a:cubicBezTo>
                      <a:pt x="48" y="580771"/>
                      <a:pt x="13181" y="511703"/>
                      <a:pt x="38499" y="446741"/>
                    </a:cubicBezTo>
                    <a:cubicBezTo>
                      <a:pt x="130426" y="185342"/>
                      <a:pt x="397011" y="-707"/>
                      <a:pt x="712132" y="-707"/>
                    </a:cubicBezTo>
                    <a:lnTo>
                      <a:pt x="1773587" y="-707"/>
                    </a:lnTo>
                    <a:cubicBezTo>
                      <a:pt x="2170965" y="-707"/>
                      <a:pt x="2486068" y="291650"/>
                      <a:pt x="2486068" y="650426"/>
                    </a:cubicBezTo>
                    <a:cubicBezTo>
                      <a:pt x="2485973" y="1013649"/>
                      <a:pt x="2170927" y="1301578"/>
                      <a:pt x="1773492" y="1301578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56572EF2-C83F-0FCA-1766-5DD02625CE89}"/>
                  </a:ext>
                </a:extLst>
              </p:cNvPr>
              <p:cNvSpPr/>
              <p:nvPr/>
            </p:nvSpPr>
            <p:spPr>
              <a:xfrm>
                <a:off x="9199903" y="2170444"/>
                <a:ext cx="2563774" cy="1453326"/>
              </a:xfrm>
              <a:custGeom>
                <a:avLst/>
                <a:gdLst>
                  <a:gd name="connsiteX0" fmla="*/ 1640483 w 2305192"/>
                  <a:gd name="connsiteY0" fmla="*/ -707 h 1453326"/>
                  <a:gd name="connsiteX1" fmla="*/ 666451 w 2305192"/>
                  <a:gd name="connsiteY1" fmla="*/ -707 h 1453326"/>
                  <a:gd name="connsiteX2" fmla="*/ 35887 w 2305192"/>
                  <a:gd name="connsiteY2" fmla="*/ 417487 h 1453326"/>
                  <a:gd name="connsiteX3" fmla="*/ -255 w 2305192"/>
                  <a:gd name="connsiteY3" fmla="*/ 609610 h 1453326"/>
                  <a:gd name="connsiteX4" fmla="*/ 42661 w 2305192"/>
                  <a:gd name="connsiteY4" fmla="*/ 803966 h 1453326"/>
                  <a:gd name="connsiteX5" fmla="*/ 655135 w 2305192"/>
                  <a:gd name="connsiteY5" fmla="*/ 1217561 h 1453326"/>
                  <a:gd name="connsiteX6" fmla="*/ 677843 w 2305192"/>
                  <a:gd name="connsiteY6" fmla="*/ 1452620 h 1453326"/>
                  <a:gd name="connsiteX7" fmla="*/ 885747 w 2305192"/>
                  <a:gd name="connsiteY7" fmla="*/ 1217561 h 1453326"/>
                  <a:gd name="connsiteX8" fmla="*/ 1640483 w 2305192"/>
                  <a:gd name="connsiteY8" fmla="*/ 1217561 h 1453326"/>
                  <a:gd name="connsiteX9" fmla="*/ 2304938 w 2305192"/>
                  <a:gd name="connsiteY9" fmla="*/ 609610 h 1453326"/>
                  <a:gd name="connsiteX10" fmla="*/ 1640483 w 2305192"/>
                  <a:gd name="connsiteY10" fmla="*/ -707 h 1453326"/>
                  <a:gd name="connsiteX11" fmla="*/ 1640483 w 2305192"/>
                  <a:gd name="connsiteY11" fmla="*/ 1194872 h 1453326"/>
                  <a:gd name="connsiteX12" fmla="*/ 874394 w 2305192"/>
                  <a:gd name="connsiteY12" fmla="*/ 1194872 h 1453326"/>
                  <a:gd name="connsiteX13" fmla="*/ 695839 w 2305192"/>
                  <a:gd name="connsiteY13" fmla="*/ 1398273 h 1453326"/>
                  <a:gd name="connsiteX14" fmla="*/ 677768 w 2305192"/>
                  <a:gd name="connsiteY14" fmla="*/ 1206169 h 1453326"/>
                  <a:gd name="connsiteX15" fmla="*/ 675497 w 2305192"/>
                  <a:gd name="connsiteY15" fmla="*/ 1194816 h 1453326"/>
                  <a:gd name="connsiteX16" fmla="*/ 666451 w 2305192"/>
                  <a:gd name="connsiteY16" fmla="*/ 1194816 h 1453326"/>
                  <a:gd name="connsiteX17" fmla="*/ 63023 w 2305192"/>
                  <a:gd name="connsiteY17" fmla="*/ 794769 h 1453326"/>
                  <a:gd name="connsiteX18" fmla="*/ 22339 w 2305192"/>
                  <a:gd name="connsiteY18" fmla="*/ 609458 h 1453326"/>
                  <a:gd name="connsiteX19" fmla="*/ 58500 w 2305192"/>
                  <a:gd name="connsiteY19" fmla="*/ 424128 h 1453326"/>
                  <a:gd name="connsiteX20" fmla="*/ 666451 w 2305192"/>
                  <a:gd name="connsiteY20" fmla="*/ 21830 h 1453326"/>
                  <a:gd name="connsiteX21" fmla="*/ 1640483 w 2305192"/>
                  <a:gd name="connsiteY21" fmla="*/ 21830 h 1453326"/>
                  <a:gd name="connsiteX22" fmla="*/ 2282344 w 2305192"/>
                  <a:gd name="connsiteY22" fmla="*/ 609458 h 1453326"/>
                  <a:gd name="connsiteX23" fmla="*/ 1640483 w 2305192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192" h="1453326">
                    <a:moveTo>
                      <a:pt x="1640483" y="-707"/>
                    </a:moveTo>
                    <a:lnTo>
                      <a:pt x="666451" y="-707"/>
                    </a:lnTo>
                    <a:cubicBezTo>
                      <a:pt x="377160" y="-707"/>
                      <a:pt x="124049" y="166533"/>
                      <a:pt x="35887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61" y="803966"/>
                    </a:cubicBezTo>
                    <a:cubicBezTo>
                      <a:pt x="124029" y="1048070"/>
                      <a:pt x="370367" y="1213038"/>
                      <a:pt x="655135" y="1217561"/>
                    </a:cubicBezTo>
                    <a:lnTo>
                      <a:pt x="677843" y="1452620"/>
                    </a:lnTo>
                    <a:lnTo>
                      <a:pt x="885747" y="1217561"/>
                    </a:lnTo>
                    <a:lnTo>
                      <a:pt x="1640483" y="1217561"/>
                    </a:lnTo>
                    <a:cubicBezTo>
                      <a:pt x="2013376" y="1217561"/>
                      <a:pt x="2304938" y="950863"/>
                      <a:pt x="2304938" y="609610"/>
                    </a:cubicBezTo>
                    <a:cubicBezTo>
                      <a:pt x="2305014" y="272746"/>
                      <a:pt x="2006695" y="-707"/>
                      <a:pt x="1640483" y="-707"/>
                    </a:cubicBezTo>
                    <a:close/>
                    <a:moveTo>
                      <a:pt x="1640483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68" y="1206169"/>
                    </a:lnTo>
                    <a:lnTo>
                      <a:pt x="675497" y="1194816"/>
                    </a:lnTo>
                    <a:lnTo>
                      <a:pt x="666451" y="1194816"/>
                    </a:lnTo>
                    <a:cubicBezTo>
                      <a:pt x="386205" y="1194816"/>
                      <a:pt x="144353" y="1034332"/>
                      <a:pt x="63023" y="794769"/>
                    </a:cubicBezTo>
                    <a:cubicBezTo>
                      <a:pt x="36209" y="736676"/>
                      <a:pt x="22319" y="673455"/>
                      <a:pt x="22339" y="609458"/>
                    </a:cubicBezTo>
                    <a:cubicBezTo>
                      <a:pt x="22339" y="548432"/>
                      <a:pt x="35887" y="485136"/>
                      <a:pt x="58500" y="424128"/>
                    </a:cubicBezTo>
                    <a:cubicBezTo>
                      <a:pt x="142120" y="184566"/>
                      <a:pt x="388475" y="21830"/>
                      <a:pt x="666451" y="21830"/>
                    </a:cubicBezTo>
                    <a:lnTo>
                      <a:pt x="1640483" y="21830"/>
                    </a:lnTo>
                    <a:cubicBezTo>
                      <a:pt x="1995304" y="21830"/>
                      <a:pt x="2282344" y="286257"/>
                      <a:pt x="2282344" y="609458"/>
                    </a:cubicBezTo>
                    <a:cubicBezTo>
                      <a:pt x="2282420" y="937220"/>
                      <a:pt x="1999902" y="1194872"/>
                      <a:pt x="1640483" y="1194872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FC8768EF-D0DB-3C26-31F0-AFA59B64CFAB}"/>
                  </a:ext>
                </a:extLst>
              </p:cNvPr>
              <p:cNvSpPr/>
              <p:nvPr/>
            </p:nvSpPr>
            <p:spPr>
              <a:xfrm>
                <a:off x="9199903" y="2192981"/>
                <a:ext cx="2541219" cy="1376443"/>
              </a:xfrm>
              <a:custGeom>
                <a:avLst/>
                <a:gdLst>
                  <a:gd name="connsiteX0" fmla="*/ 2259827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00 w 2260081"/>
                  <a:gd name="connsiteY2" fmla="*/ 1172336 h 1376443"/>
                  <a:gd name="connsiteX3" fmla="*/ 673245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03 w 2260081"/>
                  <a:gd name="connsiteY5" fmla="*/ 1172279 h 1376443"/>
                  <a:gd name="connsiteX6" fmla="*/ 643857 w 2260081"/>
                  <a:gd name="connsiteY6" fmla="*/ 1172279 h 1376443"/>
                  <a:gd name="connsiteX7" fmla="*/ 40429 w 2260081"/>
                  <a:gd name="connsiteY7" fmla="*/ 772232 h 1376443"/>
                  <a:gd name="connsiteX8" fmla="*/ -255 w 2260081"/>
                  <a:gd name="connsiteY8" fmla="*/ 586921 h 1376443"/>
                  <a:gd name="connsiteX9" fmla="*/ 35906 w 2260081"/>
                  <a:gd name="connsiteY9" fmla="*/ 401591 h 1376443"/>
                  <a:gd name="connsiteX10" fmla="*/ 643857 w 2260081"/>
                  <a:gd name="connsiteY10" fmla="*/ -707 h 1376443"/>
                  <a:gd name="connsiteX11" fmla="*/ 1617889 w 2260081"/>
                  <a:gd name="connsiteY11" fmla="*/ -707 h 1376443"/>
                  <a:gd name="connsiteX12" fmla="*/ 2259827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7" y="586978"/>
                    </a:moveTo>
                    <a:cubicBezTo>
                      <a:pt x="2259827" y="914683"/>
                      <a:pt x="1977309" y="1172336"/>
                      <a:pt x="1617965" y="1172336"/>
                    </a:cubicBezTo>
                    <a:lnTo>
                      <a:pt x="851800" y="1172336"/>
                    </a:lnTo>
                    <a:lnTo>
                      <a:pt x="673245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7" y="1172279"/>
                    </a:lnTo>
                    <a:cubicBezTo>
                      <a:pt x="363612" y="1172279"/>
                      <a:pt x="121759" y="1011795"/>
                      <a:pt x="40429" y="772232"/>
                    </a:cubicBezTo>
                    <a:cubicBezTo>
                      <a:pt x="13616" y="714139"/>
                      <a:pt x="-274" y="650918"/>
                      <a:pt x="-255" y="586921"/>
                    </a:cubicBezTo>
                    <a:cubicBezTo>
                      <a:pt x="-255" y="525895"/>
                      <a:pt x="13293" y="462599"/>
                      <a:pt x="35906" y="401591"/>
                    </a:cubicBezTo>
                    <a:cubicBezTo>
                      <a:pt x="119526" y="162029"/>
                      <a:pt x="365882" y="-707"/>
                      <a:pt x="643857" y="-707"/>
                    </a:cubicBezTo>
                    <a:lnTo>
                      <a:pt x="1617889" y="-707"/>
                    </a:lnTo>
                    <a:cubicBezTo>
                      <a:pt x="1972786" y="-650"/>
                      <a:pt x="2259827" y="263777"/>
                      <a:pt x="2259827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422E13-EE6B-B583-6DF4-02192C4EBE28}"/>
                  </a:ext>
                </a:extLst>
              </p:cNvPr>
              <p:cNvSpPr txBox="1"/>
              <p:nvPr/>
            </p:nvSpPr>
            <p:spPr>
              <a:xfrm>
                <a:off x="9390787" y="2360758"/>
                <a:ext cx="2144415" cy="7848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spcBef>
                    <a:spcPts val="600"/>
                  </a:spcBef>
                </a:pPr>
                <a:r>
                  <a:rPr lang="en-US" sz="16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Investigate the barriers to the portability of qualifications in Africa in the age of NQF</a:t>
                </a:r>
                <a:r>
                  <a:rPr lang="en-US" sz="16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926652D-044F-AA27-0815-592B2266B271}"/>
                  </a:ext>
                </a:extLst>
              </p:cNvPr>
              <p:cNvSpPr txBox="1"/>
              <p:nvPr/>
            </p:nvSpPr>
            <p:spPr>
              <a:xfrm>
                <a:off x="10306350" y="1667505"/>
                <a:ext cx="609462" cy="523220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  <a:latin typeface="Lora" pitchFamily="2" charset="0"/>
                  </a:rPr>
                  <a:t>04</a:t>
                </a:r>
                <a:endParaRPr lang="en-IN" sz="2800" b="1" dirty="0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A605F81C-9D66-C5FC-5F23-16F7C032B13F}"/>
              </a:ext>
            </a:extLst>
          </p:cNvPr>
          <p:cNvSpPr txBox="1"/>
          <p:nvPr/>
        </p:nvSpPr>
        <p:spPr>
          <a:xfrm>
            <a:off x="1996751" y="221368"/>
            <a:ext cx="935860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latin typeface="Georgia" panose="02040502050405020303" pitchFamily="18" charset="0"/>
              </a:rPr>
              <a:t>Proposed Research Topics for a continental study</a:t>
            </a:r>
          </a:p>
        </p:txBody>
      </p:sp>
      <p:pic>
        <p:nvPicPr>
          <p:cNvPr id="69" name="Picture 68">
            <a:extLst>
              <a:ext uri="{FF2B5EF4-FFF2-40B4-BE49-F238E27FC236}">
                <a16:creationId xmlns:a16="http://schemas.microsoft.com/office/drawing/2014/main" id="{D9477509-FE1D-6FAE-BCA5-6166212C54BD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67671" y="146911"/>
            <a:ext cx="1807845" cy="613410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24842840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0B39F77C-3248-331E-2173-4F42FCDCA983}"/>
              </a:ext>
            </a:extLst>
          </p:cNvPr>
          <p:cNvGrpSpPr/>
          <p:nvPr/>
        </p:nvGrpSpPr>
        <p:grpSpPr>
          <a:xfrm>
            <a:off x="428323" y="806144"/>
            <a:ext cx="11335354" cy="5830488"/>
            <a:chOff x="428323" y="1533039"/>
            <a:chExt cx="11335354" cy="4646372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3856AEEF-5700-0D94-8ADD-FF49F79FCD94}"/>
                </a:ext>
              </a:extLst>
            </p:cNvPr>
            <p:cNvGrpSpPr/>
            <p:nvPr/>
          </p:nvGrpSpPr>
          <p:grpSpPr>
            <a:xfrm>
              <a:off x="428323" y="4167740"/>
              <a:ext cx="2716963" cy="2011670"/>
              <a:chOff x="428323" y="4205840"/>
              <a:chExt cx="2716963" cy="2011670"/>
            </a:xfrm>
          </p:grpSpPr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258D6BFA-46C7-ECA7-64F9-ABC03A96E162}"/>
                  </a:ext>
                </a:extLst>
              </p:cNvPr>
              <p:cNvSpPr/>
              <p:nvPr/>
            </p:nvSpPr>
            <p:spPr>
              <a:xfrm>
                <a:off x="428323" y="4915226"/>
                <a:ext cx="2486397" cy="1302284"/>
              </a:xfrm>
              <a:custGeom>
                <a:avLst/>
                <a:gdLst>
                  <a:gd name="connsiteX0" fmla="*/ 1773662 w 2486397"/>
                  <a:gd name="connsiteY0" fmla="*/ 1301578 h 1302284"/>
                  <a:gd name="connsiteX1" fmla="*/ 712207 w 2486397"/>
                  <a:gd name="connsiteY1" fmla="*/ 1301578 h 1302284"/>
                  <a:gd name="connsiteX2" fmla="*/ 43362 w 2486397"/>
                  <a:gd name="connsiteY2" fmla="*/ 858634 h 1302284"/>
                  <a:gd name="connsiteX3" fmla="*/ -255 w 2486397"/>
                  <a:gd name="connsiteY3" fmla="*/ 650483 h 1302284"/>
                  <a:gd name="connsiteX4" fmla="*/ 38499 w 2486397"/>
                  <a:gd name="connsiteY4" fmla="*/ 446741 h 1302284"/>
                  <a:gd name="connsiteX5" fmla="*/ 712207 w 2486397"/>
                  <a:gd name="connsiteY5" fmla="*/ -707 h 1302284"/>
                  <a:gd name="connsiteX6" fmla="*/ 1773662 w 2486397"/>
                  <a:gd name="connsiteY6" fmla="*/ -707 h 1302284"/>
                  <a:gd name="connsiteX7" fmla="*/ 2486143 w 2486397"/>
                  <a:gd name="connsiteY7" fmla="*/ 650426 h 1302284"/>
                  <a:gd name="connsiteX8" fmla="*/ 1773662 w 2486397"/>
                  <a:gd name="connsiteY8" fmla="*/ 1301578 h 13022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97" h="1302284">
                    <a:moveTo>
                      <a:pt x="1773662" y="1301578"/>
                    </a:moveTo>
                    <a:lnTo>
                      <a:pt x="712207" y="1301578"/>
                    </a:lnTo>
                    <a:cubicBezTo>
                      <a:pt x="397181" y="1301578"/>
                      <a:pt x="130596" y="1115510"/>
                      <a:pt x="43362" y="858634"/>
                    </a:cubicBezTo>
                    <a:cubicBezTo>
                      <a:pt x="14609" y="793009"/>
                      <a:pt x="-243" y="722125"/>
                      <a:pt x="-255" y="650483"/>
                    </a:cubicBezTo>
                    <a:cubicBezTo>
                      <a:pt x="52" y="580771"/>
                      <a:pt x="13190" y="511703"/>
                      <a:pt x="38499" y="446741"/>
                    </a:cubicBezTo>
                    <a:cubicBezTo>
                      <a:pt x="130653" y="185342"/>
                      <a:pt x="397181" y="-707"/>
                      <a:pt x="712207" y="-707"/>
                    </a:cubicBezTo>
                    <a:lnTo>
                      <a:pt x="1773662" y="-707"/>
                    </a:lnTo>
                    <a:cubicBezTo>
                      <a:pt x="2171041" y="-707"/>
                      <a:pt x="2486143" y="291650"/>
                      <a:pt x="2486143" y="650426"/>
                    </a:cubicBezTo>
                    <a:cubicBezTo>
                      <a:pt x="2486143" y="1013649"/>
                      <a:pt x="2171097" y="1301578"/>
                      <a:pt x="1773662" y="1301578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08C8F927-ABDC-5066-064E-0DFDFB9FEB1D}"/>
                  </a:ext>
                </a:extLst>
              </p:cNvPr>
              <p:cNvSpPr/>
              <p:nvPr/>
            </p:nvSpPr>
            <p:spPr>
              <a:xfrm>
                <a:off x="517760" y="4745192"/>
                <a:ext cx="2627526" cy="1453326"/>
              </a:xfrm>
              <a:custGeom>
                <a:avLst/>
                <a:gdLst>
                  <a:gd name="connsiteX0" fmla="*/ 1640559 w 2305344"/>
                  <a:gd name="connsiteY0" fmla="*/ -707 h 1453326"/>
                  <a:gd name="connsiteX1" fmla="*/ 666452 w 2305344"/>
                  <a:gd name="connsiteY1" fmla="*/ -707 h 1453326"/>
                  <a:gd name="connsiteX2" fmla="*/ 35888 w 2305344"/>
                  <a:gd name="connsiteY2" fmla="*/ 417487 h 1453326"/>
                  <a:gd name="connsiteX3" fmla="*/ -255 w 2305344"/>
                  <a:gd name="connsiteY3" fmla="*/ 609610 h 1453326"/>
                  <a:gd name="connsiteX4" fmla="*/ 42662 w 2305344"/>
                  <a:gd name="connsiteY4" fmla="*/ 803966 h 1453326"/>
                  <a:gd name="connsiteX5" fmla="*/ 655136 w 2305344"/>
                  <a:gd name="connsiteY5" fmla="*/ 1217561 h 1453326"/>
                  <a:gd name="connsiteX6" fmla="*/ 677843 w 2305344"/>
                  <a:gd name="connsiteY6" fmla="*/ 1452620 h 1453326"/>
                  <a:gd name="connsiteX7" fmla="*/ 885748 w 2305344"/>
                  <a:gd name="connsiteY7" fmla="*/ 1217561 h 1453326"/>
                  <a:gd name="connsiteX8" fmla="*/ 1640635 w 2305344"/>
                  <a:gd name="connsiteY8" fmla="*/ 1217561 h 1453326"/>
                  <a:gd name="connsiteX9" fmla="*/ 2305090 w 2305344"/>
                  <a:gd name="connsiteY9" fmla="*/ 609610 h 1453326"/>
                  <a:gd name="connsiteX10" fmla="*/ 1640559 w 2305344"/>
                  <a:gd name="connsiteY10" fmla="*/ -707 h 1453326"/>
                  <a:gd name="connsiteX11" fmla="*/ 1640559 w 2305344"/>
                  <a:gd name="connsiteY11" fmla="*/ 1194872 h 1453326"/>
                  <a:gd name="connsiteX12" fmla="*/ 874394 w 2305344"/>
                  <a:gd name="connsiteY12" fmla="*/ 1194872 h 1453326"/>
                  <a:gd name="connsiteX13" fmla="*/ 695839 w 2305344"/>
                  <a:gd name="connsiteY13" fmla="*/ 1398273 h 1453326"/>
                  <a:gd name="connsiteX14" fmla="*/ 677768 w 2305344"/>
                  <a:gd name="connsiteY14" fmla="*/ 1206169 h 1453326"/>
                  <a:gd name="connsiteX15" fmla="*/ 675497 w 2305344"/>
                  <a:gd name="connsiteY15" fmla="*/ 1194816 h 1453326"/>
                  <a:gd name="connsiteX16" fmla="*/ 666452 w 2305344"/>
                  <a:gd name="connsiteY16" fmla="*/ 1194816 h 1453326"/>
                  <a:gd name="connsiteX17" fmla="*/ 63023 w 2305344"/>
                  <a:gd name="connsiteY17" fmla="*/ 794769 h 1453326"/>
                  <a:gd name="connsiteX18" fmla="*/ 22339 w 2305344"/>
                  <a:gd name="connsiteY18" fmla="*/ 609458 h 1453326"/>
                  <a:gd name="connsiteX19" fmla="*/ 58500 w 2305344"/>
                  <a:gd name="connsiteY19" fmla="*/ 424128 h 1453326"/>
                  <a:gd name="connsiteX20" fmla="*/ 666452 w 2305344"/>
                  <a:gd name="connsiteY20" fmla="*/ 21830 h 1453326"/>
                  <a:gd name="connsiteX21" fmla="*/ 1640559 w 2305344"/>
                  <a:gd name="connsiteY21" fmla="*/ 21830 h 1453326"/>
                  <a:gd name="connsiteX22" fmla="*/ 2282420 w 2305344"/>
                  <a:gd name="connsiteY22" fmla="*/ 609458 h 1453326"/>
                  <a:gd name="connsiteX23" fmla="*/ 1640559 w 2305344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44" h="1453326">
                    <a:moveTo>
                      <a:pt x="1640559" y="-707"/>
                    </a:moveTo>
                    <a:lnTo>
                      <a:pt x="666452" y="-707"/>
                    </a:lnTo>
                    <a:cubicBezTo>
                      <a:pt x="377160" y="-707"/>
                      <a:pt x="124049" y="166533"/>
                      <a:pt x="35888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62" y="803966"/>
                    </a:cubicBezTo>
                    <a:cubicBezTo>
                      <a:pt x="124030" y="1048070"/>
                      <a:pt x="370367" y="1213038"/>
                      <a:pt x="655136" y="1217561"/>
                    </a:cubicBezTo>
                    <a:lnTo>
                      <a:pt x="677843" y="1452620"/>
                    </a:lnTo>
                    <a:lnTo>
                      <a:pt x="885748" y="1217561"/>
                    </a:lnTo>
                    <a:lnTo>
                      <a:pt x="1640635" y="1217561"/>
                    </a:lnTo>
                    <a:cubicBezTo>
                      <a:pt x="2013527" y="1217561"/>
                      <a:pt x="2305090" y="950863"/>
                      <a:pt x="2305090" y="609610"/>
                    </a:cubicBezTo>
                    <a:cubicBezTo>
                      <a:pt x="2305014" y="272746"/>
                      <a:pt x="2006696" y="-707"/>
                      <a:pt x="1640559" y="-707"/>
                    </a:cubicBezTo>
                    <a:close/>
                    <a:moveTo>
                      <a:pt x="1640559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68" y="1206169"/>
                    </a:lnTo>
                    <a:lnTo>
                      <a:pt x="675497" y="1194816"/>
                    </a:lnTo>
                    <a:lnTo>
                      <a:pt x="666452" y="1194816"/>
                    </a:lnTo>
                    <a:cubicBezTo>
                      <a:pt x="386205" y="1194816"/>
                      <a:pt x="144353" y="1034332"/>
                      <a:pt x="63023" y="794769"/>
                    </a:cubicBezTo>
                    <a:cubicBezTo>
                      <a:pt x="36204" y="736676"/>
                      <a:pt x="22322" y="673455"/>
                      <a:pt x="22339" y="609458"/>
                    </a:cubicBezTo>
                    <a:cubicBezTo>
                      <a:pt x="22339" y="548432"/>
                      <a:pt x="35888" y="485136"/>
                      <a:pt x="58500" y="424128"/>
                    </a:cubicBezTo>
                    <a:cubicBezTo>
                      <a:pt x="142120" y="184566"/>
                      <a:pt x="388476" y="21830"/>
                      <a:pt x="666452" y="21830"/>
                    </a:cubicBezTo>
                    <a:lnTo>
                      <a:pt x="1640559" y="21830"/>
                    </a:lnTo>
                    <a:cubicBezTo>
                      <a:pt x="1995380" y="21830"/>
                      <a:pt x="2282420" y="286257"/>
                      <a:pt x="2282420" y="609458"/>
                    </a:cubicBezTo>
                    <a:cubicBezTo>
                      <a:pt x="2282420" y="937220"/>
                      <a:pt x="1999903" y="1194872"/>
                      <a:pt x="1640559" y="1194872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F79AB54B-AA26-17D5-721E-460F689A8E32}"/>
                  </a:ext>
                </a:extLst>
              </p:cNvPr>
              <p:cNvSpPr/>
              <p:nvPr/>
            </p:nvSpPr>
            <p:spPr>
              <a:xfrm>
                <a:off x="557488" y="4773574"/>
                <a:ext cx="2556365" cy="1376443"/>
              </a:xfrm>
              <a:custGeom>
                <a:avLst/>
                <a:gdLst>
                  <a:gd name="connsiteX0" fmla="*/ 2259826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01 w 2260081"/>
                  <a:gd name="connsiteY2" fmla="*/ 1172336 h 1376443"/>
                  <a:gd name="connsiteX3" fmla="*/ 673245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03 w 2260081"/>
                  <a:gd name="connsiteY5" fmla="*/ 1172279 h 1376443"/>
                  <a:gd name="connsiteX6" fmla="*/ 643858 w 2260081"/>
                  <a:gd name="connsiteY6" fmla="*/ 1172279 h 1376443"/>
                  <a:gd name="connsiteX7" fmla="*/ 40429 w 2260081"/>
                  <a:gd name="connsiteY7" fmla="*/ 772232 h 1376443"/>
                  <a:gd name="connsiteX8" fmla="*/ -255 w 2260081"/>
                  <a:gd name="connsiteY8" fmla="*/ 586921 h 1376443"/>
                  <a:gd name="connsiteX9" fmla="*/ 35907 w 2260081"/>
                  <a:gd name="connsiteY9" fmla="*/ 401591 h 1376443"/>
                  <a:gd name="connsiteX10" fmla="*/ 643858 w 2260081"/>
                  <a:gd name="connsiteY10" fmla="*/ -707 h 1376443"/>
                  <a:gd name="connsiteX11" fmla="*/ 1617965 w 2260081"/>
                  <a:gd name="connsiteY11" fmla="*/ -707 h 1376443"/>
                  <a:gd name="connsiteX12" fmla="*/ 2259826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6" y="586978"/>
                    </a:moveTo>
                    <a:cubicBezTo>
                      <a:pt x="2259826" y="914683"/>
                      <a:pt x="1977309" y="1172336"/>
                      <a:pt x="1617965" y="1172336"/>
                    </a:cubicBezTo>
                    <a:lnTo>
                      <a:pt x="851801" y="1172336"/>
                    </a:lnTo>
                    <a:lnTo>
                      <a:pt x="673245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8" y="1172279"/>
                    </a:lnTo>
                    <a:cubicBezTo>
                      <a:pt x="363611" y="1172279"/>
                      <a:pt x="121759" y="1011795"/>
                      <a:pt x="40429" y="772232"/>
                    </a:cubicBezTo>
                    <a:cubicBezTo>
                      <a:pt x="13610" y="714139"/>
                      <a:pt x="-272" y="650918"/>
                      <a:pt x="-255" y="586921"/>
                    </a:cubicBezTo>
                    <a:cubicBezTo>
                      <a:pt x="-255" y="525895"/>
                      <a:pt x="13294" y="462599"/>
                      <a:pt x="35907" y="401591"/>
                    </a:cubicBezTo>
                    <a:cubicBezTo>
                      <a:pt x="119526" y="162029"/>
                      <a:pt x="365882" y="-707"/>
                      <a:pt x="643858" y="-707"/>
                    </a:cubicBezTo>
                    <a:lnTo>
                      <a:pt x="1617965" y="-707"/>
                    </a:lnTo>
                    <a:cubicBezTo>
                      <a:pt x="1972787" y="-650"/>
                      <a:pt x="2259826" y="263777"/>
                      <a:pt x="2259826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80CE5445-E79D-A30C-9EAB-E094F7276CCC}"/>
                  </a:ext>
                </a:extLst>
              </p:cNvPr>
              <p:cNvSpPr txBox="1"/>
              <p:nvPr/>
            </p:nvSpPr>
            <p:spPr>
              <a:xfrm>
                <a:off x="880014" y="4899093"/>
                <a:ext cx="1760549" cy="85844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spcBef>
                    <a:spcPts val="600"/>
                  </a:spcBef>
                </a:pPr>
                <a:r>
                  <a:rPr lang="en-GB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the processes of monitoring, forecasting, and identifying skills needs in Africa</a:t>
                </a:r>
                <a:endPara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85AFC707-A1B8-B98D-5C1A-99320B95943F}"/>
                  </a:ext>
                </a:extLst>
              </p:cNvPr>
              <p:cNvSpPr txBox="1"/>
              <p:nvPr/>
            </p:nvSpPr>
            <p:spPr>
              <a:xfrm>
                <a:off x="1672388" y="4205840"/>
                <a:ext cx="60625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  <a:latin typeface="Lora" pitchFamily="2" charset="0"/>
                  </a:rPr>
                  <a:t>05</a:t>
                </a:r>
                <a:endParaRPr lang="en-IN" sz="2800" b="1" dirty="0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87DFAA7-A393-4F96-9E28-2DB428E3A9E1}"/>
                </a:ext>
              </a:extLst>
            </p:cNvPr>
            <p:cNvGrpSpPr/>
            <p:nvPr/>
          </p:nvGrpSpPr>
          <p:grpSpPr>
            <a:xfrm>
              <a:off x="3306945" y="4167740"/>
              <a:ext cx="2699790" cy="2011671"/>
              <a:chOff x="3306945" y="4205840"/>
              <a:chExt cx="2699790" cy="2011671"/>
            </a:xfrm>
          </p:grpSpPr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9A2EDCCC-9E65-42A3-05EB-308612CA7087}"/>
                  </a:ext>
                </a:extLst>
              </p:cNvPr>
              <p:cNvSpPr/>
              <p:nvPr/>
            </p:nvSpPr>
            <p:spPr>
              <a:xfrm>
                <a:off x="3306945" y="4915283"/>
                <a:ext cx="2486340" cy="1302228"/>
              </a:xfrm>
              <a:custGeom>
                <a:avLst/>
                <a:gdLst>
                  <a:gd name="connsiteX0" fmla="*/ 1773567 w 2486340"/>
                  <a:gd name="connsiteY0" fmla="*/ 1301521 h 1302228"/>
                  <a:gd name="connsiteX1" fmla="*/ 712132 w 2486340"/>
                  <a:gd name="connsiteY1" fmla="*/ 1301521 h 1302228"/>
                  <a:gd name="connsiteX2" fmla="*/ 43268 w 2486340"/>
                  <a:gd name="connsiteY2" fmla="*/ 858577 h 1302228"/>
                  <a:gd name="connsiteX3" fmla="*/ -255 w 2486340"/>
                  <a:gd name="connsiteY3" fmla="*/ 650426 h 1302228"/>
                  <a:gd name="connsiteX4" fmla="*/ 38499 w 2486340"/>
                  <a:gd name="connsiteY4" fmla="*/ 446684 h 1302228"/>
                  <a:gd name="connsiteX5" fmla="*/ 712151 w 2486340"/>
                  <a:gd name="connsiteY5" fmla="*/ -707 h 1302228"/>
                  <a:gd name="connsiteX6" fmla="*/ 1773586 w 2486340"/>
                  <a:gd name="connsiteY6" fmla="*/ -707 h 1302228"/>
                  <a:gd name="connsiteX7" fmla="*/ 2486086 w 2486340"/>
                  <a:gd name="connsiteY7" fmla="*/ 650426 h 1302228"/>
                  <a:gd name="connsiteX8" fmla="*/ 1773567 w 2486340"/>
                  <a:gd name="connsiteY8" fmla="*/ 1301521 h 13022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40" h="1302228">
                    <a:moveTo>
                      <a:pt x="1773567" y="1301521"/>
                    </a:moveTo>
                    <a:lnTo>
                      <a:pt x="712132" y="1301521"/>
                    </a:lnTo>
                    <a:cubicBezTo>
                      <a:pt x="397105" y="1301521"/>
                      <a:pt x="130502" y="1115454"/>
                      <a:pt x="43268" y="858577"/>
                    </a:cubicBezTo>
                    <a:cubicBezTo>
                      <a:pt x="14543" y="792934"/>
                      <a:pt x="-274" y="722068"/>
                      <a:pt x="-255" y="650426"/>
                    </a:cubicBezTo>
                    <a:cubicBezTo>
                      <a:pt x="48" y="580715"/>
                      <a:pt x="13181" y="511646"/>
                      <a:pt x="38499" y="446684"/>
                    </a:cubicBezTo>
                    <a:cubicBezTo>
                      <a:pt x="130577" y="185361"/>
                      <a:pt x="397181" y="-707"/>
                      <a:pt x="712151" y="-707"/>
                    </a:cubicBezTo>
                    <a:lnTo>
                      <a:pt x="1773586" y="-707"/>
                    </a:lnTo>
                    <a:cubicBezTo>
                      <a:pt x="2170965" y="-707"/>
                      <a:pt x="2486086" y="291650"/>
                      <a:pt x="2486086" y="650426"/>
                    </a:cubicBezTo>
                    <a:cubicBezTo>
                      <a:pt x="2486067" y="1013592"/>
                      <a:pt x="2171022" y="1301521"/>
                      <a:pt x="1773567" y="1301521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7851CA95-94BA-B6B3-3394-46DD75155A00}"/>
                  </a:ext>
                </a:extLst>
              </p:cNvPr>
              <p:cNvSpPr/>
              <p:nvPr/>
            </p:nvSpPr>
            <p:spPr>
              <a:xfrm>
                <a:off x="3418937" y="4708779"/>
                <a:ext cx="2587798" cy="1453326"/>
              </a:xfrm>
              <a:custGeom>
                <a:avLst/>
                <a:gdLst>
                  <a:gd name="connsiteX0" fmla="*/ 1640578 w 2305363"/>
                  <a:gd name="connsiteY0" fmla="*/ -707 h 1453326"/>
                  <a:gd name="connsiteX1" fmla="*/ 666471 w 2305363"/>
                  <a:gd name="connsiteY1" fmla="*/ -707 h 1453326"/>
                  <a:gd name="connsiteX2" fmla="*/ 35888 w 2305363"/>
                  <a:gd name="connsiteY2" fmla="*/ 417487 h 1453326"/>
                  <a:gd name="connsiteX3" fmla="*/ -255 w 2305363"/>
                  <a:gd name="connsiteY3" fmla="*/ 609610 h 1453326"/>
                  <a:gd name="connsiteX4" fmla="*/ 42681 w 2305363"/>
                  <a:gd name="connsiteY4" fmla="*/ 803966 h 1453326"/>
                  <a:gd name="connsiteX5" fmla="*/ 655155 w 2305363"/>
                  <a:gd name="connsiteY5" fmla="*/ 1217561 h 1453326"/>
                  <a:gd name="connsiteX6" fmla="*/ 677862 w 2305363"/>
                  <a:gd name="connsiteY6" fmla="*/ 1452620 h 1453326"/>
                  <a:gd name="connsiteX7" fmla="*/ 885767 w 2305363"/>
                  <a:gd name="connsiteY7" fmla="*/ 1217561 h 1453326"/>
                  <a:gd name="connsiteX8" fmla="*/ 1640654 w 2305363"/>
                  <a:gd name="connsiteY8" fmla="*/ 1217561 h 1453326"/>
                  <a:gd name="connsiteX9" fmla="*/ 2305109 w 2305363"/>
                  <a:gd name="connsiteY9" fmla="*/ 609610 h 1453326"/>
                  <a:gd name="connsiteX10" fmla="*/ 1640578 w 2305363"/>
                  <a:gd name="connsiteY10" fmla="*/ -707 h 1453326"/>
                  <a:gd name="connsiteX11" fmla="*/ 1640578 w 2305363"/>
                  <a:gd name="connsiteY11" fmla="*/ 1194872 h 1453326"/>
                  <a:gd name="connsiteX12" fmla="*/ 874394 w 2305363"/>
                  <a:gd name="connsiteY12" fmla="*/ 1194872 h 1453326"/>
                  <a:gd name="connsiteX13" fmla="*/ 695839 w 2305363"/>
                  <a:gd name="connsiteY13" fmla="*/ 1398273 h 1453326"/>
                  <a:gd name="connsiteX14" fmla="*/ 677787 w 2305363"/>
                  <a:gd name="connsiteY14" fmla="*/ 1206169 h 1453326"/>
                  <a:gd name="connsiteX15" fmla="*/ 675516 w 2305363"/>
                  <a:gd name="connsiteY15" fmla="*/ 1194816 h 1453326"/>
                  <a:gd name="connsiteX16" fmla="*/ 666471 w 2305363"/>
                  <a:gd name="connsiteY16" fmla="*/ 1194816 h 1453326"/>
                  <a:gd name="connsiteX17" fmla="*/ 63042 w 2305363"/>
                  <a:gd name="connsiteY17" fmla="*/ 794769 h 1453326"/>
                  <a:gd name="connsiteX18" fmla="*/ 22358 w 2305363"/>
                  <a:gd name="connsiteY18" fmla="*/ 609458 h 1453326"/>
                  <a:gd name="connsiteX19" fmla="*/ 58519 w 2305363"/>
                  <a:gd name="connsiteY19" fmla="*/ 424128 h 1453326"/>
                  <a:gd name="connsiteX20" fmla="*/ 666471 w 2305363"/>
                  <a:gd name="connsiteY20" fmla="*/ 21830 h 1453326"/>
                  <a:gd name="connsiteX21" fmla="*/ 1640578 w 2305363"/>
                  <a:gd name="connsiteY21" fmla="*/ 21830 h 1453326"/>
                  <a:gd name="connsiteX22" fmla="*/ 2282420 w 2305363"/>
                  <a:gd name="connsiteY22" fmla="*/ 609458 h 1453326"/>
                  <a:gd name="connsiteX23" fmla="*/ 1640578 w 2305363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63" h="1453326">
                    <a:moveTo>
                      <a:pt x="1640578" y="-707"/>
                    </a:moveTo>
                    <a:lnTo>
                      <a:pt x="666471" y="-707"/>
                    </a:lnTo>
                    <a:cubicBezTo>
                      <a:pt x="377160" y="-707"/>
                      <a:pt x="124068" y="166533"/>
                      <a:pt x="35888" y="417487"/>
                    </a:cubicBezTo>
                    <a:cubicBezTo>
                      <a:pt x="13332" y="478513"/>
                      <a:pt x="-255" y="544061"/>
                      <a:pt x="-255" y="609610"/>
                    </a:cubicBezTo>
                    <a:cubicBezTo>
                      <a:pt x="-255" y="675158"/>
                      <a:pt x="13332" y="742940"/>
                      <a:pt x="42681" y="803966"/>
                    </a:cubicBezTo>
                    <a:cubicBezTo>
                      <a:pt x="124049" y="1048070"/>
                      <a:pt x="370386" y="1213038"/>
                      <a:pt x="655155" y="1217561"/>
                    </a:cubicBezTo>
                    <a:lnTo>
                      <a:pt x="677862" y="1452620"/>
                    </a:lnTo>
                    <a:lnTo>
                      <a:pt x="885767" y="1217561"/>
                    </a:lnTo>
                    <a:lnTo>
                      <a:pt x="1640654" y="1217561"/>
                    </a:lnTo>
                    <a:cubicBezTo>
                      <a:pt x="2013546" y="1217561"/>
                      <a:pt x="2305109" y="950863"/>
                      <a:pt x="2305109" y="609610"/>
                    </a:cubicBezTo>
                    <a:cubicBezTo>
                      <a:pt x="2305033" y="272746"/>
                      <a:pt x="2006696" y="-707"/>
                      <a:pt x="1640578" y="-707"/>
                    </a:cubicBezTo>
                    <a:close/>
                    <a:moveTo>
                      <a:pt x="1640578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87" y="1206169"/>
                    </a:lnTo>
                    <a:lnTo>
                      <a:pt x="675516" y="1194816"/>
                    </a:lnTo>
                    <a:lnTo>
                      <a:pt x="666471" y="1194816"/>
                    </a:lnTo>
                    <a:cubicBezTo>
                      <a:pt x="386224" y="1194816"/>
                      <a:pt x="144372" y="1034332"/>
                      <a:pt x="63042" y="794769"/>
                    </a:cubicBezTo>
                    <a:cubicBezTo>
                      <a:pt x="36209" y="736676"/>
                      <a:pt x="22339" y="673455"/>
                      <a:pt x="22358" y="609458"/>
                    </a:cubicBezTo>
                    <a:cubicBezTo>
                      <a:pt x="22358" y="548432"/>
                      <a:pt x="35888" y="485136"/>
                      <a:pt x="58519" y="424128"/>
                    </a:cubicBezTo>
                    <a:cubicBezTo>
                      <a:pt x="142139" y="184566"/>
                      <a:pt x="388476" y="21830"/>
                      <a:pt x="666471" y="21830"/>
                    </a:cubicBezTo>
                    <a:lnTo>
                      <a:pt x="1640578" y="21830"/>
                    </a:lnTo>
                    <a:cubicBezTo>
                      <a:pt x="1995399" y="21830"/>
                      <a:pt x="2282420" y="286257"/>
                      <a:pt x="2282420" y="609458"/>
                    </a:cubicBezTo>
                    <a:cubicBezTo>
                      <a:pt x="2282420" y="937220"/>
                      <a:pt x="1999922" y="1194872"/>
                      <a:pt x="1640578" y="1194872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61801029-7220-98F6-4CB7-62943DB94D97}"/>
                  </a:ext>
                </a:extLst>
              </p:cNvPr>
              <p:cNvSpPr/>
              <p:nvPr/>
            </p:nvSpPr>
            <p:spPr>
              <a:xfrm>
                <a:off x="3431393" y="4731316"/>
                <a:ext cx="2552689" cy="1376443"/>
              </a:xfrm>
              <a:custGeom>
                <a:avLst/>
                <a:gdLst>
                  <a:gd name="connsiteX0" fmla="*/ 2259808 w 2260062"/>
                  <a:gd name="connsiteY0" fmla="*/ 586978 h 1376443"/>
                  <a:gd name="connsiteX1" fmla="*/ 1617965 w 2260062"/>
                  <a:gd name="connsiteY1" fmla="*/ 1172336 h 1376443"/>
                  <a:gd name="connsiteX2" fmla="*/ 851782 w 2260062"/>
                  <a:gd name="connsiteY2" fmla="*/ 1172336 h 1376443"/>
                  <a:gd name="connsiteX3" fmla="*/ 673226 w 2260062"/>
                  <a:gd name="connsiteY3" fmla="*/ 1375737 h 1376443"/>
                  <a:gd name="connsiteX4" fmla="*/ 655174 w 2260062"/>
                  <a:gd name="connsiteY4" fmla="*/ 1183632 h 1376443"/>
                  <a:gd name="connsiteX5" fmla="*/ 652903 w 2260062"/>
                  <a:gd name="connsiteY5" fmla="*/ 1172279 h 1376443"/>
                  <a:gd name="connsiteX6" fmla="*/ 643858 w 2260062"/>
                  <a:gd name="connsiteY6" fmla="*/ 1172279 h 1376443"/>
                  <a:gd name="connsiteX7" fmla="*/ 40429 w 2260062"/>
                  <a:gd name="connsiteY7" fmla="*/ 772232 h 1376443"/>
                  <a:gd name="connsiteX8" fmla="*/ -255 w 2260062"/>
                  <a:gd name="connsiteY8" fmla="*/ 586921 h 1376443"/>
                  <a:gd name="connsiteX9" fmla="*/ 35907 w 2260062"/>
                  <a:gd name="connsiteY9" fmla="*/ 401591 h 1376443"/>
                  <a:gd name="connsiteX10" fmla="*/ 643858 w 2260062"/>
                  <a:gd name="connsiteY10" fmla="*/ -707 h 1376443"/>
                  <a:gd name="connsiteX11" fmla="*/ 1617965 w 2260062"/>
                  <a:gd name="connsiteY11" fmla="*/ -707 h 1376443"/>
                  <a:gd name="connsiteX12" fmla="*/ 2259808 w 2260062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62" h="1376443">
                    <a:moveTo>
                      <a:pt x="2259808" y="586978"/>
                    </a:moveTo>
                    <a:cubicBezTo>
                      <a:pt x="2259808" y="914683"/>
                      <a:pt x="1977309" y="1172336"/>
                      <a:pt x="1617965" y="1172336"/>
                    </a:cubicBezTo>
                    <a:lnTo>
                      <a:pt x="851782" y="1172336"/>
                    </a:lnTo>
                    <a:lnTo>
                      <a:pt x="673226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8" y="1172279"/>
                    </a:lnTo>
                    <a:cubicBezTo>
                      <a:pt x="363612" y="1172279"/>
                      <a:pt x="121759" y="1011795"/>
                      <a:pt x="40429" y="772232"/>
                    </a:cubicBezTo>
                    <a:cubicBezTo>
                      <a:pt x="13597" y="714139"/>
                      <a:pt x="-274" y="650918"/>
                      <a:pt x="-255" y="586921"/>
                    </a:cubicBezTo>
                    <a:cubicBezTo>
                      <a:pt x="-255" y="525895"/>
                      <a:pt x="13275" y="462599"/>
                      <a:pt x="35907" y="401591"/>
                    </a:cubicBezTo>
                    <a:cubicBezTo>
                      <a:pt x="119527" y="162029"/>
                      <a:pt x="365863" y="-707"/>
                      <a:pt x="643858" y="-707"/>
                    </a:cubicBezTo>
                    <a:lnTo>
                      <a:pt x="1617965" y="-707"/>
                    </a:lnTo>
                    <a:cubicBezTo>
                      <a:pt x="1972786" y="-650"/>
                      <a:pt x="2259808" y="263777"/>
                      <a:pt x="2259808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CDB4883B-7408-1CFA-91A2-8E7A465AE9A1}"/>
                  </a:ext>
                </a:extLst>
              </p:cNvPr>
              <p:cNvSpPr txBox="1"/>
              <p:nvPr/>
            </p:nvSpPr>
            <p:spPr>
              <a:xfrm>
                <a:off x="3596415" y="5094484"/>
                <a:ext cx="2191169" cy="51506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spcBef>
                    <a:spcPts val="600"/>
                  </a:spcBef>
                </a:pPr>
                <a:r>
                  <a:rPr lang="en-GB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Harmonisation of micro-credentials and RPL across the continent</a:t>
                </a:r>
                <a:endPara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9C7E2783-146F-E9D5-5B57-F1979DC2DA0A}"/>
                  </a:ext>
                </a:extLst>
              </p:cNvPr>
              <p:cNvSpPr txBox="1"/>
              <p:nvPr/>
            </p:nvSpPr>
            <p:spPr>
              <a:xfrm>
                <a:off x="4544512" y="4205840"/>
                <a:ext cx="61908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  <a:latin typeface="Lora" pitchFamily="2" charset="0"/>
                  </a:rPr>
                  <a:t>06</a:t>
                </a:r>
                <a:endParaRPr lang="en-IN" sz="2800" b="1" dirty="0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4D5C251-65B4-0927-27D3-71F91DB9B33F}"/>
                </a:ext>
              </a:extLst>
            </p:cNvPr>
            <p:cNvGrpSpPr/>
            <p:nvPr/>
          </p:nvGrpSpPr>
          <p:grpSpPr>
            <a:xfrm>
              <a:off x="6185491" y="4167740"/>
              <a:ext cx="2699885" cy="2011671"/>
              <a:chOff x="6185491" y="4205840"/>
              <a:chExt cx="2699885" cy="2011671"/>
            </a:xfrm>
          </p:grpSpPr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ABA5E402-00FC-3681-B926-8441D696B140}"/>
                  </a:ext>
                </a:extLst>
              </p:cNvPr>
              <p:cNvSpPr/>
              <p:nvPr/>
            </p:nvSpPr>
            <p:spPr>
              <a:xfrm>
                <a:off x="6185491" y="4915283"/>
                <a:ext cx="2486360" cy="1302228"/>
              </a:xfrm>
              <a:custGeom>
                <a:avLst/>
                <a:gdLst>
                  <a:gd name="connsiteX0" fmla="*/ 1773662 w 2486360"/>
                  <a:gd name="connsiteY0" fmla="*/ 1301521 h 1302228"/>
                  <a:gd name="connsiteX1" fmla="*/ 712207 w 2486360"/>
                  <a:gd name="connsiteY1" fmla="*/ 1301521 h 1302228"/>
                  <a:gd name="connsiteX2" fmla="*/ 43362 w 2486360"/>
                  <a:gd name="connsiteY2" fmla="*/ 858577 h 1302228"/>
                  <a:gd name="connsiteX3" fmla="*/ -255 w 2486360"/>
                  <a:gd name="connsiteY3" fmla="*/ 650426 h 1302228"/>
                  <a:gd name="connsiteX4" fmla="*/ 38499 w 2486360"/>
                  <a:gd name="connsiteY4" fmla="*/ 446684 h 1302228"/>
                  <a:gd name="connsiteX5" fmla="*/ 712150 w 2486360"/>
                  <a:gd name="connsiteY5" fmla="*/ -707 h 1302228"/>
                  <a:gd name="connsiteX6" fmla="*/ 1773605 w 2486360"/>
                  <a:gd name="connsiteY6" fmla="*/ -707 h 1302228"/>
                  <a:gd name="connsiteX7" fmla="*/ 2486105 w 2486360"/>
                  <a:gd name="connsiteY7" fmla="*/ 650426 h 1302228"/>
                  <a:gd name="connsiteX8" fmla="*/ 1773662 w 2486360"/>
                  <a:gd name="connsiteY8" fmla="*/ 1301521 h 13022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60" h="1302228">
                    <a:moveTo>
                      <a:pt x="1773662" y="1301521"/>
                    </a:moveTo>
                    <a:lnTo>
                      <a:pt x="712207" y="1301521"/>
                    </a:lnTo>
                    <a:cubicBezTo>
                      <a:pt x="397200" y="1301521"/>
                      <a:pt x="130596" y="1115454"/>
                      <a:pt x="43362" y="858577"/>
                    </a:cubicBezTo>
                    <a:cubicBezTo>
                      <a:pt x="14600" y="792952"/>
                      <a:pt x="-236" y="722068"/>
                      <a:pt x="-255" y="650426"/>
                    </a:cubicBezTo>
                    <a:cubicBezTo>
                      <a:pt x="48" y="580715"/>
                      <a:pt x="13181" y="511646"/>
                      <a:pt x="38499" y="446684"/>
                    </a:cubicBezTo>
                    <a:cubicBezTo>
                      <a:pt x="130596" y="185361"/>
                      <a:pt x="397200" y="-707"/>
                      <a:pt x="712150" y="-707"/>
                    </a:cubicBezTo>
                    <a:lnTo>
                      <a:pt x="1773605" y="-707"/>
                    </a:lnTo>
                    <a:cubicBezTo>
                      <a:pt x="2170984" y="-707"/>
                      <a:pt x="2486105" y="291650"/>
                      <a:pt x="2486105" y="650426"/>
                    </a:cubicBezTo>
                    <a:cubicBezTo>
                      <a:pt x="2486162" y="1013592"/>
                      <a:pt x="2171097" y="1301521"/>
                      <a:pt x="1773662" y="1301521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 dirty="0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BFBF669F-D643-660F-7D68-E0BD5DF13EBE}"/>
                  </a:ext>
                </a:extLst>
              </p:cNvPr>
              <p:cNvSpPr/>
              <p:nvPr/>
            </p:nvSpPr>
            <p:spPr>
              <a:xfrm>
                <a:off x="6289167" y="4708779"/>
                <a:ext cx="2596209" cy="1453326"/>
              </a:xfrm>
              <a:custGeom>
                <a:avLst/>
                <a:gdLst>
                  <a:gd name="connsiteX0" fmla="*/ 1640559 w 2305363"/>
                  <a:gd name="connsiteY0" fmla="*/ -707 h 1453326"/>
                  <a:gd name="connsiteX1" fmla="*/ 666452 w 2305363"/>
                  <a:gd name="connsiteY1" fmla="*/ -707 h 1453326"/>
                  <a:gd name="connsiteX2" fmla="*/ 35888 w 2305363"/>
                  <a:gd name="connsiteY2" fmla="*/ 417487 h 1453326"/>
                  <a:gd name="connsiteX3" fmla="*/ -255 w 2305363"/>
                  <a:gd name="connsiteY3" fmla="*/ 609610 h 1453326"/>
                  <a:gd name="connsiteX4" fmla="*/ 42681 w 2305363"/>
                  <a:gd name="connsiteY4" fmla="*/ 803966 h 1453326"/>
                  <a:gd name="connsiteX5" fmla="*/ 655155 w 2305363"/>
                  <a:gd name="connsiteY5" fmla="*/ 1217561 h 1453326"/>
                  <a:gd name="connsiteX6" fmla="*/ 677862 w 2305363"/>
                  <a:gd name="connsiteY6" fmla="*/ 1452620 h 1453326"/>
                  <a:gd name="connsiteX7" fmla="*/ 885767 w 2305363"/>
                  <a:gd name="connsiteY7" fmla="*/ 1217561 h 1453326"/>
                  <a:gd name="connsiteX8" fmla="*/ 1640654 w 2305363"/>
                  <a:gd name="connsiteY8" fmla="*/ 1217561 h 1453326"/>
                  <a:gd name="connsiteX9" fmla="*/ 2305109 w 2305363"/>
                  <a:gd name="connsiteY9" fmla="*/ 609610 h 1453326"/>
                  <a:gd name="connsiteX10" fmla="*/ 1640559 w 2305363"/>
                  <a:gd name="connsiteY10" fmla="*/ -707 h 1453326"/>
                  <a:gd name="connsiteX11" fmla="*/ 1640559 w 2305363"/>
                  <a:gd name="connsiteY11" fmla="*/ 1194872 h 1453326"/>
                  <a:gd name="connsiteX12" fmla="*/ 874394 w 2305363"/>
                  <a:gd name="connsiteY12" fmla="*/ 1194872 h 1453326"/>
                  <a:gd name="connsiteX13" fmla="*/ 695839 w 2305363"/>
                  <a:gd name="connsiteY13" fmla="*/ 1398273 h 1453326"/>
                  <a:gd name="connsiteX14" fmla="*/ 677711 w 2305363"/>
                  <a:gd name="connsiteY14" fmla="*/ 1206169 h 1453326"/>
                  <a:gd name="connsiteX15" fmla="*/ 675459 w 2305363"/>
                  <a:gd name="connsiteY15" fmla="*/ 1194816 h 1453326"/>
                  <a:gd name="connsiteX16" fmla="*/ 666395 w 2305363"/>
                  <a:gd name="connsiteY16" fmla="*/ 1194816 h 1453326"/>
                  <a:gd name="connsiteX17" fmla="*/ 62985 w 2305363"/>
                  <a:gd name="connsiteY17" fmla="*/ 794769 h 1453326"/>
                  <a:gd name="connsiteX18" fmla="*/ 22282 w 2305363"/>
                  <a:gd name="connsiteY18" fmla="*/ 609458 h 1453326"/>
                  <a:gd name="connsiteX19" fmla="*/ 58463 w 2305363"/>
                  <a:gd name="connsiteY19" fmla="*/ 424128 h 1453326"/>
                  <a:gd name="connsiteX20" fmla="*/ 666395 w 2305363"/>
                  <a:gd name="connsiteY20" fmla="*/ 21830 h 1453326"/>
                  <a:gd name="connsiteX21" fmla="*/ 1640502 w 2305363"/>
                  <a:gd name="connsiteY21" fmla="*/ 21830 h 1453326"/>
                  <a:gd name="connsiteX22" fmla="*/ 2282363 w 2305363"/>
                  <a:gd name="connsiteY22" fmla="*/ 609458 h 1453326"/>
                  <a:gd name="connsiteX23" fmla="*/ 1640559 w 2305363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63" h="1453326">
                    <a:moveTo>
                      <a:pt x="1640559" y="-707"/>
                    </a:moveTo>
                    <a:lnTo>
                      <a:pt x="666452" y="-707"/>
                    </a:lnTo>
                    <a:cubicBezTo>
                      <a:pt x="377160" y="-707"/>
                      <a:pt x="124068" y="166533"/>
                      <a:pt x="35888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81" y="803966"/>
                    </a:cubicBezTo>
                    <a:cubicBezTo>
                      <a:pt x="124049" y="1048070"/>
                      <a:pt x="370367" y="1213038"/>
                      <a:pt x="655155" y="1217561"/>
                    </a:cubicBezTo>
                    <a:lnTo>
                      <a:pt x="677862" y="1452620"/>
                    </a:lnTo>
                    <a:lnTo>
                      <a:pt x="885767" y="1217561"/>
                    </a:lnTo>
                    <a:lnTo>
                      <a:pt x="1640654" y="1217561"/>
                    </a:lnTo>
                    <a:cubicBezTo>
                      <a:pt x="2013546" y="1217561"/>
                      <a:pt x="2305109" y="950863"/>
                      <a:pt x="2305109" y="609610"/>
                    </a:cubicBezTo>
                    <a:cubicBezTo>
                      <a:pt x="2305071" y="272746"/>
                      <a:pt x="2006696" y="-707"/>
                      <a:pt x="1640559" y="-707"/>
                    </a:cubicBezTo>
                    <a:close/>
                    <a:moveTo>
                      <a:pt x="1640559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11" y="1206169"/>
                    </a:lnTo>
                    <a:lnTo>
                      <a:pt x="675459" y="1194816"/>
                    </a:lnTo>
                    <a:lnTo>
                      <a:pt x="666395" y="1194816"/>
                    </a:lnTo>
                    <a:cubicBezTo>
                      <a:pt x="386148" y="1194816"/>
                      <a:pt x="144316" y="1034332"/>
                      <a:pt x="62985" y="794769"/>
                    </a:cubicBezTo>
                    <a:cubicBezTo>
                      <a:pt x="36153" y="736676"/>
                      <a:pt x="22264" y="673455"/>
                      <a:pt x="22282" y="609458"/>
                    </a:cubicBezTo>
                    <a:cubicBezTo>
                      <a:pt x="22282" y="548432"/>
                      <a:pt x="35831" y="485136"/>
                      <a:pt x="58463" y="424128"/>
                    </a:cubicBezTo>
                    <a:cubicBezTo>
                      <a:pt x="142082" y="184566"/>
                      <a:pt x="388420" y="21830"/>
                      <a:pt x="666395" y="21830"/>
                    </a:cubicBezTo>
                    <a:lnTo>
                      <a:pt x="1640502" y="21830"/>
                    </a:lnTo>
                    <a:cubicBezTo>
                      <a:pt x="1995324" y="21830"/>
                      <a:pt x="2282363" y="286257"/>
                      <a:pt x="2282363" y="609458"/>
                    </a:cubicBezTo>
                    <a:cubicBezTo>
                      <a:pt x="2282363" y="937220"/>
                      <a:pt x="1999903" y="1194872"/>
                      <a:pt x="1640559" y="1194872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03C0407E-7C6E-CDE9-6734-BA3C3A0A085C}"/>
                  </a:ext>
                </a:extLst>
              </p:cNvPr>
              <p:cNvSpPr/>
              <p:nvPr/>
            </p:nvSpPr>
            <p:spPr>
              <a:xfrm>
                <a:off x="6309940" y="4731316"/>
                <a:ext cx="2552796" cy="1376443"/>
              </a:xfrm>
              <a:custGeom>
                <a:avLst/>
                <a:gdLst>
                  <a:gd name="connsiteX0" fmla="*/ 2259827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57 w 2260081"/>
                  <a:gd name="connsiteY2" fmla="*/ 1172336 h 1376443"/>
                  <a:gd name="connsiteX3" fmla="*/ 673302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22 w 2260081"/>
                  <a:gd name="connsiteY5" fmla="*/ 1172279 h 1376443"/>
                  <a:gd name="connsiteX6" fmla="*/ 643858 w 2260081"/>
                  <a:gd name="connsiteY6" fmla="*/ 1172279 h 1376443"/>
                  <a:gd name="connsiteX7" fmla="*/ 40448 w 2260081"/>
                  <a:gd name="connsiteY7" fmla="*/ 772232 h 1376443"/>
                  <a:gd name="connsiteX8" fmla="*/ -255 w 2260081"/>
                  <a:gd name="connsiteY8" fmla="*/ 586921 h 1376443"/>
                  <a:gd name="connsiteX9" fmla="*/ 35926 w 2260081"/>
                  <a:gd name="connsiteY9" fmla="*/ 401591 h 1376443"/>
                  <a:gd name="connsiteX10" fmla="*/ 643858 w 2260081"/>
                  <a:gd name="connsiteY10" fmla="*/ -707 h 1376443"/>
                  <a:gd name="connsiteX11" fmla="*/ 1617965 w 2260081"/>
                  <a:gd name="connsiteY11" fmla="*/ -707 h 1376443"/>
                  <a:gd name="connsiteX12" fmla="*/ 2259827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7" y="586978"/>
                    </a:moveTo>
                    <a:cubicBezTo>
                      <a:pt x="2259827" y="914683"/>
                      <a:pt x="1977310" y="1172336"/>
                      <a:pt x="1617965" y="1172336"/>
                    </a:cubicBezTo>
                    <a:lnTo>
                      <a:pt x="851857" y="1172336"/>
                    </a:lnTo>
                    <a:lnTo>
                      <a:pt x="673302" y="1375737"/>
                    </a:lnTo>
                    <a:lnTo>
                      <a:pt x="655174" y="1183632"/>
                    </a:lnTo>
                    <a:lnTo>
                      <a:pt x="652922" y="1172279"/>
                    </a:lnTo>
                    <a:lnTo>
                      <a:pt x="643858" y="1172279"/>
                    </a:lnTo>
                    <a:cubicBezTo>
                      <a:pt x="363612" y="1172279"/>
                      <a:pt x="121779" y="1011795"/>
                      <a:pt x="40448" y="772232"/>
                    </a:cubicBezTo>
                    <a:cubicBezTo>
                      <a:pt x="13616" y="714139"/>
                      <a:pt x="-273" y="650918"/>
                      <a:pt x="-255" y="586921"/>
                    </a:cubicBezTo>
                    <a:cubicBezTo>
                      <a:pt x="-255" y="525895"/>
                      <a:pt x="13294" y="462599"/>
                      <a:pt x="35926" y="401591"/>
                    </a:cubicBezTo>
                    <a:cubicBezTo>
                      <a:pt x="119545" y="162029"/>
                      <a:pt x="365883" y="-707"/>
                      <a:pt x="643858" y="-707"/>
                    </a:cubicBezTo>
                    <a:lnTo>
                      <a:pt x="1617965" y="-707"/>
                    </a:lnTo>
                    <a:cubicBezTo>
                      <a:pt x="1972843" y="-650"/>
                      <a:pt x="2259827" y="263777"/>
                      <a:pt x="2259827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 dirty="0"/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0DBBC557-3FA8-1886-0D2D-EE9AD721A3FA}"/>
                  </a:ext>
                </a:extLst>
              </p:cNvPr>
              <p:cNvSpPr txBox="1"/>
              <p:nvPr/>
            </p:nvSpPr>
            <p:spPr>
              <a:xfrm>
                <a:off x="6894446" y="4899093"/>
                <a:ext cx="1676497" cy="14716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spcBef>
                    <a:spcPts val="600"/>
                  </a:spcBef>
                </a:pPr>
                <a:r>
                  <a:rPr lang="en-US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72EEEF0A-AAFF-A860-154D-365A43E51103}"/>
                  </a:ext>
                </a:extLst>
              </p:cNvPr>
              <p:cNvSpPr txBox="1"/>
              <p:nvPr/>
            </p:nvSpPr>
            <p:spPr>
              <a:xfrm>
                <a:off x="7442390" y="4205840"/>
                <a:ext cx="580608" cy="523220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  <a:latin typeface="Lora" pitchFamily="2" charset="0"/>
                  </a:rPr>
                  <a:t>07</a:t>
                </a:r>
                <a:endParaRPr lang="en-IN" sz="2800" b="1" dirty="0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1C049B7D-E8C4-0701-9DAC-64AE74FD26E5}"/>
                </a:ext>
              </a:extLst>
            </p:cNvPr>
            <p:cNvGrpSpPr/>
            <p:nvPr/>
          </p:nvGrpSpPr>
          <p:grpSpPr>
            <a:xfrm>
              <a:off x="9064134" y="4167740"/>
              <a:ext cx="2699543" cy="2011670"/>
              <a:chOff x="9064134" y="4205840"/>
              <a:chExt cx="2699543" cy="2011670"/>
            </a:xfrm>
          </p:grpSpPr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F26DF098-1758-063B-AB7B-27C96DF7D772}"/>
                  </a:ext>
                </a:extLst>
              </p:cNvPr>
              <p:cNvSpPr/>
              <p:nvPr/>
            </p:nvSpPr>
            <p:spPr>
              <a:xfrm>
                <a:off x="9064134" y="4915226"/>
                <a:ext cx="2486322" cy="1302284"/>
              </a:xfrm>
              <a:custGeom>
                <a:avLst/>
                <a:gdLst>
                  <a:gd name="connsiteX0" fmla="*/ 1773492 w 2486322"/>
                  <a:gd name="connsiteY0" fmla="*/ 1301578 h 1302284"/>
                  <a:gd name="connsiteX1" fmla="*/ 712132 w 2486322"/>
                  <a:gd name="connsiteY1" fmla="*/ 1301578 h 1302284"/>
                  <a:gd name="connsiteX2" fmla="*/ 43268 w 2486322"/>
                  <a:gd name="connsiteY2" fmla="*/ 858634 h 1302284"/>
                  <a:gd name="connsiteX3" fmla="*/ -255 w 2486322"/>
                  <a:gd name="connsiteY3" fmla="*/ 650483 h 1302284"/>
                  <a:gd name="connsiteX4" fmla="*/ 38499 w 2486322"/>
                  <a:gd name="connsiteY4" fmla="*/ 446741 h 1302284"/>
                  <a:gd name="connsiteX5" fmla="*/ 712132 w 2486322"/>
                  <a:gd name="connsiteY5" fmla="*/ -707 h 1302284"/>
                  <a:gd name="connsiteX6" fmla="*/ 1773587 w 2486322"/>
                  <a:gd name="connsiteY6" fmla="*/ -707 h 1302284"/>
                  <a:gd name="connsiteX7" fmla="*/ 2486068 w 2486322"/>
                  <a:gd name="connsiteY7" fmla="*/ 650426 h 1302284"/>
                  <a:gd name="connsiteX8" fmla="*/ 1773492 w 2486322"/>
                  <a:gd name="connsiteY8" fmla="*/ 1301578 h 13022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22" h="1302284">
                    <a:moveTo>
                      <a:pt x="1773492" y="1301578"/>
                    </a:moveTo>
                    <a:lnTo>
                      <a:pt x="712132" y="1301578"/>
                    </a:lnTo>
                    <a:cubicBezTo>
                      <a:pt x="397105" y="1301578"/>
                      <a:pt x="130521" y="1115510"/>
                      <a:pt x="43268" y="858634"/>
                    </a:cubicBezTo>
                    <a:cubicBezTo>
                      <a:pt x="14562" y="792990"/>
                      <a:pt x="-273" y="722125"/>
                      <a:pt x="-255" y="650483"/>
                    </a:cubicBezTo>
                    <a:cubicBezTo>
                      <a:pt x="48" y="580771"/>
                      <a:pt x="13181" y="511703"/>
                      <a:pt x="38499" y="446741"/>
                    </a:cubicBezTo>
                    <a:cubicBezTo>
                      <a:pt x="130426" y="185342"/>
                      <a:pt x="397011" y="-707"/>
                      <a:pt x="712132" y="-707"/>
                    </a:cubicBezTo>
                    <a:lnTo>
                      <a:pt x="1773587" y="-707"/>
                    </a:lnTo>
                    <a:cubicBezTo>
                      <a:pt x="2170965" y="-707"/>
                      <a:pt x="2486068" y="291650"/>
                      <a:pt x="2486068" y="650426"/>
                    </a:cubicBezTo>
                    <a:cubicBezTo>
                      <a:pt x="2485973" y="1013649"/>
                      <a:pt x="2170927" y="1301578"/>
                      <a:pt x="1773492" y="1301578"/>
                    </a:cubicBezTo>
                    <a:close/>
                  </a:path>
                </a:pathLst>
              </a:custGeom>
              <a:solidFill>
                <a:schemeClr val="tx2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6656831C-106B-8E3E-EC8F-41AD7F7DFB49}"/>
                  </a:ext>
                </a:extLst>
              </p:cNvPr>
              <p:cNvSpPr/>
              <p:nvPr/>
            </p:nvSpPr>
            <p:spPr>
              <a:xfrm>
                <a:off x="9167468" y="4708779"/>
                <a:ext cx="2596209" cy="1453326"/>
              </a:xfrm>
              <a:custGeom>
                <a:avLst/>
                <a:gdLst>
                  <a:gd name="connsiteX0" fmla="*/ 1640483 w 2305192"/>
                  <a:gd name="connsiteY0" fmla="*/ -707 h 1453326"/>
                  <a:gd name="connsiteX1" fmla="*/ 666451 w 2305192"/>
                  <a:gd name="connsiteY1" fmla="*/ -707 h 1453326"/>
                  <a:gd name="connsiteX2" fmla="*/ 35887 w 2305192"/>
                  <a:gd name="connsiteY2" fmla="*/ 417487 h 1453326"/>
                  <a:gd name="connsiteX3" fmla="*/ -255 w 2305192"/>
                  <a:gd name="connsiteY3" fmla="*/ 609610 h 1453326"/>
                  <a:gd name="connsiteX4" fmla="*/ 42661 w 2305192"/>
                  <a:gd name="connsiteY4" fmla="*/ 803966 h 1453326"/>
                  <a:gd name="connsiteX5" fmla="*/ 655135 w 2305192"/>
                  <a:gd name="connsiteY5" fmla="*/ 1217561 h 1453326"/>
                  <a:gd name="connsiteX6" fmla="*/ 677843 w 2305192"/>
                  <a:gd name="connsiteY6" fmla="*/ 1452620 h 1453326"/>
                  <a:gd name="connsiteX7" fmla="*/ 885747 w 2305192"/>
                  <a:gd name="connsiteY7" fmla="*/ 1217561 h 1453326"/>
                  <a:gd name="connsiteX8" fmla="*/ 1640483 w 2305192"/>
                  <a:gd name="connsiteY8" fmla="*/ 1217561 h 1453326"/>
                  <a:gd name="connsiteX9" fmla="*/ 2304938 w 2305192"/>
                  <a:gd name="connsiteY9" fmla="*/ 609610 h 1453326"/>
                  <a:gd name="connsiteX10" fmla="*/ 1640483 w 2305192"/>
                  <a:gd name="connsiteY10" fmla="*/ -707 h 1453326"/>
                  <a:gd name="connsiteX11" fmla="*/ 1640483 w 2305192"/>
                  <a:gd name="connsiteY11" fmla="*/ 1194872 h 1453326"/>
                  <a:gd name="connsiteX12" fmla="*/ 874394 w 2305192"/>
                  <a:gd name="connsiteY12" fmla="*/ 1194872 h 1453326"/>
                  <a:gd name="connsiteX13" fmla="*/ 695839 w 2305192"/>
                  <a:gd name="connsiteY13" fmla="*/ 1398273 h 1453326"/>
                  <a:gd name="connsiteX14" fmla="*/ 677768 w 2305192"/>
                  <a:gd name="connsiteY14" fmla="*/ 1206169 h 1453326"/>
                  <a:gd name="connsiteX15" fmla="*/ 675497 w 2305192"/>
                  <a:gd name="connsiteY15" fmla="*/ 1194816 h 1453326"/>
                  <a:gd name="connsiteX16" fmla="*/ 666451 w 2305192"/>
                  <a:gd name="connsiteY16" fmla="*/ 1194816 h 1453326"/>
                  <a:gd name="connsiteX17" fmla="*/ 63023 w 2305192"/>
                  <a:gd name="connsiteY17" fmla="*/ 794769 h 1453326"/>
                  <a:gd name="connsiteX18" fmla="*/ 22339 w 2305192"/>
                  <a:gd name="connsiteY18" fmla="*/ 609458 h 1453326"/>
                  <a:gd name="connsiteX19" fmla="*/ 58500 w 2305192"/>
                  <a:gd name="connsiteY19" fmla="*/ 424128 h 1453326"/>
                  <a:gd name="connsiteX20" fmla="*/ 666451 w 2305192"/>
                  <a:gd name="connsiteY20" fmla="*/ 21830 h 1453326"/>
                  <a:gd name="connsiteX21" fmla="*/ 1640483 w 2305192"/>
                  <a:gd name="connsiteY21" fmla="*/ 21830 h 1453326"/>
                  <a:gd name="connsiteX22" fmla="*/ 2282344 w 2305192"/>
                  <a:gd name="connsiteY22" fmla="*/ 609458 h 1453326"/>
                  <a:gd name="connsiteX23" fmla="*/ 1640483 w 2305192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192" h="1453326">
                    <a:moveTo>
                      <a:pt x="1640483" y="-707"/>
                    </a:moveTo>
                    <a:lnTo>
                      <a:pt x="666451" y="-707"/>
                    </a:lnTo>
                    <a:cubicBezTo>
                      <a:pt x="377160" y="-707"/>
                      <a:pt x="124049" y="166533"/>
                      <a:pt x="35887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61" y="803966"/>
                    </a:cubicBezTo>
                    <a:cubicBezTo>
                      <a:pt x="124029" y="1048070"/>
                      <a:pt x="370367" y="1213038"/>
                      <a:pt x="655135" y="1217561"/>
                    </a:cubicBezTo>
                    <a:lnTo>
                      <a:pt x="677843" y="1452620"/>
                    </a:lnTo>
                    <a:lnTo>
                      <a:pt x="885747" y="1217561"/>
                    </a:lnTo>
                    <a:lnTo>
                      <a:pt x="1640483" y="1217561"/>
                    </a:lnTo>
                    <a:cubicBezTo>
                      <a:pt x="2013376" y="1217561"/>
                      <a:pt x="2304938" y="950863"/>
                      <a:pt x="2304938" y="609610"/>
                    </a:cubicBezTo>
                    <a:cubicBezTo>
                      <a:pt x="2305014" y="272746"/>
                      <a:pt x="2006695" y="-707"/>
                      <a:pt x="1640483" y="-707"/>
                    </a:cubicBezTo>
                    <a:close/>
                    <a:moveTo>
                      <a:pt x="1640483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68" y="1206169"/>
                    </a:lnTo>
                    <a:lnTo>
                      <a:pt x="675497" y="1194816"/>
                    </a:lnTo>
                    <a:lnTo>
                      <a:pt x="666451" y="1194816"/>
                    </a:lnTo>
                    <a:cubicBezTo>
                      <a:pt x="386205" y="1194816"/>
                      <a:pt x="144353" y="1034332"/>
                      <a:pt x="63023" y="794769"/>
                    </a:cubicBezTo>
                    <a:cubicBezTo>
                      <a:pt x="36209" y="736676"/>
                      <a:pt x="22319" y="673455"/>
                      <a:pt x="22339" y="609458"/>
                    </a:cubicBezTo>
                    <a:cubicBezTo>
                      <a:pt x="22339" y="548432"/>
                      <a:pt x="35887" y="485136"/>
                      <a:pt x="58500" y="424128"/>
                    </a:cubicBezTo>
                    <a:cubicBezTo>
                      <a:pt x="142120" y="184566"/>
                      <a:pt x="388475" y="21830"/>
                      <a:pt x="666451" y="21830"/>
                    </a:cubicBezTo>
                    <a:lnTo>
                      <a:pt x="1640483" y="21830"/>
                    </a:lnTo>
                    <a:cubicBezTo>
                      <a:pt x="1995304" y="21830"/>
                      <a:pt x="2282344" y="286257"/>
                      <a:pt x="2282344" y="609458"/>
                    </a:cubicBezTo>
                    <a:cubicBezTo>
                      <a:pt x="2282420" y="937220"/>
                      <a:pt x="1999902" y="1194872"/>
                      <a:pt x="1640483" y="1194872"/>
                    </a:cubicBezTo>
                    <a:close/>
                  </a:path>
                </a:pathLst>
              </a:custGeom>
              <a:solidFill>
                <a:schemeClr val="tx2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EC79E0B4-7517-71F8-A65C-4C145CD374AC}"/>
                  </a:ext>
                </a:extLst>
              </p:cNvPr>
              <p:cNvSpPr/>
              <p:nvPr/>
            </p:nvSpPr>
            <p:spPr>
              <a:xfrm>
                <a:off x="9199903" y="4731316"/>
                <a:ext cx="2541219" cy="1376443"/>
              </a:xfrm>
              <a:custGeom>
                <a:avLst/>
                <a:gdLst>
                  <a:gd name="connsiteX0" fmla="*/ 2259827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00 w 2260081"/>
                  <a:gd name="connsiteY2" fmla="*/ 1172336 h 1376443"/>
                  <a:gd name="connsiteX3" fmla="*/ 673245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03 w 2260081"/>
                  <a:gd name="connsiteY5" fmla="*/ 1172279 h 1376443"/>
                  <a:gd name="connsiteX6" fmla="*/ 643857 w 2260081"/>
                  <a:gd name="connsiteY6" fmla="*/ 1172279 h 1376443"/>
                  <a:gd name="connsiteX7" fmla="*/ 40429 w 2260081"/>
                  <a:gd name="connsiteY7" fmla="*/ 772232 h 1376443"/>
                  <a:gd name="connsiteX8" fmla="*/ -255 w 2260081"/>
                  <a:gd name="connsiteY8" fmla="*/ 586921 h 1376443"/>
                  <a:gd name="connsiteX9" fmla="*/ 35906 w 2260081"/>
                  <a:gd name="connsiteY9" fmla="*/ 401591 h 1376443"/>
                  <a:gd name="connsiteX10" fmla="*/ 643857 w 2260081"/>
                  <a:gd name="connsiteY10" fmla="*/ -707 h 1376443"/>
                  <a:gd name="connsiteX11" fmla="*/ 1617889 w 2260081"/>
                  <a:gd name="connsiteY11" fmla="*/ -707 h 1376443"/>
                  <a:gd name="connsiteX12" fmla="*/ 2259827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7" y="586978"/>
                    </a:moveTo>
                    <a:cubicBezTo>
                      <a:pt x="2259827" y="914683"/>
                      <a:pt x="1977309" y="1172336"/>
                      <a:pt x="1617965" y="1172336"/>
                    </a:cubicBezTo>
                    <a:lnTo>
                      <a:pt x="851800" y="1172336"/>
                    </a:lnTo>
                    <a:lnTo>
                      <a:pt x="673245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7" y="1172279"/>
                    </a:lnTo>
                    <a:cubicBezTo>
                      <a:pt x="363612" y="1172279"/>
                      <a:pt x="121759" y="1011795"/>
                      <a:pt x="40429" y="772232"/>
                    </a:cubicBezTo>
                    <a:cubicBezTo>
                      <a:pt x="13616" y="714139"/>
                      <a:pt x="-274" y="650918"/>
                      <a:pt x="-255" y="586921"/>
                    </a:cubicBezTo>
                    <a:cubicBezTo>
                      <a:pt x="-255" y="525895"/>
                      <a:pt x="13293" y="462599"/>
                      <a:pt x="35906" y="401591"/>
                    </a:cubicBezTo>
                    <a:cubicBezTo>
                      <a:pt x="119526" y="162029"/>
                      <a:pt x="365882" y="-707"/>
                      <a:pt x="643857" y="-707"/>
                    </a:cubicBezTo>
                    <a:lnTo>
                      <a:pt x="1617889" y="-707"/>
                    </a:lnTo>
                    <a:cubicBezTo>
                      <a:pt x="1972786" y="-650"/>
                      <a:pt x="2259827" y="263777"/>
                      <a:pt x="2259827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9A1A98A-06D4-1B09-828C-AA3659831CFC}"/>
                  </a:ext>
                </a:extLst>
              </p:cNvPr>
              <p:cNvSpPr txBox="1"/>
              <p:nvPr/>
            </p:nvSpPr>
            <p:spPr>
              <a:xfrm>
                <a:off x="9447242" y="4922795"/>
                <a:ext cx="2065319" cy="14716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spcBef>
                    <a:spcPts val="600"/>
                  </a:spcBef>
                </a:pPr>
                <a:endPara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E6326A3B-DC04-22F6-133F-6E18E25FCC08}"/>
                  </a:ext>
                </a:extLst>
              </p:cNvPr>
              <p:cNvSpPr txBox="1"/>
              <p:nvPr/>
            </p:nvSpPr>
            <p:spPr>
              <a:xfrm>
                <a:off x="10302342" y="4205840"/>
                <a:ext cx="617478" cy="523220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  <a:latin typeface="Lora" pitchFamily="2" charset="0"/>
                  </a:rPr>
                  <a:t>08</a:t>
                </a:r>
                <a:endParaRPr lang="en-IN" sz="2800" b="1" dirty="0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B223828-C656-7F87-B4F8-9EB461984BAA}"/>
                </a:ext>
              </a:extLst>
            </p:cNvPr>
            <p:cNvGrpSpPr/>
            <p:nvPr/>
          </p:nvGrpSpPr>
          <p:grpSpPr>
            <a:xfrm>
              <a:off x="428323" y="1667505"/>
              <a:ext cx="2699865" cy="2011670"/>
              <a:chOff x="428323" y="1667505"/>
              <a:chExt cx="2699865" cy="2011670"/>
            </a:xfrm>
          </p:grpSpPr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8F521F47-24AB-4727-6C1C-16C85F55C55B}"/>
                  </a:ext>
                </a:extLst>
              </p:cNvPr>
              <p:cNvSpPr/>
              <p:nvPr/>
            </p:nvSpPr>
            <p:spPr>
              <a:xfrm>
                <a:off x="428323" y="2376891"/>
                <a:ext cx="2486397" cy="1302284"/>
              </a:xfrm>
              <a:custGeom>
                <a:avLst/>
                <a:gdLst>
                  <a:gd name="connsiteX0" fmla="*/ 1773662 w 2486397"/>
                  <a:gd name="connsiteY0" fmla="*/ 1301578 h 1302284"/>
                  <a:gd name="connsiteX1" fmla="*/ 712207 w 2486397"/>
                  <a:gd name="connsiteY1" fmla="*/ 1301578 h 1302284"/>
                  <a:gd name="connsiteX2" fmla="*/ 43362 w 2486397"/>
                  <a:gd name="connsiteY2" fmla="*/ 858634 h 1302284"/>
                  <a:gd name="connsiteX3" fmla="*/ -255 w 2486397"/>
                  <a:gd name="connsiteY3" fmla="*/ 650483 h 1302284"/>
                  <a:gd name="connsiteX4" fmla="*/ 38499 w 2486397"/>
                  <a:gd name="connsiteY4" fmla="*/ 446741 h 1302284"/>
                  <a:gd name="connsiteX5" fmla="*/ 712207 w 2486397"/>
                  <a:gd name="connsiteY5" fmla="*/ -707 h 1302284"/>
                  <a:gd name="connsiteX6" fmla="*/ 1773662 w 2486397"/>
                  <a:gd name="connsiteY6" fmla="*/ -707 h 1302284"/>
                  <a:gd name="connsiteX7" fmla="*/ 2486143 w 2486397"/>
                  <a:gd name="connsiteY7" fmla="*/ 650426 h 1302284"/>
                  <a:gd name="connsiteX8" fmla="*/ 1773662 w 2486397"/>
                  <a:gd name="connsiteY8" fmla="*/ 1301578 h 13022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97" h="1302284">
                    <a:moveTo>
                      <a:pt x="1773662" y="1301578"/>
                    </a:moveTo>
                    <a:lnTo>
                      <a:pt x="712207" y="1301578"/>
                    </a:lnTo>
                    <a:cubicBezTo>
                      <a:pt x="397181" y="1301578"/>
                      <a:pt x="130596" y="1115510"/>
                      <a:pt x="43362" y="858634"/>
                    </a:cubicBezTo>
                    <a:cubicBezTo>
                      <a:pt x="14609" y="793009"/>
                      <a:pt x="-243" y="722125"/>
                      <a:pt x="-255" y="650483"/>
                    </a:cubicBezTo>
                    <a:cubicBezTo>
                      <a:pt x="52" y="580771"/>
                      <a:pt x="13190" y="511703"/>
                      <a:pt x="38499" y="446741"/>
                    </a:cubicBezTo>
                    <a:cubicBezTo>
                      <a:pt x="130653" y="185342"/>
                      <a:pt x="397181" y="-707"/>
                      <a:pt x="712207" y="-707"/>
                    </a:cubicBezTo>
                    <a:lnTo>
                      <a:pt x="1773662" y="-707"/>
                    </a:lnTo>
                    <a:cubicBezTo>
                      <a:pt x="2171041" y="-707"/>
                      <a:pt x="2486143" y="291650"/>
                      <a:pt x="2486143" y="650426"/>
                    </a:cubicBezTo>
                    <a:cubicBezTo>
                      <a:pt x="2486143" y="1013649"/>
                      <a:pt x="2171097" y="1301578"/>
                      <a:pt x="1773662" y="130157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B326B45F-3A28-6B59-6CF6-0D584CAFF2AB}"/>
                  </a:ext>
                </a:extLst>
              </p:cNvPr>
              <p:cNvSpPr/>
              <p:nvPr/>
            </p:nvSpPr>
            <p:spPr>
              <a:xfrm>
                <a:off x="656798" y="2170444"/>
                <a:ext cx="2471390" cy="1453326"/>
              </a:xfrm>
              <a:custGeom>
                <a:avLst/>
                <a:gdLst>
                  <a:gd name="connsiteX0" fmla="*/ 1640559 w 2305344"/>
                  <a:gd name="connsiteY0" fmla="*/ -707 h 1453326"/>
                  <a:gd name="connsiteX1" fmla="*/ 666452 w 2305344"/>
                  <a:gd name="connsiteY1" fmla="*/ -707 h 1453326"/>
                  <a:gd name="connsiteX2" fmla="*/ 35888 w 2305344"/>
                  <a:gd name="connsiteY2" fmla="*/ 417487 h 1453326"/>
                  <a:gd name="connsiteX3" fmla="*/ -255 w 2305344"/>
                  <a:gd name="connsiteY3" fmla="*/ 609610 h 1453326"/>
                  <a:gd name="connsiteX4" fmla="*/ 42662 w 2305344"/>
                  <a:gd name="connsiteY4" fmla="*/ 803966 h 1453326"/>
                  <a:gd name="connsiteX5" fmla="*/ 655136 w 2305344"/>
                  <a:gd name="connsiteY5" fmla="*/ 1217561 h 1453326"/>
                  <a:gd name="connsiteX6" fmla="*/ 677843 w 2305344"/>
                  <a:gd name="connsiteY6" fmla="*/ 1452620 h 1453326"/>
                  <a:gd name="connsiteX7" fmla="*/ 885748 w 2305344"/>
                  <a:gd name="connsiteY7" fmla="*/ 1217561 h 1453326"/>
                  <a:gd name="connsiteX8" fmla="*/ 1640635 w 2305344"/>
                  <a:gd name="connsiteY8" fmla="*/ 1217561 h 1453326"/>
                  <a:gd name="connsiteX9" fmla="*/ 2305090 w 2305344"/>
                  <a:gd name="connsiteY9" fmla="*/ 609610 h 1453326"/>
                  <a:gd name="connsiteX10" fmla="*/ 1640559 w 2305344"/>
                  <a:gd name="connsiteY10" fmla="*/ -707 h 1453326"/>
                  <a:gd name="connsiteX11" fmla="*/ 1640559 w 2305344"/>
                  <a:gd name="connsiteY11" fmla="*/ 1194872 h 1453326"/>
                  <a:gd name="connsiteX12" fmla="*/ 874394 w 2305344"/>
                  <a:gd name="connsiteY12" fmla="*/ 1194872 h 1453326"/>
                  <a:gd name="connsiteX13" fmla="*/ 695839 w 2305344"/>
                  <a:gd name="connsiteY13" fmla="*/ 1398273 h 1453326"/>
                  <a:gd name="connsiteX14" fmla="*/ 677768 w 2305344"/>
                  <a:gd name="connsiteY14" fmla="*/ 1206169 h 1453326"/>
                  <a:gd name="connsiteX15" fmla="*/ 675497 w 2305344"/>
                  <a:gd name="connsiteY15" fmla="*/ 1194816 h 1453326"/>
                  <a:gd name="connsiteX16" fmla="*/ 666452 w 2305344"/>
                  <a:gd name="connsiteY16" fmla="*/ 1194816 h 1453326"/>
                  <a:gd name="connsiteX17" fmla="*/ 63023 w 2305344"/>
                  <a:gd name="connsiteY17" fmla="*/ 794769 h 1453326"/>
                  <a:gd name="connsiteX18" fmla="*/ 22339 w 2305344"/>
                  <a:gd name="connsiteY18" fmla="*/ 609458 h 1453326"/>
                  <a:gd name="connsiteX19" fmla="*/ 58500 w 2305344"/>
                  <a:gd name="connsiteY19" fmla="*/ 424128 h 1453326"/>
                  <a:gd name="connsiteX20" fmla="*/ 666452 w 2305344"/>
                  <a:gd name="connsiteY20" fmla="*/ 21830 h 1453326"/>
                  <a:gd name="connsiteX21" fmla="*/ 1640559 w 2305344"/>
                  <a:gd name="connsiteY21" fmla="*/ 21830 h 1453326"/>
                  <a:gd name="connsiteX22" fmla="*/ 2282420 w 2305344"/>
                  <a:gd name="connsiteY22" fmla="*/ 609458 h 1453326"/>
                  <a:gd name="connsiteX23" fmla="*/ 1640559 w 2305344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44" h="1453326">
                    <a:moveTo>
                      <a:pt x="1640559" y="-707"/>
                    </a:moveTo>
                    <a:lnTo>
                      <a:pt x="666452" y="-707"/>
                    </a:lnTo>
                    <a:cubicBezTo>
                      <a:pt x="377160" y="-707"/>
                      <a:pt x="124049" y="166533"/>
                      <a:pt x="35888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62" y="803966"/>
                    </a:cubicBezTo>
                    <a:cubicBezTo>
                      <a:pt x="124030" y="1048070"/>
                      <a:pt x="370367" y="1213038"/>
                      <a:pt x="655136" y="1217561"/>
                    </a:cubicBezTo>
                    <a:lnTo>
                      <a:pt x="677843" y="1452620"/>
                    </a:lnTo>
                    <a:lnTo>
                      <a:pt x="885748" y="1217561"/>
                    </a:lnTo>
                    <a:lnTo>
                      <a:pt x="1640635" y="1217561"/>
                    </a:lnTo>
                    <a:cubicBezTo>
                      <a:pt x="2013527" y="1217561"/>
                      <a:pt x="2305090" y="950863"/>
                      <a:pt x="2305090" y="609610"/>
                    </a:cubicBezTo>
                    <a:cubicBezTo>
                      <a:pt x="2305014" y="272746"/>
                      <a:pt x="2006696" y="-707"/>
                      <a:pt x="1640559" y="-707"/>
                    </a:cubicBezTo>
                    <a:close/>
                    <a:moveTo>
                      <a:pt x="1640559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68" y="1206169"/>
                    </a:lnTo>
                    <a:lnTo>
                      <a:pt x="675497" y="1194816"/>
                    </a:lnTo>
                    <a:lnTo>
                      <a:pt x="666452" y="1194816"/>
                    </a:lnTo>
                    <a:cubicBezTo>
                      <a:pt x="386205" y="1194816"/>
                      <a:pt x="144353" y="1034332"/>
                      <a:pt x="63023" y="794769"/>
                    </a:cubicBezTo>
                    <a:cubicBezTo>
                      <a:pt x="36204" y="736676"/>
                      <a:pt x="22322" y="673455"/>
                      <a:pt x="22339" y="609458"/>
                    </a:cubicBezTo>
                    <a:cubicBezTo>
                      <a:pt x="22339" y="548432"/>
                      <a:pt x="35888" y="485136"/>
                      <a:pt x="58500" y="424128"/>
                    </a:cubicBezTo>
                    <a:cubicBezTo>
                      <a:pt x="142120" y="184566"/>
                      <a:pt x="388476" y="21830"/>
                      <a:pt x="666452" y="21830"/>
                    </a:cubicBezTo>
                    <a:lnTo>
                      <a:pt x="1640559" y="21830"/>
                    </a:lnTo>
                    <a:cubicBezTo>
                      <a:pt x="1995380" y="21830"/>
                      <a:pt x="2282420" y="286257"/>
                      <a:pt x="2282420" y="609458"/>
                    </a:cubicBezTo>
                    <a:cubicBezTo>
                      <a:pt x="2282420" y="937220"/>
                      <a:pt x="1999903" y="1194872"/>
                      <a:pt x="1640559" y="1194872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D4D42BC3-F0E0-0C89-0AF6-63640FF1FEC9}"/>
                  </a:ext>
                </a:extLst>
              </p:cNvPr>
              <p:cNvSpPr/>
              <p:nvPr/>
            </p:nvSpPr>
            <p:spPr>
              <a:xfrm>
                <a:off x="656798" y="2192981"/>
                <a:ext cx="2448759" cy="1376443"/>
              </a:xfrm>
              <a:custGeom>
                <a:avLst/>
                <a:gdLst>
                  <a:gd name="connsiteX0" fmla="*/ 2259826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01 w 2260081"/>
                  <a:gd name="connsiteY2" fmla="*/ 1172336 h 1376443"/>
                  <a:gd name="connsiteX3" fmla="*/ 673245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03 w 2260081"/>
                  <a:gd name="connsiteY5" fmla="*/ 1172279 h 1376443"/>
                  <a:gd name="connsiteX6" fmla="*/ 643858 w 2260081"/>
                  <a:gd name="connsiteY6" fmla="*/ 1172279 h 1376443"/>
                  <a:gd name="connsiteX7" fmla="*/ 40429 w 2260081"/>
                  <a:gd name="connsiteY7" fmla="*/ 772232 h 1376443"/>
                  <a:gd name="connsiteX8" fmla="*/ -255 w 2260081"/>
                  <a:gd name="connsiteY8" fmla="*/ 586921 h 1376443"/>
                  <a:gd name="connsiteX9" fmla="*/ 35907 w 2260081"/>
                  <a:gd name="connsiteY9" fmla="*/ 401591 h 1376443"/>
                  <a:gd name="connsiteX10" fmla="*/ 643858 w 2260081"/>
                  <a:gd name="connsiteY10" fmla="*/ -707 h 1376443"/>
                  <a:gd name="connsiteX11" fmla="*/ 1617965 w 2260081"/>
                  <a:gd name="connsiteY11" fmla="*/ -707 h 1376443"/>
                  <a:gd name="connsiteX12" fmla="*/ 2259826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6" y="586978"/>
                    </a:moveTo>
                    <a:cubicBezTo>
                      <a:pt x="2259826" y="914683"/>
                      <a:pt x="1977309" y="1172336"/>
                      <a:pt x="1617965" y="1172336"/>
                    </a:cubicBezTo>
                    <a:lnTo>
                      <a:pt x="851801" y="1172336"/>
                    </a:lnTo>
                    <a:lnTo>
                      <a:pt x="673245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8" y="1172279"/>
                    </a:lnTo>
                    <a:cubicBezTo>
                      <a:pt x="363611" y="1172279"/>
                      <a:pt x="121759" y="1011795"/>
                      <a:pt x="40429" y="772232"/>
                    </a:cubicBezTo>
                    <a:cubicBezTo>
                      <a:pt x="13610" y="714139"/>
                      <a:pt x="-272" y="650918"/>
                      <a:pt x="-255" y="586921"/>
                    </a:cubicBezTo>
                    <a:cubicBezTo>
                      <a:pt x="-255" y="525895"/>
                      <a:pt x="13294" y="462599"/>
                      <a:pt x="35907" y="401591"/>
                    </a:cubicBezTo>
                    <a:cubicBezTo>
                      <a:pt x="119526" y="162029"/>
                      <a:pt x="365882" y="-707"/>
                      <a:pt x="643858" y="-707"/>
                    </a:cubicBezTo>
                    <a:lnTo>
                      <a:pt x="1617965" y="-707"/>
                    </a:lnTo>
                    <a:cubicBezTo>
                      <a:pt x="1972787" y="-650"/>
                      <a:pt x="2259826" y="263777"/>
                      <a:pt x="2259826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01097B44-6700-9BA6-2AF7-98424884B2FA}"/>
                  </a:ext>
                </a:extLst>
              </p:cNvPr>
              <p:cNvSpPr txBox="1"/>
              <p:nvPr/>
            </p:nvSpPr>
            <p:spPr>
              <a:xfrm>
                <a:off x="1092749" y="2360758"/>
                <a:ext cx="1765535" cy="68675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spcBef>
                    <a:spcPts val="600"/>
                  </a:spcBef>
                </a:pPr>
                <a:r>
                  <a:rPr lang="en-GB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Rapid Employment creation through Green and Indigenous Skills</a:t>
                </a:r>
                <a:endPara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4863F566-4C56-4B57-5151-125AE8D9601E}"/>
                  </a:ext>
                </a:extLst>
              </p:cNvPr>
              <p:cNvSpPr txBox="1"/>
              <p:nvPr/>
            </p:nvSpPr>
            <p:spPr>
              <a:xfrm>
                <a:off x="1696433" y="1667505"/>
                <a:ext cx="55816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  <a:latin typeface="Lora" pitchFamily="2" charset="0"/>
                  </a:rPr>
                  <a:t>01</a:t>
                </a:r>
                <a:endParaRPr lang="en-IN" sz="2800" b="1" dirty="0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9E73278E-815A-DE44-3433-982CBF9C6B7C}"/>
                </a:ext>
              </a:extLst>
            </p:cNvPr>
            <p:cNvGrpSpPr/>
            <p:nvPr/>
          </p:nvGrpSpPr>
          <p:grpSpPr>
            <a:xfrm>
              <a:off x="3306945" y="1533039"/>
              <a:ext cx="2699789" cy="2146137"/>
              <a:chOff x="3306945" y="1533039"/>
              <a:chExt cx="2699789" cy="2146137"/>
            </a:xfrm>
          </p:grpSpPr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9062AD34-587F-6026-B383-8251264261DB}"/>
                  </a:ext>
                </a:extLst>
              </p:cNvPr>
              <p:cNvSpPr/>
              <p:nvPr/>
            </p:nvSpPr>
            <p:spPr>
              <a:xfrm>
                <a:off x="3306945" y="2376948"/>
                <a:ext cx="2486340" cy="1302228"/>
              </a:xfrm>
              <a:custGeom>
                <a:avLst/>
                <a:gdLst>
                  <a:gd name="connsiteX0" fmla="*/ 1773567 w 2486340"/>
                  <a:gd name="connsiteY0" fmla="*/ 1301521 h 1302228"/>
                  <a:gd name="connsiteX1" fmla="*/ 712132 w 2486340"/>
                  <a:gd name="connsiteY1" fmla="*/ 1301521 h 1302228"/>
                  <a:gd name="connsiteX2" fmla="*/ 43268 w 2486340"/>
                  <a:gd name="connsiteY2" fmla="*/ 858577 h 1302228"/>
                  <a:gd name="connsiteX3" fmla="*/ -255 w 2486340"/>
                  <a:gd name="connsiteY3" fmla="*/ 650426 h 1302228"/>
                  <a:gd name="connsiteX4" fmla="*/ 38499 w 2486340"/>
                  <a:gd name="connsiteY4" fmla="*/ 446684 h 1302228"/>
                  <a:gd name="connsiteX5" fmla="*/ 712151 w 2486340"/>
                  <a:gd name="connsiteY5" fmla="*/ -707 h 1302228"/>
                  <a:gd name="connsiteX6" fmla="*/ 1773586 w 2486340"/>
                  <a:gd name="connsiteY6" fmla="*/ -707 h 1302228"/>
                  <a:gd name="connsiteX7" fmla="*/ 2486086 w 2486340"/>
                  <a:gd name="connsiteY7" fmla="*/ 650426 h 1302228"/>
                  <a:gd name="connsiteX8" fmla="*/ 1773567 w 2486340"/>
                  <a:gd name="connsiteY8" fmla="*/ 1301521 h 13022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40" h="1302228">
                    <a:moveTo>
                      <a:pt x="1773567" y="1301521"/>
                    </a:moveTo>
                    <a:lnTo>
                      <a:pt x="712132" y="1301521"/>
                    </a:lnTo>
                    <a:cubicBezTo>
                      <a:pt x="397105" y="1301521"/>
                      <a:pt x="130502" y="1115454"/>
                      <a:pt x="43268" y="858577"/>
                    </a:cubicBezTo>
                    <a:cubicBezTo>
                      <a:pt x="14543" y="792934"/>
                      <a:pt x="-274" y="722068"/>
                      <a:pt x="-255" y="650426"/>
                    </a:cubicBezTo>
                    <a:cubicBezTo>
                      <a:pt x="48" y="580715"/>
                      <a:pt x="13181" y="511646"/>
                      <a:pt x="38499" y="446684"/>
                    </a:cubicBezTo>
                    <a:cubicBezTo>
                      <a:pt x="130577" y="185361"/>
                      <a:pt x="397181" y="-707"/>
                      <a:pt x="712151" y="-707"/>
                    </a:cubicBezTo>
                    <a:lnTo>
                      <a:pt x="1773586" y="-707"/>
                    </a:lnTo>
                    <a:cubicBezTo>
                      <a:pt x="2170965" y="-707"/>
                      <a:pt x="2486086" y="291650"/>
                      <a:pt x="2486086" y="650426"/>
                    </a:cubicBezTo>
                    <a:cubicBezTo>
                      <a:pt x="2486067" y="1013592"/>
                      <a:pt x="2171022" y="1301521"/>
                      <a:pt x="1773567" y="130152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046DFBDB-E0B1-5406-9901-C9DE4C687948}"/>
                  </a:ext>
                </a:extLst>
              </p:cNvPr>
              <p:cNvSpPr/>
              <p:nvPr/>
            </p:nvSpPr>
            <p:spPr>
              <a:xfrm>
                <a:off x="3431393" y="2170444"/>
                <a:ext cx="2575341" cy="1453326"/>
              </a:xfrm>
              <a:custGeom>
                <a:avLst/>
                <a:gdLst>
                  <a:gd name="connsiteX0" fmla="*/ 1640578 w 2305363"/>
                  <a:gd name="connsiteY0" fmla="*/ -707 h 1453326"/>
                  <a:gd name="connsiteX1" fmla="*/ 666471 w 2305363"/>
                  <a:gd name="connsiteY1" fmla="*/ -707 h 1453326"/>
                  <a:gd name="connsiteX2" fmla="*/ 35888 w 2305363"/>
                  <a:gd name="connsiteY2" fmla="*/ 417487 h 1453326"/>
                  <a:gd name="connsiteX3" fmla="*/ -255 w 2305363"/>
                  <a:gd name="connsiteY3" fmla="*/ 609610 h 1453326"/>
                  <a:gd name="connsiteX4" fmla="*/ 42681 w 2305363"/>
                  <a:gd name="connsiteY4" fmla="*/ 803966 h 1453326"/>
                  <a:gd name="connsiteX5" fmla="*/ 655155 w 2305363"/>
                  <a:gd name="connsiteY5" fmla="*/ 1217561 h 1453326"/>
                  <a:gd name="connsiteX6" fmla="*/ 677862 w 2305363"/>
                  <a:gd name="connsiteY6" fmla="*/ 1452620 h 1453326"/>
                  <a:gd name="connsiteX7" fmla="*/ 885767 w 2305363"/>
                  <a:gd name="connsiteY7" fmla="*/ 1217561 h 1453326"/>
                  <a:gd name="connsiteX8" fmla="*/ 1640654 w 2305363"/>
                  <a:gd name="connsiteY8" fmla="*/ 1217561 h 1453326"/>
                  <a:gd name="connsiteX9" fmla="*/ 2305109 w 2305363"/>
                  <a:gd name="connsiteY9" fmla="*/ 609610 h 1453326"/>
                  <a:gd name="connsiteX10" fmla="*/ 1640578 w 2305363"/>
                  <a:gd name="connsiteY10" fmla="*/ -707 h 1453326"/>
                  <a:gd name="connsiteX11" fmla="*/ 1640578 w 2305363"/>
                  <a:gd name="connsiteY11" fmla="*/ 1194872 h 1453326"/>
                  <a:gd name="connsiteX12" fmla="*/ 874394 w 2305363"/>
                  <a:gd name="connsiteY12" fmla="*/ 1194872 h 1453326"/>
                  <a:gd name="connsiteX13" fmla="*/ 695839 w 2305363"/>
                  <a:gd name="connsiteY13" fmla="*/ 1398273 h 1453326"/>
                  <a:gd name="connsiteX14" fmla="*/ 677787 w 2305363"/>
                  <a:gd name="connsiteY14" fmla="*/ 1206169 h 1453326"/>
                  <a:gd name="connsiteX15" fmla="*/ 675516 w 2305363"/>
                  <a:gd name="connsiteY15" fmla="*/ 1194816 h 1453326"/>
                  <a:gd name="connsiteX16" fmla="*/ 666471 w 2305363"/>
                  <a:gd name="connsiteY16" fmla="*/ 1194816 h 1453326"/>
                  <a:gd name="connsiteX17" fmla="*/ 63042 w 2305363"/>
                  <a:gd name="connsiteY17" fmla="*/ 794769 h 1453326"/>
                  <a:gd name="connsiteX18" fmla="*/ 22358 w 2305363"/>
                  <a:gd name="connsiteY18" fmla="*/ 609458 h 1453326"/>
                  <a:gd name="connsiteX19" fmla="*/ 58519 w 2305363"/>
                  <a:gd name="connsiteY19" fmla="*/ 424128 h 1453326"/>
                  <a:gd name="connsiteX20" fmla="*/ 666471 w 2305363"/>
                  <a:gd name="connsiteY20" fmla="*/ 21830 h 1453326"/>
                  <a:gd name="connsiteX21" fmla="*/ 1640578 w 2305363"/>
                  <a:gd name="connsiteY21" fmla="*/ 21830 h 1453326"/>
                  <a:gd name="connsiteX22" fmla="*/ 2282420 w 2305363"/>
                  <a:gd name="connsiteY22" fmla="*/ 609458 h 1453326"/>
                  <a:gd name="connsiteX23" fmla="*/ 1640578 w 2305363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63" h="1453326">
                    <a:moveTo>
                      <a:pt x="1640578" y="-707"/>
                    </a:moveTo>
                    <a:lnTo>
                      <a:pt x="666471" y="-707"/>
                    </a:lnTo>
                    <a:cubicBezTo>
                      <a:pt x="377160" y="-707"/>
                      <a:pt x="124068" y="166533"/>
                      <a:pt x="35888" y="417487"/>
                    </a:cubicBezTo>
                    <a:cubicBezTo>
                      <a:pt x="13332" y="478513"/>
                      <a:pt x="-255" y="544061"/>
                      <a:pt x="-255" y="609610"/>
                    </a:cubicBezTo>
                    <a:cubicBezTo>
                      <a:pt x="-255" y="675158"/>
                      <a:pt x="13332" y="742940"/>
                      <a:pt x="42681" y="803966"/>
                    </a:cubicBezTo>
                    <a:cubicBezTo>
                      <a:pt x="124049" y="1048070"/>
                      <a:pt x="370386" y="1213038"/>
                      <a:pt x="655155" y="1217561"/>
                    </a:cubicBezTo>
                    <a:lnTo>
                      <a:pt x="677862" y="1452620"/>
                    </a:lnTo>
                    <a:lnTo>
                      <a:pt x="885767" y="1217561"/>
                    </a:lnTo>
                    <a:lnTo>
                      <a:pt x="1640654" y="1217561"/>
                    </a:lnTo>
                    <a:cubicBezTo>
                      <a:pt x="2013546" y="1217561"/>
                      <a:pt x="2305109" y="950863"/>
                      <a:pt x="2305109" y="609610"/>
                    </a:cubicBezTo>
                    <a:cubicBezTo>
                      <a:pt x="2305033" y="272746"/>
                      <a:pt x="2006696" y="-707"/>
                      <a:pt x="1640578" y="-707"/>
                    </a:cubicBezTo>
                    <a:close/>
                    <a:moveTo>
                      <a:pt x="1640578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87" y="1206169"/>
                    </a:lnTo>
                    <a:lnTo>
                      <a:pt x="675516" y="1194816"/>
                    </a:lnTo>
                    <a:lnTo>
                      <a:pt x="666471" y="1194816"/>
                    </a:lnTo>
                    <a:cubicBezTo>
                      <a:pt x="386224" y="1194816"/>
                      <a:pt x="144372" y="1034332"/>
                      <a:pt x="63042" y="794769"/>
                    </a:cubicBezTo>
                    <a:cubicBezTo>
                      <a:pt x="36209" y="736676"/>
                      <a:pt x="22339" y="673455"/>
                      <a:pt x="22358" y="609458"/>
                    </a:cubicBezTo>
                    <a:cubicBezTo>
                      <a:pt x="22358" y="548432"/>
                      <a:pt x="35888" y="485136"/>
                      <a:pt x="58519" y="424128"/>
                    </a:cubicBezTo>
                    <a:cubicBezTo>
                      <a:pt x="142139" y="184566"/>
                      <a:pt x="388476" y="21830"/>
                      <a:pt x="666471" y="21830"/>
                    </a:cubicBezTo>
                    <a:lnTo>
                      <a:pt x="1640578" y="21830"/>
                    </a:lnTo>
                    <a:cubicBezTo>
                      <a:pt x="1995399" y="21830"/>
                      <a:pt x="2282420" y="286257"/>
                      <a:pt x="2282420" y="609458"/>
                    </a:cubicBezTo>
                    <a:cubicBezTo>
                      <a:pt x="2282420" y="937220"/>
                      <a:pt x="1999922" y="1194872"/>
                      <a:pt x="1640578" y="119487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4A45FC41-2793-6816-3167-C340FBE8FD85}"/>
                  </a:ext>
                </a:extLst>
              </p:cNvPr>
              <p:cNvSpPr/>
              <p:nvPr/>
            </p:nvSpPr>
            <p:spPr>
              <a:xfrm>
                <a:off x="3471477" y="2190052"/>
                <a:ext cx="2523130" cy="1376443"/>
              </a:xfrm>
              <a:custGeom>
                <a:avLst/>
                <a:gdLst>
                  <a:gd name="connsiteX0" fmla="*/ 2259808 w 2260062"/>
                  <a:gd name="connsiteY0" fmla="*/ 586978 h 1376443"/>
                  <a:gd name="connsiteX1" fmla="*/ 1617965 w 2260062"/>
                  <a:gd name="connsiteY1" fmla="*/ 1172336 h 1376443"/>
                  <a:gd name="connsiteX2" fmla="*/ 851782 w 2260062"/>
                  <a:gd name="connsiteY2" fmla="*/ 1172336 h 1376443"/>
                  <a:gd name="connsiteX3" fmla="*/ 673226 w 2260062"/>
                  <a:gd name="connsiteY3" fmla="*/ 1375737 h 1376443"/>
                  <a:gd name="connsiteX4" fmla="*/ 655174 w 2260062"/>
                  <a:gd name="connsiteY4" fmla="*/ 1183632 h 1376443"/>
                  <a:gd name="connsiteX5" fmla="*/ 652903 w 2260062"/>
                  <a:gd name="connsiteY5" fmla="*/ 1172279 h 1376443"/>
                  <a:gd name="connsiteX6" fmla="*/ 643858 w 2260062"/>
                  <a:gd name="connsiteY6" fmla="*/ 1172279 h 1376443"/>
                  <a:gd name="connsiteX7" fmla="*/ 40429 w 2260062"/>
                  <a:gd name="connsiteY7" fmla="*/ 772232 h 1376443"/>
                  <a:gd name="connsiteX8" fmla="*/ -255 w 2260062"/>
                  <a:gd name="connsiteY8" fmla="*/ 586921 h 1376443"/>
                  <a:gd name="connsiteX9" fmla="*/ 35907 w 2260062"/>
                  <a:gd name="connsiteY9" fmla="*/ 401591 h 1376443"/>
                  <a:gd name="connsiteX10" fmla="*/ 643858 w 2260062"/>
                  <a:gd name="connsiteY10" fmla="*/ -707 h 1376443"/>
                  <a:gd name="connsiteX11" fmla="*/ 1617965 w 2260062"/>
                  <a:gd name="connsiteY11" fmla="*/ -707 h 1376443"/>
                  <a:gd name="connsiteX12" fmla="*/ 2259808 w 2260062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62" h="1376443">
                    <a:moveTo>
                      <a:pt x="2259808" y="586978"/>
                    </a:moveTo>
                    <a:cubicBezTo>
                      <a:pt x="2259808" y="914683"/>
                      <a:pt x="1977309" y="1172336"/>
                      <a:pt x="1617965" y="1172336"/>
                    </a:cubicBezTo>
                    <a:lnTo>
                      <a:pt x="851782" y="1172336"/>
                    </a:lnTo>
                    <a:lnTo>
                      <a:pt x="673226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8" y="1172279"/>
                    </a:lnTo>
                    <a:cubicBezTo>
                      <a:pt x="363612" y="1172279"/>
                      <a:pt x="121759" y="1011795"/>
                      <a:pt x="40429" y="772232"/>
                    </a:cubicBezTo>
                    <a:cubicBezTo>
                      <a:pt x="13597" y="714139"/>
                      <a:pt x="-274" y="650918"/>
                      <a:pt x="-255" y="586921"/>
                    </a:cubicBezTo>
                    <a:cubicBezTo>
                      <a:pt x="-255" y="525895"/>
                      <a:pt x="13275" y="462599"/>
                      <a:pt x="35907" y="401591"/>
                    </a:cubicBezTo>
                    <a:cubicBezTo>
                      <a:pt x="119527" y="162029"/>
                      <a:pt x="365863" y="-707"/>
                      <a:pt x="643858" y="-707"/>
                    </a:cubicBezTo>
                    <a:lnTo>
                      <a:pt x="1617965" y="-707"/>
                    </a:lnTo>
                    <a:cubicBezTo>
                      <a:pt x="1972786" y="-650"/>
                      <a:pt x="2259808" y="263777"/>
                      <a:pt x="2259808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1195668-2E35-7879-BE30-DA23E366F95C}"/>
                  </a:ext>
                </a:extLst>
              </p:cNvPr>
              <p:cNvSpPr txBox="1"/>
              <p:nvPr/>
            </p:nvSpPr>
            <p:spPr>
              <a:xfrm>
                <a:off x="3671402" y="2394117"/>
                <a:ext cx="2137137" cy="10914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spcBef>
                    <a:spcPts val="600"/>
                  </a:spcBef>
                </a:pPr>
                <a:r>
                  <a:rPr lang="en-GB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How mutual recognition of qualifications can impact the trade in services currently being undertaken the </a:t>
                </a:r>
                <a:r>
                  <a:rPr lang="en-GB" sz="1400" b="1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AfCFTA</a:t>
                </a:r>
                <a:endPara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spcBef>
                    <a:spcPts val="600"/>
                  </a:spcBef>
                </a:pPr>
                <a:endPara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482173F1-8B7C-EECE-47A2-B69654ECFA63}"/>
                  </a:ext>
                </a:extLst>
              </p:cNvPr>
              <p:cNvSpPr txBox="1"/>
              <p:nvPr/>
            </p:nvSpPr>
            <p:spPr>
              <a:xfrm>
                <a:off x="4560542" y="1533039"/>
                <a:ext cx="60305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  <a:latin typeface="Lora" pitchFamily="2" charset="0"/>
                  </a:rPr>
                  <a:t>02</a:t>
                </a:r>
                <a:endParaRPr lang="en-IN" sz="2800" b="1" dirty="0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2CD1BC83-A46F-B6E7-AB18-F16D9ACF45A2}"/>
                </a:ext>
              </a:extLst>
            </p:cNvPr>
            <p:cNvGrpSpPr/>
            <p:nvPr/>
          </p:nvGrpSpPr>
          <p:grpSpPr>
            <a:xfrm>
              <a:off x="6185491" y="1667505"/>
              <a:ext cx="2699885" cy="2011671"/>
              <a:chOff x="6185491" y="1667505"/>
              <a:chExt cx="2699885" cy="2011671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1B231556-78C6-B346-B863-119DE61F9713}"/>
                  </a:ext>
                </a:extLst>
              </p:cNvPr>
              <p:cNvSpPr/>
              <p:nvPr/>
            </p:nvSpPr>
            <p:spPr>
              <a:xfrm>
                <a:off x="6185491" y="2376948"/>
                <a:ext cx="2486360" cy="1302228"/>
              </a:xfrm>
              <a:custGeom>
                <a:avLst/>
                <a:gdLst>
                  <a:gd name="connsiteX0" fmla="*/ 1773662 w 2486360"/>
                  <a:gd name="connsiteY0" fmla="*/ 1301521 h 1302228"/>
                  <a:gd name="connsiteX1" fmla="*/ 712207 w 2486360"/>
                  <a:gd name="connsiteY1" fmla="*/ 1301521 h 1302228"/>
                  <a:gd name="connsiteX2" fmla="*/ 43362 w 2486360"/>
                  <a:gd name="connsiteY2" fmla="*/ 858577 h 1302228"/>
                  <a:gd name="connsiteX3" fmla="*/ -255 w 2486360"/>
                  <a:gd name="connsiteY3" fmla="*/ 650426 h 1302228"/>
                  <a:gd name="connsiteX4" fmla="*/ 38499 w 2486360"/>
                  <a:gd name="connsiteY4" fmla="*/ 446684 h 1302228"/>
                  <a:gd name="connsiteX5" fmla="*/ 712150 w 2486360"/>
                  <a:gd name="connsiteY5" fmla="*/ -707 h 1302228"/>
                  <a:gd name="connsiteX6" fmla="*/ 1773605 w 2486360"/>
                  <a:gd name="connsiteY6" fmla="*/ -707 h 1302228"/>
                  <a:gd name="connsiteX7" fmla="*/ 2486105 w 2486360"/>
                  <a:gd name="connsiteY7" fmla="*/ 650426 h 1302228"/>
                  <a:gd name="connsiteX8" fmla="*/ 1773662 w 2486360"/>
                  <a:gd name="connsiteY8" fmla="*/ 1301521 h 13022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60" h="1302228">
                    <a:moveTo>
                      <a:pt x="1773662" y="1301521"/>
                    </a:moveTo>
                    <a:lnTo>
                      <a:pt x="712207" y="1301521"/>
                    </a:lnTo>
                    <a:cubicBezTo>
                      <a:pt x="397200" y="1301521"/>
                      <a:pt x="130596" y="1115454"/>
                      <a:pt x="43362" y="858577"/>
                    </a:cubicBezTo>
                    <a:cubicBezTo>
                      <a:pt x="14600" y="792952"/>
                      <a:pt x="-236" y="722068"/>
                      <a:pt x="-255" y="650426"/>
                    </a:cubicBezTo>
                    <a:cubicBezTo>
                      <a:pt x="48" y="580715"/>
                      <a:pt x="13181" y="511646"/>
                      <a:pt x="38499" y="446684"/>
                    </a:cubicBezTo>
                    <a:cubicBezTo>
                      <a:pt x="130596" y="185361"/>
                      <a:pt x="397200" y="-707"/>
                      <a:pt x="712150" y="-707"/>
                    </a:cubicBezTo>
                    <a:lnTo>
                      <a:pt x="1773605" y="-707"/>
                    </a:lnTo>
                    <a:cubicBezTo>
                      <a:pt x="2170984" y="-707"/>
                      <a:pt x="2486105" y="291650"/>
                      <a:pt x="2486105" y="650426"/>
                    </a:cubicBezTo>
                    <a:cubicBezTo>
                      <a:pt x="2486162" y="1013592"/>
                      <a:pt x="2171097" y="1301521"/>
                      <a:pt x="1773662" y="130152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 dirty="0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FD406686-37D7-1FA6-5F04-BC393DA004AF}"/>
                  </a:ext>
                </a:extLst>
              </p:cNvPr>
              <p:cNvSpPr/>
              <p:nvPr/>
            </p:nvSpPr>
            <p:spPr>
              <a:xfrm>
                <a:off x="6309939" y="2170444"/>
                <a:ext cx="2575437" cy="1453326"/>
              </a:xfrm>
              <a:custGeom>
                <a:avLst/>
                <a:gdLst>
                  <a:gd name="connsiteX0" fmla="*/ 1640559 w 2305363"/>
                  <a:gd name="connsiteY0" fmla="*/ -707 h 1453326"/>
                  <a:gd name="connsiteX1" fmla="*/ 666452 w 2305363"/>
                  <a:gd name="connsiteY1" fmla="*/ -707 h 1453326"/>
                  <a:gd name="connsiteX2" fmla="*/ 35888 w 2305363"/>
                  <a:gd name="connsiteY2" fmla="*/ 417487 h 1453326"/>
                  <a:gd name="connsiteX3" fmla="*/ -255 w 2305363"/>
                  <a:gd name="connsiteY3" fmla="*/ 609610 h 1453326"/>
                  <a:gd name="connsiteX4" fmla="*/ 42681 w 2305363"/>
                  <a:gd name="connsiteY4" fmla="*/ 803966 h 1453326"/>
                  <a:gd name="connsiteX5" fmla="*/ 655155 w 2305363"/>
                  <a:gd name="connsiteY5" fmla="*/ 1217561 h 1453326"/>
                  <a:gd name="connsiteX6" fmla="*/ 677862 w 2305363"/>
                  <a:gd name="connsiteY6" fmla="*/ 1452620 h 1453326"/>
                  <a:gd name="connsiteX7" fmla="*/ 885767 w 2305363"/>
                  <a:gd name="connsiteY7" fmla="*/ 1217561 h 1453326"/>
                  <a:gd name="connsiteX8" fmla="*/ 1640654 w 2305363"/>
                  <a:gd name="connsiteY8" fmla="*/ 1217561 h 1453326"/>
                  <a:gd name="connsiteX9" fmla="*/ 2305109 w 2305363"/>
                  <a:gd name="connsiteY9" fmla="*/ 609610 h 1453326"/>
                  <a:gd name="connsiteX10" fmla="*/ 1640559 w 2305363"/>
                  <a:gd name="connsiteY10" fmla="*/ -707 h 1453326"/>
                  <a:gd name="connsiteX11" fmla="*/ 1640559 w 2305363"/>
                  <a:gd name="connsiteY11" fmla="*/ 1194872 h 1453326"/>
                  <a:gd name="connsiteX12" fmla="*/ 874394 w 2305363"/>
                  <a:gd name="connsiteY12" fmla="*/ 1194872 h 1453326"/>
                  <a:gd name="connsiteX13" fmla="*/ 695839 w 2305363"/>
                  <a:gd name="connsiteY13" fmla="*/ 1398273 h 1453326"/>
                  <a:gd name="connsiteX14" fmla="*/ 677711 w 2305363"/>
                  <a:gd name="connsiteY14" fmla="*/ 1206169 h 1453326"/>
                  <a:gd name="connsiteX15" fmla="*/ 675459 w 2305363"/>
                  <a:gd name="connsiteY15" fmla="*/ 1194816 h 1453326"/>
                  <a:gd name="connsiteX16" fmla="*/ 666395 w 2305363"/>
                  <a:gd name="connsiteY16" fmla="*/ 1194816 h 1453326"/>
                  <a:gd name="connsiteX17" fmla="*/ 62985 w 2305363"/>
                  <a:gd name="connsiteY17" fmla="*/ 794769 h 1453326"/>
                  <a:gd name="connsiteX18" fmla="*/ 22282 w 2305363"/>
                  <a:gd name="connsiteY18" fmla="*/ 609458 h 1453326"/>
                  <a:gd name="connsiteX19" fmla="*/ 58463 w 2305363"/>
                  <a:gd name="connsiteY19" fmla="*/ 424128 h 1453326"/>
                  <a:gd name="connsiteX20" fmla="*/ 666395 w 2305363"/>
                  <a:gd name="connsiteY20" fmla="*/ 21830 h 1453326"/>
                  <a:gd name="connsiteX21" fmla="*/ 1640502 w 2305363"/>
                  <a:gd name="connsiteY21" fmla="*/ 21830 h 1453326"/>
                  <a:gd name="connsiteX22" fmla="*/ 2282363 w 2305363"/>
                  <a:gd name="connsiteY22" fmla="*/ 609458 h 1453326"/>
                  <a:gd name="connsiteX23" fmla="*/ 1640559 w 2305363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363" h="1453326">
                    <a:moveTo>
                      <a:pt x="1640559" y="-707"/>
                    </a:moveTo>
                    <a:lnTo>
                      <a:pt x="666452" y="-707"/>
                    </a:lnTo>
                    <a:cubicBezTo>
                      <a:pt x="377160" y="-707"/>
                      <a:pt x="124068" y="166533"/>
                      <a:pt x="35888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81" y="803966"/>
                    </a:cubicBezTo>
                    <a:cubicBezTo>
                      <a:pt x="124049" y="1048070"/>
                      <a:pt x="370367" y="1213038"/>
                      <a:pt x="655155" y="1217561"/>
                    </a:cubicBezTo>
                    <a:lnTo>
                      <a:pt x="677862" y="1452620"/>
                    </a:lnTo>
                    <a:lnTo>
                      <a:pt x="885767" y="1217561"/>
                    </a:lnTo>
                    <a:lnTo>
                      <a:pt x="1640654" y="1217561"/>
                    </a:lnTo>
                    <a:cubicBezTo>
                      <a:pt x="2013546" y="1217561"/>
                      <a:pt x="2305109" y="950863"/>
                      <a:pt x="2305109" y="609610"/>
                    </a:cubicBezTo>
                    <a:cubicBezTo>
                      <a:pt x="2305071" y="272746"/>
                      <a:pt x="2006696" y="-707"/>
                      <a:pt x="1640559" y="-707"/>
                    </a:cubicBezTo>
                    <a:close/>
                    <a:moveTo>
                      <a:pt x="1640559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11" y="1206169"/>
                    </a:lnTo>
                    <a:lnTo>
                      <a:pt x="675459" y="1194816"/>
                    </a:lnTo>
                    <a:lnTo>
                      <a:pt x="666395" y="1194816"/>
                    </a:lnTo>
                    <a:cubicBezTo>
                      <a:pt x="386148" y="1194816"/>
                      <a:pt x="144316" y="1034332"/>
                      <a:pt x="62985" y="794769"/>
                    </a:cubicBezTo>
                    <a:cubicBezTo>
                      <a:pt x="36153" y="736676"/>
                      <a:pt x="22264" y="673455"/>
                      <a:pt x="22282" y="609458"/>
                    </a:cubicBezTo>
                    <a:cubicBezTo>
                      <a:pt x="22282" y="548432"/>
                      <a:pt x="35831" y="485136"/>
                      <a:pt x="58463" y="424128"/>
                    </a:cubicBezTo>
                    <a:cubicBezTo>
                      <a:pt x="142082" y="184566"/>
                      <a:pt x="388420" y="21830"/>
                      <a:pt x="666395" y="21830"/>
                    </a:cubicBezTo>
                    <a:lnTo>
                      <a:pt x="1640502" y="21830"/>
                    </a:lnTo>
                    <a:cubicBezTo>
                      <a:pt x="1995324" y="21830"/>
                      <a:pt x="2282363" y="286257"/>
                      <a:pt x="2282363" y="609458"/>
                    </a:cubicBezTo>
                    <a:cubicBezTo>
                      <a:pt x="2282363" y="937220"/>
                      <a:pt x="1999903" y="1194872"/>
                      <a:pt x="1640559" y="1194872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16712010-7AC5-DB21-B901-5FBAA4B8DE8B}"/>
                  </a:ext>
                </a:extLst>
              </p:cNvPr>
              <p:cNvSpPr/>
              <p:nvPr/>
            </p:nvSpPr>
            <p:spPr>
              <a:xfrm>
                <a:off x="6366394" y="2192981"/>
                <a:ext cx="2496341" cy="1376443"/>
              </a:xfrm>
              <a:custGeom>
                <a:avLst/>
                <a:gdLst>
                  <a:gd name="connsiteX0" fmla="*/ 2259827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57 w 2260081"/>
                  <a:gd name="connsiteY2" fmla="*/ 1172336 h 1376443"/>
                  <a:gd name="connsiteX3" fmla="*/ 673302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22 w 2260081"/>
                  <a:gd name="connsiteY5" fmla="*/ 1172279 h 1376443"/>
                  <a:gd name="connsiteX6" fmla="*/ 643858 w 2260081"/>
                  <a:gd name="connsiteY6" fmla="*/ 1172279 h 1376443"/>
                  <a:gd name="connsiteX7" fmla="*/ 40448 w 2260081"/>
                  <a:gd name="connsiteY7" fmla="*/ 772232 h 1376443"/>
                  <a:gd name="connsiteX8" fmla="*/ -255 w 2260081"/>
                  <a:gd name="connsiteY8" fmla="*/ 586921 h 1376443"/>
                  <a:gd name="connsiteX9" fmla="*/ 35926 w 2260081"/>
                  <a:gd name="connsiteY9" fmla="*/ 401591 h 1376443"/>
                  <a:gd name="connsiteX10" fmla="*/ 643858 w 2260081"/>
                  <a:gd name="connsiteY10" fmla="*/ -707 h 1376443"/>
                  <a:gd name="connsiteX11" fmla="*/ 1617965 w 2260081"/>
                  <a:gd name="connsiteY11" fmla="*/ -707 h 1376443"/>
                  <a:gd name="connsiteX12" fmla="*/ 2259827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7" y="586978"/>
                    </a:moveTo>
                    <a:cubicBezTo>
                      <a:pt x="2259827" y="914683"/>
                      <a:pt x="1977310" y="1172336"/>
                      <a:pt x="1617965" y="1172336"/>
                    </a:cubicBezTo>
                    <a:lnTo>
                      <a:pt x="851857" y="1172336"/>
                    </a:lnTo>
                    <a:lnTo>
                      <a:pt x="673302" y="1375737"/>
                    </a:lnTo>
                    <a:lnTo>
                      <a:pt x="655174" y="1183632"/>
                    </a:lnTo>
                    <a:lnTo>
                      <a:pt x="652922" y="1172279"/>
                    </a:lnTo>
                    <a:lnTo>
                      <a:pt x="643858" y="1172279"/>
                    </a:lnTo>
                    <a:cubicBezTo>
                      <a:pt x="363612" y="1172279"/>
                      <a:pt x="121779" y="1011795"/>
                      <a:pt x="40448" y="772232"/>
                    </a:cubicBezTo>
                    <a:cubicBezTo>
                      <a:pt x="13616" y="714139"/>
                      <a:pt x="-273" y="650918"/>
                      <a:pt x="-255" y="586921"/>
                    </a:cubicBezTo>
                    <a:cubicBezTo>
                      <a:pt x="-255" y="525895"/>
                      <a:pt x="13294" y="462599"/>
                      <a:pt x="35926" y="401591"/>
                    </a:cubicBezTo>
                    <a:cubicBezTo>
                      <a:pt x="119545" y="162029"/>
                      <a:pt x="365883" y="-707"/>
                      <a:pt x="643858" y="-707"/>
                    </a:cubicBezTo>
                    <a:lnTo>
                      <a:pt x="1617965" y="-707"/>
                    </a:lnTo>
                    <a:cubicBezTo>
                      <a:pt x="1972843" y="-650"/>
                      <a:pt x="2259827" y="263777"/>
                      <a:pt x="2259827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6133FF4-95F8-CB8A-D9D2-70AC3B644EF3}"/>
                  </a:ext>
                </a:extLst>
              </p:cNvPr>
              <p:cNvSpPr txBox="1"/>
              <p:nvPr/>
            </p:nvSpPr>
            <p:spPr>
              <a:xfrm>
                <a:off x="6759408" y="2375962"/>
                <a:ext cx="1676497" cy="58864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spcBef>
                    <a:spcPts val="600"/>
                  </a:spcBef>
                </a:pPr>
                <a:r>
                  <a:rPr lang="en-GB" sz="16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GB" sz="16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Lora" pitchFamily="2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esearch on the comparability of level descriptors </a:t>
                </a:r>
                <a:endParaRPr 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85BCB48-D07A-9C7D-B738-C277EC20C088}"/>
                  </a:ext>
                </a:extLst>
              </p:cNvPr>
              <p:cNvSpPr txBox="1"/>
              <p:nvPr/>
            </p:nvSpPr>
            <p:spPr>
              <a:xfrm>
                <a:off x="7426360" y="1667505"/>
                <a:ext cx="612668" cy="523220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  <a:latin typeface="Lora" pitchFamily="2" charset="0"/>
                  </a:rPr>
                  <a:t>03</a:t>
                </a:r>
                <a:endParaRPr lang="en-IN" sz="2800" b="1" dirty="0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7C802F91-A7DD-BA2C-D53C-5EB67118AE18}"/>
                </a:ext>
              </a:extLst>
            </p:cNvPr>
            <p:cNvGrpSpPr/>
            <p:nvPr/>
          </p:nvGrpSpPr>
          <p:grpSpPr>
            <a:xfrm>
              <a:off x="9064134" y="1667505"/>
              <a:ext cx="2699543" cy="2011670"/>
              <a:chOff x="9064134" y="1667505"/>
              <a:chExt cx="2699543" cy="2011670"/>
            </a:xfrm>
          </p:grpSpPr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D2433C6E-8A6F-5360-BDCE-004E34B38B0A}"/>
                  </a:ext>
                </a:extLst>
              </p:cNvPr>
              <p:cNvSpPr/>
              <p:nvPr/>
            </p:nvSpPr>
            <p:spPr>
              <a:xfrm>
                <a:off x="9064134" y="2376891"/>
                <a:ext cx="2486322" cy="1302284"/>
              </a:xfrm>
              <a:custGeom>
                <a:avLst/>
                <a:gdLst>
                  <a:gd name="connsiteX0" fmla="*/ 1773492 w 2486322"/>
                  <a:gd name="connsiteY0" fmla="*/ 1301578 h 1302284"/>
                  <a:gd name="connsiteX1" fmla="*/ 712132 w 2486322"/>
                  <a:gd name="connsiteY1" fmla="*/ 1301578 h 1302284"/>
                  <a:gd name="connsiteX2" fmla="*/ 43268 w 2486322"/>
                  <a:gd name="connsiteY2" fmla="*/ 858634 h 1302284"/>
                  <a:gd name="connsiteX3" fmla="*/ -255 w 2486322"/>
                  <a:gd name="connsiteY3" fmla="*/ 650483 h 1302284"/>
                  <a:gd name="connsiteX4" fmla="*/ 38499 w 2486322"/>
                  <a:gd name="connsiteY4" fmla="*/ 446741 h 1302284"/>
                  <a:gd name="connsiteX5" fmla="*/ 712132 w 2486322"/>
                  <a:gd name="connsiteY5" fmla="*/ -707 h 1302284"/>
                  <a:gd name="connsiteX6" fmla="*/ 1773587 w 2486322"/>
                  <a:gd name="connsiteY6" fmla="*/ -707 h 1302284"/>
                  <a:gd name="connsiteX7" fmla="*/ 2486068 w 2486322"/>
                  <a:gd name="connsiteY7" fmla="*/ 650426 h 1302284"/>
                  <a:gd name="connsiteX8" fmla="*/ 1773492 w 2486322"/>
                  <a:gd name="connsiteY8" fmla="*/ 1301578 h 13022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486322" h="1302284">
                    <a:moveTo>
                      <a:pt x="1773492" y="1301578"/>
                    </a:moveTo>
                    <a:lnTo>
                      <a:pt x="712132" y="1301578"/>
                    </a:lnTo>
                    <a:cubicBezTo>
                      <a:pt x="397105" y="1301578"/>
                      <a:pt x="130521" y="1115510"/>
                      <a:pt x="43268" y="858634"/>
                    </a:cubicBezTo>
                    <a:cubicBezTo>
                      <a:pt x="14562" y="792990"/>
                      <a:pt x="-273" y="722125"/>
                      <a:pt x="-255" y="650483"/>
                    </a:cubicBezTo>
                    <a:cubicBezTo>
                      <a:pt x="48" y="580771"/>
                      <a:pt x="13181" y="511703"/>
                      <a:pt x="38499" y="446741"/>
                    </a:cubicBezTo>
                    <a:cubicBezTo>
                      <a:pt x="130426" y="185342"/>
                      <a:pt x="397011" y="-707"/>
                      <a:pt x="712132" y="-707"/>
                    </a:cubicBezTo>
                    <a:lnTo>
                      <a:pt x="1773587" y="-707"/>
                    </a:lnTo>
                    <a:cubicBezTo>
                      <a:pt x="2170965" y="-707"/>
                      <a:pt x="2486068" y="291650"/>
                      <a:pt x="2486068" y="650426"/>
                    </a:cubicBezTo>
                    <a:cubicBezTo>
                      <a:pt x="2485973" y="1013649"/>
                      <a:pt x="2170927" y="1301578"/>
                      <a:pt x="1773492" y="1301578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5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56572EF2-C83F-0FCA-1766-5DD02625CE89}"/>
                  </a:ext>
                </a:extLst>
              </p:cNvPr>
              <p:cNvSpPr/>
              <p:nvPr/>
            </p:nvSpPr>
            <p:spPr>
              <a:xfrm>
                <a:off x="9199903" y="2170444"/>
                <a:ext cx="2563774" cy="1453326"/>
              </a:xfrm>
              <a:custGeom>
                <a:avLst/>
                <a:gdLst>
                  <a:gd name="connsiteX0" fmla="*/ 1640483 w 2305192"/>
                  <a:gd name="connsiteY0" fmla="*/ -707 h 1453326"/>
                  <a:gd name="connsiteX1" fmla="*/ 666451 w 2305192"/>
                  <a:gd name="connsiteY1" fmla="*/ -707 h 1453326"/>
                  <a:gd name="connsiteX2" fmla="*/ 35887 w 2305192"/>
                  <a:gd name="connsiteY2" fmla="*/ 417487 h 1453326"/>
                  <a:gd name="connsiteX3" fmla="*/ -255 w 2305192"/>
                  <a:gd name="connsiteY3" fmla="*/ 609610 h 1453326"/>
                  <a:gd name="connsiteX4" fmla="*/ 42661 w 2305192"/>
                  <a:gd name="connsiteY4" fmla="*/ 803966 h 1453326"/>
                  <a:gd name="connsiteX5" fmla="*/ 655135 w 2305192"/>
                  <a:gd name="connsiteY5" fmla="*/ 1217561 h 1453326"/>
                  <a:gd name="connsiteX6" fmla="*/ 677843 w 2305192"/>
                  <a:gd name="connsiteY6" fmla="*/ 1452620 h 1453326"/>
                  <a:gd name="connsiteX7" fmla="*/ 885747 w 2305192"/>
                  <a:gd name="connsiteY7" fmla="*/ 1217561 h 1453326"/>
                  <a:gd name="connsiteX8" fmla="*/ 1640483 w 2305192"/>
                  <a:gd name="connsiteY8" fmla="*/ 1217561 h 1453326"/>
                  <a:gd name="connsiteX9" fmla="*/ 2304938 w 2305192"/>
                  <a:gd name="connsiteY9" fmla="*/ 609610 h 1453326"/>
                  <a:gd name="connsiteX10" fmla="*/ 1640483 w 2305192"/>
                  <a:gd name="connsiteY10" fmla="*/ -707 h 1453326"/>
                  <a:gd name="connsiteX11" fmla="*/ 1640483 w 2305192"/>
                  <a:gd name="connsiteY11" fmla="*/ 1194872 h 1453326"/>
                  <a:gd name="connsiteX12" fmla="*/ 874394 w 2305192"/>
                  <a:gd name="connsiteY12" fmla="*/ 1194872 h 1453326"/>
                  <a:gd name="connsiteX13" fmla="*/ 695839 w 2305192"/>
                  <a:gd name="connsiteY13" fmla="*/ 1398273 h 1453326"/>
                  <a:gd name="connsiteX14" fmla="*/ 677768 w 2305192"/>
                  <a:gd name="connsiteY14" fmla="*/ 1206169 h 1453326"/>
                  <a:gd name="connsiteX15" fmla="*/ 675497 w 2305192"/>
                  <a:gd name="connsiteY15" fmla="*/ 1194816 h 1453326"/>
                  <a:gd name="connsiteX16" fmla="*/ 666451 w 2305192"/>
                  <a:gd name="connsiteY16" fmla="*/ 1194816 h 1453326"/>
                  <a:gd name="connsiteX17" fmla="*/ 63023 w 2305192"/>
                  <a:gd name="connsiteY17" fmla="*/ 794769 h 1453326"/>
                  <a:gd name="connsiteX18" fmla="*/ 22339 w 2305192"/>
                  <a:gd name="connsiteY18" fmla="*/ 609458 h 1453326"/>
                  <a:gd name="connsiteX19" fmla="*/ 58500 w 2305192"/>
                  <a:gd name="connsiteY19" fmla="*/ 424128 h 1453326"/>
                  <a:gd name="connsiteX20" fmla="*/ 666451 w 2305192"/>
                  <a:gd name="connsiteY20" fmla="*/ 21830 h 1453326"/>
                  <a:gd name="connsiteX21" fmla="*/ 1640483 w 2305192"/>
                  <a:gd name="connsiteY21" fmla="*/ 21830 h 1453326"/>
                  <a:gd name="connsiteX22" fmla="*/ 2282344 w 2305192"/>
                  <a:gd name="connsiteY22" fmla="*/ 609458 h 1453326"/>
                  <a:gd name="connsiteX23" fmla="*/ 1640483 w 2305192"/>
                  <a:gd name="connsiteY23" fmla="*/ 1194872 h 14533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305192" h="1453326">
                    <a:moveTo>
                      <a:pt x="1640483" y="-707"/>
                    </a:moveTo>
                    <a:lnTo>
                      <a:pt x="666451" y="-707"/>
                    </a:lnTo>
                    <a:cubicBezTo>
                      <a:pt x="377160" y="-707"/>
                      <a:pt x="124049" y="166533"/>
                      <a:pt x="35887" y="417487"/>
                    </a:cubicBezTo>
                    <a:cubicBezTo>
                      <a:pt x="13313" y="478513"/>
                      <a:pt x="-255" y="544061"/>
                      <a:pt x="-255" y="609610"/>
                    </a:cubicBezTo>
                    <a:cubicBezTo>
                      <a:pt x="-255" y="675158"/>
                      <a:pt x="13313" y="742940"/>
                      <a:pt x="42661" y="803966"/>
                    </a:cubicBezTo>
                    <a:cubicBezTo>
                      <a:pt x="124029" y="1048070"/>
                      <a:pt x="370367" y="1213038"/>
                      <a:pt x="655135" y="1217561"/>
                    </a:cubicBezTo>
                    <a:lnTo>
                      <a:pt x="677843" y="1452620"/>
                    </a:lnTo>
                    <a:lnTo>
                      <a:pt x="885747" y="1217561"/>
                    </a:lnTo>
                    <a:lnTo>
                      <a:pt x="1640483" y="1217561"/>
                    </a:lnTo>
                    <a:cubicBezTo>
                      <a:pt x="2013376" y="1217561"/>
                      <a:pt x="2304938" y="950863"/>
                      <a:pt x="2304938" y="609610"/>
                    </a:cubicBezTo>
                    <a:cubicBezTo>
                      <a:pt x="2305014" y="272746"/>
                      <a:pt x="2006695" y="-707"/>
                      <a:pt x="1640483" y="-707"/>
                    </a:cubicBezTo>
                    <a:close/>
                    <a:moveTo>
                      <a:pt x="1640483" y="1194872"/>
                    </a:moveTo>
                    <a:lnTo>
                      <a:pt x="874394" y="1194872"/>
                    </a:lnTo>
                    <a:lnTo>
                      <a:pt x="695839" y="1398273"/>
                    </a:lnTo>
                    <a:lnTo>
                      <a:pt x="677768" y="1206169"/>
                    </a:lnTo>
                    <a:lnTo>
                      <a:pt x="675497" y="1194816"/>
                    </a:lnTo>
                    <a:lnTo>
                      <a:pt x="666451" y="1194816"/>
                    </a:lnTo>
                    <a:cubicBezTo>
                      <a:pt x="386205" y="1194816"/>
                      <a:pt x="144353" y="1034332"/>
                      <a:pt x="63023" y="794769"/>
                    </a:cubicBezTo>
                    <a:cubicBezTo>
                      <a:pt x="36209" y="736676"/>
                      <a:pt x="22319" y="673455"/>
                      <a:pt x="22339" y="609458"/>
                    </a:cubicBezTo>
                    <a:cubicBezTo>
                      <a:pt x="22339" y="548432"/>
                      <a:pt x="35887" y="485136"/>
                      <a:pt x="58500" y="424128"/>
                    </a:cubicBezTo>
                    <a:cubicBezTo>
                      <a:pt x="142120" y="184566"/>
                      <a:pt x="388475" y="21830"/>
                      <a:pt x="666451" y="21830"/>
                    </a:cubicBezTo>
                    <a:lnTo>
                      <a:pt x="1640483" y="21830"/>
                    </a:lnTo>
                    <a:cubicBezTo>
                      <a:pt x="1995304" y="21830"/>
                      <a:pt x="2282344" y="286257"/>
                      <a:pt x="2282344" y="609458"/>
                    </a:cubicBezTo>
                    <a:cubicBezTo>
                      <a:pt x="2282420" y="937220"/>
                      <a:pt x="1999902" y="1194872"/>
                      <a:pt x="1640483" y="1194872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1892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1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FC8768EF-D0DB-3C26-31F0-AFA59B64CFAB}"/>
                  </a:ext>
                </a:extLst>
              </p:cNvPr>
              <p:cNvSpPr/>
              <p:nvPr/>
            </p:nvSpPr>
            <p:spPr>
              <a:xfrm>
                <a:off x="9199903" y="2192981"/>
                <a:ext cx="2541219" cy="1376443"/>
              </a:xfrm>
              <a:custGeom>
                <a:avLst/>
                <a:gdLst>
                  <a:gd name="connsiteX0" fmla="*/ 2259827 w 2260081"/>
                  <a:gd name="connsiteY0" fmla="*/ 586978 h 1376443"/>
                  <a:gd name="connsiteX1" fmla="*/ 1617965 w 2260081"/>
                  <a:gd name="connsiteY1" fmla="*/ 1172336 h 1376443"/>
                  <a:gd name="connsiteX2" fmla="*/ 851800 w 2260081"/>
                  <a:gd name="connsiteY2" fmla="*/ 1172336 h 1376443"/>
                  <a:gd name="connsiteX3" fmla="*/ 673245 w 2260081"/>
                  <a:gd name="connsiteY3" fmla="*/ 1375737 h 1376443"/>
                  <a:gd name="connsiteX4" fmla="*/ 655174 w 2260081"/>
                  <a:gd name="connsiteY4" fmla="*/ 1183632 h 1376443"/>
                  <a:gd name="connsiteX5" fmla="*/ 652903 w 2260081"/>
                  <a:gd name="connsiteY5" fmla="*/ 1172279 h 1376443"/>
                  <a:gd name="connsiteX6" fmla="*/ 643857 w 2260081"/>
                  <a:gd name="connsiteY6" fmla="*/ 1172279 h 1376443"/>
                  <a:gd name="connsiteX7" fmla="*/ 40429 w 2260081"/>
                  <a:gd name="connsiteY7" fmla="*/ 772232 h 1376443"/>
                  <a:gd name="connsiteX8" fmla="*/ -255 w 2260081"/>
                  <a:gd name="connsiteY8" fmla="*/ 586921 h 1376443"/>
                  <a:gd name="connsiteX9" fmla="*/ 35906 w 2260081"/>
                  <a:gd name="connsiteY9" fmla="*/ 401591 h 1376443"/>
                  <a:gd name="connsiteX10" fmla="*/ 643857 w 2260081"/>
                  <a:gd name="connsiteY10" fmla="*/ -707 h 1376443"/>
                  <a:gd name="connsiteX11" fmla="*/ 1617889 w 2260081"/>
                  <a:gd name="connsiteY11" fmla="*/ -707 h 1376443"/>
                  <a:gd name="connsiteX12" fmla="*/ 2259827 w 2260081"/>
                  <a:gd name="connsiteY12" fmla="*/ 586978 h 1376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260081" h="1376443">
                    <a:moveTo>
                      <a:pt x="2259827" y="586978"/>
                    </a:moveTo>
                    <a:cubicBezTo>
                      <a:pt x="2259827" y="914683"/>
                      <a:pt x="1977309" y="1172336"/>
                      <a:pt x="1617965" y="1172336"/>
                    </a:cubicBezTo>
                    <a:lnTo>
                      <a:pt x="851800" y="1172336"/>
                    </a:lnTo>
                    <a:lnTo>
                      <a:pt x="673245" y="1375737"/>
                    </a:lnTo>
                    <a:lnTo>
                      <a:pt x="655174" y="1183632"/>
                    </a:lnTo>
                    <a:lnTo>
                      <a:pt x="652903" y="1172279"/>
                    </a:lnTo>
                    <a:lnTo>
                      <a:pt x="643857" y="1172279"/>
                    </a:lnTo>
                    <a:cubicBezTo>
                      <a:pt x="363612" y="1172279"/>
                      <a:pt x="121759" y="1011795"/>
                      <a:pt x="40429" y="772232"/>
                    </a:cubicBezTo>
                    <a:cubicBezTo>
                      <a:pt x="13616" y="714139"/>
                      <a:pt x="-274" y="650918"/>
                      <a:pt x="-255" y="586921"/>
                    </a:cubicBezTo>
                    <a:cubicBezTo>
                      <a:pt x="-255" y="525895"/>
                      <a:pt x="13293" y="462599"/>
                      <a:pt x="35906" y="401591"/>
                    </a:cubicBezTo>
                    <a:cubicBezTo>
                      <a:pt x="119526" y="162029"/>
                      <a:pt x="365882" y="-707"/>
                      <a:pt x="643857" y="-707"/>
                    </a:cubicBezTo>
                    <a:lnTo>
                      <a:pt x="1617889" y="-707"/>
                    </a:lnTo>
                    <a:cubicBezTo>
                      <a:pt x="1972786" y="-650"/>
                      <a:pt x="2259827" y="263777"/>
                      <a:pt x="2259827" y="586978"/>
                    </a:cubicBezTo>
                    <a:close/>
                  </a:path>
                </a:pathLst>
              </a:custGeom>
              <a:solidFill>
                <a:srgbClr val="FFFFFF"/>
              </a:solidFill>
              <a:ln w="18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F422E13-EE6B-B583-6DF4-02192C4EBE28}"/>
                  </a:ext>
                </a:extLst>
              </p:cNvPr>
              <p:cNvSpPr txBox="1"/>
              <p:nvPr/>
            </p:nvSpPr>
            <p:spPr>
              <a:xfrm>
                <a:off x="9390787" y="2349654"/>
                <a:ext cx="2144415" cy="7848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spcBef>
                    <a:spcPts val="600"/>
                  </a:spcBef>
                </a:pPr>
                <a:r>
                  <a:rPr lang="en-GB" sz="16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Research on emerging issues in referencing of the NQF to regional and continental frameworks</a:t>
                </a:r>
                <a:endParaRPr lang="en-US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Lora" pitchFamily="2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926652D-044F-AA27-0815-592B2266B271}"/>
                  </a:ext>
                </a:extLst>
              </p:cNvPr>
              <p:cNvSpPr txBox="1"/>
              <p:nvPr/>
            </p:nvSpPr>
            <p:spPr>
              <a:xfrm>
                <a:off x="10306350" y="1667505"/>
                <a:ext cx="609462" cy="523220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chemeClr val="bg1"/>
                    </a:solidFill>
                    <a:latin typeface="Lora" pitchFamily="2" charset="0"/>
                  </a:rPr>
                  <a:t>04</a:t>
                </a:r>
                <a:endParaRPr lang="en-IN" sz="2800" b="1" dirty="0">
                  <a:solidFill>
                    <a:schemeClr val="bg1"/>
                  </a:solidFill>
                  <a:latin typeface="Lora" pitchFamily="2" charset="0"/>
                </a:endParaRPr>
              </a:p>
            </p:txBody>
          </p:sp>
        </p:grp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A605F81C-9D66-C5FC-5F23-16F7C032B13F}"/>
              </a:ext>
            </a:extLst>
          </p:cNvPr>
          <p:cNvSpPr txBox="1"/>
          <p:nvPr/>
        </p:nvSpPr>
        <p:spPr>
          <a:xfrm>
            <a:off x="1996751" y="221368"/>
            <a:ext cx="93306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latin typeface="Georgia" panose="02040502050405020303" pitchFamily="18" charset="0"/>
              </a:rPr>
              <a:t>Proposed Research Topics for a continental study</a:t>
            </a:r>
          </a:p>
        </p:txBody>
      </p:sp>
      <p:pic>
        <p:nvPicPr>
          <p:cNvPr id="69" name="Picture 68">
            <a:extLst>
              <a:ext uri="{FF2B5EF4-FFF2-40B4-BE49-F238E27FC236}">
                <a16:creationId xmlns:a16="http://schemas.microsoft.com/office/drawing/2014/main" id="{D9477509-FE1D-6FAE-BCA5-6166212C54BD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67671" y="146911"/>
            <a:ext cx="1807845" cy="613410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B6B6BB37-BD7D-519F-46B6-5D705A96A2FD}"/>
              </a:ext>
            </a:extLst>
          </p:cNvPr>
          <p:cNvSpPr txBox="1"/>
          <p:nvPr/>
        </p:nvSpPr>
        <p:spPr>
          <a:xfrm>
            <a:off x="6522595" y="4999704"/>
            <a:ext cx="2290302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b="1" i="0" dirty="0">
                <a:solidFill>
                  <a:srgbClr val="61616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 of RPL and its contribution to access and progression in specific sectors in higher education across the continent</a:t>
            </a:r>
            <a:endParaRPr lang="en-ZM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426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7E03916-098B-4B46-AF86-6EDA69882543}"/>
              </a:ext>
            </a:extLst>
          </p:cNvPr>
          <p:cNvSpPr txBox="1"/>
          <p:nvPr/>
        </p:nvSpPr>
        <p:spPr>
          <a:xfrm>
            <a:off x="1996751" y="221368"/>
            <a:ext cx="74551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latin typeface="Georgia" panose="02040502050405020303" pitchFamily="18" charset="0"/>
              </a:rPr>
              <a:t>Way Forward in </a:t>
            </a:r>
            <a:r>
              <a:rPr lang="en-US" sz="3200">
                <a:latin typeface="Georgia" panose="02040502050405020303" pitchFamily="18" charset="0"/>
              </a:rPr>
              <a:t>4</a:t>
            </a:r>
            <a:r>
              <a:rPr lang="en-US" sz="3200" baseline="30000">
                <a:latin typeface="Georgia" panose="02040502050405020303" pitchFamily="18" charset="0"/>
              </a:rPr>
              <a:t>th</a:t>
            </a:r>
            <a:r>
              <a:rPr lang="en-US" sz="3200">
                <a:latin typeface="Georgia" panose="02040502050405020303" pitchFamily="18" charset="0"/>
              </a:rPr>
              <a:t> quarter of 2025</a:t>
            </a:r>
            <a:endParaRPr lang="en-US" sz="3200" dirty="0">
              <a:latin typeface="Georgia" panose="02040502050405020303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454118D-2C5C-0FDE-A6AB-5B2BE87D523E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67671" y="146911"/>
            <a:ext cx="1807845" cy="613410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3C023C-B01A-1D06-760F-7010F3AEF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0302"/>
            <a:ext cx="10515600" cy="4926661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Hold a meeting on 10</a:t>
            </a:r>
            <a:r>
              <a:rPr lang="en-GB" baseline="30000" dirty="0"/>
              <a:t>th</a:t>
            </a:r>
            <a:r>
              <a:rPr lang="en-GB" dirty="0"/>
              <a:t> October to develop an Action Plan for the cluster</a:t>
            </a:r>
          </a:p>
          <a:p>
            <a:endParaRPr lang="en-GB" dirty="0"/>
          </a:p>
          <a:p>
            <a:r>
              <a:rPr lang="en-GB" dirty="0"/>
              <a:t>Identify mid-term and long-term targets and activities to achieve </a:t>
            </a:r>
          </a:p>
          <a:p>
            <a:endParaRPr lang="en-GB" dirty="0"/>
          </a:p>
          <a:p>
            <a:r>
              <a:rPr lang="en-GB" dirty="0"/>
              <a:t>Create Teams to lead and coordinate the execution of activities and targets</a:t>
            </a:r>
          </a:p>
          <a:p>
            <a:endParaRPr lang="en-GB" dirty="0"/>
          </a:p>
          <a:p>
            <a:r>
              <a:rPr lang="en-GB" dirty="0"/>
              <a:t>Identify research to be conducted at the continental level from the proposed topics</a:t>
            </a:r>
          </a:p>
          <a:p>
            <a:endParaRPr lang="en-GB" dirty="0"/>
          </a:p>
          <a:p>
            <a:r>
              <a:rPr lang="en-GB" dirty="0"/>
              <a:t>Create Terms of Reference for the selected topic(s)</a:t>
            </a:r>
          </a:p>
          <a:p>
            <a:r>
              <a:rPr lang="en-GB" dirty="0"/>
              <a:t>Hold any special meeting to deal with any urgent issue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3729849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E5E1937-6838-F48A-4496-C6D10F90EBFB}"/>
              </a:ext>
            </a:extLst>
          </p:cNvPr>
          <p:cNvGrpSpPr/>
          <p:nvPr/>
        </p:nvGrpSpPr>
        <p:grpSpPr>
          <a:xfrm>
            <a:off x="1222310" y="690465"/>
            <a:ext cx="9842435" cy="6258737"/>
            <a:chOff x="1587157" y="530157"/>
            <a:chExt cx="9292171" cy="6177863"/>
          </a:xfrm>
        </p:grpSpPr>
        <p:sp>
          <p:nvSpPr>
            <p:cNvPr id="3" name="Freeform 1066">
              <a:extLst>
                <a:ext uri="{FF2B5EF4-FFF2-40B4-BE49-F238E27FC236}">
                  <a16:creationId xmlns:a16="http://schemas.microsoft.com/office/drawing/2014/main" id="{203759C0-17B8-3C12-B166-9363664ADFD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0930" y="1151961"/>
              <a:ext cx="4556153" cy="5128241"/>
            </a:xfrm>
            <a:custGeom>
              <a:avLst/>
              <a:gdLst>
                <a:gd name="T0" fmla="*/ 2147483647 w 3704"/>
                <a:gd name="T1" fmla="*/ 2147483647 h 4169"/>
                <a:gd name="T2" fmla="*/ 2147483647 w 3704"/>
                <a:gd name="T3" fmla="*/ 2147483647 h 4169"/>
                <a:gd name="T4" fmla="*/ 2147483647 w 3704"/>
                <a:gd name="T5" fmla="*/ 2147483647 h 4169"/>
                <a:gd name="T6" fmla="*/ 2147483647 w 3704"/>
                <a:gd name="T7" fmla="*/ 2147483647 h 4169"/>
                <a:gd name="T8" fmla="*/ 2147483647 w 3704"/>
                <a:gd name="T9" fmla="*/ 2147483647 h 4169"/>
                <a:gd name="T10" fmla="*/ 2147483647 w 3704"/>
                <a:gd name="T11" fmla="*/ 2147483647 h 4169"/>
                <a:gd name="T12" fmla="*/ 2147483647 w 3704"/>
                <a:gd name="T13" fmla="*/ 2147483647 h 4169"/>
                <a:gd name="T14" fmla="*/ 2147483647 w 3704"/>
                <a:gd name="T15" fmla="*/ 2147483647 h 4169"/>
                <a:gd name="T16" fmla="*/ 2147483647 w 3704"/>
                <a:gd name="T17" fmla="*/ 2147483647 h 4169"/>
                <a:gd name="T18" fmla="*/ 2147483647 w 3704"/>
                <a:gd name="T19" fmla="*/ 2147483647 h 4169"/>
                <a:gd name="T20" fmla="*/ 2147483647 w 3704"/>
                <a:gd name="T21" fmla="*/ 2147483647 h 4169"/>
                <a:gd name="T22" fmla="*/ 2147483647 w 3704"/>
                <a:gd name="T23" fmla="*/ 2147483647 h 4169"/>
                <a:gd name="T24" fmla="*/ 2147483647 w 3704"/>
                <a:gd name="T25" fmla="*/ 2147483647 h 4169"/>
                <a:gd name="T26" fmla="*/ 2147483647 w 3704"/>
                <a:gd name="T27" fmla="*/ 2147483647 h 4169"/>
                <a:gd name="T28" fmla="*/ 2147483647 w 3704"/>
                <a:gd name="T29" fmla="*/ 2147483647 h 4169"/>
                <a:gd name="T30" fmla="*/ 2147483647 w 3704"/>
                <a:gd name="T31" fmla="*/ 2147483647 h 4169"/>
                <a:gd name="T32" fmla="*/ 2147483647 w 3704"/>
                <a:gd name="T33" fmla="*/ 2147483647 h 4169"/>
                <a:gd name="T34" fmla="*/ 2147483647 w 3704"/>
                <a:gd name="T35" fmla="*/ 2147483647 h 4169"/>
                <a:gd name="T36" fmla="*/ 2147483647 w 3704"/>
                <a:gd name="T37" fmla="*/ 2147483647 h 4169"/>
                <a:gd name="T38" fmla="*/ 2147483647 w 3704"/>
                <a:gd name="T39" fmla="*/ 2147483647 h 4169"/>
                <a:gd name="T40" fmla="*/ 2147483647 w 3704"/>
                <a:gd name="T41" fmla="*/ 2147483647 h 4169"/>
                <a:gd name="T42" fmla="*/ 2147483647 w 3704"/>
                <a:gd name="T43" fmla="*/ 2147483647 h 4169"/>
                <a:gd name="T44" fmla="*/ 2147483647 w 3704"/>
                <a:gd name="T45" fmla="*/ 2147483647 h 4169"/>
                <a:gd name="T46" fmla="*/ 2147483647 w 3704"/>
                <a:gd name="T47" fmla="*/ 2147483647 h 4169"/>
                <a:gd name="T48" fmla="*/ 2147483647 w 3704"/>
                <a:gd name="T49" fmla="*/ 2147483647 h 4169"/>
                <a:gd name="T50" fmla="*/ 2147483647 w 3704"/>
                <a:gd name="T51" fmla="*/ 2147483647 h 4169"/>
                <a:gd name="T52" fmla="*/ 2147483647 w 3704"/>
                <a:gd name="T53" fmla="*/ 2147483647 h 4169"/>
                <a:gd name="T54" fmla="*/ 2147483647 w 3704"/>
                <a:gd name="T55" fmla="*/ 2147483647 h 4169"/>
                <a:gd name="T56" fmla="*/ 2147483647 w 3704"/>
                <a:gd name="T57" fmla="*/ 2147483647 h 4169"/>
                <a:gd name="T58" fmla="*/ 2147483647 w 3704"/>
                <a:gd name="T59" fmla="*/ 2147483647 h 4169"/>
                <a:gd name="T60" fmla="*/ 2147483647 w 3704"/>
                <a:gd name="T61" fmla="*/ 2147483647 h 4169"/>
                <a:gd name="T62" fmla="*/ 2147483647 w 3704"/>
                <a:gd name="T63" fmla="*/ 2147483647 h 4169"/>
                <a:gd name="T64" fmla="*/ 2147483647 w 3704"/>
                <a:gd name="T65" fmla="*/ 2147483647 h 4169"/>
                <a:gd name="T66" fmla="*/ 2147483647 w 3704"/>
                <a:gd name="T67" fmla="*/ 2147483647 h 4169"/>
                <a:gd name="T68" fmla="*/ 2147483647 w 3704"/>
                <a:gd name="T69" fmla="*/ 2147483647 h 4169"/>
                <a:gd name="T70" fmla="*/ 2147483647 w 3704"/>
                <a:gd name="T71" fmla="*/ 2147483647 h 4169"/>
                <a:gd name="T72" fmla="*/ 2147483647 w 3704"/>
                <a:gd name="T73" fmla="*/ 2147483647 h 4169"/>
                <a:gd name="T74" fmla="*/ 2147483647 w 3704"/>
                <a:gd name="T75" fmla="*/ 2147483647 h 4169"/>
                <a:gd name="T76" fmla="*/ 2147483647 w 3704"/>
                <a:gd name="T77" fmla="*/ 2147483647 h 4169"/>
                <a:gd name="T78" fmla="*/ 2147483647 w 3704"/>
                <a:gd name="T79" fmla="*/ 2147483647 h 4169"/>
                <a:gd name="T80" fmla="*/ 2147483647 w 3704"/>
                <a:gd name="T81" fmla="*/ 2147483647 h 4169"/>
                <a:gd name="T82" fmla="*/ 2147483647 w 3704"/>
                <a:gd name="T83" fmla="*/ 2147483647 h 4169"/>
                <a:gd name="T84" fmla="*/ 2147483647 w 3704"/>
                <a:gd name="T85" fmla="*/ 2147483647 h 4169"/>
                <a:gd name="T86" fmla="*/ 2147483647 w 3704"/>
                <a:gd name="T87" fmla="*/ 2147483647 h 4169"/>
                <a:gd name="T88" fmla="*/ 2147483647 w 3704"/>
                <a:gd name="T89" fmla="*/ 2147483647 h 4169"/>
                <a:gd name="T90" fmla="*/ 2147483647 w 3704"/>
                <a:gd name="T91" fmla="*/ 2147483647 h 4169"/>
                <a:gd name="T92" fmla="*/ 2147483647 w 3704"/>
                <a:gd name="T93" fmla="*/ 2147483647 h 4169"/>
                <a:gd name="T94" fmla="*/ 2147483647 w 3704"/>
                <a:gd name="T95" fmla="*/ 2147483647 h 4169"/>
                <a:gd name="T96" fmla="*/ 2147483647 w 3704"/>
                <a:gd name="T97" fmla="*/ 2147483647 h 4169"/>
                <a:gd name="T98" fmla="*/ 2147483647 w 3704"/>
                <a:gd name="T99" fmla="*/ 2147483647 h 4169"/>
                <a:gd name="T100" fmla="*/ 2147483647 w 3704"/>
                <a:gd name="T101" fmla="*/ 2147483647 h 4169"/>
                <a:gd name="T102" fmla="*/ 2147483647 w 3704"/>
                <a:gd name="T103" fmla="*/ 2147483647 h 4169"/>
                <a:gd name="T104" fmla="*/ 2147483647 w 3704"/>
                <a:gd name="T105" fmla="*/ 2147483647 h 4169"/>
                <a:gd name="T106" fmla="*/ 2147483647 w 3704"/>
                <a:gd name="T107" fmla="*/ 2147483647 h 4169"/>
                <a:gd name="T108" fmla="*/ 2147483647 w 3704"/>
                <a:gd name="T109" fmla="*/ 2147483647 h 4169"/>
                <a:gd name="T110" fmla="*/ 2147483647 w 3704"/>
                <a:gd name="T111" fmla="*/ 2147483647 h 4169"/>
                <a:gd name="T112" fmla="*/ 2147483647 w 3704"/>
                <a:gd name="T113" fmla="*/ 2147483647 h 4169"/>
                <a:gd name="T114" fmla="*/ 2147483647 w 3704"/>
                <a:gd name="T115" fmla="*/ 2147483647 h 4169"/>
                <a:gd name="T116" fmla="*/ 2147483647 w 3704"/>
                <a:gd name="T117" fmla="*/ 2147483647 h 4169"/>
                <a:gd name="T118" fmla="*/ 2147483647 w 3704"/>
                <a:gd name="T119" fmla="*/ 2147483647 h 4169"/>
                <a:gd name="T120" fmla="*/ 2147483647 w 3704"/>
                <a:gd name="T121" fmla="*/ 2147483647 h 4169"/>
                <a:gd name="T122" fmla="*/ 2147483647 w 3704"/>
                <a:gd name="T123" fmla="*/ 2147483647 h 416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3704"/>
                <a:gd name="T187" fmla="*/ 0 h 4169"/>
                <a:gd name="T188" fmla="*/ 3704 w 3704"/>
                <a:gd name="T189" fmla="*/ 4169 h 4169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3704" h="4169">
                  <a:moveTo>
                    <a:pt x="3698" y="1525"/>
                  </a:moveTo>
                  <a:lnTo>
                    <a:pt x="3698" y="1525"/>
                  </a:lnTo>
                  <a:lnTo>
                    <a:pt x="3698" y="1523"/>
                  </a:lnTo>
                  <a:lnTo>
                    <a:pt x="3697" y="1521"/>
                  </a:lnTo>
                  <a:lnTo>
                    <a:pt x="3698" y="1511"/>
                  </a:lnTo>
                  <a:lnTo>
                    <a:pt x="3700" y="1494"/>
                  </a:lnTo>
                  <a:lnTo>
                    <a:pt x="3700" y="1474"/>
                  </a:lnTo>
                  <a:lnTo>
                    <a:pt x="3700" y="1463"/>
                  </a:lnTo>
                  <a:lnTo>
                    <a:pt x="3697" y="1456"/>
                  </a:lnTo>
                  <a:lnTo>
                    <a:pt x="3693" y="1452"/>
                  </a:lnTo>
                  <a:lnTo>
                    <a:pt x="3690" y="1449"/>
                  </a:lnTo>
                  <a:lnTo>
                    <a:pt x="3686" y="1447"/>
                  </a:lnTo>
                  <a:lnTo>
                    <a:pt x="3682" y="1447"/>
                  </a:lnTo>
                  <a:lnTo>
                    <a:pt x="3675" y="1449"/>
                  </a:lnTo>
                  <a:lnTo>
                    <a:pt x="3669" y="1452"/>
                  </a:lnTo>
                  <a:lnTo>
                    <a:pt x="3662" y="1456"/>
                  </a:lnTo>
                  <a:lnTo>
                    <a:pt x="3650" y="1465"/>
                  </a:lnTo>
                  <a:lnTo>
                    <a:pt x="3642" y="1468"/>
                  </a:lnTo>
                  <a:lnTo>
                    <a:pt x="3628" y="1471"/>
                  </a:lnTo>
                  <a:lnTo>
                    <a:pt x="3588" y="1482"/>
                  </a:lnTo>
                  <a:lnTo>
                    <a:pt x="3577" y="1485"/>
                  </a:lnTo>
                  <a:lnTo>
                    <a:pt x="3564" y="1486"/>
                  </a:lnTo>
                  <a:lnTo>
                    <a:pt x="3540" y="1489"/>
                  </a:lnTo>
                  <a:lnTo>
                    <a:pt x="3519" y="1490"/>
                  </a:lnTo>
                  <a:lnTo>
                    <a:pt x="3511" y="1492"/>
                  </a:lnTo>
                  <a:lnTo>
                    <a:pt x="3505" y="1493"/>
                  </a:lnTo>
                  <a:lnTo>
                    <a:pt x="3498" y="1497"/>
                  </a:lnTo>
                  <a:lnTo>
                    <a:pt x="3493" y="1503"/>
                  </a:lnTo>
                  <a:lnTo>
                    <a:pt x="3483" y="1510"/>
                  </a:lnTo>
                  <a:lnTo>
                    <a:pt x="3478" y="1514"/>
                  </a:lnTo>
                  <a:lnTo>
                    <a:pt x="3469" y="1518"/>
                  </a:lnTo>
                  <a:lnTo>
                    <a:pt x="3461" y="1521"/>
                  </a:lnTo>
                  <a:lnTo>
                    <a:pt x="3454" y="1522"/>
                  </a:lnTo>
                  <a:lnTo>
                    <a:pt x="3440" y="1523"/>
                  </a:lnTo>
                  <a:lnTo>
                    <a:pt x="3429" y="1522"/>
                  </a:lnTo>
                  <a:lnTo>
                    <a:pt x="3415" y="1522"/>
                  </a:lnTo>
                  <a:lnTo>
                    <a:pt x="3407" y="1523"/>
                  </a:lnTo>
                  <a:lnTo>
                    <a:pt x="3400" y="1527"/>
                  </a:lnTo>
                  <a:lnTo>
                    <a:pt x="3386" y="1536"/>
                  </a:lnTo>
                  <a:lnTo>
                    <a:pt x="3373" y="1547"/>
                  </a:lnTo>
                  <a:lnTo>
                    <a:pt x="3366" y="1551"/>
                  </a:lnTo>
                  <a:lnTo>
                    <a:pt x="3358" y="1554"/>
                  </a:lnTo>
                  <a:lnTo>
                    <a:pt x="3351" y="1556"/>
                  </a:lnTo>
                  <a:lnTo>
                    <a:pt x="3345" y="1556"/>
                  </a:lnTo>
                  <a:lnTo>
                    <a:pt x="3340" y="1556"/>
                  </a:lnTo>
                  <a:lnTo>
                    <a:pt x="3335" y="1554"/>
                  </a:lnTo>
                  <a:lnTo>
                    <a:pt x="3326" y="1548"/>
                  </a:lnTo>
                  <a:lnTo>
                    <a:pt x="3315" y="1540"/>
                  </a:lnTo>
                  <a:lnTo>
                    <a:pt x="3304" y="1532"/>
                  </a:lnTo>
                  <a:lnTo>
                    <a:pt x="3293" y="1522"/>
                  </a:lnTo>
                  <a:lnTo>
                    <a:pt x="3276" y="1505"/>
                  </a:lnTo>
                  <a:lnTo>
                    <a:pt x="3269" y="1496"/>
                  </a:lnTo>
                  <a:lnTo>
                    <a:pt x="3258" y="1474"/>
                  </a:lnTo>
                  <a:lnTo>
                    <a:pt x="3254" y="1467"/>
                  </a:lnTo>
                  <a:lnTo>
                    <a:pt x="3254" y="1464"/>
                  </a:lnTo>
                  <a:lnTo>
                    <a:pt x="3255" y="1461"/>
                  </a:lnTo>
                  <a:lnTo>
                    <a:pt x="3258" y="1457"/>
                  </a:lnTo>
                  <a:lnTo>
                    <a:pt x="3264" y="1452"/>
                  </a:lnTo>
                  <a:lnTo>
                    <a:pt x="3269" y="1446"/>
                  </a:lnTo>
                  <a:lnTo>
                    <a:pt x="3273" y="1442"/>
                  </a:lnTo>
                  <a:lnTo>
                    <a:pt x="3275" y="1435"/>
                  </a:lnTo>
                  <a:lnTo>
                    <a:pt x="3275" y="1424"/>
                  </a:lnTo>
                  <a:lnTo>
                    <a:pt x="3273" y="1417"/>
                  </a:lnTo>
                  <a:lnTo>
                    <a:pt x="3269" y="1412"/>
                  </a:lnTo>
                  <a:lnTo>
                    <a:pt x="3264" y="1407"/>
                  </a:lnTo>
                  <a:lnTo>
                    <a:pt x="3258" y="1403"/>
                  </a:lnTo>
                  <a:lnTo>
                    <a:pt x="3246" y="1399"/>
                  </a:lnTo>
                  <a:lnTo>
                    <a:pt x="3242" y="1398"/>
                  </a:lnTo>
                  <a:lnTo>
                    <a:pt x="3239" y="1395"/>
                  </a:lnTo>
                  <a:lnTo>
                    <a:pt x="3236" y="1392"/>
                  </a:lnTo>
                  <a:lnTo>
                    <a:pt x="3220" y="1385"/>
                  </a:lnTo>
                  <a:lnTo>
                    <a:pt x="3206" y="1380"/>
                  </a:lnTo>
                  <a:lnTo>
                    <a:pt x="3193" y="1374"/>
                  </a:lnTo>
                  <a:lnTo>
                    <a:pt x="3188" y="1370"/>
                  </a:lnTo>
                  <a:lnTo>
                    <a:pt x="3182" y="1366"/>
                  </a:lnTo>
                  <a:lnTo>
                    <a:pt x="3178" y="1361"/>
                  </a:lnTo>
                  <a:lnTo>
                    <a:pt x="3174" y="1355"/>
                  </a:lnTo>
                  <a:lnTo>
                    <a:pt x="3164" y="1334"/>
                  </a:lnTo>
                  <a:lnTo>
                    <a:pt x="3159" y="1326"/>
                  </a:lnTo>
                  <a:lnTo>
                    <a:pt x="3155" y="1322"/>
                  </a:lnTo>
                  <a:lnTo>
                    <a:pt x="3151" y="1319"/>
                  </a:lnTo>
                  <a:lnTo>
                    <a:pt x="3145" y="1316"/>
                  </a:lnTo>
                  <a:lnTo>
                    <a:pt x="3140" y="1315"/>
                  </a:lnTo>
                  <a:lnTo>
                    <a:pt x="3131" y="1314"/>
                  </a:lnTo>
                  <a:lnTo>
                    <a:pt x="3126" y="1314"/>
                  </a:lnTo>
                  <a:lnTo>
                    <a:pt x="3122" y="1312"/>
                  </a:lnTo>
                  <a:lnTo>
                    <a:pt x="3119" y="1311"/>
                  </a:lnTo>
                  <a:lnTo>
                    <a:pt x="3115" y="1307"/>
                  </a:lnTo>
                  <a:lnTo>
                    <a:pt x="3111" y="1298"/>
                  </a:lnTo>
                  <a:lnTo>
                    <a:pt x="3108" y="1293"/>
                  </a:lnTo>
                  <a:lnTo>
                    <a:pt x="3104" y="1287"/>
                  </a:lnTo>
                  <a:lnTo>
                    <a:pt x="3098" y="1283"/>
                  </a:lnTo>
                  <a:lnTo>
                    <a:pt x="3091" y="1278"/>
                  </a:lnTo>
                  <a:lnTo>
                    <a:pt x="3086" y="1272"/>
                  </a:lnTo>
                  <a:lnTo>
                    <a:pt x="3080" y="1267"/>
                  </a:lnTo>
                  <a:lnTo>
                    <a:pt x="3077" y="1265"/>
                  </a:lnTo>
                  <a:lnTo>
                    <a:pt x="3075" y="1267"/>
                  </a:lnTo>
                  <a:lnTo>
                    <a:pt x="3071" y="1270"/>
                  </a:lnTo>
                  <a:lnTo>
                    <a:pt x="3066" y="1272"/>
                  </a:lnTo>
                  <a:lnTo>
                    <a:pt x="3061" y="1275"/>
                  </a:lnTo>
                  <a:lnTo>
                    <a:pt x="3058" y="1275"/>
                  </a:lnTo>
                  <a:lnTo>
                    <a:pt x="3055" y="1274"/>
                  </a:lnTo>
                  <a:lnTo>
                    <a:pt x="3051" y="1270"/>
                  </a:lnTo>
                  <a:lnTo>
                    <a:pt x="3048" y="1264"/>
                  </a:lnTo>
                  <a:lnTo>
                    <a:pt x="3044" y="1257"/>
                  </a:lnTo>
                  <a:lnTo>
                    <a:pt x="3043" y="1250"/>
                  </a:lnTo>
                  <a:lnTo>
                    <a:pt x="3039" y="1234"/>
                  </a:lnTo>
                  <a:lnTo>
                    <a:pt x="3035" y="1216"/>
                  </a:lnTo>
                  <a:lnTo>
                    <a:pt x="3032" y="1199"/>
                  </a:lnTo>
                  <a:lnTo>
                    <a:pt x="3026" y="1183"/>
                  </a:lnTo>
                  <a:lnTo>
                    <a:pt x="3020" y="1165"/>
                  </a:lnTo>
                  <a:lnTo>
                    <a:pt x="3013" y="1149"/>
                  </a:lnTo>
                  <a:lnTo>
                    <a:pt x="3006" y="1137"/>
                  </a:lnTo>
                  <a:lnTo>
                    <a:pt x="2993" y="1121"/>
                  </a:lnTo>
                  <a:lnTo>
                    <a:pt x="2988" y="1114"/>
                  </a:lnTo>
                  <a:lnTo>
                    <a:pt x="2964" y="1097"/>
                  </a:lnTo>
                  <a:lnTo>
                    <a:pt x="2946" y="1085"/>
                  </a:lnTo>
                  <a:lnTo>
                    <a:pt x="2938" y="1081"/>
                  </a:lnTo>
                  <a:lnTo>
                    <a:pt x="2933" y="1079"/>
                  </a:lnTo>
                  <a:lnTo>
                    <a:pt x="2930" y="1078"/>
                  </a:lnTo>
                  <a:lnTo>
                    <a:pt x="2928" y="1076"/>
                  </a:lnTo>
                  <a:lnTo>
                    <a:pt x="2928" y="1075"/>
                  </a:lnTo>
                  <a:lnTo>
                    <a:pt x="2930" y="1072"/>
                  </a:lnTo>
                  <a:lnTo>
                    <a:pt x="2933" y="1067"/>
                  </a:lnTo>
                  <a:lnTo>
                    <a:pt x="2934" y="1063"/>
                  </a:lnTo>
                  <a:lnTo>
                    <a:pt x="2934" y="1057"/>
                  </a:lnTo>
                  <a:lnTo>
                    <a:pt x="2934" y="1047"/>
                  </a:lnTo>
                  <a:lnTo>
                    <a:pt x="2931" y="1036"/>
                  </a:lnTo>
                  <a:lnTo>
                    <a:pt x="2923" y="1009"/>
                  </a:lnTo>
                  <a:lnTo>
                    <a:pt x="2916" y="984"/>
                  </a:lnTo>
                  <a:lnTo>
                    <a:pt x="2912" y="974"/>
                  </a:lnTo>
                  <a:lnTo>
                    <a:pt x="2906" y="963"/>
                  </a:lnTo>
                  <a:lnTo>
                    <a:pt x="2904" y="955"/>
                  </a:lnTo>
                  <a:lnTo>
                    <a:pt x="2901" y="945"/>
                  </a:lnTo>
                  <a:lnTo>
                    <a:pt x="2900" y="926"/>
                  </a:lnTo>
                  <a:lnTo>
                    <a:pt x="2898" y="909"/>
                  </a:lnTo>
                  <a:lnTo>
                    <a:pt x="2898" y="901"/>
                  </a:lnTo>
                  <a:lnTo>
                    <a:pt x="2897" y="897"/>
                  </a:lnTo>
                  <a:lnTo>
                    <a:pt x="2894" y="892"/>
                  </a:lnTo>
                  <a:lnTo>
                    <a:pt x="2888" y="886"/>
                  </a:lnTo>
                  <a:lnTo>
                    <a:pt x="2876" y="874"/>
                  </a:lnTo>
                  <a:lnTo>
                    <a:pt x="2862" y="861"/>
                  </a:lnTo>
                  <a:lnTo>
                    <a:pt x="2850" y="853"/>
                  </a:lnTo>
                  <a:lnTo>
                    <a:pt x="2842" y="845"/>
                  </a:lnTo>
                  <a:lnTo>
                    <a:pt x="2833" y="835"/>
                  </a:lnTo>
                  <a:lnTo>
                    <a:pt x="2825" y="823"/>
                  </a:lnTo>
                  <a:lnTo>
                    <a:pt x="2814" y="809"/>
                  </a:lnTo>
                  <a:lnTo>
                    <a:pt x="2807" y="798"/>
                  </a:lnTo>
                  <a:lnTo>
                    <a:pt x="2804" y="792"/>
                  </a:lnTo>
                  <a:lnTo>
                    <a:pt x="2803" y="788"/>
                  </a:lnTo>
                  <a:lnTo>
                    <a:pt x="2804" y="780"/>
                  </a:lnTo>
                  <a:lnTo>
                    <a:pt x="2808" y="773"/>
                  </a:lnTo>
                  <a:lnTo>
                    <a:pt x="2810" y="770"/>
                  </a:lnTo>
                  <a:lnTo>
                    <a:pt x="2814" y="767"/>
                  </a:lnTo>
                  <a:lnTo>
                    <a:pt x="2817" y="765"/>
                  </a:lnTo>
                  <a:lnTo>
                    <a:pt x="2821" y="765"/>
                  </a:lnTo>
                  <a:lnTo>
                    <a:pt x="2791" y="732"/>
                  </a:lnTo>
                  <a:lnTo>
                    <a:pt x="2757" y="697"/>
                  </a:lnTo>
                  <a:lnTo>
                    <a:pt x="2749" y="689"/>
                  </a:lnTo>
                  <a:lnTo>
                    <a:pt x="2734" y="671"/>
                  </a:lnTo>
                  <a:lnTo>
                    <a:pt x="2708" y="640"/>
                  </a:lnTo>
                  <a:lnTo>
                    <a:pt x="2702" y="631"/>
                  </a:lnTo>
                  <a:lnTo>
                    <a:pt x="2698" y="618"/>
                  </a:lnTo>
                  <a:lnTo>
                    <a:pt x="2694" y="605"/>
                  </a:lnTo>
                  <a:lnTo>
                    <a:pt x="2688" y="594"/>
                  </a:lnTo>
                  <a:lnTo>
                    <a:pt x="2679" y="580"/>
                  </a:lnTo>
                  <a:lnTo>
                    <a:pt x="2661" y="562"/>
                  </a:lnTo>
                  <a:lnTo>
                    <a:pt x="2651" y="554"/>
                  </a:lnTo>
                  <a:lnTo>
                    <a:pt x="2646" y="547"/>
                  </a:lnTo>
                  <a:lnTo>
                    <a:pt x="2642" y="538"/>
                  </a:lnTo>
                  <a:lnTo>
                    <a:pt x="2636" y="525"/>
                  </a:lnTo>
                  <a:lnTo>
                    <a:pt x="2624" y="496"/>
                  </a:lnTo>
                  <a:lnTo>
                    <a:pt x="2610" y="468"/>
                  </a:lnTo>
                  <a:lnTo>
                    <a:pt x="2602" y="454"/>
                  </a:lnTo>
                  <a:lnTo>
                    <a:pt x="2596" y="447"/>
                  </a:lnTo>
                  <a:lnTo>
                    <a:pt x="2593" y="445"/>
                  </a:lnTo>
                  <a:lnTo>
                    <a:pt x="2592" y="440"/>
                  </a:lnTo>
                  <a:lnTo>
                    <a:pt x="2592" y="438"/>
                  </a:lnTo>
                  <a:lnTo>
                    <a:pt x="2593" y="432"/>
                  </a:lnTo>
                  <a:lnTo>
                    <a:pt x="2597" y="421"/>
                  </a:lnTo>
                  <a:lnTo>
                    <a:pt x="2603" y="411"/>
                  </a:lnTo>
                  <a:lnTo>
                    <a:pt x="2607" y="410"/>
                  </a:lnTo>
                  <a:lnTo>
                    <a:pt x="2610" y="409"/>
                  </a:lnTo>
                  <a:lnTo>
                    <a:pt x="2614" y="410"/>
                  </a:lnTo>
                  <a:lnTo>
                    <a:pt x="2617" y="413"/>
                  </a:lnTo>
                  <a:lnTo>
                    <a:pt x="2619" y="420"/>
                  </a:lnTo>
                  <a:lnTo>
                    <a:pt x="2624" y="428"/>
                  </a:lnTo>
                  <a:lnTo>
                    <a:pt x="2632" y="450"/>
                  </a:lnTo>
                  <a:lnTo>
                    <a:pt x="2640" y="472"/>
                  </a:lnTo>
                  <a:lnTo>
                    <a:pt x="2646" y="480"/>
                  </a:lnTo>
                  <a:lnTo>
                    <a:pt x="2650" y="486"/>
                  </a:lnTo>
                  <a:lnTo>
                    <a:pt x="2654" y="490"/>
                  </a:lnTo>
                  <a:lnTo>
                    <a:pt x="2658" y="494"/>
                  </a:lnTo>
                  <a:lnTo>
                    <a:pt x="2664" y="505"/>
                  </a:lnTo>
                  <a:lnTo>
                    <a:pt x="2669" y="518"/>
                  </a:lnTo>
                  <a:lnTo>
                    <a:pt x="2673" y="531"/>
                  </a:lnTo>
                  <a:lnTo>
                    <a:pt x="2679" y="547"/>
                  </a:lnTo>
                  <a:lnTo>
                    <a:pt x="2687" y="563"/>
                  </a:lnTo>
                  <a:lnTo>
                    <a:pt x="2694" y="578"/>
                  </a:lnTo>
                  <a:lnTo>
                    <a:pt x="2699" y="587"/>
                  </a:lnTo>
                  <a:lnTo>
                    <a:pt x="2705" y="592"/>
                  </a:lnTo>
                  <a:lnTo>
                    <a:pt x="2712" y="598"/>
                  </a:lnTo>
                  <a:lnTo>
                    <a:pt x="2715" y="599"/>
                  </a:lnTo>
                  <a:lnTo>
                    <a:pt x="2716" y="599"/>
                  </a:lnTo>
                  <a:lnTo>
                    <a:pt x="2719" y="596"/>
                  </a:lnTo>
                  <a:lnTo>
                    <a:pt x="2719" y="591"/>
                  </a:lnTo>
                  <a:lnTo>
                    <a:pt x="2717" y="578"/>
                  </a:lnTo>
                  <a:lnTo>
                    <a:pt x="2716" y="567"/>
                  </a:lnTo>
                  <a:lnTo>
                    <a:pt x="2715" y="556"/>
                  </a:lnTo>
                  <a:lnTo>
                    <a:pt x="2713" y="545"/>
                  </a:lnTo>
                  <a:lnTo>
                    <a:pt x="2715" y="520"/>
                  </a:lnTo>
                  <a:lnTo>
                    <a:pt x="2717" y="496"/>
                  </a:lnTo>
                  <a:lnTo>
                    <a:pt x="2719" y="490"/>
                  </a:lnTo>
                  <a:lnTo>
                    <a:pt x="2722" y="483"/>
                  </a:lnTo>
                  <a:lnTo>
                    <a:pt x="2730" y="468"/>
                  </a:lnTo>
                  <a:lnTo>
                    <a:pt x="2737" y="456"/>
                  </a:lnTo>
                  <a:lnTo>
                    <a:pt x="2741" y="446"/>
                  </a:lnTo>
                  <a:lnTo>
                    <a:pt x="2741" y="442"/>
                  </a:lnTo>
                  <a:lnTo>
                    <a:pt x="2741" y="436"/>
                  </a:lnTo>
                  <a:lnTo>
                    <a:pt x="2738" y="424"/>
                  </a:lnTo>
                  <a:lnTo>
                    <a:pt x="2735" y="411"/>
                  </a:lnTo>
                  <a:lnTo>
                    <a:pt x="2731" y="402"/>
                  </a:lnTo>
                  <a:lnTo>
                    <a:pt x="2705" y="336"/>
                  </a:lnTo>
                  <a:lnTo>
                    <a:pt x="2704" y="334"/>
                  </a:lnTo>
                  <a:lnTo>
                    <a:pt x="2699" y="330"/>
                  </a:lnTo>
                  <a:lnTo>
                    <a:pt x="2697" y="327"/>
                  </a:lnTo>
                  <a:lnTo>
                    <a:pt x="2694" y="327"/>
                  </a:lnTo>
                  <a:lnTo>
                    <a:pt x="2691" y="327"/>
                  </a:lnTo>
                  <a:lnTo>
                    <a:pt x="2688" y="329"/>
                  </a:lnTo>
                  <a:lnTo>
                    <a:pt x="2682" y="336"/>
                  </a:lnTo>
                  <a:lnTo>
                    <a:pt x="2672" y="342"/>
                  </a:lnTo>
                  <a:lnTo>
                    <a:pt x="2659" y="348"/>
                  </a:lnTo>
                  <a:lnTo>
                    <a:pt x="2653" y="351"/>
                  </a:lnTo>
                  <a:lnTo>
                    <a:pt x="2646" y="351"/>
                  </a:lnTo>
                  <a:lnTo>
                    <a:pt x="2633" y="351"/>
                  </a:lnTo>
                  <a:lnTo>
                    <a:pt x="2621" y="351"/>
                  </a:lnTo>
                  <a:lnTo>
                    <a:pt x="2610" y="348"/>
                  </a:lnTo>
                  <a:lnTo>
                    <a:pt x="2604" y="347"/>
                  </a:lnTo>
                  <a:lnTo>
                    <a:pt x="2600" y="344"/>
                  </a:lnTo>
                  <a:lnTo>
                    <a:pt x="2592" y="337"/>
                  </a:lnTo>
                  <a:lnTo>
                    <a:pt x="2584" y="331"/>
                  </a:lnTo>
                  <a:lnTo>
                    <a:pt x="2573" y="325"/>
                  </a:lnTo>
                  <a:lnTo>
                    <a:pt x="2564" y="322"/>
                  </a:lnTo>
                  <a:lnTo>
                    <a:pt x="2555" y="319"/>
                  </a:lnTo>
                  <a:lnTo>
                    <a:pt x="2539" y="316"/>
                  </a:lnTo>
                  <a:lnTo>
                    <a:pt x="2524" y="315"/>
                  </a:lnTo>
                  <a:lnTo>
                    <a:pt x="2510" y="316"/>
                  </a:lnTo>
                  <a:lnTo>
                    <a:pt x="2495" y="319"/>
                  </a:lnTo>
                  <a:lnTo>
                    <a:pt x="2482" y="325"/>
                  </a:lnTo>
                  <a:lnTo>
                    <a:pt x="2469" y="331"/>
                  </a:lnTo>
                  <a:lnTo>
                    <a:pt x="2457" y="341"/>
                  </a:lnTo>
                  <a:lnTo>
                    <a:pt x="2447" y="351"/>
                  </a:lnTo>
                  <a:lnTo>
                    <a:pt x="2440" y="358"/>
                  </a:lnTo>
                  <a:lnTo>
                    <a:pt x="2436" y="359"/>
                  </a:lnTo>
                  <a:lnTo>
                    <a:pt x="2432" y="360"/>
                  </a:lnTo>
                  <a:lnTo>
                    <a:pt x="2430" y="360"/>
                  </a:lnTo>
                  <a:lnTo>
                    <a:pt x="2422" y="360"/>
                  </a:lnTo>
                  <a:lnTo>
                    <a:pt x="2397" y="355"/>
                  </a:lnTo>
                  <a:lnTo>
                    <a:pt x="2386" y="355"/>
                  </a:lnTo>
                  <a:lnTo>
                    <a:pt x="2377" y="355"/>
                  </a:lnTo>
                  <a:lnTo>
                    <a:pt x="2367" y="355"/>
                  </a:lnTo>
                  <a:lnTo>
                    <a:pt x="2357" y="354"/>
                  </a:lnTo>
                  <a:lnTo>
                    <a:pt x="2331" y="345"/>
                  </a:lnTo>
                  <a:lnTo>
                    <a:pt x="2321" y="344"/>
                  </a:lnTo>
                  <a:lnTo>
                    <a:pt x="2309" y="342"/>
                  </a:lnTo>
                  <a:lnTo>
                    <a:pt x="2281" y="341"/>
                  </a:lnTo>
                  <a:lnTo>
                    <a:pt x="2266" y="340"/>
                  </a:lnTo>
                  <a:lnTo>
                    <a:pt x="2253" y="338"/>
                  </a:lnTo>
                  <a:lnTo>
                    <a:pt x="2240" y="336"/>
                  </a:lnTo>
                  <a:lnTo>
                    <a:pt x="2229" y="331"/>
                  </a:lnTo>
                  <a:lnTo>
                    <a:pt x="2230" y="344"/>
                  </a:lnTo>
                  <a:lnTo>
                    <a:pt x="2229" y="331"/>
                  </a:lnTo>
                  <a:lnTo>
                    <a:pt x="2230" y="331"/>
                  </a:lnTo>
                  <a:lnTo>
                    <a:pt x="2229" y="327"/>
                  </a:lnTo>
                  <a:lnTo>
                    <a:pt x="2222" y="320"/>
                  </a:lnTo>
                  <a:lnTo>
                    <a:pt x="2206" y="312"/>
                  </a:lnTo>
                  <a:lnTo>
                    <a:pt x="2196" y="308"/>
                  </a:lnTo>
                  <a:lnTo>
                    <a:pt x="2188" y="305"/>
                  </a:lnTo>
                  <a:lnTo>
                    <a:pt x="2181" y="305"/>
                  </a:lnTo>
                  <a:lnTo>
                    <a:pt x="2174" y="307"/>
                  </a:lnTo>
                  <a:lnTo>
                    <a:pt x="2161" y="311"/>
                  </a:lnTo>
                  <a:lnTo>
                    <a:pt x="2153" y="312"/>
                  </a:lnTo>
                  <a:lnTo>
                    <a:pt x="2144" y="312"/>
                  </a:lnTo>
                  <a:lnTo>
                    <a:pt x="2128" y="311"/>
                  </a:lnTo>
                  <a:lnTo>
                    <a:pt x="2124" y="309"/>
                  </a:lnTo>
                  <a:lnTo>
                    <a:pt x="2123" y="308"/>
                  </a:lnTo>
                  <a:lnTo>
                    <a:pt x="2123" y="302"/>
                  </a:lnTo>
                  <a:lnTo>
                    <a:pt x="2123" y="298"/>
                  </a:lnTo>
                  <a:lnTo>
                    <a:pt x="2121" y="293"/>
                  </a:lnTo>
                  <a:lnTo>
                    <a:pt x="2117" y="282"/>
                  </a:lnTo>
                  <a:lnTo>
                    <a:pt x="2115" y="276"/>
                  </a:lnTo>
                  <a:lnTo>
                    <a:pt x="2110" y="272"/>
                  </a:lnTo>
                  <a:lnTo>
                    <a:pt x="2105" y="267"/>
                  </a:lnTo>
                  <a:lnTo>
                    <a:pt x="2097" y="264"/>
                  </a:lnTo>
                  <a:lnTo>
                    <a:pt x="2087" y="262"/>
                  </a:lnTo>
                  <a:lnTo>
                    <a:pt x="2073" y="262"/>
                  </a:lnTo>
                  <a:lnTo>
                    <a:pt x="2058" y="264"/>
                  </a:lnTo>
                  <a:lnTo>
                    <a:pt x="2043" y="265"/>
                  </a:lnTo>
                  <a:lnTo>
                    <a:pt x="2014" y="271"/>
                  </a:lnTo>
                  <a:lnTo>
                    <a:pt x="1990" y="276"/>
                  </a:lnTo>
                  <a:lnTo>
                    <a:pt x="1979" y="280"/>
                  </a:lnTo>
                  <a:lnTo>
                    <a:pt x="1974" y="285"/>
                  </a:lnTo>
                  <a:lnTo>
                    <a:pt x="1971" y="289"/>
                  </a:lnTo>
                  <a:lnTo>
                    <a:pt x="1963" y="302"/>
                  </a:lnTo>
                  <a:lnTo>
                    <a:pt x="1959" y="311"/>
                  </a:lnTo>
                  <a:lnTo>
                    <a:pt x="1956" y="320"/>
                  </a:lnTo>
                  <a:lnTo>
                    <a:pt x="1953" y="330"/>
                  </a:lnTo>
                  <a:lnTo>
                    <a:pt x="1952" y="341"/>
                  </a:lnTo>
                  <a:lnTo>
                    <a:pt x="1952" y="351"/>
                  </a:lnTo>
                  <a:lnTo>
                    <a:pt x="1950" y="359"/>
                  </a:lnTo>
                  <a:lnTo>
                    <a:pt x="1949" y="367"/>
                  </a:lnTo>
                  <a:lnTo>
                    <a:pt x="1946" y="374"/>
                  </a:lnTo>
                  <a:lnTo>
                    <a:pt x="1942" y="381"/>
                  </a:lnTo>
                  <a:lnTo>
                    <a:pt x="1938" y="387"/>
                  </a:lnTo>
                  <a:lnTo>
                    <a:pt x="1926" y="400"/>
                  </a:lnTo>
                  <a:lnTo>
                    <a:pt x="1920" y="406"/>
                  </a:lnTo>
                  <a:lnTo>
                    <a:pt x="1916" y="411"/>
                  </a:lnTo>
                  <a:lnTo>
                    <a:pt x="1910" y="420"/>
                  </a:lnTo>
                  <a:lnTo>
                    <a:pt x="1909" y="421"/>
                  </a:lnTo>
                  <a:lnTo>
                    <a:pt x="1906" y="423"/>
                  </a:lnTo>
                  <a:lnTo>
                    <a:pt x="1902" y="420"/>
                  </a:lnTo>
                  <a:lnTo>
                    <a:pt x="1897" y="417"/>
                  </a:lnTo>
                  <a:lnTo>
                    <a:pt x="1875" y="400"/>
                  </a:lnTo>
                  <a:lnTo>
                    <a:pt x="1862" y="392"/>
                  </a:lnTo>
                  <a:lnTo>
                    <a:pt x="1846" y="384"/>
                  </a:lnTo>
                  <a:lnTo>
                    <a:pt x="1833" y="378"/>
                  </a:lnTo>
                  <a:lnTo>
                    <a:pt x="1821" y="376"/>
                  </a:lnTo>
                  <a:lnTo>
                    <a:pt x="1793" y="370"/>
                  </a:lnTo>
                  <a:lnTo>
                    <a:pt x="1753" y="365"/>
                  </a:lnTo>
                  <a:lnTo>
                    <a:pt x="1746" y="363"/>
                  </a:lnTo>
                  <a:lnTo>
                    <a:pt x="1739" y="359"/>
                  </a:lnTo>
                  <a:lnTo>
                    <a:pt x="1735" y="354"/>
                  </a:lnTo>
                  <a:lnTo>
                    <a:pt x="1730" y="347"/>
                  </a:lnTo>
                  <a:lnTo>
                    <a:pt x="1727" y="341"/>
                  </a:lnTo>
                  <a:lnTo>
                    <a:pt x="1726" y="336"/>
                  </a:lnTo>
                  <a:lnTo>
                    <a:pt x="1723" y="319"/>
                  </a:lnTo>
                  <a:lnTo>
                    <a:pt x="1721" y="311"/>
                  </a:lnTo>
                  <a:lnTo>
                    <a:pt x="1719" y="304"/>
                  </a:lnTo>
                  <a:lnTo>
                    <a:pt x="1715" y="298"/>
                  </a:lnTo>
                  <a:lnTo>
                    <a:pt x="1709" y="293"/>
                  </a:lnTo>
                  <a:lnTo>
                    <a:pt x="1697" y="286"/>
                  </a:lnTo>
                  <a:lnTo>
                    <a:pt x="1683" y="280"/>
                  </a:lnTo>
                  <a:lnTo>
                    <a:pt x="1668" y="276"/>
                  </a:lnTo>
                  <a:lnTo>
                    <a:pt x="1650" y="274"/>
                  </a:lnTo>
                  <a:lnTo>
                    <a:pt x="1575" y="268"/>
                  </a:lnTo>
                  <a:lnTo>
                    <a:pt x="1559" y="268"/>
                  </a:lnTo>
                  <a:lnTo>
                    <a:pt x="1530" y="254"/>
                  </a:lnTo>
                  <a:lnTo>
                    <a:pt x="1532" y="257"/>
                  </a:lnTo>
                  <a:lnTo>
                    <a:pt x="1535" y="260"/>
                  </a:lnTo>
                  <a:lnTo>
                    <a:pt x="1534" y="262"/>
                  </a:lnTo>
                  <a:lnTo>
                    <a:pt x="1532" y="265"/>
                  </a:lnTo>
                  <a:lnTo>
                    <a:pt x="1534" y="262"/>
                  </a:lnTo>
                  <a:lnTo>
                    <a:pt x="1534" y="258"/>
                  </a:lnTo>
                  <a:lnTo>
                    <a:pt x="1532" y="256"/>
                  </a:lnTo>
                  <a:lnTo>
                    <a:pt x="1530" y="254"/>
                  </a:lnTo>
                  <a:lnTo>
                    <a:pt x="1463" y="213"/>
                  </a:lnTo>
                  <a:lnTo>
                    <a:pt x="1459" y="209"/>
                  </a:lnTo>
                  <a:lnTo>
                    <a:pt x="1455" y="206"/>
                  </a:lnTo>
                  <a:lnTo>
                    <a:pt x="1454" y="202"/>
                  </a:lnTo>
                  <a:lnTo>
                    <a:pt x="1454" y="198"/>
                  </a:lnTo>
                  <a:lnTo>
                    <a:pt x="1455" y="191"/>
                  </a:lnTo>
                  <a:lnTo>
                    <a:pt x="1457" y="184"/>
                  </a:lnTo>
                  <a:lnTo>
                    <a:pt x="1458" y="181"/>
                  </a:lnTo>
                  <a:lnTo>
                    <a:pt x="1461" y="178"/>
                  </a:lnTo>
                  <a:lnTo>
                    <a:pt x="1469" y="174"/>
                  </a:lnTo>
                  <a:lnTo>
                    <a:pt x="1484" y="169"/>
                  </a:lnTo>
                  <a:lnTo>
                    <a:pt x="1486" y="167"/>
                  </a:lnTo>
                  <a:lnTo>
                    <a:pt x="1487" y="166"/>
                  </a:lnTo>
                  <a:lnTo>
                    <a:pt x="1487" y="158"/>
                  </a:lnTo>
                  <a:lnTo>
                    <a:pt x="1488" y="149"/>
                  </a:lnTo>
                  <a:lnTo>
                    <a:pt x="1490" y="138"/>
                  </a:lnTo>
                  <a:lnTo>
                    <a:pt x="1491" y="129"/>
                  </a:lnTo>
                  <a:lnTo>
                    <a:pt x="1491" y="125"/>
                  </a:lnTo>
                  <a:lnTo>
                    <a:pt x="1491" y="120"/>
                  </a:lnTo>
                  <a:lnTo>
                    <a:pt x="1490" y="116"/>
                  </a:lnTo>
                  <a:lnTo>
                    <a:pt x="1487" y="113"/>
                  </a:lnTo>
                  <a:lnTo>
                    <a:pt x="1483" y="109"/>
                  </a:lnTo>
                  <a:lnTo>
                    <a:pt x="1476" y="107"/>
                  </a:lnTo>
                  <a:lnTo>
                    <a:pt x="1469" y="102"/>
                  </a:lnTo>
                  <a:lnTo>
                    <a:pt x="1465" y="98"/>
                  </a:lnTo>
                  <a:lnTo>
                    <a:pt x="1461" y="94"/>
                  </a:lnTo>
                  <a:lnTo>
                    <a:pt x="1458" y="89"/>
                  </a:lnTo>
                  <a:lnTo>
                    <a:pt x="1455" y="79"/>
                  </a:lnTo>
                  <a:lnTo>
                    <a:pt x="1454" y="69"/>
                  </a:lnTo>
                  <a:lnTo>
                    <a:pt x="1455" y="65"/>
                  </a:lnTo>
                  <a:lnTo>
                    <a:pt x="1457" y="60"/>
                  </a:lnTo>
                  <a:lnTo>
                    <a:pt x="1465" y="47"/>
                  </a:lnTo>
                  <a:lnTo>
                    <a:pt x="1473" y="33"/>
                  </a:lnTo>
                  <a:lnTo>
                    <a:pt x="1480" y="21"/>
                  </a:lnTo>
                  <a:lnTo>
                    <a:pt x="1481" y="16"/>
                  </a:lnTo>
                  <a:lnTo>
                    <a:pt x="1481" y="13"/>
                  </a:lnTo>
                  <a:lnTo>
                    <a:pt x="1479" y="11"/>
                  </a:lnTo>
                  <a:lnTo>
                    <a:pt x="1476" y="11"/>
                  </a:lnTo>
                  <a:lnTo>
                    <a:pt x="1468" y="14"/>
                  </a:lnTo>
                  <a:lnTo>
                    <a:pt x="1459" y="17"/>
                  </a:lnTo>
                  <a:lnTo>
                    <a:pt x="1457" y="18"/>
                  </a:lnTo>
                  <a:lnTo>
                    <a:pt x="1455" y="21"/>
                  </a:lnTo>
                  <a:lnTo>
                    <a:pt x="1454" y="27"/>
                  </a:lnTo>
                  <a:lnTo>
                    <a:pt x="1451" y="32"/>
                  </a:lnTo>
                  <a:lnTo>
                    <a:pt x="1448" y="33"/>
                  </a:lnTo>
                  <a:lnTo>
                    <a:pt x="1446" y="35"/>
                  </a:lnTo>
                  <a:lnTo>
                    <a:pt x="1443" y="35"/>
                  </a:lnTo>
                  <a:lnTo>
                    <a:pt x="1440" y="32"/>
                  </a:lnTo>
                  <a:lnTo>
                    <a:pt x="1439" y="22"/>
                  </a:lnTo>
                  <a:lnTo>
                    <a:pt x="1439" y="17"/>
                  </a:lnTo>
                  <a:lnTo>
                    <a:pt x="1436" y="11"/>
                  </a:lnTo>
                  <a:lnTo>
                    <a:pt x="1433" y="7"/>
                  </a:lnTo>
                  <a:lnTo>
                    <a:pt x="1428" y="3"/>
                  </a:lnTo>
                  <a:lnTo>
                    <a:pt x="1421" y="2"/>
                  </a:lnTo>
                  <a:lnTo>
                    <a:pt x="1411" y="0"/>
                  </a:lnTo>
                  <a:lnTo>
                    <a:pt x="1393" y="2"/>
                  </a:lnTo>
                  <a:lnTo>
                    <a:pt x="1374" y="5"/>
                  </a:lnTo>
                  <a:lnTo>
                    <a:pt x="1361" y="9"/>
                  </a:lnTo>
                  <a:lnTo>
                    <a:pt x="1356" y="11"/>
                  </a:lnTo>
                  <a:lnTo>
                    <a:pt x="1350" y="16"/>
                  </a:lnTo>
                  <a:lnTo>
                    <a:pt x="1339" y="28"/>
                  </a:lnTo>
                  <a:lnTo>
                    <a:pt x="1327" y="43"/>
                  </a:lnTo>
                  <a:lnTo>
                    <a:pt x="1328" y="49"/>
                  </a:lnTo>
                  <a:lnTo>
                    <a:pt x="1332" y="62"/>
                  </a:lnTo>
                  <a:lnTo>
                    <a:pt x="1331" y="62"/>
                  </a:lnTo>
                  <a:lnTo>
                    <a:pt x="1327" y="51"/>
                  </a:lnTo>
                  <a:lnTo>
                    <a:pt x="1325" y="47"/>
                  </a:lnTo>
                  <a:lnTo>
                    <a:pt x="1308" y="31"/>
                  </a:lnTo>
                  <a:lnTo>
                    <a:pt x="1302" y="28"/>
                  </a:lnTo>
                  <a:lnTo>
                    <a:pt x="1292" y="25"/>
                  </a:lnTo>
                  <a:lnTo>
                    <a:pt x="1266" y="24"/>
                  </a:lnTo>
                  <a:lnTo>
                    <a:pt x="1230" y="22"/>
                  </a:lnTo>
                  <a:lnTo>
                    <a:pt x="1222" y="29"/>
                  </a:lnTo>
                  <a:lnTo>
                    <a:pt x="1208" y="39"/>
                  </a:lnTo>
                  <a:lnTo>
                    <a:pt x="1203" y="42"/>
                  </a:lnTo>
                  <a:lnTo>
                    <a:pt x="1200" y="42"/>
                  </a:lnTo>
                  <a:lnTo>
                    <a:pt x="1193" y="36"/>
                  </a:lnTo>
                  <a:lnTo>
                    <a:pt x="1189" y="33"/>
                  </a:lnTo>
                  <a:lnTo>
                    <a:pt x="1183" y="29"/>
                  </a:lnTo>
                  <a:lnTo>
                    <a:pt x="1177" y="28"/>
                  </a:lnTo>
                  <a:lnTo>
                    <a:pt x="1170" y="28"/>
                  </a:lnTo>
                  <a:lnTo>
                    <a:pt x="1142" y="27"/>
                  </a:lnTo>
                  <a:lnTo>
                    <a:pt x="1120" y="25"/>
                  </a:lnTo>
                  <a:lnTo>
                    <a:pt x="1112" y="32"/>
                  </a:lnTo>
                  <a:lnTo>
                    <a:pt x="1103" y="36"/>
                  </a:lnTo>
                  <a:lnTo>
                    <a:pt x="1095" y="39"/>
                  </a:lnTo>
                  <a:lnTo>
                    <a:pt x="1033" y="40"/>
                  </a:lnTo>
                  <a:lnTo>
                    <a:pt x="979" y="40"/>
                  </a:lnTo>
                  <a:lnTo>
                    <a:pt x="923" y="65"/>
                  </a:lnTo>
                  <a:lnTo>
                    <a:pt x="916" y="69"/>
                  </a:lnTo>
                  <a:lnTo>
                    <a:pt x="908" y="76"/>
                  </a:lnTo>
                  <a:lnTo>
                    <a:pt x="901" y="82"/>
                  </a:lnTo>
                  <a:lnTo>
                    <a:pt x="894" y="86"/>
                  </a:lnTo>
                  <a:lnTo>
                    <a:pt x="888" y="86"/>
                  </a:lnTo>
                  <a:lnTo>
                    <a:pt x="884" y="86"/>
                  </a:lnTo>
                  <a:lnTo>
                    <a:pt x="879" y="86"/>
                  </a:lnTo>
                  <a:lnTo>
                    <a:pt x="876" y="86"/>
                  </a:lnTo>
                  <a:lnTo>
                    <a:pt x="865" y="96"/>
                  </a:lnTo>
                  <a:lnTo>
                    <a:pt x="859" y="102"/>
                  </a:lnTo>
                  <a:lnTo>
                    <a:pt x="854" y="108"/>
                  </a:lnTo>
                  <a:lnTo>
                    <a:pt x="844" y="120"/>
                  </a:lnTo>
                  <a:lnTo>
                    <a:pt x="839" y="126"/>
                  </a:lnTo>
                  <a:lnTo>
                    <a:pt x="834" y="127"/>
                  </a:lnTo>
                  <a:lnTo>
                    <a:pt x="830" y="129"/>
                  </a:lnTo>
                  <a:lnTo>
                    <a:pt x="827" y="130"/>
                  </a:lnTo>
                  <a:lnTo>
                    <a:pt x="827" y="131"/>
                  </a:lnTo>
                  <a:lnTo>
                    <a:pt x="825" y="131"/>
                  </a:lnTo>
                  <a:lnTo>
                    <a:pt x="821" y="131"/>
                  </a:lnTo>
                  <a:lnTo>
                    <a:pt x="812" y="127"/>
                  </a:lnTo>
                  <a:lnTo>
                    <a:pt x="803" y="120"/>
                  </a:lnTo>
                  <a:lnTo>
                    <a:pt x="794" y="112"/>
                  </a:lnTo>
                  <a:lnTo>
                    <a:pt x="789" y="109"/>
                  </a:lnTo>
                  <a:lnTo>
                    <a:pt x="785" y="108"/>
                  </a:lnTo>
                  <a:lnTo>
                    <a:pt x="779" y="107"/>
                  </a:lnTo>
                  <a:lnTo>
                    <a:pt x="774" y="108"/>
                  </a:lnTo>
                  <a:lnTo>
                    <a:pt x="765" y="112"/>
                  </a:lnTo>
                  <a:lnTo>
                    <a:pt x="760" y="116"/>
                  </a:lnTo>
                  <a:lnTo>
                    <a:pt x="756" y="120"/>
                  </a:lnTo>
                  <a:lnTo>
                    <a:pt x="749" y="123"/>
                  </a:lnTo>
                  <a:lnTo>
                    <a:pt x="742" y="125"/>
                  </a:lnTo>
                  <a:lnTo>
                    <a:pt x="738" y="126"/>
                  </a:lnTo>
                  <a:lnTo>
                    <a:pt x="721" y="125"/>
                  </a:lnTo>
                  <a:lnTo>
                    <a:pt x="710" y="126"/>
                  </a:lnTo>
                  <a:lnTo>
                    <a:pt x="702" y="127"/>
                  </a:lnTo>
                  <a:lnTo>
                    <a:pt x="696" y="129"/>
                  </a:lnTo>
                  <a:lnTo>
                    <a:pt x="692" y="127"/>
                  </a:lnTo>
                  <a:lnTo>
                    <a:pt x="687" y="126"/>
                  </a:lnTo>
                  <a:lnTo>
                    <a:pt x="666" y="116"/>
                  </a:lnTo>
                  <a:lnTo>
                    <a:pt x="658" y="112"/>
                  </a:lnTo>
                  <a:lnTo>
                    <a:pt x="651" y="108"/>
                  </a:lnTo>
                  <a:lnTo>
                    <a:pt x="647" y="105"/>
                  </a:lnTo>
                  <a:lnTo>
                    <a:pt x="643" y="104"/>
                  </a:lnTo>
                  <a:lnTo>
                    <a:pt x="637" y="102"/>
                  </a:lnTo>
                  <a:lnTo>
                    <a:pt x="630" y="101"/>
                  </a:lnTo>
                  <a:lnTo>
                    <a:pt x="623" y="102"/>
                  </a:lnTo>
                  <a:lnTo>
                    <a:pt x="618" y="104"/>
                  </a:lnTo>
                  <a:lnTo>
                    <a:pt x="614" y="107"/>
                  </a:lnTo>
                  <a:lnTo>
                    <a:pt x="610" y="111"/>
                  </a:lnTo>
                  <a:lnTo>
                    <a:pt x="608" y="116"/>
                  </a:lnTo>
                  <a:lnTo>
                    <a:pt x="607" y="122"/>
                  </a:lnTo>
                  <a:lnTo>
                    <a:pt x="605" y="136"/>
                  </a:lnTo>
                  <a:lnTo>
                    <a:pt x="604" y="142"/>
                  </a:lnTo>
                  <a:lnTo>
                    <a:pt x="601" y="149"/>
                  </a:lnTo>
                  <a:lnTo>
                    <a:pt x="597" y="156"/>
                  </a:lnTo>
                  <a:lnTo>
                    <a:pt x="590" y="163"/>
                  </a:lnTo>
                  <a:lnTo>
                    <a:pt x="583" y="170"/>
                  </a:lnTo>
                  <a:lnTo>
                    <a:pt x="578" y="178"/>
                  </a:lnTo>
                  <a:lnTo>
                    <a:pt x="568" y="196"/>
                  </a:lnTo>
                  <a:lnTo>
                    <a:pt x="564" y="205"/>
                  </a:lnTo>
                  <a:lnTo>
                    <a:pt x="558" y="211"/>
                  </a:lnTo>
                  <a:lnTo>
                    <a:pt x="550" y="216"/>
                  </a:lnTo>
                  <a:lnTo>
                    <a:pt x="546" y="217"/>
                  </a:lnTo>
                  <a:lnTo>
                    <a:pt x="541" y="218"/>
                  </a:lnTo>
                  <a:lnTo>
                    <a:pt x="530" y="221"/>
                  </a:lnTo>
                  <a:lnTo>
                    <a:pt x="517" y="225"/>
                  </a:lnTo>
                  <a:lnTo>
                    <a:pt x="506" y="231"/>
                  </a:lnTo>
                  <a:lnTo>
                    <a:pt x="496" y="236"/>
                  </a:lnTo>
                  <a:lnTo>
                    <a:pt x="477" y="251"/>
                  </a:lnTo>
                  <a:lnTo>
                    <a:pt x="463" y="264"/>
                  </a:lnTo>
                  <a:lnTo>
                    <a:pt x="440" y="289"/>
                  </a:lnTo>
                  <a:lnTo>
                    <a:pt x="421" y="314"/>
                  </a:lnTo>
                  <a:lnTo>
                    <a:pt x="418" y="319"/>
                  </a:lnTo>
                  <a:lnTo>
                    <a:pt x="416" y="327"/>
                  </a:lnTo>
                  <a:lnTo>
                    <a:pt x="416" y="344"/>
                  </a:lnTo>
                  <a:lnTo>
                    <a:pt x="415" y="360"/>
                  </a:lnTo>
                  <a:lnTo>
                    <a:pt x="415" y="367"/>
                  </a:lnTo>
                  <a:lnTo>
                    <a:pt x="412" y="371"/>
                  </a:lnTo>
                  <a:lnTo>
                    <a:pt x="408" y="378"/>
                  </a:lnTo>
                  <a:lnTo>
                    <a:pt x="407" y="385"/>
                  </a:lnTo>
                  <a:lnTo>
                    <a:pt x="407" y="391"/>
                  </a:lnTo>
                  <a:lnTo>
                    <a:pt x="410" y="399"/>
                  </a:lnTo>
                  <a:lnTo>
                    <a:pt x="414" y="407"/>
                  </a:lnTo>
                  <a:lnTo>
                    <a:pt x="419" y="417"/>
                  </a:lnTo>
                  <a:lnTo>
                    <a:pt x="421" y="423"/>
                  </a:lnTo>
                  <a:lnTo>
                    <a:pt x="421" y="428"/>
                  </a:lnTo>
                  <a:lnTo>
                    <a:pt x="421" y="434"/>
                  </a:lnTo>
                  <a:lnTo>
                    <a:pt x="418" y="440"/>
                  </a:lnTo>
                  <a:lnTo>
                    <a:pt x="415" y="447"/>
                  </a:lnTo>
                  <a:lnTo>
                    <a:pt x="414" y="453"/>
                  </a:lnTo>
                  <a:lnTo>
                    <a:pt x="415" y="463"/>
                  </a:lnTo>
                  <a:lnTo>
                    <a:pt x="414" y="468"/>
                  </a:lnTo>
                  <a:lnTo>
                    <a:pt x="412" y="474"/>
                  </a:lnTo>
                  <a:lnTo>
                    <a:pt x="408" y="479"/>
                  </a:lnTo>
                  <a:lnTo>
                    <a:pt x="403" y="485"/>
                  </a:lnTo>
                  <a:lnTo>
                    <a:pt x="382" y="500"/>
                  </a:lnTo>
                  <a:lnTo>
                    <a:pt x="357" y="518"/>
                  </a:lnTo>
                  <a:lnTo>
                    <a:pt x="332" y="534"/>
                  </a:lnTo>
                  <a:lnTo>
                    <a:pt x="316" y="544"/>
                  </a:lnTo>
                  <a:lnTo>
                    <a:pt x="312" y="547"/>
                  </a:lnTo>
                  <a:lnTo>
                    <a:pt x="309" y="549"/>
                  </a:lnTo>
                  <a:lnTo>
                    <a:pt x="305" y="555"/>
                  </a:lnTo>
                  <a:lnTo>
                    <a:pt x="302" y="558"/>
                  </a:lnTo>
                  <a:lnTo>
                    <a:pt x="299" y="560"/>
                  </a:lnTo>
                  <a:lnTo>
                    <a:pt x="292" y="562"/>
                  </a:lnTo>
                  <a:lnTo>
                    <a:pt x="284" y="562"/>
                  </a:lnTo>
                  <a:lnTo>
                    <a:pt x="263" y="562"/>
                  </a:lnTo>
                  <a:lnTo>
                    <a:pt x="244" y="565"/>
                  </a:lnTo>
                  <a:lnTo>
                    <a:pt x="236" y="567"/>
                  </a:lnTo>
                  <a:lnTo>
                    <a:pt x="229" y="569"/>
                  </a:lnTo>
                  <a:lnTo>
                    <a:pt x="225" y="573"/>
                  </a:lnTo>
                  <a:lnTo>
                    <a:pt x="222" y="577"/>
                  </a:lnTo>
                  <a:lnTo>
                    <a:pt x="221" y="591"/>
                  </a:lnTo>
                  <a:lnTo>
                    <a:pt x="219" y="599"/>
                  </a:lnTo>
                  <a:lnTo>
                    <a:pt x="216" y="607"/>
                  </a:lnTo>
                  <a:lnTo>
                    <a:pt x="211" y="618"/>
                  </a:lnTo>
                  <a:lnTo>
                    <a:pt x="205" y="627"/>
                  </a:lnTo>
                  <a:lnTo>
                    <a:pt x="181" y="651"/>
                  </a:lnTo>
                  <a:lnTo>
                    <a:pt x="165" y="667"/>
                  </a:lnTo>
                  <a:lnTo>
                    <a:pt x="153" y="682"/>
                  </a:lnTo>
                  <a:lnTo>
                    <a:pt x="149" y="686"/>
                  </a:lnTo>
                  <a:lnTo>
                    <a:pt x="146" y="690"/>
                  </a:lnTo>
                  <a:lnTo>
                    <a:pt x="143" y="694"/>
                  </a:lnTo>
                  <a:lnTo>
                    <a:pt x="139" y="704"/>
                  </a:lnTo>
                  <a:lnTo>
                    <a:pt x="138" y="716"/>
                  </a:lnTo>
                  <a:lnTo>
                    <a:pt x="139" y="727"/>
                  </a:lnTo>
                  <a:lnTo>
                    <a:pt x="139" y="734"/>
                  </a:lnTo>
                  <a:lnTo>
                    <a:pt x="139" y="743"/>
                  </a:lnTo>
                  <a:lnTo>
                    <a:pt x="138" y="747"/>
                  </a:lnTo>
                  <a:lnTo>
                    <a:pt x="135" y="751"/>
                  </a:lnTo>
                  <a:lnTo>
                    <a:pt x="134" y="752"/>
                  </a:lnTo>
                  <a:lnTo>
                    <a:pt x="132" y="754"/>
                  </a:lnTo>
                  <a:lnTo>
                    <a:pt x="125" y="756"/>
                  </a:lnTo>
                  <a:lnTo>
                    <a:pt x="120" y="759"/>
                  </a:lnTo>
                  <a:lnTo>
                    <a:pt x="110" y="763"/>
                  </a:lnTo>
                  <a:lnTo>
                    <a:pt x="106" y="767"/>
                  </a:lnTo>
                  <a:lnTo>
                    <a:pt x="100" y="772"/>
                  </a:lnTo>
                  <a:lnTo>
                    <a:pt x="99" y="774"/>
                  </a:lnTo>
                  <a:lnTo>
                    <a:pt x="95" y="780"/>
                  </a:lnTo>
                  <a:lnTo>
                    <a:pt x="89" y="789"/>
                  </a:lnTo>
                  <a:lnTo>
                    <a:pt x="78" y="806"/>
                  </a:lnTo>
                  <a:lnTo>
                    <a:pt x="73" y="821"/>
                  </a:lnTo>
                  <a:lnTo>
                    <a:pt x="69" y="829"/>
                  </a:lnTo>
                  <a:lnTo>
                    <a:pt x="67" y="835"/>
                  </a:lnTo>
                  <a:lnTo>
                    <a:pt x="66" y="836"/>
                  </a:lnTo>
                  <a:lnTo>
                    <a:pt x="59" y="852"/>
                  </a:lnTo>
                  <a:lnTo>
                    <a:pt x="49" y="868"/>
                  </a:lnTo>
                  <a:lnTo>
                    <a:pt x="44" y="875"/>
                  </a:lnTo>
                  <a:lnTo>
                    <a:pt x="38" y="880"/>
                  </a:lnTo>
                  <a:lnTo>
                    <a:pt x="32" y="886"/>
                  </a:lnTo>
                  <a:lnTo>
                    <a:pt x="27" y="892"/>
                  </a:lnTo>
                  <a:lnTo>
                    <a:pt x="25" y="897"/>
                  </a:lnTo>
                  <a:lnTo>
                    <a:pt x="23" y="901"/>
                  </a:lnTo>
                  <a:lnTo>
                    <a:pt x="23" y="908"/>
                  </a:lnTo>
                  <a:lnTo>
                    <a:pt x="22" y="914"/>
                  </a:lnTo>
                  <a:lnTo>
                    <a:pt x="19" y="918"/>
                  </a:lnTo>
                  <a:lnTo>
                    <a:pt x="18" y="919"/>
                  </a:lnTo>
                  <a:lnTo>
                    <a:pt x="14" y="922"/>
                  </a:lnTo>
                  <a:lnTo>
                    <a:pt x="11" y="927"/>
                  </a:lnTo>
                  <a:lnTo>
                    <a:pt x="7" y="934"/>
                  </a:lnTo>
                  <a:lnTo>
                    <a:pt x="4" y="941"/>
                  </a:lnTo>
                  <a:lnTo>
                    <a:pt x="3" y="948"/>
                  </a:lnTo>
                  <a:lnTo>
                    <a:pt x="0" y="952"/>
                  </a:lnTo>
                  <a:lnTo>
                    <a:pt x="0" y="956"/>
                  </a:lnTo>
                  <a:lnTo>
                    <a:pt x="3" y="962"/>
                  </a:lnTo>
                  <a:lnTo>
                    <a:pt x="7" y="974"/>
                  </a:lnTo>
                  <a:lnTo>
                    <a:pt x="8" y="980"/>
                  </a:lnTo>
                  <a:lnTo>
                    <a:pt x="9" y="985"/>
                  </a:lnTo>
                  <a:lnTo>
                    <a:pt x="9" y="991"/>
                  </a:lnTo>
                  <a:lnTo>
                    <a:pt x="11" y="994"/>
                  </a:lnTo>
                  <a:lnTo>
                    <a:pt x="14" y="995"/>
                  </a:lnTo>
                  <a:lnTo>
                    <a:pt x="16" y="994"/>
                  </a:lnTo>
                  <a:lnTo>
                    <a:pt x="26" y="994"/>
                  </a:lnTo>
                  <a:lnTo>
                    <a:pt x="41" y="996"/>
                  </a:lnTo>
                  <a:lnTo>
                    <a:pt x="48" y="999"/>
                  </a:lnTo>
                  <a:lnTo>
                    <a:pt x="52" y="1002"/>
                  </a:lnTo>
                  <a:lnTo>
                    <a:pt x="55" y="1003"/>
                  </a:lnTo>
                  <a:lnTo>
                    <a:pt x="55" y="1006"/>
                  </a:lnTo>
                  <a:lnTo>
                    <a:pt x="55" y="1007"/>
                  </a:lnTo>
                  <a:lnTo>
                    <a:pt x="54" y="1010"/>
                  </a:lnTo>
                  <a:lnTo>
                    <a:pt x="51" y="1014"/>
                  </a:lnTo>
                  <a:lnTo>
                    <a:pt x="49" y="1018"/>
                  </a:lnTo>
                  <a:lnTo>
                    <a:pt x="49" y="1024"/>
                  </a:lnTo>
                  <a:lnTo>
                    <a:pt x="49" y="1031"/>
                  </a:lnTo>
                  <a:lnTo>
                    <a:pt x="49" y="1034"/>
                  </a:lnTo>
                  <a:lnTo>
                    <a:pt x="47" y="1036"/>
                  </a:lnTo>
                  <a:lnTo>
                    <a:pt x="41" y="1042"/>
                  </a:lnTo>
                  <a:lnTo>
                    <a:pt x="38" y="1045"/>
                  </a:lnTo>
                  <a:lnTo>
                    <a:pt x="38" y="1049"/>
                  </a:lnTo>
                  <a:lnTo>
                    <a:pt x="41" y="1057"/>
                  </a:lnTo>
                  <a:lnTo>
                    <a:pt x="47" y="1076"/>
                  </a:lnTo>
                  <a:lnTo>
                    <a:pt x="52" y="1092"/>
                  </a:lnTo>
                  <a:lnTo>
                    <a:pt x="58" y="1104"/>
                  </a:lnTo>
                  <a:lnTo>
                    <a:pt x="65" y="1122"/>
                  </a:lnTo>
                  <a:lnTo>
                    <a:pt x="67" y="1132"/>
                  </a:lnTo>
                  <a:lnTo>
                    <a:pt x="70" y="1141"/>
                  </a:lnTo>
                  <a:lnTo>
                    <a:pt x="70" y="1149"/>
                  </a:lnTo>
                  <a:lnTo>
                    <a:pt x="69" y="1155"/>
                  </a:lnTo>
                  <a:lnTo>
                    <a:pt x="55" y="1181"/>
                  </a:lnTo>
                  <a:lnTo>
                    <a:pt x="49" y="1194"/>
                  </a:lnTo>
                  <a:lnTo>
                    <a:pt x="45" y="1205"/>
                  </a:lnTo>
                  <a:lnTo>
                    <a:pt x="44" y="1214"/>
                  </a:lnTo>
                  <a:lnTo>
                    <a:pt x="45" y="1225"/>
                  </a:lnTo>
                  <a:lnTo>
                    <a:pt x="47" y="1238"/>
                  </a:lnTo>
                  <a:lnTo>
                    <a:pt x="45" y="1254"/>
                  </a:lnTo>
                  <a:lnTo>
                    <a:pt x="43" y="1267"/>
                  </a:lnTo>
                  <a:lnTo>
                    <a:pt x="40" y="1272"/>
                  </a:lnTo>
                  <a:lnTo>
                    <a:pt x="38" y="1276"/>
                  </a:lnTo>
                  <a:lnTo>
                    <a:pt x="32" y="1283"/>
                  </a:lnTo>
                  <a:lnTo>
                    <a:pt x="25" y="1289"/>
                  </a:lnTo>
                  <a:lnTo>
                    <a:pt x="18" y="1294"/>
                  </a:lnTo>
                  <a:lnTo>
                    <a:pt x="11" y="1301"/>
                  </a:lnTo>
                  <a:lnTo>
                    <a:pt x="7" y="1307"/>
                  </a:lnTo>
                  <a:lnTo>
                    <a:pt x="5" y="1312"/>
                  </a:lnTo>
                  <a:lnTo>
                    <a:pt x="4" y="1319"/>
                  </a:lnTo>
                  <a:lnTo>
                    <a:pt x="4" y="1325"/>
                  </a:lnTo>
                  <a:lnTo>
                    <a:pt x="7" y="1338"/>
                  </a:lnTo>
                  <a:lnTo>
                    <a:pt x="12" y="1350"/>
                  </a:lnTo>
                  <a:lnTo>
                    <a:pt x="14" y="1354"/>
                  </a:lnTo>
                  <a:lnTo>
                    <a:pt x="16" y="1358"/>
                  </a:lnTo>
                  <a:lnTo>
                    <a:pt x="22" y="1361"/>
                  </a:lnTo>
                  <a:lnTo>
                    <a:pt x="26" y="1363"/>
                  </a:lnTo>
                  <a:lnTo>
                    <a:pt x="27" y="1366"/>
                  </a:lnTo>
                  <a:lnTo>
                    <a:pt x="27" y="1367"/>
                  </a:lnTo>
                  <a:lnTo>
                    <a:pt x="26" y="1373"/>
                  </a:lnTo>
                  <a:lnTo>
                    <a:pt x="27" y="1374"/>
                  </a:lnTo>
                  <a:lnTo>
                    <a:pt x="36" y="1378"/>
                  </a:lnTo>
                  <a:lnTo>
                    <a:pt x="38" y="1380"/>
                  </a:lnTo>
                  <a:lnTo>
                    <a:pt x="40" y="1383"/>
                  </a:lnTo>
                  <a:lnTo>
                    <a:pt x="40" y="1390"/>
                  </a:lnTo>
                  <a:lnTo>
                    <a:pt x="37" y="1391"/>
                  </a:lnTo>
                  <a:lnTo>
                    <a:pt x="37" y="1394"/>
                  </a:lnTo>
                  <a:lnTo>
                    <a:pt x="34" y="1399"/>
                  </a:lnTo>
                  <a:lnTo>
                    <a:pt x="26" y="1407"/>
                  </a:lnTo>
                  <a:lnTo>
                    <a:pt x="22" y="1413"/>
                  </a:lnTo>
                  <a:lnTo>
                    <a:pt x="19" y="1418"/>
                  </a:lnTo>
                  <a:lnTo>
                    <a:pt x="18" y="1421"/>
                  </a:lnTo>
                  <a:lnTo>
                    <a:pt x="19" y="1424"/>
                  </a:lnTo>
                  <a:lnTo>
                    <a:pt x="23" y="1430"/>
                  </a:lnTo>
                  <a:lnTo>
                    <a:pt x="30" y="1434"/>
                  </a:lnTo>
                  <a:lnTo>
                    <a:pt x="33" y="1436"/>
                  </a:lnTo>
                  <a:lnTo>
                    <a:pt x="36" y="1439"/>
                  </a:lnTo>
                  <a:lnTo>
                    <a:pt x="43" y="1454"/>
                  </a:lnTo>
                  <a:lnTo>
                    <a:pt x="45" y="1457"/>
                  </a:lnTo>
                  <a:lnTo>
                    <a:pt x="49" y="1460"/>
                  </a:lnTo>
                  <a:lnTo>
                    <a:pt x="54" y="1461"/>
                  </a:lnTo>
                  <a:lnTo>
                    <a:pt x="59" y="1461"/>
                  </a:lnTo>
                  <a:lnTo>
                    <a:pt x="66" y="1465"/>
                  </a:lnTo>
                  <a:lnTo>
                    <a:pt x="70" y="1470"/>
                  </a:lnTo>
                  <a:lnTo>
                    <a:pt x="72" y="1472"/>
                  </a:lnTo>
                  <a:lnTo>
                    <a:pt x="70" y="1478"/>
                  </a:lnTo>
                  <a:lnTo>
                    <a:pt x="72" y="1481"/>
                  </a:lnTo>
                  <a:lnTo>
                    <a:pt x="73" y="1482"/>
                  </a:lnTo>
                  <a:lnTo>
                    <a:pt x="76" y="1483"/>
                  </a:lnTo>
                  <a:lnTo>
                    <a:pt x="80" y="1482"/>
                  </a:lnTo>
                  <a:lnTo>
                    <a:pt x="91" y="1476"/>
                  </a:lnTo>
                  <a:lnTo>
                    <a:pt x="92" y="1476"/>
                  </a:lnTo>
                  <a:lnTo>
                    <a:pt x="95" y="1478"/>
                  </a:lnTo>
                  <a:lnTo>
                    <a:pt x="98" y="1486"/>
                  </a:lnTo>
                  <a:lnTo>
                    <a:pt x="103" y="1508"/>
                  </a:lnTo>
                  <a:lnTo>
                    <a:pt x="106" y="1522"/>
                  </a:lnTo>
                  <a:lnTo>
                    <a:pt x="106" y="1525"/>
                  </a:lnTo>
                  <a:lnTo>
                    <a:pt x="105" y="1525"/>
                  </a:lnTo>
                  <a:lnTo>
                    <a:pt x="105" y="1526"/>
                  </a:lnTo>
                  <a:lnTo>
                    <a:pt x="107" y="1529"/>
                  </a:lnTo>
                  <a:lnTo>
                    <a:pt x="113" y="1534"/>
                  </a:lnTo>
                  <a:lnTo>
                    <a:pt x="117" y="1540"/>
                  </a:lnTo>
                  <a:lnTo>
                    <a:pt x="120" y="1544"/>
                  </a:lnTo>
                  <a:lnTo>
                    <a:pt x="123" y="1545"/>
                  </a:lnTo>
                  <a:lnTo>
                    <a:pt x="131" y="1548"/>
                  </a:lnTo>
                  <a:lnTo>
                    <a:pt x="136" y="1550"/>
                  </a:lnTo>
                  <a:lnTo>
                    <a:pt x="139" y="1548"/>
                  </a:lnTo>
                  <a:lnTo>
                    <a:pt x="168" y="1590"/>
                  </a:lnTo>
                  <a:lnTo>
                    <a:pt x="207" y="1654"/>
                  </a:lnTo>
                  <a:lnTo>
                    <a:pt x="251" y="1740"/>
                  </a:lnTo>
                  <a:lnTo>
                    <a:pt x="309" y="1743"/>
                  </a:lnTo>
                  <a:lnTo>
                    <a:pt x="307" y="1750"/>
                  </a:lnTo>
                  <a:lnTo>
                    <a:pt x="307" y="1755"/>
                  </a:lnTo>
                  <a:lnTo>
                    <a:pt x="309" y="1756"/>
                  </a:lnTo>
                  <a:lnTo>
                    <a:pt x="310" y="1756"/>
                  </a:lnTo>
                  <a:lnTo>
                    <a:pt x="314" y="1756"/>
                  </a:lnTo>
                  <a:lnTo>
                    <a:pt x="313" y="1756"/>
                  </a:lnTo>
                  <a:lnTo>
                    <a:pt x="309" y="1758"/>
                  </a:lnTo>
                  <a:lnTo>
                    <a:pt x="309" y="1759"/>
                  </a:lnTo>
                  <a:lnTo>
                    <a:pt x="318" y="1763"/>
                  </a:lnTo>
                  <a:lnTo>
                    <a:pt x="323" y="1766"/>
                  </a:lnTo>
                  <a:lnTo>
                    <a:pt x="327" y="1766"/>
                  </a:lnTo>
                  <a:lnTo>
                    <a:pt x="336" y="1767"/>
                  </a:lnTo>
                  <a:lnTo>
                    <a:pt x="343" y="1767"/>
                  </a:lnTo>
                  <a:lnTo>
                    <a:pt x="349" y="1770"/>
                  </a:lnTo>
                  <a:lnTo>
                    <a:pt x="352" y="1774"/>
                  </a:lnTo>
                  <a:lnTo>
                    <a:pt x="353" y="1781"/>
                  </a:lnTo>
                  <a:lnTo>
                    <a:pt x="354" y="1787"/>
                  </a:lnTo>
                  <a:lnTo>
                    <a:pt x="356" y="1791"/>
                  </a:lnTo>
                  <a:lnTo>
                    <a:pt x="361" y="1796"/>
                  </a:lnTo>
                  <a:lnTo>
                    <a:pt x="372" y="1808"/>
                  </a:lnTo>
                  <a:lnTo>
                    <a:pt x="389" y="1820"/>
                  </a:lnTo>
                  <a:lnTo>
                    <a:pt x="397" y="1827"/>
                  </a:lnTo>
                  <a:lnTo>
                    <a:pt x="405" y="1835"/>
                  </a:lnTo>
                  <a:lnTo>
                    <a:pt x="416" y="1846"/>
                  </a:lnTo>
                  <a:lnTo>
                    <a:pt x="432" y="1861"/>
                  </a:lnTo>
                  <a:lnTo>
                    <a:pt x="461" y="1886"/>
                  </a:lnTo>
                  <a:lnTo>
                    <a:pt x="480" y="1901"/>
                  </a:lnTo>
                  <a:lnTo>
                    <a:pt x="490" y="1908"/>
                  </a:lnTo>
                  <a:lnTo>
                    <a:pt x="495" y="1912"/>
                  </a:lnTo>
                  <a:lnTo>
                    <a:pt x="507" y="1914"/>
                  </a:lnTo>
                  <a:lnTo>
                    <a:pt x="514" y="1914"/>
                  </a:lnTo>
                  <a:lnTo>
                    <a:pt x="517" y="1912"/>
                  </a:lnTo>
                  <a:lnTo>
                    <a:pt x="518" y="1911"/>
                  </a:lnTo>
                  <a:lnTo>
                    <a:pt x="552" y="1900"/>
                  </a:lnTo>
                  <a:lnTo>
                    <a:pt x="589" y="1885"/>
                  </a:lnTo>
                  <a:lnTo>
                    <a:pt x="604" y="1879"/>
                  </a:lnTo>
                  <a:lnTo>
                    <a:pt x="630" y="1871"/>
                  </a:lnTo>
                  <a:lnTo>
                    <a:pt x="677" y="1859"/>
                  </a:lnTo>
                  <a:lnTo>
                    <a:pt x="691" y="1856"/>
                  </a:lnTo>
                  <a:lnTo>
                    <a:pt x="705" y="1853"/>
                  </a:lnTo>
                  <a:lnTo>
                    <a:pt x="750" y="1856"/>
                  </a:lnTo>
                  <a:lnTo>
                    <a:pt x="763" y="1856"/>
                  </a:lnTo>
                  <a:lnTo>
                    <a:pt x="781" y="1860"/>
                  </a:lnTo>
                  <a:lnTo>
                    <a:pt x="827" y="1875"/>
                  </a:lnTo>
                  <a:lnTo>
                    <a:pt x="840" y="1878"/>
                  </a:lnTo>
                  <a:lnTo>
                    <a:pt x="845" y="1878"/>
                  </a:lnTo>
                  <a:lnTo>
                    <a:pt x="851" y="1876"/>
                  </a:lnTo>
                  <a:lnTo>
                    <a:pt x="856" y="1874"/>
                  </a:lnTo>
                  <a:lnTo>
                    <a:pt x="862" y="1871"/>
                  </a:lnTo>
                  <a:lnTo>
                    <a:pt x="873" y="1863"/>
                  </a:lnTo>
                  <a:lnTo>
                    <a:pt x="877" y="1859"/>
                  </a:lnTo>
                  <a:lnTo>
                    <a:pt x="883" y="1854"/>
                  </a:lnTo>
                  <a:lnTo>
                    <a:pt x="895" y="1849"/>
                  </a:lnTo>
                  <a:lnTo>
                    <a:pt x="912" y="1843"/>
                  </a:lnTo>
                  <a:lnTo>
                    <a:pt x="934" y="1834"/>
                  </a:lnTo>
                  <a:lnTo>
                    <a:pt x="956" y="1824"/>
                  </a:lnTo>
                  <a:lnTo>
                    <a:pt x="968" y="1819"/>
                  </a:lnTo>
                  <a:lnTo>
                    <a:pt x="976" y="1816"/>
                  </a:lnTo>
                  <a:lnTo>
                    <a:pt x="988" y="1813"/>
                  </a:lnTo>
                  <a:lnTo>
                    <a:pt x="1001" y="1810"/>
                  </a:lnTo>
                  <a:lnTo>
                    <a:pt x="1018" y="1805"/>
                  </a:lnTo>
                  <a:lnTo>
                    <a:pt x="1074" y="1794"/>
                  </a:lnTo>
                  <a:lnTo>
                    <a:pt x="1080" y="1792"/>
                  </a:lnTo>
                  <a:lnTo>
                    <a:pt x="1095" y="1790"/>
                  </a:lnTo>
                  <a:lnTo>
                    <a:pt x="1114" y="1788"/>
                  </a:lnTo>
                  <a:lnTo>
                    <a:pt x="1124" y="1788"/>
                  </a:lnTo>
                  <a:lnTo>
                    <a:pt x="1134" y="1788"/>
                  </a:lnTo>
                  <a:lnTo>
                    <a:pt x="1149" y="1791"/>
                  </a:lnTo>
                  <a:lnTo>
                    <a:pt x="1161" y="1794"/>
                  </a:lnTo>
                  <a:lnTo>
                    <a:pt x="1167" y="1795"/>
                  </a:lnTo>
                  <a:lnTo>
                    <a:pt x="1172" y="1798"/>
                  </a:lnTo>
                  <a:lnTo>
                    <a:pt x="1177" y="1802"/>
                  </a:lnTo>
                  <a:lnTo>
                    <a:pt x="1181" y="1806"/>
                  </a:lnTo>
                  <a:lnTo>
                    <a:pt x="1189" y="1814"/>
                  </a:lnTo>
                  <a:lnTo>
                    <a:pt x="1196" y="1819"/>
                  </a:lnTo>
                  <a:lnTo>
                    <a:pt x="1201" y="1824"/>
                  </a:lnTo>
                  <a:lnTo>
                    <a:pt x="1203" y="1827"/>
                  </a:lnTo>
                  <a:lnTo>
                    <a:pt x="1204" y="1830"/>
                  </a:lnTo>
                  <a:lnTo>
                    <a:pt x="1207" y="1845"/>
                  </a:lnTo>
                  <a:lnTo>
                    <a:pt x="1210" y="1849"/>
                  </a:lnTo>
                  <a:lnTo>
                    <a:pt x="1211" y="1850"/>
                  </a:lnTo>
                  <a:lnTo>
                    <a:pt x="1214" y="1850"/>
                  </a:lnTo>
                  <a:lnTo>
                    <a:pt x="1226" y="1849"/>
                  </a:lnTo>
                  <a:lnTo>
                    <a:pt x="1230" y="1849"/>
                  </a:lnTo>
                  <a:lnTo>
                    <a:pt x="1233" y="1850"/>
                  </a:lnTo>
                  <a:lnTo>
                    <a:pt x="1233" y="1852"/>
                  </a:lnTo>
                  <a:lnTo>
                    <a:pt x="1236" y="1867"/>
                  </a:lnTo>
                  <a:lnTo>
                    <a:pt x="1237" y="1874"/>
                  </a:lnTo>
                  <a:lnTo>
                    <a:pt x="1239" y="1876"/>
                  </a:lnTo>
                  <a:lnTo>
                    <a:pt x="1241" y="1879"/>
                  </a:lnTo>
                  <a:lnTo>
                    <a:pt x="1248" y="1885"/>
                  </a:lnTo>
                  <a:lnTo>
                    <a:pt x="1255" y="1890"/>
                  </a:lnTo>
                  <a:lnTo>
                    <a:pt x="1265" y="1894"/>
                  </a:lnTo>
                  <a:lnTo>
                    <a:pt x="1277" y="1897"/>
                  </a:lnTo>
                  <a:lnTo>
                    <a:pt x="1298" y="1900"/>
                  </a:lnTo>
                  <a:lnTo>
                    <a:pt x="1305" y="1900"/>
                  </a:lnTo>
                  <a:lnTo>
                    <a:pt x="1308" y="1900"/>
                  </a:lnTo>
                  <a:lnTo>
                    <a:pt x="1309" y="1899"/>
                  </a:lnTo>
                  <a:lnTo>
                    <a:pt x="1310" y="1896"/>
                  </a:lnTo>
                  <a:lnTo>
                    <a:pt x="1310" y="1894"/>
                  </a:lnTo>
                  <a:lnTo>
                    <a:pt x="1309" y="1892"/>
                  </a:lnTo>
                  <a:lnTo>
                    <a:pt x="1309" y="1890"/>
                  </a:lnTo>
                  <a:lnTo>
                    <a:pt x="1310" y="1890"/>
                  </a:lnTo>
                  <a:lnTo>
                    <a:pt x="1317" y="1892"/>
                  </a:lnTo>
                  <a:lnTo>
                    <a:pt x="1323" y="1893"/>
                  </a:lnTo>
                  <a:lnTo>
                    <a:pt x="1328" y="1893"/>
                  </a:lnTo>
                  <a:lnTo>
                    <a:pt x="1341" y="1892"/>
                  </a:lnTo>
                  <a:lnTo>
                    <a:pt x="1353" y="1889"/>
                  </a:lnTo>
                  <a:lnTo>
                    <a:pt x="1364" y="1889"/>
                  </a:lnTo>
                  <a:lnTo>
                    <a:pt x="1372" y="1889"/>
                  </a:lnTo>
                  <a:lnTo>
                    <a:pt x="1378" y="1889"/>
                  </a:lnTo>
                  <a:lnTo>
                    <a:pt x="1382" y="1886"/>
                  </a:lnTo>
                  <a:lnTo>
                    <a:pt x="1390" y="1879"/>
                  </a:lnTo>
                  <a:lnTo>
                    <a:pt x="1396" y="1886"/>
                  </a:lnTo>
                  <a:lnTo>
                    <a:pt x="1404" y="1899"/>
                  </a:lnTo>
                  <a:lnTo>
                    <a:pt x="1410" y="1907"/>
                  </a:lnTo>
                  <a:lnTo>
                    <a:pt x="1417" y="1916"/>
                  </a:lnTo>
                  <a:lnTo>
                    <a:pt x="1422" y="1922"/>
                  </a:lnTo>
                  <a:lnTo>
                    <a:pt x="1426" y="1925"/>
                  </a:lnTo>
                  <a:lnTo>
                    <a:pt x="1429" y="1925"/>
                  </a:lnTo>
                  <a:lnTo>
                    <a:pt x="1433" y="1922"/>
                  </a:lnTo>
                  <a:lnTo>
                    <a:pt x="1437" y="1919"/>
                  </a:lnTo>
                  <a:lnTo>
                    <a:pt x="1440" y="1918"/>
                  </a:lnTo>
                  <a:lnTo>
                    <a:pt x="1441" y="1919"/>
                  </a:lnTo>
                  <a:lnTo>
                    <a:pt x="1444" y="1925"/>
                  </a:lnTo>
                  <a:lnTo>
                    <a:pt x="1446" y="1930"/>
                  </a:lnTo>
                  <a:lnTo>
                    <a:pt x="1447" y="1933"/>
                  </a:lnTo>
                  <a:lnTo>
                    <a:pt x="1450" y="1933"/>
                  </a:lnTo>
                  <a:lnTo>
                    <a:pt x="1454" y="1933"/>
                  </a:lnTo>
                  <a:lnTo>
                    <a:pt x="1459" y="1934"/>
                  </a:lnTo>
                  <a:lnTo>
                    <a:pt x="1461" y="1939"/>
                  </a:lnTo>
                  <a:lnTo>
                    <a:pt x="1461" y="1943"/>
                  </a:lnTo>
                  <a:lnTo>
                    <a:pt x="1461" y="1948"/>
                  </a:lnTo>
                  <a:lnTo>
                    <a:pt x="1459" y="1956"/>
                  </a:lnTo>
                  <a:lnTo>
                    <a:pt x="1462" y="1963"/>
                  </a:lnTo>
                  <a:lnTo>
                    <a:pt x="1465" y="1970"/>
                  </a:lnTo>
                  <a:lnTo>
                    <a:pt x="1466" y="1979"/>
                  </a:lnTo>
                  <a:lnTo>
                    <a:pt x="1468" y="1998"/>
                  </a:lnTo>
                  <a:lnTo>
                    <a:pt x="1469" y="2013"/>
                  </a:lnTo>
                  <a:lnTo>
                    <a:pt x="1468" y="2020"/>
                  </a:lnTo>
                  <a:lnTo>
                    <a:pt x="1465" y="2031"/>
                  </a:lnTo>
                  <a:lnTo>
                    <a:pt x="1462" y="2041"/>
                  </a:lnTo>
                  <a:lnTo>
                    <a:pt x="1458" y="2048"/>
                  </a:lnTo>
                  <a:lnTo>
                    <a:pt x="1452" y="2053"/>
                  </a:lnTo>
                  <a:lnTo>
                    <a:pt x="1448" y="2057"/>
                  </a:lnTo>
                  <a:lnTo>
                    <a:pt x="1444" y="2063"/>
                  </a:lnTo>
                  <a:lnTo>
                    <a:pt x="1443" y="2068"/>
                  </a:lnTo>
                  <a:lnTo>
                    <a:pt x="1444" y="2074"/>
                  </a:lnTo>
                  <a:lnTo>
                    <a:pt x="1443" y="2072"/>
                  </a:lnTo>
                  <a:lnTo>
                    <a:pt x="1446" y="2083"/>
                  </a:lnTo>
                  <a:lnTo>
                    <a:pt x="1447" y="2092"/>
                  </a:lnTo>
                  <a:lnTo>
                    <a:pt x="1446" y="2103"/>
                  </a:lnTo>
                  <a:lnTo>
                    <a:pt x="1443" y="2114"/>
                  </a:lnTo>
                  <a:lnTo>
                    <a:pt x="1440" y="2129"/>
                  </a:lnTo>
                  <a:lnTo>
                    <a:pt x="1437" y="2145"/>
                  </a:lnTo>
                  <a:lnTo>
                    <a:pt x="1432" y="2159"/>
                  </a:lnTo>
                  <a:lnTo>
                    <a:pt x="1421" y="2181"/>
                  </a:lnTo>
                  <a:lnTo>
                    <a:pt x="1417" y="2188"/>
                  </a:lnTo>
                  <a:lnTo>
                    <a:pt x="1414" y="2190"/>
                  </a:lnTo>
                  <a:lnTo>
                    <a:pt x="1411" y="2191"/>
                  </a:lnTo>
                  <a:lnTo>
                    <a:pt x="1406" y="2190"/>
                  </a:lnTo>
                  <a:lnTo>
                    <a:pt x="1400" y="2188"/>
                  </a:lnTo>
                  <a:lnTo>
                    <a:pt x="1399" y="2188"/>
                  </a:lnTo>
                  <a:lnTo>
                    <a:pt x="1397" y="2188"/>
                  </a:lnTo>
                  <a:lnTo>
                    <a:pt x="1397" y="2191"/>
                  </a:lnTo>
                  <a:lnTo>
                    <a:pt x="1399" y="2194"/>
                  </a:lnTo>
                  <a:lnTo>
                    <a:pt x="1403" y="2203"/>
                  </a:lnTo>
                  <a:lnTo>
                    <a:pt x="1407" y="2210"/>
                  </a:lnTo>
                  <a:lnTo>
                    <a:pt x="1410" y="2216"/>
                  </a:lnTo>
                  <a:lnTo>
                    <a:pt x="1411" y="2220"/>
                  </a:lnTo>
                  <a:lnTo>
                    <a:pt x="1410" y="2223"/>
                  </a:lnTo>
                  <a:lnTo>
                    <a:pt x="1407" y="2224"/>
                  </a:lnTo>
                  <a:lnTo>
                    <a:pt x="1407" y="2227"/>
                  </a:lnTo>
                  <a:lnTo>
                    <a:pt x="1410" y="2231"/>
                  </a:lnTo>
                  <a:lnTo>
                    <a:pt x="1417" y="2242"/>
                  </a:lnTo>
                  <a:lnTo>
                    <a:pt x="1426" y="2259"/>
                  </a:lnTo>
                  <a:lnTo>
                    <a:pt x="1440" y="2278"/>
                  </a:lnTo>
                  <a:lnTo>
                    <a:pt x="1446" y="2288"/>
                  </a:lnTo>
                  <a:lnTo>
                    <a:pt x="1454" y="2296"/>
                  </a:lnTo>
                  <a:lnTo>
                    <a:pt x="1469" y="2311"/>
                  </a:lnTo>
                  <a:lnTo>
                    <a:pt x="1484" y="2328"/>
                  </a:lnTo>
                  <a:lnTo>
                    <a:pt x="1494" y="2336"/>
                  </a:lnTo>
                  <a:lnTo>
                    <a:pt x="1503" y="2343"/>
                  </a:lnTo>
                  <a:lnTo>
                    <a:pt x="1513" y="2350"/>
                  </a:lnTo>
                  <a:lnTo>
                    <a:pt x="1523" y="2354"/>
                  </a:lnTo>
                  <a:lnTo>
                    <a:pt x="1550" y="2386"/>
                  </a:lnTo>
                  <a:lnTo>
                    <a:pt x="1560" y="2398"/>
                  </a:lnTo>
                  <a:lnTo>
                    <a:pt x="1566" y="2408"/>
                  </a:lnTo>
                  <a:lnTo>
                    <a:pt x="1570" y="2420"/>
                  </a:lnTo>
                  <a:lnTo>
                    <a:pt x="1575" y="2438"/>
                  </a:lnTo>
                  <a:lnTo>
                    <a:pt x="1575" y="2442"/>
                  </a:lnTo>
                  <a:lnTo>
                    <a:pt x="1578" y="2446"/>
                  </a:lnTo>
                  <a:lnTo>
                    <a:pt x="1582" y="2453"/>
                  </a:lnTo>
                  <a:lnTo>
                    <a:pt x="1589" y="2461"/>
                  </a:lnTo>
                  <a:lnTo>
                    <a:pt x="1593" y="2464"/>
                  </a:lnTo>
                  <a:lnTo>
                    <a:pt x="1597" y="2466"/>
                  </a:lnTo>
                  <a:lnTo>
                    <a:pt x="1623" y="2472"/>
                  </a:lnTo>
                  <a:lnTo>
                    <a:pt x="1614" y="2478"/>
                  </a:lnTo>
                  <a:lnTo>
                    <a:pt x="1607" y="2482"/>
                  </a:lnTo>
                  <a:lnTo>
                    <a:pt x="1606" y="2485"/>
                  </a:lnTo>
                  <a:lnTo>
                    <a:pt x="1604" y="2488"/>
                  </a:lnTo>
                  <a:lnTo>
                    <a:pt x="1606" y="2493"/>
                  </a:lnTo>
                  <a:lnTo>
                    <a:pt x="1610" y="2501"/>
                  </a:lnTo>
                  <a:lnTo>
                    <a:pt x="1622" y="2526"/>
                  </a:lnTo>
                  <a:lnTo>
                    <a:pt x="1635" y="2555"/>
                  </a:lnTo>
                  <a:lnTo>
                    <a:pt x="1640" y="2569"/>
                  </a:lnTo>
                  <a:lnTo>
                    <a:pt x="1643" y="2581"/>
                  </a:lnTo>
                  <a:lnTo>
                    <a:pt x="1644" y="2592"/>
                  </a:lnTo>
                  <a:lnTo>
                    <a:pt x="1644" y="2602"/>
                  </a:lnTo>
                  <a:lnTo>
                    <a:pt x="1644" y="2621"/>
                  </a:lnTo>
                  <a:lnTo>
                    <a:pt x="1641" y="2639"/>
                  </a:lnTo>
                  <a:lnTo>
                    <a:pt x="1641" y="2660"/>
                  </a:lnTo>
                  <a:lnTo>
                    <a:pt x="1641" y="2671"/>
                  </a:lnTo>
                  <a:lnTo>
                    <a:pt x="1644" y="2683"/>
                  </a:lnTo>
                  <a:lnTo>
                    <a:pt x="1648" y="2695"/>
                  </a:lnTo>
                  <a:lnTo>
                    <a:pt x="1652" y="2704"/>
                  </a:lnTo>
                  <a:lnTo>
                    <a:pt x="1662" y="2725"/>
                  </a:lnTo>
                  <a:lnTo>
                    <a:pt x="1672" y="2740"/>
                  </a:lnTo>
                  <a:lnTo>
                    <a:pt x="1677" y="2748"/>
                  </a:lnTo>
                  <a:lnTo>
                    <a:pt x="1677" y="2750"/>
                  </a:lnTo>
                  <a:lnTo>
                    <a:pt x="1677" y="2751"/>
                  </a:lnTo>
                  <a:lnTo>
                    <a:pt x="1673" y="2754"/>
                  </a:lnTo>
                  <a:lnTo>
                    <a:pt x="1670" y="2755"/>
                  </a:lnTo>
                  <a:lnTo>
                    <a:pt x="1669" y="2758"/>
                  </a:lnTo>
                  <a:lnTo>
                    <a:pt x="1668" y="2762"/>
                  </a:lnTo>
                  <a:lnTo>
                    <a:pt x="1666" y="2769"/>
                  </a:lnTo>
                  <a:lnTo>
                    <a:pt x="1668" y="2786"/>
                  </a:lnTo>
                  <a:lnTo>
                    <a:pt x="1668" y="2795"/>
                  </a:lnTo>
                  <a:lnTo>
                    <a:pt x="1668" y="2805"/>
                  </a:lnTo>
                  <a:lnTo>
                    <a:pt x="1665" y="2813"/>
                  </a:lnTo>
                  <a:lnTo>
                    <a:pt x="1661" y="2823"/>
                  </a:lnTo>
                  <a:lnTo>
                    <a:pt x="1655" y="2831"/>
                  </a:lnTo>
                  <a:lnTo>
                    <a:pt x="1648" y="2839"/>
                  </a:lnTo>
                  <a:lnTo>
                    <a:pt x="1630" y="2859"/>
                  </a:lnTo>
                  <a:lnTo>
                    <a:pt x="1611" y="2877"/>
                  </a:lnTo>
                  <a:lnTo>
                    <a:pt x="1593" y="2895"/>
                  </a:lnTo>
                  <a:lnTo>
                    <a:pt x="1589" y="2899"/>
                  </a:lnTo>
                  <a:lnTo>
                    <a:pt x="1586" y="2907"/>
                  </a:lnTo>
                  <a:lnTo>
                    <a:pt x="1579" y="2926"/>
                  </a:lnTo>
                  <a:lnTo>
                    <a:pt x="1574" y="2951"/>
                  </a:lnTo>
                  <a:lnTo>
                    <a:pt x="1570" y="2977"/>
                  </a:lnTo>
                  <a:lnTo>
                    <a:pt x="1563" y="3032"/>
                  </a:lnTo>
                  <a:lnTo>
                    <a:pt x="1559" y="3072"/>
                  </a:lnTo>
                  <a:lnTo>
                    <a:pt x="1557" y="3084"/>
                  </a:lnTo>
                  <a:lnTo>
                    <a:pt x="1559" y="3092"/>
                  </a:lnTo>
                  <a:lnTo>
                    <a:pt x="1561" y="3099"/>
                  </a:lnTo>
                  <a:lnTo>
                    <a:pt x="1564" y="3103"/>
                  </a:lnTo>
                  <a:lnTo>
                    <a:pt x="1567" y="3106"/>
                  </a:lnTo>
                  <a:lnTo>
                    <a:pt x="1571" y="3107"/>
                  </a:lnTo>
                  <a:lnTo>
                    <a:pt x="1575" y="3106"/>
                  </a:lnTo>
                  <a:lnTo>
                    <a:pt x="1578" y="3106"/>
                  </a:lnTo>
                  <a:lnTo>
                    <a:pt x="1578" y="3107"/>
                  </a:lnTo>
                  <a:lnTo>
                    <a:pt x="1572" y="3114"/>
                  </a:lnTo>
                  <a:lnTo>
                    <a:pt x="1566" y="3121"/>
                  </a:lnTo>
                  <a:lnTo>
                    <a:pt x="1561" y="3129"/>
                  </a:lnTo>
                  <a:lnTo>
                    <a:pt x="1559" y="3137"/>
                  </a:lnTo>
                  <a:lnTo>
                    <a:pt x="1557" y="3141"/>
                  </a:lnTo>
                  <a:lnTo>
                    <a:pt x="1559" y="3147"/>
                  </a:lnTo>
                  <a:lnTo>
                    <a:pt x="1560" y="3157"/>
                  </a:lnTo>
                  <a:lnTo>
                    <a:pt x="1563" y="3166"/>
                  </a:lnTo>
                  <a:lnTo>
                    <a:pt x="1564" y="3173"/>
                  </a:lnTo>
                  <a:lnTo>
                    <a:pt x="1567" y="3179"/>
                  </a:lnTo>
                  <a:lnTo>
                    <a:pt x="1572" y="3186"/>
                  </a:lnTo>
                  <a:lnTo>
                    <a:pt x="1578" y="3191"/>
                  </a:lnTo>
                  <a:lnTo>
                    <a:pt x="1601" y="3213"/>
                  </a:lnTo>
                  <a:lnTo>
                    <a:pt x="1608" y="3221"/>
                  </a:lnTo>
                  <a:lnTo>
                    <a:pt x="1611" y="3226"/>
                  </a:lnTo>
                  <a:lnTo>
                    <a:pt x="1612" y="3231"/>
                  </a:lnTo>
                  <a:lnTo>
                    <a:pt x="1617" y="3241"/>
                  </a:lnTo>
                  <a:lnTo>
                    <a:pt x="1621" y="3253"/>
                  </a:lnTo>
                  <a:lnTo>
                    <a:pt x="1625" y="3264"/>
                  </a:lnTo>
                  <a:lnTo>
                    <a:pt x="1628" y="3278"/>
                  </a:lnTo>
                  <a:lnTo>
                    <a:pt x="1629" y="3285"/>
                  </a:lnTo>
                  <a:lnTo>
                    <a:pt x="1630" y="3290"/>
                  </a:lnTo>
                  <a:lnTo>
                    <a:pt x="1636" y="3300"/>
                  </a:lnTo>
                  <a:lnTo>
                    <a:pt x="1651" y="3321"/>
                  </a:lnTo>
                  <a:lnTo>
                    <a:pt x="1659" y="3333"/>
                  </a:lnTo>
                  <a:lnTo>
                    <a:pt x="1669" y="3348"/>
                  </a:lnTo>
                  <a:lnTo>
                    <a:pt x="1676" y="3364"/>
                  </a:lnTo>
                  <a:lnTo>
                    <a:pt x="1681" y="3376"/>
                  </a:lnTo>
                  <a:lnTo>
                    <a:pt x="1686" y="3393"/>
                  </a:lnTo>
                  <a:lnTo>
                    <a:pt x="1687" y="3412"/>
                  </a:lnTo>
                  <a:lnTo>
                    <a:pt x="1687" y="3431"/>
                  </a:lnTo>
                  <a:lnTo>
                    <a:pt x="1686" y="3448"/>
                  </a:lnTo>
                  <a:lnTo>
                    <a:pt x="1686" y="3457"/>
                  </a:lnTo>
                  <a:lnTo>
                    <a:pt x="1687" y="3471"/>
                  </a:lnTo>
                  <a:lnTo>
                    <a:pt x="1694" y="3504"/>
                  </a:lnTo>
                  <a:lnTo>
                    <a:pt x="1703" y="3537"/>
                  </a:lnTo>
                  <a:lnTo>
                    <a:pt x="1710" y="3558"/>
                  </a:lnTo>
                  <a:lnTo>
                    <a:pt x="1715" y="3570"/>
                  </a:lnTo>
                  <a:lnTo>
                    <a:pt x="1720" y="3588"/>
                  </a:lnTo>
                  <a:lnTo>
                    <a:pt x="1724" y="3612"/>
                  </a:lnTo>
                  <a:lnTo>
                    <a:pt x="1724" y="3627"/>
                  </a:lnTo>
                  <a:lnTo>
                    <a:pt x="1724" y="3642"/>
                  </a:lnTo>
                  <a:lnTo>
                    <a:pt x="1726" y="3674"/>
                  </a:lnTo>
                  <a:lnTo>
                    <a:pt x="1727" y="3686"/>
                  </a:lnTo>
                  <a:lnTo>
                    <a:pt x="1728" y="3697"/>
                  </a:lnTo>
                  <a:lnTo>
                    <a:pt x="1731" y="3708"/>
                  </a:lnTo>
                  <a:lnTo>
                    <a:pt x="1735" y="3717"/>
                  </a:lnTo>
                  <a:lnTo>
                    <a:pt x="1739" y="3725"/>
                  </a:lnTo>
                  <a:lnTo>
                    <a:pt x="1745" y="3732"/>
                  </a:lnTo>
                  <a:lnTo>
                    <a:pt x="1764" y="3753"/>
                  </a:lnTo>
                  <a:lnTo>
                    <a:pt x="1771" y="3758"/>
                  </a:lnTo>
                  <a:lnTo>
                    <a:pt x="1774" y="3759"/>
                  </a:lnTo>
                  <a:lnTo>
                    <a:pt x="1777" y="3761"/>
                  </a:lnTo>
                  <a:lnTo>
                    <a:pt x="1782" y="3762"/>
                  </a:lnTo>
                  <a:lnTo>
                    <a:pt x="1786" y="3764"/>
                  </a:lnTo>
                  <a:lnTo>
                    <a:pt x="1788" y="3765"/>
                  </a:lnTo>
                  <a:lnTo>
                    <a:pt x="1788" y="3768"/>
                  </a:lnTo>
                  <a:lnTo>
                    <a:pt x="1786" y="3773"/>
                  </a:lnTo>
                  <a:lnTo>
                    <a:pt x="1786" y="3779"/>
                  </a:lnTo>
                  <a:lnTo>
                    <a:pt x="1789" y="3786"/>
                  </a:lnTo>
                  <a:lnTo>
                    <a:pt x="1793" y="3791"/>
                  </a:lnTo>
                  <a:lnTo>
                    <a:pt x="1796" y="3795"/>
                  </a:lnTo>
                  <a:lnTo>
                    <a:pt x="1799" y="3802"/>
                  </a:lnTo>
                  <a:lnTo>
                    <a:pt x="1803" y="3817"/>
                  </a:lnTo>
                  <a:lnTo>
                    <a:pt x="1807" y="3833"/>
                  </a:lnTo>
                  <a:lnTo>
                    <a:pt x="1810" y="3842"/>
                  </a:lnTo>
                  <a:lnTo>
                    <a:pt x="1812" y="3851"/>
                  </a:lnTo>
                  <a:lnTo>
                    <a:pt x="1814" y="3863"/>
                  </a:lnTo>
                  <a:lnTo>
                    <a:pt x="1815" y="3874"/>
                  </a:lnTo>
                  <a:lnTo>
                    <a:pt x="1818" y="3882"/>
                  </a:lnTo>
                  <a:lnTo>
                    <a:pt x="1823" y="3889"/>
                  </a:lnTo>
                  <a:lnTo>
                    <a:pt x="1833" y="3902"/>
                  </a:lnTo>
                  <a:lnTo>
                    <a:pt x="1855" y="3926"/>
                  </a:lnTo>
                  <a:lnTo>
                    <a:pt x="1864" y="3939"/>
                  </a:lnTo>
                  <a:lnTo>
                    <a:pt x="1868" y="3947"/>
                  </a:lnTo>
                  <a:lnTo>
                    <a:pt x="1869" y="3955"/>
                  </a:lnTo>
                  <a:lnTo>
                    <a:pt x="1869" y="3964"/>
                  </a:lnTo>
                  <a:lnTo>
                    <a:pt x="1869" y="3973"/>
                  </a:lnTo>
                  <a:lnTo>
                    <a:pt x="1866" y="3986"/>
                  </a:lnTo>
                  <a:lnTo>
                    <a:pt x="1864" y="3993"/>
                  </a:lnTo>
                  <a:lnTo>
                    <a:pt x="1859" y="4000"/>
                  </a:lnTo>
                  <a:lnTo>
                    <a:pt x="1855" y="4005"/>
                  </a:lnTo>
                  <a:lnTo>
                    <a:pt x="1850" y="4012"/>
                  </a:lnTo>
                  <a:lnTo>
                    <a:pt x="1846" y="4016"/>
                  </a:lnTo>
                  <a:lnTo>
                    <a:pt x="1843" y="4022"/>
                  </a:lnTo>
                  <a:lnTo>
                    <a:pt x="1843" y="4026"/>
                  </a:lnTo>
                  <a:lnTo>
                    <a:pt x="1843" y="4030"/>
                  </a:lnTo>
                  <a:lnTo>
                    <a:pt x="1847" y="4038"/>
                  </a:lnTo>
                  <a:lnTo>
                    <a:pt x="1851" y="4046"/>
                  </a:lnTo>
                  <a:lnTo>
                    <a:pt x="1852" y="4051"/>
                  </a:lnTo>
                  <a:lnTo>
                    <a:pt x="1855" y="4056"/>
                  </a:lnTo>
                  <a:lnTo>
                    <a:pt x="1864" y="4064"/>
                  </a:lnTo>
                  <a:lnTo>
                    <a:pt x="1872" y="4071"/>
                  </a:lnTo>
                  <a:lnTo>
                    <a:pt x="1877" y="4078"/>
                  </a:lnTo>
                  <a:lnTo>
                    <a:pt x="1879" y="4082"/>
                  </a:lnTo>
                  <a:lnTo>
                    <a:pt x="1879" y="4085"/>
                  </a:lnTo>
                  <a:lnTo>
                    <a:pt x="1877" y="4092"/>
                  </a:lnTo>
                  <a:lnTo>
                    <a:pt x="1873" y="4099"/>
                  </a:lnTo>
                  <a:lnTo>
                    <a:pt x="1870" y="4106"/>
                  </a:lnTo>
                  <a:lnTo>
                    <a:pt x="1872" y="4110"/>
                  </a:lnTo>
                  <a:lnTo>
                    <a:pt x="1873" y="4111"/>
                  </a:lnTo>
                  <a:lnTo>
                    <a:pt x="1876" y="4114"/>
                  </a:lnTo>
                  <a:lnTo>
                    <a:pt x="1881" y="4115"/>
                  </a:lnTo>
                  <a:lnTo>
                    <a:pt x="1891" y="4118"/>
                  </a:lnTo>
                  <a:lnTo>
                    <a:pt x="1902" y="4121"/>
                  </a:lnTo>
                  <a:lnTo>
                    <a:pt x="1909" y="4124"/>
                  </a:lnTo>
                  <a:lnTo>
                    <a:pt x="1912" y="4128"/>
                  </a:lnTo>
                  <a:lnTo>
                    <a:pt x="1912" y="4133"/>
                  </a:lnTo>
                  <a:lnTo>
                    <a:pt x="1915" y="4142"/>
                  </a:lnTo>
                  <a:lnTo>
                    <a:pt x="1917" y="4147"/>
                  </a:lnTo>
                  <a:lnTo>
                    <a:pt x="1921" y="4151"/>
                  </a:lnTo>
                  <a:lnTo>
                    <a:pt x="1937" y="4154"/>
                  </a:lnTo>
                  <a:lnTo>
                    <a:pt x="1956" y="4161"/>
                  </a:lnTo>
                  <a:lnTo>
                    <a:pt x="1975" y="4168"/>
                  </a:lnTo>
                  <a:lnTo>
                    <a:pt x="1979" y="4169"/>
                  </a:lnTo>
                  <a:lnTo>
                    <a:pt x="1982" y="4168"/>
                  </a:lnTo>
                  <a:lnTo>
                    <a:pt x="1985" y="4166"/>
                  </a:lnTo>
                  <a:lnTo>
                    <a:pt x="1986" y="4164"/>
                  </a:lnTo>
                  <a:lnTo>
                    <a:pt x="1989" y="4155"/>
                  </a:lnTo>
                  <a:lnTo>
                    <a:pt x="1990" y="4151"/>
                  </a:lnTo>
                  <a:lnTo>
                    <a:pt x="1993" y="4147"/>
                  </a:lnTo>
                  <a:lnTo>
                    <a:pt x="1999" y="4143"/>
                  </a:lnTo>
                  <a:lnTo>
                    <a:pt x="2001" y="4142"/>
                  </a:lnTo>
                  <a:lnTo>
                    <a:pt x="2006" y="4143"/>
                  </a:lnTo>
                  <a:lnTo>
                    <a:pt x="2012" y="4144"/>
                  </a:lnTo>
                  <a:lnTo>
                    <a:pt x="2017" y="4143"/>
                  </a:lnTo>
                  <a:lnTo>
                    <a:pt x="2019" y="4140"/>
                  </a:lnTo>
                  <a:lnTo>
                    <a:pt x="2025" y="4135"/>
                  </a:lnTo>
                  <a:lnTo>
                    <a:pt x="2029" y="4128"/>
                  </a:lnTo>
                  <a:lnTo>
                    <a:pt x="2032" y="4122"/>
                  </a:lnTo>
                  <a:lnTo>
                    <a:pt x="2037" y="4120"/>
                  </a:lnTo>
                  <a:lnTo>
                    <a:pt x="2048" y="4115"/>
                  </a:lnTo>
                  <a:lnTo>
                    <a:pt x="2062" y="4113"/>
                  </a:lnTo>
                  <a:lnTo>
                    <a:pt x="2075" y="4113"/>
                  </a:lnTo>
                  <a:lnTo>
                    <a:pt x="2095" y="4113"/>
                  </a:lnTo>
                  <a:lnTo>
                    <a:pt x="2105" y="4113"/>
                  </a:lnTo>
                  <a:lnTo>
                    <a:pt x="2116" y="4110"/>
                  </a:lnTo>
                  <a:lnTo>
                    <a:pt x="2127" y="4108"/>
                  </a:lnTo>
                  <a:lnTo>
                    <a:pt x="2137" y="4108"/>
                  </a:lnTo>
                  <a:lnTo>
                    <a:pt x="2148" y="4111"/>
                  </a:lnTo>
                  <a:lnTo>
                    <a:pt x="2163" y="4117"/>
                  </a:lnTo>
                  <a:lnTo>
                    <a:pt x="2171" y="4120"/>
                  </a:lnTo>
                  <a:lnTo>
                    <a:pt x="2178" y="4121"/>
                  </a:lnTo>
                  <a:lnTo>
                    <a:pt x="2182" y="4120"/>
                  </a:lnTo>
                  <a:lnTo>
                    <a:pt x="2185" y="4117"/>
                  </a:lnTo>
                  <a:lnTo>
                    <a:pt x="2190" y="4110"/>
                  </a:lnTo>
                  <a:lnTo>
                    <a:pt x="2192" y="4106"/>
                  </a:lnTo>
                  <a:lnTo>
                    <a:pt x="2196" y="4102"/>
                  </a:lnTo>
                  <a:lnTo>
                    <a:pt x="2199" y="4099"/>
                  </a:lnTo>
                  <a:lnTo>
                    <a:pt x="2203" y="4099"/>
                  </a:lnTo>
                  <a:lnTo>
                    <a:pt x="2207" y="4099"/>
                  </a:lnTo>
                  <a:lnTo>
                    <a:pt x="2210" y="4102"/>
                  </a:lnTo>
                  <a:lnTo>
                    <a:pt x="2217" y="4104"/>
                  </a:lnTo>
                  <a:lnTo>
                    <a:pt x="2221" y="4106"/>
                  </a:lnTo>
                  <a:lnTo>
                    <a:pt x="2224" y="4106"/>
                  </a:lnTo>
                  <a:lnTo>
                    <a:pt x="2253" y="4097"/>
                  </a:lnTo>
                  <a:lnTo>
                    <a:pt x="2273" y="4093"/>
                  </a:lnTo>
                  <a:lnTo>
                    <a:pt x="2281" y="4092"/>
                  </a:lnTo>
                  <a:lnTo>
                    <a:pt x="2290" y="4092"/>
                  </a:lnTo>
                  <a:lnTo>
                    <a:pt x="2302" y="4092"/>
                  </a:lnTo>
                  <a:lnTo>
                    <a:pt x="2306" y="4091"/>
                  </a:lnTo>
                  <a:lnTo>
                    <a:pt x="2310" y="4089"/>
                  </a:lnTo>
                  <a:lnTo>
                    <a:pt x="2320" y="4082"/>
                  </a:lnTo>
                  <a:lnTo>
                    <a:pt x="2334" y="4073"/>
                  </a:lnTo>
                  <a:lnTo>
                    <a:pt x="2352" y="4059"/>
                  </a:lnTo>
                  <a:lnTo>
                    <a:pt x="2371" y="4044"/>
                  </a:lnTo>
                  <a:lnTo>
                    <a:pt x="2389" y="4026"/>
                  </a:lnTo>
                  <a:lnTo>
                    <a:pt x="2408" y="4006"/>
                  </a:lnTo>
                  <a:lnTo>
                    <a:pt x="2415" y="3998"/>
                  </a:lnTo>
                  <a:lnTo>
                    <a:pt x="2419" y="3993"/>
                  </a:lnTo>
                  <a:lnTo>
                    <a:pt x="2425" y="3983"/>
                  </a:lnTo>
                  <a:lnTo>
                    <a:pt x="2429" y="3975"/>
                  </a:lnTo>
                  <a:lnTo>
                    <a:pt x="2433" y="3969"/>
                  </a:lnTo>
                  <a:lnTo>
                    <a:pt x="2439" y="3962"/>
                  </a:lnTo>
                  <a:lnTo>
                    <a:pt x="2458" y="3947"/>
                  </a:lnTo>
                  <a:lnTo>
                    <a:pt x="2482" y="3929"/>
                  </a:lnTo>
                  <a:lnTo>
                    <a:pt x="2508" y="3910"/>
                  </a:lnTo>
                  <a:lnTo>
                    <a:pt x="2520" y="3897"/>
                  </a:lnTo>
                  <a:lnTo>
                    <a:pt x="2533" y="3885"/>
                  </a:lnTo>
                  <a:lnTo>
                    <a:pt x="2556" y="3857"/>
                  </a:lnTo>
                  <a:lnTo>
                    <a:pt x="2577" y="3830"/>
                  </a:lnTo>
                  <a:lnTo>
                    <a:pt x="2596" y="3801"/>
                  </a:lnTo>
                  <a:lnTo>
                    <a:pt x="2618" y="3779"/>
                  </a:lnTo>
                  <a:lnTo>
                    <a:pt x="2625" y="3769"/>
                  </a:lnTo>
                  <a:lnTo>
                    <a:pt x="2633" y="3755"/>
                  </a:lnTo>
                  <a:lnTo>
                    <a:pt x="2640" y="3742"/>
                  </a:lnTo>
                  <a:lnTo>
                    <a:pt x="2647" y="3725"/>
                  </a:lnTo>
                  <a:lnTo>
                    <a:pt x="2659" y="3696"/>
                  </a:lnTo>
                  <a:lnTo>
                    <a:pt x="2669" y="3674"/>
                  </a:lnTo>
                  <a:lnTo>
                    <a:pt x="2672" y="3667"/>
                  </a:lnTo>
                  <a:lnTo>
                    <a:pt x="2672" y="3659"/>
                  </a:lnTo>
                  <a:lnTo>
                    <a:pt x="2669" y="3652"/>
                  </a:lnTo>
                  <a:lnTo>
                    <a:pt x="2666" y="3645"/>
                  </a:lnTo>
                  <a:lnTo>
                    <a:pt x="2659" y="3634"/>
                  </a:lnTo>
                  <a:lnTo>
                    <a:pt x="2655" y="3630"/>
                  </a:lnTo>
                  <a:lnTo>
                    <a:pt x="2646" y="3620"/>
                  </a:lnTo>
                  <a:lnTo>
                    <a:pt x="2651" y="3624"/>
                  </a:lnTo>
                  <a:lnTo>
                    <a:pt x="2650" y="3620"/>
                  </a:lnTo>
                  <a:lnTo>
                    <a:pt x="2651" y="3617"/>
                  </a:lnTo>
                  <a:lnTo>
                    <a:pt x="2655" y="3610"/>
                  </a:lnTo>
                  <a:lnTo>
                    <a:pt x="2661" y="3605"/>
                  </a:lnTo>
                  <a:lnTo>
                    <a:pt x="2668" y="3598"/>
                  </a:lnTo>
                  <a:lnTo>
                    <a:pt x="2672" y="3594"/>
                  </a:lnTo>
                  <a:lnTo>
                    <a:pt x="2679" y="3591"/>
                  </a:lnTo>
                  <a:lnTo>
                    <a:pt x="2699" y="3584"/>
                  </a:lnTo>
                  <a:lnTo>
                    <a:pt x="2727" y="3576"/>
                  </a:lnTo>
                  <a:lnTo>
                    <a:pt x="2759" y="3565"/>
                  </a:lnTo>
                  <a:lnTo>
                    <a:pt x="2767" y="3561"/>
                  </a:lnTo>
                  <a:lnTo>
                    <a:pt x="2775" y="3557"/>
                  </a:lnTo>
                  <a:lnTo>
                    <a:pt x="2781" y="3551"/>
                  </a:lnTo>
                  <a:lnTo>
                    <a:pt x="2788" y="3546"/>
                  </a:lnTo>
                  <a:lnTo>
                    <a:pt x="2796" y="3533"/>
                  </a:lnTo>
                  <a:lnTo>
                    <a:pt x="2803" y="3521"/>
                  </a:lnTo>
                  <a:lnTo>
                    <a:pt x="2807" y="3510"/>
                  </a:lnTo>
                  <a:lnTo>
                    <a:pt x="2810" y="3500"/>
                  </a:lnTo>
                  <a:lnTo>
                    <a:pt x="2811" y="3490"/>
                  </a:lnTo>
                  <a:lnTo>
                    <a:pt x="2814" y="3428"/>
                  </a:lnTo>
                  <a:lnTo>
                    <a:pt x="2815" y="3381"/>
                  </a:lnTo>
                  <a:lnTo>
                    <a:pt x="2815" y="3362"/>
                  </a:lnTo>
                  <a:lnTo>
                    <a:pt x="2814" y="3350"/>
                  </a:lnTo>
                  <a:lnTo>
                    <a:pt x="2813" y="3340"/>
                  </a:lnTo>
                  <a:lnTo>
                    <a:pt x="2810" y="3329"/>
                  </a:lnTo>
                  <a:lnTo>
                    <a:pt x="2800" y="3307"/>
                  </a:lnTo>
                  <a:lnTo>
                    <a:pt x="2789" y="3281"/>
                  </a:lnTo>
                  <a:lnTo>
                    <a:pt x="2807" y="3268"/>
                  </a:lnTo>
                  <a:lnTo>
                    <a:pt x="2820" y="3257"/>
                  </a:lnTo>
                  <a:lnTo>
                    <a:pt x="2828" y="3250"/>
                  </a:lnTo>
                  <a:lnTo>
                    <a:pt x="2833" y="3241"/>
                  </a:lnTo>
                  <a:lnTo>
                    <a:pt x="2844" y="3228"/>
                  </a:lnTo>
                  <a:lnTo>
                    <a:pt x="2858" y="3212"/>
                  </a:lnTo>
                  <a:lnTo>
                    <a:pt x="2858" y="3194"/>
                  </a:lnTo>
                  <a:lnTo>
                    <a:pt x="2875" y="3193"/>
                  </a:lnTo>
                  <a:lnTo>
                    <a:pt x="2894" y="3191"/>
                  </a:lnTo>
                  <a:lnTo>
                    <a:pt x="2897" y="3187"/>
                  </a:lnTo>
                  <a:lnTo>
                    <a:pt x="2902" y="3177"/>
                  </a:lnTo>
                  <a:lnTo>
                    <a:pt x="2911" y="3165"/>
                  </a:lnTo>
                  <a:lnTo>
                    <a:pt x="2919" y="3158"/>
                  </a:lnTo>
                  <a:lnTo>
                    <a:pt x="2927" y="3151"/>
                  </a:lnTo>
                  <a:lnTo>
                    <a:pt x="2935" y="3140"/>
                  </a:lnTo>
                  <a:lnTo>
                    <a:pt x="2942" y="3129"/>
                  </a:lnTo>
                  <a:lnTo>
                    <a:pt x="2952" y="3119"/>
                  </a:lnTo>
                  <a:lnTo>
                    <a:pt x="2960" y="3108"/>
                  </a:lnTo>
                  <a:lnTo>
                    <a:pt x="2980" y="3107"/>
                  </a:lnTo>
                  <a:lnTo>
                    <a:pt x="2991" y="3104"/>
                  </a:lnTo>
                  <a:lnTo>
                    <a:pt x="3004" y="3100"/>
                  </a:lnTo>
                  <a:lnTo>
                    <a:pt x="3022" y="3092"/>
                  </a:lnTo>
                  <a:lnTo>
                    <a:pt x="3040" y="3084"/>
                  </a:lnTo>
                  <a:lnTo>
                    <a:pt x="3058" y="3072"/>
                  </a:lnTo>
                  <a:lnTo>
                    <a:pt x="3077" y="3059"/>
                  </a:lnTo>
                  <a:lnTo>
                    <a:pt x="3093" y="3045"/>
                  </a:lnTo>
                  <a:lnTo>
                    <a:pt x="3104" y="3032"/>
                  </a:lnTo>
                  <a:lnTo>
                    <a:pt x="3124" y="3008"/>
                  </a:lnTo>
                  <a:lnTo>
                    <a:pt x="3137" y="2991"/>
                  </a:lnTo>
                  <a:lnTo>
                    <a:pt x="3130" y="2986"/>
                  </a:lnTo>
                  <a:lnTo>
                    <a:pt x="3127" y="2981"/>
                  </a:lnTo>
                  <a:lnTo>
                    <a:pt x="3123" y="2973"/>
                  </a:lnTo>
                  <a:lnTo>
                    <a:pt x="3120" y="2962"/>
                  </a:lnTo>
                  <a:lnTo>
                    <a:pt x="3119" y="2950"/>
                  </a:lnTo>
                  <a:lnTo>
                    <a:pt x="3117" y="2936"/>
                  </a:lnTo>
                  <a:lnTo>
                    <a:pt x="3120" y="2922"/>
                  </a:lnTo>
                  <a:lnTo>
                    <a:pt x="3123" y="2908"/>
                  </a:lnTo>
                  <a:lnTo>
                    <a:pt x="3127" y="2899"/>
                  </a:lnTo>
                  <a:lnTo>
                    <a:pt x="3130" y="2889"/>
                  </a:lnTo>
                  <a:lnTo>
                    <a:pt x="3131" y="2881"/>
                  </a:lnTo>
                  <a:lnTo>
                    <a:pt x="3130" y="2857"/>
                  </a:lnTo>
                  <a:lnTo>
                    <a:pt x="3129" y="2831"/>
                  </a:lnTo>
                  <a:lnTo>
                    <a:pt x="3130" y="2812"/>
                  </a:lnTo>
                  <a:lnTo>
                    <a:pt x="3134" y="2784"/>
                  </a:lnTo>
                  <a:lnTo>
                    <a:pt x="3138" y="2758"/>
                  </a:lnTo>
                  <a:lnTo>
                    <a:pt x="3138" y="2747"/>
                  </a:lnTo>
                  <a:lnTo>
                    <a:pt x="3138" y="2740"/>
                  </a:lnTo>
                  <a:lnTo>
                    <a:pt x="3137" y="2736"/>
                  </a:lnTo>
                  <a:lnTo>
                    <a:pt x="3134" y="2733"/>
                  </a:lnTo>
                  <a:lnTo>
                    <a:pt x="3131" y="2732"/>
                  </a:lnTo>
                  <a:lnTo>
                    <a:pt x="3129" y="2732"/>
                  </a:lnTo>
                  <a:lnTo>
                    <a:pt x="3122" y="2733"/>
                  </a:lnTo>
                  <a:lnTo>
                    <a:pt x="3117" y="2737"/>
                  </a:lnTo>
                  <a:lnTo>
                    <a:pt x="3108" y="2747"/>
                  </a:lnTo>
                  <a:lnTo>
                    <a:pt x="3108" y="2746"/>
                  </a:lnTo>
                  <a:lnTo>
                    <a:pt x="3117" y="2737"/>
                  </a:lnTo>
                  <a:lnTo>
                    <a:pt x="3100" y="2703"/>
                  </a:lnTo>
                  <a:lnTo>
                    <a:pt x="3091" y="2685"/>
                  </a:lnTo>
                  <a:lnTo>
                    <a:pt x="3083" y="2666"/>
                  </a:lnTo>
                  <a:lnTo>
                    <a:pt x="3076" y="2646"/>
                  </a:lnTo>
                  <a:lnTo>
                    <a:pt x="3072" y="2626"/>
                  </a:lnTo>
                  <a:lnTo>
                    <a:pt x="3069" y="2605"/>
                  </a:lnTo>
                  <a:lnTo>
                    <a:pt x="3071" y="2586"/>
                  </a:lnTo>
                  <a:lnTo>
                    <a:pt x="3073" y="2548"/>
                  </a:lnTo>
                  <a:lnTo>
                    <a:pt x="3073" y="2517"/>
                  </a:lnTo>
                  <a:lnTo>
                    <a:pt x="3073" y="2503"/>
                  </a:lnTo>
                  <a:lnTo>
                    <a:pt x="3072" y="2492"/>
                  </a:lnTo>
                  <a:lnTo>
                    <a:pt x="3069" y="2482"/>
                  </a:lnTo>
                  <a:lnTo>
                    <a:pt x="3065" y="2475"/>
                  </a:lnTo>
                  <a:lnTo>
                    <a:pt x="3061" y="2467"/>
                  </a:lnTo>
                  <a:lnTo>
                    <a:pt x="3058" y="2459"/>
                  </a:lnTo>
                  <a:lnTo>
                    <a:pt x="3057" y="2450"/>
                  </a:lnTo>
                  <a:lnTo>
                    <a:pt x="3055" y="2442"/>
                  </a:lnTo>
                  <a:lnTo>
                    <a:pt x="3055" y="2428"/>
                  </a:lnTo>
                  <a:lnTo>
                    <a:pt x="3058" y="2414"/>
                  </a:lnTo>
                  <a:lnTo>
                    <a:pt x="3062" y="2403"/>
                  </a:lnTo>
                  <a:lnTo>
                    <a:pt x="3068" y="2395"/>
                  </a:lnTo>
                  <a:lnTo>
                    <a:pt x="3073" y="2384"/>
                  </a:lnTo>
                  <a:lnTo>
                    <a:pt x="3075" y="2383"/>
                  </a:lnTo>
                  <a:lnTo>
                    <a:pt x="3082" y="2387"/>
                  </a:lnTo>
                  <a:lnTo>
                    <a:pt x="3090" y="2379"/>
                  </a:lnTo>
                  <a:lnTo>
                    <a:pt x="3106" y="2362"/>
                  </a:lnTo>
                  <a:lnTo>
                    <a:pt x="3109" y="2357"/>
                  </a:lnTo>
                  <a:lnTo>
                    <a:pt x="3111" y="2352"/>
                  </a:lnTo>
                  <a:lnTo>
                    <a:pt x="3113" y="2340"/>
                  </a:lnTo>
                  <a:lnTo>
                    <a:pt x="3115" y="2328"/>
                  </a:lnTo>
                  <a:lnTo>
                    <a:pt x="3115" y="2312"/>
                  </a:lnTo>
                  <a:lnTo>
                    <a:pt x="3115" y="2307"/>
                  </a:lnTo>
                  <a:lnTo>
                    <a:pt x="3116" y="2304"/>
                  </a:lnTo>
                  <a:lnTo>
                    <a:pt x="3119" y="2304"/>
                  </a:lnTo>
                  <a:lnTo>
                    <a:pt x="3122" y="2304"/>
                  </a:lnTo>
                  <a:lnTo>
                    <a:pt x="3129" y="2305"/>
                  </a:lnTo>
                  <a:lnTo>
                    <a:pt x="3131" y="2305"/>
                  </a:lnTo>
                  <a:lnTo>
                    <a:pt x="3134" y="2304"/>
                  </a:lnTo>
                  <a:lnTo>
                    <a:pt x="3137" y="2303"/>
                  </a:lnTo>
                  <a:lnTo>
                    <a:pt x="3138" y="2300"/>
                  </a:lnTo>
                  <a:lnTo>
                    <a:pt x="3138" y="2293"/>
                  </a:lnTo>
                  <a:lnTo>
                    <a:pt x="3140" y="2285"/>
                  </a:lnTo>
                  <a:lnTo>
                    <a:pt x="3141" y="2279"/>
                  </a:lnTo>
                  <a:lnTo>
                    <a:pt x="3142" y="2274"/>
                  </a:lnTo>
                  <a:lnTo>
                    <a:pt x="3146" y="2268"/>
                  </a:lnTo>
                  <a:lnTo>
                    <a:pt x="3151" y="2263"/>
                  </a:lnTo>
                  <a:lnTo>
                    <a:pt x="3160" y="2253"/>
                  </a:lnTo>
                  <a:lnTo>
                    <a:pt x="3169" y="2245"/>
                  </a:lnTo>
                  <a:lnTo>
                    <a:pt x="3173" y="2242"/>
                  </a:lnTo>
                  <a:lnTo>
                    <a:pt x="3174" y="2238"/>
                  </a:lnTo>
                  <a:lnTo>
                    <a:pt x="3195" y="2234"/>
                  </a:lnTo>
                  <a:lnTo>
                    <a:pt x="3202" y="2231"/>
                  </a:lnTo>
                  <a:lnTo>
                    <a:pt x="3209" y="2224"/>
                  </a:lnTo>
                  <a:lnTo>
                    <a:pt x="3215" y="2216"/>
                  </a:lnTo>
                  <a:lnTo>
                    <a:pt x="3224" y="2206"/>
                  </a:lnTo>
                  <a:lnTo>
                    <a:pt x="3236" y="2188"/>
                  </a:lnTo>
                  <a:lnTo>
                    <a:pt x="3242" y="2177"/>
                  </a:lnTo>
                  <a:lnTo>
                    <a:pt x="3247" y="2169"/>
                  </a:lnTo>
                  <a:lnTo>
                    <a:pt x="3255" y="2158"/>
                  </a:lnTo>
                  <a:lnTo>
                    <a:pt x="3266" y="2143"/>
                  </a:lnTo>
                  <a:lnTo>
                    <a:pt x="3418" y="2010"/>
                  </a:lnTo>
                  <a:lnTo>
                    <a:pt x="3534" y="1886"/>
                  </a:lnTo>
                  <a:lnTo>
                    <a:pt x="3573" y="1828"/>
                  </a:lnTo>
                  <a:lnTo>
                    <a:pt x="3622" y="1755"/>
                  </a:lnTo>
                  <a:lnTo>
                    <a:pt x="3627" y="1747"/>
                  </a:lnTo>
                  <a:lnTo>
                    <a:pt x="3629" y="1740"/>
                  </a:lnTo>
                  <a:lnTo>
                    <a:pt x="3632" y="1726"/>
                  </a:lnTo>
                  <a:lnTo>
                    <a:pt x="3633" y="1711"/>
                  </a:lnTo>
                  <a:lnTo>
                    <a:pt x="3633" y="1697"/>
                  </a:lnTo>
                  <a:lnTo>
                    <a:pt x="3635" y="1690"/>
                  </a:lnTo>
                  <a:lnTo>
                    <a:pt x="3636" y="1685"/>
                  </a:lnTo>
                  <a:lnTo>
                    <a:pt x="3642" y="1676"/>
                  </a:lnTo>
                  <a:lnTo>
                    <a:pt x="3647" y="1670"/>
                  </a:lnTo>
                  <a:lnTo>
                    <a:pt x="3651" y="1664"/>
                  </a:lnTo>
                  <a:lnTo>
                    <a:pt x="3655" y="1656"/>
                  </a:lnTo>
                  <a:lnTo>
                    <a:pt x="3660" y="1642"/>
                  </a:lnTo>
                  <a:lnTo>
                    <a:pt x="3665" y="1625"/>
                  </a:lnTo>
                  <a:lnTo>
                    <a:pt x="3671" y="1612"/>
                  </a:lnTo>
                  <a:lnTo>
                    <a:pt x="3676" y="1596"/>
                  </a:lnTo>
                  <a:lnTo>
                    <a:pt x="3683" y="1579"/>
                  </a:lnTo>
                  <a:lnTo>
                    <a:pt x="3689" y="1559"/>
                  </a:lnTo>
                  <a:lnTo>
                    <a:pt x="3691" y="1543"/>
                  </a:lnTo>
                  <a:lnTo>
                    <a:pt x="3693" y="1534"/>
                  </a:lnTo>
                  <a:lnTo>
                    <a:pt x="3694" y="1533"/>
                  </a:lnTo>
                  <a:lnTo>
                    <a:pt x="3695" y="1533"/>
                  </a:lnTo>
                  <a:lnTo>
                    <a:pt x="3698" y="1536"/>
                  </a:lnTo>
                  <a:lnTo>
                    <a:pt x="3700" y="1536"/>
                  </a:lnTo>
                  <a:lnTo>
                    <a:pt x="3702" y="1534"/>
                  </a:lnTo>
                  <a:lnTo>
                    <a:pt x="3704" y="1532"/>
                  </a:lnTo>
                  <a:lnTo>
                    <a:pt x="3702" y="1529"/>
                  </a:lnTo>
                  <a:lnTo>
                    <a:pt x="3698" y="1525"/>
                  </a:lnTo>
                  <a:close/>
                </a:path>
              </a:pathLst>
            </a:custGeom>
            <a:solidFill>
              <a:srgbClr val="A6A6A6"/>
            </a:solidFill>
            <a:ln w="9525">
              <a:noFill/>
              <a:round/>
              <a:headEnd/>
              <a:tailEnd/>
            </a:ln>
            <a:effectLst>
              <a:outerShdw blurRad="63500" dist="38100" dir="2700000" algn="tl" rotWithShape="0">
                <a:srgbClr val="00000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nb-NO"/>
            </a:p>
          </p:txBody>
        </p:sp>
        <p:sp>
          <p:nvSpPr>
            <p:cNvPr id="4" name="Freeform 1868">
              <a:extLst>
                <a:ext uri="{FF2B5EF4-FFF2-40B4-BE49-F238E27FC236}">
                  <a16:creationId xmlns:a16="http://schemas.microsoft.com/office/drawing/2014/main" id="{AB1AE33D-3692-4484-1242-0FC93F3A7FB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4202" y="1213570"/>
              <a:ext cx="155490" cy="105617"/>
            </a:xfrm>
            <a:custGeom>
              <a:avLst/>
              <a:gdLst/>
              <a:ahLst/>
              <a:cxnLst>
                <a:cxn ang="0">
                  <a:pos x="74" y="46"/>
                </a:cxn>
                <a:cxn ang="0">
                  <a:pos x="74" y="46"/>
                </a:cxn>
                <a:cxn ang="0">
                  <a:pos x="66" y="48"/>
                </a:cxn>
                <a:cxn ang="0">
                  <a:pos x="58" y="54"/>
                </a:cxn>
                <a:cxn ang="0">
                  <a:pos x="48" y="60"/>
                </a:cxn>
                <a:cxn ang="0">
                  <a:pos x="38" y="64"/>
                </a:cxn>
                <a:cxn ang="0">
                  <a:pos x="38" y="64"/>
                </a:cxn>
                <a:cxn ang="0">
                  <a:pos x="32" y="66"/>
                </a:cxn>
                <a:cxn ang="0">
                  <a:pos x="24" y="64"/>
                </a:cxn>
                <a:cxn ang="0">
                  <a:pos x="8" y="60"/>
                </a:cxn>
                <a:cxn ang="0">
                  <a:pos x="2" y="60"/>
                </a:cxn>
                <a:cxn ang="0">
                  <a:pos x="0" y="62"/>
                </a:cxn>
                <a:cxn ang="0">
                  <a:pos x="0" y="64"/>
                </a:cxn>
                <a:cxn ang="0">
                  <a:pos x="2" y="70"/>
                </a:cxn>
                <a:cxn ang="0">
                  <a:pos x="8" y="84"/>
                </a:cxn>
                <a:cxn ang="0">
                  <a:pos x="8" y="84"/>
                </a:cxn>
                <a:cxn ang="0">
                  <a:pos x="16" y="98"/>
                </a:cxn>
                <a:cxn ang="0">
                  <a:pos x="20" y="108"/>
                </a:cxn>
                <a:cxn ang="0">
                  <a:pos x="26" y="122"/>
                </a:cxn>
                <a:cxn ang="0">
                  <a:pos x="30" y="124"/>
                </a:cxn>
                <a:cxn ang="0">
                  <a:pos x="36" y="124"/>
                </a:cxn>
                <a:cxn ang="0">
                  <a:pos x="58" y="116"/>
                </a:cxn>
                <a:cxn ang="0">
                  <a:pos x="58" y="116"/>
                </a:cxn>
                <a:cxn ang="0">
                  <a:pos x="80" y="106"/>
                </a:cxn>
                <a:cxn ang="0">
                  <a:pos x="86" y="102"/>
                </a:cxn>
                <a:cxn ang="0">
                  <a:pos x="104" y="96"/>
                </a:cxn>
                <a:cxn ang="0">
                  <a:pos x="104" y="96"/>
                </a:cxn>
                <a:cxn ang="0">
                  <a:pos x="124" y="92"/>
                </a:cxn>
                <a:cxn ang="0">
                  <a:pos x="140" y="90"/>
                </a:cxn>
                <a:cxn ang="0">
                  <a:pos x="144" y="90"/>
                </a:cxn>
                <a:cxn ang="0">
                  <a:pos x="146" y="86"/>
                </a:cxn>
                <a:cxn ang="0">
                  <a:pos x="146" y="82"/>
                </a:cxn>
                <a:cxn ang="0">
                  <a:pos x="144" y="76"/>
                </a:cxn>
                <a:cxn ang="0">
                  <a:pos x="144" y="76"/>
                </a:cxn>
                <a:cxn ang="0">
                  <a:pos x="142" y="68"/>
                </a:cxn>
                <a:cxn ang="0">
                  <a:pos x="142" y="60"/>
                </a:cxn>
                <a:cxn ang="0">
                  <a:pos x="144" y="54"/>
                </a:cxn>
                <a:cxn ang="0">
                  <a:pos x="146" y="48"/>
                </a:cxn>
                <a:cxn ang="0">
                  <a:pos x="160" y="24"/>
                </a:cxn>
                <a:cxn ang="0">
                  <a:pos x="160" y="24"/>
                </a:cxn>
                <a:cxn ang="0">
                  <a:pos x="170" y="12"/>
                </a:cxn>
                <a:cxn ang="0">
                  <a:pos x="180" y="2"/>
                </a:cxn>
                <a:cxn ang="0">
                  <a:pos x="182" y="0"/>
                </a:cxn>
                <a:cxn ang="0">
                  <a:pos x="168" y="8"/>
                </a:cxn>
                <a:cxn ang="0">
                  <a:pos x="168" y="8"/>
                </a:cxn>
                <a:cxn ang="0">
                  <a:pos x="154" y="16"/>
                </a:cxn>
                <a:cxn ang="0">
                  <a:pos x="140" y="24"/>
                </a:cxn>
                <a:cxn ang="0">
                  <a:pos x="110" y="36"/>
                </a:cxn>
                <a:cxn ang="0">
                  <a:pos x="74" y="46"/>
                </a:cxn>
                <a:cxn ang="0">
                  <a:pos x="74" y="46"/>
                </a:cxn>
              </a:cxnLst>
              <a:rect l="0" t="0" r="r" b="b"/>
              <a:pathLst>
                <a:path w="182" h="124">
                  <a:moveTo>
                    <a:pt x="74" y="46"/>
                  </a:moveTo>
                  <a:lnTo>
                    <a:pt x="74" y="46"/>
                  </a:lnTo>
                  <a:lnTo>
                    <a:pt x="66" y="48"/>
                  </a:lnTo>
                  <a:lnTo>
                    <a:pt x="58" y="54"/>
                  </a:lnTo>
                  <a:lnTo>
                    <a:pt x="48" y="60"/>
                  </a:lnTo>
                  <a:lnTo>
                    <a:pt x="38" y="64"/>
                  </a:lnTo>
                  <a:lnTo>
                    <a:pt x="38" y="64"/>
                  </a:lnTo>
                  <a:lnTo>
                    <a:pt x="32" y="66"/>
                  </a:lnTo>
                  <a:lnTo>
                    <a:pt x="24" y="64"/>
                  </a:lnTo>
                  <a:lnTo>
                    <a:pt x="8" y="60"/>
                  </a:lnTo>
                  <a:lnTo>
                    <a:pt x="2" y="60"/>
                  </a:lnTo>
                  <a:lnTo>
                    <a:pt x="0" y="62"/>
                  </a:lnTo>
                  <a:lnTo>
                    <a:pt x="0" y="64"/>
                  </a:lnTo>
                  <a:lnTo>
                    <a:pt x="2" y="70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16" y="98"/>
                  </a:lnTo>
                  <a:lnTo>
                    <a:pt x="20" y="108"/>
                  </a:lnTo>
                  <a:lnTo>
                    <a:pt x="26" y="122"/>
                  </a:lnTo>
                  <a:lnTo>
                    <a:pt x="30" y="124"/>
                  </a:lnTo>
                  <a:lnTo>
                    <a:pt x="36" y="124"/>
                  </a:lnTo>
                  <a:lnTo>
                    <a:pt x="58" y="116"/>
                  </a:lnTo>
                  <a:lnTo>
                    <a:pt x="58" y="116"/>
                  </a:lnTo>
                  <a:lnTo>
                    <a:pt x="80" y="106"/>
                  </a:lnTo>
                  <a:lnTo>
                    <a:pt x="86" y="102"/>
                  </a:lnTo>
                  <a:lnTo>
                    <a:pt x="104" y="96"/>
                  </a:lnTo>
                  <a:lnTo>
                    <a:pt x="104" y="96"/>
                  </a:lnTo>
                  <a:lnTo>
                    <a:pt x="124" y="92"/>
                  </a:lnTo>
                  <a:lnTo>
                    <a:pt x="140" y="90"/>
                  </a:lnTo>
                  <a:lnTo>
                    <a:pt x="144" y="90"/>
                  </a:lnTo>
                  <a:lnTo>
                    <a:pt x="146" y="86"/>
                  </a:lnTo>
                  <a:lnTo>
                    <a:pt x="146" y="82"/>
                  </a:lnTo>
                  <a:lnTo>
                    <a:pt x="144" y="76"/>
                  </a:lnTo>
                  <a:lnTo>
                    <a:pt x="144" y="76"/>
                  </a:lnTo>
                  <a:lnTo>
                    <a:pt x="142" y="68"/>
                  </a:lnTo>
                  <a:lnTo>
                    <a:pt x="142" y="60"/>
                  </a:lnTo>
                  <a:lnTo>
                    <a:pt x="144" y="54"/>
                  </a:lnTo>
                  <a:lnTo>
                    <a:pt x="146" y="48"/>
                  </a:lnTo>
                  <a:lnTo>
                    <a:pt x="160" y="24"/>
                  </a:lnTo>
                  <a:lnTo>
                    <a:pt x="160" y="24"/>
                  </a:lnTo>
                  <a:lnTo>
                    <a:pt x="170" y="12"/>
                  </a:lnTo>
                  <a:lnTo>
                    <a:pt x="180" y="2"/>
                  </a:lnTo>
                  <a:lnTo>
                    <a:pt x="182" y="0"/>
                  </a:lnTo>
                  <a:lnTo>
                    <a:pt x="168" y="8"/>
                  </a:lnTo>
                  <a:lnTo>
                    <a:pt x="168" y="8"/>
                  </a:lnTo>
                  <a:lnTo>
                    <a:pt x="154" y="16"/>
                  </a:lnTo>
                  <a:lnTo>
                    <a:pt x="140" y="24"/>
                  </a:lnTo>
                  <a:lnTo>
                    <a:pt x="110" y="36"/>
                  </a:lnTo>
                  <a:lnTo>
                    <a:pt x="74" y="46"/>
                  </a:lnTo>
                  <a:lnTo>
                    <a:pt x="74" y="4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5" name="Freeform 1869">
              <a:extLst>
                <a:ext uri="{FF2B5EF4-FFF2-40B4-BE49-F238E27FC236}">
                  <a16:creationId xmlns:a16="http://schemas.microsoft.com/office/drawing/2014/main" id="{A49AFEB2-2AB7-8CBE-DDF4-08E168AE0DAA}"/>
                </a:ext>
              </a:extLst>
            </p:cNvPr>
            <p:cNvSpPr>
              <a:spLocks/>
            </p:cNvSpPr>
            <p:nvPr/>
          </p:nvSpPr>
          <p:spPr bwMode="auto">
            <a:xfrm>
              <a:off x="6444387" y="1259044"/>
              <a:ext cx="170159" cy="64543"/>
            </a:xfrm>
            <a:custGeom>
              <a:avLst/>
              <a:gdLst/>
              <a:ahLst/>
              <a:cxnLst>
                <a:cxn ang="0">
                  <a:pos x="122" y="38"/>
                </a:cxn>
                <a:cxn ang="0">
                  <a:pos x="122" y="38"/>
                </a:cxn>
                <a:cxn ang="0">
                  <a:pos x="116" y="40"/>
                </a:cxn>
                <a:cxn ang="0">
                  <a:pos x="108" y="40"/>
                </a:cxn>
                <a:cxn ang="0">
                  <a:pos x="100" y="38"/>
                </a:cxn>
                <a:cxn ang="0">
                  <a:pos x="90" y="34"/>
                </a:cxn>
                <a:cxn ang="0">
                  <a:pos x="76" y="26"/>
                </a:cxn>
                <a:cxn ang="0">
                  <a:pos x="70" y="22"/>
                </a:cxn>
                <a:cxn ang="0">
                  <a:pos x="70" y="22"/>
                </a:cxn>
                <a:cxn ang="0">
                  <a:pos x="66" y="18"/>
                </a:cxn>
                <a:cxn ang="0">
                  <a:pos x="60" y="10"/>
                </a:cxn>
                <a:cxn ang="0">
                  <a:pos x="56" y="6"/>
                </a:cxn>
                <a:cxn ang="0">
                  <a:pos x="50" y="2"/>
                </a:cxn>
                <a:cxn ang="0">
                  <a:pos x="42" y="0"/>
                </a:cxn>
                <a:cxn ang="0">
                  <a:pos x="34" y="0"/>
                </a:cxn>
                <a:cxn ang="0">
                  <a:pos x="34" y="0"/>
                </a:cxn>
                <a:cxn ang="0">
                  <a:pos x="26" y="2"/>
                </a:cxn>
                <a:cxn ang="0">
                  <a:pos x="20" y="4"/>
                </a:cxn>
                <a:cxn ang="0">
                  <a:pos x="8" y="12"/>
                </a:cxn>
                <a:cxn ang="0">
                  <a:pos x="0" y="22"/>
                </a:cxn>
                <a:cxn ang="0">
                  <a:pos x="0" y="26"/>
                </a:cxn>
                <a:cxn ang="0">
                  <a:pos x="0" y="30"/>
                </a:cxn>
                <a:cxn ang="0">
                  <a:pos x="0" y="30"/>
                </a:cxn>
                <a:cxn ang="0">
                  <a:pos x="2" y="32"/>
                </a:cxn>
                <a:cxn ang="0">
                  <a:pos x="8" y="34"/>
                </a:cxn>
                <a:cxn ang="0">
                  <a:pos x="18" y="38"/>
                </a:cxn>
                <a:cxn ang="0">
                  <a:pos x="42" y="46"/>
                </a:cxn>
                <a:cxn ang="0">
                  <a:pos x="42" y="46"/>
                </a:cxn>
                <a:cxn ang="0">
                  <a:pos x="56" y="52"/>
                </a:cxn>
                <a:cxn ang="0">
                  <a:pos x="66" y="58"/>
                </a:cxn>
                <a:cxn ang="0">
                  <a:pos x="72" y="64"/>
                </a:cxn>
                <a:cxn ang="0">
                  <a:pos x="76" y="68"/>
                </a:cxn>
                <a:cxn ang="0">
                  <a:pos x="80" y="74"/>
                </a:cxn>
                <a:cxn ang="0">
                  <a:pos x="82" y="76"/>
                </a:cxn>
                <a:cxn ang="0">
                  <a:pos x="86" y="76"/>
                </a:cxn>
                <a:cxn ang="0">
                  <a:pos x="94" y="74"/>
                </a:cxn>
                <a:cxn ang="0">
                  <a:pos x="94" y="74"/>
                </a:cxn>
                <a:cxn ang="0">
                  <a:pos x="104" y="70"/>
                </a:cxn>
                <a:cxn ang="0">
                  <a:pos x="110" y="66"/>
                </a:cxn>
                <a:cxn ang="0">
                  <a:pos x="118" y="64"/>
                </a:cxn>
                <a:cxn ang="0">
                  <a:pos x="134" y="64"/>
                </a:cxn>
                <a:cxn ang="0">
                  <a:pos x="134" y="64"/>
                </a:cxn>
                <a:cxn ang="0">
                  <a:pos x="144" y="64"/>
                </a:cxn>
                <a:cxn ang="0">
                  <a:pos x="156" y="62"/>
                </a:cxn>
                <a:cxn ang="0">
                  <a:pos x="180" y="54"/>
                </a:cxn>
                <a:cxn ang="0">
                  <a:pos x="188" y="50"/>
                </a:cxn>
                <a:cxn ang="0">
                  <a:pos x="194" y="44"/>
                </a:cxn>
                <a:cxn ang="0">
                  <a:pos x="198" y="40"/>
                </a:cxn>
                <a:cxn ang="0">
                  <a:pos x="198" y="34"/>
                </a:cxn>
                <a:cxn ang="0">
                  <a:pos x="198" y="34"/>
                </a:cxn>
                <a:cxn ang="0">
                  <a:pos x="190" y="24"/>
                </a:cxn>
                <a:cxn ang="0">
                  <a:pos x="184" y="18"/>
                </a:cxn>
                <a:cxn ang="0">
                  <a:pos x="176" y="14"/>
                </a:cxn>
                <a:cxn ang="0">
                  <a:pos x="166" y="14"/>
                </a:cxn>
                <a:cxn ang="0">
                  <a:pos x="154" y="16"/>
                </a:cxn>
                <a:cxn ang="0">
                  <a:pos x="140" y="24"/>
                </a:cxn>
                <a:cxn ang="0">
                  <a:pos x="122" y="38"/>
                </a:cxn>
                <a:cxn ang="0">
                  <a:pos x="122" y="38"/>
                </a:cxn>
              </a:cxnLst>
              <a:rect l="0" t="0" r="r" b="b"/>
              <a:pathLst>
                <a:path w="198" h="76">
                  <a:moveTo>
                    <a:pt x="122" y="38"/>
                  </a:moveTo>
                  <a:lnTo>
                    <a:pt x="122" y="38"/>
                  </a:lnTo>
                  <a:lnTo>
                    <a:pt x="116" y="40"/>
                  </a:lnTo>
                  <a:lnTo>
                    <a:pt x="108" y="40"/>
                  </a:lnTo>
                  <a:lnTo>
                    <a:pt x="100" y="38"/>
                  </a:lnTo>
                  <a:lnTo>
                    <a:pt x="90" y="34"/>
                  </a:lnTo>
                  <a:lnTo>
                    <a:pt x="76" y="26"/>
                  </a:lnTo>
                  <a:lnTo>
                    <a:pt x="70" y="22"/>
                  </a:lnTo>
                  <a:lnTo>
                    <a:pt x="70" y="22"/>
                  </a:lnTo>
                  <a:lnTo>
                    <a:pt x="66" y="18"/>
                  </a:lnTo>
                  <a:lnTo>
                    <a:pt x="60" y="10"/>
                  </a:lnTo>
                  <a:lnTo>
                    <a:pt x="56" y="6"/>
                  </a:lnTo>
                  <a:lnTo>
                    <a:pt x="50" y="2"/>
                  </a:lnTo>
                  <a:lnTo>
                    <a:pt x="42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26" y="2"/>
                  </a:lnTo>
                  <a:lnTo>
                    <a:pt x="20" y="4"/>
                  </a:lnTo>
                  <a:lnTo>
                    <a:pt x="8" y="12"/>
                  </a:lnTo>
                  <a:lnTo>
                    <a:pt x="0" y="22"/>
                  </a:lnTo>
                  <a:lnTo>
                    <a:pt x="0" y="26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32"/>
                  </a:lnTo>
                  <a:lnTo>
                    <a:pt x="8" y="34"/>
                  </a:lnTo>
                  <a:lnTo>
                    <a:pt x="18" y="38"/>
                  </a:lnTo>
                  <a:lnTo>
                    <a:pt x="42" y="46"/>
                  </a:lnTo>
                  <a:lnTo>
                    <a:pt x="42" y="46"/>
                  </a:lnTo>
                  <a:lnTo>
                    <a:pt x="56" y="52"/>
                  </a:lnTo>
                  <a:lnTo>
                    <a:pt x="66" y="58"/>
                  </a:lnTo>
                  <a:lnTo>
                    <a:pt x="72" y="64"/>
                  </a:lnTo>
                  <a:lnTo>
                    <a:pt x="76" y="68"/>
                  </a:lnTo>
                  <a:lnTo>
                    <a:pt x="80" y="74"/>
                  </a:lnTo>
                  <a:lnTo>
                    <a:pt x="82" y="76"/>
                  </a:lnTo>
                  <a:lnTo>
                    <a:pt x="86" y="76"/>
                  </a:lnTo>
                  <a:lnTo>
                    <a:pt x="94" y="74"/>
                  </a:lnTo>
                  <a:lnTo>
                    <a:pt x="94" y="74"/>
                  </a:lnTo>
                  <a:lnTo>
                    <a:pt x="104" y="70"/>
                  </a:lnTo>
                  <a:lnTo>
                    <a:pt x="110" y="66"/>
                  </a:lnTo>
                  <a:lnTo>
                    <a:pt x="118" y="64"/>
                  </a:lnTo>
                  <a:lnTo>
                    <a:pt x="134" y="64"/>
                  </a:lnTo>
                  <a:lnTo>
                    <a:pt x="134" y="64"/>
                  </a:lnTo>
                  <a:lnTo>
                    <a:pt x="144" y="64"/>
                  </a:lnTo>
                  <a:lnTo>
                    <a:pt x="156" y="62"/>
                  </a:lnTo>
                  <a:lnTo>
                    <a:pt x="180" y="54"/>
                  </a:lnTo>
                  <a:lnTo>
                    <a:pt x="188" y="50"/>
                  </a:lnTo>
                  <a:lnTo>
                    <a:pt x="194" y="44"/>
                  </a:lnTo>
                  <a:lnTo>
                    <a:pt x="198" y="40"/>
                  </a:lnTo>
                  <a:lnTo>
                    <a:pt x="198" y="34"/>
                  </a:lnTo>
                  <a:lnTo>
                    <a:pt x="198" y="34"/>
                  </a:lnTo>
                  <a:lnTo>
                    <a:pt x="190" y="24"/>
                  </a:lnTo>
                  <a:lnTo>
                    <a:pt x="184" y="18"/>
                  </a:lnTo>
                  <a:lnTo>
                    <a:pt x="176" y="14"/>
                  </a:lnTo>
                  <a:lnTo>
                    <a:pt x="166" y="14"/>
                  </a:lnTo>
                  <a:lnTo>
                    <a:pt x="154" y="16"/>
                  </a:lnTo>
                  <a:lnTo>
                    <a:pt x="140" y="24"/>
                  </a:lnTo>
                  <a:lnTo>
                    <a:pt x="122" y="38"/>
                  </a:lnTo>
                  <a:lnTo>
                    <a:pt x="122" y="3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6" name="Freeform 1870">
              <a:extLst>
                <a:ext uri="{FF2B5EF4-FFF2-40B4-BE49-F238E27FC236}">
                  <a16:creationId xmlns:a16="http://schemas.microsoft.com/office/drawing/2014/main" id="{226F88E7-0720-C1FE-6046-01012A854BA4}"/>
                </a:ext>
              </a:extLst>
            </p:cNvPr>
            <p:cNvSpPr>
              <a:spLocks/>
            </p:cNvSpPr>
            <p:nvPr/>
          </p:nvSpPr>
          <p:spPr bwMode="auto">
            <a:xfrm>
              <a:off x="6638016" y="1238508"/>
              <a:ext cx="29338" cy="39606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20" y="0"/>
                </a:cxn>
                <a:cxn ang="0">
                  <a:pos x="8" y="8"/>
                </a:cxn>
                <a:cxn ang="0">
                  <a:pos x="2" y="14"/>
                </a:cxn>
                <a:cxn ang="0">
                  <a:pos x="0" y="18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16" y="46"/>
                </a:cxn>
                <a:cxn ang="0">
                  <a:pos x="16" y="46"/>
                </a:cxn>
                <a:cxn ang="0">
                  <a:pos x="22" y="38"/>
                </a:cxn>
                <a:cxn ang="0">
                  <a:pos x="32" y="24"/>
                </a:cxn>
                <a:cxn ang="0">
                  <a:pos x="34" y="16"/>
                </a:cxn>
                <a:cxn ang="0">
                  <a:pos x="34" y="8"/>
                </a:cxn>
                <a:cxn ang="0">
                  <a:pos x="32" y="6"/>
                </a:cxn>
                <a:cxn ang="0">
                  <a:pos x="30" y="2"/>
                </a:cxn>
                <a:cxn ang="0">
                  <a:pos x="26" y="0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34" h="46">
                  <a:moveTo>
                    <a:pt x="20" y="0"/>
                  </a:moveTo>
                  <a:lnTo>
                    <a:pt x="20" y="0"/>
                  </a:lnTo>
                  <a:lnTo>
                    <a:pt x="8" y="8"/>
                  </a:lnTo>
                  <a:lnTo>
                    <a:pt x="2" y="14"/>
                  </a:lnTo>
                  <a:lnTo>
                    <a:pt x="0" y="18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16" y="46"/>
                  </a:lnTo>
                  <a:lnTo>
                    <a:pt x="16" y="46"/>
                  </a:lnTo>
                  <a:lnTo>
                    <a:pt x="22" y="38"/>
                  </a:lnTo>
                  <a:lnTo>
                    <a:pt x="32" y="24"/>
                  </a:lnTo>
                  <a:lnTo>
                    <a:pt x="34" y="16"/>
                  </a:lnTo>
                  <a:lnTo>
                    <a:pt x="34" y="8"/>
                  </a:lnTo>
                  <a:lnTo>
                    <a:pt x="32" y="6"/>
                  </a:lnTo>
                  <a:lnTo>
                    <a:pt x="30" y="2"/>
                  </a:lnTo>
                  <a:lnTo>
                    <a:pt x="26" y="0"/>
                  </a:lnTo>
                  <a:lnTo>
                    <a:pt x="2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7" name="Freeform 1871">
              <a:extLst>
                <a:ext uri="{FF2B5EF4-FFF2-40B4-BE49-F238E27FC236}">
                  <a16:creationId xmlns:a16="http://schemas.microsoft.com/office/drawing/2014/main" id="{6AEF8B4B-5D0F-E8F8-6CD0-370E7CA434E7}"/>
                </a:ext>
              </a:extLst>
            </p:cNvPr>
            <p:cNvSpPr>
              <a:spLocks/>
            </p:cNvSpPr>
            <p:nvPr/>
          </p:nvSpPr>
          <p:spPr bwMode="auto">
            <a:xfrm>
              <a:off x="6690824" y="1204768"/>
              <a:ext cx="33738" cy="22004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4" y="0"/>
                </a:cxn>
                <a:cxn ang="0">
                  <a:pos x="6" y="10"/>
                </a:cxn>
                <a:cxn ang="0">
                  <a:pos x="0" y="20"/>
                </a:cxn>
                <a:cxn ang="0">
                  <a:pos x="0" y="22"/>
                </a:cxn>
                <a:cxn ang="0">
                  <a:pos x="2" y="24"/>
                </a:cxn>
                <a:cxn ang="0">
                  <a:pos x="2" y="24"/>
                </a:cxn>
                <a:cxn ang="0">
                  <a:pos x="20" y="26"/>
                </a:cxn>
                <a:cxn ang="0">
                  <a:pos x="32" y="26"/>
                </a:cxn>
                <a:cxn ang="0">
                  <a:pos x="32" y="26"/>
                </a:cxn>
                <a:cxn ang="0">
                  <a:pos x="36" y="24"/>
                </a:cxn>
                <a:cxn ang="0">
                  <a:pos x="38" y="20"/>
                </a:cxn>
                <a:cxn ang="0">
                  <a:pos x="40" y="16"/>
                </a:cxn>
                <a:cxn ang="0">
                  <a:pos x="40" y="10"/>
                </a:cxn>
                <a:cxn ang="0">
                  <a:pos x="36" y="6"/>
                </a:cxn>
                <a:cxn ang="0">
                  <a:pos x="28" y="2"/>
                </a:cxn>
                <a:cxn ang="0">
                  <a:pos x="14" y="0"/>
                </a:cxn>
                <a:cxn ang="0">
                  <a:pos x="14" y="0"/>
                </a:cxn>
              </a:cxnLst>
              <a:rect l="0" t="0" r="r" b="b"/>
              <a:pathLst>
                <a:path w="40" h="26">
                  <a:moveTo>
                    <a:pt x="14" y="0"/>
                  </a:moveTo>
                  <a:lnTo>
                    <a:pt x="14" y="0"/>
                  </a:lnTo>
                  <a:lnTo>
                    <a:pt x="6" y="10"/>
                  </a:lnTo>
                  <a:lnTo>
                    <a:pt x="0" y="20"/>
                  </a:lnTo>
                  <a:lnTo>
                    <a:pt x="0" y="22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20" y="26"/>
                  </a:lnTo>
                  <a:lnTo>
                    <a:pt x="32" y="26"/>
                  </a:lnTo>
                  <a:lnTo>
                    <a:pt x="32" y="26"/>
                  </a:lnTo>
                  <a:lnTo>
                    <a:pt x="36" y="24"/>
                  </a:lnTo>
                  <a:lnTo>
                    <a:pt x="38" y="20"/>
                  </a:lnTo>
                  <a:lnTo>
                    <a:pt x="40" y="16"/>
                  </a:lnTo>
                  <a:lnTo>
                    <a:pt x="40" y="10"/>
                  </a:lnTo>
                  <a:lnTo>
                    <a:pt x="36" y="6"/>
                  </a:lnTo>
                  <a:lnTo>
                    <a:pt x="28" y="2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8" name="Freeform 1872">
              <a:extLst>
                <a:ext uri="{FF2B5EF4-FFF2-40B4-BE49-F238E27FC236}">
                  <a16:creationId xmlns:a16="http://schemas.microsoft.com/office/drawing/2014/main" id="{C46824F7-41B6-EC44-AFEF-33A8E11FE5BC}"/>
                </a:ext>
              </a:extLst>
            </p:cNvPr>
            <p:cNvSpPr>
              <a:spLocks/>
            </p:cNvSpPr>
            <p:nvPr/>
          </p:nvSpPr>
          <p:spPr bwMode="auto">
            <a:xfrm>
              <a:off x="5445436" y="1151961"/>
              <a:ext cx="258172" cy="516345"/>
            </a:xfrm>
            <a:custGeom>
              <a:avLst/>
              <a:gdLst/>
              <a:ahLst/>
              <a:cxnLst>
                <a:cxn ang="0">
                  <a:pos x="20" y="40"/>
                </a:cxn>
                <a:cxn ang="0">
                  <a:pos x="52" y="12"/>
                </a:cxn>
                <a:cxn ang="0">
                  <a:pos x="98" y="2"/>
                </a:cxn>
                <a:cxn ang="0">
                  <a:pos x="148" y="4"/>
                </a:cxn>
                <a:cxn ang="0">
                  <a:pos x="160" y="16"/>
                </a:cxn>
                <a:cxn ang="0">
                  <a:pos x="166" y="46"/>
                </a:cxn>
                <a:cxn ang="0">
                  <a:pos x="174" y="50"/>
                </a:cxn>
                <a:cxn ang="0">
                  <a:pos x="186" y="38"/>
                </a:cxn>
                <a:cxn ang="0">
                  <a:pos x="194" y="24"/>
                </a:cxn>
                <a:cxn ang="0">
                  <a:pos x="218" y="16"/>
                </a:cxn>
                <a:cxn ang="0">
                  <a:pos x="226" y="22"/>
                </a:cxn>
                <a:cxn ang="0">
                  <a:pos x="214" y="48"/>
                </a:cxn>
                <a:cxn ang="0">
                  <a:pos x="188" y="94"/>
                </a:cxn>
                <a:cxn ang="0">
                  <a:pos x="188" y="114"/>
                </a:cxn>
                <a:cxn ang="0">
                  <a:pos x="202" y="142"/>
                </a:cxn>
                <a:cxn ang="0">
                  <a:pos x="218" y="154"/>
                </a:cxn>
                <a:cxn ang="0">
                  <a:pos x="238" y="168"/>
                </a:cxn>
                <a:cxn ang="0">
                  <a:pos x="240" y="186"/>
                </a:cxn>
                <a:cxn ang="0">
                  <a:pos x="236" y="216"/>
                </a:cxn>
                <a:cxn ang="0">
                  <a:pos x="232" y="242"/>
                </a:cxn>
                <a:cxn ang="0">
                  <a:pos x="208" y="252"/>
                </a:cxn>
                <a:cxn ang="0">
                  <a:pos x="190" y="266"/>
                </a:cxn>
                <a:cxn ang="0">
                  <a:pos x="186" y="286"/>
                </a:cxn>
                <a:cxn ang="0">
                  <a:pos x="194" y="302"/>
                </a:cxn>
                <a:cxn ang="0">
                  <a:pos x="296" y="368"/>
                </a:cxn>
                <a:cxn ang="0">
                  <a:pos x="302" y="378"/>
                </a:cxn>
                <a:cxn ang="0">
                  <a:pos x="294" y="390"/>
                </a:cxn>
                <a:cxn ang="0">
                  <a:pos x="264" y="432"/>
                </a:cxn>
                <a:cxn ang="0">
                  <a:pos x="230" y="474"/>
                </a:cxn>
                <a:cxn ang="0">
                  <a:pos x="202" y="492"/>
                </a:cxn>
                <a:cxn ang="0">
                  <a:pos x="188" y="512"/>
                </a:cxn>
                <a:cxn ang="0">
                  <a:pos x="192" y="562"/>
                </a:cxn>
                <a:cxn ang="0">
                  <a:pos x="188" y="574"/>
                </a:cxn>
                <a:cxn ang="0">
                  <a:pos x="144" y="606"/>
                </a:cxn>
                <a:cxn ang="0">
                  <a:pos x="138" y="562"/>
                </a:cxn>
                <a:cxn ang="0">
                  <a:pos x="112" y="492"/>
                </a:cxn>
                <a:cxn ang="0">
                  <a:pos x="80" y="438"/>
                </a:cxn>
                <a:cxn ang="0">
                  <a:pos x="14" y="348"/>
                </a:cxn>
                <a:cxn ang="0">
                  <a:pos x="8" y="332"/>
                </a:cxn>
                <a:cxn ang="0">
                  <a:pos x="0" y="274"/>
                </a:cxn>
                <a:cxn ang="0">
                  <a:pos x="6" y="262"/>
                </a:cxn>
                <a:cxn ang="0">
                  <a:pos x="22" y="254"/>
                </a:cxn>
                <a:cxn ang="0">
                  <a:pos x="48" y="182"/>
                </a:cxn>
                <a:cxn ang="0">
                  <a:pos x="38" y="150"/>
                </a:cxn>
                <a:cxn ang="0">
                  <a:pos x="20" y="110"/>
                </a:cxn>
                <a:cxn ang="0">
                  <a:pos x="2" y="62"/>
                </a:cxn>
              </a:cxnLst>
              <a:rect l="0" t="0" r="r" b="b"/>
              <a:pathLst>
                <a:path w="302" h="606">
                  <a:moveTo>
                    <a:pt x="2" y="62"/>
                  </a:moveTo>
                  <a:lnTo>
                    <a:pt x="2" y="62"/>
                  </a:lnTo>
                  <a:lnTo>
                    <a:pt x="20" y="40"/>
                  </a:lnTo>
                  <a:lnTo>
                    <a:pt x="36" y="22"/>
                  </a:lnTo>
                  <a:lnTo>
                    <a:pt x="44" y="16"/>
                  </a:lnTo>
                  <a:lnTo>
                    <a:pt x="52" y="12"/>
                  </a:lnTo>
                  <a:lnTo>
                    <a:pt x="52" y="12"/>
                  </a:lnTo>
                  <a:lnTo>
                    <a:pt x="70" y="6"/>
                  </a:lnTo>
                  <a:lnTo>
                    <a:pt x="98" y="2"/>
                  </a:lnTo>
                  <a:lnTo>
                    <a:pt x="124" y="0"/>
                  </a:lnTo>
                  <a:lnTo>
                    <a:pt x="138" y="2"/>
                  </a:lnTo>
                  <a:lnTo>
                    <a:pt x="148" y="4"/>
                  </a:lnTo>
                  <a:lnTo>
                    <a:pt x="148" y="4"/>
                  </a:lnTo>
                  <a:lnTo>
                    <a:pt x="156" y="10"/>
                  </a:lnTo>
                  <a:lnTo>
                    <a:pt x="160" y="16"/>
                  </a:lnTo>
                  <a:lnTo>
                    <a:pt x="164" y="24"/>
                  </a:lnTo>
                  <a:lnTo>
                    <a:pt x="164" y="32"/>
                  </a:lnTo>
                  <a:lnTo>
                    <a:pt x="166" y="46"/>
                  </a:lnTo>
                  <a:lnTo>
                    <a:pt x="170" y="50"/>
                  </a:lnTo>
                  <a:lnTo>
                    <a:pt x="174" y="50"/>
                  </a:lnTo>
                  <a:lnTo>
                    <a:pt x="174" y="50"/>
                  </a:lnTo>
                  <a:lnTo>
                    <a:pt x="178" y="48"/>
                  </a:lnTo>
                  <a:lnTo>
                    <a:pt x="182" y="46"/>
                  </a:lnTo>
                  <a:lnTo>
                    <a:pt x="186" y="38"/>
                  </a:lnTo>
                  <a:lnTo>
                    <a:pt x="188" y="30"/>
                  </a:lnTo>
                  <a:lnTo>
                    <a:pt x="190" y="26"/>
                  </a:lnTo>
                  <a:lnTo>
                    <a:pt x="194" y="24"/>
                  </a:lnTo>
                  <a:lnTo>
                    <a:pt x="194" y="24"/>
                  </a:lnTo>
                  <a:lnTo>
                    <a:pt x="206" y="20"/>
                  </a:lnTo>
                  <a:lnTo>
                    <a:pt x="218" y="16"/>
                  </a:lnTo>
                  <a:lnTo>
                    <a:pt x="222" y="16"/>
                  </a:lnTo>
                  <a:lnTo>
                    <a:pt x="226" y="18"/>
                  </a:lnTo>
                  <a:lnTo>
                    <a:pt x="226" y="22"/>
                  </a:lnTo>
                  <a:lnTo>
                    <a:pt x="224" y="30"/>
                  </a:lnTo>
                  <a:lnTo>
                    <a:pt x="224" y="30"/>
                  </a:lnTo>
                  <a:lnTo>
                    <a:pt x="214" y="48"/>
                  </a:lnTo>
                  <a:lnTo>
                    <a:pt x="202" y="68"/>
                  </a:lnTo>
                  <a:lnTo>
                    <a:pt x="190" y="86"/>
                  </a:lnTo>
                  <a:lnTo>
                    <a:pt x="188" y="94"/>
                  </a:lnTo>
                  <a:lnTo>
                    <a:pt x="186" y="100"/>
                  </a:lnTo>
                  <a:lnTo>
                    <a:pt x="186" y="100"/>
                  </a:lnTo>
                  <a:lnTo>
                    <a:pt x="188" y="114"/>
                  </a:lnTo>
                  <a:lnTo>
                    <a:pt x="192" y="128"/>
                  </a:lnTo>
                  <a:lnTo>
                    <a:pt x="196" y="136"/>
                  </a:lnTo>
                  <a:lnTo>
                    <a:pt x="202" y="142"/>
                  </a:lnTo>
                  <a:lnTo>
                    <a:pt x="208" y="148"/>
                  </a:lnTo>
                  <a:lnTo>
                    <a:pt x="218" y="154"/>
                  </a:lnTo>
                  <a:lnTo>
                    <a:pt x="218" y="154"/>
                  </a:lnTo>
                  <a:lnTo>
                    <a:pt x="228" y="158"/>
                  </a:lnTo>
                  <a:lnTo>
                    <a:pt x="234" y="164"/>
                  </a:lnTo>
                  <a:lnTo>
                    <a:pt x="238" y="168"/>
                  </a:lnTo>
                  <a:lnTo>
                    <a:pt x="240" y="174"/>
                  </a:lnTo>
                  <a:lnTo>
                    <a:pt x="240" y="180"/>
                  </a:lnTo>
                  <a:lnTo>
                    <a:pt x="240" y="186"/>
                  </a:lnTo>
                  <a:lnTo>
                    <a:pt x="238" y="200"/>
                  </a:lnTo>
                  <a:lnTo>
                    <a:pt x="238" y="200"/>
                  </a:lnTo>
                  <a:lnTo>
                    <a:pt x="236" y="216"/>
                  </a:lnTo>
                  <a:lnTo>
                    <a:pt x="234" y="228"/>
                  </a:lnTo>
                  <a:lnTo>
                    <a:pt x="234" y="240"/>
                  </a:lnTo>
                  <a:lnTo>
                    <a:pt x="232" y="242"/>
                  </a:lnTo>
                  <a:lnTo>
                    <a:pt x="230" y="244"/>
                  </a:lnTo>
                  <a:lnTo>
                    <a:pt x="230" y="244"/>
                  </a:lnTo>
                  <a:lnTo>
                    <a:pt x="208" y="252"/>
                  </a:lnTo>
                  <a:lnTo>
                    <a:pt x="196" y="258"/>
                  </a:lnTo>
                  <a:lnTo>
                    <a:pt x="192" y="262"/>
                  </a:lnTo>
                  <a:lnTo>
                    <a:pt x="190" y="266"/>
                  </a:lnTo>
                  <a:lnTo>
                    <a:pt x="190" y="266"/>
                  </a:lnTo>
                  <a:lnTo>
                    <a:pt x="188" y="276"/>
                  </a:lnTo>
                  <a:lnTo>
                    <a:pt x="186" y="286"/>
                  </a:lnTo>
                  <a:lnTo>
                    <a:pt x="186" y="292"/>
                  </a:lnTo>
                  <a:lnTo>
                    <a:pt x="188" y="298"/>
                  </a:lnTo>
                  <a:lnTo>
                    <a:pt x="194" y="302"/>
                  </a:lnTo>
                  <a:lnTo>
                    <a:pt x="200" y="308"/>
                  </a:lnTo>
                  <a:lnTo>
                    <a:pt x="200" y="308"/>
                  </a:lnTo>
                  <a:lnTo>
                    <a:pt x="296" y="368"/>
                  </a:lnTo>
                  <a:lnTo>
                    <a:pt x="296" y="368"/>
                  </a:lnTo>
                  <a:lnTo>
                    <a:pt x="300" y="372"/>
                  </a:lnTo>
                  <a:lnTo>
                    <a:pt x="302" y="378"/>
                  </a:lnTo>
                  <a:lnTo>
                    <a:pt x="300" y="384"/>
                  </a:lnTo>
                  <a:lnTo>
                    <a:pt x="294" y="390"/>
                  </a:lnTo>
                  <a:lnTo>
                    <a:pt x="294" y="390"/>
                  </a:lnTo>
                  <a:lnTo>
                    <a:pt x="288" y="396"/>
                  </a:lnTo>
                  <a:lnTo>
                    <a:pt x="282" y="406"/>
                  </a:lnTo>
                  <a:lnTo>
                    <a:pt x="264" y="432"/>
                  </a:lnTo>
                  <a:lnTo>
                    <a:pt x="246" y="458"/>
                  </a:lnTo>
                  <a:lnTo>
                    <a:pt x="238" y="468"/>
                  </a:lnTo>
                  <a:lnTo>
                    <a:pt x="230" y="474"/>
                  </a:lnTo>
                  <a:lnTo>
                    <a:pt x="230" y="474"/>
                  </a:lnTo>
                  <a:lnTo>
                    <a:pt x="216" y="482"/>
                  </a:lnTo>
                  <a:lnTo>
                    <a:pt x="202" y="492"/>
                  </a:lnTo>
                  <a:lnTo>
                    <a:pt x="192" y="502"/>
                  </a:lnTo>
                  <a:lnTo>
                    <a:pt x="190" y="508"/>
                  </a:lnTo>
                  <a:lnTo>
                    <a:pt x="188" y="512"/>
                  </a:lnTo>
                  <a:lnTo>
                    <a:pt x="188" y="512"/>
                  </a:lnTo>
                  <a:lnTo>
                    <a:pt x="192" y="544"/>
                  </a:lnTo>
                  <a:lnTo>
                    <a:pt x="192" y="562"/>
                  </a:lnTo>
                  <a:lnTo>
                    <a:pt x="190" y="570"/>
                  </a:lnTo>
                  <a:lnTo>
                    <a:pt x="188" y="574"/>
                  </a:lnTo>
                  <a:lnTo>
                    <a:pt x="188" y="574"/>
                  </a:lnTo>
                  <a:lnTo>
                    <a:pt x="164" y="592"/>
                  </a:lnTo>
                  <a:lnTo>
                    <a:pt x="144" y="606"/>
                  </a:lnTo>
                  <a:lnTo>
                    <a:pt x="144" y="606"/>
                  </a:lnTo>
                  <a:lnTo>
                    <a:pt x="142" y="592"/>
                  </a:lnTo>
                  <a:lnTo>
                    <a:pt x="138" y="562"/>
                  </a:lnTo>
                  <a:lnTo>
                    <a:pt x="138" y="562"/>
                  </a:lnTo>
                  <a:lnTo>
                    <a:pt x="132" y="542"/>
                  </a:lnTo>
                  <a:lnTo>
                    <a:pt x="124" y="516"/>
                  </a:lnTo>
                  <a:lnTo>
                    <a:pt x="112" y="492"/>
                  </a:lnTo>
                  <a:lnTo>
                    <a:pt x="104" y="474"/>
                  </a:lnTo>
                  <a:lnTo>
                    <a:pt x="104" y="474"/>
                  </a:lnTo>
                  <a:lnTo>
                    <a:pt x="80" y="438"/>
                  </a:lnTo>
                  <a:lnTo>
                    <a:pt x="52" y="400"/>
                  </a:lnTo>
                  <a:lnTo>
                    <a:pt x="52" y="400"/>
                  </a:lnTo>
                  <a:lnTo>
                    <a:pt x="14" y="348"/>
                  </a:lnTo>
                  <a:lnTo>
                    <a:pt x="14" y="348"/>
                  </a:lnTo>
                  <a:lnTo>
                    <a:pt x="10" y="342"/>
                  </a:lnTo>
                  <a:lnTo>
                    <a:pt x="8" y="332"/>
                  </a:lnTo>
                  <a:lnTo>
                    <a:pt x="2" y="308"/>
                  </a:lnTo>
                  <a:lnTo>
                    <a:pt x="0" y="284"/>
                  </a:lnTo>
                  <a:lnTo>
                    <a:pt x="0" y="274"/>
                  </a:lnTo>
                  <a:lnTo>
                    <a:pt x="0" y="268"/>
                  </a:lnTo>
                  <a:lnTo>
                    <a:pt x="0" y="268"/>
                  </a:lnTo>
                  <a:lnTo>
                    <a:pt x="6" y="262"/>
                  </a:lnTo>
                  <a:lnTo>
                    <a:pt x="12" y="258"/>
                  </a:lnTo>
                  <a:lnTo>
                    <a:pt x="22" y="254"/>
                  </a:lnTo>
                  <a:lnTo>
                    <a:pt x="22" y="254"/>
                  </a:lnTo>
                  <a:lnTo>
                    <a:pt x="36" y="220"/>
                  </a:lnTo>
                  <a:lnTo>
                    <a:pt x="44" y="196"/>
                  </a:lnTo>
                  <a:lnTo>
                    <a:pt x="48" y="182"/>
                  </a:lnTo>
                  <a:lnTo>
                    <a:pt x="48" y="182"/>
                  </a:lnTo>
                  <a:lnTo>
                    <a:pt x="46" y="170"/>
                  </a:lnTo>
                  <a:lnTo>
                    <a:pt x="38" y="150"/>
                  </a:lnTo>
                  <a:lnTo>
                    <a:pt x="30" y="12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12" y="94"/>
                  </a:lnTo>
                  <a:lnTo>
                    <a:pt x="6" y="80"/>
                  </a:lnTo>
                  <a:lnTo>
                    <a:pt x="2" y="62"/>
                  </a:lnTo>
                  <a:lnTo>
                    <a:pt x="2" y="62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9" name="Freeform 1873">
              <a:extLst>
                <a:ext uri="{FF2B5EF4-FFF2-40B4-BE49-F238E27FC236}">
                  <a16:creationId xmlns:a16="http://schemas.microsoft.com/office/drawing/2014/main" id="{AB305911-09C3-BA4D-068C-B3B5CEA44158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8654" y="1465874"/>
              <a:ext cx="1028288" cy="957878"/>
            </a:xfrm>
            <a:custGeom>
              <a:avLst/>
              <a:gdLst/>
              <a:ahLst/>
              <a:cxnLst>
                <a:cxn ang="0">
                  <a:pos x="1166" y="106"/>
                </a:cxn>
                <a:cxn ang="0">
                  <a:pos x="1118" y="78"/>
                </a:cxn>
                <a:cxn ang="0">
                  <a:pos x="1068" y="82"/>
                </a:cxn>
                <a:cxn ang="0">
                  <a:pos x="1020" y="82"/>
                </a:cxn>
                <a:cxn ang="0">
                  <a:pos x="1012" y="64"/>
                </a:cxn>
                <a:cxn ang="0">
                  <a:pos x="1000" y="32"/>
                </a:cxn>
                <a:cxn ang="0">
                  <a:pos x="960" y="12"/>
                </a:cxn>
                <a:cxn ang="0">
                  <a:pos x="896" y="16"/>
                </a:cxn>
                <a:cxn ang="0">
                  <a:pos x="804" y="38"/>
                </a:cxn>
                <a:cxn ang="0">
                  <a:pos x="792" y="50"/>
                </a:cxn>
                <a:cxn ang="0">
                  <a:pos x="766" y="110"/>
                </a:cxn>
                <a:cxn ang="0">
                  <a:pos x="762" y="152"/>
                </a:cxn>
                <a:cxn ang="0">
                  <a:pos x="744" y="192"/>
                </a:cxn>
                <a:cxn ang="0">
                  <a:pos x="712" y="228"/>
                </a:cxn>
                <a:cxn ang="0">
                  <a:pos x="692" y="240"/>
                </a:cxn>
                <a:cxn ang="0">
                  <a:pos x="634" y="200"/>
                </a:cxn>
                <a:cxn ang="0">
                  <a:pos x="574" y="176"/>
                </a:cxn>
                <a:cxn ang="0">
                  <a:pos x="466" y="158"/>
                </a:cxn>
                <a:cxn ang="0">
                  <a:pos x="442" y="134"/>
                </a:cxn>
                <a:cxn ang="0">
                  <a:pos x="430" y="82"/>
                </a:cxn>
                <a:cxn ang="0">
                  <a:pos x="412" y="56"/>
                </a:cxn>
                <a:cxn ang="0">
                  <a:pos x="326" y="28"/>
                </a:cxn>
                <a:cxn ang="0">
                  <a:pos x="152" y="0"/>
                </a:cxn>
                <a:cxn ang="0">
                  <a:pos x="158" y="12"/>
                </a:cxn>
                <a:cxn ang="0">
                  <a:pos x="142" y="28"/>
                </a:cxn>
                <a:cxn ang="0">
                  <a:pos x="118" y="68"/>
                </a:cxn>
                <a:cxn ang="0">
                  <a:pos x="94" y="102"/>
                </a:cxn>
                <a:cxn ang="0">
                  <a:pos x="76" y="110"/>
                </a:cxn>
                <a:cxn ang="0">
                  <a:pos x="48" y="134"/>
                </a:cxn>
                <a:cxn ang="0">
                  <a:pos x="48" y="190"/>
                </a:cxn>
                <a:cxn ang="0">
                  <a:pos x="20" y="224"/>
                </a:cxn>
                <a:cxn ang="0">
                  <a:pos x="16" y="358"/>
                </a:cxn>
                <a:cxn ang="0">
                  <a:pos x="20" y="440"/>
                </a:cxn>
                <a:cxn ang="0">
                  <a:pos x="26" y="542"/>
                </a:cxn>
                <a:cxn ang="0">
                  <a:pos x="24" y="586"/>
                </a:cxn>
                <a:cxn ang="0">
                  <a:pos x="22" y="618"/>
                </a:cxn>
                <a:cxn ang="0">
                  <a:pos x="52" y="666"/>
                </a:cxn>
                <a:cxn ang="0">
                  <a:pos x="72" y="720"/>
                </a:cxn>
                <a:cxn ang="0">
                  <a:pos x="98" y="740"/>
                </a:cxn>
                <a:cxn ang="0">
                  <a:pos x="160" y="770"/>
                </a:cxn>
                <a:cxn ang="0">
                  <a:pos x="178" y="792"/>
                </a:cxn>
                <a:cxn ang="0">
                  <a:pos x="192" y="820"/>
                </a:cxn>
                <a:cxn ang="0">
                  <a:pos x="234" y="824"/>
                </a:cxn>
                <a:cxn ang="0">
                  <a:pos x="318" y="834"/>
                </a:cxn>
                <a:cxn ang="0">
                  <a:pos x="342" y="858"/>
                </a:cxn>
                <a:cxn ang="0">
                  <a:pos x="374" y="904"/>
                </a:cxn>
                <a:cxn ang="0">
                  <a:pos x="424" y="896"/>
                </a:cxn>
                <a:cxn ang="0">
                  <a:pos x="466" y="874"/>
                </a:cxn>
                <a:cxn ang="0">
                  <a:pos x="516" y="846"/>
                </a:cxn>
                <a:cxn ang="0">
                  <a:pos x="554" y="852"/>
                </a:cxn>
                <a:cxn ang="0">
                  <a:pos x="952" y="1048"/>
                </a:cxn>
                <a:cxn ang="0">
                  <a:pos x="1120" y="1122"/>
                </a:cxn>
                <a:cxn ang="0">
                  <a:pos x="1154" y="1116"/>
                </a:cxn>
                <a:cxn ang="0">
                  <a:pos x="1192" y="1108"/>
                </a:cxn>
                <a:cxn ang="0">
                  <a:pos x="1206" y="1088"/>
                </a:cxn>
                <a:cxn ang="0">
                  <a:pos x="1166" y="112"/>
                </a:cxn>
              </a:cxnLst>
              <a:rect l="0" t="0" r="r" b="b"/>
              <a:pathLst>
                <a:path w="1206" h="1124">
                  <a:moveTo>
                    <a:pt x="1166" y="112"/>
                  </a:moveTo>
                  <a:lnTo>
                    <a:pt x="1166" y="112"/>
                  </a:lnTo>
                  <a:lnTo>
                    <a:pt x="1168" y="112"/>
                  </a:lnTo>
                  <a:lnTo>
                    <a:pt x="1166" y="106"/>
                  </a:lnTo>
                  <a:lnTo>
                    <a:pt x="1156" y="96"/>
                  </a:lnTo>
                  <a:lnTo>
                    <a:pt x="1132" y="84"/>
                  </a:lnTo>
                  <a:lnTo>
                    <a:pt x="1132" y="84"/>
                  </a:lnTo>
                  <a:lnTo>
                    <a:pt x="1118" y="78"/>
                  </a:lnTo>
                  <a:lnTo>
                    <a:pt x="1106" y="74"/>
                  </a:lnTo>
                  <a:lnTo>
                    <a:pt x="1096" y="74"/>
                  </a:lnTo>
                  <a:lnTo>
                    <a:pt x="1086" y="76"/>
                  </a:lnTo>
                  <a:lnTo>
                    <a:pt x="1068" y="82"/>
                  </a:lnTo>
                  <a:lnTo>
                    <a:pt x="1056" y="84"/>
                  </a:lnTo>
                  <a:lnTo>
                    <a:pt x="1042" y="84"/>
                  </a:lnTo>
                  <a:lnTo>
                    <a:pt x="1042" y="84"/>
                  </a:lnTo>
                  <a:lnTo>
                    <a:pt x="1020" y="82"/>
                  </a:lnTo>
                  <a:lnTo>
                    <a:pt x="1014" y="80"/>
                  </a:lnTo>
                  <a:lnTo>
                    <a:pt x="1012" y="78"/>
                  </a:lnTo>
                  <a:lnTo>
                    <a:pt x="1012" y="70"/>
                  </a:lnTo>
                  <a:lnTo>
                    <a:pt x="1012" y="64"/>
                  </a:lnTo>
                  <a:lnTo>
                    <a:pt x="1010" y="56"/>
                  </a:lnTo>
                  <a:lnTo>
                    <a:pt x="1010" y="56"/>
                  </a:lnTo>
                  <a:lnTo>
                    <a:pt x="1004" y="40"/>
                  </a:lnTo>
                  <a:lnTo>
                    <a:pt x="1000" y="32"/>
                  </a:lnTo>
                  <a:lnTo>
                    <a:pt x="994" y="26"/>
                  </a:lnTo>
                  <a:lnTo>
                    <a:pt x="986" y="18"/>
                  </a:lnTo>
                  <a:lnTo>
                    <a:pt x="974" y="14"/>
                  </a:lnTo>
                  <a:lnTo>
                    <a:pt x="960" y="12"/>
                  </a:lnTo>
                  <a:lnTo>
                    <a:pt x="940" y="12"/>
                  </a:lnTo>
                  <a:lnTo>
                    <a:pt x="940" y="12"/>
                  </a:lnTo>
                  <a:lnTo>
                    <a:pt x="918" y="14"/>
                  </a:lnTo>
                  <a:lnTo>
                    <a:pt x="896" y="16"/>
                  </a:lnTo>
                  <a:lnTo>
                    <a:pt x="854" y="24"/>
                  </a:lnTo>
                  <a:lnTo>
                    <a:pt x="820" y="32"/>
                  </a:lnTo>
                  <a:lnTo>
                    <a:pt x="804" y="38"/>
                  </a:lnTo>
                  <a:lnTo>
                    <a:pt x="804" y="38"/>
                  </a:lnTo>
                  <a:lnTo>
                    <a:pt x="796" y="44"/>
                  </a:lnTo>
                  <a:lnTo>
                    <a:pt x="796" y="44"/>
                  </a:lnTo>
                  <a:lnTo>
                    <a:pt x="796" y="44"/>
                  </a:lnTo>
                  <a:lnTo>
                    <a:pt x="792" y="50"/>
                  </a:lnTo>
                  <a:lnTo>
                    <a:pt x="780" y="70"/>
                  </a:lnTo>
                  <a:lnTo>
                    <a:pt x="774" y="82"/>
                  </a:lnTo>
                  <a:lnTo>
                    <a:pt x="770" y="96"/>
                  </a:lnTo>
                  <a:lnTo>
                    <a:pt x="766" y="110"/>
                  </a:lnTo>
                  <a:lnTo>
                    <a:pt x="764" y="126"/>
                  </a:lnTo>
                  <a:lnTo>
                    <a:pt x="764" y="126"/>
                  </a:lnTo>
                  <a:lnTo>
                    <a:pt x="764" y="140"/>
                  </a:lnTo>
                  <a:lnTo>
                    <a:pt x="762" y="152"/>
                  </a:lnTo>
                  <a:lnTo>
                    <a:pt x="760" y="164"/>
                  </a:lnTo>
                  <a:lnTo>
                    <a:pt x="756" y="174"/>
                  </a:lnTo>
                  <a:lnTo>
                    <a:pt x="750" y="184"/>
                  </a:lnTo>
                  <a:lnTo>
                    <a:pt x="744" y="192"/>
                  </a:lnTo>
                  <a:lnTo>
                    <a:pt x="726" y="212"/>
                  </a:lnTo>
                  <a:lnTo>
                    <a:pt x="726" y="212"/>
                  </a:lnTo>
                  <a:lnTo>
                    <a:pt x="718" y="220"/>
                  </a:lnTo>
                  <a:lnTo>
                    <a:pt x="712" y="228"/>
                  </a:lnTo>
                  <a:lnTo>
                    <a:pt x="704" y="240"/>
                  </a:lnTo>
                  <a:lnTo>
                    <a:pt x="702" y="242"/>
                  </a:lnTo>
                  <a:lnTo>
                    <a:pt x="698" y="244"/>
                  </a:lnTo>
                  <a:lnTo>
                    <a:pt x="692" y="240"/>
                  </a:lnTo>
                  <a:lnTo>
                    <a:pt x="684" y="236"/>
                  </a:lnTo>
                  <a:lnTo>
                    <a:pt x="684" y="236"/>
                  </a:lnTo>
                  <a:lnTo>
                    <a:pt x="652" y="212"/>
                  </a:lnTo>
                  <a:lnTo>
                    <a:pt x="634" y="200"/>
                  </a:lnTo>
                  <a:lnTo>
                    <a:pt x="610" y="188"/>
                  </a:lnTo>
                  <a:lnTo>
                    <a:pt x="610" y="188"/>
                  </a:lnTo>
                  <a:lnTo>
                    <a:pt x="592" y="180"/>
                  </a:lnTo>
                  <a:lnTo>
                    <a:pt x="574" y="176"/>
                  </a:lnTo>
                  <a:lnTo>
                    <a:pt x="534" y="168"/>
                  </a:lnTo>
                  <a:lnTo>
                    <a:pt x="476" y="160"/>
                  </a:lnTo>
                  <a:lnTo>
                    <a:pt x="476" y="160"/>
                  </a:lnTo>
                  <a:lnTo>
                    <a:pt x="466" y="158"/>
                  </a:lnTo>
                  <a:lnTo>
                    <a:pt x="456" y="152"/>
                  </a:lnTo>
                  <a:lnTo>
                    <a:pt x="450" y="144"/>
                  </a:lnTo>
                  <a:lnTo>
                    <a:pt x="442" y="134"/>
                  </a:lnTo>
                  <a:lnTo>
                    <a:pt x="442" y="134"/>
                  </a:lnTo>
                  <a:lnTo>
                    <a:pt x="438" y="126"/>
                  </a:lnTo>
                  <a:lnTo>
                    <a:pt x="436" y="118"/>
                  </a:lnTo>
                  <a:lnTo>
                    <a:pt x="432" y="94"/>
                  </a:lnTo>
                  <a:lnTo>
                    <a:pt x="430" y="82"/>
                  </a:lnTo>
                  <a:lnTo>
                    <a:pt x="426" y="72"/>
                  </a:lnTo>
                  <a:lnTo>
                    <a:pt x="420" y="64"/>
                  </a:lnTo>
                  <a:lnTo>
                    <a:pt x="412" y="56"/>
                  </a:lnTo>
                  <a:lnTo>
                    <a:pt x="412" y="56"/>
                  </a:lnTo>
                  <a:lnTo>
                    <a:pt x="394" y="46"/>
                  </a:lnTo>
                  <a:lnTo>
                    <a:pt x="374" y="38"/>
                  </a:lnTo>
                  <a:lnTo>
                    <a:pt x="352" y="32"/>
                  </a:lnTo>
                  <a:lnTo>
                    <a:pt x="326" y="28"/>
                  </a:lnTo>
                  <a:lnTo>
                    <a:pt x="326" y="28"/>
                  </a:lnTo>
                  <a:lnTo>
                    <a:pt x="218" y="20"/>
                  </a:lnTo>
                  <a:lnTo>
                    <a:pt x="194" y="20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156" y="4"/>
                  </a:lnTo>
                  <a:lnTo>
                    <a:pt x="160" y="8"/>
                  </a:lnTo>
                  <a:lnTo>
                    <a:pt x="158" y="12"/>
                  </a:lnTo>
                  <a:lnTo>
                    <a:pt x="158" y="12"/>
                  </a:lnTo>
                  <a:lnTo>
                    <a:pt x="154" y="18"/>
                  </a:lnTo>
                  <a:lnTo>
                    <a:pt x="150" y="22"/>
                  </a:lnTo>
                  <a:lnTo>
                    <a:pt x="142" y="28"/>
                  </a:lnTo>
                  <a:lnTo>
                    <a:pt x="138" y="38"/>
                  </a:lnTo>
                  <a:lnTo>
                    <a:pt x="138" y="38"/>
                  </a:lnTo>
                  <a:lnTo>
                    <a:pt x="130" y="52"/>
                  </a:lnTo>
                  <a:lnTo>
                    <a:pt x="118" y="68"/>
                  </a:lnTo>
                  <a:lnTo>
                    <a:pt x="106" y="86"/>
                  </a:lnTo>
                  <a:lnTo>
                    <a:pt x="106" y="86"/>
                  </a:lnTo>
                  <a:lnTo>
                    <a:pt x="100" y="96"/>
                  </a:lnTo>
                  <a:lnTo>
                    <a:pt x="94" y="102"/>
                  </a:lnTo>
                  <a:lnTo>
                    <a:pt x="90" y="104"/>
                  </a:lnTo>
                  <a:lnTo>
                    <a:pt x="86" y="106"/>
                  </a:lnTo>
                  <a:lnTo>
                    <a:pt x="86" y="106"/>
                  </a:lnTo>
                  <a:lnTo>
                    <a:pt x="76" y="110"/>
                  </a:lnTo>
                  <a:lnTo>
                    <a:pt x="66" y="116"/>
                  </a:lnTo>
                  <a:lnTo>
                    <a:pt x="50" y="130"/>
                  </a:lnTo>
                  <a:lnTo>
                    <a:pt x="50" y="130"/>
                  </a:lnTo>
                  <a:lnTo>
                    <a:pt x="48" y="134"/>
                  </a:lnTo>
                  <a:lnTo>
                    <a:pt x="46" y="138"/>
                  </a:lnTo>
                  <a:lnTo>
                    <a:pt x="46" y="160"/>
                  </a:lnTo>
                  <a:lnTo>
                    <a:pt x="46" y="160"/>
                  </a:lnTo>
                  <a:lnTo>
                    <a:pt x="48" y="190"/>
                  </a:lnTo>
                  <a:lnTo>
                    <a:pt x="46" y="200"/>
                  </a:lnTo>
                  <a:lnTo>
                    <a:pt x="44" y="206"/>
                  </a:lnTo>
                  <a:lnTo>
                    <a:pt x="44" y="206"/>
                  </a:lnTo>
                  <a:lnTo>
                    <a:pt x="20" y="224"/>
                  </a:lnTo>
                  <a:lnTo>
                    <a:pt x="0" y="238"/>
                  </a:lnTo>
                  <a:lnTo>
                    <a:pt x="0" y="238"/>
                  </a:lnTo>
                  <a:lnTo>
                    <a:pt x="10" y="304"/>
                  </a:lnTo>
                  <a:lnTo>
                    <a:pt x="16" y="358"/>
                  </a:lnTo>
                  <a:lnTo>
                    <a:pt x="18" y="382"/>
                  </a:lnTo>
                  <a:lnTo>
                    <a:pt x="18" y="404"/>
                  </a:lnTo>
                  <a:lnTo>
                    <a:pt x="18" y="404"/>
                  </a:lnTo>
                  <a:lnTo>
                    <a:pt x="20" y="440"/>
                  </a:lnTo>
                  <a:lnTo>
                    <a:pt x="24" y="480"/>
                  </a:lnTo>
                  <a:lnTo>
                    <a:pt x="26" y="516"/>
                  </a:lnTo>
                  <a:lnTo>
                    <a:pt x="28" y="530"/>
                  </a:lnTo>
                  <a:lnTo>
                    <a:pt x="26" y="542"/>
                  </a:lnTo>
                  <a:lnTo>
                    <a:pt x="26" y="542"/>
                  </a:lnTo>
                  <a:lnTo>
                    <a:pt x="26" y="560"/>
                  </a:lnTo>
                  <a:lnTo>
                    <a:pt x="26" y="574"/>
                  </a:lnTo>
                  <a:lnTo>
                    <a:pt x="24" y="586"/>
                  </a:lnTo>
                  <a:lnTo>
                    <a:pt x="22" y="602"/>
                  </a:lnTo>
                  <a:lnTo>
                    <a:pt x="22" y="602"/>
                  </a:lnTo>
                  <a:lnTo>
                    <a:pt x="20" y="610"/>
                  </a:lnTo>
                  <a:lnTo>
                    <a:pt x="22" y="618"/>
                  </a:lnTo>
                  <a:lnTo>
                    <a:pt x="26" y="626"/>
                  </a:lnTo>
                  <a:lnTo>
                    <a:pt x="30" y="636"/>
                  </a:lnTo>
                  <a:lnTo>
                    <a:pt x="44" y="656"/>
                  </a:lnTo>
                  <a:lnTo>
                    <a:pt x="52" y="666"/>
                  </a:lnTo>
                  <a:lnTo>
                    <a:pt x="58" y="680"/>
                  </a:lnTo>
                  <a:lnTo>
                    <a:pt x="58" y="680"/>
                  </a:lnTo>
                  <a:lnTo>
                    <a:pt x="66" y="702"/>
                  </a:lnTo>
                  <a:lnTo>
                    <a:pt x="72" y="720"/>
                  </a:lnTo>
                  <a:lnTo>
                    <a:pt x="76" y="728"/>
                  </a:lnTo>
                  <a:lnTo>
                    <a:pt x="80" y="732"/>
                  </a:lnTo>
                  <a:lnTo>
                    <a:pt x="88" y="738"/>
                  </a:lnTo>
                  <a:lnTo>
                    <a:pt x="98" y="740"/>
                  </a:lnTo>
                  <a:lnTo>
                    <a:pt x="98" y="740"/>
                  </a:lnTo>
                  <a:lnTo>
                    <a:pt x="122" y="750"/>
                  </a:lnTo>
                  <a:lnTo>
                    <a:pt x="148" y="762"/>
                  </a:lnTo>
                  <a:lnTo>
                    <a:pt x="160" y="770"/>
                  </a:lnTo>
                  <a:lnTo>
                    <a:pt x="168" y="776"/>
                  </a:lnTo>
                  <a:lnTo>
                    <a:pt x="176" y="784"/>
                  </a:lnTo>
                  <a:lnTo>
                    <a:pt x="178" y="792"/>
                  </a:lnTo>
                  <a:lnTo>
                    <a:pt x="178" y="792"/>
                  </a:lnTo>
                  <a:lnTo>
                    <a:pt x="180" y="804"/>
                  </a:lnTo>
                  <a:lnTo>
                    <a:pt x="184" y="814"/>
                  </a:lnTo>
                  <a:lnTo>
                    <a:pt x="188" y="818"/>
                  </a:lnTo>
                  <a:lnTo>
                    <a:pt x="192" y="820"/>
                  </a:lnTo>
                  <a:lnTo>
                    <a:pt x="200" y="822"/>
                  </a:lnTo>
                  <a:lnTo>
                    <a:pt x="208" y="824"/>
                  </a:lnTo>
                  <a:lnTo>
                    <a:pt x="208" y="824"/>
                  </a:lnTo>
                  <a:lnTo>
                    <a:pt x="234" y="824"/>
                  </a:lnTo>
                  <a:lnTo>
                    <a:pt x="270" y="826"/>
                  </a:lnTo>
                  <a:lnTo>
                    <a:pt x="288" y="826"/>
                  </a:lnTo>
                  <a:lnTo>
                    <a:pt x="304" y="830"/>
                  </a:lnTo>
                  <a:lnTo>
                    <a:pt x="318" y="834"/>
                  </a:lnTo>
                  <a:lnTo>
                    <a:pt x="328" y="840"/>
                  </a:lnTo>
                  <a:lnTo>
                    <a:pt x="328" y="840"/>
                  </a:lnTo>
                  <a:lnTo>
                    <a:pt x="336" y="848"/>
                  </a:lnTo>
                  <a:lnTo>
                    <a:pt x="342" y="858"/>
                  </a:lnTo>
                  <a:lnTo>
                    <a:pt x="352" y="878"/>
                  </a:lnTo>
                  <a:lnTo>
                    <a:pt x="362" y="896"/>
                  </a:lnTo>
                  <a:lnTo>
                    <a:pt x="368" y="902"/>
                  </a:lnTo>
                  <a:lnTo>
                    <a:pt x="374" y="904"/>
                  </a:lnTo>
                  <a:lnTo>
                    <a:pt x="374" y="904"/>
                  </a:lnTo>
                  <a:lnTo>
                    <a:pt x="388" y="906"/>
                  </a:lnTo>
                  <a:lnTo>
                    <a:pt x="404" y="902"/>
                  </a:lnTo>
                  <a:lnTo>
                    <a:pt x="424" y="896"/>
                  </a:lnTo>
                  <a:lnTo>
                    <a:pt x="444" y="888"/>
                  </a:lnTo>
                  <a:lnTo>
                    <a:pt x="444" y="888"/>
                  </a:lnTo>
                  <a:lnTo>
                    <a:pt x="454" y="882"/>
                  </a:lnTo>
                  <a:lnTo>
                    <a:pt x="466" y="874"/>
                  </a:lnTo>
                  <a:lnTo>
                    <a:pt x="476" y="864"/>
                  </a:lnTo>
                  <a:lnTo>
                    <a:pt x="488" y="856"/>
                  </a:lnTo>
                  <a:lnTo>
                    <a:pt x="502" y="850"/>
                  </a:lnTo>
                  <a:lnTo>
                    <a:pt x="516" y="846"/>
                  </a:lnTo>
                  <a:lnTo>
                    <a:pt x="524" y="844"/>
                  </a:lnTo>
                  <a:lnTo>
                    <a:pt x="534" y="846"/>
                  </a:lnTo>
                  <a:lnTo>
                    <a:pt x="542" y="848"/>
                  </a:lnTo>
                  <a:lnTo>
                    <a:pt x="554" y="852"/>
                  </a:lnTo>
                  <a:lnTo>
                    <a:pt x="554" y="852"/>
                  </a:lnTo>
                  <a:lnTo>
                    <a:pt x="640" y="892"/>
                  </a:lnTo>
                  <a:lnTo>
                    <a:pt x="774" y="958"/>
                  </a:lnTo>
                  <a:lnTo>
                    <a:pt x="952" y="1048"/>
                  </a:lnTo>
                  <a:lnTo>
                    <a:pt x="952" y="1048"/>
                  </a:lnTo>
                  <a:lnTo>
                    <a:pt x="1036" y="1088"/>
                  </a:lnTo>
                  <a:lnTo>
                    <a:pt x="1098" y="1114"/>
                  </a:lnTo>
                  <a:lnTo>
                    <a:pt x="1120" y="1122"/>
                  </a:lnTo>
                  <a:lnTo>
                    <a:pt x="1128" y="1124"/>
                  </a:lnTo>
                  <a:lnTo>
                    <a:pt x="1132" y="1124"/>
                  </a:lnTo>
                  <a:lnTo>
                    <a:pt x="1132" y="1124"/>
                  </a:lnTo>
                  <a:lnTo>
                    <a:pt x="1154" y="1116"/>
                  </a:lnTo>
                  <a:lnTo>
                    <a:pt x="1170" y="1112"/>
                  </a:lnTo>
                  <a:lnTo>
                    <a:pt x="1170" y="1112"/>
                  </a:lnTo>
                  <a:lnTo>
                    <a:pt x="1180" y="1112"/>
                  </a:lnTo>
                  <a:lnTo>
                    <a:pt x="1192" y="1108"/>
                  </a:lnTo>
                  <a:lnTo>
                    <a:pt x="1198" y="1104"/>
                  </a:lnTo>
                  <a:lnTo>
                    <a:pt x="1202" y="1100"/>
                  </a:lnTo>
                  <a:lnTo>
                    <a:pt x="1204" y="1094"/>
                  </a:lnTo>
                  <a:lnTo>
                    <a:pt x="1206" y="1088"/>
                  </a:lnTo>
                  <a:lnTo>
                    <a:pt x="1206" y="1088"/>
                  </a:lnTo>
                  <a:lnTo>
                    <a:pt x="1188" y="672"/>
                  </a:lnTo>
                  <a:lnTo>
                    <a:pt x="1172" y="274"/>
                  </a:lnTo>
                  <a:lnTo>
                    <a:pt x="1166" y="11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10" name="Freeform 1874">
              <a:extLst>
                <a:ext uri="{FF2B5EF4-FFF2-40B4-BE49-F238E27FC236}">
                  <a16:creationId xmlns:a16="http://schemas.microsoft.com/office/drawing/2014/main" id="{0A5F494A-EBB9-FA2F-8B11-711F5ED293CA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3946" y="1179832"/>
              <a:ext cx="1324600" cy="1312864"/>
            </a:xfrm>
            <a:custGeom>
              <a:avLst/>
              <a:gdLst/>
              <a:ahLst/>
              <a:cxnLst>
                <a:cxn ang="0">
                  <a:pos x="1196" y="12"/>
                </a:cxn>
                <a:cxn ang="0">
                  <a:pos x="1084" y="0"/>
                </a:cxn>
                <a:cxn ang="0">
                  <a:pos x="1052" y="24"/>
                </a:cxn>
                <a:cxn ang="0">
                  <a:pos x="1030" y="20"/>
                </a:cxn>
                <a:cxn ang="0">
                  <a:pos x="1006" y="8"/>
                </a:cxn>
                <a:cxn ang="0">
                  <a:pos x="924" y="4"/>
                </a:cxn>
                <a:cxn ang="0">
                  <a:pos x="888" y="24"/>
                </a:cxn>
                <a:cxn ang="0">
                  <a:pos x="720" y="26"/>
                </a:cxn>
                <a:cxn ang="0">
                  <a:pos x="616" y="78"/>
                </a:cxn>
                <a:cxn ang="0">
                  <a:pos x="588" y="92"/>
                </a:cxn>
                <a:cxn ang="0">
                  <a:pos x="570" y="92"/>
                </a:cxn>
                <a:cxn ang="0">
                  <a:pos x="538" y="124"/>
                </a:cxn>
                <a:cxn ang="0">
                  <a:pos x="510" y="152"/>
                </a:cxn>
                <a:cxn ang="0">
                  <a:pos x="504" y="194"/>
                </a:cxn>
                <a:cxn ang="0">
                  <a:pos x="518" y="266"/>
                </a:cxn>
                <a:cxn ang="0">
                  <a:pos x="540" y="344"/>
                </a:cxn>
                <a:cxn ang="0">
                  <a:pos x="552" y="406"/>
                </a:cxn>
                <a:cxn ang="0">
                  <a:pos x="542" y="442"/>
                </a:cxn>
                <a:cxn ang="0">
                  <a:pos x="504" y="448"/>
                </a:cxn>
                <a:cxn ang="0">
                  <a:pos x="444" y="446"/>
                </a:cxn>
                <a:cxn ang="0">
                  <a:pos x="408" y="464"/>
                </a:cxn>
                <a:cxn ang="0">
                  <a:pos x="386" y="502"/>
                </a:cxn>
                <a:cxn ang="0">
                  <a:pos x="370" y="550"/>
                </a:cxn>
                <a:cxn ang="0">
                  <a:pos x="332" y="556"/>
                </a:cxn>
                <a:cxn ang="0">
                  <a:pos x="302" y="582"/>
                </a:cxn>
                <a:cxn ang="0">
                  <a:pos x="262" y="630"/>
                </a:cxn>
                <a:cxn ang="0">
                  <a:pos x="232" y="642"/>
                </a:cxn>
                <a:cxn ang="0">
                  <a:pos x="132" y="664"/>
                </a:cxn>
                <a:cxn ang="0">
                  <a:pos x="62" y="692"/>
                </a:cxn>
                <a:cxn ang="0">
                  <a:pos x="30" y="710"/>
                </a:cxn>
                <a:cxn ang="0">
                  <a:pos x="0" y="760"/>
                </a:cxn>
                <a:cxn ang="0">
                  <a:pos x="10" y="828"/>
                </a:cxn>
                <a:cxn ang="0">
                  <a:pos x="66" y="892"/>
                </a:cxn>
                <a:cxn ang="0">
                  <a:pos x="164" y="948"/>
                </a:cxn>
                <a:cxn ang="0">
                  <a:pos x="290" y="1052"/>
                </a:cxn>
                <a:cxn ang="0">
                  <a:pos x="762" y="1400"/>
                </a:cxn>
                <a:cxn ang="0">
                  <a:pos x="772" y="1418"/>
                </a:cxn>
                <a:cxn ang="0">
                  <a:pos x="860" y="1452"/>
                </a:cxn>
                <a:cxn ang="0">
                  <a:pos x="884" y="1464"/>
                </a:cxn>
                <a:cxn ang="0">
                  <a:pos x="900" y="1520"/>
                </a:cxn>
                <a:cxn ang="0">
                  <a:pos x="924" y="1540"/>
                </a:cxn>
                <a:cxn ang="0">
                  <a:pos x="1026" y="1524"/>
                </a:cxn>
                <a:cxn ang="0">
                  <a:pos x="1164" y="1452"/>
                </a:cxn>
                <a:cxn ang="0">
                  <a:pos x="1550" y="1150"/>
                </a:cxn>
                <a:cxn ang="0">
                  <a:pos x="1540" y="1118"/>
                </a:cxn>
                <a:cxn ang="0">
                  <a:pos x="1484" y="1084"/>
                </a:cxn>
                <a:cxn ang="0">
                  <a:pos x="1452" y="1072"/>
                </a:cxn>
                <a:cxn ang="0">
                  <a:pos x="1428" y="1026"/>
                </a:cxn>
                <a:cxn ang="0">
                  <a:pos x="1398" y="974"/>
                </a:cxn>
                <a:cxn ang="0">
                  <a:pos x="1390" y="936"/>
                </a:cxn>
                <a:cxn ang="0">
                  <a:pos x="1394" y="874"/>
                </a:cxn>
                <a:cxn ang="0">
                  <a:pos x="1388" y="792"/>
                </a:cxn>
                <a:cxn ang="0">
                  <a:pos x="1374" y="636"/>
                </a:cxn>
                <a:cxn ang="0">
                  <a:pos x="1356" y="512"/>
                </a:cxn>
                <a:cxn ang="0">
                  <a:pos x="1334" y="458"/>
                </a:cxn>
                <a:cxn ang="0">
                  <a:pos x="1308" y="414"/>
                </a:cxn>
                <a:cxn ang="0">
                  <a:pos x="1238" y="320"/>
                </a:cxn>
                <a:cxn ang="0">
                  <a:pos x="1220" y="258"/>
                </a:cxn>
                <a:cxn ang="0">
                  <a:pos x="1224" y="230"/>
                </a:cxn>
                <a:cxn ang="0">
                  <a:pos x="1270" y="150"/>
                </a:cxn>
                <a:cxn ang="0">
                  <a:pos x="1242" y="76"/>
                </a:cxn>
                <a:cxn ang="0">
                  <a:pos x="1226" y="48"/>
                </a:cxn>
              </a:cxnLst>
              <a:rect l="0" t="0" r="r" b="b"/>
              <a:pathLst>
                <a:path w="1554" h="1540">
                  <a:moveTo>
                    <a:pt x="1222" y="36"/>
                  </a:moveTo>
                  <a:lnTo>
                    <a:pt x="1222" y="36"/>
                  </a:lnTo>
                  <a:lnTo>
                    <a:pt x="1196" y="12"/>
                  </a:lnTo>
                  <a:lnTo>
                    <a:pt x="1196" y="12"/>
                  </a:lnTo>
                  <a:lnTo>
                    <a:pt x="1188" y="8"/>
                  </a:lnTo>
                  <a:lnTo>
                    <a:pt x="1174" y="4"/>
                  </a:lnTo>
                  <a:lnTo>
                    <a:pt x="1136" y="2"/>
                  </a:lnTo>
                  <a:lnTo>
                    <a:pt x="1084" y="0"/>
                  </a:lnTo>
                  <a:lnTo>
                    <a:pt x="1084" y="0"/>
                  </a:lnTo>
                  <a:lnTo>
                    <a:pt x="1072" y="10"/>
                  </a:lnTo>
                  <a:lnTo>
                    <a:pt x="1052" y="24"/>
                  </a:lnTo>
                  <a:lnTo>
                    <a:pt x="1052" y="24"/>
                  </a:lnTo>
                  <a:lnTo>
                    <a:pt x="1044" y="28"/>
                  </a:lnTo>
                  <a:lnTo>
                    <a:pt x="1044" y="28"/>
                  </a:lnTo>
                  <a:lnTo>
                    <a:pt x="1040" y="28"/>
                  </a:lnTo>
                  <a:lnTo>
                    <a:pt x="1030" y="20"/>
                  </a:lnTo>
                  <a:lnTo>
                    <a:pt x="1030" y="20"/>
                  </a:lnTo>
                  <a:lnTo>
                    <a:pt x="1024" y="16"/>
                  </a:lnTo>
                  <a:lnTo>
                    <a:pt x="1016" y="10"/>
                  </a:lnTo>
                  <a:lnTo>
                    <a:pt x="1006" y="8"/>
                  </a:lnTo>
                  <a:lnTo>
                    <a:pt x="996" y="8"/>
                  </a:lnTo>
                  <a:lnTo>
                    <a:pt x="996" y="8"/>
                  </a:lnTo>
                  <a:lnTo>
                    <a:pt x="956" y="6"/>
                  </a:lnTo>
                  <a:lnTo>
                    <a:pt x="924" y="4"/>
                  </a:lnTo>
                  <a:lnTo>
                    <a:pt x="924" y="4"/>
                  </a:lnTo>
                  <a:lnTo>
                    <a:pt x="912" y="14"/>
                  </a:lnTo>
                  <a:lnTo>
                    <a:pt x="900" y="20"/>
                  </a:lnTo>
                  <a:lnTo>
                    <a:pt x="888" y="24"/>
                  </a:lnTo>
                  <a:lnTo>
                    <a:pt x="888" y="24"/>
                  </a:lnTo>
                  <a:lnTo>
                    <a:pt x="798" y="26"/>
                  </a:lnTo>
                  <a:lnTo>
                    <a:pt x="720" y="26"/>
                  </a:lnTo>
                  <a:lnTo>
                    <a:pt x="720" y="26"/>
                  </a:lnTo>
                  <a:lnTo>
                    <a:pt x="638" y="62"/>
                  </a:lnTo>
                  <a:lnTo>
                    <a:pt x="638" y="62"/>
                  </a:lnTo>
                  <a:lnTo>
                    <a:pt x="628" y="68"/>
                  </a:lnTo>
                  <a:lnTo>
                    <a:pt x="616" y="78"/>
                  </a:lnTo>
                  <a:lnTo>
                    <a:pt x="606" y="86"/>
                  </a:lnTo>
                  <a:lnTo>
                    <a:pt x="596" y="92"/>
                  </a:lnTo>
                  <a:lnTo>
                    <a:pt x="596" y="92"/>
                  </a:lnTo>
                  <a:lnTo>
                    <a:pt x="588" y="92"/>
                  </a:lnTo>
                  <a:lnTo>
                    <a:pt x="582" y="92"/>
                  </a:lnTo>
                  <a:lnTo>
                    <a:pt x="574" y="92"/>
                  </a:lnTo>
                  <a:lnTo>
                    <a:pt x="570" y="92"/>
                  </a:lnTo>
                  <a:lnTo>
                    <a:pt x="570" y="92"/>
                  </a:lnTo>
                  <a:lnTo>
                    <a:pt x="554" y="106"/>
                  </a:lnTo>
                  <a:lnTo>
                    <a:pt x="546" y="116"/>
                  </a:lnTo>
                  <a:lnTo>
                    <a:pt x="538" y="124"/>
                  </a:lnTo>
                  <a:lnTo>
                    <a:pt x="538" y="124"/>
                  </a:lnTo>
                  <a:lnTo>
                    <a:pt x="524" y="142"/>
                  </a:lnTo>
                  <a:lnTo>
                    <a:pt x="516" y="150"/>
                  </a:lnTo>
                  <a:lnTo>
                    <a:pt x="510" y="152"/>
                  </a:lnTo>
                  <a:lnTo>
                    <a:pt x="510" y="152"/>
                  </a:lnTo>
                  <a:lnTo>
                    <a:pt x="504" y="154"/>
                  </a:lnTo>
                  <a:lnTo>
                    <a:pt x="500" y="156"/>
                  </a:lnTo>
                  <a:lnTo>
                    <a:pt x="500" y="156"/>
                  </a:lnTo>
                  <a:lnTo>
                    <a:pt x="504" y="194"/>
                  </a:lnTo>
                  <a:lnTo>
                    <a:pt x="508" y="224"/>
                  </a:lnTo>
                  <a:lnTo>
                    <a:pt x="512" y="246"/>
                  </a:lnTo>
                  <a:lnTo>
                    <a:pt x="512" y="246"/>
                  </a:lnTo>
                  <a:lnTo>
                    <a:pt x="518" y="266"/>
                  </a:lnTo>
                  <a:lnTo>
                    <a:pt x="528" y="292"/>
                  </a:lnTo>
                  <a:lnTo>
                    <a:pt x="536" y="318"/>
                  </a:lnTo>
                  <a:lnTo>
                    <a:pt x="540" y="332"/>
                  </a:lnTo>
                  <a:lnTo>
                    <a:pt x="540" y="344"/>
                  </a:lnTo>
                  <a:lnTo>
                    <a:pt x="540" y="344"/>
                  </a:lnTo>
                  <a:lnTo>
                    <a:pt x="542" y="364"/>
                  </a:lnTo>
                  <a:lnTo>
                    <a:pt x="546" y="382"/>
                  </a:lnTo>
                  <a:lnTo>
                    <a:pt x="552" y="406"/>
                  </a:lnTo>
                  <a:lnTo>
                    <a:pt x="552" y="406"/>
                  </a:lnTo>
                  <a:lnTo>
                    <a:pt x="552" y="418"/>
                  </a:lnTo>
                  <a:lnTo>
                    <a:pt x="548" y="430"/>
                  </a:lnTo>
                  <a:lnTo>
                    <a:pt x="542" y="442"/>
                  </a:lnTo>
                  <a:lnTo>
                    <a:pt x="538" y="446"/>
                  </a:lnTo>
                  <a:lnTo>
                    <a:pt x="534" y="448"/>
                  </a:lnTo>
                  <a:lnTo>
                    <a:pt x="534" y="448"/>
                  </a:lnTo>
                  <a:lnTo>
                    <a:pt x="504" y="448"/>
                  </a:lnTo>
                  <a:lnTo>
                    <a:pt x="468" y="448"/>
                  </a:lnTo>
                  <a:lnTo>
                    <a:pt x="468" y="448"/>
                  </a:lnTo>
                  <a:lnTo>
                    <a:pt x="452" y="446"/>
                  </a:lnTo>
                  <a:lnTo>
                    <a:pt x="444" y="446"/>
                  </a:lnTo>
                  <a:lnTo>
                    <a:pt x="434" y="448"/>
                  </a:lnTo>
                  <a:lnTo>
                    <a:pt x="426" y="450"/>
                  </a:lnTo>
                  <a:lnTo>
                    <a:pt x="418" y="456"/>
                  </a:lnTo>
                  <a:lnTo>
                    <a:pt x="408" y="464"/>
                  </a:lnTo>
                  <a:lnTo>
                    <a:pt x="400" y="476"/>
                  </a:lnTo>
                  <a:lnTo>
                    <a:pt x="400" y="476"/>
                  </a:lnTo>
                  <a:lnTo>
                    <a:pt x="392" y="488"/>
                  </a:lnTo>
                  <a:lnTo>
                    <a:pt x="386" y="502"/>
                  </a:lnTo>
                  <a:lnTo>
                    <a:pt x="380" y="526"/>
                  </a:lnTo>
                  <a:lnTo>
                    <a:pt x="378" y="536"/>
                  </a:lnTo>
                  <a:lnTo>
                    <a:pt x="374" y="544"/>
                  </a:lnTo>
                  <a:lnTo>
                    <a:pt x="370" y="550"/>
                  </a:lnTo>
                  <a:lnTo>
                    <a:pt x="364" y="552"/>
                  </a:lnTo>
                  <a:lnTo>
                    <a:pt x="364" y="552"/>
                  </a:lnTo>
                  <a:lnTo>
                    <a:pt x="350" y="552"/>
                  </a:lnTo>
                  <a:lnTo>
                    <a:pt x="332" y="556"/>
                  </a:lnTo>
                  <a:lnTo>
                    <a:pt x="324" y="560"/>
                  </a:lnTo>
                  <a:lnTo>
                    <a:pt x="316" y="566"/>
                  </a:lnTo>
                  <a:lnTo>
                    <a:pt x="308" y="572"/>
                  </a:lnTo>
                  <a:lnTo>
                    <a:pt x="302" y="582"/>
                  </a:lnTo>
                  <a:lnTo>
                    <a:pt x="302" y="582"/>
                  </a:lnTo>
                  <a:lnTo>
                    <a:pt x="288" y="604"/>
                  </a:lnTo>
                  <a:lnTo>
                    <a:pt x="272" y="622"/>
                  </a:lnTo>
                  <a:lnTo>
                    <a:pt x="262" y="630"/>
                  </a:lnTo>
                  <a:lnTo>
                    <a:pt x="252" y="636"/>
                  </a:lnTo>
                  <a:lnTo>
                    <a:pt x="242" y="640"/>
                  </a:lnTo>
                  <a:lnTo>
                    <a:pt x="232" y="642"/>
                  </a:lnTo>
                  <a:lnTo>
                    <a:pt x="232" y="642"/>
                  </a:lnTo>
                  <a:lnTo>
                    <a:pt x="210" y="644"/>
                  </a:lnTo>
                  <a:lnTo>
                    <a:pt x="184" y="650"/>
                  </a:lnTo>
                  <a:lnTo>
                    <a:pt x="132" y="664"/>
                  </a:lnTo>
                  <a:lnTo>
                    <a:pt x="132" y="664"/>
                  </a:lnTo>
                  <a:lnTo>
                    <a:pt x="110" y="670"/>
                  </a:lnTo>
                  <a:lnTo>
                    <a:pt x="94" y="678"/>
                  </a:lnTo>
                  <a:lnTo>
                    <a:pt x="78" y="686"/>
                  </a:lnTo>
                  <a:lnTo>
                    <a:pt x="62" y="692"/>
                  </a:lnTo>
                  <a:lnTo>
                    <a:pt x="62" y="692"/>
                  </a:lnTo>
                  <a:lnTo>
                    <a:pt x="52" y="696"/>
                  </a:lnTo>
                  <a:lnTo>
                    <a:pt x="42" y="702"/>
                  </a:lnTo>
                  <a:lnTo>
                    <a:pt x="30" y="710"/>
                  </a:lnTo>
                  <a:lnTo>
                    <a:pt x="20" y="720"/>
                  </a:lnTo>
                  <a:lnTo>
                    <a:pt x="10" y="732"/>
                  </a:lnTo>
                  <a:lnTo>
                    <a:pt x="4" y="746"/>
                  </a:lnTo>
                  <a:lnTo>
                    <a:pt x="0" y="760"/>
                  </a:lnTo>
                  <a:lnTo>
                    <a:pt x="0" y="776"/>
                  </a:lnTo>
                  <a:lnTo>
                    <a:pt x="0" y="776"/>
                  </a:lnTo>
                  <a:lnTo>
                    <a:pt x="6" y="810"/>
                  </a:lnTo>
                  <a:lnTo>
                    <a:pt x="10" y="828"/>
                  </a:lnTo>
                  <a:lnTo>
                    <a:pt x="16" y="844"/>
                  </a:lnTo>
                  <a:lnTo>
                    <a:pt x="28" y="860"/>
                  </a:lnTo>
                  <a:lnTo>
                    <a:pt x="44" y="876"/>
                  </a:lnTo>
                  <a:lnTo>
                    <a:pt x="66" y="892"/>
                  </a:lnTo>
                  <a:lnTo>
                    <a:pt x="96" y="908"/>
                  </a:lnTo>
                  <a:lnTo>
                    <a:pt x="96" y="908"/>
                  </a:lnTo>
                  <a:lnTo>
                    <a:pt x="130" y="926"/>
                  </a:lnTo>
                  <a:lnTo>
                    <a:pt x="164" y="948"/>
                  </a:lnTo>
                  <a:lnTo>
                    <a:pt x="196" y="972"/>
                  </a:lnTo>
                  <a:lnTo>
                    <a:pt x="226" y="996"/>
                  </a:lnTo>
                  <a:lnTo>
                    <a:pt x="272" y="1036"/>
                  </a:lnTo>
                  <a:lnTo>
                    <a:pt x="290" y="1052"/>
                  </a:lnTo>
                  <a:lnTo>
                    <a:pt x="760" y="1382"/>
                  </a:lnTo>
                  <a:lnTo>
                    <a:pt x="760" y="1382"/>
                  </a:lnTo>
                  <a:lnTo>
                    <a:pt x="760" y="1388"/>
                  </a:lnTo>
                  <a:lnTo>
                    <a:pt x="762" y="1400"/>
                  </a:lnTo>
                  <a:lnTo>
                    <a:pt x="766" y="1412"/>
                  </a:lnTo>
                  <a:lnTo>
                    <a:pt x="768" y="1416"/>
                  </a:lnTo>
                  <a:lnTo>
                    <a:pt x="772" y="1418"/>
                  </a:lnTo>
                  <a:lnTo>
                    <a:pt x="772" y="1418"/>
                  </a:lnTo>
                  <a:lnTo>
                    <a:pt x="780" y="1420"/>
                  </a:lnTo>
                  <a:lnTo>
                    <a:pt x="794" y="1424"/>
                  </a:lnTo>
                  <a:lnTo>
                    <a:pt x="828" y="1438"/>
                  </a:lnTo>
                  <a:lnTo>
                    <a:pt x="860" y="1452"/>
                  </a:lnTo>
                  <a:lnTo>
                    <a:pt x="878" y="1458"/>
                  </a:lnTo>
                  <a:lnTo>
                    <a:pt x="878" y="1458"/>
                  </a:lnTo>
                  <a:lnTo>
                    <a:pt x="880" y="1460"/>
                  </a:lnTo>
                  <a:lnTo>
                    <a:pt x="884" y="1464"/>
                  </a:lnTo>
                  <a:lnTo>
                    <a:pt x="892" y="1480"/>
                  </a:lnTo>
                  <a:lnTo>
                    <a:pt x="898" y="1500"/>
                  </a:lnTo>
                  <a:lnTo>
                    <a:pt x="900" y="1520"/>
                  </a:lnTo>
                  <a:lnTo>
                    <a:pt x="900" y="1520"/>
                  </a:lnTo>
                  <a:lnTo>
                    <a:pt x="902" y="1528"/>
                  </a:lnTo>
                  <a:lnTo>
                    <a:pt x="908" y="1534"/>
                  </a:lnTo>
                  <a:lnTo>
                    <a:pt x="914" y="1538"/>
                  </a:lnTo>
                  <a:lnTo>
                    <a:pt x="924" y="1540"/>
                  </a:lnTo>
                  <a:lnTo>
                    <a:pt x="946" y="1540"/>
                  </a:lnTo>
                  <a:lnTo>
                    <a:pt x="964" y="1536"/>
                  </a:lnTo>
                  <a:lnTo>
                    <a:pt x="964" y="1536"/>
                  </a:lnTo>
                  <a:lnTo>
                    <a:pt x="1026" y="1524"/>
                  </a:lnTo>
                  <a:lnTo>
                    <a:pt x="1084" y="1508"/>
                  </a:lnTo>
                  <a:lnTo>
                    <a:pt x="1084" y="1508"/>
                  </a:lnTo>
                  <a:lnTo>
                    <a:pt x="1108" y="1492"/>
                  </a:lnTo>
                  <a:lnTo>
                    <a:pt x="1164" y="1452"/>
                  </a:lnTo>
                  <a:lnTo>
                    <a:pt x="1326" y="1330"/>
                  </a:lnTo>
                  <a:lnTo>
                    <a:pt x="1554" y="1156"/>
                  </a:lnTo>
                  <a:lnTo>
                    <a:pt x="1554" y="1156"/>
                  </a:lnTo>
                  <a:lnTo>
                    <a:pt x="1550" y="1150"/>
                  </a:lnTo>
                  <a:lnTo>
                    <a:pt x="1546" y="1138"/>
                  </a:lnTo>
                  <a:lnTo>
                    <a:pt x="1546" y="1138"/>
                  </a:lnTo>
                  <a:lnTo>
                    <a:pt x="1544" y="1126"/>
                  </a:lnTo>
                  <a:lnTo>
                    <a:pt x="1540" y="1118"/>
                  </a:lnTo>
                  <a:lnTo>
                    <a:pt x="1534" y="1110"/>
                  </a:lnTo>
                  <a:lnTo>
                    <a:pt x="1534" y="1110"/>
                  </a:lnTo>
                  <a:lnTo>
                    <a:pt x="1502" y="1092"/>
                  </a:lnTo>
                  <a:lnTo>
                    <a:pt x="1484" y="1084"/>
                  </a:lnTo>
                  <a:lnTo>
                    <a:pt x="1472" y="1078"/>
                  </a:lnTo>
                  <a:lnTo>
                    <a:pt x="1472" y="1078"/>
                  </a:lnTo>
                  <a:lnTo>
                    <a:pt x="1462" y="1076"/>
                  </a:lnTo>
                  <a:lnTo>
                    <a:pt x="1452" y="1072"/>
                  </a:lnTo>
                  <a:lnTo>
                    <a:pt x="1446" y="1068"/>
                  </a:lnTo>
                  <a:lnTo>
                    <a:pt x="1440" y="1060"/>
                  </a:lnTo>
                  <a:lnTo>
                    <a:pt x="1440" y="1060"/>
                  </a:lnTo>
                  <a:lnTo>
                    <a:pt x="1428" y="1026"/>
                  </a:lnTo>
                  <a:lnTo>
                    <a:pt x="1420" y="1008"/>
                  </a:lnTo>
                  <a:lnTo>
                    <a:pt x="1412" y="994"/>
                  </a:lnTo>
                  <a:lnTo>
                    <a:pt x="1412" y="994"/>
                  </a:lnTo>
                  <a:lnTo>
                    <a:pt x="1398" y="974"/>
                  </a:lnTo>
                  <a:lnTo>
                    <a:pt x="1388" y="954"/>
                  </a:lnTo>
                  <a:lnTo>
                    <a:pt x="1388" y="954"/>
                  </a:lnTo>
                  <a:lnTo>
                    <a:pt x="1388" y="946"/>
                  </a:lnTo>
                  <a:lnTo>
                    <a:pt x="1390" y="936"/>
                  </a:lnTo>
                  <a:lnTo>
                    <a:pt x="1394" y="920"/>
                  </a:lnTo>
                  <a:lnTo>
                    <a:pt x="1394" y="920"/>
                  </a:lnTo>
                  <a:lnTo>
                    <a:pt x="1392" y="898"/>
                  </a:lnTo>
                  <a:lnTo>
                    <a:pt x="1394" y="874"/>
                  </a:lnTo>
                  <a:lnTo>
                    <a:pt x="1394" y="874"/>
                  </a:lnTo>
                  <a:lnTo>
                    <a:pt x="1390" y="830"/>
                  </a:lnTo>
                  <a:lnTo>
                    <a:pt x="1388" y="792"/>
                  </a:lnTo>
                  <a:lnTo>
                    <a:pt x="1388" y="792"/>
                  </a:lnTo>
                  <a:lnTo>
                    <a:pt x="1384" y="748"/>
                  </a:lnTo>
                  <a:lnTo>
                    <a:pt x="1384" y="702"/>
                  </a:lnTo>
                  <a:lnTo>
                    <a:pt x="1384" y="702"/>
                  </a:lnTo>
                  <a:lnTo>
                    <a:pt x="1374" y="636"/>
                  </a:lnTo>
                  <a:lnTo>
                    <a:pt x="1366" y="574"/>
                  </a:lnTo>
                  <a:lnTo>
                    <a:pt x="1366" y="574"/>
                  </a:lnTo>
                  <a:lnTo>
                    <a:pt x="1362" y="540"/>
                  </a:lnTo>
                  <a:lnTo>
                    <a:pt x="1356" y="512"/>
                  </a:lnTo>
                  <a:lnTo>
                    <a:pt x="1352" y="498"/>
                  </a:lnTo>
                  <a:lnTo>
                    <a:pt x="1348" y="488"/>
                  </a:lnTo>
                  <a:lnTo>
                    <a:pt x="1348" y="488"/>
                  </a:lnTo>
                  <a:lnTo>
                    <a:pt x="1334" y="458"/>
                  </a:lnTo>
                  <a:lnTo>
                    <a:pt x="1322" y="434"/>
                  </a:lnTo>
                  <a:lnTo>
                    <a:pt x="1314" y="424"/>
                  </a:lnTo>
                  <a:lnTo>
                    <a:pt x="1308" y="414"/>
                  </a:lnTo>
                  <a:lnTo>
                    <a:pt x="1308" y="414"/>
                  </a:lnTo>
                  <a:lnTo>
                    <a:pt x="1290" y="394"/>
                  </a:lnTo>
                  <a:lnTo>
                    <a:pt x="1268" y="364"/>
                  </a:lnTo>
                  <a:lnTo>
                    <a:pt x="1238" y="320"/>
                  </a:lnTo>
                  <a:lnTo>
                    <a:pt x="1238" y="320"/>
                  </a:lnTo>
                  <a:lnTo>
                    <a:pt x="1234" y="312"/>
                  </a:lnTo>
                  <a:lnTo>
                    <a:pt x="1230" y="302"/>
                  </a:lnTo>
                  <a:lnTo>
                    <a:pt x="1222" y="274"/>
                  </a:lnTo>
                  <a:lnTo>
                    <a:pt x="1220" y="258"/>
                  </a:lnTo>
                  <a:lnTo>
                    <a:pt x="1220" y="246"/>
                  </a:lnTo>
                  <a:lnTo>
                    <a:pt x="1220" y="236"/>
                  </a:lnTo>
                  <a:lnTo>
                    <a:pt x="1224" y="230"/>
                  </a:lnTo>
                  <a:lnTo>
                    <a:pt x="1224" y="230"/>
                  </a:lnTo>
                  <a:lnTo>
                    <a:pt x="1232" y="226"/>
                  </a:lnTo>
                  <a:lnTo>
                    <a:pt x="1238" y="224"/>
                  </a:lnTo>
                  <a:lnTo>
                    <a:pt x="1244" y="222"/>
                  </a:lnTo>
                  <a:lnTo>
                    <a:pt x="1270" y="150"/>
                  </a:lnTo>
                  <a:lnTo>
                    <a:pt x="1270" y="150"/>
                  </a:lnTo>
                  <a:lnTo>
                    <a:pt x="1258" y="114"/>
                  </a:lnTo>
                  <a:lnTo>
                    <a:pt x="1248" y="88"/>
                  </a:lnTo>
                  <a:lnTo>
                    <a:pt x="1242" y="76"/>
                  </a:lnTo>
                  <a:lnTo>
                    <a:pt x="1238" y="70"/>
                  </a:lnTo>
                  <a:lnTo>
                    <a:pt x="1238" y="70"/>
                  </a:lnTo>
                  <a:lnTo>
                    <a:pt x="1230" y="60"/>
                  </a:lnTo>
                  <a:lnTo>
                    <a:pt x="1226" y="48"/>
                  </a:lnTo>
                  <a:lnTo>
                    <a:pt x="1222" y="36"/>
                  </a:lnTo>
                  <a:lnTo>
                    <a:pt x="1222" y="3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11" name="Freeform 1875">
              <a:extLst>
                <a:ext uri="{FF2B5EF4-FFF2-40B4-BE49-F238E27FC236}">
                  <a16:creationId xmlns:a16="http://schemas.microsoft.com/office/drawing/2014/main" id="{216E8C35-E79B-33C0-F426-E0582ECC04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9856" y="1276647"/>
              <a:ext cx="1066428" cy="1067894"/>
            </a:xfrm>
            <a:custGeom>
              <a:avLst/>
              <a:gdLst/>
              <a:ahLst/>
              <a:cxnLst>
                <a:cxn ang="0">
                  <a:pos x="1186" y="44"/>
                </a:cxn>
                <a:cxn ang="0">
                  <a:pos x="1140" y="12"/>
                </a:cxn>
                <a:cxn ang="0">
                  <a:pos x="1106" y="16"/>
                </a:cxn>
                <a:cxn ang="0">
                  <a:pos x="1072" y="34"/>
                </a:cxn>
                <a:cxn ang="0">
                  <a:pos x="1014" y="38"/>
                </a:cxn>
                <a:cxn ang="0">
                  <a:pos x="962" y="22"/>
                </a:cxn>
                <a:cxn ang="0">
                  <a:pos x="928" y="4"/>
                </a:cxn>
                <a:cxn ang="0">
                  <a:pos x="886" y="8"/>
                </a:cxn>
                <a:cxn ang="0">
                  <a:pos x="874" y="50"/>
                </a:cxn>
                <a:cxn ang="0">
                  <a:pos x="852" y="90"/>
                </a:cxn>
                <a:cxn ang="0">
                  <a:pos x="806" y="160"/>
                </a:cxn>
                <a:cxn ang="0">
                  <a:pos x="764" y="174"/>
                </a:cxn>
                <a:cxn ang="0">
                  <a:pos x="668" y="236"/>
                </a:cxn>
                <a:cxn ang="0">
                  <a:pos x="602" y="316"/>
                </a:cxn>
                <a:cxn ang="0">
                  <a:pos x="594" y="392"/>
                </a:cxn>
                <a:cxn ang="0">
                  <a:pos x="590" y="432"/>
                </a:cxn>
                <a:cxn ang="0">
                  <a:pos x="606" y="474"/>
                </a:cxn>
                <a:cxn ang="0">
                  <a:pos x="596" y="510"/>
                </a:cxn>
                <a:cxn ang="0">
                  <a:pos x="580" y="556"/>
                </a:cxn>
                <a:cxn ang="0">
                  <a:pos x="454" y="642"/>
                </a:cxn>
                <a:cxn ang="0">
                  <a:pos x="434" y="662"/>
                </a:cxn>
                <a:cxn ang="0">
                  <a:pos x="378" y="668"/>
                </a:cxn>
                <a:cxn ang="0">
                  <a:pos x="318" y="690"/>
                </a:cxn>
                <a:cxn ang="0">
                  <a:pos x="302" y="752"/>
                </a:cxn>
                <a:cxn ang="0">
                  <a:pos x="216" y="846"/>
                </a:cxn>
                <a:cxn ang="0">
                  <a:pos x="196" y="898"/>
                </a:cxn>
                <a:cxn ang="0">
                  <a:pos x="192" y="944"/>
                </a:cxn>
                <a:cxn ang="0">
                  <a:pos x="152" y="962"/>
                </a:cxn>
                <a:cxn ang="0">
                  <a:pos x="108" y="1028"/>
                </a:cxn>
                <a:cxn ang="0">
                  <a:pos x="64" y="1120"/>
                </a:cxn>
                <a:cxn ang="0">
                  <a:pos x="34" y="1150"/>
                </a:cxn>
                <a:cxn ang="0">
                  <a:pos x="22" y="1186"/>
                </a:cxn>
                <a:cxn ang="0">
                  <a:pos x="0" y="1228"/>
                </a:cxn>
                <a:cxn ang="0">
                  <a:pos x="334" y="1216"/>
                </a:cxn>
                <a:cxn ang="0">
                  <a:pos x="332" y="1142"/>
                </a:cxn>
                <a:cxn ang="0">
                  <a:pos x="352" y="1106"/>
                </a:cxn>
                <a:cxn ang="0">
                  <a:pos x="404" y="1064"/>
                </a:cxn>
                <a:cxn ang="0">
                  <a:pos x="416" y="876"/>
                </a:cxn>
                <a:cxn ang="0">
                  <a:pos x="700" y="632"/>
                </a:cxn>
                <a:cxn ang="0">
                  <a:pos x="726" y="596"/>
                </a:cxn>
                <a:cxn ang="0">
                  <a:pos x="806" y="558"/>
                </a:cxn>
                <a:cxn ang="0">
                  <a:pos x="918" y="528"/>
                </a:cxn>
                <a:cxn ang="0">
                  <a:pos x="948" y="522"/>
                </a:cxn>
                <a:cxn ang="0">
                  <a:pos x="1014" y="450"/>
                </a:cxn>
                <a:cxn ang="0">
                  <a:pos x="1058" y="438"/>
                </a:cxn>
                <a:cxn ang="0">
                  <a:pos x="1074" y="420"/>
                </a:cxn>
                <a:cxn ang="0">
                  <a:pos x="1098" y="356"/>
                </a:cxn>
                <a:cxn ang="0">
                  <a:pos x="1226" y="332"/>
                </a:cxn>
                <a:cxn ang="0">
                  <a:pos x="1246" y="316"/>
                </a:cxn>
                <a:cxn ang="0">
                  <a:pos x="1244" y="276"/>
                </a:cxn>
                <a:cxn ang="0">
                  <a:pos x="1230" y="198"/>
                </a:cxn>
                <a:cxn ang="0">
                  <a:pos x="1212" y="146"/>
                </a:cxn>
                <a:cxn ang="0">
                  <a:pos x="1196" y="42"/>
                </a:cxn>
              </a:cxnLst>
              <a:rect l="0" t="0" r="r" b="b"/>
              <a:pathLst>
                <a:path w="1250" h="1252">
                  <a:moveTo>
                    <a:pt x="1196" y="42"/>
                  </a:moveTo>
                  <a:lnTo>
                    <a:pt x="1196" y="42"/>
                  </a:lnTo>
                  <a:lnTo>
                    <a:pt x="1196" y="44"/>
                  </a:lnTo>
                  <a:lnTo>
                    <a:pt x="1192" y="44"/>
                  </a:lnTo>
                  <a:lnTo>
                    <a:pt x="1186" y="44"/>
                  </a:lnTo>
                  <a:lnTo>
                    <a:pt x="1174" y="38"/>
                  </a:lnTo>
                  <a:lnTo>
                    <a:pt x="1174" y="38"/>
                  </a:lnTo>
                  <a:lnTo>
                    <a:pt x="1160" y="28"/>
                  </a:lnTo>
                  <a:lnTo>
                    <a:pt x="1148" y="16"/>
                  </a:lnTo>
                  <a:lnTo>
                    <a:pt x="1140" y="12"/>
                  </a:lnTo>
                  <a:lnTo>
                    <a:pt x="1134" y="10"/>
                  </a:lnTo>
                  <a:lnTo>
                    <a:pt x="1126" y="8"/>
                  </a:lnTo>
                  <a:lnTo>
                    <a:pt x="1118" y="10"/>
                  </a:lnTo>
                  <a:lnTo>
                    <a:pt x="1118" y="10"/>
                  </a:lnTo>
                  <a:lnTo>
                    <a:pt x="1106" y="16"/>
                  </a:lnTo>
                  <a:lnTo>
                    <a:pt x="1098" y="22"/>
                  </a:lnTo>
                  <a:lnTo>
                    <a:pt x="1092" y="28"/>
                  </a:lnTo>
                  <a:lnTo>
                    <a:pt x="1082" y="32"/>
                  </a:lnTo>
                  <a:lnTo>
                    <a:pt x="1082" y="32"/>
                  </a:lnTo>
                  <a:lnTo>
                    <a:pt x="1072" y="34"/>
                  </a:lnTo>
                  <a:lnTo>
                    <a:pt x="1066" y="36"/>
                  </a:lnTo>
                  <a:lnTo>
                    <a:pt x="1042" y="34"/>
                  </a:lnTo>
                  <a:lnTo>
                    <a:pt x="1042" y="34"/>
                  </a:lnTo>
                  <a:lnTo>
                    <a:pt x="1026" y="36"/>
                  </a:lnTo>
                  <a:lnTo>
                    <a:pt x="1014" y="38"/>
                  </a:lnTo>
                  <a:lnTo>
                    <a:pt x="1006" y="40"/>
                  </a:lnTo>
                  <a:lnTo>
                    <a:pt x="1000" y="38"/>
                  </a:lnTo>
                  <a:lnTo>
                    <a:pt x="992" y="36"/>
                  </a:lnTo>
                  <a:lnTo>
                    <a:pt x="992" y="36"/>
                  </a:lnTo>
                  <a:lnTo>
                    <a:pt x="962" y="22"/>
                  </a:lnTo>
                  <a:lnTo>
                    <a:pt x="950" y="16"/>
                  </a:lnTo>
                  <a:lnTo>
                    <a:pt x="940" y="10"/>
                  </a:lnTo>
                  <a:lnTo>
                    <a:pt x="940" y="10"/>
                  </a:lnTo>
                  <a:lnTo>
                    <a:pt x="934" y="6"/>
                  </a:lnTo>
                  <a:lnTo>
                    <a:pt x="928" y="4"/>
                  </a:lnTo>
                  <a:lnTo>
                    <a:pt x="920" y="2"/>
                  </a:lnTo>
                  <a:lnTo>
                    <a:pt x="910" y="0"/>
                  </a:lnTo>
                  <a:lnTo>
                    <a:pt x="900" y="2"/>
                  </a:lnTo>
                  <a:lnTo>
                    <a:pt x="892" y="4"/>
                  </a:lnTo>
                  <a:lnTo>
                    <a:pt x="886" y="8"/>
                  </a:lnTo>
                  <a:lnTo>
                    <a:pt x="880" y="14"/>
                  </a:lnTo>
                  <a:lnTo>
                    <a:pt x="880" y="14"/>
                  </a:lnTo>
                  <a:lnTo>
                    <a:pt x="878" y="22"/>
                  </a:lnTo>
                  <a:lnTo>
                    <a:pt x="876" y="30"/>
                  </a:lnTo>
                  <a:lnTo>
                    <a:pt x="874" y="50"/>
                  </a:lnTo>
                  <a:lnTo>
                    <a:pt x="872" y="60"/>
                  </a:lnTo>
                  <a:lnTo>
                    <a:pt x="868" y="70"/>
                  </a:lnTo>
                  <a:lnTo>
                    <a:pt x="862" y="80"/>
                  </a:lnTo>
                  <a:lnTo>
                    <a:pt x="852" y="90"/>
                  </a:lnTo>
                  <a:lnTo>
                    <a:pt x="852" y="90"/>
                  </a:lnTo>
                  <a:lnTo>
                    <a:pt x="842" y="100"/>
                  </a:lnTo>
                  <a:lnTo>
                    <a:pt x="834" y="112"/>
                  </a:lnTo>
                  <a:lnTo>
                    <a:pt x="820" y="138"/>
                  </a:lnTo>
                  <a:lnTo>
                    <a:pt x="814" y="150"/>
                  </a:lnTo>
                  <a:lnTo>
                    <a:pt x="806" y="160"/>
                  </a:lnTo>
                  <a:lnTo>
                    <a:pt x="794" y="166"/>
                  </a:lnTo>
                  <a:lnTo>
                    <a:pt x="788" y="168"/>
                  </a:lnTo>
                  <a:lnTo>
                    <a:pt x="780" y="170"/>
                  </a:lnTo>
                  <a:lnTo>
                    <a:pt x="780" y="170"/>
                  </a:lnTo>
                  <a:lnTo>
                    <a:pt x="764" y="174"/>
                  </a:lnTo>
                  <a:lnTo>
                    <a:pt x="746" y="180"/>
                  </a:lnTo>
                  <a:lnTo>
                    <a:pt x="730" y="188"/>
                  </a:lnTo>
                  <a:lnTo>
                    <a:pt x="716" y="196"/>
                  </a:lnTo>
                  <a:lnTo>
                    <a:pt x="688" y="218"/>
                  </a:lnTo>
                  <a:lnTo>
                    <a:pt x="668" y="236"/>
                  </a:lnTo>
                  <a:lnTo>
                    <a:pt x="668" y="236"/>
                  </a:lnTo>
                  <a:lnTo>
                    <a:pt x="634" y="272"/>
                  </a:lnTo>
                  <a:lnTo>
                    <a:pt x="606" y="308"/>
                  </a:lnTo>
                  <a:lnTo>
                    <a:pt x="606" y="308"/>
                  </a:lnTo>
                  <a:lnTo>
                    <a:pt x="602" y="316"/>
                  </a:lnTo>
                  <a:lnTo>
                    <a:pt x="600" y="328"/>
                  </a:lnTo>
                  <a:lnTo>
                    <a:pt x="600" y="352"/>
                  </a:lnTo>
                  <a:lnTo>
                    <a:pt x="598" y="376"/>
                  </a:lnTo>
                  <a:lnTo>
                    <a:pt x="598" y="386"/>
                  </a:lnTo>
                  <a:lnTo>
                    <a:pt x="594" y="392"/>
                  </a:lnTo>
                  <a:lnTo>
                    <a:pt x="594" y="392"/>
                  </a:lnTo>
                  <a:lnTo>
                    <a:pt x="588" y="402"/>
                  </a:lnTo>
                  <a:lnTo>
                    <a:pt x="586" y="412"/>
                  </a:lnTo>
                  <a:lnTo>
                    <a:pt x="586" y="420"/>
                  </a:lnTo>
                  <a:lnTo>
                    <a:pt x="590" y="432"/>
                  </a:lnTo>
                  <a:lnTo>
                    <a:pt x="590" y="432"/>
                  </a:lnTo>
                  <a:lnTo>
                    <a:pt x="596" y="444"/>
                  </a:lnTo>
                  <a:lnTo>
                    <a:pt x="604" y="458"/>
                  </a:lnTo>
                  <a:lnTo>
                    <a:pt x="606" y="466"/>
                  </a:lnTo>
                  <a:lnTo>
                    <a:pt x="606" y="474"/>
                  </a:lnTo>
                  <a:lnTo>
                    <a:pt x="606" y="482"/>
                  </a:lnTo>
                  <a:lnTo>
                    <a:pt x="602" y="492"/>
                  </a:lnTo>
                  <a:lnTo>
                    <a:pt x="602" y="492"/>
                  </a:lnTo>
                  <a:lnTo>
                    <a:pt x="598" y="502"/>
                  </a:lnTo>
                  <a:lnTo>
                    <a:pt x="596" y="510"/>
                  </a:lnTo>
                  <a:lnTo>
                    <a:pt x="598" y="524"/>
                  </a:lnTo>
                  <a:lnTo>
                    <a:pt x="596" y="532"/>
                  </a:lnTo>
                  <a:lnTo>
                    <a:pt x="594" y="540"/>
                  </a:lnTo>
                  <a:lnTo>
                    <a:pt x="588" y="548"/>
                  </a:lnTo>
                  <a:lnTo>
                    <a:pt x="580" y="556"/>
                  </a:lnTo>
                  <a:lnTo>
                    <a:pt x="580" y="556"/>
                  </a:lnTo>
                  <a:lnTo>
                    <a:pt x="550" y="578"/>
                  </a:lnTo>
                  <a:lnTo>
                    <a:pt x="514" y="604"/>
                  </a:lnTo>
                  <a:lnTo>
                    <a:pt x="478" y="628"/>
                  </a:lnTo>
                  <a:lnTo>
                    <a:pt x="454" y="642"/>
                  </a:lnTo>
                  <a:lnTo>
                    <a:pt x="454" y="642"/>
                  </a:lnTo>
                  <a:lnTo>
                    <a:pt x="448" y="646"/>
                  </a:lnTo>
                  <a:lnTo>
                    <a:pt x="444" y="650"/>
                  </a:lnTo>
                  <a:lnTo>
                    <a:pt x="438" y="658"/>
                  </a:lnTo>
                  <a:lnTo>
                    <a:pt x="434" y="662"/>
                  </a:lnTo>
                  <a:lnTo>
                    <a:pt x="430" y="666"/>
                  </a:lnTo>
                  <a:lnTo>
                    <a:pt x="420" y="668"/>
                  </a:lnTo>
                  <a:lnTo>
                    <a:pt x="408" y="668"/>
                  </a:lnTo>
                  <a:lnTo>
                    <a:pt x="408" y="668"/>
                  </a:lnTo>
                  <a:lnTo>
                    <a:pt x="378" y="668"/>
                  </a:lnTo>
                  <a:lnTo>
                    <a:pt x="350" y="672"/>
                  </a:lnTo>
                  <a:lnTo>
                    <a:pt x="338" y="676"/>
                  </a:lnTo>
                  <a:lnTo>
                    <a:pt x="328" y="678"/>
                  </a:lnTo>
                  <a:lnTo>
                    <a:pt x="322" y="684"/>
                  </a:lnTo>
                  <a:lnTo>
                    <a:pt x="318" y="690"/>
                  </a:lnTo>
                  <a:lnTo>
                    <a:pt x="318" y="690"/>
                  </a:lnTo>
                  <a:lnTo>
                    <a:pt x="312" y="724"/>
                  </a:lnTo>
                  <a:lnTo>
                    <a:pt x="310" y="734"/>
                  </a:lnTo>
                  <a:lnTo>
                    <a:pt x="306" y="744"/>
                  </a:lnTo>
                  <a:lnTo>
                    <a:pt x="302" y="752"/>
                  </a:lnTo>
                  <a:lnTo>
                    <a:pt x="294" y="762"/>
                  </a:lnTo>
                  <a:lnTo>
                    <a:pt x="294" y="762"/>
                  </a:lnTo>
                  <a:lnTo>
                    <a:pt x="250" y="806"/>
                  </a:lnTo>
                  <a:lnTo>
                    <a:pt x="226" y="832"/>
                  </a:lnTo>
                  <a:lnTo>
                    <a:pt x="216" y="846"/>
                  </a:lnTo>
                  <a:lnTo>
                    <a:pt x="206" y="858"/>
                  </a:lnTo>
                  <a:lnTo>
                    <a:pt x="206" y="858"/>
                  </a:lnTo>
                  <a:lnTo>
                    <a:pt x="200" y="872"/>
                  </a:lnTo>
                  <a:lnTo>
                    <a:pt x="198" y="884"/>
                  </a:lnTo>
                  <a:lnTo>
                    <a:pt x="196" y="898"/>
                  </a:lnTo>
                  <a:lnTo>
                    <a:pt x="198" y="910"/>
                  </a:lnTo>
                  <a:lnTo>
                    <a:pt x="198" y="922"/>
                  </a:lnTo>
                  <a:lnTo>
                    <a:pt x="198" y="932"/>
                  </a:lnTo>
                  <a:lnTo>
                    <a:pt x="194" y="940"/>
                  </a:lnTo>
                  <a:lnTo>
                    <a:pt x="192" y="944"/>
                  </a:lnTo>
                  <a:lnTo>
                    <a:pt x="188" y="946"/>
                  </a:lnTo>
                  <a:lnTo>
                    <a:pt x="188" y="946"/>
                  </a:lnTo>
                  <a:lnTo>
                    <a:pt x="172" y="952"/>
                  </a:lnTo>
                  <a:lnTo>
                    <a:pt x="160" y="958"/>
                  </a:lnTo>
                  <a:lnTo>
                    <a:pt x="152" y="962"/>
                  </a:lnTo>
                  <a:lnTo>
                    <a:pt x="146" y="970"/>
                  </a:lnTo>
                  <a:lnTo>
                    <a:pt x="130" y="990"/>
                  </a:lnTo>
                  <a:lnTo>
                    <a:pt x="130" y="990"/>
                  </a:lnTo>
                  <a:lnTo>
                    <a:pt x="116" y="1012"/>
                  </a:lnTo>
                  <a:lnTo>
                    <a:pt x="108" y="1028"/>
                  </a:lnTo>
                  <a:lnTo>
                    <a:pt x="92" y="1066"/>
                  </a:lnTo>
                  <a:lnTo>
                    <a:pt x="92" y="1066"/>
                  </a:lnTo>
                  <a:lnTo>
                    <a:pt x="82" y="1088"/>
                  </a:lnTo>
                  <a:lnTo>
                    <a:pt x="74" y="1106"/>
                  </a:lnTo>
                  <a:lnTo>
                    <a:pt x="64" y="1120"/>
                  </a:lnTo>
                  <a:lnTo>
                    <a:pt x="58" y="1126"/>
                  </a:lnTo>
                  <a:lnTo>
                    <a:pt x="48" y="1134"/>
                  </a:lnTo>
                  <a:lnTo>
                    <a:pt x="48" y="1134"/>
                  </a:lnTo>
                  <a:lnTo>
                    <a:pt x="40" y="1142"/>
                  </a:lnTo>
                  <a:lnTo>
                    <a:pt x="34" y="1150"/>
                  </a:lnTo>
                  <a:lnTo>
                    <a:pt x="32" y="1158"/>
                  </a:lnTo>
                  <a:lnTo>
                    <a:pt x="30" y="1164"/>
                  </a:lnTo>
                  <a:lnTo>
                    <a:pt x="28" y="1178"/>
                  </a:lnTo>
                  <a:lnTo>
                    <a:pt x="26" y="1182"/>
                  </a:lnTo>
                  <a:lnTo>
                    <a:pt x="22" y="1186"/>
                  </a:lnTo>
                  <a:lnTo>
                    <a:pt x="22" y="1186"/>
                  </a:lnTo>
                  <a:lnTo>
                    <a:pt x="18" y="1190"/>
                  </a:lnTo>
                  <a:lnTo>
                    <a:pt x="12" y="1196"/>
                  </a:lnTo>
                  <a:lnTo>
                    <a:pt x="6" y="1210"/>
                  </a:lnTo>
                  <a:lnTo>
                    <a:pt x="0" y="1228"/>
                  </a:lnTo>
                  <a:lnTo>
                    <a:pt x="312" y="1252"/>
                  </a:lnTo>
                  <a:lnTo>
                    <a:pt x="312" y="1252"/>
                  </a:lnTo>
                  <a:lnTo>
                    <a:pt x="324" y="1238"/>
                  </a:lnTo>
                  <a:lnTo>
                    <a:pt x="330" y="1224"/>
                  </a:lnTo>
                  <a:lnTo>
                    <a:pt x="334" y="1216"/>
                  </a:lnTo>
                  <a:lnTo>
                    <a:pt x="334" y="1208"/>
                  </a:lnTo>
                  <a:lnTo>
                    <a:pt x="334" y="1208"/>
                  </a:lnTo>
                  <a:lnTo>
                    <a:pt x="330" y="1166"/>
                  </a:lnTo>
                  <a:lnTo>
                    <a:pt x="330" y="1154"/>
                  </a:lnTo>
                  <a:lnTo>
                    <a:pt x="332" y="1142"/>
                  </a:lnTo>
                  <a:lnTo>
                    <a:pt x="334" y="1132"/>
                  </a:lnTo>
                  <a:lnTo>
                    <a:pt x="338" y="1122"/>
                  </a:lnTo>
                  <a:lnTo>
                    <a:pt x="338" y="1122"/>
                  </a:lnTo>
                  <a:lnTo>
                    <a:pt x="344" y="1114"/>
                  </a:lnTo>
                  <a:lnTo>
                    <a:pt x="352" y="1106"/>
                  </a:lnTo>
                  <a:lnTo>
                    <a:pt x="372" y="1092"/>
                  </a:lnTo>
                  <a:lnTo>
                    <a:pt x="392" y="1078"/>
                  </a:lnTo>
                  <a:lnTo>
                    <a:pt x="398" y="1072"/>
                  </a:lnTo>
                  <a:lnTo>
                    <a:pt x="404" y="1064"/>
                  </a:lnTo>
                  <a:lnTo>
                    <a:pt x="404" y="1064"/>
                  </a:lnTo>
                  <a:lnTo>
                    <a:pt x="408" y="1054"/>
                  </a:lnTo>
                  <a:lnTo>
                    <a:pt x="410" y="1038"/>
                  </a:lnTo>
                  <a:lnTo>
                    <a:pt x="412" y="1002"/>
                  </a:lnTo>
                  <a:lnTo>
                    <a:pt x="414" y="956"/>
                  </a:lnTo>
                  <a:lnTo>
                    <a:pt x="416" y="876"/>
                  </a:lnTo>
                  <a:lnTo>
                    <a:pt x="690" y="868"/>
                  </a:lnTo>
                  <a:lnTo>
                    <a:pt x="694" y="654"/>
                  </a:lnTo>
                  <a:lnTo>
                    <a:pt x="694" y="654"/>
                  </a:lnTo>
                  <a:lnTo>
                    <a:pt x="696" y="648"/>
                  </a:lnTo>
                  <a:lnTo>
                    <a:pt x="700" y="632"/>
                  </a:lnTo>
                  <a:lnTo>
                    <a:pt x="704" y="622"/>
                  </a:lnTo>
                  <a:lnTo>
                    <a:pt x="708" y="612"/>
                  </a:lnTo>
                  <a:lnTo>
                    <a:pt x="716" y="604"/>
                  </a:lnTo>
                  <a:lnTo>
                    <a:pt x="726" y="596"/>
                  </a:lnTo>
                  <a:lnTo>
                    <a:pt x="726" y="596"/>
                  </a:lnTo>
                  <a:lnTo>
                    <a:pt x="760" y="578"/>
                  </a:lnTo>
                  <a:lnTo>
                    <a:pt x="780" y="568"/>
                  </a:lnTo>
                  <a:lnTo>
                    <a:pt x="780" y="568"/>
                  </a:lnTo>
                  <a:lnTo>
                    <a:pt x="788" y="564"/>
                  </a:lnTo>
                  <a:lnTo>
                    <a:pt x="806" y="558"/>
                  </a:lnTo>
                  <a:lnTo>
                    <a:pt x="838" y="546"/>
                  </a:lnTo>
                  <a:lnTo>
                    <a:pt x="838" y="546"/>
                  </a:lnTo>
                  <a:lnTo>
                    <a:pt x="914" y="528"/>
                  </a:lnTo>
                  <a:lnTo>
                    <a:pt x="914" y="528"/>
                  </a:lnTo>
                  <a:lnTo>
                    <a:pt x="918" y="528"/>
                  </a:lnTo>
                  <a:lnTo>
                    <a:pt x="924" y="528"/>
                  </a:lnTo>
                  <a:lnTo>
                    <a:pt x="930" y="528"/>
                  </a:lnTo>
                  <a:lnTo>
                    <a:pt x="936" y="526"/>
                  </a:lnTo>
                  <a:lnTo>
                    <a:pt x="936" y="526"/>
                  </a:lnTo>
                  <a:lnTo>
                    <a:pt x="948" y="522"/>
                  </a:lnTo>
                  <a:lnTo>
                    <a:pt x="960" y="514"/>
                  </a:lnTo>
                  <a:lnTo>
                    <a:pt x="974" y="500"/>
                  </a:lnTo>
                  <a:lnTo>
                    <a:pt x="974" y="500"/>
                  </a:lnTo>
                  <a:lnTo>
                    <a:pt x="1002" y="464"/>
                  </a:lnTo>
                  <a:lnTo>
                    <a:pt x="1014" y="450"/>
                  </a:lnTo>
                  <a:lnTo>
                    <a:pt x="1022" y="444"/>
                  </a:lnTo>
                  <a:lnTo>
                    <a:pt x="1022" y="444"/>
                  </a:lnTo>
                  <a:lnTo>
                    <a:pt x="1056" y="436"/>
                  </a:lnTo>
                  <a:lnTo>
                    <a:pt x="1056" y="436"/>
                  </a:lnTo>
                  <a:lnTo>
                    <a:pt x="1058" y="438"/>
                  </a:lnTo>
                  <a:lnTo>
                    <a:pt x="1062" y="438"/>
                  </a:lnTo>
                  <a:lnTo>
                    <a:pt x="1066" y="436"/>
                  </a:lnTo>
                  <a:lnTo>
                    <a:pt x="1068" y="434"/>
                  </a:lnTo>
                  <a:lnTo>
                    <a:pt x="1072" y="428"/>
                  </a:lnTo>
                  <a:lnTo>
                    <a:pt x="1074" y="420"/>
                  </a:lnTo>
                  <a:lnTo>
                    <a:pt x="1074" y="420"/>
                  </a:lnTo>
                  <a:lnTo>
                    <a:pt x="1080" y="396"/>
                  </a:lnTo>
                  <a:lnTo>
                    <a:pt x="1086" y="384"/>
                  </a:lnTo>
                  <a:lnTo>
                    <a:pt x="1092" y="370"/>
                  </a:lnTo>
                  <a:lnTo>
                    <a:pt x="1098" y="356"/>
                  </a:lnTo>
                  <a:lnTo>
                    <a:pt x="1108" y="346"/>
                  </a:lnTo>
                  <a:lnTo>
                    <a:pt x="1120" y="338"/>
                  </a:lnTo>
                  <a:lnTo>
                    <a:pt x="1134" y="332"/>
                  </a:lnTo>
                  <a:lnTo>
                    <a:pt x="1226" y="332"/>
                  </a:lnTo>
                  <a:lnTo>
                    <a:pt x="1226" y="332"/>
                  </a:lnTo>
                  <a:lnTo>
                    <a:pt x="1228" y="334"/>
                  </a:lnTo>
                  <a:lnTo>
                    <a:pt x="1234" y="332"/>
                  </a:lnTo>
                  <a:lnTo>
                    <a:pt x="1238" y="328"/>
                  </a:lnTo>
                  <a:lnTo>
                    <a:pt x="1242" y="324"/>
                  </a:lnTo>
                  <a:lnTo>
                    <a:pt x="1246" y="316"/>
                  </a:lnTo>
                  <a:lnTo>
                    <a:pt x="1250" y="304"/>
                  </a:lnTo>
                  <a:lnTo>
                    <a:pt x="1250" y="304"/>
                  </a:lnTo>
                  <a:lnTo>
                    <a:pt x="1248" y="294"/>
                  </a:lnTo>
                  <a:lnTo>
                    <a:pt x="1244" y="276"/>
                  </a:lnTo>
                  <a:lnTo>
                    <a:pt x="1244" y="276"/>
                  </a:lnTo>
                  <a:lnTo>
                    <a:pt x="1240" y="266"/>
                  </a:lnTo>
                  <a:lnTo>
                    <a:pt x="1238" y="252"/>
                  </a:lnTo>
                  <a:lnTo>
                    <a:pt x="1236" y="230"/>
                  </a:lnTo>
                  <a:lnTo>
                    <a:pt x="1236" y="230"/>
                  </a:lnTo>
                  <a:lnTo>
                    <a:pt x="1230" y="198"/>
                  </a:lnTo>
                  <a:lnTo>
                    <a:pt x="1226" y="178"/>
                  </a:lnTo>
                  <a:lnTo>
                    <a:pt x="1220" y="166"/>
                  </a:lnTo>
                  <a:lnTo>
                    <a:pt x="1220" y="166"/>
                  </a:lnTo>
                  <a:lnTo>
                    <a:pt x="1216" y="158"/>
                  </a:lnTo>
                  <a:lnTo>
                    <a:pt x="1212" y="146"/>
                  </a:lnTo>
                  <a:lnTo>
                    <a:pt x="1206" y="126"/>
                  </a:lnTo>
                  <a:lnTo>
                    <a:pt x="1206" y="126"/>
                  </a:lnTo>
                  <a:lnTo>
                    <a:pt x="1200" y="82"/>
                  </a:lnTo>
                  <a:lnTo>
                    <a:pt x="1196" y="42"/>
                  </a:lnTo>
                  <a:lnTo>
                    <a:pt x="1196" y="4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12" name="Freeform 1876">
              <a:extLst>
                <a:ext uri="{FF2B5EF4-FFF2-40B4-BE49-F238E27FC236}">
                  <a16:creationId xmlns:a16="http://schemas.microsoft.com/office/drawing/2014/main" id="{96848DF4-E1F5-CD76-AF4C-7F21D099F4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6923" y="1834064"/>
              <a:ext cx="839059" cy="940275"/>
            </a:xfrm>
            <a:custGeom>
              <a:avLst/>
              <a:gdLst/>
              <a:ahLst/>
              <a:cxnLst>
                <a:cxn ang="0">
                  <a:pos x="378" y="1096"/>
                </a:cxn>
                <a:cxn ang="0">
                  <a:pos x="388" y="1084"/>
                </a:cxn>
                <a:cxn ang="0">
                  <a:pos x="426" y="1074"/>
                </a:cxn>
                <a:cxn ang="0">
                  <a:pos x="460" y="1072"/>
                </a:cxn>
                <a:cxn ang="0">
                  <a:pos x="534" y="1076"/>
                </a:cxn>
                <a:cxn ang="0">
                  <a:pos x="592" y="1070"/>
                </a:cxn>
                <a:cxn ang="0">
                  <a:pos x="838" y="1062"/>
                </a:cxn>
                <a:cxn ang="0">
                  <a:pos x="882" y="1060"/>
                </a:cxn>
                <a:cxn ang="0">
                  <a:pos x="908" y="1050"/>
                </a:cxn>
                <a:cxn ang="0">
                  <a:pos x="922" y="1020"/>
                </a:cxn>
                <a:cxn ang="0">
                  <a:pos x="912" y="956"/>
                </a:cxn>
                <a:cxn ang="0">
                  <a:pos x="824" y="296"/>
                </a:cxn>
                <a:cxn ang="0">
                  <a:pos x="904" y="208"/>
                </a:cxn>
                <a:cxn ang="0">
                  <a:pos x="812" y="148"/>
                </a:cxn>
                <a:cxn ang="0">
                  <a:pos x="774" y="130"/>
                </a:cxn>
                <a:cxn ang="0">
                  <a:pos x="732" y="98"/>
                </a:cxn>
                <a:cxn ang="0">
                  <a:pos x="714" y="68"/>
                </a:cxn>
                <a:cxn ang="0">
                  <a:pos x="694" y="214"/>
                </a:cxn>
                <a:cxn ang="0">
                  <a:pos x="418" y="292"/>
                </a:cxn>
                <a:cxn ang="0">
                  <a:pos x="414" y="382"/>
                </a:cxn>
                <a:cxn ang="0">
                  <a:pos x="402" y="414"/>
                </a:cxn>
                <a:cxn ang="0">
                  <a:pos x="388" y="426"/>
                </a:cxn>
                <a:cxn ang="0">
                  <a:pos x="342" y="468"/>
                </a:cxn>
                <a:cxn ang="0">
                  <a:pos x="336" y="490"/>
                </a:cxn>
                <a:cxn ang="0">
                  <a:pos x="340" y="548"/>
                </a:cxn>
                <a:cxn ang="0">
                  <a:pos x="334" y="568"/>
                </a:cxn>
                <a:cxn ang="0">
                  <a:pos x="316" y="598"/>
                </a:cxn>
                <a:cxn ang="0">
                  <a:pos x="0" y="580"/>
                </a:cxn>
                <a:cxn ang="0">
                  <a:pos x="4" y="594"/>
                </a:cxn>
                <a:cxn ang="0">
                  <a:pos x="14" y="628"/>
                </a:cxn>
                <a:cxn ang="0">
                  <a:pos x="16" y="640"/>
                </a:cxn>
                <a:cxn ang="0">
                  <a:pos x="24" y="640"/>
                </a:cxn>
                <a:cxn ang="0">
                  <a:pos x="70" y="648"/>
                </a:cxn>
                <a:cxn ang="0">
                  <a:pos x="80" y="658"/>
                </a:cxn>
                <a:cxn ang="0">
                  <a:pos x="78" y="664"/>
                </a:cxn>
                <a:cxn ang="0">
                  <a:pos x="72" y="684"/>
                </a:cxn>
                <a:cxn ang="0">
                  <a:pos x="68" y="702"/>
                </a:cxn>
                <a:cxn ang="0">
                  <a:pos x="56" y="714"/>
                </a:cxn>
                <a:cxn ang="0">
                  <a:pos x="60" y="732"/>
                </a:cxn>
                <a:cxn ang="0">
                  <a:pos x="76" y="782"/>
                </a:cxn>
                <a:cxn ang="0">
                  <a:pos x="98" y="840"/>
                </a:cxn>
                <a:cxn ang="0">
                  <a:pos x="100" y="874"/>
                </a:cxn>
                <a:cxn ang="0">
                  <a:pos x="72" y="930"/>
                </a:cxn>
                <a:cxn ang="0">
                  <a:pos x="64" y="960"/>
                </a:cxn>
                <a:cxn ang="0">
                  <a:pos x="68" y="994"/>
                </a:cxn>
                <a:cxn ang="0">
                  <a:pos x="130" y="968"/>
                </a:cxn>
                <a:cxn ang="0">
                  <a:pos x="154" y="960"/>
                </a:cxn>
                <a:cxn ang="0">
                  <a:pos x="178" y="958"/>
                </a:cxn>
                <a:cxn ang="0">
                  <a:pos x="222" y="970"/>
                </a:cxn>
                <a:cxn ang="0">
                  <a:pos x="230" y="980"/>
                </a:cxn>
                <a:cxn ang="0">
                  <a:pos x="234" y="992"/>
                </a:cxn>
                <a:cxn ang="0">
                  <a:pos x="254" y="992"/>
                </a:cxn>
                <a:cxn ang="0">
                  <a:pos x="294" y="1006"/>
                </a:cxn>
                <a:cxn ang="0">
                  <a:pos x="300" y="1012"/>
                </a:cxn>
                <a:cxn ang="0">
                  <a:pos x="328" y="1072"/>
                </a:cxn>
                <a:cxn ang="0">
                  <a:pos x="352" y="1096"/>
                </a:cxn>
                <a:cxn ang="0">
                  <a:pos x="374" y="1102"/>
                </a:cxn>
              </a:cxnLst>
              <a:rect l="0" t="0" r="r" b="b"/>
              <a:pathLst>
                <a:path w="984" h="1102">
                  <a:moveTo>
                    <a:pt x="378" y="1100"/>
                  </a:moveTo>
                  <a:lnTo>
                    <a:pt x="378" y="1100"/>
                  </a:lnTo>
                  <a:lnTo>
                    <a:pt x="378" y="1096"/>
                  </a:lnTo>
                  <a:lnTo>
                    <a:pt x="380" y="1094"/>
                  </a:lnTo>
                  <a:lnTo>
                    <a:pt x="382" y="1090"/>
                  </a:lnTo>
                  <a:lnTo>
                    <a:pt x="388" y="1084"/>
                  </a:lnTo>
                  <a:lnTo>
                    <a:pt x="396" y="1080"/>
                  </a:lnTo>
                  <a:lnTo>
                    <a:pt x="410" y="1076"/>
                  </a:lnTo>
                  <a:lnTo>
                    <a:pt x="426" y="1074"/>
                  </a:lnTo>
                  <a:lnTo>
                    <a:pt x="426" y="1074"/>
                  </a:lnTo>
                  <a:lnTo>
                    <a:pt x="444" y="1072"/>
                  </a:lnTo>
                  <a:lnTo>
                    <a:pt x="460" y="1072"/>
                  </a:lnTo>
                  <a:lnTo>
                    <a:pt x="486" y="1076"/>
                  </a:lnTo>
                  <a:lnTo>
                    <a:pt x="516" y="1078"/>
                  </a:lnTo>
                  <a:lnTo>
                    <a:pt x="534" y="1076"/>
                  </a:lnTo>
                  <a:lnTo>
                    <a:pt x="558" y="1074"/>
                  </a:lnTo>
                  <a:lnTo>
                    <a:pt x="558" y="1074"/>
                  </a:lnTo>
                  <a:lnTo>
                    <a:pt x="592" y="1070"/>
                  </a:lnTo>
                  <a:lnTo>
                    <a:pt x="636" y="1068"/>
                  </a:lnTo>
                  <a:lnTo>
                    <a:pt x="744" y="1064"/>
                  </a:lnTo>
                  <a:lnTo>
                    <a:pt x="838" y="1062"/>
                  </a:lnTo>
                  <a:lnTo>
                    <a:pt x="870" y="1062"/>
                  </a:lnTo>
                  <a:lnTo>
                    <a:pt x="882" y="1060"/>
                  </a:lnTo>
                  <a:lnTo>
                    <a:pt x="882" y="1060"/>
                  </a:lnTo>
                  <a:lnTo>
                    <a:pt x="892" y="1058"/>
                  </a:lnTo>
                  <a:lnTo>
                    <a:pt x="900" y="1054"/>
                  </a:lnTo>
                  <a:lnTo>
                    <a:pt x="908" y="1050"/>
                  </a:lnTo>
                  <a:lnTo>
                    <a:pt x="916" y="1044"/>
                  </a:lnTo>
                  <a:lnTo>
                    <a:pt x="920" y="1034"/>
                  </a:lnTo>
                  <a:lnTo>
                    <a:pt x="922" y="1020"/>
                  </a:lnTo>
                  <a:lnTo>
                    <a:pt x="920" y="1002"/>
                  </a:lnTo>
                  <a:lnTo>
                    <a:pt x="920" y="1002"/>
                  </a:lnTo>
                  <a:lnTo>
                    <a:pt x="912" y="956"/>
                  </a:lnTo>
                  <a:lnTo>
                    <a:pt x="900" y="868"/>
                  </a:lnTo>
                  <a:lnTo>
                    <a:pt x="866" y="628"/>
                  </a:lnTo>
                  <a:lnTo>
                    <a:pt x="824" y="296"/>
                  </a:lnTo>
                  <a:lnTo>
                    <a:pt x="984" y="278"/>
                  </a:lnTo>
                  <a:lnTo>
                    <a:pt x="904" y="208"/>
                  </a:lnTo>
                  <a:lnTo>
                    <a:pt x="904" y="208"/>
                  </a:lnTo>
                  <a:lnTo>
                    <a:pt x="862" y="180"/>
                  </a:lnTo>
                  <a:lnTo>
                    <a:pt x="830" y="158"/>
                  </a:lnTo>
                  <a:lnTo>
                    <a:pt x="812" y="148"/>
                  </a:lnTo>
                  <a:lnTo>
                    <a:pt x="812" y="148"/>
                  </a:lnTo>
                  <a:lnTo>
                    <a:pt x="798" y="142"/>
                  </a:lnTo>
                  <a:lnTo>
                    <a:pt x="774" y="130"/>
                  </a:lnTo>
                  <a:lnTo>
                    <a:pt x="748" y="114"/>
                  </a:lnTo>
                  <a:lnTo>
                    <a:pt x="738" y="106"/>
                  </a:lnTo>
                  <a:lnTo>
                    <a:pt x="732" y="98"/>
                  </a:lnTo>
                  <a:lnTo>
                    <a:pt x="732" y="98"/>
                  </a:lnTo>
                  <a:lnTo>
                    <a:pt x="722" y="84"/>
                  </a:lnTo>
                  <a:lnTo>
                    <a:pt x="714" y="68"/>
                  </a:lnTo>
                  <a:lnTo>
                    <a:pt x="706" y="44"/>
                  </a:lnTo>
                  <a:lnTo>
                    <a:pt x="698" y="0"/>
                  </a:lnTo>
                  <a:lnTo>
                    <a:pt x="694" y="214"/>
                  </a:lnTo>
                  <a:lnTo>
                    <a:pt x="420" y="222"/>
                  </a:lnTo>
                  <a:lnTo>
                    <a:pt x="420" y="222"/>
                  </a:lnTo>
                  <a:lnTo>
                    <a:pt x="418" y="292"/>
                  </a:lnTo>
                  <a:lnTo>
                    <a:pt x="416" y="376"/>
                  </a:lnTo>
                  <a:lnTo>
                    <a:pt x="416" y="376"/>
                  </a:lnTo>
                  <a:lnTo>
                    <a:pt x="414" y="382"/>
                  </a:lnTo>
                  <a:lnTo>
                    <a:pt x="410" y="396"/>
                  </a:lnTo>
                  <a:lnTo>
                    <a:pt x="408" y="406"/>
                  </a:lnTo>
                  <a:lnTo>
                    <a:pt x="402" y="414"/>
                  </a:lnTo>
                  <a:lnTo>
                    <a:pt x="396" y="422"/>
                  </a:lnTo>
                  <a:lnTo>
                    <a:pt x="388" y="426"/>
                  </a:lnTo>
                  <a:lnTo>
                    <a:pt x="388" y="426"/>
                  </a:lnTo>
                  <a:lnTo>
                    <a:pt x="366" y="446"/>
                  </a:lnTo>
                  <a:lnTo>
                    <a:pt x="348" y="460"/>
                  </a:lnTo>
                  <a:lnTo>
                    <a:pt x="342" y="468"/>
                  </a:lnTo>
                  <a:lnTo>
                    <a:pt x="340" y="474"/>
                  </a:lnTo>
                  <a:lnTo>
                    <a:pt x="340" y="474"/>
                  </a:lnTo>
                  <a:lnTo>
                    <a:pt x="336" y="490"/>
                  </a:lnTo>
                  <a:lnTo>
                    <a:pt x="336" y="512"/>
                  </a:lnTo>
                  <a:lnTo>
                    <a:pt x="338" y="534"/>
                  </a:lnTo>
                  <a:lnTo>
                    <a:pt x="340" y="548"/>
                  </a:lnTo>
                  <a:lnTo>
                    <a:pt x="340" y="548"/>
                  </a:lnTo>
                  <a:lnTo>
                    <a:pt x="338" y="554"/>
                  </a:lnTo>
                  <a:lnTo>
                    <a:pt x="334" y="568"/>
                  </a:lnTo>
                  <a:lnTo>
                    <a:pt x="328" y="584"/>
                  </a:lnTo>
                  <a:lnTo>
                    <a:pt x="322" y="592"/>
                  </a:lnTo>
                  <a:lnTo>
                    <a:pt x="316" y="598"/>
                  </a:lnTo>
                  <a:lnTo>
                    <a:pt x="4" y="574"/>
                  </a:lnTo>
                  <a:lnTo>
                    <a:pt x="4" y="574"/>
                  </a:lnTo>
                  <a:lnTo>
                    <a:pt x="0" y="580"/>
                  </a:lnTo>
                  <a:lnTo>
                    <a:pt x="0" y="586"/>
                  </a:lnTo>
                  <a:lnTo>
                    <a:pt x="4" y="594"/>
                  </a:lnTo>
                  <a:lnTo>
                    <a:pt x="4" y="594"/>
                  </a:lnTo>
                  <a:lnTo>
                    <a:pt x="10" y="612"/>
                  </a:lnTo>
                  <a:lnTo>
                    <a:pt x="12" y="620"/>
                  </a:lnTo>
                  <a:lnTo>
                    <a:pt x="14" y="628"/>
                  </a:lnTo>
                  <a:lnTo>
                    <a:pt x="14" y="628"/>
                  </a:lnTo>
                  <a:lnTo>
                    <a:pt x="14" y="636"/>
                  </a:lnTo>
                  <a:lnTo>
                    <a:pt x="16" y="640"/>
                  </a:lnTo>
                  <a:lnTo>
                    <a:pt x="20" y="642"/>
                  </a:lnTo>
                  <a:lnTo>
                    <a:pt x="24" y="640"/>
                  </a:lnTo>
                  <a:lnTo>
                    <a:pt x="24" y="640"/>
                  </a:lnTo>
                  <a:lnTo>
                    <a:pt x="38" y="640"/>
                  </a:lnTo>
                  <a:lnTo>
                    <a:pt x="60" y="644"/>
                  </a:lnTo>
                  <a:lnTo>
                    <a:pt x="70" y="648"/>
                  </a:lnTo>
                  <a:lnTo>
                    <a:pt x="76" y="652"/>
                  </a:lnTo>
                  <a:lnTo>
                    <a:pt x="80" y="654"/>
                  </a:lnTo>
                  <a:lnTo>
                    <a:pt x="80" y="658"/>
                  </a:lnTo>
                  <a:lnTo>
                    <a:pt x="80" y="660"/>
                  </a:lnTo>
                  <a:lnTo>
                    <a:pt x="78" y="664"/>
                  </a:lnTo>
                  <a:lnTo>
                    <a:pt x="78" y="664"/>
                  </a:lnTo>
                  <a:lnTo>
                    <a:pt x="74" y="670"/>
                  </a:lnTo>
                  <a:lnTo>
                    <a:pt x="72" y="676"/>
                  </a:lnTo>
                  <a:lnTo>
                    <a:pt x="72" y="684"/>
                  </a:lnTo>
                  <a:lnTo>
                    <a:pt x="72" y="694"/>
                  </a:lnTo>
                  <a:lnTo>
                    <a:pt x="72" y="698"/>
                  </a:lnTo>
                  <a:lnTo>
                    <a:pt x="68" y="702"/>
                  </a:lnTo>
                  <a:lnTo>
                    <a:pt x="68" y="702"/>
                  </a:lnTo>
                  <a:lnTo>
                    <a:pt x="60" y="710"/>
                  </a:lnTo>
                  <a:lnTo>
                    <a:pt x="56" y="714"/>
                  </a:lnTo>
                  <a:lnTo>
                    <a:pt x="56" y="720"/>
                  </a:lnTo>
                  <a:lnTo>
                    <a:pt x="60" y="732"/>
                  </a:lnTo>
                  <a:lnTo>
                    <a:pt x="60" y="732"/>
                  </a:lnTo>
                  <a:lnTo>
                    <a:pt x="68" y="760"/>
                  </a:lnTo>
                  <a:lnTo>
                    <a:pt x="76" y="782"/>
                  </a:lnTo>
                  <a:lnTo>
                    <a:pt x="76" y="782"/>
                  </a:lnTo>
                  <a:lnTo>
                    <a:pt x="84" y="800"/>
                  </a:lnTo>
                  <a:lnTo>
                    <a:pt x="94" y="826"/>
                  </a:lnTo>
                  <a:lnTo>
                    <a:pt x="98" y="840"/>
                  </a:lnTo>
                  <a:lnTo>
                    <a:pt x="102" y="854"/>
                  </a:lnTo>
                  <a:lnTo>
                    <a:pt x="102" y="866"/>
                  </a:lnTo>
                  <a:lnTo>
                    <a:pt x="100" y="874"/>
                  </a:lnTo>
                  <a:lnTo>
                    <a:pt x="100" y="874"/>
                  </a:lnTo>
                  <a:lnTo>
                    <a:pt x="80" y="912"/>
                  </a:lnTo>
                  <a:lnTo>
                    <a:pt x="72" y="930"/>
                  </a:lnTo>
                  <a:lnTo>
                    <a:pt x="66" y="946"/>
                  </a:lnTo>
                  <a:lnTo>
                    <a:pt x="66" y="946"/>
                  </a:lnTo>
                  <a:lnTo>
                    <a:pt x="64" y="960"/>
                  </a:lnTo>
                  <a:lnTo>
                    <a:pt x="66" y="976"/>
                  </a:lnTo>
                  <a:lnTo>
                    <a:pt x="68" y="994"/>
                  </a:lnTo>
                  <a:lnTo>
                    <a:pt x="68" y="994"/>
                  </a:lnTo>
                  <a:lnTo>
                    <a:pt x="90" y="984"/>
                  </a:lnTo>
                  <a:lnTo>
                    <a:pt x="110" y="974"/>
                  </a:lnTo>
                  <a:lnTo>
                    <a:pt x="130" y="968"/>
                  </a:lnTo>
                  <a:lnTo>
                    <a:pt x="130" y="968"/>
                  </a:lnTo>
                  <a:lnTo>
                    <a:pt x="142" y="964"/>
                  </a:lnTo>
                  <a:lnTo>
                    <a:pt x="154" y="960"/>
                  </a:lnTo>
                  <a:lnTo>
                    <a:pt x="166" y="956"/>
                  </a:lnTo>
                  <a:lnTo>
                    <a:pt x="178" y="958"/>
                  </a:lnTo>
                  <a:lnTo>
                    <a:pt x="178" y="958"/>
                  </a:lnTo>
                  <a:lnTo>
                    <a:pt x="210" y="964"/>
                  </a:lnTo>
                  <a:lnTo>
                    <a:pt x="216" y="968"/>
                  </a:lnTo>
                  <a:lnTo>
                    <a:pt x="222" y="970"/>
                  </a:lnTo>
                  <a:lnTo>
                    <a:pt x="226" y="976"/>
                  </a:lnTo>
                  <a:lnTo>
                    <a:pt x="230" y="980"/>
                  </a:lnTo>
                  <a:lnTo>
                    <a:pt x="230" y="980"/>
                  </a:lnTo>
                  <a:lnTo>
                    <a:pt x="230" y="990"/>
                  </a:lnTo>
                  <a:lnTo>
                    <a:pt x="232" y="990"/>
                  </a:lnTo>
                  <a:lnTo>
                    <a:pt x="234" y="992"/>
                  </a:lnTo>
                  <a:lnTo>
                    <a:pt x="240" y="992"/>
                  </a:lnTo>
                  <a:lnTo>
                    <a:pt x="254" y="992"/>
                  </a:lnTo>
                  <a:lnTo>
                    <a:pt x="254" y="992"/>
                  </a:lnTo>
                  <a:lnTo>
                    <a:pt x="270" y="996"/>
                  </a:lnTo>
                  <a:lnTo>
                    <a:pt x="284" y="1000"/>
                  </a:lnTo>
                  <a:lnTo>
                    <a:pt x="294" y="1006"/>
                  </a:lnTo>
                  <a:lnTo>
                    <a:pt x="298" y="1008"/>
                  </a:lnTo>
                  <a:lnTo>
                    <a:pt x="300" y="1012"/>
                  </a:lnTo>
                  <a:lnTo>
                    <a:pt x="300" y="1012"/>
                  </a:lnTo>
                  <a:lnTo>
                    <a:pt x="310" y="1042"/>
                  </a:lnTo>
                  <a:lnTo>
                    <a:pt x="318" y="1058"/>
                  </a:lnTo>
                  <a:lnTo>
                    <a:pt x="328" y="1072"/>
                  </a:lnTo>
                  <a:lnTo>
                    <a:pt x="328" y="1072"/>
                  </a:lnTo>
                  <a:lnTo>
                    <a:pt x="338" y="1086"/>
                  </a:lnTo>
                  <a:lnTo>
                    <a:pt x="352" y="1096"/>
                  </a:lnTo>
                  <a:lnTo>
                    <a:pt x="360" y="1100"/>
                  </a:lnTo>
                  <a:lnTo>
                    <a:pt x="366" y="1102"/>
                  </a:lnTo>
                  <a:lnTo>
                    <a:pt x="374" y="1102"/>
                  </a:lnTo>
                  <a:lnTo>
                    <a:pt x="378" y="1100"/>
                  </a:lnTo>
                  <a:lnTo>
                    <a:pt x="378" y="110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13" name="Freeform 1877">
              <a:extLst>
                <a:ext uri="{FF2B5EF4-FFF2-40B4-BE49-F238E27FC236}">
                  <a16:creationId xmlns:a16="http://schemas.microsoft.com/office/drawing/2014/main" id="{75D07C2C-0A99-13B3-3B8C-66894BF68D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2791" y="2646720"/>
              <a:ext cx="390192" cy="324181"/>
            </a:xfrm>
            <a:custGeom>
              <a:avLst/>
              <a:gdLst/>
              <a:ahLst/>
              <a:cxnLst>
                <a:cxn ang="0">
                  <a:pos x="438" y="380"/>
                </a:cxn>
                <a:cxn ang="0">
                  <a:pos x="406" y="374"/>
                </a:cxn>
                <a:cxn ang="0">
                  <a:pos x="312" y="342"/>
                </a:cxn>
                <a:cxn ang="0">
                  <a:pos x="246" y="336"/>
                </a:cxn>
                <a:cxn ang="0">
                  <a:pos x="186" y="334"/>
                </a:cxn>
                <a:cxn ang="0">
                  <a:pos x="144" y="338"/>
                </a:cxn>
                <a:cxn ang="0">
                  <a:pos x="114" y="348"/>
                </a:cxn>
                <a:cxn ang="0">
                  <a:pos x="84" y="360"/>
                </a:cxn>
                <a:cxn ang="0">
                  <a:pos x="72" y="364"/>
                </a:cxn>
                <a:cxn ang="0">
                  <a:pos x="56" y="354"/>
                </a:cxn>
                <a:cxn ang="0">
                  <a:pos x="46" y="332"/>
                </a:cxn>
                <a:cxn ang="0">
                  <a:pos x="28" y="318"/>
                </a:cxn>
                <a:cxn ang="0">
                  <a:pos x="22" y="302"/>
                </a:cxn>
                <a:cxn ang="0">
                  <a:pos x="32" y="286"/>
                </a:cxn>
                <a:cxn ang="0">
                  <a:pos x="48" y="268"/>
                </a:cxn>
                <a:cxn ang="0">
                  <a:pos x="50" y="246"/>
                </a:cxn>
                <a:cxn ang="0">
                  <a:pos x="34" y="238"/>
                </a:cxn>
                <a:cxn ang="0">
                  <a:pos x="34" y="228"/>
                </a:cxn>
                <a:cxn ang="0">
                  <a:pos x="26" y="218"/>
                </a:cxn>
                <a:cxn ang="0">
                  <a:pos x="12" y="202"/>
                </a:cxn>
                <a:cxn ang="0">
                  <a:pos x="0" y="166"/>
                </a:cxn>
                <a:cxn ang="0">
                  <a:pos x="4" y="140"/>
                </a:cxn>
                <a:cxn ang="0">
                  <a:pos x="20" y="122"/>
                </a:cxn>
                <a:cxn ang="0">
                  <a:pos x="50" y="96"/>
                </a:cxn>
                <a:cxn ang="0">
                  <a:pos x="56" y="82"/>
                </a:cxn>
                <a:cxn ang="0">
                  <a:pos x="62" y="40"/>
                </a:cxn>
                <a:cxn ang="0">
                  <a:pos x="120" y="14"/>
                </a:cxn>
                <a:cxn ang="0">
                  <a:pos x="140" y="8"/>
                </a:cxn>
                <a:cxn ang="0">
                  <a:pos x="162" y="0"/>
                </a:cxn>
                <a:cxn ang="0">
                  <a:pos x="216" y="14"/>
                </a:cxn>
                <a:cxn ang="0">
                  <a:pos x="222" y="26"/>
                </a:cxn>
                <a:cxn ang="0">
                  <a:pos x="232" y="38"/>
                </a:cxn>
                <a:cxn ang="0">
                  <a:pos x="248" y="38"/>
                </a:cxn>
                <a:cxn ang="0">
                  <a:pos x="288" y="50"/>
                </a:cxn>
                <a:cxn ang="0">
                  <a:pos x="302" y="82"/>
                </a:cxn>
                <a:cxn ang="0">
                  <a:pos x="322" y="118"/>
                </a:cxn>
                <a:cxn ang="0">
                  <a:pos x="336" y="136"/>
                </a:cxn>
                <a:cxn ang="0">
                  <a:pos x="360" y="146"/>
                </a:cxn>
                <a:cxn ang="0">
                  <a:pos x="376" y="138"/>
                </a:cxn>
                <a:cxn ang="0">
                  <a:pos x="388" y="128"/>
                </a:cxn>
                <a:cxn ang="0">
                  <a:pos x="390" y="150"/>
                </a:cxn>
                <a:cxn ang="0">
                  <a:pos x="386" y="184"/>
                </a:cxn>
                <a:cxn ang="0">
                  <a:pos x="392" y="230"/>
                </a:cxn>
                <a:cxn ang="0">
                  <a:pos x="412" y="264"/>
                </a:cxn>
                <a:cxn ang="0">
                  <a:pos x="450" y="326"/>
                </a:cxn>
                <a:cxn ang="0">
                  <a:pos x="456" y="356"/>
                </a:cxn>
                <a:cxn ang="0">
                  <a:pos x="456" y="374"/>
                </a:cxn>
              </a:cxnLst>
              <a:rect l="0" t="0" r="r" b="b"/>
              <a:pathLst>
                <a:path w="458" h="380">
                  <a:moveTo>
                    <a:pt x="452" y="378"/>
                  </a:moveTo>
                  <a:lnTo>
                    <a:pt x="452" y="378"/>
                  </a:lnTo>
                  <a:lnTo>
                    <a:pt x="438" y="380"/>
                  </a:lnTo>
                  <a:lnTo>
                    <a:pt x="422" y="378"/>
                  </a:lnTo>
                  <a:lnTo>
                    <a:pt x="406" y="374"/>
                  </a:lnTo>
                  <a:lnTo>
                    <a:pt x="406" y="374"/>
                  </a:lnTo>
                  <a:lnTo>
                    <a:pt x="362" y="360"/>
                  </a:lnTo>
                  <a:lnTo>
                    <a:pt x="312" y="342"/>
                  </a:lnTo>
                  <a:lnTo>
                    <a:pt x="312" y="342"/>
                  </a:lnTo>
                  <a:lnTo>
                    <a:pt x="290" y="338"/>
                  </a:lnTo>
                  <a:lnTo>
                    <a:pt x="270" y="336"/>
                  </a:lnTo>
                  <a:lnTo>
                    <a:pt x="246" y="336"/>
                  </a:lnTo>
                  <a:lnTo>
                    <a:pt x="208" y="334"/>
                  </a:lnTo>
                  <a:lnTo>
                    <a:pt x="208" y="334"/>
                  </a:lnTo>
                  <a:lnTo>
                    <a:pt x="186" y="334"/>
                  </a:lnTo>
                  <a:lnTo>
                    <a:pt x="168" y="334"/>
                  </a:lnTo>
                  <a:lnTo>
                    <a:pt x="154" y="336"/>
                  </a:lnTo>
                  <a:lnTo>
                    <a:pt x="144" y="338"/>
                  </a:lnTo>
                  <a:lnTo>
                    <a:pt x="126" y="344"/>
                  </a:lnTo>
                  <a:lnTo>
                    <a:pt x="114" y="348"/>
                  </a:lnTo>
                  <a:lnTo>
                    <a:pt x="114" y="348"/>
                  </a:lnTo>
                  <a:lnTo>
                    <a:pt x="102" y="352"/>
                  </a:lnTo>
                  <a:lnTo>
                    <a:pt x="92" y="356"/>
                  </a:lnTo>
                  <a:lnTo>
                    <a:pt x="84" y="360"/>
                  </a:lnTo>
                  <a:lnTo>
                    <a:pt x="80" y="364"/>
                  </a:lnTo>
                  <a:lnTo>
                    <a:pt x="80" y="364"/>
                  </a:lnTo>
                  <a:lnTo>
                    <a:pt x="72" y="364"/>
                  </a:lnTo>
                  <a:lnTo>
                    <a:pt x="66" y="362"/>
                  </a:lnTo>
                  <a:lnTo>
                    <a:pt x="60" y="358"/>
                  </a:lnTo>
                  <a:lnTo>
                    <a:pt x="56" y="354"/>
                  </a:lnTo>
                  <a:lnTo>
                    <a:pt x="56" y="354"/>
                  </a:lnTo>
                  <a:lnTo>
                    <a:pt x="46" y="332"/>
                  </a:lnTo>
                  <a:lnTo>
                    <a:pt x="46" y="332"/>
                  </a:lnTo>
                  <a:lnTo>
                    <a:pt x="42" y="328"/>
                  </a:lnTo>
                  <a:lnTo>
                    <a:pt x="38" y="324"/>
                  </a:lnTo>
                  <a:lnTo>
                    <a:pt x="28" y="318"/>
                  </a:lnTo>
                  <a:lnTo>
                    <a:pt x="22" y="310"/>
                  </a:lnTo>
                  <a:lnTo>
                    <a:pt x="20" y="306"/>
                  </a:lnTo>
                  <a:lnTo>
                    <a:pt x="22" y="302"/>
                  </a:lnTo>
                  <a:lnTo>
                    <a:pt x="22" y="302"/>
                  </a:lnTo>
                  <a:lnTo>
                    <a:pt x="26" y="294"/>
                  </a:lnTo>
                  <a:lnTo>
                    <a:pt x="32" y="286"/>
                  </a:lnTo>
                  <a:lnTo>
                    <a:pt x="44" y="274"/>
                  </a:lnTo>
                  <a:lnTo>
                    <a:pt x="44" y="274"/>
                  </a:lnTo>
                  <a:lnTo>
                    <a:pt x="48" y="268"/>
                  </a:lnTo>
                  <a:lnTo>
                    <a:pt x="52" y="260"/>
                  </a:lnTo>
                  <a:lnTo>
                    <a:pt x="52" y="250"/>
                  </a:lnTo>
                  <a:lnTo>
                    <a:pt x="50" y="246"/>
                  </a:lnTo>
                  <a:lnTo>
                    <a:pt x="46" y="244"/>
                  </a:lnTo>
                  <a:lnTo>
                    <a:pt x="46" y="244"/>
                  </a:lnTo>
                  <a:lnTo>
                    <a:pt x="34" y="238"/>
                  </a:lnTo>
                  <a:lnTo>
                    <a:pt x="32" y="236"/>
                  </a:lnTo>
                  <a:lnTo>
                    <a:pt x="34" y="228"/>
                  </a:lnTo>
                  <a:lnTo>
                    <a:pt x="34" y="228"/>
                  </a:lnTo>
                  <a:lnTo>
                    <a:pt x="34" y="226"/>
                  </a:lnTo>
                  <a:lnTo>
                    <a:pt x="32" y="222"/>
                  </a:lnTo>
                  <a:lnTo>
                    <a:pt x="26" y="218"/>
                  </a:lnTo>
                  <a:lnTo>
                    <a:pt x="18" y="214"/>
                  </a:lnTo>
                  <a:lnTo>
                    <a:pt x="14" y="208"/>
                  </a:lnTo>
                  <a:lnTo>
                    <a:pt x="12" y="202"/>
                  </a:lnTo>
                  <a:lnTo>
                    <a:pt x="12" y="202"/>
                  </a:lnTo>
                  <a:lnTo>
                    <a:pt x="4" y="186"/>
                  </a:lnTo>
                  <a:lnTo>
                    <a:pt x="0" y="166"/>
                  </a:lnTo>
                  <a:lnTo>
                    <a:pt x="0" y="158"/>
                  </a:lnTo>
                  <a:lnTo>
                    <a:pt x="2" y="148"/>
                  </a:lnTo>
                  <a:lnTo>
                    <a:pt x="4" y="140"/>
                  </a:lnTo>
                  <a:lnTo>
                    <a:pt x="10" y="132"/>
                  </a:lnTo>
                  <a:lnTo>
                    <a:pt x="10" y="132"/>
                  </a:lnTo>
                  <a:lnTo>
                    <a:pt x="20" y="122"/>
                  </a:lnTo>
                  <a:lnTo>
                    <a:pt x="30" y="114"/>
                  </a:lnTo>
                  <a:lnTo>
                    <a:pt x="40" y="106"/>
                  </a:lnTo>
                  <a:lnTo>
                    <a:pt x="50" y="96"/>
                  </a:lnTo>
                  <a:lnTo>
                    <a:pt x="50" y="96"/>
                  </a:lnTo>
                  <a:lnTo>
                    <a:pt x="52" y="90"/>
                  </a:lnTo>
                  <a:lnTo>
                    <a:pt x="56" y="82"/>
                  </a:lnTo>
                  <a:lnTo>
                    <a:pt x="60" y="64"/>
                  </a:lnTo>
                  <a:lnTo>
                    <a:pt x="62" y="40"/>
                  </a:lnTo>
                  <a:lnTo>
                    <a:pt x="62" y="40"/>
                  </a:lnTo>
                  <a:lnTo>
                    <a:pt x="88" y="28"/>
                  </a:lnTo>
                  <a:lnTo>
                    <a:pt x="106" y="20"/>
                  </a:lnTo>
                  <a:lnTo>
                    <a:pt x="120" y="14"/>
                  </a:lnTo>
                  <a:lnTo>
                    <a:pt x="120" y="14"/>
                  </a:lnTo>
                  <a:lnTo>
                    <a:pt x="128" y="12"/>
                  </a:lnTo>
                  <a:lnTo>
                    <a:pt x="140" y="8"/>
                  </a:lnTo>
                  <a:lnTo>
                    <a:pt x="154" y="4"/>
                  </a:lnTo>
                  <a:lnTo>
                    <a:pt x="162" y="0"/>
                  </a:lnTo>
                  <a:lnTo>
                    <a:pt x="162" y="0"/>
                  </a:lnTo>
                  <a:lnTo>
                    <a:pt x="190" y="6"/>
                  </a:lnTo>
                  <a:lnTo>
                    <a:pt x="206" y="12"/>
                  </a:lnTo>
                  <a:lnTo>
                    <a:pt x="216" y="14"/>
                  </a:lnTo>
                  <a:lnTo>
                    <a:pt x="216" y="14"/>
                  </a:lnTo>
                  <a:lnTo>
                    <a:pt x="218" y="20"/>
                  </a:lnTo>
                  <a:lnTo>
                    <a:pt x="222" y="26"/>
                  </a:lnTo>
                  <a:lnTo>
                    <a:pt x="224" y="34"/>
                  </a:lnTo>
                  <a:lnTo>
                    <a:pt x="224" y="34"/>
                  </a:lnTo>
                  <a:lnTo>
                    <a:pt x="232" y="38"/>
                  </a:lnTo>
                  <a:lnTo>
                    <a:pt x="240" y="40"/>
                  </a:lnTo>
                  <a:lnTo>
                    <a:pt x="248" y="38"/>
                  </a:lnTo>
                  <a:lnTo>
                    <a:pt x="248" y="38"/>
                  </a:lnTo>
                  <a:lnTo>
                    <a:pt x="258" y="40"/>
                  </a:lnTo>
                  <a:lnTo>
                    <a:pt x="270" y="44"/>
                  </a:lnTo>
                  <a:lnTo>
                    <a:pt x="288" y="50"/>
                  </a:lnTo>
                  <a:lnTo>
                    <a:pt x="288" y="50"/>
                  </a:lnTo>
                  <a:lnTo>
                    <a:pt x="294" y="62"/>
                  </a:lnTo>
                  <a:lnTo>
                    <a:pt x="302" y="82"/>
                  </a:lnTo>
                  <a:lnTo>
                    <a:pt x="312" y="104"/>
                  </a:lnTo>
                  <a:lnTo>
                    <a:pt x="316" y="114"/>
                  </a:lnTo>
                  <a:lnTo>
                    <a:pt x="322" y="118"/>
                  </a:lnTo>
                  <a:lnTo>
                    <a:pt x="322" y="118"/>
                  </a:lnTo>
                  <a:lnTo>
                    <a:pt x="328" y="128"/>
                  </a:lnTo>
                  <a:lnTo>
                    <a:pt x="336" y="136"/>
                  </a:lnTo>
                  <a:lnTo>
                    <a:pt x="342" y="140"/>
                  </a:lnTo>
                  <a:lnTo>
                    <a:pt x="350" y="144"/>
                  </a:lnTo>
                  <a:lnTo>
                    <a:pt x="360" y="146"/>
                  </a:lnTo>
                  <a:lnTo>
                    <a:pt x="372" y="146"/>
                  </a:lnTo>
                  <a:lnTo>
                    <a:pt x="372" y="146"/>
                  </a:lnTo>
                  <a:lnTo>
                    <a:pt x="376" y="138"/>
                  </a:lnTo>
                  <a:lnTo>
                    <a:pt x="382" y="132"/>
                  </a:lnTo>
                  <a:lnTo>
                    <a:pt x="388" y="128"/>
                  </a:lnTo>
                  <a:lnTo>
                    <a:pt x="388" y="128"/>
                  </a:lnTo>
                  <a:lnTo>
                    <a:pt x="392" y="128"/>
                  </a:lnTo>
                  <a:lnTo>
                    <a:pt x="394" y="130"/>
                  </a:lnTo>
                  <a:lnTo>
                    <a:pt x="390" y="150"/>
                  </a:lnTo>
                  <a:lnTo>
                    <a:pt x="390" y="150"/>
                  </a:lnTo>
                  <a:lnTo>
                    <a:pt x="388" y="172"/>
                  </a:lnTo>
                  <a:lnTo>
                    <a:pt x="386" y="184"/>
                  </a:lnTo>
                  <a:lnTo>
                    <a:pt x="386" y="198"/>
                  </a:lnTo>
                  <a:lnTo>
                    <a:pt x="388" y="214"/>
                  </a:lnTo>
                  <a:lnTo>
                    <a:pt x="392" y="230"/>
                  </a:lnTo>
                  <a:lnTo>
                    <a:pt x="400" y="248"/>
                  </a:lnTo>
                  <a:lnTo>
                    <a:pt x="412" y="264"/>
                  </a:lnTo>
                  <a:lnTo>
                    <a:pt x="412" y="264"/>
                  </a:lnTo>
                  <a:lnTo>
                    <a:pt x="444" y="302"/>
                  </a:lnTo>
                  <a:lnTo>
                    <a:pt x="448" y="312"/>
                  </a:lnTo>
                  <a:lnTo>
                    <a:pt x="450" y="326"/>
                  </a:lnTo>
                  <a:lnTo>
                    <a:pt x="450" y="326"/>
                  </a:lnTo>
                  <a:lnTo>
                    <a:pt x="452" y="342"/>
                  </a:lnTo>
                  <a:lnTo>
                    <a:pt x="456" y="356"/>
                  </a:lnTo>
                  <a:lnTo>
                    <a:pt x="458" y="364"/>
                  </a:lnTo>
                  <a:lnTo>
                    <a:pt x="458" y="368"/>
                  </a:lnTo>
                  <a:lnTo>
                    <a:pt x="456" y="374"/>
                  </a:lnTo>
                  <a:lnTo>
                    <a:pt x="452" y="378"/>
                  </a:lnTo>
                  <a:lnTo>
                    <a:pt x="452" y="378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14" name="Freeform 1878">
              <a:extLst>
                <a:ext uri="{FF2B5EF4-FFF2-40B4-BE49-F238E27FC236}">
                  <a16:creationId xmlns:a16="http://schemas.microsoft.com/office/drawing/2014/main" id="{7E131CBA-F458-3BF1-1A2C-C2E407574B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0267" y="2929829"/>
              <a:ext cx="174559" cy="110018"/>
            </a:xfrm>
            <a:custGeom>
              <a:avLst/>
              <a:gdLst/>
              <a:ahLst/>
              <a:cxnLst>
                <a:cxn ang="0">
                  <a:pos x="68" y="124"/>
                </a:cxn>
                <a:cxn ang="0">
                  <a:pos x="68" y="124"/>
                </a:cxn>
                <a:cxn ang="0">
                  <a:pos x="68" y="120"/>
                </a:cxn>
                <a:cxn ang="0">
                  <a:pos x="64" y="100"/>
                </a:cxn>
                <a:cxn ang="0">
                  <a:pos x="64" y="100"/>
                </a:cxn>
                <a:cxn ang="0">
                  <a:pos x="56" y="68"/>
                </a:cxn>
                <a:cxn ang="0">
                  <a:pos x="52" y="56"/>
                </a:cxn>
                <a:cxn ang="0">
                  <a:pos x="48" y="54"/>
                </a:cxn>
                <a:cxn ang="0">
                  <a:pos x="46" y="54"/>
                </a:cxn>
                <a:cxn ang="0">
                  <a:pos x="46" y="54"/>
                </a:cxn>
                <a:cxn ang="0">
                  <a:pos x="30" y="62"/>
                </a:cxn>
                <a:cxn ang="0">
                  <a:pos x="24" y="64"/>
                </a:cxn>
                <a:cxn ang="0">
                  <a:pos x="20" y="62"/>
                </a:cxn>
                <a:cxn ang="0">
                  <a:pos x="20" y="62"/>
                </a:cxn>
                <a:cxn ang="0">
                  <a:pos x="18" y="60"/>
                </a:cxn>
                <a:cxn ang="0">
                  <a:pos x="16" y="56"/>
                </a:cxn>
                <a:cxn ang="0">
                  <a:pos x="18" y="48"/>
                </a:cxn>
                <a:cxn ang="0">
                  <a:pos x="18" y="48"/>
                </a:cxn>
                <a:cxn ang="0">
                  <a:pos x="18" y="48"/>
                </a:cxn>
                <a:cxn ang="0">
                  <a:pos x="16" y="44"/>
                </a:cxn>
                <a:cxn ang="0">
                  <a:pos x="10" y="38"/>
                </a:cxn>
                <a:cxn ang="0">
                  <a:pos x="0" y="32"/>
                </a:cxn>
                <a:cxn ang="0">
                  <a:pos x="0" y="32"/>
                </a:cxn>
                <a:cxn ang="0">
                  <a:pos x="10" y="26"/>
                </a:cxn>
                <a:cxn ang="0">
                  <a:pos x="20" y="20"/>
                </a:cxn>
                <a:cxn ang="0">
                  <a:pos x="34" y="16"/>
                </a:cxn>
                <a:cxn ang="0">
                  <a:pos x="34" y="16"/>
                </a:cxn>
                <a:cxn ang="0">
                  <a:pos x="46" y="12"/>
                </a:cxn>
                <a:cxn ang="0">
                  <a:pos x="60" y="6"/>
                </a:cxn>
                <a:cxn ang="0">
                  <a:pos x="76" y="2"/>
                </a:cxn>
                <a:cxn ang="0">
                  <a:pos x="94" y="0"/>
                </a:cxn>
                <a:cxn ang="0">
                  <a:pos x="94" y="0"/>
                </a:cxn>
                <a:cxn ang="0">
                  <a:pos x="138" y="4"/>
                </a:cxn>
                <a:cxn ang="0">
                  <a:pos x="162" y="4"/>
                </a:cxn>
                <a:cxn ang="0">
                  <a:pos x="184" y="4"/>
                </a:cxn>
                <a:cxn ang="0">
                  <a:pos x="204" y="6"/>
                </a:cxn>
                <a:cxn ang="0">
                  <a:pos x="204" y="6"/>
                </a:cxn>
                <a:cxn ang="0">
                  <a:pos x="204" y="8"/>
                </a:cxn>
                <a:cxn ang="0">
                  <a:pos x="204" y="10"/>
                </a:cxn>
                <a:cxn ang="0">
                  <a:pos x="202" y="16"/>
                </a:cxn>
                <a:cxn ang="0">
                  <a:pos x="192" y="26"/>
                </a:cxn>
                <a:cxn ang="0">
                  <a:pos x="192" y="26"/>
                </a:cxn>
                <a:cxn ang="0">
                  <a:pos x="182" y="34"/>
                </a:cxn>
                <a:cxn ang="0">
                  <a:pos x="176" y="40"/>
                </a:cxn>
                <a:cxn ang="0">
                  <a:pos x="172" y="48"/>
                </a:cxn>
                <a:cxn ang="0">
                  <a:pos x="164" y="58"/>
                </a:cxn>
                <a:cxn ang="0">
                  <a:pos x="164" y="58"/>
                </a:cxn>
                <a:cxn ang="0">
                  <a:pos x="156" y="66"/>
                </a:cxn>
                <a:cxn ang="0">
                  <a:pos x="148" y="70"/>
                </a:cxn>
                <a:cxn ang="0">
                  <a:pos x="130" y="78"/>
                </a:cxn>
                <a:cxn ang="0">
                  <a:pos x="114" y="82"/>
                </a:cxn>
                <a:cxn ang="0">
                  <a:pos x="106" y="86"/>
                </a:cxn>
                <a:cxn ang="0">
                  <a:pos x="102" y="90"/>
                </a:cxn>
                <a:cxn ang="0">
                  <a:pos x="102" y="90"/>
                </a:cxn>
                <a:cxn ang="0">
                  <a:pos x="96" y="96"/>
                </a:cxn>
                <a:cxn ang="0">
                  <a:pos x="92" y="104"/>
                </a:cxn>
                <a:cxn ang="0">
                  <a:pos x="86" y="118"/>
                </a:cxn>
                <a:cxn ang="0">
                  <a:pos x="82" y="124"/>
                </a:cxn>
                <a:cxn ang="0">
                  <a:pos x="78" y="128"/>
                </a:cxn>
                <a:cxn ang="0">
                  <a:pos x="74" y="128"/>
                </a:cxn>
                <a:cxn ang="0">
                  <a:pos x="68" y="124"/>
                </a:cxn>
                <a:cxn ang="0">
                  <a:pos x="68" y="124"/>
                </a:cxn>
              </a:cxnLst>
              <a:rect l="0" t="0" r="r" b="b"/>
              <a:pathLst>
                <a:path w="204" h="128">
                  <a:moveTo>
                    <a:pt x="68" y="124"/>
                  </a:moveTo>
                  <a:lnTo>
                    <a:pt x="68" y="124"/>
                  </a:lnTo>
                  <a:lnTo>
                    <a:pt x="68" y="120"/>
                  </a:lnTo>
                  <a:lnTo>
                    <a:pt x="64" y="100"/>
                  </a:lnTo>
                  <a:lnTo>
                    <a:pt x="64" y="100"/>
                  </a:lnTo>
                  <a:lnTo>
                    <a:pt x="56" y="68"/>
                  </a:lnTo>
                  <a:lnTo>
                    <a:pt x="52" y="56"/>
                  </a:lnTo>
                  <a:lnTo>
                    <a:pt x="48" y="54"/>
                  </a:lnTo>
                  <a:lnTo>
                    <a:pt x="46" y="54"/>
                  </a:lnTo>
                  <a:lnTo>
                    <a:pt x="46" y="54"/>
                  </a:lnTo>
                  <a:lnTo>
                    <a:pt x="30" y="62"/>
                  </a:lnTo>
                  <a:lnTo>
                    <a:pt x="24" y="64"/>
                  </a:lnTo>
                  <a:lnTo>
                    <a:pt x="20" y="62"/>
                  </a:lnTo>
                  <a:lnTo>
                    <a:pt x="20" y="62"/>
                  </a:lnTo>
                  <a:lnTo>
                    <a:pt x="18" y="60"/>
                  </a:lnTo>
                  <a:lnTo>
                    <a:pt x="16" y="56"/>
                  </a:lnTo>
                  <a:lnTo>
                    <a:pt x="18" y="48"/>
                  </a:lnTo>
                  <a:lnTo>
                    <a:pt x="18" y="48"/>
                  </a:lnTo>
                  <a:lnTo>
                    <a:pt x="18" y="48"/>
                  </a:lnTo>
                  <a:lnTo>
                    <a:pt x="16" y="44"/>
                  </a:lnTo>
                  <a:lnTo>
                    <a:pt x="10" y="38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10" y="26"/>
                  </a:lnTo>
                  <a:lnTo>
                    <a:pt x="20" y="20"/>
                  </a:lnTo>
                  <a:lnTo>
                    <a:pt x="34" y="16"/>
                  </a:lnTo>
                  <a:lnTo>
                    <a:pt x="34" y="16"/>
                  </a:lnTo>
                  <a:lnTo>
                    <a:pt x="46" y="12"/>
                  </a:lnTo>
                  <a:lnTo>
                    <a:pt x="60" y="6"/>
                  </a:lnTo>
                  <a:lnTo>
                    <a:pt x="76" y="2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138" y="4"/>
                  </a:lnTo>
                  <a:lnTo>
                    <a:pt x="162" y="4"/>
                  </a:lnTo>
                  <a:lnTo>
                    <a:pt x="184" y="4"/>
                  </a:lnTo>
                  <a:lnTo>
                    <a:pt x="204" y="6"/>
                  </a:lnTo>
                  <a:lnTo>
                    <a:pt x="204" y="6"/>
                  </a:lnTo>
                  <a:lnTo>
                    <a:pt x="204" y="8"/>
                  </a:lnTo>
                  <a:lnTo>
                    <a:pt x="204" y="10"/>
                  </a:lnTo>
                  <a:lnTo>
                    <a:pt x="202" y="16"/>
                  </a:lnTo>
                  <a:lnTo>
                    <a:pt x="192" y="26"/>
                  </a:lnTo>
                  <a:lnTo>
                    <a:pt x="192" y="26"/>
                  </a:lnTo>
                  <a:lnTo>
                    <a:pt x="182" y="34"/>
                  </a:lnTo>
                  <a:lnTo>
                    <a:pt x="176" y="40"/>
                  </a:lnTo>
                  <a:lnTo>
                    <a:pt x="172" y="48"/>
                  </a:lnTo>
                  <a:lnTo>
                    <a:pt x="164" y="58"/>
                  </a:lnTo>
                  <a:lnTo>
                    <a:pt x="164" y="58"/>
                  </a:lnTo>
                  <a:lnTo>
                    <a:pt x="156" y="66"/>
                  </a:lnTo>
                  <a:lnTo>
                    <a:pt x="148" y="70"/>
                  </a:lnTo>
                  <a:lnTo>
                    <a:pt x="130" y="78"/>
                  </a:lnTo>
                  <a:lnTo>
                    <a:pt x="114" y="82"/>
                  </a:lnTo>
                  <a:lnTo>
                    <a:pt x="106" y="86"/>
                  </a:lnTo>
                  <a:lnTo>
                    <a:pt x="102" y="90"/>
                  </a:lnTo>
                  <a:lnTo>
                    <a:pt x="102" y="90"/>
                  </a:lnTo>
                  <a:lnTo>
                    <a:pt x="96" y="96"/>
                  </a:lnTo>
                  <a:lnTo>
                    <a:pt x="92" y="104"/>
                  </a:lnTo>
                  <a:lnTo>
                    <a:pt x="86" y="118"/>
                  </a:lnTo>
                  <a:lnTo>
                    <a:pt x="82" y="124"/>
                  </a:lnTo>
                  <a:lnTo>
                    <a:pt x="78" y="128"/>
                  </a:lnTo>
                  <a:lnTo>
                    <a:pt x="74" y="128"/>
                  </a:lnTo>
                  <a:lnTo>
                    <a:pt x="68" y="124"/>
                  </a:lnTo>
                  <a:lnTo>
                    <a:pt x="68" y="12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15" name="Freeform 1879">
              <a:extLst>
                <a:ext uri="{FF2B5EF4-FFF2-40B4-BE49-F238E27FC236}">
                  <a16:creationId xmlns:a16="http://schemas.microsoft.com/office/drawing/2014/main" id="{61C700C2-D520-3955-0A14-242A67631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2162" y="3113190"/>
              <a:ext cx="202431" cy="209764"/>
            </a:xfrm>
            <a:custGeom>
              <a:avLst/>
              <a:gdLst/>
              <a:ahLst/>
              <a:cxnLst>
                <a:cxn ang="0">
                  <a:pos x="0" y="98"/>
                </a:cxn>
                <a:cxn ang="0">
                  <a:pos x="64" y="222"/>
                </a:cxn>
                <a:cxn ang="0">
                  <a:pos x="148" y="226"/>
                </a:cxn>
                <a:cxn ang="0">
                  <a:pos x="148" y="226"/>
                </a:cxn>
                <a:cxn ang="0">
                  <a:pos x="146" y="236"/>
                </a:cxn>
                <a:cxn ang="0">
                  <a:pos x="146" y="244"/>
                </a:cxn>
                <a:cxn ang="0">
                  <a:pos x="148" y="246"/>
                </a:cxn>
                <a:cxn ang="0">
                  <a:pos x="150" y="246"/>
                </a:cxn>
                <a:cxn ang="0">
                  <a:pos x="150" y="246"/>
                </a:cxn>
                <a:cxn ang="0">
                  <a:pos x="158" y="246"/>
                </a:cxn>
                <a:cxn ang="0">
                  <a:pos x="162" y="246"/>
                </a:cxn>
                <a:cxn ang="0">
                  <a:pos x="168" y="242"/>
                </a:cxn>
                <a:cxn ang="0">
                  <a:pos x="168" y="242"/>
                </a:cxn>
                <a:cxn ang="0">
                  <a:pos x="188" y="222"/>
                </a:cxn>
                <a:cxn ang="0">
                  <a:pos x="198" y="210"/>
                </a:cxn>
                <a:cxn ang="0">
                  <a:pos x="210" y="200"/>
                </a:cxn>
                <a:cxn ang="0">
                  <a:pos x="210" y="200"/>
                </a:cxn>
                <a:cxn ang="0">
                  <a:pos x="218" y="192"/>
                </a:cxn>
                <a:cxn ang="0">
                  <a:pos x="226" y="180"/>
                </a:cxn>
                <a:cxn ang="0">
                  <a:pos x="236" y="162"/>
                </a:cxn>
                <a:cxn ang="0">
                  <a:pos x="236" y="162"/>
                </a:cxn>
                <a:cxn ang="0">
                  <a:pos x="236" y="156"/>
                </a:cxn>
                <a:cxn ang="0">
                  <a:pos x="234" y="144"/>
                </a:cxn>
                <a:cxn ang="0">
                  <a:pos x="228" y="130"/>
                </a:cxn>
                <a:cxn ang="0">
                  <a:pos x="222" y="118"/>
                </a:cxn>
                <a:cxn ang="0">
                  <a:pos x="222" y="118"/>
                </a:cxn>
                <a:cxn ang="0">
                  <a:pos x="206" y="104"/>
                </a:cxn>
                <a:cxn ang="0">
                  <a:pos x="202" y="94"/>
                </a:cxn>
                <a:cxn ang="0">
                  <a:pos x="200" y="88"/>
                </a:cxn>
                <a:cxn ang="0">
                  <a:pos x="200" y="80"/>
                </a:cxn>
                <a:cxn ang="0">
                  <a:pos x="200" y="80"/>
                </a:cxn>
                <a:cxn ang="0">
                  <a:pos x="204" y="70"/>
                </a:cxn>
                <a:cxn ang="0">
                  <a:pos x="206" y="60"/>
                </a:cxn>
                <a:cxn ang="0">
                  <a:pos x="204" y="56"/>
                </a:cxn>
                <a:cxn ang="0">
                  <a:pos x="202" y="50"/>
                </a:cxn>
                <a:cxn ang="0">
                  <a:pos x="194" y="42"/>
                </a:cxn>
                <a:cxn ang="0">
                  <a:pos x="186" y="34"/>
                </a:cxn>
                <a:cxn ang="0">
                  <a:pos x="186" y="34"/>
                </a:cxn>
                <a:cxn ang="0">
                  <a:pos x="166" y="16"/>
                </a:cxn>
                <a:cxn ang="0">
                  <a:pos x="152" y="4"/>
                </a:cxn>
                <a:cxn ang="0">
                  <a:pos x="146" y="2"/>
                </a:cxn>
                <a:cxn ang="0">
                  <a:pos x="140" y="0"/>
                </a:cxn>
                <a:cxn ang="0">
                  <a:pos x="134" y="0"/>
                </a:cxn>
                <a:cxn ang="0">
                  <a:pos x="126" y="2"/>
                </a:cxn>
                <a:cxn ang="0">
                  <a:pos x="126" y="2"/>
                </a:cxn>
                <a:cxn ang="0">
                  <a:pos x="84" y="22"/>
                </a:cxn>
                <a:cxn ang="0">
                  <a:pos x="64" y="32"/>
                </a:cxn>
                <a:cxn ang="0">
                  <a:pos x="54" y="38"/>
                </a:cxn>
                <a:cxn ang="0">
                  <a:pos x="48" y="44"/>
                </a:cxn>
                <a:cxn ang="0">
                  <a:pos x="48" y="44"/>
                </a:cxn>
                <a:cxn ang="0">
                  <a:pos x="0" y="98"/>
                </a:cxn>
                <a:cxn ang="0">
                  <a:pos x="0" y="98"/>
                </a:cxn>
              </a:cxnLst>
              <a:rect l="0" t="0" r="r" b="b"/>
              <a:pathLst>
                <a:path w="236" h="246">
                  <a:moveTo>
                    <a:pt x="0" y="98"/>
                  </a:moveTo>
                  <a:lnTo>
                    <a:pt x="64" y="222"/>
                  </a:lnTo>
                  <a:lnTo>
                    <a:pt x="148" y="226"/>
                  </a:lnTo>
                  <a:lnTo>
                    <a:pt x="148" y="226"/>
                  </a:lnTo>
                  <a:lnTo>
                    <a:pt x="146" y="236"/>
                  </a:lnTo>
                  <a:lnTo>
                    <a:pt x="146" y="244"/>
                  </a:lnTo>
                  <a:lnTo>
                    <a:pt x="148" y="246"/>
                  </a:lnTo>
                  <a:lnTo>
                    <a:pt x="150" y="246"/>
                  </a:lnTo>
                  <a:lnTo>
                    <a:pt x="150" y="246"/>
                  </a:lnTo>
                  <a:lnTo>
                    <a:pt x="158" y="246"/>
                  </a:lnTo>
                  <a:lnTo>
                    <a:pt x="162" y="246"/>
                  </a:lnTo>
                  <a:lnTo>
                    <a:pt x="168" y="242"/>
                  </a:lnTo>
                  <a:lnTo>
                    <a:pt x="168" y="242"/>
                  </a:lnTo>
                  <a:lnTo>
                    <a:pt x="188" y="222"/>
                  </a:lnTo>
                  <a:lnTo>
                    <a:pt x="198" y="210"/>
                  </a:lnTo>
                  <a:lnTo>
                    <a:pt x="210" y="200"/>
                  </a:lnTo>
                  <a:lnTo>
                    <a:pt x="210" y="200"/>
                  </a:lnTo>
                  <a:lnTo>
                    <a:pt x="218" y="192"/>
                  </a:lnTo>
                  <a:lnTo>
                    <a:pt x="226" y="180"/>
                  </a:lnTo>
                  <a:lnTo>
                    <a:pt x="236" y="162"/>
                  </a:lnTo>
                  <a:lnTo>
                    <a:pt x="236" y="162"/>
                  </a:lnTo>
                  <a:lnTo>
                    <a:pt x="236" y="156"/>
                  </a:lnTo>
                  <a:lnTo>
                    <a:pt x="234" y="144"/>
                  </a:lnTo>
                  <a:lnTo>
                    <a:pt x="228" y="130"/>
                  </a:lnTo>
                  <a:lnTo>
                    <a:pt x="222" y="118"/>
                  </a:lnTo>
                  <a:lnTo>
                    <a:pt x="222" y="118"/>
                  </a:lnTo>
                  <a:lnTo>
                    <a:pt x="206" y="104"/>
                  </a:lnTo>
                  <a:lnTo>
                    <a:pt x="202" y="94"/>
                  </a:lnTo>
                  <a:lnTo>
                    <a:pt x="200" y="88"/>
                  </a:lnTo>
                  <a:lnTo>
                    <a:pt x="200" y="80"/>
                  </a:lnTo>
                  <a:lnTo>
                    <a:pt x="200" y="80"/>
                  </a:lnTo>
                  <a:lnTo>
                    <a:pt x="204" y="70"/>
                  </a:lnTo>
                  <a:lnTo>
                    <a:pt x="206" y="60"/>
                  </a:lnTo>
                  <a:lnTo>
                    <a:pt x="204" y="56"/>
                  </a:lnTo>
                  <a:lnTo>
                    <a:pt x="202" y="50"/>
                  </a:lnTo>
                  <a:lnTo>
                    <a:pt x="194" y="42"/>
                  </a:lnTo>
                  <a:lnTo>
                    <a:pt x="186" y="34"/>
                  </a:lnTo>
                  <a:lnTo>
                    <a:pt x="186" y="34"/>
                  </a:lnTo>
                  <a:lnTo>
                    <a:pt x="166" y="16"/>
                  </a:lnTo>
                  <a:lnTo>
                    <a:pt x="152" y="4"/>
                  </a:lnTo>
                  <a:lnTo>
                    <a:pt x="146" y="2"/>
                  </a:lnTo>
                  <a:lnTo>
                    <a:pt x="140" y="0"/>
                  </a:lnTo>
                  <a:lnTo>
                    <a:pt x="134" y="0"/>
                  </a:lnTo>
                  <a:lnTo>
                    <a:pt x="126" y="2"/>
                  </a:lnTo>
                  <a:lnTo>
                    <a:pt x="126" y="2"/>
                  </a:lnTo>
                  <a:lnTo>
                    <a:pt x="84" y="22"/>
                  </a:lnTo>
                  <a:lnTo>
                    <a:pt x="64" y="32"/>
                  </a:lnTo>
                  <a:lnTo>
                    <a:pt x="54" y="38"/>
                  </a:lnTo>
                  <a:lnTo>
                    <a:pt x="48" y="44"/>
                  </a:lnTo>
                  <a:lnTo>
                    <a:pt x="48" y="44"/>
                  </a:lnTo>
                  <a:lnTo>
                    <a:pt x="0" y="98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16" name="Freeform 1880">
              <a:extLst>
                <a:ext uri="{FF2B5EF4-FFF2-40B4-BE49-F238E27FC236}">
                  <a16:creationId xmlns:a16="http://schemas.microsoft.com/office/drawing/2014/main" id="{A92847D6-F1E3-CD94-F40C-1DD83FAD87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6009" y="2935696"/>
              <a:ext cx="489941" cy="349120"/>
            </a:xfrm>
            <a:custGeom>
              <a:avLst/>
              <a:gdLst/>
              <a:ahLst/>
              <a:cxnLst>
                <a:cxn ang="0">
                  <a:pos x="318" y="52"/>
                </a:cxn>
                <a:cxn ang="0">
                  <a:pos x="346" y="70"/>
                </a:cxn>
                <a:cxn ang="0">
                  <a:pos x="360" y="72"/>
                </a:cxn>
                <a:cxn ang="0">
                  <a:pos x="410" y="54"/>
                </a:cxn>
                <a:cxn ang="0">
                  <a:pos x="452" y="30"/>
                </a:cxn>
                <a:cxn ang="0">
                  <a:pos x="464" y="24"/>
                </a:cxn>
                <a:cxn ang="0">
                  <a:pos x="480" y="22"/>
                </a:cxn>
                <a:cxn ang="0">
                  <a:pos x="502" y="54"/>
                </a:cxn>
                <a:cxn ang="0">
                  <a:pos x="530" y="122"/>
                </a:cxn>
                <a:cxn ang="0">
                  <a:pos x="556" y="180"/>
                </a:cxn>
                <a:cxn ang="0">
                  <a:pos x="566" y="232"/>
                </a:cxn>
                <a:cxn ang="0">
                  <a:pos x="566" y="252"/>
                </a:cxn>
                <a:cxn ang="0">
                  <a:pos x="574" y="298"/>
                </a:cxn>
                <a:cxn ang="0">
                  <a:pos x="566" y="330"/>
                </a:cxn>
                <a:cxn ang="0">
                  <a:pos x="542" y="384"/>
                </a:cxn>
                <a:cxn ang="0">
                  <a:pos x="518" y="402"/>
                </a:cxn>
                <a:cxn ang="0">
                  <a:pos x="480" y="408"/>
                </a:cxn>
                <a:cxn ang="0">
                  <a:pos x="468" y="400"/>
                </a:cxn>
                <a:cxn ang="0">
                  <a:pos x="446" y="368"/>
                </a:cxn>
                <a:cxn ang="0">
                  <a:pos x="438" y="348"/>
                </a:cxn>
                <a:cxn ang="0">
                  <a:pos x="424" y="342"/>
                </a:cxn>
                <a:cxn ang="0">
                  <a:pos x="410" y="350"/>
                </a:cxn>
                <a:cxn ang="0">
                  <a:pos x="384" y="370"/>
                </a:cxn>
                <a:cxn ang="0">
                  <a:pos x="372" y="330"/>
                </a:cxn>
                <a:cxn ang="0">
                  <a:pos x="348" y="300"/>
                </a:cxn>
                <a:cxn ang="0">
                  <a:pos x="350" y="286"/>
                </a:cxn>
                <a:cxn ang="0">
                  <a:pos x="352" y="262"/>
                </a:cxn>
                <a:cxn ang="0">
                  <a:pos x="334" y="242"/>
                </a:cxn>
                <a:cxn ang="0">
                  <a:pos x="298" y="212"/>
                </a:cxn>
                <a:cxn ang="0">
                  <a:pos x="266" y="214"/>
                </a:cxn>
                <a:cxn ang="0">
                  <a:pos x="148" y="306"/>
                </a:cxn>
                <a:cxn ang="0">
                  <a:pos x="92" y="212"/>
                </a:cxn>
                <a:cxn ang="0">
                  <a:pos x="46" y="154"/>
                </a:cxn>
                <a:cxn ang="0">
                  <a:pos x="22" y="146"/>
                </a:cxn>
                <a:cxn ang="0">
                  <a:pos x="12" y="132"/>
                </a:cxn>
                <a:cxn ang="0">
                  <a:pos x="0" y="118"/>
                </a:cxn>
                <a:cxn ang="0">
                  <a:pos x="6" y="122"/>
                </a:cxn>
                <a:cxn ang="0">
                  <a:pos x="12" y="122"/>
                </a:cxn>
                <a:cxn ang="0">
                  <a:pos x="26" y="100"/>
                </a:cxn>
                <a:cxn ang="0">
                  <a:pos x="44" y="78"/>
                </a:cxn>
                <a:cxn ang="0">
                  <a:pos x="68" y="70"/>
                </a:cxn>
                <a:cxn ang="0">
                  <a:pos x="88" y="60"/>
                </a:cxn>
                <a:cxn ang="0">
                  <a:pos x="110" y="34"/>
                </a:cxn>
                <a:cxn ang="0">
                  <a:pos x="138" y="2"/>
                </a:cxn>
                <a:cxn ang="0">
                  <a:pos x="158" y="2"/>
                </a:cxn>
                <a:cxn ang="0">
                  <a:pos x="198" y="14"/>
                </a:cxn>
                <a:cxn ang="0">
                  <a:pos x="260" y="36"/>
                </a:cxn>
                <a:cxn ang="0">
                  <a:pos x="306" y="40"/>
                </a:cxn>
              </a:cxnLst>
              <a:rect l="0" t="0" r="r" b="b"/>
              <a:pathLst>
                <a:path w="574" h="410">
                  <a:moveTo>
                    <a:pt x="306" y="40"/>
                  </a:moveTo>
                  <a:lnTo>
                    <a:pt x="306" y="40"/>
                  </a:lnTo>
                  <a:lnTo>
                    <a:pt x="318" y="52"/>
                  </a:lnTo>
                  <a:lnTo>
                    <a:pt x="330" y="62"/>
                  </a:lnTo>
                  <a:lnTo>
                    <a:pt x="338" y="66"/>
                  </a:lnTo>
                  <a:lnTo>
                    <a:pt x="346" y="70"/>
                  </a:lnTo>
                  <a:lnTo>
                    <a:pt x="346" y="70"/>
                  </a:lnTo>
                  <a:lnTo>
                    <a:pt x="352" y="72"/>
                  </a:lnTo>
                  <a:lnTo>
                    <a:pt x="360" y="72"/>
                  </a:lnTo>
                  <a:lnTo>
                    <a:pt x="376" y="68"/>
                  </a:lnTo>
                  <a:lnTo>
                    <a:pt x="410" y="54"/>
                  </a:lnTo>
                  <a:lnTo>
                    <a:pt x="410" y="54"/>
                  </a:lnTo>
                  <a:lnTo>
                    <a:pt x="426" y="46"/>
                  </a:lnTo>
                  <a:lnTo>
                    <a:pt x="442" y="36"/>
                  </a:lnTo>
                  <a:lnTo>
                    <a:pt x="452" y="30"/>
                  </a:lnTo>
                  <a:lnTo>
                    <a:pt x="458" y="26"/>
                  </a:lnTo>
                  <a:lnTo>
                    <a:pt x="458" y="26"/>
                  </a:lnTo>
                  <a:lnTo>
                    <a:pt x="464" y="24"/>
                  </a:lnTo>
                  <a:lnTo>
                    <a:pt x="468" y="22"/>
                  </a:lnTo>
                  <a:lnTo>
                    <a:pt x="474" y="20"/>
                  </a:lnTo>
                  <a:lnTo>
                    <a:pt x="480" y="22"/>
                  </a:lnTo>
                  <a:lnTo>
                    <a:pt x="488" y="28"/>
                  </a:lnTo>
                  <a:lnTo>
                    <a:pt x="496" y="38"/>
                  </a:lnTo>
                  <a:lnTo>
                    <a:pt x="502" y="54"/>
                  </a:lnTo>
                  <a:lnTo>
                    <a:pt x="502" y="54"/>
                  </a:lnTo>
                  <a:lnTo>
                    <a:pt x="516" y="92"/>
                  </a:lnTo>
                  <a:lnTo>
                    <a:pt x="530" y="122"/>
                  </a:lnTo>
                  <a:lnTo>
                    <a:pt x="550" y="164"/>
                  </a:lnTo>
                  <a:lnTo>
                    <a:pt x="550" y="164"/>
                  </a:lnTo>
                  <a:lnTo>
                    <a:pt x="556" y="180"/>
                  </a:lnTo>
                  <a:lnTo>
                    <a:pt x="562" y="196"/>
                  </a:lnTo>
                  <a:lnTo>
                    <a:pt x="564" y="214"/>
                  </a:lnTo>
                  <a:lnTo>
                    <a:pt x="566" y="232"/>
                  </a:lnTo>
                  <a:lnTo>
                    <a:pt x="566" y="232"/>
                  </a:lnTo>
                  <a:lnTo>
                    <a:pt x="566" y="242"/>
                  </a:lnTo>
                  <a:lnTo>
                    <a:pt x="566" y="252"/>
                  </a:lnTo>
                  <a:lnTo>
                    <a:pt x="570" y="270"/>
                  </a:lnTo>
                  <a:lnTo>
                    <a:pt x="574" y="290"/>
                  </a:lnTo>
                  <a:lnTo>
                    <a:pt x="574" y="298"/>
                  </a:lnTo>
                  <a:lnTo>
                    <a:pt x="572" y="308"/>
                  </a:lnTo>
                  <a:lnTo>
                    <a:pt x="572" y="308"/>
                  </a:lnTo>
                  <a:lnTo>
                    <a:pt x="566" y="330"/>
                  </a:lnTo>
                  <a:lnTo>
                    <a:pt x="558" y="352"/>
                  </a:lnTo>
                  <a:lnTo>
                    <a:pt x="548" y="374"/>
                  </a:lnTo>
                  <a:lnTo>
                    <a:pt x="542" y="384"/>
                  </a:lnTo>
                  <a:lnTo>
                    <a:pt x="536" y="390"/>
                  </a:lnTo>
                  <a:lnTo>
                    <a:pt x="536" y="390"/>
                  </a:lnTo>
                  <a:lnTo>
                    <a:pt x="518" y="402"/>
                  </a:lnTo>
                  <a:lnTo>
                    <a:pt x="502" y="408"/>
                  </a:lnTo>
                  <a:lnTo>
                    <a:pt x="486" y="410"/>
                  </a:lnTo>
                  <a:lnTo>
                    <a:pt x="480" y="408"/>
                  </a:lnTo>
                  <a:lnTo>
                    <a:pt x="476" y="406"/>
                  </a:lnTo>
                  <a:lnTo>
                    <a:pt x="476" y="406"/>
                  </a:lnTo>
                  <a:lnTo>
                    <a:pt x="468" y="400"/>
                  </a:lnTo>
                  <a:lnTo>
                    <a:pt x="458" y="388"/>
                  </a:lnTo>
                  <a:lnTo>
                    <a:pt x="446" y="368"/>
                  </a:lnTo>
                  <a:lnTo>
                    <a:pt x="446" y="368"/>
                  </a:lnTo>
                  <a:lnTo>
                    <a:pt x="442" y="362"/>
                  </a:lnTo>
                  <a:lnTo>
                    <a:pt x="440" y="352"/>
                  </a:lnTo>
                  <a:lnTo>
                    <a:pt x="438" y="348"/>
                  </a:lnTo>
                  <a:lnTo>
                    <a:pt x="434" y="344"/>
                  </a:lnTo>
                  <a:lnTo>
                    <a:pt x="430" y="342"/>
                  </a:lnTo>
                  <a:lnTo>
                    <a:pt x="424" y="342"/>
                  </a:lnTo>
                  <a:lnTo>
                    <a:pt x="424" y="342"/>
                  </a:lnTo>
                  <a:lnTo>
                    <a:pt x="418" y="346"/>
                  </a:lnTo>
                  <a:lnTo>
                    <a:pt x="410" y="350"/>
                  </a:lnTo>
                  <a:lnTo>
                    <a:pt x="398" y="358"/>
                  </a:lnTo>
                  <a:lnTo>
                    <a:pt x="384" y="370"/>
                  </a:lnTo>
                  <a:lnTo>
                    <a:pt x="384" y="370"/>
                  </a:lnTo>
                  <a:lnTo>
                    <a:pt x="382" y="356"/>
                  </a:lnTo>
                  <a:lnTo>
                    <a:pt x="378" y="342"/>
                  </a:lnTo>
                  <a:lnTo>
                    <a:pt x="372" y="330"/>
                  </a:lnTo>
                  <a:lnTo>
                    <a:pt x="372" y="330"/>
                  </a:lnTo>
                  <a:lnTo>
                    <a:pt x="356" y="312"/>
                  </a:lnTo>
                  <a:lnTo>
                    <a:pt x="348" y="300"/>
                  </a:lnTo>
                  <a:lnTo>
                    <a:pt x="348" y="300"/>
                  </a:lnTo>
                  <a:lnTo>
                    <a:pt x="348" y="294"/>
                  </a:lnTo>
                  <a:lnTo>
                    <a:pt x="350" y="286"/>
                  </a:lnTo>
                  <a:lnTo>
                    <a:pt x="354" y="268"/>
                  </a:lnTo>
                  <a:lnTo>
                    <a:pt x="354" y="268"/>
                  </a:lnTo>
                  <a:lnTo>
                    <a:pt x="352" y="262"/>
                  </a:lnTo>
                  <a:lnTo>
                    <a:pt x="346" y="256"/>
                  </a:lnTo>
                  <a:lnTo>
                    <a:pt x="334" y="242"/>
                  </a:lnTo>
                  <a:lnTo>
                    <a:pt x="334" y="242"/>
                  </a:lnTo>
                  <a:lnTo>
                    <a:pt x="300" y="212"/>
                  </a:lnTo>
                  <a:lnTo>
                    <a:pt x="300" y="212"/>
                  </a:lnTo>
                  <a:lnTo>
                    <a:pt x="298" y="212"/>
                  </a:lnTo>
                  <a:lnTo>
                    <a:pt x="292" y="210"/>
                  </a:lnTo>
                  <a:lnTo>
                    <a:pt x="280" y="210"/>
                  </a:lnTo>
                  <a:lnTo>
                    <a:pt x="266" y="214"/>
                  </a:lnTo>
                  <a:lnTo>
                    <a:pt x="266" y="214"/>
                  </a:lnTo>
                  <a:lnTo>
                    <a:pt x="208" y="242"/>
                  </a:lnTo>
                  <a:lnTo>
                    <a:pt x="148" y="306"/>
                  </a:lnTo>
                  <a:lnTo>
                    <a:pt x="148" y="306"/>
                  </a:lnTo>
                  <a:lnTo>
                    <a:pt x="92" y="212"/>
                  </a:lnTo>
                  <a:lnTo>
                    <a:pt x="92" y="212"/>
                  </a:lnTo>
                  <a:lnTo>
                    <a:pt x="50" y="152"/>
                  </a:lnTo>
                  <a:lnTo>
                    <a:pt x="50" y="152"/>
                  </a:lnTo>
                  <a:lnTo>
                    <a:pt x="46" y="154"/>
                  </a:lnTo>
                  <a:lnTo>
                    <a:pt x="38" y="152"/>
                  </a:lnTo>
                  <a:lnTo>
                    <a:pt x="26" y="148"/>
                  </a:lnTo>
                  <a:lnTo>
                    <a:pt x="22" y="146"/>
                  </a:lnTo>
                  <a:lnTo>
                    <a:pt x="18" y="140"/>
                  </a:lnTo>
                  <a:lnTo>
                    <a:pt x="18" y="140"/>
                  </a:lnTo>
                  <a:lnTo>
                    <a:pt x="12" y="132"/>
                  </a:lnTo>
                  <a:lnTo>
                    <a:pt x="4" y="124"/>
                  </a:lnTo>
                  <a:lnTo>
                    <a:pt x="0" y="120"/>
                  </a:lnTo>
                  <a:lnTo>
                    <a:pt x="0" y="118"/>
                  </a:lnTo>
                  <a:lnTo>
                    <a:pt x="2" y="118"/>
                  </a:lnTo>
                  <a:lnTo>
                    <a:pt x="2" y="118"/>
                  </a:lnTo>
                  <a:lnTo>
                    <a:pt x="6" y="122"/>
                  </a:lnTo>
                  <a:lnTo>
                    <a:pt x="8" y="124"/>
                  </a:lnTo>
                  <a:lnTo>
                    <a:pt x="10" y="124"/>
                  </a:lnTo>
                  <a:lnTo>
                    <a:pt x="12" y="122"/>
                  </a:lnTo>
                  <a:lnTo>
                    <a:pt x="20" y="112"/>
                  </a:lnTo>
                  <a:lnTo>
                    <a:pt x="20" y="112"/>
                  </a:lnTo>
                  <a:lnTo>
                    <a:pt x="26" y="100"/>
                  </a:lnTo>
                  <a:lnTo>
                    <a:pt x="30" y="92"/>
                  </a:lnTo>
                  <a:lnTo>
                    <a:pt x="34" y="86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56" y="74"/>
                  </a:lnTo>
                  <a:lnTo>
                    <a:pt x="68" y="70"/>
                  </a:lnTo>
                  <a:lnTo>
                    <a:pt x="80" y="66"/>
                  </a:lnTo>
                  <a:lnTo>
                    <a:pt x="88" y="60"/>
                  </a:lnTo>
                  <a:lnTo>
                    <a:pt x="88" y="60"/>
                  </a:lnTo>
                  <a:lnTo>
                    <a:pt x="102" y="44"/>
                  </a:lnTo>
                  <a:lnTo>
                    <a:pt x="110" y="34"/>
                  </a:lnTo>
                  <a:lnTo>
                    <a:pt x="110" y="34"/>
                  </a:lnTo>
                  <a:lnTo>
                    <a:pt x="136" y="8"/>
                  </a:lnTo>
                  <a:lnTo>
                    <a:pt x="136" y="8"/>
                  </a:lnTo>
                  <a:lnTo>
                    <a:pt x="138" y="2"/>
                  </a:lnTo>
                  <a:lnTo>
                    <a:pt x="138" y="0"/>
                  </a:lnTo>
                  <a:lnTo>
                    <a:pt x="138" y="0"/>
                  </a:lnTo>
                  <a:lnTo>
                    <a:pt x="158" y="2"/>
                  </a:lnTo>
                  <a:lnTo>
                    <a:pt x="176" y="6"/>
                  </a:lnTo>
                  <a:lnTo>
                    <a:pt x="198" y="14"/>
                  </a:lnTo>
                  <a:lnTo>
                    <a:pt x="198" y="14"/>
                  </a:lnTo>
                  <a:lnTo>
                    <a:pt x="218" y="22"/>
                  </a:lnTo>
                  <a:lnTo>
                    <a:pt x="240" y="30"/>
                  </a:lnTo>
                  <a:lnTo>
                    <a:pt x="260" y="36"/>
                  </a:lnTo>
                  <a:lnTo>
                    <a:pt x="280" y="38"/>
                  </a:lnTo>
                  <a:lnTo>
                    <a:pt x="280" y="38"/>
                  </a:lnTo>
                  <a:lnTo>
                    <a:pt x="306" y="40"/>
                  </a:lnTo>
                  <a:lnTo>
                    <a:pt x="306" y="4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17" name="Freeform 1881">
              <a:extLst>
                <a:ext uri="{FF2B5EF4-FFF2-40B4-BE49-F238E27FC236}">
                  <a16:creationId xmlns:a16="http://schemas.microsoft.com/office/drawing/2014/main" id="{33597715-9B7F-A3DB-318C-7F079F8411D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9906" y="2071699"/>
              <a:ext cx="1110434" cy="1029755"/>
            </a:xfrm>
            <a:custGeom>
              <a:avLst/>
              <a:gdLst/>
              <a:ahLst/>
              <a:cxnLst>
                <a:cxn ang="0">
                  <a:pos x="500" y="1208"/>
                </a:cxn>
                <a:cxn ang="0">
                  <a:pos x="462" y="1204"/>
                </a:cxn>
                <a:cxn ang="0">
                  <a:pos x="390" y="1192"/>
                </a:cxn>
                <a:cxn ang="0">
                  <a:pos x="320" y="1198"/>
                </a:cxn>
                <a:cxn ang="0">
                  <a:pos x="262" y="1064"/>
                </a:cxn>
                <a:cxn ang="0">
                  <a:pos x="252" y="1046"/>
                </a:cxn>
                <a:cxn ang="0">
                  <a:pos x="230" y="1036"/>
                </a:cxn>
                <a:cxn ang="0">
                  <a:pos x="196" y="1054"/>
                </a:cxn>
                <a:cxn ang="0">
                  <a:pos x="152" y="1076"/>
                </a:cxn>
                <a:cxn ang="0">
                  <a:pos x="112" y="1084"/>
                </a:cxn>
                <a:cxn ang="0">
                  <a:pos x="96" y="1078"/>
                </a:cxn>
                <a:cxn ang="0">
                  <a:pos x="68" y="1054"/>
                </a:cxn>
                <a:cxn ang="0">
                  <a:pos x="74" y="1038"/>
                </a:cxn>
                <a:cxn ang="0">
                  <a:pos x="66" y="1008"/>
                </a:cxn>
                <a:cxn ang="0">
                  <a:pos x="64" y="984"/>
                </a:cxn>
                <a:cxn ang="0">
                  <a:pos x="20" y="930"/>
                </a:cxn>
                <a:cxn ang="0">
                  <a:pos x="2" y="878"/>
                </a:cxn>
                <a:cxn ang="0">
                  <a:pos x="2" y="862"/>
                </a:cxn>
                <a:cxn ang="0">
                  <a:pos x="10" y="800"/>
                </a:cxn>
                <a:cxn ang="0">
                  <a:pos x="68" y="794"/>
                </a:cxn>
                <a:cxn ang="0">
                  <a:pos x="120" y="800"/>
                </a:cxn>
                <a:cxn ang="0">
                  <a:pos x="222" y="792"/>
                </a:cxn>
                <a:cxn ang="0">
                  <a:pos x="468" y="784"/>
                </a:cxn>
                <a:cxn ang="0">
                  <a:pos x="510" y="778"/>
                </a:cxn>
                <a:cxn ang="0">
                  <a:pos x="522" y="766"/>
                </a:cxn>
                <a:cxn ang="0">
                  <a:pos x="532" y="744"/>
                </a:cxn>
                <a:cxn ang="0">
                  <a:pos x="530" y="724"/>
                </a:cxn>
                <a:cxn ang="0">
                  <a:pos x="494" y="476"/>
                </a:cxn>
                <a:cxn ang="0">
                  <a:pos x="1070" y="336"/>
                </a:cxn>
                <a:cxn ang="0">
                  <a:pos x="1076" y="366"/>
                </a:cxn>
                <a:cxn ang="0">
                  <a:pos x="1082" y="372"/>
                </a:cxn>
                <a:cxn ang="0">
                  <a:pos x="1188" y="412"/>
                </a:cxn>
                <a:cxn ang="0">
                  <a:pos x="1200" y="430"/>
                </a:cxn>
                <a:cxn ang="0">
                  <a:pos x="1210" y="474"/>
                </a:cxn>
                <a:cxn ang="0">
                  <a:pos x="1212" y="482"/>
                </a:cxn>
                <a:cxn ang="0">
                  <a:pos x="1228" y="494"/>
                </a:cxn>
                <a:cxn ang="0">
                  <a:pos x="1302" y="486"/>
                </a:cxn>
                <a:cxn ang="0">
                  <a:pos x="1294" y="600"/>
                </a:cxn>
                <a:cxn ang="0">
                  <a:pos x="1288" y="642"/>
                </a:cxn>
                <a:cxn ang="0">
                  <a:pos x="1262" y="740"/>
                </a:cxn>
                <a:cxn ang="0">
                  <a:pos x="1258" y="764"/>
                </a:cxn>
                <a:cxn ang="0">
                  <a:pos x="1246" y="778"/>
                </a:cxn>
                <a:cxn ang="0">
                  <a:pos x="1206" y="782"/>
                </a:cxn>
                <a:cxn ang="0">
                  <a:pos x="1098" y="794"/>
                </a:cxn>
                <a:cxn ang="0">
                  <a:pos x="1064" y="800"/>
                </a:cxn>
                <a:cxn ang="0">
                  <a:pos x="1036" y="814"/>
                </a:cxn>
                <a:cxn ang="0">
                  <a:pos x="980" y="832"/>
                </a:cxn>
                <a:cxn ang="0">
                  <a:pos x="942" y="820"/>
                </a:cxn>
                <a:cxn ang="0">
                  <a:pos x="906" y="820"/>
                </a:cxn>
                <a:cxn ang="0">
                  <a:pos x="804" y="858"/>
                </a:cxn>
                <a:cxn ang="0">
                  <a:pos x="778" y="872"/>
                </a:cxn>
                <a:cxn ang="0">
                  <a:pos x="708" y="918"/>
                </a:cxn>
                <a:cxn ang="0">
                  <a:pos x="694" y="934"/>
                </a:cxn>
                <a:cxn ang="0">
                  <a:pos x="680" y="964"/>
                </a:cxn>
                <a:cxn ang="0">
                  <a:pos x="650" y="976"/>
                </a:cxn>
                <a:cxn ang="0">
                  <a:pos x="618" y="994"/>
                </a:cxn>
                <a:cxn ang="0">
                  <a:pos x="600" y="1014"/>
                </a:cxn>
                <a:cxn ang="0">
                  <a:pos x="562" y="1080"/>
                </a:cxn>
                <a:cxn ang="0">
                  <a:pos x="528" y="1166"/>
                </a:cxn>
                <a:cxn ang="0">
                  <a:pos x="524" y="1208"/>
                </a:cxn>
              </a:cxnLst>
              <a:rect l="0" t="0" r="r" b="b"/>
              <a:pathLst>
                <a:path w="1302" h="1208">
                  <a:moveTo>
                    <a:pt x="524" y="1208"/>
                  </a:moveTo>
                  <a:lnTo>
                    <a:pt x="524" y="1208"/>
                  </a:lnTo>
                  <a:lnTo>
                    <a:pt x="500" y="1208"/>
                  </a:lnTo>
                  <a:lnTo>
                    <a:pt x="480" y="1208"/>
                  </a:lnTo>
                  <a:lnTo>
                    <a:pt x="462" y="1204"/>
                  </a:lnTo>
                  <a:lnTo>
                    <a:pt x="462" y="1204"/>
                  </a:lnTo>
                  <a:lnTo>
                    <a:pt x="426" y="1198"/>
                  </a:lnTo>
                  <a:lnTo>
                    <a:pt x="390" y="1192"/>
                  </a:lnTo>
                  <a:lnTo>
                    <a:pt x="390" y="1192"/>
                  </a:lnTo>
                  <a:lnTo>
                    <a:pt x="370" y="1194"/>
                  </a:lnTo>
                  <a:lnTo>
                    <a:pt x="348" y="1196"/>
                  </a:lnTo>
                  <a:lnTo>
                    <a:pt x="320" y="1198"/>
                  </a:lnTo>
                  <a:lnTo>
                    <a:pt x="288" y="1130"/>
                  </a:lnTo>
                  <a:lnTo>
                    <a:pt x="262" y="1064"/>
                  </a:lnTo>
                  <a:lnTo>
                    <a:pt x="262" y="1064"/>
                  </a:lnTo>
                  <a:lnTo>
                    <a:pt x="260" y="1058"/>
                  </a:lnTo>
                  <a:lnTo>
                    <a:pt x="256" y="1052"/>
                  </a:lnTo>
                  <a:lnTo>
                    <a:pt x="252" y="1046"/>
                  </a:lnTo>
                  <a:lnTo>
                    <a:pt x="246" y="1040"/>
                  </a:lnTo>
                  <a:lnTo>
                    <a:pt x="240" y="1036"/>
                  </a:lnTo>
                  <a:lnTo>
                    <a:pt x="230" y="1036"/>
                  </a:lnTo>
                  <a:lnTo>
                    <a:pt x="220" y="1040"/>
                  </a:lnTo>
                  <a:lnTo>
                    <a:pt x="220" y="1040"/>
                  </a:lnTo>
                  <a:lnTo>
                    <a:pt x="196" y="1054"/>
                  </a:lnTo>
                  <a:lnTo>
                    <a:pt x="174" y="1066"/>
                  </a:lnTo>
                  <a:lnTo>
                    <a:pt x="152" y="1076"/>
                  </a:lnTo>
                  <a:lnTo>
                    <a:pt x="152" y="1076"/>
                  </a:lnTo>
                  <a:lnTo>
                    <a:pt x="134" y="1082"/>
                  </a:lnTo>
                  <a:lnTo>
                    <a:pt x="118" y="1084"/>
                  </a:lnTo>
                  <a:lnTo>
                    <a:pt x="112" y="1084"/>
                  </a:lnTo>
                  <a:lnTo>
                    <a:pt x="108" y="1084"/>
                  </a:lnTo>
                  <a:lnTo>
                    <a:pt x="108" y="1084"/>
                  </a:lnTo>
                  <a:lnTo>
                    <a:pt x="96" y="1078"/>
                  </a:lnTo>
                  <a:lnTo>
                    <a:pt x="82" y="1068"/>
                  </a:lnTo>
                  <a:lnTo>
                    <a:pt x="68" y="1054"/>
                  </a:lnTo>
                  <a:lnTo>
                    <a:pt x="68" y="1054"/>
                  </a:lnTo>
                  <a:lnTo>
                    <a:pt x="72" y="1050"/>
                  </a:lnTo>
                  <a:lnTo>
                    <a:pt x="74" y="1044"/>
                  </a:lnTo>
                  <a:lnTo>
                    <a:pt x="74" y="1038"/>
                  </a:lnTo>
                  <a:lnTo>
                    <a:pt x="74" y="1038"/>
                  </a:lnTo>
                  <a:lnTo>
                    <a:pt x="70" y="1024"/>
                  </a:lnTo>
                  <a:lnTo>
                    <a:pt x="66" y="1008"/>
                  </a:lnTo>
                  <a:lnTo>
                    <a:pt x="66" y="1008"/>
                  </a:lnTo>
                  <a:lnTo>
                    <a:pt x="64" y="994"/>
                  </a:lnTo>
                  <a:lnTo>
                    <a:pt x="64" y="984"/>
                  </a:lnTo>
                  <a:lnTo>
                    <a:pt x="64" y="984"/>
                  </a:lnTo>
                  <a:lnTo>
                    <a:pt x="20" y="930"/>
                  </a:lnTo>
                  <a:lnTo>
                    <a:pt x="20" y="930"/>
                  </a:lnTo>
                  <a:lnTo>
                    <a:pt x="14" y="918"/>
                  </a:lnTo>
                  <a:lnTo>
                    <a:pt x="6" y="898"/>
                  </a:lnTo>
                  <a:lnTo>
                    <a:pt x="2" y="878"/>
                  </a:lnTo>
                  <a:lnTo>
                    <a:pt x="0" y="868"/>
                  </a:lnTo>
                  <a:lnTo>
                    <a:pt x="2" y="862"/>
                  </a:lnTo>
                  <a:lnTo>
                    <a:pt x="2" y="862"/>
                  </a:lnTo>
                  <a:lnTo>
                    <a:pt x="6" y="826"/>
                  </a:lnTo>
                  <a:lnTo>
                    <a:pt x="10" y="800"/>
                  </a:lnTo>
                  <a:lnTo>
                    <a:pt x="10" y="800"/>
                  </a:lnTo>
                  <a:lnTo>
                    <a:pt x="32" y="796"/>
                  </a:lnTo>
                  <a:lnTo>
                    <a:pt x="50" y="794"/>
                  </a:lnTo>
                  <a:lnTo>
                    <a:pt x="68" y="794"/>
                  </a:lnTo>
                  <a:lnTo>
                    <a:pt x="68" y="794"/>
                  </a:lnTo>
                  <a:lnTo>
                    <a:pt x="100" y="800"/>
                  </a:lnTo>
                  <a:lnTo>
                    <a:pt x="120" y="800"/>
                  </a:lnTo>
                  <a:lnTo>
                    <a:pt x="142" y="798"/>
                  </a:lnTo>
                  <a:lnTo>
                    <a:pt x="142" y="798"/>
                  </a:lnTo>
                  <a:lnTo>
                    <a:pt x="222" y="792"/>
                  </a:lnTo>
                  <a:lnTo>
                    <a:pt x="282" y="788"/>
                  </a:lnTo>
                  <a:lnTo>
                    <a:pt x="468" y="784"/>
                  </a:lnTo>
                  <a:lnTo>
                    <a:pt x="468" y="784"/>
                  </a:lnTo>
                  <a:lnTo>
                    <a:pt x="488" y="782"/>
                  </a:lnTo>
                  <a:lnTo>
                    <a:pt x="504" y="780"/>
                  </a:lnTo>
                  <a:lnTo>
                    <a:pt x="510" y="778"/>
                  </a:lnTo>
                  <a:lnTo>
                    <a:pt x="516" y="774"/>
                  </a:lnTo>
                  <a:lnTo>
                    <a:pt x="516" y="774"/>
                  </a:lnTo>
                  <a:lnTo>
                    <a:pt x="522" y="766"/>
                  </a:lnTo>
                  <a:lnTo>
                    <a:pt x="528" y="758"/>
                  </a:lnTo>
                  <a:lnTo>
                    <a:pt x="530" y="752"/>
                  </a:lnTo>
                  <a:lnTo>
                    <a:pt x="532" y="744"/>
                  </a:lnTo>
                  <a:lnTo>
                    <a:pt x="532" y="734"/>
                  </a:lnTo>
                  <a:lnTo>
                    <a:pt x="530" y="724"/>
                  </a:lnTo>
                  <a:lnTo>
                    <a:pt x="530" y="724"/>
                  </a:lnTo>
                  <a:lnTo>
                    <a:pt x="522" y="672"/>
                  </a:lnTo>
                  <a:lnTo>
                    <a:pt x="508" y="588"/>
                  </a:lnTo>
                  <a:lnTo>
                    <a:pt x="494" y="476"/>
                  </a:lnTo>
                  <a:lnTo>
                    <a:pt x="434" y="18"/>
                  </a:lnTo>
                  <a:lnTo>
                    <a:pt x="594" y="0"/>
                  </a:lnTo>
                  <a:lnTo>
                    <a:pt x="1070" y="336"/>
                  </a:lnTo>
                  <a:lnTo>
                    <a:pt x="1070" y="336"/>
                  </a:lnTo>
                  <a:lnTo>
                    <a:pt x="1072" y="354"/>
                  </a:lnTo>
                  <a:lnTo>
                    <a:pt x="1076" y="366"/>
                  </a:lnTo>
                  <a:lnTo>
                    <a:pt x="1078" y="370"/>
                  </a:lnTo>
                  <a:lnTo>
                    <a:pt x="1082" y="372"/>
                  </a:lnTo>
                  <a:lnTo>
                    <a:pt x="1082" y="372"/>
                  </a:lnTo>
                  <a:lnTo>
                    <a:pt x="1104" y="378"/>
                  </a:lnTo>
                  <a:lnTo>
                    <a:pt x="1140" y="392"/>
                  </a:lnTo>
                  <a:lnTo>
                    <a:pt x="1188" y="412"/>
                  </a:lnTo>
                  <a:lnTo>
                    <a:pt x="1188" y="412"/>
                  </a:lnTo>
                  <a:lnTo>
                    <a:pt x="1192" y="416"/>
                  </a:lnTo>
                  <a:lnTo>
                    <a:pt x="1200" y="430"/>
                  </a:lnTo>
                  <a:lnTo>
                    <a:pt x="1206" y="450"/>
                  </a:lnTo>
                  <a:lnTo>
                    <a:pt x="1210" y="462"/>
                  </a:lnTo>
                  <a:lnTo>
                    <a:pt x="1210" y="474"/>
                  </a:lnTo>
                  <a:lnTo>
                    <a:pt x="1210" y="474"/>
                  </a:lnTo>
                  <a:lnTo>
                    <a:pt x="1212" y="478"/>
                  </a:lnTo>
                  <a:lnTo>
                    <a:pt x="1212" y="482"/>
                  </a:lnTo>
                  <a:lnTo>
                    <a:pt x="1216" y="486"/>
                  </a:lnTo>
                  <a:lnTo>
                    <a:pt x="1220" y="490"/>
                  </a:lnTo>
                  <a:lnTo>
                    <a:pt x="1228" y="494"/>
                  </a:lnTo>
                  <a:lnTo>
                    <a:pt x="1240" y="496"/>
                  </a:lnTo>
                  <a:lnTo>
                    <a:pt x="1256" y="494"/>
                  </a:lnTo>
                  <a:lnTo>
                    <a:pt x="1302" y="486"/>
                  </a:lnTo>
                  <a:lnTo>
                    <a:pt x="1302" y="486"/>
                  </a:lnTo>
                  <a:lnTo>
                    <a:pt x="1298" y="548"/>
                  </a:lnTo>
                  <a:lnTo>
                    <a:pt x="1294" y="600"/>
                  </a:lnTo>
                  <a:lnTo>
                    <a:pt x="1290" y="622"/>
                  </a:lnTo>
                  <a:lnTo>
                    <a:pt x="1288" y="642"/>
                  </a:lnTo>
                  <a:lnTo>
                    <a:pt x="1288" y="642"/>
                  </a:lnTo>
                  <a:lnTo>
                    <a:pt x="1272" y="702"/>
                  </a:lnTo>
                  <a:lnTo>
                    <a:pt x="1266" y="724"/>
                  </a:lnTo>
                  <a:lnTo>
                    <a:pt x="1262" y="740"/>
                  </a:lnTo>
                  <a:lnTo>
                    <a:pt x="1262" y="740"/>
                  </a:lnTo>
                  <a:lnTo>
                    <a:pt x="1258" y="752"/>
                  </a:lnTo>
                  <a:lnTo>
                    <a:pt x="1258" y="764"/>
                  </a:lnTo>
                  <a:lnTo>
                    <a:pt x="1256" y="770"/>
                  </a:lnTo>
                  <a:lnTo>
                    <a:pt x="1252" y="774"/>
                  </a:lnTo>
                  <a:lnTo>
                    <a:pt x="1246" y="778"/>
                  </a:lnTo>
                  <a:lnTo>
                    <a:pt x="1236" y="778"/>
                  </a:lnTo>
                  <a:lnTo>
                    <a:pt x="1236" y="778"/>
                  </a:lnTo>
                  <a:lnTo>
                    <a:pt x="1206" y="782"/>
                  </a:lnTo>
                  <a:lnTo>
                    <a:pt x="1166" y="786"/>
                  </a:lnTo>
                  <a:lnTo>
                    <a:pt x="1128" y="792"/>
                  </a:lnTo>
                  <a:lnTo>
                    <a:pt x="1098" y="794"/>
                  </a:lnTo>
                  <a:lnTo>
                    <a:pt x="1098" y="794"/>
                  </a:lnTo>
                  <a:lnTo>
                    <a:pt x="1078" y="796"/>
                  </a:lnTo>
                  <a:lnTo>
                    <a:pt x="1064" y="800"/>
                  </a:lnTo>
                  <a:lnTo>
                    <a:pt x="1052" y="808"/>
                  </a:lnTo>
                  <a:lnTo>
                    <a:pt x="1036" y="814"/>
                  </a:lnTo>
                  <a:lnTo>
                    <a:pt x="1036" y="814"/>
                  </a:lnTo>
                  <a:lnTo>
                    <a:pt x="1000" y="826"/>
                  </a:lnTo>
                  <a:lnTo>
                    <a:pt x="980" y="832"/>
                  </a:lnTo>
                  <a:lnTo>
                    <a:pt x="980" y="832"/>
                  </a:lnTo>
                  <a:lnTo>
                    <a:pt x="970" y="830"/>
                  </a:lnTo>
                  <a:lnTo>
                    <a:pt x="952" y="824"/>
                  </a:lnTo>
                  <a:lnTo>
                    <a:pt x="942" y="820"/>
                  </a:lnTo>
                  <a:lnTo>
                    <a:pt x="930" y="818"/>
                  </a:lnTo>
                  <a:lnTo>
                    <a:pt x="918" y="818"/>
                  </a:lnTo>
                  <a:lnTo>
                    <a:pt x="906" y="820"/>
                  </a:lnTo>
                  <a:lnTo>
                    <a:pt x="906" y="820"/>
                  </a:lnTo>
                  <a:lnTo>
                    <a:pt x="840" y="842"/>
                  </a:lnTo>
                  <a:lnTo>
                    <a:pt x="804" y="858"/>
                  </a:lnTo>
                  <a:lnTo>
                    <a:pt x="788" y="864"/>
                  </a:lnTo>
                  <a:lnTo>
                    <a:pt x="778" y="872"/>
                  </a:lnTo>
                  <a:lnTo>
                    <a:pt x="778" y="872"/>
                  </a:lnTo>
                  <a:lnTo>
                    <a:pt x="754" y="888"/>
                  </a:lnTo>
                  <a:lnTo>
                    <a:pt x="730" y="904"/>
                  </a:lnTo>
                  <a:lnTo>
                    <a:pt x="708" y="918"/>
                  </a:lnTo>
                  <a:lnTo>
                    <a:pt x="700" y="926"/>
                  </a:lnTo>
                  <a:lnTo>
                    <a:pt x="694" y="934"/>
                  </a:lnTo>
                  <a:lnTo>
                    <a:pt x="694" y="934"/>
                  </a:lnTo>
                  <a:lnTo>
                    <a:pt x="688" y="948"/>
                  </a:lnTo>
                  <a:lnTo>
                    <a:pt x="684" y="958"/>
                  </a:lnTo>
                  <a:lnTo>
                    <a:pt x="680" y="964"/>
                  </a:lnTo>
                  <a:lnTo>
                    <a:pt x="668" y="970"/>
                  </a:lnTo>
                  <a:lnTo>
                    <a:pt x="668" y="970"/>
                  </a:lnTo>
                  <a:lnTo>
                    <a:pt x="650" y="976"/>
                  </a:lnTo>
                  <a:lnTo>
                    <a:pt x="634" y="984"/>
                  </a:lnTo>
                  <a:lnTo>
                    <a:pt x="626" y="988"/>
                  </a:lnTo>
                  <a:lnTo>
                    <a:pt x="618" y="994"/>
                  </a:lnTo>
                  <a:lnTo>
                    <a:pt x="610" y="1004"/>
                  </a:lnTo>
                  <a:lnTo>
                    <a:pt x="600" y="1014"/>
                  </a:lnTo>
                  <a:lnTo>
                    <a:pt x="600" y="1014"/>
                  </a:lnTo>
                  <a:lnTo>
                    <a:pt x="590" y="1032"/>
                  </a:lnTo>
                  <a:lnTo>
                    <a:pt x="576" y="1054"/>
                  </a:lnTo>
                  <a:lnTo>
                    <a:pt x="562" y="1080"/>
                  </a:lnTo>
                  <a:lnTo>
                    <a:pt x="548" y="1110"/>
                  </a:lnTo>
                  <a:lnTo>
                    <a:pt x="536" y="1138"/>
                  </a:lnTo>
                  <a:lnTo>
                    <a:pt x="528" y="1166"/>
                  </a:lnTo>
                  <a:lnTo>
                    <a:pt x="524" y="1190"/>
                  </a:lnTo>
                  <a:lnTo>
                    <a:pt x="522" y="1200"/>
                  </a:lnTo>
                  <a:lnTo>
                    <a:pt x="524" y="1208"/>
                  </a:lnTo>
                  <a:lnTo>
                    <a:pt x="524" y="120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18" name="Freeform 1882">
              <a:extLst>
                <a:ext uri="{FF2B5EF4-FFF2-40B4-BE49-F238E27FC236}">
                  <a16:creationId xmlns:a16="http://schemas.microsoft.com/office/drawing/2014/main" id="{E70ACD89-B20D-7444-6AE7-F554AF0FC57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9780" y="3229074"/>
              <a:ext cx="268440" cy="287510"/>
            </a:xfrm>
            <a:custGeom>
              <a:avLst/>
              <a:gdLst/>
              <a:ahLst/>
              <a:cxnLst>
                <a:cxn ang="0">
                  <a:pos x="304" y="334"/>
                </a:cxn>
                <a:cxn ang="0">
                  <a:pos x="306" y="294"/>
                </a:cxn>
                <a:cxn ang="0">
                  <a:pos x="308" y="286"/>
                </a:cxn>
                <a:cxn ang="0">
                  <a:pos x="310" y="268"/>
                </a:cxn>
                <a:cxn ang="0">
                  <a:pos x="314" y="248"/>
                </a:cxn>
                <a:cxn ang="0">
                  <a:pos x="314" y="226"/>
                </a:cxn>
                <a:cxn ang="0">
                  <a:pos x="312" y="220"/>
                </a:cxn>
                <a:cxn ang="0">
                  <a:pos x="306" y="204"/>
                </a:cxn>
                <a:cxn ang="0">
                  <a:pos x="294" y="194"/>
                </a:cxn>
                <a:cxn ang="0">
                  <a:pos x="238" y="152"/>
                </a:cxn>
                <a:cxn ang="0">
                  <a:pos x="226" y="130"/>
                </a:cxn>
                <a:cxn ang="0">
                  <a:pos x="222" y="118"/>
                </a:cxn>
                <a:cxn ang="0">
                  <a:pos x="224" y="80"/>
                </a:cxn>
                <a:cxn ang="0">
                  <a:pos x="226" y="56"/>
                </a:cxn>
                <a:cxn ang="0">
                  <a:pos x="198" y="66"/>
                </a:cxn>
                <a:cxn ang="0">
                  <a:pos x="190" y="66"/>
                </a:cxn>
                <a:cxn ang="0">
                  <a:pos x="172" y="54"/>
                </a:cxn>
                <a:cxn ang="0">
                  <a:pos x="154" y="36"/>
                </a:cxn>
                <a:cxn ang="0">
                  <a:pos x="146" y="16"/>
                </a:cxn>
                <a:cxn ang="0">
                  <a:pos x="140" y="2"/>
                </a:cxn>
                <a:cxn ang="0">
                  <a:pos x="132" y="0"/>
                </a:cxn>
                <a:cxn ang="0">
                  <a:pos x="118" y="2"/>
                </a:cxn>
                <a:cxn ang="0">
                  <a:pos x="88" y="26"/>
                </a:cxn>
                <a:cxn ang="0">
                  <a:pos x="78" y="44"/>
                </a:cxn>
                <a:cxn ang="0">
                  <a:pos x="62" y="64"/>
                </a:cxn>
                <a:cxn ang="0">
                  <a:pos x="54" y="72"/>
                </a:cxn>
                <a:cxn ang="0">
                  <a:pos x="36" y="90"/>
                </a:cxn>
                <a:cxn ang="0">
                  <a:pos x="28" y="96"/>
                </a:cxn>
                <a:cxn ang="0">
                  <a:pos x="18" y="106"/>
                </a:cxn>
                <a:cxn ang="0">
                  <a:pos x="6" y="110"/>
                </a:cxn>
                <a:cxn ang="0">
                  <a:pos x="0" y="112"/>
                </a:cxn>
                <a:cxn ang="0">
                  <a:pos x="0" y="114"/>
                </a:cxn>
                <a:cxn ang="0">
                  <a:pos x="14" y="120"/>
                </a:cxn>
                <a:cxn ang="0">
                  <a:pos x="26" y="124"/>
                </a:cxn>
                <a:cxn ang="0">
                  <a:pos x="40" y="126"/>
                </a:cxn>
                <a:cxn ang="0">
                  <a:pos x="58" y="130"/>
                </a:cxn>
                <a:cxn ang="0">
                  <a:pos x="64" y="146"/>
                </a:cxn>
                <a:cxn ang="0">
                  <a:pos x="66" y="154"/>
                </a:cxn>
                <a:cxn ang="0">
                  <a:pos x="76" y="168"/>
                </a:cxn>
                <a:cxn ang="0">
                  <a:pos x="92" y="184"/>
                </a:cxn>
                <a:cxn ang="0">
                  <a:pos x="128" y="212"/>
                </a:cxn>
                <a:cxn ang="0">
                  <a:pos x="140" y="224"/>
                </a:cxn>
                <a:cxn ang="0">
                  <a:pos x="178" y="262"/>
                </a:cxn>
                <a:cxn ang="0">
                  <a:pos x="220" y="298"/>
                </a:cxn>
                <a:cxn ang="0">
                  <a:pos x="262" y="330"/>
                </a:cxn>
                <a:cxn ang="0">
                  <a:pos x="270" y="336"/>
                </a:cxn>
                <a:cxn ang="0">
                  <a:pos x="298" y="338"/>
                </a:cxn>
                <a:cxn ang="0">
                  <a:pos x="304" y="334"/>
                </a:cxn>
              </a:cxnLst>
              <a:rect l="0" t="0" r="r" b="b"/>
              <a:pathLst>
                <a:path w="316" h="338">
                  <a:moveTo>
                    <a:pt x="304" y="334"/>
                  </a:moveTo>
                  <a:lnTo>
                    <a:pt x="304" y="334"/>
                  </a:lnTo>
                  <a:lnTo>
                    <a:pt x="306" y="318"/>
                  </a:lnTo>
                  <a:lnTo>
                    <a:pt x="306" y="294"/>
                  </a:lnTo>
                  <a:lnTo>
                    <a:pt x="306" y="294"/>
                  </a:lnTo>
                  <a:lnTo>
                    <a:pt x="308" y="286"/>
                  </a:lnTo>
                  <a:lnTo>
                    <a:pt x="308" y="280"/>
                  </a:lnTo>
                  <a:lnTo>
                    <a:pt x="310" y="268"/>
                  </a:lnTo>
                  <a:lnTo>
                    <a:pt x="310" y="268"/>
                  </a:lnTo>
                  <a:lnTo>
                    <a:pt x="314" y="248"/>
                  </a:lnTo>
                  <a:lnTo>
                    <a:pt x="316" y="236"/>
                  </a:lnTo>
                  <a:lnTo>
                    <a:pt x="314" y="226"/>
                  </a:lnTo>
                  <a:lnTo>
                    <a:pt x="314" y="226"/>
                  </a:lnTo>
                  <a:lnTo>
                    <a:pt x="312" y="220"/>
                  </a:lnTo>
                  <a:lnTo>
                    <a:pt x="312" y="212"/>
                  </a:lnTo>
                  <a:lnTo>
                    <a:pt x="306" y="204"/>
                  </a:lnTo>
                  <a:lnTo>
                    <a:pt x="294" y="194"/>
                  </a:lnTo>
                  <a:lnTo>
                    <a:pt x="294" y="194"/>
                  </a:lnTo>
                  <a:lnTo>
                    <a:pt x="238" y="152"/>
                  </a:lnTo>
                  <a:lnTo>
                    <a:pt x="238" y="152"/>
                  </a:lnTo>
                  <a:lnTo>
                    <a:pt x="232" y="142"/>
                  </a:lnTo>
                  <a:lnTo>
                    <a:pt x="226" y="130"/>
                  </a:lnTo>
                  <a:lnTo>
                    <a:pt x="222" y="118"/>
                  </a:lnTo>
                  <a:lnTo>
                    <a:pt x="222" y="118"/>
                  </a:lnTo>
                  <a:lnTo>
                    <a:pt x="222" y="100"/>
                  </a:lnTo>
                  <a:lnTo>
                    <a:pt x="224" y="80"/>
                  </a:lnTo>
                  <a:lnTo>
                    <a:pt x="226" y="56"/>
                  </a:lnTo>
                  <a:lnTo>
                    <a:pt x="226" y="56"/>
                  </a:lnTo>
                  <a:lnTo>
                    <a:pt x="210" y="62"/>
                  </a:lnTo>
                  <a:lnTo>
                    <a:pt x="198" y="66"/>
                  </a:lnTo>
                  <a:lnTo>
                    <a:pt x="190" y="66"/>
                  </a:lnTo>
                  <a:lnTo>
                    <a:pt x="190" y="66"/>
                  </a:lnTo>
                  <a:lnTo>
                    <a:pt x="182" y="62"/>
                  </a:lnTo>
                  <a:lnTo>
                    <a:pt x="172" y="54"/>
                  </a:lnTo>
                  <a:lnTo>
                    <a:pt x="162" y="44"/>
                  </a:lnTo>
                  <a:lnTo>
                    <a:pt x="154" y="36"/>
                  </a:lnTo>
                  <a:lnTo>
                    <a:pt x="154" y="36"/>
                  </a:lnTo>
                  <a:lnTo>
                    <a:pt x="146" y="16"/>
                  </a:lnTo>
                  <a:lnTo>
                    <a:pt x="140" y="2"/>
                  </a:lnTo>
                  <a:lnTo>
                    <a:pt x="140" y="2"/>
                  </a:lnTo>
                  <a:lnTo>
                    <a:pt x="138" y="0"/>
                  </a:lnTo>
                  <a:lnTo>
                    <a:pt x="132" y="0"/>
                  </a:lnTo>
                  <a:lnTo>
                    <a:pt x="124" y="0"/>
                  </a:lnTo>
                  <a:lnTo>
                    <a:pt x="118" y="2"/>
                  </a:lnTo>
                  <a:lnTo>
                    <a:pt x="118" y="2"/>
                  </a:lnTo>
                  <a:lnTo>
                    <a:pt x="88" y="26"/>
                  </a:lnTo>
                  <a:lnTo>
                    <a:pt x="88" y="26"/>
                  </a:lnTo>
                  <a:lnTo>
                    <a:pt x="78" y="44"/>
                  </a:lnTo>
                  <a:lnTo>
                    <a:pt x="70" y="56"/>
                  </a:lnTo>
                  <a:lnTo>
                    <a:pt x="62" y="64"/>
                  </a:lnTo>
                  <a:lnTo>
                    <a:pt x="62" y="64"/>
                  </a:lnTo>
                  <a:lnTo>
                    <a:pt x="54" y="72"/>
                  </a:lnTo>
                  <a:lnTo>
                    <a:pt x="44" y="80"/>
                  </a:lnTo>
                  <a:lnTo>
                    <a:pt x="36" y="90"/>
                  </a:lnTo>
                  <a:lnTo>
                    <a:pt x="28" y="96"/>
                  </a:lnTo>
                  <a:lnTo>
                    <a:pt x="28" y="96"/>
                  </a:lnTo>
                  <a:lnTo>
                    <a:pt x="24" y="100"/>
                  </a:lnTo>
                  <a:lnTo>
                    <a:pt x="18" y="106"/>
                  </a:lnTo>
                  <a:lnTo>
                    <a:pt x="14" y="110"/>
                  </a:lnTo>
                  <a:lnTo>
                    <a:pt x="6" y="110"/>
                  </a:lnTo>
                  <a:lnTo>
                    <a:pt x="6" y="110"/>
                  </a:lnTo>
                  <a:lnTo>
                    <a:pt x="0" y="112"/>
                  </a:lnTo>
                  <a:lnTo>
                    <a:pt x="0" y="112"/>
                  </a:lnTo>
                  <a:lnTo>
                    <a:pt x="0" y="114"/>
                  </a:lnTo>
                  <a:lnTo>
                    <a:pt x="14" y="120"/>
                  </a:lnTo>
                  <a:lnTo>
                    <a:pt x="14" y="120"/>
                  </a:lnTo>
                  <a:lnTo>
                    <a:pt x="20" y="124"/>
                  </a:lnTo>
                  <a:lnTo>
                    <a:pt x="26" y="124"/>
                  </a:lnTo>
                  <a:lnTo>
                    <a:pt x="40" y="126"/>
                  </a:lnTo>
                  <a:lnTo>
                    <a:pt x="40" y="126"/>
                  </a:lnTo>
                  <a:lnTo>
                    <a:pt x="50" y="126"/>
                  </a:lnTo>
                  <a:lnTo>
                    <a:pt x="58" y="130"/>
                  </a:lnTo>
                  <a:lnTo>
                    <a:pt x="62" y="136"/>
                  </a:lnTo>
                  <a:lnTo>
                    <a:pt x="64" y="146"/>
                  </a:lnTo>
                  <a:lnTo>
                    <a:pt x="64" y="146"/>
                  </a:lnTo>
                  <a:lnTo>
                    <a:pt x="66" y="154"/>
                  </a:lnTo>
                  <a:lnTo>
                    <a:pt x="68" y="160"/>
                  </a:lnTo>
                  <a:lnTo>
                    <a:pt x="76" y="168"/>
                  </a:lnTo>
                  <a:lnTo>
                    <a:pt x="92" y="184"/>
                  </a:lnTo>
                  <a:lnTo>
                    <a:pt x="92" y="184"/>
                  </a:lnTo>
                  <a:lnTo>
                    <a:pt x="116" y="202"/>
                  </a:lnTo>
                  <a:lnTo>
                    <a:pt x="128" y="212"/>
                  </a:lnTo>
                  <a:lnTo>
                    <a:pt x="140" y="224"/>
                  </a:lnTo>
                  <a:lnTo>
                    <a:pt x="140" y="224"/>
                  </a:lnTo>
                  <a:lnTo>
                    <a:pt x="156" y="240"/>
                  </a:lnTo>
                  <a:lnTo>
                    <a:pt x="178" y="262"/>
                  </a:lnTo>
                  <a:lnTo>
                    <a:pt x="220" y="298"/>
                  </a:lnTo>
                  <a:lnTo>
                    <a:pt x="220" y="298"/>
                  </a:lnTo>
                  <a:lnTo>
                    <a:pt x="248" y="320"/>
                  </a:lnTo>
                  <a:lnTo>
                    <a:pt x="262" y="330"/>
                  </a:lnTo>
                  <a:lnTo>
                    <a:pt x="270" y="336"/>
                  </a:lnTo>
                  <a:lnTo>
                    <a:pt x="270" y="336"/>
                  </a:lnTo>
                  <a:lnTo>
                    <a:pt x="288" y="338"/>
                  </a:lnTo>
                  <a:lnTo>
                    <a:pt x="298" y="338"/>
                  </a:lnTo>
                  <a:lnTo>
                    <a:pt x="302" y="336"/>
                  </a:lnTo>
                  <a:lnTo>
                    <a:pt x="304" y="334"/>
                  </a:lnTo>
                  <a:lnTo>
                    <a:pt x="304" y="33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19" name="Freeform 1883">
              <a:extLst>
                <a:ext uri="{FF2B5EF4-FFF2-40B4-BE49-F238E27FC236}">
                  <a16:creationId xmlns:a16="http://schemas.microsoft.com/office/drawing/2014/main" id="{D0E3D3EE-94E5-F1F4-7CAC-CC0AFC5A9E1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0475" y="3086786"/>
              <a:ext cx="409262" cy="426863"/>
            </a:xfrm>
            <a:custGeom>
              <a:avLst/>
              <a:gdLst/>
              <a:ahLst/>
              <a:cxnLst>
                <a:cxn ang="0">
                  <a:pos x="240" y="8"/>
                </a:cxn>
                <a:cxn ang="0">
                  <a:pos x="242" y="0"/>
                </a:cxn>
                <a:cxn ang="0">
                  <a:pos x="248" y="0"/>
                </a:cxn>
                <a:cxn ang="0">
                  <a:pos x="262" y="2"/>
                </a:cxn>
                <a:cxn ang="0">
                  <a:pos x="290" y="34"/>
                </a:cxn>
                <a:cxn ang="0">
                  <a:pos x="310" y="50"/>
                </a:cxn>
                <a:cxn ang="0">
                  <a:pos x="336" y="54"/>
                </a:cxn>
                <a:cxn ang="0">
                  <a:pos x="368" y="48"/>
                </a:cxn>
                <a:cxn ang="0">
                  <a:pos x="436" y="42"/>
                </a:cxn>
                <a:cxn ang="0">
                  <a:pos x="446" y="50"/>
                </a:cxn>
                <a:cxn ang="0">
                  <a:pos x="458" y="76"/>
                </a:cxn>
                <a:cxn ang="0">
                  <a:pos x="478" y="116"/>
                </a:cxn>
                <a:cxn ang="0">
                  <a:pos x="480" y="126"/>
                </a:cxn>
                <a:cxn ang="0">
                  <a:pos x="472" y="154"/>
                </a:cxn>
                <a:cxn ang="0">
                  <a:pos x="428" y="244"/>
                </a:cxn>
                <a:cxn ang="0">
                  <a:pos x="420" y="260"/>
                </a:cxn>
                <a:cxn ang="0">
                  <a:pos x="430" y="294"/>
                </a:cxn>
                <a:cxn ang="0">
                  <a:pos x="446" y="340"/>
                </a:cxn>
                <a:cxn ang="0">
                  <a:pos x="458" y="398"/>
                </a:cxn>
                <a:cxn ang="0">
                  <a:pos x="460" y="426"/>
                </a:cxn>
                <a:cxn ang="0">
                  <a:pos x="390" y="412"/>
                </a:cxn>
                <a:cxn ang="0">
                  <a:pos x="354" y="414"/>
                </a:cxn>
                <a:cxn ang="0">
                  <a:pos x="310" y="424"/>
                </a:cxn>
                <a:cxn ang="0">
                  <a:pos x="182" y="462"/>
                </a:cxn>
                <a:cxn ang="0">
                  <a:pos x="80" y="500"/>
                </a:cxn>
                <a:cxn ang="0">
                  <a:pos x="88" y="430"/>
                </a:cxn>
                <a:cxn ang="0">
                  <a:pos x="92" y="396"/>
                </a:cxn>
                <a:cxn ang="0">
                  <a:pos x="86" y="376"/>
                </a:cxn>
                <a:cxn ang="0">
                  <a:pos x="60" y="352"/>
                </a:cxn>
                <a:cxn ang="0">
                  <a:pos x="18" y="318"/>
                </a:cxn>
                <a:cxn ang="0">
                  <a:pos x="2" y="302"/>
                </a:cxn>
                <a:cxn ang="0">
                  <a:pos x="0" y="258"/>
                </a:cxn>
                <a:cxn ang="0">
                  <a:pos x="6" y="220"/>
                </a:cxn>
                <a:cxn ang="0">
                  <a:pos x="26" y="198"/>
                </a:cxn>
                <a:cxn ang="0">
                  <a:pos x="38" y="174"/>
                </a:cxn>
                <a:cxn ang="0">
                  <a:pos x="54" y="122"/>
                </a:cxn>
                <a:cxn ang="0">
                  <a:pos x="48" y="86"/>
                </a:cxn>
                <a:cxn ang="0">
                  <a:pos x="46" y="48"/>
                </a:cxn>
                <a:cxn ang="0">
                  <a:pos x="38" y="6"/>
                </a:cxn>
                <a:cxn ang="0">
                  <a:pos x="90" y="2"/>
                </a:cxn>
                <a:cxn ang="0">
                  <a:pos x="148" y="8"/>
                </a:cxn>
                <a:cxn ang="0">
                  <a:pos x="192" y="14"/>
                </a:cxn>
              </a:cxnLst>
              <a:rect l="0" t="0" r="r" b="b"/>
              <a:pathLst>
                <a:path w="480" h="500">
                  <a:moveTo>
                    <a:pt x="242" y="16"/>
                  </a:moveTo>
                  <a:lnTo>
                    <a:pt x="242" y="16"/>
                  </a:lnTo>
                  <a:lnTo>
                    <a:pt x="240" y="8"/>
                  </a:lnTo>
                  <a:lnTo>
                    <a:pt x="240" y="2"/>
                  </a:lnTo>
                  <a:lnTo>
                    <a:pt x="240" y="2"/>
                  </a:lnTo>
                  <a:lnTo>
                    <a:pt x="242" y="0"/>
                  </a:lnTo>
                  <a:lnTo>
                    <a:pt x="242" y="0"/>
                  </a:lnTo>
                  <a:lnTo>
                    <a:pt x="244" y="0"/>
                  </a:lnTo>
                  <a:lnTo>
                    <a:pt x="248" y="0"/>
                  </a:lnTo>
                  <a:lnTo>
                    <a:pt x="254" y="0"/>
                  </a:lnTo>
                  <a:lnTo>
                    <a:pt x="262" y="2"/>
                  </a:lnTo>
                  <a:lnTo>
                    <a:pt x="262" y="2"/>
                  </a:lnTo>
                  <a:lnTo>
                    <a:pt x="272" y="10"/>
                  </a:lnTo>
                  <a:lnTo>
                    <a:pt x="280" y="18"/>
                  </a:lnTo>
                  <a:lnTo>
                    <a:pt x="290" y="34"/>
                  </a:lnTo>
                  <a:lnTo>
                    <a:pt x="290" y="34"/>
                  </a:lnTo>
                  <a:lnTo>
                    <a:pt x="296" y="42"/>
                  </a:lnTo>
                  <a:lnTo>
                    <a:pt x="310" y="50"/>
                  </a:lnTo>
                  <a:lnTo>
                    <a:pt x="318" y="52"/>
                  </a:lnTo>
                  <a:lnTo>
                    <a:pt x="326" y="54"/>
                  </a:lnTo>
                  <a:lnTo>
                    <a:pt x="336" y="54"/>
                  </a:lnTo>
                  <a:lnTo>
                    <a:pt x="346" y="54"/>
                  </a:lnTo>
                  <a:lnTo>
                    <a:pt x="346" y="54"/>
                  </a:lnTo>
                  <a:lnTo>
                    <a:pt x="368" y="48"/>
                  </a:lnTo>
                  <a:lnTo>
                    <a:pt x="396" y="46"/>
                  </a:lnTo>
                  <a:lnTo>
                    <a:pt x="436" y="42"/>
                  </a:lnTo>
                  <a:lnTo>
                    <a:pt x="436" y="42"/>
                  </a:lnTo>
                  <a:lnTo>
                    <a:pt x="438" y="42"/>
                  </a:lnTo>
                  <a:lnTo>
                    <a:pt x="442" y="44"/>
                  </a:lnTo>
                  <a:lnTo>
                    <a:pt x="446" y="50"/>
                  </a:lnTo>
                  <a:lnTo>
                    <a:pt x="452" y="60"/>
                  </a:lnTo>
                  <a:lnTo>
                    <a:pt x="458" y="76"/>
                  </a:lnTo>
                  <a:lnTo>
                    <a:pt x="458" y="76"/>
                  </a:lnTo>
                  <a:lnTo>
                    <a:pt x="464" y="90"/>
                  </a:lnTo>
                  <a:lnTo>
                    <a:pt x="472" y="104"/>
                  </a:lnTo>
                  <a:lnTo>
                    <a:pt x="478" y="116"/>
                  </a:lnTo>
                  <a:lnTo>
                    <a:pt x="480" y="120"/>
                  </a:lnTo>
                  <a:lnTo>
                    <a:pt x="480" y="126"/>
                  </a:lnTo>
                  <a:lnTo>
                    <a:pt x="480" y="126"/>
                  </a:lnTo>
                  <a:lnTo>
                    <a:pt x="480" y="130"/>
                  </a:lnTo>
                  <a:lnTo>
                    <a:pt x="480" y="132"/>
                  </a:lnTo>
                  <a:lnTo>
                    <a:pt x="472" y="154"/>
                  </a:lnTo>
                  <a:lnTo>
                    <a:pt x="472" y="154"/>
                  </a:lnTo>
                  <a:lnTo>
                    <a:pt x="448" y="206"/>
                  </a:lnTo>
                  <a:lnTo>
                    <a:pt x="428" y="244"/>
                  </a:lnTo>
                  <a:lnTo>
                    <a:pt x="428" y="244"/>
                  </a:lnTo>
                  <a:lnTo>
                    <a:pt x="424" y="252"/>
                  </a:lnTo>
                  <a:lnTo>
                    <a:pt x="420" y="260"/>
                  </a:lnTo>
                  <a:lnTo>
                    <a:pt x="420" y="266"/>
                  </a:lnTo>
                  <a:lnTo>
                    <a:pt x="422" y="272"/>
                  </a:lnTo>
                  <a:lnTo>
                    <a:pt x="430" y="294"/>
                  </a:lnTo>
                  <a:lnTo>
                    <a:pt x="430" y="294"/>
                  </a:lnTo>
                  <a:lnTo>
                    <a:pt x="440" y="320"/>
                  </a:lnTo>
                  <a:lnTo>
                    <a:pt x="446" y="340"/>
                  </a:lnTo>
                  <a:lnTo>
                    <a:pt x="456" y="378"/>
                  </a:lnTo>
                  <a:lnTo>
                    <a:pt x="456" y="378"/>
                  </a:lnTo>
                  <a:lnTo>
                    <a:pt x="458" y="398"/>
                  </a:lnTo>
                  <a:lnTo>
                    <a:pt x="460" y="412"/>
                  </a:lnTo>
                  <a:lnTo>
                    <a:pt x="460" y="426"/>
                  </a:lnTo>
                  <a:lnTo>
                    <a:pt x="460" y="426"/>
                  </a:lnTo>
                  <a:lnTo>
                    <a:pt x="432" y="418"/>
                  </a:lnTo>
                  <a:lnTo>
                    <a:pt x="408" y="414"/>
                  </a:lnTo>
                  <a:lnTo>
                    <a:pt x="390" y="412"/>
                  </a:lnTo>
                  <a:lnTo>
                    <a:pt x="390" y="412"/>
                  </a:lnTo>
                  <a:lnTo>
                    <a:pt x="374" y="412"/>
                  </a:lnTo>
                  <a:lnTo>
                    <a:pt x="354" y="414"/>
                  </a:lnTo>
                  <a:lnTo>
                    <a:pt x="332" y="418"/>
                  </a:lnTo>
                  <a:lnTo>
                    <a:pt x="310" y="424"/>
                  </a:lnTo>
                  <a:lnTo>
                    <a:pt x="310" y="424"/>
                  </a:lnTo>
                  <a:lnTo>
                    <a:pt x="242" y="442"/>
                  </a:lnTo>
                  <a:lnTo>
                    <a:pt x="204" y="454"/>
                  </a:lnTo>
                  <a:lnTo>
                    <a:pt x="182" y="462"/>
                  </a:lnTo>
                  <a:lnTo>
                    <a:pt x="182" y="462"/>
                  </a:lnTo>
                  <a:lnTo>
                    <a:pt x="128" y="484"/>
                  </a:lnTo>
                  <a:lnTo>
                    <a:pt x="80" y="500"/>
                  </a:lnTo>
                  <a:lnTo>
                    <a:pt x="82" y="452"/>
                  </a:lnTo>
                  <a:lnTo>
                    <a:pt x="82" y="452"/>
                  </a:lnTo>
                  <a:lnTo>
                    <a:pt x="88" y="430"/>
                  </a:lnTo>
                  <a:lnTo>
                    <a:pt x="88" y="430"/>
                  </a:lnTo>
                  <a:lnTo>
                    <a:pt x="90" y="414"/>
                  </a:lnTo>
                  <a:lnTo>
                    <a:pt x="92" y="396"/>
                  </a:lnTo>
                  <a:lnTo>
                    <a:pt x="92" y="396"/>
                  </a:lnTo>
                  <a:lnTo>
                    <a:pt x="90" y="388"/>
                  </a:lnTo>
                  <a:lnTo>
                    <a:pt x="86" y="376"/>
                  </a:lnTo>
                  <a:lnTo>
                    <a:pt x="86" y="376"/>
                  </a:lnTo>
                  <a:lnTo>
                    <a:pt x="78" y="368"/>
                  </a:lnTo>
                  <a:lnTo>
                    <a:pt x="60" y="352"/>
                  </a:lnTo>
                  <a:lnTo>
                    <a:pt x="32" y="330"/>
                  </a:lnTo>
                  <a:lnTo>
                    <a:pt x="32" y="330"/>
                  </a:lnTo>
                  <a:lnTo>
                    <a:pt x="18" y="318"/>
                  </a:lnTo>
                  <a:lnTo>
                    <a:pt x="8" y="310"/>
                  </a:lnTo>
                  <a:lnTo>
                    <a:pt x="2" y="302"/>
                  </a:lnTo>
                  <a:lnTo>
                    <a:pt x="2" y="302"/>
                  </a:lnTo>
                  <a:lnTo>
                    <a:pt x="0" y="294"/>
                  </a:lnTo>
                  <a:lnTo>
                    <a:pt x="0" y="284"/>
                  </a:lnTo>
                  <a:lnTo>
                    <a:pt x="0" y="258"/>
                  </a:lnTo>
                  <a:lnTo>
                    <a:pt x="2" y="222"/>
                  </a:lnTo>
                  <a:lnTo>
                    <a:pt x="2" y="222"/>
                  </a:lnTo>
                  <a:lnTo>
                    <a:pt x="6" y="220"/>
                  </a:lnTo>
                  <a:lnTo>
                    <a:pt x="14" y="212"/>
                  </a:lnTo>
                  <a:lnTo>
                    <a:pt x="20" y="206"/>
                  </a:lnTo>
                  <a:lnTo>
                    <a:pt x="26" y="198"/>
                  </a:lnTo>
                  <a:lnTo>
                    <a:pt x="32" y="188"/>
                  </a:lnTo>
                  <a:lnTo>
                    <a:pt x="38" y="174"/>
                  </a:lnTo>
                  <a:lnTo>
                    <a:pt x="38" y="174"/>
                  </a:lnTo>
                  <a:lnTo>
                    <a:pt x="46" y="150"/>
                  </a:lnTo>
                  <a:lnTo>
                    <a:pt x="54" y="122"/>
                  </a:lnTo>
                  <a:lnTo>
                    <a:pt x="54" y="122"/>
                  </a:lnTo>
                  <a:lnTo>
                    <a:pt x="52" y="108"/>
                  </a:lnTo>
                  <a:lnTo>
                    <a:pt x="48" y="86"/>
                  </a:lnTo>
                  <a:lnTo>
                    <a:pt x="48" y="86"/>
                  </a:lnTo>
                  <a:lnTo>
                    <a:pt x="46" y="66"/>
                  </a:lnTo>
                  <a:lnTo>
                    <a:pt x="46" y="48"/>
                  </a:lnTo>
                  <a:lnTo>
                    <a:pt x="46" y="48"/>
                  </a:lnTo>
                  <a:lnTo>
                    <a:pt x="44" y="38"/>
                  </a:lnTo>
                  <a:lnTo>
                    <a:pt x="42" y="24"/>
                  </a:lnTo>
                  <a:lnTo>
                    <a:pt x="38" y="6"/>
                  </a:lnTo>
                  <a:lnTo>
                    <a:pt x="38" y="6"/>
                  </a:lnTo>
                  <a:lnTo>
                    <a:pt x="68" y="4"/>
                  </a:lnTo>
                  <a:lnTo>
                    <a:pt x="90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48" y="8"/>
                  </a:lnTo>
                  <a:lnTo>
                    <a:pt x="172" y="12"/>
                  </a:lnTo>
                  <a:lnTo>
                    <a:pt x="192" y="14"/>
                  </a:lnTo>
                  <a:lnTo>
                    <a:pt x="192" y="14"/>
                  </a:lnTo>
                  <a:lnTo>
                    <a:pt x="242" y="16"/>
                  </a:lnTo>
                  <a:lnTo>
                    <a:pt x="242" y="1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20" name="Freeform 1884">
              <a:extLst>
                <a:ext uri="{FF2B5EF4-FFF2-40B4-BE49-F238E27FC236}">
                  <a16:creationId xmlns:a16="http://schemas.microsoft.com/office/drawing/2014/main" id="{FB93E063-38F8-342B-D842-3262F2D50245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5839" y="2769939"/>
              <a:ext cx="550083" cy="363788"/>
            </a:xfrm>
            <a:custGeom>
              <a:avLst/>
              <a:gdLst/>
              <a:ahLst/>
              <a:cxnLst>
                <a:cxn ang="0">
                  <a:pos x="644" y="240"/>
                </a:cxn>
                <a:cxn ang="0">
                  <a:pos x="636" y="280"/>
                </a:cxn>
                <a:cxn ang="0">
                  <a:pos x="626" y="288"/>
                </a:cxn>
                <a:cxn ang="0">
                  <a:pos x="574" y="288"/>
                </a:cxn>
                <a:cxn ang="0">
                  <a:pos x="544" y="296"/>
                </a:cxn>
                <a:cxn ang="0">
                  <a:pos x="510" y="318"/>
                </a:cxn>
                <a:cxn ang="0">
                  <a:pos x="502" y="326"/>
                </a:cxn>
                <a:cxn ang="0">
                  <a:pos x="486" y="332"/>
                </a:cxn>
                <a:cxn ang="0">
                  <a:pos x="408" y="316"/>
                </a:cxn>
                <a:cxn ang="0">
                  <a:pos x="344" y="308"/>
                </a:cxn>
                <a:cxn ang="0">
                  <a:pos x="244" y="314"/>
                </a:cxn>
                <a:cxn ang="0">
                  <a:pos x="228" y="322"/>
                </a:cxn>
                <a:cxn ang="0">
                  <a:pos x="204" y="358"/>
                </a:cxn>
                <a:cxn ang="0">
                  <a:pos x="202" y="404"/>
                </a:cxn>
                <a:cxn ang="0">
                  <a:pos x="196" y="416"/>
                </a:cxn>
                <a:cxn ang="0">
                  <a:pos x="174" y="414"/>
                </a:cxn>
                <a:cxn ang="0">
                  <a:pos x="114" y="422"/>
                </a:cxn>
                <a:cxn ang="0">
                  <a:pos x="88" y="426"/>
                </a:cxn>
                <a:cxn ang="0">
                  <a:pos x="70" y="422"/>
                </a:cxn>
                <a:cxn ang="0">
                  <a:pos x="46" y="402"/>
                </a:cxn>
                <a:cxn ang="0">
                  <a:pos x="26" y="380"/>
                </a:cxn>
                <a:cxn ang="0">
                  <a:pos x="8" y="372"/>
                </a:cxn>
                <a:cxn ang="0">
                  <a:pos x="2" y="360"/>
                </a:cxn>
                <a:cxn ang="0">
                  <a:pos x="26" y="282"/>
                </a:cxn>
                <a:cxn ang="0">
                  <a:pos x="50" y="238"/>
                </a:cxn>
                <a:cxn ang="0">
                  <a:pos x="94" y="174"/>
                </a:cxn>
                <a:cxn ang="0">
                  <a:pos x="130" y="152"/>
                </a:cxn>
                <a:cxn ang="0">
                  <a:pos x="160" y="136"/>
                </a:cxn>
                <a:cxn ang="0">
                  <a:pos x="170" y="114"/>
                </a:cxn>
                <a:cxn ang="0">
                  <a:pos x="202" y="86"/>
                </a:cxn>
                <a:cxn ang="0">
                  <a:pos x="256" y="52"/>
                </a:cxn>
                <a:cxn ang="0">
                  <a:pos x="284" y="34"/>
                </a:cxn>
                <a:cxn ang="0">
                  <a:pos x="382" y="0"/>
                </a:cxn>
                <a:cxn ang="0">
                  <a:pos x="428" y="2"/>
                </a:cxn>
                <a:cxn ang="0">
                  <a:pos x="456" y="12"/>
                </a:cxn>
                <a:cxn ang="0">
                  <a:pos x="452" y="16"/>
                </a:cxn>
                <a:cxn ang="0">
                  <a:pos x="452" y="34"/>
                </a:cxn>
                <a:cxn ang="0">
                  <a:pos x="468" y="68"/>
                </a:cxn>
                <a:cxn ang="0">
                  <a:pos x="504" y="114"/>
                </a:cxn>
                <a:cxn ang="0">
                  <a:pos x="518" y="128"/>
                </a:cxn>
                <a:cxn ang="0">
                  <a:pos x="528" y="146"/>
                </a:cxn>
                <a:cxn ang="0">
                  <a:pos x="562" y="180"/>
                </a:cxn>
                <a:cxn ang="0">
                  <a:pos x="600" y="196"/>
                </a:cxn>
                <a:cxn ang="0">
                  <a:pos x="642" y="228"/>
                </a:cxn>
              </a:cxnLst>
              <a:rect l="0" t="0" r="r" b="b"/>
              <a:pathLst>
                <a:path w="644" h="426">
                  <a:moveTo>
                    <a:pt x="644" y="232"/>
                  </a:moveTo>
                  <a:lnTo>
                    <a:pt x="644" y="232"/>
                  </a:lnTo>
                  <a:lnTo>
                    <a:pt x="644" y="240"/>
                  </a:lnTo>
                  <a:lnTo>
                    <a:pt x="642" y="260"/>
                  </a:lnTo>
                  <a:lnTo>
                    <a:pt x="640" y="270"/>
                  </a:lnTo>
                  <a:lnTo>
                    <a:pt x="636" y="280"/>
                  </a:lnTo>
                  <a:lnTo>
                    <a:pt x="632" y="286"/>
                  </a:lnTo>
                  <a:lnTo>
                    <a:pt x="628" y="288"/>
                  </a:lnTo>
                  <a:lnTo>
                    <a:pt x="626" y="288"/>
                  </a:lnTo>
                  <a:lnTo>
                    <a:pt x="626" y="288"/>
                  </a:lnTo>
                  <a:lnTo>
                    <a:pt x="590" y="288"/>
                  </a:lnTo>
                  <a:lnTo>
                    <a:pt x="574" y="288"/>
                  </a:lnTo>
                  <a:lnTo>
                    <a:pt x="558" y="290"/>
                  </a:lnTo>
                  <a:lnTo>
                    <a:pt x="558" y="290"/>
                  </a:lnTo>
                  <a:lnTo>
                    <a:pt x="544" y="296"/>
                  </a:lnTo>
                  <a:lnTo>
                    <a:pt x="532" y="302"/>
                  </a:lnTo>
                  <a:lnTo>
                    <a:pt x="520" y="312"/>
                  </a:lnTo>
                  <a:lnTo>
                    <a:pt x="510" y="318"/>
                  </a:lnTo>
                  <a:lnTo>
                    <a:pt x="510" y="318"/>
                  </a:lnTo>
                  <a:lnTo>
                    <a:pt x="504" y="322"/>
                  </a:lnTo>
                  <a:lnTo>
                    <a:pt x="502" y="326"/>
                  </a:lnTo>
                  <a:lnTo>
                    <a:pt x="496" y="330"/>
                  </a:lnTo>
                  <a:lnTo>
                    <a:pt x="492" y="332"/>
                  </a:lnTo>
                  <a:lnTo>
                    <a:pt x="486" y="332"/>
                  </a:lnTo>
                  <a:lnTo>
                    <a:pt x="466" y="328"/>
                  </a:lnTo>
                  <a:lnTo>
                    <a:pt x="466" y="328"/>
                  </a:lnTo>
                  <a:lnTo>
                    <a:pt x="408" y="316"/>
                  </a:lnTo>
                  <a:lnTo>
                    <a:pt x="378" y="312"/>
                  </a:lnTo>
                  <a:lnTo>
                    <a:pt x="344" y="308"/>
                  </a:lnTo>
                  <a:lnTo>
                    <a:pt x="344" y="308"/>
                  </a:lnTo>
                  <a:lnTo>
                    <a:pt x="306" y="308"/>
                  </a:lnTo>
                  <a:lnTo>
                    <a:pt x="272" y="310"/>
                  </a:lnTo>
                  <a:lnTo>
                    <a:pt x="244" y="314"/>
                  </a:lnTo>
                  <a:lnTo>
                    <a:pt x="234" y="318"/>
                  </a:lnTo>
                  <a:lnTo>
                    <a:pt x="228" y="322"/>
                  </a:lnTo>
                  <a:lnTo>
                    <a:pt x="228" y="322"/>
                  </a:lnTo>
                  <a:lnTo>
                    <a:pt x="216" y="334"/>
                  </a:lnTo>
                  <a:lnTo>
                    <a:pt x="208" y="346"/>
                  </a:lnTo>
                  <a:lnTo>
                    <a:pt x="204" y="358"/>
                  </a:lnTo>
                  <a:lnTo>
                    <a:pt x="202" y="372"/>
                  </a:lnTo>
                  <a:lnTo>
                    <a:pt x="202" y="372"/>
                  </a:lnTo>
                  <a:lnTo>
                    <a:pt x="202" y="404"/>
                  </a:lnTo>
                  <a:lnTo>
                    <a:pt x="204" y="418"/>
                  </a:lnTo>
                  <a:lnTo>
                    <a:pt x="204" y="418"/>
                  </a:lnTo>
                  <a:lnTo>
                    <a:pt x="196" y="416"/>
                  </a:lnTo>
                  <a:lnTo>
                    <a:pt x="188" y="414"/>
                  </a:lnTo>
                  <a:lnTo>
                    <a:pt x="174" y="414"/>
                  </a:lnTo>
                  <a:lnTo>
                    <a:pt x="174" y="414"/>
                  </a:lnTo>
                  <a:lnTo>
                    <a:pt x="140" y="418"/>
                  </a:lnTo>
                  <a:lnTo>
                    <a:pt x="124" y="420"/>
                  </a:lnTo>
                  <a:lnTo>
                    <a:pt x="114" y="422"/>
                  </a:lnTo>
                  <a:lnTo>
                    <a:pt x="114" y="422"/>
                  </a:lnTo>
                  <a:lnTo>
                    <a:pt x="98" y="426"/>
                  </a:lnTo>
                  <a:lnTo>
                    <a:pt x="88" y="426"/>
                  </a:lnTo>
                  <a:lnTo>
                    <a:pt x="80" y="424"/>
                  </a:lnTo>
                  <a:lnTo>
                    <a:pt x="80" y="424"/>
                  </a:lnTo>
                  <a:lnTo>
                    <a:pt x="70" y="422"/>
                  </a:lnTo>
                  <a:lnTo>
                    <a:pt x="62" y="416"/>
                  </a:lnTo>
                  <a:lnTo>
                    <a:pt x="52" y="410"/>
                  </a:lnTo>
                  <a:lnTo>
                    <a:pt x="46" y="402"/>
                  </a:lnTo>
                  <a:lnTo>
                    <a:pt x="46" y="402"/>
                  </a:lnTo>
                  <a:lnTo>
                    <a:pt x="36" y="392"/>
                  </a:lnTo>
                  <a:lnTo>
                    <a:pt x="26" y="380"/>
                  </a:lnTo>
                  <a:lnTo>
                    <a:pt x="20" y="376"/>
                  </a:lnTo>
                  <a:lnTo>
                    <a:pt x="14" y="372"/>
                  </a:lnTo>
                  <a:lnTo>
                    <a:pt x="8" y="372"/>
                  </a:lnTo>
                  <a:lnTo>
                    <a:pt x="0" y="372"/>
                  </a:lnTo>
                  <a:lnTo>
                    <a:pt x="0" y="372"/>
                  </a:lnTo>
                  <a:lnTo>
                    <a:pt x="2" y="360"/>
                  </a:lnTo>
                  <a:lnTo>
                    <a:pt x="12" y="326"/>
                  </a:lnTo>
                  <a:lnTo>
                    <a:pt x="18" y="304"/>
                  </a:lnTo>
                  <a:lnTo>
                    <a:pt x="26" y="282"/>
                  </a:lnTo>
                  <a:lnTo>
                    <a:pt x="36" y="260"/>
                  </a:lnTo>
                  <a:lnTo>
                    <a:pt x="50" y="238"/>
                  </a:lnTo>
                  <a:lnTo>
                    <a:pt x="50" y="238"/>
                  </a:lnTo>
                  <a:lnTo>
                    <a:pt x="70" y="206"/>
                  </a:lnTo>
                  <a:lnTo>
                    <a:pt x="86" y="182"/>
                  </a:lnTo>
                  <a:lnTo>
                    <a:pt x="94" y="174"/>
                  </a:lnTo>
                  <a:lnTo>
                    <a:pt x="104" y="166"/>
                  </a:lnTo>
                  <a:lnTo>
                    <a:pt x="116" y="160"/>
                  </a:lnTo>
                  <a:lnTo>
                    <a:pt x="130" y="152"/>
                  </a:lnTo>
                  <a:lnTo>
                    <a:pt x="130" y="152"/>
                  </a:lnTo>
                  <a:lnTo>
                    <a:pt x="152" y="142"/>
                  </a:lnTo>
                  <a:lnTo>
                    <a:pt x="160" y="136"/>
                  </a:lnTo>
                  <a:lnTo>
                    <a:pt x="164" y="130"/>
                  </a:lnTo>
                  <a:lnTo>
                    <a:pt x="170" y="114"/>
                  </a:lnTo>
                  <a:lnTo>
                    <a:pt x="170" y="114"/>
                  </a:lnTo>
                  <a:lnTo>
                    <a:pt x="172" y="112"/>
                  </a:lnTo>
                  <a:lnTo>
                    <a:pt x="182" y="102"/>
                  </a:lnTo>
                  <a:lnTo>
                    <a:pt x="202" y="86"/>
                  </a:lnTo>
                  <a:lnTo>
                    <a:pt x="236" y="64"/>
                  </a:lnTo>
                  <a:lnTo>
                    <a:pt x="236" y="64"/>
                  </a:lnTo>
                  <a:lnTo>
                    <a:pt x="256" y="52"/>
                  </a:lnTo>
                  <a:lnTo>
                    <a:pt x="272" y="42"/>
                  </a:lnTo>
                  <a:lnTo>
                    <a:pt x="284" y="34"/>
                  </a:lnTo>
                  <a:lnTo>
                    <a:pt x="284" y="34"/>
                  </a:lnTo>
                  <a:lnTo>
                    <a:pt x="334" y="18"/>
                  </a:lnTo>
                  <a:lnTo>
                    <a:pt x="382" y="0"/>
                  </a:lnTo>
                  <a:lnTo>
                    <a:pt x="382" y="0"/>
                  </a:lnTo>
                  <a:lnTo>
                    <a:pt x="392" y="0"/>
                  </a:lnTo>
                  <a:lnTo>
                    <a:pt x="410" y="0"/>
                  </a:lnTo>
                  <a:lnTo>
                    <a:pt x="428" y="2"/>
                  </a:lnTo>
                  <a:lnTo>
                    <a:pt x="442" y="6"/>
                  </a:lnTo>
                  <a:lnTo>
                    <a:pt x="442" y="6"/>
                  </a:lnTo>
                  <a:lnTo>
                    <a:pt x="456" y="12"/>
                  </a:lnTo>
                  <a:lnTo>
                    <a:pt x="456" y="12"/>
                  </a:lnTo>
                  <a:lnTo>
                    <a:pt x="454" y="14"/>
                  </a:lnTo>
                  <a:lnTo>
                    <a:pt x="452" y="16"/>
                  </a:lnTo>
                  <a:lnTo>
                    <a:pt x="450" y="20"/>
                  </a:lnTo>
                  <a:lnTo>
                    <a:pt x="450" y="26"/>
                  </a:lnTo>
                  <a:lnTo>
                    <a:pt x="452" y="34"/>
                  </a:lnTo>
                  <a:lnTo>
                    <a:pt x="458" y="44"/>
                  </a:lnTo>
                  <a:lnTo>
                    <a:pt x="458" y="44"/>
                  </a:lnTo>
                  <a:lnTo>
                    <a:pt x="468" y="68"/>
                  </a:lnTo>
                  <a:lnTo>
                    <a:pt x="482" y="90"/>
                  </a:lnTo>
                  <a:lnTo>
                    <a:pt x="494" y="106"/>
                  </a:lnTo>
                  <a:lnTo>
                    <a:pt x="504" y="114"/>
                  </a:lnTo>
                  <a:lnTo>
                    <a:pt x="504" y="114"/>
                  </a:lnTo>
                  <a:lnTo>
                    <a:pt x="510" y="120"/>
                  </a:lnTo>
                  <a:lnTo>
                    <a:pt x="518" y="128"/>
                  </a:lnTo>
                  <a:lnTo>
                    <a:pt x="522" y="136"/>
                  </a:lnTo>
                  <a:lnTo>
                    <a:pt x="528" y="146"/>
                  </a:lnTo>
                  <a:lnTo>
                    <a:pt x="528" y="146"/>
                  </a:lnTo>
                  <a:lnTo>
                    <a:pt x="534" y="156"/>
                  </a:lnTo>
                  <a:lnTo>
                    <a:pt x="546" y="168"/>
                  </a:lnTo>
                  <a:lnTo>
                    <a:pt x="562" y="180"/>
                  </a:lnTo>
                  <a:lnTo>
                    <a:pt x="580" y="186"/>
                  </a:lnTo>
                  <a:lnTo>
                    <a:pt x="580" y="186"/>
                  </a:lnTo>
                  <a:lnTo>
                    <a:pt x="600" y="196"/>
                  </a:lnTo>
                  <a:lnTo>
                    <a:pt x="622" y="210"/>
                  </a:lnTo>
                  <a:lnTo>
                    <a:pt x="638" y="222"/>
                  </a:lnTo>
                  <a:lnTo>
                    <a:pt x="642" y="228"/>
                  </a:lnTo>
                  <a:lnTo>
                    <a:pt x="644" y="232"/>
                  </a:lnTo>
                  <a:lnTo>
                    <a:pt x="644" y="232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21" name="Freeform 1885">
              <a:extLst>
                <a:ext uri="{FF2B5EF4-FFF2-40B4-BE49-F238E27FC236}">
                  <a16:creationId xmlns:a16="http://schemas.microsoft.com/office/drawing/2014/main" id="{0A5E9867-8CF4-2AFA-36D0-E9F69725B9D3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4833" y="3041313"/>
              <a:ext cx="80679" cy="354987"/>
            </a:xfrm>
            <a:custGeom>
              <a:avLst/>
              <a:gdLst/>
              <a:ahLst/>
              <a:cxnLst>
                <a:cxn ang="0">
                  <a:pos x="94" y="400"/>
                </a:cxn>
                <a:cxn ang="0">
                  <a:pos x="94" y="400"/>
                </a:cxn>
                <a:cxn ang="0">
                  <a:pos x="70" y="408"/>
                </a:cxn>
                <a:cxn ang="0">
                  <a:pos x="50" y="412"/>
                </a:cxn>
                <a:cxn ang="0">
                  <a:pos x="34" y="416"/>
                </a:cxn>
                <a:cxn ang="0">
                  <a:pos x="34" y="416"/>
                </a:cxn>
                <a:cxn ang="0">
                  <a:pos x="26" y="398"/>
                </a:cxn>
                <a:cxn ang="0">
                  <a:pos x="20" y="380"/>
                </a:cxn>
                <a:cxn ang="0">
                  <a:pos x="18" y="372"/>
                </a:cxn>
                <a:cxn ang="0">
                  <a:pos x="18" y="360"/>
                </a:cxn>
                <a:cxn ang="0">
                  <a:pos x="18" y="360"/>
                </a:cxn>
                <a:cxn ang="0">
                  <a:pos x="20" y="276"/>
                </a:cxn>
                <a:cxn ang="0">
                  <a:pos x="20" y="276"/>
                </a:cxn>
                <a:cxn ang="0">
                  <a:pos x="20" y="246"/>
                </a:cxn>
                <a:cxn ang="0">
                  <a:pos x="22" y="228"/>
                </a:cxn>
                <a:cxn ang="0">
                  <a:pos x="22" y="206"/>
                </a:cxn>
                <a:cxn ang="0">
                  <a:pos x="22" y="206"/>
                </a:cxn>
                <a:cxn ang="0">
                  <a:pos x="18" y="184"/>
                </a:cxn>
                <a:cxn ang="0">
                  <a:pos x="14" y="160"/>
                </a:cxn>
                <a:cxn ang="0">
                  <a:pos x="8" y="138"/>
                </a:cxn>
                <a:cxn ang="0">
                  <a:pos x="6" y="116"/>
                </a:cxn>
                <a:cxn ang="0">
                  <a:pos x="6" y="116"/>
                </a:cxn>
                <a:cxn ang="0">
                  <a:pos x="0" y="32"/>
                </a:cxn>
                <a:cxn ang="0">
                  <a:pos x="0" y="32"/>
                </a:cxn>
                <a:cxn ang="0">
                  <a:pos x="2" y="12"/>
                </a:cxn>
                <a:cxn ang="0">
                  <a:pos x="2" y="12"/>
                </a:cxn>
                <a:cxn ang="0">
                  <a:pos x="22" y="14"/>
                </a:cxn>
                <a:cxn ang="0">
                  <a:pos x="22" y="14"/>
                </a:cxn>
                <a:cxn ang="0">
                  <a:pos x="30" y="14"/>
                </a:cxn>
                <a:cxn ang="0">
                  <a:pos x="36" y="4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52" y="14"/>
                </a:cxn>
                <a:cxn ang="0">
                  <a:pos x="58" y="26"/>
                </a:cxn>
                <a:cxn ang="0">
                  <a:pos x="60" y="32"/>
                </a:cxn>
                <a:cxn ang="0">
                  <a:pos x="62" y="36"/>
                </a:cxn>
                <a:cxn ang="0">
                  <a:pos x="62" y="36"/>
                </a:cxn>
                <a:cxn ang="0">
                  <a:pos x="62" y="56"/>
                </a:cxn>
                <a:cxn ang="0">
                  <a:pos x="64" y="68"/>
                </a:cxn>
                <a:cxn ang="0">
                  <a:pos x="68" y="74"/>
                </a:cxn>
                <a:cxn ang="0">
                  <a:pos x="68" y="74"/>
                </a:cxn>
                <a:cxn ang="0">
                  <a:pos x="74" y="80"/>
                </a:cxn>
                <a:cxn ang="0">
                  <a:pos x="80" y="92"/>
                </a:cxn>
                <a:cxn ang="0">
                  <a:pos x="86" y="106"/>
                </a:cxn>
                <a:cxn ang="0">
                  <a:pos x="88" y="126"/>
                </a:cxn>
                <a:cxn ang="0">
                  <a:pos x="88" y="126"/>
                </a:cxn>
                <a:cxn ang="0">
                  <a:pos x="88" y="144"/>
                </a:cxn>
                <a:cxn ang="0">
                  <a:pos x="88" y="158"/>
                </a:cxn>
                <a:cxn ang="0">
                  <a:pos x="84" y="204"/>
                </a:cxn>
                <a:cxn ang="0">
                  <a:pos x="84" y="204"/>
                </a:cxn>
                <a:cxn ang="0">
                  <a:pos x="84" y="236"/>
                </a:cxn>
                <a:cxn ang="0">
                  <a:pos x="86" y="262"/>
                </a:cxn>
                <a:cxn ang="0">
                  <a:pos x="90" y="286"/>
                </a:cxn>
                <a:cxn ang="0">
                  <a:pos x="90" y="306"/>
                </a:cxn>
                <a:cxn ang="0">
                  <a:pos x="90" y="306"/>
                </a:cxn>
                <a:cxn ang="0">
                  <a:pos x="90" y="364"/>
                </a:cxn>
                <a:cxn ang="0">
                  <a:pos x="92" y="388"/>
                </a:cxn>
                <a:cxn ang="0">
                  <a:pos x="94" y="400"/>
                </a:cxn>
                <a:cxn ang="0">
                  <a:pos x="94" y="400"/>
                </a:cxn>
              </a:cxnLst>
              <a:rect l="0" t="0" r="r" b="b"/>
              <a:pathLst>
                <a:path w="94" h="416">
                  <a:moveTo>
                    <a:pt x="94" y="400"/>
                  </a:moveTo>
                  <a:lnTo>
                    <a:pt x="94" y="400"/>
                  </a:lnTo>
                  <a:lnTo>
                    <a:pt x="70" y="408"/>
                  </a:lnTo>
                  <a:lnTo>
                    <a:pt x="50" y="412"/>
                  </a:lnTo>
                  <a:lnTo>
                    <a:pt x="34" y="416"/>
                  </a:lnTo>
                  <a:lnTo>
                    <a:pt x="34" y="416"/>
                  </a:lnTo>
                  <a:lnTo>
                    <a:pt x="26" y="398"/>
                  </a:lnTo>
                  <a:lnTo>
                    <a:pt x="20" y="380"/>
                  </a:lnTo>
                  <a:lnTo>
                    <a:pt x="18" y="372"/>
                  </a:lnTo>
                  <a:lnTo>
                    <a:pt x="18" y="360"/>
                  </a:lnTo>
                  <a:lnTo>
                    <a:pt x="18" y="360"/>
                  </a:lnTo>
                  <a:lnTo>
                    <a:pt x="20" y="276"/>
                  </a:lnTo>
                  <a:lnTo>
                    <a:pt x="20" y="276"/>
                  </a:lnTo>
                  <a:lnTo>
                    <a:pt x="20" y="246"/>
                  </a:lnTo>
                  <a:lnTo>
                    <a:pt x="22" y="228"/>
                  </a:lnTo>
                  <a:lnTo>
                    <a:pt x="22" y="206"/>
                  </a:lnTo>
                  <a:lnTo>
                    <a:pt x="22" y="206"/>
                  </a:lnTo>
                  <a:lnTo>
                    <a:pt x="18" y="184"/>
                  </a:lnTo>
                  <a:lnTo>
                    <a:pt x="14" y="160"/>
                  </a:lnTo>
                  <a:lnTo>
                    <a:pt x="8" y="138"/>
                  </a:lnTo>
                  <a:lnTo>
                    <a:pt x="6" y="116"/>
                  </a:lnTo>
                  <a:lnTo>
                    <a:pt x="6" y="116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2" y="12"/>
                  </a:lnTo>
                  <a:lnTo>
                    <a:pt x="2" y="12"/>
                  </a:lnTo>
                  <a:lnTo>
                    <a:pt x="22" y="14"/>
                  </a:lnTo>
                  <a:lnTo>
                    <a:pt x="22" y="14"/>
                  </a:lnTo>
                  <a:lnTo>
                    <a:pt x="30" y="14"/>
                  </a:lnTo>
                  <a:lnTo>
                    <a:pt x="36" y="4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52" y="14"/>
                  </a:lnTo>
                  <a:lnTo>
                    <a:pt x="58" y="26"/>
                  </a:lnTo>
                  <a:lnTo>
                    <a:pt x="60" y="32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2" y="56"/>
                  </a:lnTo>
                  <a:lnTo>
                    <a:pt x="64" y="68"/>
                  </a:lnTo>
                  <a:lnTo>
                    <a:pt x="68" y="74"/>
                  </a:lnTo>
                  <a:lnTo>
                    <a:pt x="68" y="74"/>
                  </a:lnTo>
                  <a:lnTo>
                    <a:pt x="74" y="80"/>
                  </a:lnTo>
                  <a:lnTo>
                    <a:pt x="80" y="92"/>
                  </a:lnTo>
                  <a:lnTo>
                    <a:pt x="86" y="106"/>
                  </a:lnTo>
                  <a:lnTo>
                    <a:pt x="88" y="126"/>
                  </a:lnTo>
                  <a:lnTo>
                    <a:pt x="88" y="126"/>
                  </a:lnTo>
                  <a:lnTo>
                    <a:pt x="88" y="144"/>
                  </a:lnTo>
                  <a:lnTo>
                    <a:pt x="88" y="158"/>
                  </a:lnTo>
                  <a:lnTo>
                    <a:pt x="84" y="204"/>
                  </a:lnTo>
                  <a:lnTo>
                    <a:pt x="84" y="204"/>
                  </a:lnTo>
                  <a:lnTo>
                    <a:pt x="84" y="236"/>
                  </a:lnTo>
                  <a:lnTo>
                    <a:pt x="86" y="262"/>
                  </a:lnTo>
                  <a:lnTo>
                    <a:pt x="90" y="286"/>
                  </a:lnTo>
                  <a:lnTo>
                    <a:pt x="90" y="306"/>
                  </a:lnTo>
                  <a:lnTo>
                    <a:pt x="90" y="306"/>
                  </a:lnTo>
                  <a:lnTo>
                    <a:pt x="90" y="364"/>
                  </a:lnTo>
                  <a:lnTo>
                    <a:pt x="92" y="388"/>
                  </a:lnTo>
                  <a:lnTo>
                    <a:pt x="94" y="400"/>
                  </a:lnTo>
                  <a:lnTo>
                    <a:pt x="94" y="400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22" name="Freeform 1886">
              <a:extLst>
                <a:ext uri="{FF2B5EF4-FFF2-40B4-BE49-F238E27FC236}">
                  <a16:creationId xmlns:a16="http://schemas.microsoft.com/office/drawing/2014/main" id="{4CB6923A-BA86-081F-1E1C-9B055811784E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1506" y="2956232"/>
              <a:ext cx="187761" cy="426865"/>
            </a:xfrm>
            <a:custGeom>
              <a:avLst/>
              <a:gdLst/>
              <a:ahLst/>
              <a:cxnLst>
                <a:cxn ang="0">
                  <a:pos x="52" y="500"/>
                </a:cxn>
                <a:cxn ang="0">
                  <a:pos x="48" y="370"/>
                </a:cxn>
                <a:cxn ang="0">
                  <a:pos x="44" y="270"/>
                </a:cxn>
                <a:cxn ang="0">
                  <a:pos x="46" y="240"/>
                </a:cxn>
                <a:cxn ang="0">
                  <a:pos x="44" y="210"/>
                </a:cxn>
                <a:cxn ang="0">
                  <a:pos x="44" y="204"/>
                </a:cxn>
                <a:cxn ang="0">
                  <a:pos x="36" y="192"/>
                </a:cxn>
                <a:cxn ang="0">
                  <a:pos x="26" y="174"/>
                </a:cxn>
                <a:cxn ang="0">
                  <a:pos x="22" y="168"/>
                </a:cxn>
                <a:cxn ang="0">
                  <a:pos x="18" y="152"/>
                </a:cxn>
                <a:cxn ang="0">
                  <a:pos x="20" y="140"/>
                </a:cxn>
                <a:cxn ang="0">
                  <a:pos x="14" y="126"/>
                </a:cxn>
                <a:cxn ang="0">
                  <a:pos x="0" y="100"/>
                </a:cxn>
                <a:cxn ang="0">
                  <a:pos x="16" y="88"/>
                </a:cxn>
                <a:cxn ang="0">
                  <a:pos x="38" y="74"/>
                </a:cxn>
                <a:cxn ang="0">
                  <a:pos x="48" y="72"/>
                </a:cxn>
                <a:cxn ang="0">
                  <a:pos x="86" y="70"/>
                </a:cxn>
                <a:cxn ang="0">
                  <a:pos x="116" y="70"/>
                </a:cxn>
                <a:cxn ang="0">
                  <a:pos x="122" y="66"/>
                </a:cxn>
                <a:cxn ang="0">
                  <a:pos x="130" y="52"/>
                </a:cxn>
                <a:cxn ang="0">
                  <a:pos x="132" y="42"/>
                </a:cxn>
                <a:cxn ang="0">
                  <a:pos x="134" y="14"/>
                </a:cxn>
                <a:cxn ang="0">
                  <a:pos x="136" y="10"/>
                </a:cxn>
                <a:cxn ang="0">
                  <a:pos x="150" y="2"/>
                </a:cxn>
                <a:cxn ang="0">
                  <a:pos x="164" y="2"/>
                </a:cxn>
                <a:cxn ang="0">
                  <a:pos x="172" y="6"/>
                </a:cxn>
                <a:cxn ang="0">
                  <a:pos x="186" y="20"/>
                </a:cxn>
                <a:cxn ang="0">
                  <a:pos x="202" y="52"/>
                </a:cxn>
                <a:cxn ang="0">
                  <a:pos x="206" y="66"/>
                </a:cxn>
                <a:cxn ang="0">
                  <a:pos x="210" y="84"/>
                </a:cxn>
                <a:cxn ang="0">
                  <a:pos x="218" y="96"/>
                </a:cxn>
                <a:cxn ang="0">
                  <a:pos x="220" y="114"/>
                </a:cxn>
                <a:cxn ang="0">
                  <a:pos x="218" y="138"/>
                </a:cxn>
                <a:cxn ang="0">
                  <a:pos x="212" y="154"/>
                </a:cxn>
                <a:cxn ang="0">
                  <a:pos x="190" y="198"/>
                </a:cxn>
                <a:cxn ang="0">
                  <a:pos x="170" y="240"/>
                </a:cxn>
                <a:cxn ang="0">
                  <a:pos x="166" y="254"/>
                </a:cxn>
                <a:cxn ang="0">
                  <a:pos x="150" y="298"/>
                </a:cxn>
                <a:cxn ang="0">
                  <a:pos x="138" y="348"/>
                </a:cxn>
                <a:cxn ang="0">
                  <a:pos x="134" y="388"/>
                </a:cxn>
                <a:cxn ang="0">
                  <a:pos x="132" y="464"/>
                </a:cxn>
                <a:cxn ang="0">
                  <a:pos x="134" y="484"/>
                </a:cxn>
              </a:cxnLst>
              <a:rect l="0" t="0" r="r" b="b"/>
              <a:pathLst>
                <a:path w="220" h="500">
                  <a:moveTo>
                    <a:pt x="134" y="484"/>
                  </a:moveTo>
                  <a:lnTo>
                    <a:pt x="52" y="500"/>
                  </a:lnTo>
                  <a:lnTo>
                    <a:pt x="48" y="448"/>
                  </a:lnTo>
                  <a:lnTo>
                    <a:pt x="48" y="370"/>
                  </a:lnTo>
                  <a:lnTo>
                    <a:pt x="40" y="322"/>
                  </a:lnTo>
                  <a:lnTo>
                    <a:pt x="44" y="270"/>
                  </a:lnTo>
                  <a:lnTo>
                    <a:pt x="44" y="270"/>
                  </a:lnTo>
                  <a:lnTo>
                    <a:pt x="46" y="240"/>
                  </a:lnTo>
                  <a:lnTo>
                    <a:pt x="46" y="218"/>
                  </a:lnTo>
                  <a:lnTo>
                    <a:pt x="44" y="210"/>
                  </a:lnTo>
                  <a:lnTo>
                    <a:pt x="44" y="204"/>
                  </a:lnTo>
                  <a:lnTo>
                    <a:pt x="44" y="204"/>
                  </a:lnTo>
                  <a:lnTo>
                    <a:pt x="40" y="200"/>
                  </a:lnTo>
                  <a:lnTo>
                    <a:pt x="36" y="192"/>
                  </a:lnTo>
                  <a:lnTo>
                    <a:pt x="32" y="184"/>
                  </a:lnTo>
                  <a:lnTo>
                    <a:pt x="26" y="174"/>
                  </a:lnTo>
                  <a:lnTo>
                    <a:pt x="26" y="174"/>
                  </a:lnTo>
                  <a:lnTo>
                    <a:pt x="22" y="168"/>
                  </a:lnTo>
                  <a:lnTo>
                    <a:pt x="20" y="162"/>
                  </a:lnTo>
                  <a:lnTo>
                    <a:pt x="18" y="152"/>
                  </a:lnTo>
                  <a:lnTo>
                    <a:pt x="18" y="144"/>
                  </a:lnTo>
                  <a:lnTo>
                    <a:pt x="20" y="140"/>
                  </a:lnTo>
                  <a:lnTo>
                    <a:pt x="20" y="140"/>
                  </a:lnTo>
                  <a:lnTo>
                    <a:pt x="14" y="126"/>
                  </a:lnTo>
                  <a:lnTo>
                    <a:pt x="8" y="114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16" y="88"/>
                  </a:lnTo>
                  <a:lnTo>
                    <a:pt x="30" y="78"/>
                  </a:lnTo>
                  <a:lnTo>
                    <a:pt x="38" y="74"/>
                  </a:lnTo>
                  <a:lnTo>
                    <a:pt x="48" y="72"/>
                  </a:lnTo>
                  <a:lnTo>
                    <a:pt x="48" y="72"/>
                  </a:lnTo>
                  <a:lnTo>
                    <a:pt x="66" y="70"/>
                  </a:lnTo>
                  <a:lnTo>
                    <a:pt x="86" y="70"/>
                  </a:lnTo>
                  <a:lnTo>
                    <a:pt x="104" y="70"/>
                  </a:lnTo>
                  <a:lnTo>
                    <a:pt x="116" y="70"/>
                  </a:lnTo>
                  <a:lnTo>
                    <a:pt x="116" y="70"/>
                  </a:lnTo>
                  <a:lnTo>
                    <a:pt x="122" y="66"/>
                  </a:lnTo>
                  <a:lnTo>
                    <a:pt x="126" y="60"/>
                  </a:lnTo>
                  <a:lnTo>
                    <a:pt x="130" y="52"/>
                  </a:lnTo>
                  <a:lnTo>
                    <a:pt x="132" y="42"/>
                  </a:lnTo>
                  <a:lnTo>
                    <a:pt x="132" y="42"/>
                  </a:lnTo>
                  <a:lnTo>
                    <a:pt x="132" y="24"/>
                  </a:lnTo>
                  <a:lnTo>
                    <a:pt x="134" y="14"/>
                  </a:lnTo>
                  <a:lnTo>
                    <a:pt x="134" y="14"/>
                  </a:lnTo>
                  <a:lnTo>
                    <a:pt x="136" y="10"/>
                  </a:lnTo>
                  <a:lnTo>
                    <a:pt x="144" y="4"/>
                  </a:lnTo>
                  <a:lnTo>
                    <a:pt x="150" y="2"/>
                  </a:lnTo>
                  <a:lnTo>
                    <a:pt x="156" y="0"/>
                  </a:lnTo>
                  <a:lnTo>
                    <a:pt x="164" y="2"/>
                  </a:lnTo>
                  <a:lnTo>
                    <a:pt x="172" y="6"/>
                  </a:lnTo>
                  <a:lnTo>
                    <a:pt x="172" y="6"/>
                  </a:lnTo>
                  <a:lnTo>
                    <a:pt x="180" y="12"/>
                  </a:lnTo>
                  <a:lnTo>
                    <a:pt x="186" y="20"/>
                  </a:lnTo>
                  <a:lnTo>
                    <a:pt x="196" y="36"/>
                  </a:lnTo>
                  <a:lnTo>
                    <a:pt x="202" y="52"/>
                  </a:lnTo>
                  <a:lnTo>
                    <a:pt x="206" y="66"/>
                  </a:lnTo>
                  <a:lnTo>
                    <a:pt x="206" y="66"/>
                  </a:lnTo>
                  <a:lnTo>
                    <a:pt x="210" y="84"/>
                  </a:lnTo>
                  <a:lnTo>
                    <a:pt x="210" y="84"/>
                  </a:lnTo>
                  <a:lnTo>
                    <a:pt x="212" y="88"/>
                  </a:lnTo>
                  <a:lnTo>
                    <a:pt x="218" y="96"/>
                  </a:lnTo>
                  <a:lnTo>
                    <a:pt x="220" y="104"/>
                  </a:lnTo>
                  <a:lnTo>
                    <a:pt x="220" y="114"/>
                  </a:lnTo>
                  <a:lnTo>
                    <a:pt x="220" y="124"/>
                  </a:lnTo>
                  <a:lnTo>
                    <a:pt x="218" y="138"/>
                  </a:lnTo>
                  <a:lnTo>
                    <a:pt x="218" y="138"/>
                  </a:lnTo>
                  <a:lnTo>
                    <a:pt x="212" y="154"/>
                  </a:lnTo>
                  <a:lnTo>
                    <a:pt x="206" y="168"/>
                  </a:lnTo>
                  <a:lnTo>
                    <a:pt x="190" y="198"/>
                  </a:lnTo>
                  <a:lnTo>
                    <a:pt x="176" y="226"/>
                  </a:lnTo>
                  <a:lnTo>
                    <a:pt x="170" y="240"/>
                  </a:lnTo>
                  <a:lnTo>
                    <a:pt x="166" y="254"/>
                  </a:lnTo>
                  <a:lnTo>
                    <a:pt x="166" y="254"/>
                  </a:lnTo>
                  <a:lnTo>
                    <a:pt x="156" y="278"/>
                  </a:lnTo>
                  <a:lnTo>
                    <a:pt x="150" y="298"/>
                  </a:lnTo>
                  <a:lnTo>
                    <a:pt x="142" y="318"/>
                  </a:lnTo>
                  <a:lnTo>
                    <a:pt x="138" y="348"/>
                  </a:lnTo>
                  <a:lnTo>
                    <a:pt x="138" y="348"/>
                  </a:lnTo>
                  <a:lnTo>
                    <a:pt x="134" y="388"/>
                  </a:lnTo>
                  <a:lnTo>
                    <a:pt x="132" y="430"/>
                  </a:lnTo>
                  <a:lnTo>
                    <a:pt x="132" y="464"/>
                  </a:lnTo>
                  <a:lnTo>
                    <a:pt x="134" y="484"/>
                  </a:lnTo>
                  <a:lnTo>
                    <a:pt x="134" y="48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23" name="Freeform 1887">
              <a:extLst>
                <a:ext uri="{FF2B5EF4-FFF2-40B4-BE49-F238E27FC236}">
                  <a16:creationId xmlns:a16="http://schemas.microsoft.com/office/drawing/2014/main" id="{AF99BFD9-6667-2450-7DF6-7F01633320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8396" y="3032511"/>
              <a:ext cx="275775" cy="440067"/>
            </a:xfrm>
            <a:custGeom>
              <a:avLst/>
              <a:gdLst/>
              <a:ahLst/>
              <a:cxnLst>
                <a:cxn ang="0">
                  <a:pos x="324" y="426"/>
                </a:cxn>
                <a:cxn ang="0">
                  <a:pos x="294" y="438"/>
                </a:cxn>
                <a:cxn ang="0">
                  <a:pos x="262" y="452"/>
                </a:cxn>
                <a:cxn ang="0">
                  <a:pos x="206" y="474"/>
                </a:cxn>
                <a:cxn ang="0">
                  <a:pos x="180" y="488"/>
                </a:cxn>
                <a:cxn ang="0">
                  <a:pos x="174" y="494"/>
                </a:cxn>
                <a:cxn ang="0">
                  <a:pos x="150" y="510"/>
                </a:cxn>
                <a:cxn ang="0">
                  <a:pos x="134" y="516"/>
                </a:cxn>
                <a:cxn ang="0">
                  <a:pos x="108" y="512"/>
                </a:cxn>
                <a:cxn ang="0">
                  <a:pos x="40" y="490"/>
                </a:cxn>
                <a:cxn ang="0">
                  <a:pos x="38" y="466"/>
                </a:cxn>
                <a:cxn ang="0">
                  <a:pos x="32" y="426"/>
                </a:cxn>
                <a:cxn ang="0">
                  <a:pos x="2" y="342"/>
                </a:cxn>
                <a:cxn ang="0">
                  <a:pos x="0" y="340"/>
                </a:cxn>
                <a:cxn ang="0">
                  <a:pos x="0" y="322"/>
                </a:cxn>
                <a:cxn ang="0">
                  <a:pos x="6" y="312"/>
                </a:cxn>
                <a:cxn ang="0">
                  <a:pos x="18" y="292"/>
                </a:cxn>
                <a:cxn ang="0">
                  <a:pos x="52" y="218"/>
                </a:cxn>
                <a:cxn ang="0">
                  <a:pos x="54" y="214"/>
                </a:cxn>
                <a:cxn ang="0">
                  <a:pos x="60" y="188"/>
                </a:cxn>
                <a:cxn ang="0">
                  <a:pos x="56" y="174"/>
                </a:cxn>
                <a:cxn ang="0">
                  <a:pos x="48" y="158"/>
                </a:cxn>
                <a:cxn ang="0">
                  <a:pos x="26" y="110"/>
                </a:cxn>
                <a:cxn ang="0">
                  <a:pos x="24" y="102"/>
                </a:cxn>
                <a:cxn ang="0">
                  <a:pos x="24" y="56"/>
                </a:cxn>
                <a:cxn ang="0">
                  <a:pos x="30" y="40"/>
                </a:cxn>
                <a:cxn ang="0">
                  <a:pos x="38" y="28"/>
                </a:cxn>
                <a:cxn ang="0">
                  <a:pos x="58" y="8"/>
                </a:cxn>
                <a:cxn ang="0">
                  <a:pos x="80" y="2"/>
                </a:cxn>
                <a:cxn ang="0">
                  <a:pos x="96" y="0"/>
                </a:cxn>
                <a:cxn ang="0">
                  <a:pos x="160" y="0"/>
                </a:cxn>
                <a:cxn ang="0">
                  <a:pos x="204" y="2"/>
                </a:cxn>
                <a:cxn ang="0">
                  <a:pos x="216" y="4"/>
                </a:cxn>
                <a:cxn ang="0">
                  <a:pos x="260" y="16"/>
                </a:cxn>
                <a:cxn ang="0">
                  <a:pos x="288" y="20"/>
                </a:cxn>
                <a:cxn ang="0">
                  <a:pos x="290" y="18"/>
                </a:cxn>
                <a:cxn ang="0">
                  <a:pos x="292" y="22"/>
                </a:cxn>
                <a:cxn ang="0">
                  <a:pos x="294" y="102"/>
                </a:cxn>
                <a:cxn ang="0">
                  <a:pos x="296" y="126"/>
                </a:cxn>
                <a:cxn ang="0">
                  <a:pos x="312" y="210"/>
                </a:cxn>
                <a:cxn ang="0">
                  <a:pos x="310" y="276"/>
                </a:cxn>
                <a:cxn ang="0">
                  <a:pos x="310" y="348"/>
                </a:cxn>
                <a:cxn ang="0">
                  <a:pos x="310" y="386"/>
                </a:cxn>
                <a:cxn ang="0">
                  <a:pos x="318" y="416"/>
                </a:cxn>
                <a:cxn ang="0">
                  <a:pos x="324" y="426"/>
                </a:cxn>
              </a:cxnLst>
              <a:rect l="0" t="0" r="r" b="b"/>
              <a:pathLst>
                <a:path w="324" h="516">
                  <a:moveTo>
                    <a:pt x="324" y="426"/>
                  </a:moveTo>
                  <a:lnTo>
                    <a:pt x="324" y="426"/>
                  </a:lnTo>
                  <a:lnTo>
                    <a:pt x="312" y="430"/>
                  </a:lnTo>
                  <a:lnTo>
                    <a:pt x="294" y="438"/>
                  </a:lnTo>
                  <a:lnTo>
                    <a:pt x="262" y="452"/>
                  </a:lnTo>
                  <a:lnTo>
                    <a:pt x="262" y="452"/>
                  </a:lnTo>
                  <a:lnTo>
                    <a:pt x="230" y="466"/>
                  </a:lnTo>
                  <a:lnTo>
                    <a:pt x="206" y="474"/>
                  </a:lnTo>
                  <a:lnTo>
                    <a:pt x="188" y="482"/>
                  </a:lnTo>
                  <a:lnTo>
                    <a:pt x="180" y="488"/>
                  </a:lnTo>
                  <a:lnTo>
                    <a:pt x="174" y="494"/>
                  </a:lnTo>
                  <a:lnTo>
                    <a:pt x="174" y="494"/>
                  </a:lnTo>
                  <a:lnTo>
                    <a:pt x="158" y="506"/>
                  </a:lnTo>
                  <a:lnTo>
                    <a:pt x="150" y="510"/>
                  </a:lnTo>
                  <a:lnTo>
                    <a:pt x="142" y="514"/>
                  </a:lnTo>
                  <a:lnTo>
                    <a:pt x="134" y="516"/>
                  </a:lnTo>
                  <a:lnTo>
                    <a:pt x="126" y="516"/>
                  </a:lnTo>
                  <a:lnTo>
                    <a:pt x="108" y="512"/>
                  </a:lnTo>
                  <a:lnTo>
                    <a:pt x="108" y="512"/>
                  </a:lnTo>
                  <a:lnTo>
                    <a:pt x="40" y="490"/>
                  </a:lnTo>
                  <a:lnTo>
                    <a:pt x="40" y="490"/>
                  </a:lnTo>
                  <a:lnTo>
                    <a:pt x="38" y="466"/>
                  </a:lnTo>
                  <a:lnTo>
                    <a:pt x="36" y="446"/>
                  </a:lnTo>
                  <a:lnTo>
                    <a:pt x="32" y="426"/>
                  </a:lnTo>
                  <a:lnTo>
                    <a:pt x="32" y="426"/>
                  </a:lnTo>
                  <a:lnTo>
                    <a:pt x="2" y="342"/>
                  </a:lnTo>
                  <a:lnTo>
                    <a:pt x="2" y="342"/>
                  </a:lnTo>
                  <a:lnTo>
                    <a:pt x="0" y="340"/>
                  </a:lnTo>
                  <a:lnTo>
                    <a:pt x="0" y="332"/>
                  </a:lnTo>
                  <a:lnTo>
                    <a:pt x="0" y="322"/>
                  </a:lnTo>
                  <a:lnTo>
                    <a:pt x="2" y="318"/>
                  </a:lnTo>
                  <a:lnTo>
                    <a:pt x="6" y="312"/>
                  </a:lnTo>
                  <a:lnTo>
                    <a:pt x="6" y="312"/>
                  </a:lnTo>
                  <a:lnTo>
                    <a:pt x="18" y="292"/>
                  </a:lnTo>
                  <a:lnTo>
                    <a:pt x="34" y="260"/>
                  </a:lnTo>
                  <a:lnTo>
                    <a:pt x="52" y="218"/>
                  </a:lnTo>
                  <a:lnTo>
                    <a:pt x="52" y="218"/>
                  </a:lnTo>
                  <a:lnTo>
                    <a:pt x="54" y="214"/>
                  </a:lnTo>
                  <a:lnTo>
                    <a:pt x="58" y="202"/>
                  </a:lnTo>
                  <a:lnTo>
                    <a:pt x="60" y="188"/>
                  </a:lnTo>
                  <a:lnTo>
                    <a:pt x="58" y="182"/>
                  </a:lnTo>
                  <a:lnTo>
                    <a:pt x="56" y="174"/>
                  </a:lnTo>
                  <a:lnTo>
                    <a:pt x="56" y="174"/>
                  </a:lnTo>
                  <a:lnTo>
                    <a:pt x="48" y="158"/>
                  </a:lnTo>
                  <a:lnTo>
                    <a:pt x="38" y="136"/>
                  </a:lnTo>
                  <a:lnTo>
                    <a:pt x="26" y="110"/>
                  </a:lnTo>
                  <a:lnTo>
                    <a:pt x="26" y="110"/>
                  </a:lnTo>
                  <a:lnTo>
                    <a:pt x="24" y="102"/>
                  </a:lnTo>
                  <a:lnTo>
                    <a:pt x="24" y="80"/>
                  </a:lnTo>
                  <a:lnTo>
                    <a:pt x="24" y="56"/>
                  </a:lnTo>
                  <a:lnTo>
                    <a:pt x="26" y="48"/>
                  </a:lnTo>
                  <a:lnTo>
                    <a:pt x="30" y="40"/>
                  </a:lnTo>
                  <a:lnTo>
                    <a:pt x="30" y="40"/>
                  </a:lnTo>
                  <a:lnTo>
                    <a:pt x="38" y="28"/>
                  </a:lnTo>
                  <a:lnTo>
                    <a:pt x="50" y="14"/>
                  </a:lnTo>
                  <a:lnTo>
                    <a:pt x="58" y="8"/>
                  </a:lnTo>
                  <a:lnTo>
                    <a:pt x="68" y="4"/>
                  </a:lnTo>
                  <a:lnTo>
                    <a:pt x="80" y="2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128" y="2"/>
                  </a:lnTo>
                  <a:lnTo>
                    <a:pt x="160" y="0"/>
                  </a:lnTo>
                  <a:lnTo>
                    <a:pt x="190" y="0"/>
                  </a:lnTo>
                  <a:lnTo>
                    <a:pt x="204" y="2"/>
                  </a:lnTo>
                  <a:lnTo>
                    <a:pt x="216" y="4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16"/>
                  </a:lnTo>
                  <a:lnTo>
                    <a:pt x="288" y="20"/>
                  </a:lnTo>
                  <a:lnTo>
                    <a:pt x="288" y="20"/>
                  </a:lnTo>
                  <a:lnTo>
                    <a:pt x="290" y="18"/>
                  </a:lnTo>
                  <a:lnTo>
                    <a:pt x="290" y="18"/>
                  </a:lnTo>
                  <a:lnTo>
                    <a:pt x="292" y="22"/>
                  </a:lnTo>
                  <a:lnTo>
                    <a:pt x="292" y="22"/>
                  </a:lnTo>
                  <a:lnTo>
                    <a:pt x="292" y="70"/>
                  </a:lnTo>
                  <a:lnTo>
                    <a:pt x="294" y="102"/>
                  </a:lnTo>
                  <a:lnTo>
                    <a:pt x="296" y="126"/>
                  </a:lnTo>
                  <a:lnTo>
                    <a:pt x="296" y="126"/>
                  </a:lnTo>
                  <a:lnTo>
                    <a:pt x="304" y="172"/>
                  </a:lnTo>
                  <a:lnTo>
                    <a:pt x="312" y="210"/>
                  </a:lnTo>
                  <a:lnTo>
                    <a:pt x="312" y="210"/>
                  </a:lnTo>
                  <a:lnTo>
                    <a:pt x="310" y="276"/>
                  </a:lnTo>
                  <a:lnTo>
                    <a:pt x="310" y="348"/>
                  </a:lnTo>
                  <a:lnTo>
                    <a:pt x="310" y="348"/>
                  </a:lnTo>
                  <a:lnTo>
                    <a:pt x="308" y="366"/>
                  </a:lnTo>
                  <a:lnTo>
                    <a:pt x="310" y="386"/>
                  </a:lnTo>
                  <a:lnTo>
                    <a:pt x="314" y="406"/>
                  </a:lnTo>
                  <a:lnTo>
                    <a:pt x="318" y="416"/>
                  </a:lnTo>
                  <a:lnTo>
                    <a:pt x="324" y="426"/>
                  </a:lnTo>
                  <a:lnTo>
                    <a:pt x="324" y="42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24" name="Freeform 1888">
              <a:extLst>
                <a:ext uri="{FF2B5EF4-FFF2-40B4-BE49-F238E27FC236}">
                  <a16:creationId xmlns:a16="http://schemas.microsoft.com/office/drawing/2014/main" id="{E2C4C806-AA4A-84A1-5E67-EB9A3B0E2E9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70165" y="2165581"/>
              <a:ext cx="1032689" cy="814122"/>
            </a:xfrm>
            <a:custGeom>
              <a:avLst/>
              <a:gdLst/>
              <a:ahLst/>
              <a:cxnLst>
                <a:cxn ang="0">
                  <a:pos x="1158" y="78"/>
                </a:cxn>
                <a:cxn ang="0">
                  <a:pos x="1166" y="118"/>
                </a:cxn>
                <a:cxn ang="0">
                  <a:pos x="1172" y="196"/>
                </a:cxn>
                <a:cxn ang="0">
                  <a:pos x="1198" y="234"/>
                </a:cxn>
                <a:cxn ang="0">
                  <a:pos x="1212" y="264"/>
                </a:cxn>
                <a:cxn ang="0">
                  <a:pos x="1206" y="342"/>
                </a:cxn>
                <a:cxn ang="0">
                  <a:pos x="1198" y="406"/>
                </a:cxn>
                <a:cxn ang="0">
                  <a:pos x="1198" y="516"/>
                </a:cxn>
                <a:cxn ang="0">
                  <a:pos x="1164" y="570"/>
                </a:cxn>
                <a:cxn ang="0">
                  <a:pos x="1094" y="640"/>
                </a:cxn>
                <a:cxn ang="0">
                  <a:pos x="1052" y="716"/>
                </a:cxn>
                <a:cxn ang="0">
                  <a:pos x="1040" y="754"/>
                </a:cxn>
                <a:cxn ang="0">
                  <a:pos x="976" y="836"/>
                </a:cxn>
                <a:cxn ang="0">
                  <a:pos x="928" y="856"/>
                </a:cxn>
                <a:cxn ang="0">
                  <a:pos x="870" y="858"/>
                </a:cxn>
                <a:cxn ang="0">
                  <a:pos x="800" y="846"/>
                </a:cxn>
                <a:cxn ang="0">
                  <a:pos x="760" y="870"/>
                </a:cxn>
                <a:cxn ang="0">
                  <a:pos x="738" y="906"/>
                </a:cxn>
                <a:cxn ang="0">
                  <a:pos x="688" y="892"/>
                </a:cxn>
                <a:cxn ang="0">
                  <a:pos x="570" y="848"/>
                </a:cxn>
                <a:cxn ang="0">
                  <a:pos x="520" y="850"/>
                </a:cxn>
                <a:cxn ang="0">
                  <a:pos x="482" y="850"/>
                </a:cxn>
                <a:cxn ang="0">
                  <a:pos x="438" y="822"/>
                </a:cxn>
                <a:cxn ang="0">
                  <a:pos x="404" y="818"/>
                </a:cxn>
                <a:cxn ang="0">
                  <a:pos x="360" y="830"/>
                </a:cxn>
                <a:cxn ang="0">
                  <a:pos x="310" y="878"/>
                </a:cxn>
                <a:cxn ang="0">
                  <a:pos x="268" y="932"/>
                </a:cxn>
                <a:cxn ang="0">
                  <a:pos x="242" y="942"/>
                </a:cxn>
                <a:cxn ang="0">
                  <a:pos x="218" y="928"/>
                </a:cxn>
                <a:cxn ang="0">
                  <a:pos x="194" y="942"/>
                </a:cxn>
                <a:cxn ang="0">
                  <a:pos x="150" y="904"/>
                </a:cxn>
                <a:cxn ang="0">
                  <a:pos x="90" y="872"/>
                </a:cxn>
                <a:cxn ang="0">
                  <a:pos x="68" y="836"/>
                </a:cxn>
                <a:cxn ang="0">
                  <a:pos x="38" y="810"/>
                </a:cxn>
                <a:cxn ang="0">
                  <a:pos x="10" y="758"/>
                </a:cxn>
                <a:cxn ang="0">
                  <a:pos x="6" y="722"/>
                </a:cxn>
                <a:cxn ang="0">
                  <a:pos x="52" y="706"/>
                </a:cxn>
                <a:cxn ang="0">
                  <a:pos x="102" y="684"/>
                </a:cxn>
                <a:cxn ang="0">
                  <a:pos x="182" y="676"/>
                </a:cxn>
                <a:cxn ang="0">
                  <a:pos x="262" y="668"/>
                </a:cxn>
                <a:cxn ang="0">
                  <a:pos x="278" y="660"/>
                </a:cxn>
                <a:cxn ang="0">
                  <a:pos x="294" y="604"/>
                </a:cxn>
                <a:cxn ang="0">
                  <a:pos x="318" y="506"/>
                </a:cxn>
                <a:cxn ang="0">
                  <a:pos x="890" y="0"/>
                </a:cxn>
                <a:cxn ang="0">
                  <a:pos x="940" y="4"/>
                </a:cxn>
                <a:cxn ang="0">
                  <a:pos x="1004" y="10"/>
                </a:cxn>
                <a:cxn ang="0">
                  <a:pos x="1038" y="34"/>
                </a:cxn>
                <a:cxn ang="0">
                  <a:pos x="1068" y="78"/>
                </a:cxn>
                <a:cxn ang="0">
                  <a:pos x="1108" y="82"/>
                </a:cxn>
              </a:cxnLst>
              <a:rect l="0" t="0" r="r" b="b"/>
              <a:pathLst>
                <a:path w="1212" h="956">
                  <a:moveTo>
                    <a:pt x="1150" y="66"/>
                  </a:moveTo>
                  <a:lnTo>
                    <a:pt x="1150" y="66"/>
                  </a:lnTo>
                  <a:lnTo>
                    <a:pt x="1152" y="70"/>
                  </a:lnTo>
                  <a:lnTo>
                    <a:pt x="1158" y="78"/>
                  </a:lnTo>
                  <a:lnTo>
                    <a:pt x="1164" y="94"/>
                  </a:lnTo>
                  <a:lnTo>
                    <a:pt x="1166" y="106"/>
                  </a:lnTo>
                  <a:lnTo>
                    <a:pt x="1166" y="118"/>
                  </a:lnTo>
                  <a:lnTo>
                    <a:pt x="1166" y="118"/>
                  </a:lnTo>
                  <a:lnTo>
                    <a:pt x="1164" y="162"/>
                  </a:lnTo>
                  <a:lnTo>
                    <a:pt x="1166" y="178"/>
                  </a:lnTo>
                  <a:lnTo>
                    <a:pt x="1172" y="196"/>
                  </a:lnTo>
                  <a:lnTo>
                    <a:pt x="1172" y="196"/>
                  </a:lnTo>
                  <a:lnTo>
                    <a:pt x="1176" y="204"/>
                  </a:lnTo>
                  <a:lnTo>
                    <a:pt x="1180" y="212"/>
                  </a:lnTo>
                  <a:lnTo>
                    <a:pt x="1192" y="226"/>
                  </a:lnTo>
                  <a:lnTo>
                    <a:pt x="1198" y="234"/>
                  </a:lnTo>
                  <a:lnTo>
                    <a:pt x="1204" y="242"/>
                  </a:lnTo>
                  <a:lnTo>
                    <a:pt x="1208" y="252"/>
                  </a:lnTo>
                  <a:lnTo>
                    <a:pt x="1212" y="264"/>
                  </a:lnTo>
                  <a:lnTo>
                    <a:pt x="1212" y="264"/>
                  </a:lnTo>
                  <a:lnTo>
                    <a:pt x="1212" y="278"/>
                  </a:lnTo>
                  <a:lnTo>
                    <a:pt x="1212" y="290"/>
                  </a:lnTo>
                  <a:lnTo>
                    <a:pt x="1210" y="316"/>
                  </a:lnTo>
                  <a:lnTo>
                    <a:pt x="1206" y="342"/>
                  </a:lnTo>
                  <a:lnTo>
                    <a:pt x="1200" y="370"/>
                  </a:lnTo>
                  <a:lnTo>
                    <a:pt x="1200" y="370"/>
                  </a:lnTo>
                  <a:lnTo>
                    <a:pt x="1198" y="388"/>
                  </a:lnTo>
                  <a:lnTo>
                    <a:pt x="1198" y="406"/>
                  </a:lnTo>
                  <a:lnTo>
                    <a:pt x="1200" y="446"/>
                  </a:lnTo>
                  <a:lnTo>
                    <a:pt x="1200" y="486"/>
                  </a:lnTo>
                  <a:lnTo>
                    <a:pt x="1200" y="502"/>
                  </a:lnTo>
                  <a:lnTo>
                    <a:pt x="1198" y="516"/>
                  </a:lnTo>
                  <a:lnTo>
                    <a:pt x="1198" y="516"/>
                  </a:lnTo>
                  <a:lnTo>
                    <a:pt x="1192" y="528"/>
                  </a:lnTo>
                  <a:lnTo>
                    <a:pt x="1184" y="542"/>
                  </a:lnTo>
                  <a:lnTo>
                    <a:pt x="1164" y="570"/>
                  </a:lnTo>
                  <a:lnTo>
                    <a:pt x="1136" y="600"/>
                  </a:lnTo>
                  <a:lnTo>
                    <a:pt x="1108" y="626"/>
                  </a:lnTo>
                  <a:lnTo>
                    <a:pt x="1108" y="626"/>
                  </a:lnTo>
                  <a:lnTo>
                    <a:pt x="1094" y="640"/>
                  </a:lnTo>
                  <a:lnTo>
                    <a:pt x="1082" y="654"/>
                  </a:lnTo>
                  <a:lnTo>
                    <a:pt x="1072" y="672"/>
                  </a:lnTo>
                  <a:lnTo>
                    <a:pt x="1064" y="688"/>
                  </a:lnTo>
                  <a:lnTo>
                    <a:pt x="1052" y="716"/>
                  </a:lnTo>
                  <a:lnTo>
                    <a:pt x="1050" y="734"/>
                  </a:lnTo>
                  <a:lnTo>
                    <a:pt x="1050" y="734"/>
                  </a:lnTo>
                  <a:lnTo>
                    <a:pt x="1046" y="742"/>
                  </a:lnTo>
                  <a:lnTo>
                    <a:pt x="1040" y="754"/>
                  </a:lnTo>
                  <a:lnTo>
                    <a:pt x="1016" y="788"/>
                  </a:lnTo>
                  <a:lnTo>
                    <a:pt x="1002" y="806"/>
                  </a:lnTo>
                  <a:lnTo>
                    <a:pt x="988" y="822"/>
                  </a:lnTo>
                  <a:lnTo>
                    <a:pt x="976" y="836"/>
                  </a:lnTo>
                  <a:lnTo>
                    <a:pt x="964" y="842"/>
                  </a:lnTo>
                  <a:lnTo>
                    <a:pt x="964" y="842"/>
                  </a:lnTo>
                  <a:lnTo>
                    <a:pt x="946" y="850"/>
                  </a:lnTo>
                  <a:lnTo>
                    <a:pt x="928" y="856"/>
                  </a:lnTo>
                  <a:lnTo>
                    <a:pt x="908" y="860"/>
                  </a:lnTo>
                  <a:lnTo>
                    <a:pt x="884" y="860"/>
                  </a:lnTo>
                  <a:lnTo>
                    <a:pt x="884" y="860"/>
                  </a:lnTo>
                  <a:lnTo>
                    <a:pt x="870" y="858"/>
                  </a:lnTo>
                  <a:lnTo>
                    <a:pt x="856" y="854"/>
                  </a:lnTo>
                  <a:lnTo>
                    <a:pt x="828" y="848"/>
                  </a:lnTo>
                  <a:lnTo>
                    <a:pt x="814" y="846"/>
                  </a:lnTo>
                  <a:lnTo>
                    <a:pt x="800" y="846"/>
                  </a:lnTo>
                  <a:lnTo>
                    <a:pt x="786" y="850"/>
                  </a:lnTo>
                  <a:lnTo>
                    <a:pt x="772" y="858"/>
                  </a:lnTo>
                  <a:lnTo>
                    <a:pt x="772" y="858"/>
                  </a:lnTo>
                  <a:lnTo>
                    <a:pt x="760" y="870"/>
                  </a:lnTo>
                  <a:lnTo>
                    <a:pt x="754" y="880"/>
                  </a:lnTo>
                  <a:lnTo>
                    <a:pt x="748" y="898"/>
                  </a:lnTo>
                  <a:lnTo>
                    <a:pt x="744" y="902"/>
                  </a:lnTo>
                  <a:lnTo>
                    <a:pt x="738" y="906"/>
                  </a:lnTo>
                  <a:lnTo>
                    <a:pt x="726" y="904"/>
                  </a:lnTo>
                  <a:lnTo>
                    <a:pt x="710" y="900"/>
                  </a:lnTo>
                  <a:lnTo>
                    <a:pt x="710" y="900"/>
                  </a:lnTo>
                  <a:lnTo>
                    <a:pt x="688" y="892"/>
                  </a:lnTo>
                  <a:lnTo>
                    <a:pt x="666" y="882"/>
                  </a:lnTo>
                  <a:lnTo>
                    <a:pt x="618" y="862"/>
                  </a:lnTo>
                  <a:lnTo>
                    <a:pt x="594" y="854"/>
                  </a:lnTo>
                  <a:lnTo>
                    <a:pt x="570" y="848"/>
                  </a:lnTo>
                  <a:lnTo>
                    <a:pt x="544" y="846"/>
                  </a:lnTo>
                  <a:lnTo>
                    <a:pt x="532" y="848"/>
                  </a:lnTo>
                  <a:lnTo>
                    <a:pt x="520" y="850"/>
                  </a:lnTo>
                  <a:lnTo>
                    <a:pt x="520" y="850"/>
                  </a:lnTo>
                  <a:lnTo>
                    <a:pt x="508" y="852"/>
                  </a:lnTo>
                  <a:lnTo>
                    <a:pt x="498" y="852"/>
                  </a:lnTo>
                  <a:lnTo>
                    <a:pt x="490" y="852"/>
                  </a:lnTo>
                  <a:lnTo>
                    <a:pt x="482" y="850"/>
                  </a:lnTo>
                  <a:lnTo>
                    <a:pt x="470" y="844"/>
                  </a:lnTo>
                  <a:lnTo>
                    <a:pt x="460" y="836"/>
                  </a:lnTo>
                  <a:lnTo>
                    <a:pt x="448" y="828"/>
                  </a:lnTo>
                  <a:lnTo>
                    <a:pt x="438" y="822"/>
                  </a:lnTo>
                  <a:lnTo>
                    <a:pt x="430" y="820"/>
                  </a:lnTo>
                  <a:lnTo>
                    <a:pt x="422" y="818"/>
                  </a:lnTo>
                  <a:lnTo>
                    <a:pt x="414" y="818"/>
                  </a:lnTo>
                  <a:lnTo>
                    <a:pt x="404" y="818"/>
                  </a:lnTo>
                  <a:lnTo>
                    <a:pt x="404" y="818"/>
                  </a:lnTo>
                  <a:lnTo>
                    <a:pt x="384" y="822"/>
                  </a:lnTo>
                  <a:lnTo>
                    <a:pt x="370" y="826"/>
                  </a:lnTo>
                  <a:lnTo>
                    <a:pt x="360" y="830"/>
                  </a:lnTo>
                  <a:lnTo>
                    <a:pt x="350" y="836"/>
                  </a:lnTo>
                  <a:lnTo>
                    <a:pt x="342" y="844"/>
                  </a:lnTo>
                  <a:lnTo>
                    <a:pt x="334" y="852"/>
                  </a:lnTo>
                  <a:lnTo>
                    <a:pt x="310" y="878"/>
                  </a:lnTo>
                  <a:lnTo>
                    <a:pt x="310" y="878"/>
                  </a:lnTo>
                  <a:lnTo>
                    <a:pt x="296" y="892"/>
                  </a:lnTo>
                  <a:lnTo>
                    <a:pt x="284" y="908"/>
                  </a:lnTo>
                  <a:lnTo>
                    <a:pt x="268" y="932"/>
                  </a:lnTo>
                  <a:lnTo>
                    <a:pt x="258" y="950"/>
                  </a:lnTo>
                  <a:lnTo>
                    <a:pt x="254" y="956"/>
                  </a:lnTo>
                  <a:lnTo>
                    <a:pt x="254" y="956"/>
                  </a:lnTo>
                  <a:lnTo>
                    <a:pt x="242" y="942"/>
                  </a:lnTo>
                  <a:lnTo>
                    <a:pt x="230" y="932"/>
                  </a:lnTo>
                  <a:lnTo>
                    <a:pt x="224" y="930"/>
                  </a:lnTo>
                  <a:lnTo>
                    <a:pt x="218" y="928"/>
                  </a:lnTo>
                  <a:lnTo>
                    <a:pt x="218" y="928"/>
                  </a:lnTo>
                  <a:lnTo>
                    <a:pt x="208" y="930"/>
                  </a:lnTo>
                  <a:lnTo>
                    <a:pt x="200" y="934"/>
                  </a:lnTo>
                  <a:lnTo>
                    <a:pt x="194" y="942"/>
                  </a:lnTo>
                  <a:lnTo>
                    <a:pt x="194" y="942"/>
                  </a:lnTo>
                  <a:lnTo>
                    <a:pt x="180" y="926"/>
                  </a:lnTo>
                  <a:lnTo>
                    <a:pt x="166" y="914"/>
                  </a:lnTo>
                  <a:lnTo>
                    <a:pt x="158" y="908"/>
                  </a:lnTo>
                  <a:lnTo>
                    <a:pt x="150" y="904"/>
                  </a:lnTo>
                  <a:lnTo>
                    <a:pt x="150" y="904"/>
                  </a:lnTo>
                  <a:lnTo>
                    <a:pt x="118" y="890"/>
                  </a:lnTo>
                  <a:lnTo>
                    <a:pt x="102" y="882"/>
                  </a:lnTo>
                  <a:lnTo>
                    <a:pt x="90" y="872"/>
                  </a:lnTo>
                  <a:lnTo>
                    <a:pt x="90" y="872"/>
                  </a:lnTo>
                  <a:lnTo>
                    <a:pt x="82" y="862"/>
                  </a:lnTo>
                  <a:lnTo>
                    <a:pt x="74" y="848"/>
                  </a:lnTo>
                  <a:lnTo>
                    <a:pt x="68" y="836"/>
                  </a:lnTo>
                  <a:lnTo>
                    <a:pt x="62" y="830"/>
                  </a:lnTo>
                  <a:lnTo>
                    <a:pt x="62" y="830"/>
                  </a:lnTo>
                  <a:lnTo>
                    <a:pt x="48" y="818"/>
                  </a:lnTo>
                  <a:lnTo>
                    <a:pt x="38" y="810"/>
                  </a:lnTo>
                  <a:lnTo>
                    <a:pt x="30" y="798"/>
                  </a:lnTo>
                  <a:lnTo>
                    <a:pt x="30" y="798"/>
                  </a:lnTo>
                  <a:lnTo>
                    <a:pt x="20" y="780"/>
                  </a:lnTo>
                  <a:lnTo>
                    <a:pt x="10" y="758"/>
                  </a:lnTo>
                  <a:lnTo>
                    <a:pt x="0" y="732"/>
                  </a:lnTo>
                  <a:lnTo>
                    <a:pt x="0" y="732"/>
                  </a:lnTo>
                  <a:lnTo>
                    <a:pt x="2" y="726"/>
                  </a:lnTo>
                  <a:lnTo>
                    <a:pt x="6" y="722"/>
                  </a:lnTo>
                  <a:lnTo>
                    <a:pt x="12" y="720"/>
                  </a:lnTo>
                  <a:lnTo>
                    <a:pt x="12" y="720"/>
                  </a:lnTo>
                  <a:lnTo>
                    <a:pt x="26" y="716"/>
                  </a:lnTo>
                  <a:lnTo>
                    <a:pt x="52" y="706"/>
                  </a:lnTo>
                  <a:lnTo>
                    <a:pt x="78" y="696"/>
                  </a:lnTo>
                  <a:lnTo>
                    <a:pt x="96" y="688"/>
                  </a:lnTo>
                  <a:lnTo>
                    <a:pt x="96" y="688"/>
                  </a:lnTo>
                  <a:lnTo>
                    <a:pt x="102" y="684"/>
                  </a:lnTo>
                  <a:lnTo>
                    <a:pt x="110" y="684"/>
                  </a:lnTo>
                  <a:lnTo>
                    <a:pt x="130" y="682"/>
                  </a:lnTo>
                  <a:lnTo>
                    <a:pt x="154" y="680"/>
                  </a:lnTo>
                  <a:lnTo>
                    <a:pt x="182" y="676"/>
                  </a:lnTo>
                  <a:lnTo>
                    <a:pt x="182" y="676"/>
                  </a:lnTo>
                  <a:lnTo>
                    <a:pt x="236" y="670"/>
                  </a:lnTo>
                  <a:lnTo>
                    <a:pt x="262" y="668"/>
                  </a:lnTo>
                  <a:lnTo>
                    <a:pt x="262" y="668"/>
                  </a:lnTo>
                  <a:lnTo>
                    <a:pt x="264" y="670"/>
                  </a:lnTo>
                  <a:lnTo>
                    <a:pt x="272" y="668"/>
                  </a:lnTo>
                  <a:lnTo>
                    <a:pt x="276" y="666"/>
                  </a:lnTo>
                  <a:lnTo>
                    <a:pt x="278" y="660"/>
                  </a:lnTo>
                  <a:lnTo>
                    <a:pt x="282" y="652"/>
                  </a:lnTo>
                  <a:lnTo>
                    <a:pt x="284" y="640"/>
                  </a:lnTo>
                  <a:lnTo>
                    <a:pt x="284" y="640"/>
                  </a:lnTo>
                  <a:lnTo>
                    <a:pt x="294" y="604"/>
                  </a:lnTo>
                  <a:lnTo>
                    <a:pt x="308" y="554"/>
                  </a:lnTo>
                  <a:lnTo>
                    <a:pt x="308" y="554"/>
                  </a:lnTo>
                  <a:lnTo>
                    <a:pt x="314" y="534"/>
                  </a:lnTo>
                  <a:lnTo>
                    <a:pt x="318" y="506"/>
                  </a:lnTo>
                  <a:lnTo>
                    <a:pt x="322" y="470"/>
                  </a:lnTo>
                  <a:lnTo>
                    <a:pt x="328" y="376"/>
                  </a:lnTo>
                  <a:lnTo>
                    <a:pt x="420" y="352"/>
                  </a:lnTo>
                  <a:lnTo>
                    <a:pt x="890" y="0"/>
                  </a:lnTo>
                  <a:lnTo>
                    <a:pt x="890" y="0"/>
                  </a:lnTo>
                  <a:lnTo>
                    <a:pt x="906" y="2"/>
                  </a:lnTo>
                  <a:lnTo>
                    <a:pt x="920" y="4"/>
                  </a:lnTo>
                  <a:lnTo>
                    <a:pt x="940" y="4"/>
                  </a:lnTo>
                  <a:lnTo>
                    <a:pt x="940" y="4"/>
                  </a:lnTo>
                  <a:lnTo>
                    <a:pt x="960" y="4"/>
                  </a:lnTo>
                  <a:lnTo>
                    <a:pt x="984" y="6"/>
                  </a:lnTo>
                  <a:lnTo>
                    <a:pt x="1004" y="10"/>
                  </a:lnTo>
                  <a:lnTo>
                    <a:pt x="1018" y="14"/>
                  </a:lnTo>
                  <a:lnTo>
                    <a:pt x="1018" y="14"/>
                  </a:lnTo>
                  <a:lnTo>
                    <a:pt x="1028" y="22"/>
                  </a:lnTo>
                  <a:lnTo>
                    <a:pt x="1038" y="34"/>
                  </a:lnTo>
                  <a:lnTo>
                    <a:pt x="1050" y="50"/>
                  </a:lnTo>
                  <a:lnTo>
                    <a:pt x="1060" y="68"/>
                  </a:lnTo>
                  <a:lnTo>
                    <a:pt x="1060" y="68"/>
                  </a:lnTo>
                  <a:lnTo>
                    <a:pt x="1068" y="78"/>
                  </a:lnTo>
                  <a:lnTo>
                    <a:pt x="1076" y="82"/>
                  </a:lnTo>
                  <a:lnTo>
                    <a:pt x="1084" y="84"/>
                  </a:lnTo>
                  <a:lnTo>
                    <a:pt x="1096" y="84"/>
                  </a:lnTo>
                  <a:lnTo>
                    <a:pt x="1108" y="82"/>
                  </a:lnTo>
                  <a:lnTo>
                    <a:pt x="1122" y="78"/>
                  </a:lnTo>
                  <a:lnTo>
                    <a:pt x="1150" y="66"/>
                  </a:lnTo>
                  <a:lnTo>
                    <a:pt x="1150" y="6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25" name="Freeform 1889">
              <a:extLst>
                <a:ext uri="{FF2B5EF4-FFF2-40B4-BE49-F238E27FC236}">
                  <a16:creationId xmlns:a16="http://schemas.microsoft.com/office/drawing/2014/main" id="{88897951-53F9-9E66-4196-9C0890221BA7}"/>
                </a:ext>
              </a:extLst>
            </p:cNvPr>
            <p:cNvSpPr>
              <a:spLocks/>
            </p:cNvSpPr>
            <p:nvPr/>
          </p:nvSpPr>
          <p:spPr bwMode="auto">
            <a:xfrm>
              <a:off x="5864966" y="2184650"/>
              <a:ext cx="671834" cy="1088431"/>
            </a:xfrm>
            <a:custGeom>
              <a:avLst/>
              <a:gdLst/>
              <a:ahLst/>
              <a:cxnLst>
                <a:cxn ang="0">
                  <a:pos x="788" y="620"/>
                </a:cxn>
                <a:cxn ang="0">
                  <a:pos x="754" y="636"/>
                </a:cxn>
                <a:cxn ang="0">
                  <a:pos x="722" y="670"/>
                </a:cxn>
                <a:cxn ang="0">
                  <a:pos x="692" y="732"/>
                </a:cxn>
                <a:cxn ang="0">
                  <a:pos x="682" y="776"/>
                </a:cxn>
                <a:cxn ang="0">
                  <a:pos x="682" y="816"/>
                </a:cxn>
                <a:cxn ang="0">
                  <a:pos x="688" y="862"/>
                </a:cxn>
                <a:cxn ang="0">
                  <a:pos x="702" y="894"/>
                </a:cxn>
                <a:cxn ang="0">
                  <a:pos x="732" y="968"/>
                </a:cxn>
                <a:cxn ang="0">
                  <a:pos x="722" y="992"/>
                </a:cxn>
                <a:cxn ang="0">
                  <a:pos x="704" y="998"/>
                </a:cxn>
                <a:cxn ang="0">
                  <a:pos x="666" y="996"/>
                </a:cxn>
                <a:cxn ang="0">
                  <a:pos x="652" y="1004"/>
                </a:cxn>
                <a:cxn ang="0">
                  <a:pos x="604" y="1074"/>
                </a:cxn>
                <a:cxn ang="0">
                  <a:pos x="558" y="1122"/>
                </a:cxn>
                <a:cxn ang="0">
                  <a:pos x="496" y="1160"/>
                </a:cxn>
                <a:cxn ang="0">
                  <a:pos x="450" y="1172"/>
                </a:cxn>
                <a:cxn ang="0">
                  <a:pos x="420" y="1176"/>
                </a:cxn>
                <a:cxn ang="0">
                  <a:pos x="410" y="1190"/>
                </a:cxn>
                <a:cxn ang="0">
                  <a:pos x="390" y="1214"/>
                </a:cxn>
                <a:cxn ang="0">
                  <a:pos x="320" y="1250"/>
                </a:cxn>
                <a:cxn ang="0">
                  <a:pos x="280" y="1260"/>
                </a:cxn>
                <a:cxn ang="0">
                  <a:pos x="174" y="1276"/>
                </a:cxn>
                <a:cxn ang="0">
                  <a:pos x="150" y="1226"/>
                </a:cxn>
                <a:cxn ang="0">
                  <a:pos x="132" y="1188"/>
                </a:cxn>
                <a:cxn ang="0">
                  <a:pos x="110" y="1168"/>
                </a:cxn>
                <a:cxn ang="0">
                  <a:pos x="50" y="1144"/>
                </a:cxn>
                <a:cxn ang="0">
                  <a:pos x="38" y="1136"/>
                </a:cxn>
                <a:cxn ang="0">
                  <a:pos x="30" y="1108"/>
                </a:cxn>
                <a:cxn ang="0">
                  <a:pos x="50" y="1088"/>
                </a:cxn>
                <a:cxn ang="0">
                  <a:pos x="84" y="1076"/>
                </a:cxn>
                <a:cxn ang="0">
                  <a:pos x="122" y="1048"/>
                </a:cxn>
                <a:cxn ang="0">
                  <a:pos x="132" y="1010"/>
                </a:cxn>
                <a:cxn ang="0">
                  <a:pos x="120" y="976"/>
                </a:cxn>
                <a:cxn ang="0">
                  <a:pos x="110" y="936"/>
                </a:cxn>
                <a:cxn ang="0">
                  <a:pos x="118" y="922"/>
                </a:cxn>
                <a:cxn ang="0">
                  <a:pos x="126" y="896"/>
                </a:cxn>
                <a:cxn ang="0">
                  <a:pos x="114" y="884"/>
                </a:cxn>
                <a:cxn ang="0">
                  <a:pos x="66" y="842"/>
                </a:cxn>
                <a:cxn ang="0">
                  <a:pos x="0" y="710"/>
                </a:cxn>
                <a:cxn ang="0">
                  <a:pos x="18" y="654"/>
                </a:cxn>
                <a:cxn ang="0">
                  <a:pos x="28" y="636"/>
                </a:cxn>
                <a:cxn ang="0">
                  <a:pos x="86" y="576"/>
                </a:cxn>
                <a:cxn ang="0">
                  <a:pos x="106" y="558"/>
                </a:cxn>
                <a:cxn ang="0">
                  <a:pos x="148" y="492"/>
                </a:cxn>
                <a:cxn ang="0">
                  <a:pos x="150" y="468"/>
                </a:cxn>
                <a:cxn ang="0">
                  <a:pos x="146" y="384"/>
                </a:cxn>
                <a:cxn ang="0">
                  <a:pos x="158" y="312"/>
                </a:cxn>
                <a:cxn ang="0">
                  <a:pos x="162" y="268"/>
                </a:cxn>
                <a:cxn ang="0">
                  <a:pos x="154" y="222"/>
                </a:cxn>
                <a:cxn ang="0">
                  <a:pos x="134" y="190"/>
                </a:cxn>
                <a:cxn ang="0">
                  <a:pos x="114" y="152"/>
                </a:cxn>
                <a:cxn ang="0">
                  <a:pos x="116" y="104"/>
                </a:cxn>
                <a:cxn ang="0">
                  <a:pos x="108" y="52"/>
                </a:cxn>
                <a:cxn ang="0">
                  <a:pos x="100" y="42"/>
                </a:cxn>
                <a:cxn ang="0">
                  <a:pos x="152" y="4"/>
                </a:cxn>
                <a:cxn ang="0">
                  <a:pos x="168" y="0"/>
                </a:cxn>
                <a:cxn ang="0">
                  <a:pos x="206" y="8"/>
                </a:cxn>
                <a:cxn ang="0">
                  <a:pos x="490" y="146"/>
                </a:cxn>
                <a:cxn ang="0">
                  <a:pos x="772" y="276"/>
                </a:cxn>
              </a:cxnLst>
              <a:rect l="0" t="0" r="r" b="b"/>
              <a:pathLst>
                <a:path w="788" h="1276">
                  <a:moveTo>
                    <a:pt x="784" y="280"/>
                  </a:moveTo>
                  <a:lnTo>
                    <a:pt x="788" y="620"/>
                  </a:lnTo>
                  <a:lnTo>
                    <a:pt x="788" y="620"/>
                  </a:lnTo>
                  <a:lnTo>
                    <a:pt x="780" y="622"/>
                  </a:lnTo>
                  <a:lnTo>
                    <a:pt x="764" y="628"/>
                  </a:lnTo>
                  <a:lnTo>
                    <a:pt x="754" y="636"/>
                  </a:lnTo>
                  <a:lnTo>
                    <a:pt x="742" y="644"/>
                  </a:lnTo>
                  <a:lnTo>
                    <a:pt x="732" y="656"/>
                  </a:lnTo>
                  <a:lnTo>
                    <a:pt x="722" y="670"/>
                  </a:lnTo>
                  <a:lnTo>
                    <a:pt x="722" y="670"/>
                  </a:lnTo>
                  <a:lnTo>
                    <a:pt x="706" y="702"/>
                  </a:lnTo>
                  <a:lnTo>
                    <a:pt x="692" y="732"/>
                  </a:lnTo>
                  <a:lnTo>
                    <a:pt x="686" y="746"/>
                  </a:lnTo>
                  <a:lnTo>
                    <a:pt x="682" y="760"/>
                  </a:lnTo>
                  <a:lnTo>
                    <a:pt x="682" y="776"/>
                  </a:lnTo>
                  <a:lnTo>
                    <a:pt x="682" y="790"/>
                  </a:lnTo>
                  <a:lnTo>
                    <a:pt x="682" y="790"/>
                  </a:lnTo>
                  <a:lnTo>
                    <a:pt x="682" y="816"/>
                  </a:lnTo>
                  <a:lnTo>
                    <a:pt x="684" y="838"/>
                  </a:lnTo>
                  <a:lnTo>
                    <a:pt x="686" y="850"/>
                  </a:lnTo>
                  <a:lnTo>
                    <a:pt x="688" y="862"/>
                  </a:lnTo>
                  <a:lnTo>
                    <a:pt x="694" y="878"/>
                  </a:lnTo>
                  <a:lnTo>
                    <a:pt x="702" y="894"/>
                  </a:lnTo>
                  <a:lnTo>
                    <a:pt x="702" y="894"/>
                  </a:lnTo>
                  <a:lnTo>
                    <a:pt x="718" y="928"/>
                  </a:lnTo>
                  <a:lnTo>
                    <a:pt x="730" y="956"/>
                  </a:lnTo>
                  <a:lnTo>
                    <a:pt x="732" y="968"/>
                  </a:lnTo>
                  <a:lnTo>
                    <a:pt x="732" y="978"/>
                  </a:lnTo>
                  <a:lnTo>
                    <a:pt x="730" y="986"/>
                  </a:lnTo>
                  <a:lnTo>
                    <a:pt x="722" y="992"/>
                  </a:lnTo>
                  <a:lnTo>
                    <a:pt x="722" y="992"/>
                  </a:lnTo>
                  <a:lnTo>
                    <a:pt x="714" y="996"/>
                  </a:lnTo>
                  <a:lnTo>
                    <a:pt x="704" y="998"/>
                  </a:lnTo>
                  <a:lnTo>
                    <a:pt x="684" y="996"/>
                  </a:lnTo>
                  <a:lnTo>
                    <a:pt x="676" y="996"/>
                  </a:lnTo>
                  <a:lnTo>
                    <a:pt x="666" y="996"/>
                  </a:lnTo>
                  <a:lnTo>
                    <a:pt x="660" y="998"/>
                  </a:lnTo>
                  <a:lnTo>
                    <a:pt x="652" y="1004"/>
                  </a:lnTo>
                  <a:lnTo>
                    <a:pt x="652" y="1004"/>
                  </a:lnTo>
                  <a:lnTo>
                    <a:pt x="636" y="1026"/>
                  </a:lnTo>
                  <a:lnTo>
                    <a:pt x="616" y="1058"/>
                  </a:lnTo>
                  <a:lnTo>
                    <a:pt x="604" y="1074"/>
                  </a:lnTo>
                  <a:lnTo>
                    <a:pt x="590" y="1092"/>
                  </a:lnTo>
                  <a:lnTo>
                    <a:pt x="574" y="1108"/>
                  </a:lnTo>
                  <a:lnTo>
                    <a:pt x="558" y="1122"/>
                  </a:lnTo>
                  <a:lnTo>
                    <a:pt x="558" y="1122"/>
                  </a:lnTo>
                  <a:lnTo>
                    <a:pt x="524" y="1144"/>
                  </a:lnTo>
                  <a:lnTo>
                    <a:pt x="496" y="1160"/>
                  </a:lnTo>
                  <a:lnTo>
                    <a:pt x="472" y="1168"/>
                  </a:lnTo>
                  <a:lnTo>
                    <a:pt x="450" y="1172"/>
                  </a:lnTo>
                  <a:lnTo>
                    <a:pt x="450" y="1172"/>
                  </a:lnTo>
                  <a:lnTo>
                    <a:pt x="434" y="1172"/>
                  </a:lnTo>
                  <a:lnTo>
                    <a:pt x="424" y="1174"/>
                  </a:lnTo>
                  <a:lnTo>
                    <a:pt x="420" y="1176"/>
                  </a:lnTo>
                  <a:lnTo>
                    <a:pt x="416" y="1178"/>
                  </a:lnTo>
                  <a:lnTo>
                    <a:pt x="410" y="1190"/>
                  </a:lnTo>
                  <a:lnTo>
                    <a:pt x="410" y="1190"/>
                  </a:lnTo>
                  <a:lnTo>
                    <a:pt x="406" y="1198"/>
                  </a:lnTo>
                  <a:lnTo>
                    <a:pt x="400" y="1206"/>
                  </a:lnTo>
                  <a:lnTo>
                    <a:pt x="390" y="1214"/>
                  </a:lnTo>
                  <a:lnTo>
                    <a:pt x="378" y="1222"/>
                  </a:lnTo>
                  <a:lnTo>
                    <a:pt x="350" y="1238"/>
                  </a:lnTo>
                  <a:lnTo>
                    <a:pt x="320" y="1250"/>
                  </a:lnTo>
                  <a:lnTo>
                    <a:pt x="320" y="1250"/>
                  </a:lnTo>
                  <a:lnTo>
                    <a:pt x="302" y="1256"/>
                  </a:lnTo>
                  <a:lnTo>
                    <a:pt x="280" y="1260"/>
                  </a:lnTo>
                  <a:lnTo>
                    <a:pt x="232" y="1268"/>
                  </a:lnTo>
                  <a:lnTo>
                    <a:pt x="174" y="1276"/>
                  </a:lnTo>
                  <a:lnTo>
                    <a:pt x="174" y="1276"/>
                  </a:lnTo>
                  <a:lnTo>
                    <a:pt x="164" y="1256"/>
                  </a:lnTo>
                  <a:lnTo>
                    <a:pt x="150" y="1226"/>
                  </a:lnTo>
                  <a:lnTo>
                    <a:pt x="150" y="1226"/>
                  </a:lnTo>
                  <a:lnTo>
                    <a:pt x="144" y="1212"/>
                  </a:lnTo>
                  <a:lnTo>
                    <a:pt x="138" y="1196"/>
                  </a:lnTo>
                  <a:lnTo>
                    <a:pt x="132" y="1188"/>
                  </a:lnTo>
                  <a:lnTo>
                    <a:pt x="126" y="1180"/>
                  </a:lnTo>
                  <a:lnTo>
                    <a:pt x="118" y="1174"/>
                  </a:lnTo>
                  <a:lnTo>
                    <a:pt x="110" y="1168"/>
                  </a:lnTo>
                  <a:lnTo>
                    <a:pt x="110" y="1168"/>
                  </a:lnTo>
                  <a:lnTo>
                    <a:pt x="68" y="1152"/>
                  </a:lnTo>
                  <a:lnTo>
                    <a:pt x="50" y="1144"/>
                  </a:lnTo>
                  <a:lnTo>
                    <a:pt x="44" y="1140"/>
                  </a:lnTo>
                  <a:lnTo>
                    <a:pt x="38" y="1136"/>
                  </a:lnTo>
                  <a:lnTo>
                    <a:pt x="38" y="1136"/>
                  </a:lnTo>
                  <a:lnTo>
                    <a:pt x="32" y="1124"/>
                  </a:lnTo>
                  <a:lnTo>
                    <a:pt x="30" y="1116"/>
                  </a:lnTo>
                  <a:lnTo>
                    <a:pt x="30" y="1108"/>
                  </a:lnTo>
                  <a:lnTo>
                    <a:pt x="32" y="1100"/>
                  </a:lnTo>
                  <a:lnTo>
                    <a:pt x="38" y="1094"/>
                  </a:lnTo>
                  <a:lnTo>
                    <a:pt x="50" y="1088"/>
                  </a:lnTo>
                  <a:lnTo>
                    <a:pt x="66" y="1082"/>
                  </a:lnTo>
                  <a:lnTo>
                    <a:pt x="66" y="1082"/>
                  </a:lnTo>
                  <a:lnTo>
                    <a:pt x="84" y="1076"/>
                  </a:lnTo>
                  <a:lnTo>
                    <a:pt x="98" y="1068"/>
                  </a:lnTo>
                  <a:lnTo>
                    <a:pt x="112" y="1058"/>
                  </a:lnTo>
                  <a:lnTo>
                    <a:pt x="122" y="1048"/>
                  </a:lnTo>
                  <a:lnTo>
                    <a:pt x="128" y="1034"/>
                  </a:lnTo>
                  <a:lnTo>
                    <a:pt x="132" y="1022"/>
                  </a:lnTo>
                  <a:lnTo>
                    <a:pt x="132" y="1010"/>
                  </a:lnTo>
                  <a:lnTo>
                    <a:pt x="130" y="998"/>
                  </a:lnTo>
                  <a:lnTo>
                    <a:pt x="130" y="998"/>
                  </a:lnTo>
                  <a:lnTo>
                    <a:pt x="120" y="976"/>
                  </a:lnTo>
                  <a:lnTo>
                    <a:pt x="112" y="956"/>
                  </a:lnTo>
                  <a:lnTo>
                    <a:pt x="108" y="940"/>
                  </a:lnTo>
                  <a:lnTo>
                    <a:pt x="110" y="936"/>
                  </a:lnTo>
                  <a:lnTo>
                    <a:pt x="110" y="932"/>
                  </a:lnTo>
                  <a:lnTo>
                    <a:pt x="110" y="932"/>
                  </a:lnTo>
                  <a:lnTo>
                    <a:pt x="118" y="922"/>
                  </a:lnTo>
                  <a:lnTo>
                    <a:pt x="124" y="910"/>
                  </a:lnTo>
                  <a:lnTo>
                    <a:pt x="126" y="902"/>
                  </a:lnTo>
                  <a:lnTo>
                    <a:pt x="126" y="896"/>
                  </a:lnTo>
                  <a:lnTo>
                    <a:pt x="122" y="890"/>
                  </a:lnTo>
                  <a:lnTo>
                    <a:pt x="114" y="884"/>
                  </a:lnTo>
                  <a:lnTo>
                    <a:pt x="114" y="884"/>
                  </a:lnTo>
                  <a:lnTo>
                    <a:pt x="96" y="872"/>
                  </a:lnTo>
                  <a:lnTo>
                    <a:pt x="80" y="858"/>
                  </a:lnTo>
                  <a:lnTo>
                    <a:pt x="66" y="842"/>
                  </a:lnTo>
                  <a:lnTo>
                    <a:pt x="54" y="822"/>
                  </a:lnTo>
                  <a:lnTo>
                    <a:pt x="54" y="822"/>
                  </a:lnTo>
                  <a:lnTo>
                    <a:pt x="0" y="710"/>
                  </a:lnTo>
                  <a:lnTo>
                    <a:pt x="0" y="710"/>
                  </a:lnTo>
                  <a:lnTo>
                    <a:pt x="8" y="678"/>
                  </a:lnTo>
                  <a:lnTo>
                    <a:pt x="18" y="654"/>
                  </a:lnTo>
                  <a:lnTo>
                    <a:pt x="22" y="644"/>
                  </a:lnTo>
                  <a:lnTo>
                    <a:pt x="28" y="636"/>
                  </a:lnTo>
                  <a:lnTo>
                    <a:pt x="28" y="636"/>
                  </a:lnTo>
                  <a:lnTo>
                    <a:pt x="52" y="608"/>
                  </a:lnTo>
                  <a:lnTo>
                    <a:pt x="68" y="592"/>
                  </a:lnTo>
                  <a:lnTo>
                    <a:pt x="86" y="576"/>
                  </a:lnTo>
                  <a:lnTo>
                    <a:pt x="86" y="576"/>
                  </a:lnTo>
                  <a:lnTo>
                    <a:pt x="96" y="568"/>
                  </a:lnTo>
                  <a:lnTo>
                    <a:pt x="106" y="558"/>
                  </a:lnTo>
                  <a:lnTo>
                    <a:pt x="124" y="534"/>
                  </a:lnTo>
                  <a:lnTo>
                    <a:pt x="138" y="510"/>
                  </a:lnTo>
                  <a:lnTo>
                    <a:pt x="148" y="492"/>
                  </a:lnTo>
                  <a:lnTo>
                    <a:pt x="148" y="492"/>
                  </a:lnTo>
                  <a:lnTo>
                    <a:pt x="150" y="482"/>
                  </a:lnTo>
                  <a:lnTo>
                    <a:pt x="150" y="468"/>
                  </a:lnTo>
                  <a:lnTo>
                    <a:pt x="150" y="432"/>
                  </a:lnTo>
                  <a:lnTo>
                    <a:pt x="146" y="384"/>
                  </a:lnTo>
                  <a:lnTo>
                    <a:pt x="146" y="384"/>
                  </a:lnTo>
                  <a:lnTo>
                    <a:pt x="150" y="350"/>
                  </a:lnTo>
                  <a:lnTo>
                    <a:pt x="154" y="326"/>
                  </a:lnTo>
                  <a:lnTo>
                    <a:pt x="158" y="312"/>
                  </a:lnTo>
                  <a:lnTo>
                    <a:pt x="158" y="312"/>
                  </a:lnTo>
                  <a:lnTo>
                    <a:pt x="160" y="296"/>
                  </a:lnTo>
                  <a:lnTo>
                    <a:pt x="162" y="268"/>
                  </a:lnTo>
                  <a:lnTo>
                    <a:pt x="160" y="252"/>
                  </a:lnTo>
                  <a:lnTo>
                    <a:pt x="158" y="236"/>
                  </a:lnTo>
                  <a:lnTo>
                    <a:pt x="154" y="222"/>
                  </a:lnTo>
                  <a:lnTo>
                    <a:pt x="148" y="208"/>
                  </a:lnTo>
                  <a:lnTo>
                    <a:pt x="148" y="208"/>
                  </a:lnTo>
                  <a:lnTo>
                    <a:pt x="134" y="190"/>
                  </a:lnTo>
                  <a:lnTo>
                    <a:pt x="124" y="176"/>
                  </a:lnTo>
                  <a:lnTo>
                    <a:pt x="118" y="164"/>
                  </a:lnTo>
                  <a:lnTo>
                    <a:pt x="114" y="152"/>
                  </a:lnTo>
                  <a:lnTo>
                    <a:pt x="114" y="152"/>
                  </a:lnTo>
                  <a:lnTo>
                    <a:pt x="116" y="136"/>
                  </a:lnTo>
                  <a:lnTo>
                    <a:pt x="116" y="104"/>
                  </a:lnTo>
                  <a:lnTo>
                    <a:pt x="116" y="84"/>
                  </a:lnTo>
                  <a:lnTo>
                    <a:pt x="114" y="68"/>
                  </a:lnTo>
                  <a:lnTo>
                    <a:pt x="108" y="52"/>
                  </a:lnTo>
                  <a:lnTo>
                    <a:pt x="104" y="48"/>
                  </a:lnTo>
                  <a:lnTo>
                    <a:pt x="100" y="42"/>
                  </a:lnTo>
                  <a:lnTo>
                    <a:pt x="100" y="42"/>
                  </a:lnTo>
                  <a:lnTo>
                    <a:pt x="124" y="24"/>
                  </a:lnTo>
                  <a:lnTo>
                    <a:pt x="144" y="10"/>
                  </a:lnTo>
                  <a:lnTo>
                    <a:pt x="152" y="4"/>
                  </a:lnTo>
                  <a:lnTo>
                    <a:pt x="158" y="2"/>
                  </a:lnTo>
                  <a:lnTo>
                    <a:pt x="158" y="2"/>
                  </a:lnTo>
                  <a:lnTo>
                    <a:pt x="168" y="0"/>
                  </a:lnTo>
                  <a:lnTo>
                    <a:pt x="178" y="0"/>
                  </a:lnTo>
                  <a:lnTo>
                    <a:pt x="192" y="2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300" y="54"/>
                  </a:lnTo>
                  <a:lnTo>
                    <a:pt x="490" y="146"/>
                  </a:lnTo>
                  <a:lnTo>
                    <a:pt x="682" y="238"/>
                  </a:lnTo>
                  <a:lnTo>
                    <a:pt x="750" y="268"/>
                  </a:lnTo>
                  <a:lnTo>
                    <a:pt x="772" y="276"/>
                  </a:lnTo>
                  <a:lnTo>
                    <a:pt x="784" y="280"/>
                  </a:lnTo>
                  <a:lnTo>
                    <a:pt x="784" y="28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26" name="Freeform 1890">
              <a:extLst>
                <a:ext uri="{FF2B5EF4-FFF2-40B4-BE49-F238E27FC236}">
                  <a16:creationId xmlns:a16="http://schemas.microsoft.com/office/drawing/2014/main" id="{6B1A3E73-2251-27EE-50A9-A588F221C053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4455" y="2862352"/>
              <a:ext cx="770117" cy="638096"/>
            </a:xfrm>
            <a:custGeom>
              <a:avLst/>
              <a:gdLst/>
              <a:ahLst/>
              <a:cxnLst>
                <a:cxn ang="0">
                  <a:pos x="480" y="686"/>
                </a:cxn>
                <a:cxn ang="0">
                  <a:pos x="502" y="630"/>
                </a:cxn>
                <a:cxn ang="0">
                  <a:pos x="520" y="578"/>
                </a:cxn>
                <a:cxn ang="0">
                  <a:pos x="566" y="542"/>
                </a:cxn>
                <a:cxn ang="0">
                  <a:pos x="604" y="544"/>
                </a:cxn>
                <a:cxn ang="0">
                  <a:pos x="668" y="564"/>
                </a:cxn>
                <a:cxn ang="0">
                  <a:pos x="696" y="550"/>
                </a:cxn>
                <a:cxn ang="0">
                  <a:pos x="766" y="424"/>
                </a:cxn>
                <a:cxn ang="0">
                  <a:pos x="808" y="334"/>
                </a:cxn>
                <a:cxn ang="0">
                  <a:pos x="822" y="302"/>
                </a:cxn>
                <a:cxn ang="0">
                  <a:pos x="856" y="246"/>
                </a:cxn>
                <a:cxn ang="0">
                  <a:pos x="848" y="222"/>
                </a:cxn>
                <a:cxn ang="0">
                  <a:pos x="854" y="208"/>
                </a:cxn>
                <a:cxn ang="0">
                  <a:pos x="898" y="158"/>
                </a:cxn>
                <a:cxn ang="0">
                  <a:pos x="904" y="130"/>
                </a:cxn>
                <a:cxn ang="0">
                  <a:pos x="882" y="78"/>
                </a:cxn>
                <a:cxn ang="0">
                  <a:pos x="806" y="6"/>
                </a:cxn>
                <a:cxn ang="0">
                  <a:pos x="784" y="18"/>
                </a:cxn>
                <a:cxn ang="0">
                  <a:pos x="744" y="36"/>
                </a:cxn>
                <a:cxn ang="0">
                  <a:pos x="686" y="40"/>
                </a:cxn>
                <a:cxn ang="0">
                  <a:pos x="648" y="30"/>
                </a:cxn>
                <a:cxn ang="0">
                  <a:pos x="598" y="30"/>
                </a:cxn>
                <a:cxn ang="0">
                  <a:pos x="564" y="62"/>
                </a:cxn>
                <a:cxn ang="0">
                  <a:pos x="550" y="82"/>
                </a:cxn>
                <a:cxn ang="0">
                  <a:pos x="516" y="82"/>
                </a:cxn>
                <a:cxn ang="0">
                  <a:pos x="420" y="42"/>
                </a:cxn>
                <a:cxn ang="0">
                  <a:pos x="362" y="28"/>
                </a:cxn>
                <a:cxn ang="0">
                  <a:pos x="290" y="34"/>
                </a:cxn>
                <a:cxn ang="0">
                  <a:pos x="244" y="4"/>
                </a:cxn>
                <a:cxn ang="0">
                  <a:pos x="184" y="2"/>
                </a:cxn>
                <a:cxn ang="0">
                  <a:pos x="150" y="26"/>
                </a:cxn>
                <a:cxn ang="0">
                  <a:pos x="92" y="88"/>
                </a:cxn>
                <a:cxn ang="0">
                  <a:pos x="78" y="194"/>
                </a:cxn>
                <a:cxn ang="0">
                  <a:pos x="90" y="218"/>
                </a:cxn>
                <a:cxn ang="0">
                  <a:pos x="64" y="296"/>
                </a:cxn>
                <a:cxn ang="0">
                  <a:pos x="34" y="364"/>
                </a:cxn>
                <a:cxn ang="0">
                  <a:pos x="18" y="406"/>
                </a:cxn>
                <a:cxn ang="0">
                  <a:pos x="0" y="528"/>
                </a:cxn>
                <a:cxn ang="0">
                  <a:pos x="2" y="594"/>
                </a:cxn>
                <a:cxn ang="0">
                  <a:pos x="74" y="586"/>
                </a:cxn>
                <a:cxn ang="0">
                  <a:pos x="128" y="594"/>
                </a:cxn>
                <a:cxn ang="0">
                  <a:pos x="156" y="612"/>
                </a:cxn>
                <a:cxn ang="0">
                  <a:pos x="186" y="638"/>
                </a:cxn>
                <a:cxn ang="0">
                  <a:pos x="194" y="668"/>
                </a:cxn>
                <a:cxn ang="0">
                  <a:pos x="204" y="676"/>
                </a:cxn>
                <a:cxn ang="0">
                  <a:pos x="232" y="678"/>
                </a:cxn>
                <a:cxn ang="0">
                  <a:pos x="240" y="714"/>
                </a:cxn>
                <a:cxn ang="0">
                  <a:pos x="264" y="734"/>
                </a:cxn>
                <a:cxn ang="0">
                  <a:pos x="326" y="748"/>
                </a:cxn>
                <a:cxn ang="0">
                  <a:pos x="342" y="746"/>
                </a:cxn>
                <a:cxn ang="0">
                  <a:pos x="342" y="734"/>
                </a:cxn>
                <a:cxn ang="0">
                  <a:pos x="362" y="738"/>
                </a:cxn>
                <a:cxn ang="0">
                  <a:pos x="422" y="732"/>
                </a:cxn>
                <a:cxn ang="0">
                  <a:pos x="448" y="728"/>
                </a:cxn>
              </a:cxnLst>
              <a:rect l="0" t="0" r="r" b="b"/>
              <a:pathLst>
                <a:path w="904" h="748">
                  <a:moveTo>
                    <a:pt x="460" y="718"/>
                  </a:moveTo>
                  <a:lnTo>
                    <a:pt x="460" y="718"/>
                  </a:lnTo>
                  <a:lnTo>
                    <a:pt x="480" y="686"/>
                  </a:lnTo>
                  <a:lnTo>
                    <a:pt x="480" y="686"/>
                  </a:lnTo>
                  <a:lnTo>
                    <a:pt x="488" y="674"/>
                  </a:lnTo>
                  <a:lnTo>
                    <a:pt x="494" y="664"/>
                  </a:lnTo>
                  <a:lnTo>
                    <a:pt x="498" y="646"/>
                  </a:lnTo>
                  <a:lnTo>
                    <a:pt x="502" y="630"/>
                  </a:lnTo>
                  <a:lnTo>
                    <a:pt x="504" y="612"/>
                  </a:lnTo>
                  <a:lnTo>
                    <a:pt x="504" y="612"/>
                  </a:lnTo>
                  <a:lnTo>
                    <a:pt x="512" y="590"/>
                  </a:lnTo>
                  <a:lnTo>
                    <a:pt x="520" y="578"/>
                  </a:lnTo>
                  <a:lnTo>
                    <a:pt x="528" y="566"/>
                  </a:lnTo>
                  <a:lnTo>
                    <a:pt x="538" y="556"/>
                  </a:lnTo>
                  <a:lnTo>
                    <a:pt x="552" y="548"/>
                  </a:lnTo>
                  <a:lnTo>
                    <a:pt x="566" y="542"/>
                  </a:lnTo>
                  <a:lnTo>
                    <a:pt x="576" y="542"/>
                  </a:lnTo>
                  <a:lnTo>
                    <a:pt x="584" y="542"/>
                  </a:lnTo>
                  <a:lnTo>
                    <a:pt x="584" y="542"/>
                  </a:lnTo>
                  <a:lnTo>
                    <a:pt x="604" y="544"/>
                  </a:lnTo>
                  <a:lnTo>
                    <a:pt x="622" y="550"/>
                  </a:lnTo>
                  <a:lnTo>
                    <a:pt x="638" y="556"/>
                  </a:lnTo>
                  <a:lnTo>
                    <a:pt x="654" y="562"/>
                  </a:lnTo>
                  <a:lnTo>
                    <a:pt x="668" y="564"/>
                  </a:lnTo>
                  <a:lnTo>
                    <a:pt x="676" y="562"/>
                  </a:lnTo>
                  <a:lnTo>
                    <a:pt x="682" y="560"/>
                  </a:lnTo>
                  <a:lnTo>
                    <a:pt x="688" y="556"/>
                  </a:lnTo>
                  <a:lnTo>
                    <a:pt x="696" y="550"/>
                  </a:lnTo>
                  <a:lnTo>
                    <a:pt x="702" y="542"/>
                  </a:lnTo>
                  <a:lnTo>
                    <a:pt x="708" y="532"/>
                  </a:lnTo>
                  <a:lnTo>
                    <a:pt x="708" y="532"/>
                  </a:lnTo>
                  <a:lnTo>
                    <a:pt x="766" y="424"/>
                  </a:lnTo>
                  <a:lnTo>
                    <a:pt x="790" y="378"/>
                  </a:lnTo>
                  <a:lnTo>
                    <a:pt x="804" y="348"/>
                  </a:lnTo>
                  <a:lnTo>
                    <a:pt x="804" y="348"/>
                  </a:lnTo>
                  <a:lnTo>
                    <a:pt x="808" y="334"/>
                  </a:lnTo>
                  <a:lnTo>
                    <a:pt x="810" y="322"/>
                  </a:lnTo>
                  <a:lnTo>
                    <a:pt x="814" y="312"/>
                  </a:lnTo>
                  <a:lnTo>
                    <a:pt x="822" y="302"/>
                  </a:lnTo>
                  <a:lnTo>
                    <a:pt x="822" y="302"/>
                  </a:lnTo>
                  <a:lnTo>
                    <a:pt x="834" y="288"/>
                  </a:lnTo>
                  <a:lnTo>
                    <a:pt x="846" y="272"/>
                  </a:lnTo>
                  <a:lnTo>
                    <a:pt x="854" y="254"/>
                  </a:lnTo>
                  <a:lnTo>
                    <a:pt x="856" y="246"/>
                  </a:lnTo>
                  <a:lnTo>
                    <a:pt x="856" y="240"/>
                  </a:lnTo>
                  <a:lnTo>
                    <a:pt x="856" y="240"/>
                  </a:lnTo>
                  <a:lnTo>
                    <a:pt x="852" y="230"/>
                  </a:lnTo>
                  <a:lnTo>
                    <a:pt x="848" y="222"/>
                  </a:lnTo>
                  <a:lnTo>
                    <a:pt x="846" y="220"/>
                  </a:lnTo>
                  <a:lnTo>
                    <a:pt x="846" y="216"/>
                  </a:lnTo>
                  <a:lnTo>
                    <a:pt x="850" y="212"/>
                  </a:lnTo>
                  <a:lnTo>
                    <a:pt x="854" y="208"/>
                  </a:lnTo>
                  <a:lnTo>
                    <a:pt x="854" y="208"/>
                  </a:lnTo>
                  <a:lnTo>
                    <a:pt x="868" y="194"/>
                  </a:lnTo>
                  <a:lnTo>
                    <a:pt x="884" y="176"/>
                  </a:lnTo>
                  <a:lnTo>
                    <a:pt x="898" y="158"/>
                  </a:lnTo>
                  <a:lnTo>
                    <a:pt x="902" y="150"/>
                  </a:lnTo>
                  <a:lnTo>
                    <a:pt x="904" y="144"/>
                  </a:lnTo>
                  <a:lnTo>
                    <a:pt x="904" y="144"/>
                  </a:lnTo>
                  <a:lnTo>
                    <a:pt x="904" y="130"/>
                  </a:lnTo>
                  <a:lnTo>
                    <a:pt x="902" y="116"/>
                  </a:lnTo>
                  <a:lnTo>
                    <a:pt x="896" y="94"/>
                  </a:lnTo>
                  <a:lnTo>
                    <a:pt x="896" y="94"/>
                  </a:lnTo>
                  <a:lnTo>
                    <a:pt x="882" y="78"/>
                  </a:lnTo>
                  <a:lnTo>
                    <a:pt x="852" y="44"/>
                  </a:lnTo>
                  <a:lnTo>
                    <a:pt x="836" y="28"/>
                  </a:lnTo>
                  <a:lnTo>
                    <a:pt x="820" y="16"/>
                  </a:lnTo>
                  <a:lnTo>
                    <a:pt x="806" y="6"/>
                  </a:lnTo>
                  <a:lnTo>
                    <a:pt x="802" y="4"/>
                  </a:lnTo>
                  <a:lnTo>
                    <a:pt x="798" y="6"/>
                  </a:lnTo>
                  <a:lnTo>
                    <a:pt x="798" y="6"/>
                  </a:lnTo>
                  <a:lnTo>
                    <a:pt x="784" y="18"/>
                  </a:lnTo>
                  <a:lnTo>
                    <a:pt x="770" y="26"/>
                  </a:lnTo>
                  <a:lnTo>
                    <a:pt x="758" y="32"/>
                  </a:lnTo>
                  <a:lnTo>
                    <a:pt x="758" y="32"/>
                  </a:lnTo>
                  <a:lnTo>
                    <a:pt x="744" y="36"/>
                  </a:lnTo>
                  <a:lnTo>
                    <a:pt x="722" y="40"/>
                  </a:lnTo>
                  <a:lnTo>
                    <a:pt x="712" y="42"/>
                  </a:lnTo>
                  <a:lnTo>
                    <a:pt x="698" y="40"/>
                  </a:lnTo>
                  <a:lnTo>
                    <a:pt x="686" y="40"/>
                  </a:lnTo>
                  <a:lnTo>
                    <a:pt x="672" y="36"/>
                  </a:lnTo>
                  <a:lnTo>
                    <a:pt x="672" y="36"/>
                  </a:lnTo>
                  <a:lnTo>
                    <a:pt x="660" y="32"/>
                  </a:lnTo>
                  <a:lnTo>
                    <a:pt x="648" y="30"/>
                  </a:lnTo>
                  <a:lnTo>
                    <a:pt x="624" y="28"/>
                  </a:lnTo>
                  <a:lnTo>
                    <a:pt x="602" y="28"/>
                  </a:lnTo>
                  <a:lnTo>
                    <a:pt x="602" y="28"/>
                  </a:lnTo>
                  <a:lnTo>
                    <a:pt x="598" y="30"/>
                  </a:lnTo>
                  <a:lnTo>
                    <a:pt x="586" y="36"/>
                  </a:lnTo>
                  <a:lnTo>
                    <a:pt x="578" y="42"/>
                  </a:lnTo>
                  <a:lnTo>
                    <a:pt x="572" y="52"/>
                  </a:lnTo>
                  <a:lnTo>
                    <a:pt x="564" y="62"/>
                  </a:lnTo>
                  <a:lnTo>
                    <a:pt x="556" y="78"/>
                  </a:lnTo>
                  <a:lnTo>
                    <a:pt x="556" y="78"/>
                  </a:lnTo>
                  <a:lnTo>
                    <a:pt x="554" y="80"/>
                  </a:lnTo>
                  <a:lnTo>
                    <a:pt x="550" y="82"/>
                  </a:lnTo>
                  <a:lnTo>
                    <a:pt x="546" y="84"/>
                  </a:lnTo>
                  <a:lnTo>
                    <a:pt x="538" y="86"/>
                  </a:lnTo>
                  <a:lnTo>
                    <a:pt x="528" y="86"/>
                  </a:lnTo>
                  <a:lnTo>
                    <a:pt x="516" y="82"/>
                  </a:lnTo>
                  <a:lnTo>
                    <a:pt x="498" y="74"/>
                  </a:lnTo>
                  <a:lnTo>
                    <a:pt x="498" y="74"/>
                  </a:lnTo>
                  <a:lnTo>
                    <a:pt x="458" y="58"/>
                  </a:lnTo>
                  <a:lnTo>
                    <a:pt x="420" y="42"/>
                  </a:lnTo>
                  <a:lnTo>
                    <a:pt x="386" y="32"/>
                  </a:lnTo>
                  <a:lnTo>
                    <a:pt x="372" y="28"/>
                  </a:lnTo>
                  <a:lnTo>
                    <a:pt x="362" y="28"/>
                  </a:lnTo>
                  <a:lnTo>
                    <a:pt x="362" y="28"/>
                  </a:lnTo>
                  <a:lnTo>
                    <a:pt x="324" y="32"/>
                  </a:lnTo>
                  <a:lnTo>
                    <a:pt x="296" y="34"/>
                  </a:lnTo>
                  <a:lnTo>
                    <a:pt x="296" y="34"/>
                  </a:lnTo>
                  <a:lnTo>
                    <a:pt x="290" y="34"/>
                  </a:lnTo>
                  <a:lnTo>
                    <a:pt x="284" y="30"/>
                  </a:lnTo>
                  <a:lnTo>
                    <a:pt x="268" y="22"/>
                  </a:lnTo>
                  <a:lnTo>
                    <a:pt x="244" y="4"/>
                  </a:lnTo>
                  <a:lnTo>
                    <a:pt x="244" y="4"/>
                  </a:lnTo>
                  <a:lnTo>
                    <a:pt x="232" y="0"/>
                  </a:lnTo>
                  <a:lnTo>
                    <a:pt x="212" y="0"/>
                  </a:lnTo>
                  <a:lnTo>
                    <a:pt x="192" y="0"/>
                  </a:lnTo>
                  <a:lnTo>
                    <a:pt x="184" y="2"/>
                  </a:lnTo>
                  <a:lnTo>
                    <a:pt x="176" y="6"/>
                  </a:lnTo>
                  <a:lnTo>
                    <a:pt x="176" y="6"/>
                  </a:lnTo>
                  <a:lnTo>
                    <a:pt x="164" y="14"/>
                  </a:lnTo>
                  <a:lnTo>
                    <a:pt x="150" y="26"/>
                  </a:lnTo>
                  <a:lnTo>
                    <a:pt x="128" y="48"/>
                  </a:lnTo>
                  <a:lnTo>
                    <a:pt x="128" y="48"/>
                  </a:lnTo>
                  <a:lnTo>
                    <a:pt x="114" y="62"/>
                  </a:lnTo>
                  <a:lnTo>
                    <a:pt x="92" y="88"/>
                  </a:lnTo>
                  <a:lnTo>
                    <a:pt x="72" y="116"/>
                  </a:lnTo>
                  <a:lnTo>
                    <a:pt x="66" y="128"/>
                  </a:lnTo>
                  <a:lnTo>
                    <a:pt x="62" y="138"/>
                  </a:lnTo>
                  <a:lnTo>
                    <a:pt x="78" y="194"/>
                  </a:lnTo>
                  <a:lnTo>
                    <a:pt x="78" y="194"/>
                  </a:lnTo>
                  <a:lnTo>
                    <a:pt x="84" y="202"/>
                  </a:lnTo>
                  <a:lnTo>
                    <a:pt x="88" y="210"/>
                  </a:lnTo>
                  <a:lnTo>
                    <a:pt x="90" y="218"/>
                  </a:lnTo>
                  <a:lnTo>
                    <a:pt x="90" y="218"/>
                  </a:lnTo>
                  <a:lnTo>
                    <a:pt x="88" y="232"/>
                  </a:lnTo>
                  <a:lnTo>
                    <a:pt x="80" y="258"/>
                  </a:lnTo>
                  <a:lnTo>
                    <a:pt x="64" y="296"/>
                  </a:lnTo>
                  <a:lnTo>
                    <a:pt x="54" y="318"/>
                  </a:lnTo>
                  <a:lnTo>
                    <a:pt x="40" y="340"/>
                  </a:lnTo>
                  <a:lnTo>
                    <a:pt x="40" y="340"/>
                  </a:lnTo>
                  <a:lnTo>
                    <a:pt x="34" y="364"/>
                  </a:lnTo>
                  <a:lnTo>
                    <a:pt x="28" y="382"/>
                  </a:lnTo>
                  <a:lnTo>
                    <a:pt x="24" y="394"/>
                  </a:lnTo>
                  <a:lnTo>
                    <a:pt x="24" y="394"/>
                  </a:lnTo>
                  <a:lnTo>
                    <a:pt x="18" y="406"/>
                  </a:lnTo>
                  <a:lnTo>
                    <a:pt x="12" y="426"/>
                  </a:lnTo>
                  <a:lnTo>
                    <a:pt x="6" y="458"/>
                  </a:lnTo>
                  <a:lnTo>
                    <a:pt x="6" y="458"/>
                  </a:lnTo>
                  <a:lnTo>
                    <a:pt x="0" y="528"/>
                  </a:lnTo>
                  <a:lnTo>
                    <a:pt x="0" y="572"/>
                  </a:lnTo>
                  <a:lnTo>
                    <a:pt x="0" y="588"/>
                  </a:lnTo>
                  <a:lnTo>
                    <a:pt x="2" y="594"/>
                  </a:lnTo>
                  <a:lnTo>
                    <a:pt x="2" y="594"/>
                  </a:lnTo>
                  <a:lnTo>
                    <a:pt x="10" y="592"/>
                  </a:lnTo>
                  <a:lnTo>
                    <a:pt x="32" y="588"/>
                  </a:lnTo>
                  <a:lnTo>
                    <a:pt x="60" y="586"/>
                  </a:lnTo>
                  <a:lnTo>
                    <a:pt x="74" y="586"/>
                  </a:lnTo>
                  <a:lnTo>
                    <a:pt x="88" y="586"/>
                  </a:lnTo>
                  <a:lnTo>
                    <a:pt x="88" y="586"/>
                  </a:lnTo>
                  <a:lnTo>
                    <a:pt x="110" y="590"/>
                  </a:lnTo>
                  <a:lnTo>
                    <a:pt x="128" y="594"/>
                  </a:lnTo>
                  <a:lnTo>
                    <a:pt x="136" y="596"/>
                  </a:lnTo>
                  <a:lnTo>
                    <a:pt x="144" y="600"/>
                  </a:lnTo>
                  <a:lnTo>
                    <a:pt x="150" y="606"/>
                  </a:lnTo>
                  <a:lnTo>
                    <a:pt x="156" y="612"/>
                  </a:lnTo>
                  <a:lnTo>
                    <a:pt x="156" y="612"/>
                  </a:lnTo>
                  <a:lnTo>
                    <a:pt x="168" y="624"/>
                  </a:lnTo>
                  <a:lnTo>
                    <a:pt x="178" y="630"/>
                  </a:lnTo>
                  <a:lnTo>
                    <a:pt x="186" y="638"/>
                  </a:lnTo>
                  <a:lnTo>
                    <a:pt x="188" y="642"/>
                  </a:lnTo>
                  <a:lnTo>
                    <a:pt x="190" y="646"/>
                  </a:lnTo>
                  <a:lnTo>
                    <a:pt x="190" y="646"/>
                  </a:lnTo>
                  <a:lnTo>
                    <a:pt x="194" y="668"/>
                  </a:lnTo>
                  <a:lnTo>
                    <a:pt x="198" y="674"/>
                  </a:lnTo>
                  <a:lnTo>
                    <a:pt x="200" y="676"/>
                  </a:lnTo>
                  <a:lnTo>
                    <a:pt x="204" y="676"/>
                  </a:lnTo>
                  <a:lnTo>
                    <a:pt x="204" y="676"/>
                  </a:lnTo>
                  <a:lnTo>
                    <a:pt x="222" y="674"/>
                  </a:lnTo>
                  <a:lnTo>
                    <a:pt x="228" y="674"/>
                  </a:lnTo>
                  <a:lnTo>
                    <a:pt x="232" y="676"/>
                  </a:lnTo>
                  <a:lnTo>
                    <a:pt x="232" y="678"/>
                  </a:lnTo>
                  <a:lnTo>
                    <a:pt x="232" y="678"/>
                  </a:lnTo>
                  <a:lnTo>
                    <a:pt x="236" y="700"/>
                  </a:lnTo>
                  <a:lnTo>
                    <a:pt x="238" y="710"/>
                  </a:lnTo>
                  <a:lnTo>
                    <a:pt x="240" y="714"/>
                  </a:lnTo>
                  <a:lnTo>
                    <a:pt x="244" y="718"/>
                  </a:lnTo>
                  <a:lnTo>
                    <a:pt x="244" y="718"/>
                  </a:lnTo>
                  <a:lnTo>
                    <a:pt x="254" y="726"/>
                  </a:lnTo>
                  <a:lnTo>
                    <a:pt x="264" y="734"/>
                  </a:lnTo>
                  <a:lnTo>
                    <a:pt x="278" y="740"/>
                  </a:lnTo>
                  <a:lnTo>
                    <a:pt x="296" y="744"/>
                  </a:lnTo>
                  <a:lnTo>
                    <a:pt x="296" y="744"/>
                  </a:lnTo>
                  <a:lnTo>
                    <a:pt x="326" y="748"/>
                  </a:lnTo>
                  <a:lnTo>
                    <a:pt x="336" y="748"/>
                  </a:lnTo>
                  <a:lnTo>
                    <a:pt x="340" y="748"/>
                  </a:lnTo>
                  <a:lnTo>
                    <a:pt x="342" y="746"/>
                  </a:lnTo>
                  <a:lnTo>
                    <a:pt x="342" y="746"/>
                  </a:lnTo>
                  <a:lnTo>
                    <a:pt x="344" y="742"/>
                  </a:lnTo>
                  <a:lnTo>
                    <a:pt x="344" y="740"/>
                  </a:lnTo>
                  <a:lnTo>
                    <a:pt x="342" y="736"/>
                  </a:lnTo>
                  <a:lnTo>
                    <a:pt x="342" y="734"/>
                  </a:lnTo>
                  <a:lnTo>
                    <a:pt x="344" y="734"/>
                  </a:lnTo>
                  <a:lnTo>
                    <a:pt x="354" y="736"/>
                  </a:lnTo>
                  <a:lnTo>
                    <a:pt x="354" y="736"/>
                  </a:lnTo>
                  <a:lnTo>
                    <a:pt x="362" y="738"/>
                  </a:lnTo>
                  <a:lnTo>
                    <a:pt x="370" y="738"/>
                  </a:lnTo>
                  <a:lnTo>
                    <a:pt x="388" y="736"/>
                  </a:lnTo>
                  <a:lnTo>
                    <a:pt x="406" y="732"/>
                  </a:lnTo>
                  <a:lnTo>
                    <a:pt x="422" y="732"/>
                  </a:lnTo>
                  <a:lnTo>
                    <a:pt x="422" y="732"/>
                  </a:lnTo>
                  <a:lnTo>
                    <a:pt x="434" y="732"/>
                  </a:lnTo>
                  <a:lnTo>
                    <a:pt x="442" y="732"/>
                  </a:lnTo>
                  <a:lnTo>
                    <a:pt x="448" y="728"/>
                  </a:lnTo>
                  <a:lnTo>
                    <a:pt x="460" y="718"/>
                  </a:lnTo>
                  <a:lnTo>
                    <a:pt x="460" y="71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27" name="Freeform 1891">
              <a:extLst>
                <a:ext uri="{FF2B5EF4-FFF2-40B4-BE49-F238E27FC236}">
                  <a16:creationId xmlns:a16="http://schemas.microsoft.com/office/drawing/2014/main" id="{28EF30EB-C649-2D88-3A5A-96475147D68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90658" y="3642737"/>
              <a:ext cx="145221" cy="82146"/>
            </a:xfrm>
            <a:custGeom>
              <a:avLst/>
              <a:gdLst/>
              <a:ahLst/>
              <a:cxnLst>
                <a:cxn ang="0">
                  <a:pos x="36" y="6"/>
                </a:cxn>
                <a:cxn ang="0">
                  <a:pos x="36" y="6"/>
                </a:cxn>
                <a:cxn ang="0">
                  <a:pos x="32" y="22"/>
                </a:cxn>
                <a:cxn ang="0">
                  <a:pos x="28" y="36"/>
                </a:cxn>
                <a:cxn ang="0">
                  <a:pos x="22" y="46"/>
                </a:cxn>
                <a:cxn ang="0">
                  <a:pos x="22" y="46"/>
                </a:cxn>
                <a:cxn ang="0">
                  <a:pos x="14" y="54"/>
                </a:cxn>
                <a:cxn ang="0">
                  <a:pos x="8" y="60"/>
                </a:cxn>
                <a:cxn ang="0">
                  <a:pos x="2" y="68"/>
                </a:cxn>
                <a:cxn ang="0">
                  <a:pos x="0" y="76"/>
                </a:cxn>
                <a:cxn ang="0">
                  <a:pos x="0" y="76"/>
                </a:cxn>
                <a:cxn ang="0">
                  <a:pos x="2" y="84"/>
                </a:cxn>
                <a:cxn ang="0">
                  <a:pos x="8" y="90"/>
                </a:cxn>
                <a:cxn ang="0">
                  <a:pos x="18" y="94"/>
                </a:cxn>
                <a:cxn ang="0">
                  <a:pos x="32" y="96"/>
                </a:cxn>
                <a:cxn ang="0">
                  <a:pos x="32" y="96"/>
                </a:cxn>
                <a:cxn ang="0">
                  <a:pos x="54" y="96"/>
                </a:cxn>
                <a:cxn ang="0">
                  <a:pos x="78" y="94"/>
                </a:cxn>
                <a:cxn ang="0">
                  <a:pos x="116" y="90"/>
                </a:cxn>
                <a:cxn ang="0">
                  <a:pos x="116" y="90"/>
                </a:cxn>
                <a:cxn ang="0">
                  <a:pos x="140" y="92"/>
                </a:cxn>
                <a:cxn ang="0">
                  <a:pos x="146" y="92"/>
                </a:cxn>
                <a:cxn ang="0">
                  <a:pos x="150" y="90"/>
                </a:cxn>
                <a:cxn ang="0">
                  <a:pos x="154" y="88"/>
                </a:cxn>
                <a:cxn ang="0">
                  <a:pos x="156" y="82"/>
                </a:cxn>
                <a:cxn ang="0">
                  <a:pos x="156" y="82"/>
                </a:cxn>
                <a:cxn ang="0">
                  <a:pos x="156" y="74"/>
                </a:cxn>
                <a:cxn ang="0">
                  <a:pos x="158" y="66"/>
                </a:cxn>
                <a:cxn ang="0">
                  <a:pos x="160" y="58"/>
                </a:cxn>
                <a:cxn ang="0">
                  <a:pos x="164" y="46"/>
                </a:cxn>
                <a:cxn ang="0">
                  <a:pos x="164" y="46"/>
                </a:cxn>
                <a:cxn ang="0">
                  <a:pos x="168" y="38"/>
                </a:cxn>
                <a:cxn ang="0">
                  <a:pos x="170" y="32"/>
                </a:cxn>
                <a:cxn ang="0">
                  <a:pos x="168" y="26"/>
                </a:cxn>
                <a:cxn ang="0">
                  <a:pos x="166" y="22"/>
                </a:cxn>
                <a:cxn ang="0">
                  <a:pos x="164" y="18"/>
                </a:cxn>
                <a:cxn ang="0">
                  <a:pos x="158" y="16"/>
                </a:cxn>
                <a:cxn ang="0">
                  <a:pos x="146" y="12"/>
                </a:cxn>
                <a:cxn ang="0">
                  <a:pos x="146" y="12"/>
                </a:cxn>
                <a:cxn ang="0">
                  <a:pos x="122" y="8"/>
                </a:cxn>
                <a:cxn ang="0">
                  <a:pos x="86" y="2"/>
                </a:cxn>
                <a:cxn ang="0">
                  <a:pos x="68" y="0"/>
                </a:cxn>
                <a:cxn ang="0">
                  <a:pos x="54" y="0"/>
                </a:cxn>
                <a:cxn ang="0">
                  <a:pos x="42" y="0"/>
                </a:cxn>
                <a:cxn ang="0">
                  <a:pos x="38" y="2"/>
                </a:cxn>
                <a:cxn ang="0">
                  <a:pos x="36" y="6"/>
                </a:cxn>
                <a:cxn ang="0">
                  <a:pos x="36" y="6"/>
                </a:cxn>
              </a:cxnLst>
              <a:rect l="0" t="0" r="r" b="b"/>
              <a:pathLst>
                <a:path w="170" h="96">
                  <a:moveTo>
                    <a:pt x="36" y="6"/>
                  </a:moveTo>
                  <a:lnTo>
                    <a:pt x="36" y="6"/>
                  </a:lnTo>
                  <a:lnTo>
                    <a:pt x="32" y="22"/>
                  </a:lnTo>
                  <a:lnTo>
                    <a:pt x="28" y="36"/>
                  </a:lnTo>
                  <a:lnTo>
                    <a:pt x="22" y="46"/>
                  </a:lnTo>
                  <a:lnTo>
                    <a:pt x="22" y="46"/>
                  </a:lnTo>
                  <a:lnTo>
                    <a:pt x="14" y="54"/>
                  </a:lnTo>
                  <a:lnTo>
                    <a:pt x="8" y="60"/>
                  </a:lnTo>
                  <a:lnTo>
                    <a:pt x="2" y="68"/>
                  </a:lnTo>
                  <a:lnTo>
                    <a:pt x="0" y="76"/>
                  </a:lnTo>
                  <a:lnTo>
                    <a:pt x="0" y="76"/>
                  </a:lnTo>
                  <a:lnTo>
                    <a:pt x="2" y="84"/>
                  </a:lnTo>
                  <a:lnTo>
                    <a:pt x="8" y="90"/>
                  </a:lnTo>
                  <a:lnTo>
                    <a:pt x="18" y="94"/>
                  </a:lnTo>
                  <a:lnTo>
                    <a:pt x="32" y="96"/>
                  </a:lnTo>
                  <a:lnTo>
                    <a:pt x="32" y="96"/>
                  </a:lnTo>
                  <a:lnTo>
                    <a:pt x="54" y="96"/>
                  </a:lnTo>
                  <a:lnTo>
                    <a:pt x="78" y="94"/>
                  </a:lnTo>
                  <a:lnTo>
                    <a:pt x="116" y="90"/>
                  </a:lnTo>
                  <a:lnTo>
                    <a:pt x="116" y="90"/>
                  </a:lnTo>
                  <a:lnTo>
                    <a:pt x="140" y="92"/>
                  </a:lnTo>
                  <a:lnTo>
                    <a:pt x="146" y="92"/>
                  </a:lnTo>
                  <a:lnTo>
                    <a:pt x="150" y="90"/>
                  </a:lnTo>
                  <a:lnTo>
                    <a:pt x="154" y="88"/>
                  </a:lnTo>
                  <a:lnTo>
                    <a:pt x="156" y="82"/>
                  </a:lnTo>
                  <a:lnTo>
                    <a:pt x="156" y="82"/>
                  </a:lnTo>
                  <a:lnTo>
                    <a:pt x="156" y="74"/>
                  </a:lnTo>
                  <a:lnTo>
                    <a:pt x="158" y="66"/>
                  </a:lnTo>
                  <a:lnTo>
                    <a:pt x="160" y="58"/>
                  </a:lnTo>
                  <a:lnTo>
                    <a:pt x="164" y="46"/>
                  </a:lnTo>
                  <a:lnTo>
                    <a:pt x="164" y="46"/>
                  </a:lnTo>
                  <a:lnTo>
                    <a:pt x="168" y="38"/>
                  </a:lnTo>
                  <a:lnTo>
                    <a:pt x="170" y="32"/>
                  </a:lnTo>
                  <a:lnTo>
                    <a:pt x="168" y="26"/>
                  </a:lnTo>
                  <a:lnTo>
                    <a:pt x="166" y="22"/>
                  </a:lnTo>
                  <a:lnTo>
                    <a:pt x="164" y="18"/>
                  </a:lnTo>
                  <a:lnTo>
                    <a:pt x="158" y="16"/>
                  </a:lnTo>
                  <a:lnTo>
                    <a:pt x="146" y="12"/>
                  </a:lnTo>
                  <a:lnTo>
                    <a:pt x="146" y="12"/>
                  </a:lnTo>
                  <a:lnTo>
                    <a:pt x="122" y="8"/>
                  </a:lnTo>
                  <a:lnTo>
                    <a:pt x="86" y="2"/>
                  </a:lnTo>
                  <a:lnTo>
                    <a:pt x="68" y="0"/>
                  </a:lnTo>
                  <a:lnTo>
                    <a:pt x="54" y="0"/>
                  </a:lnTo>
                  <a:lnTo>
                    <a:pt x="42" y="0"/>
                  </a:lnTo>
                  <a:lnTo>
                    <a:pt x="38" y="2"/>
                  </a:lnTo>
                  <a:lnTo>
                    <a:pt x="36" y="6"/>
                  </a:lnTo>
                  <a:lnTo>
                    <a:pt x="36" y="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28" name="Freeform 1892">
              <a:extLst>
                <a:ext uri="{FF2B5EF4-FFF2-40B4-BE49-F238E27FC236}">
                  <a16:creationId xmlns:a16="http://schemas.microsoft.com/office/drawing/2014/main" id="{2A9A4F44-5036-95EB-B4B3-9934B4E4B9BF}"/>
                </a:ext>
              </a:extLst>
            </p:cNvPr>
            <p:cNvSpPr>
              <a:spLocks/>
            </p:cNvSpPr>
            <p:nvPr/>
          </p:nvSpPr>
          <p:spPr bwMode="auto">
            <a:xfrm>
              <a:off x="5526115" y="2790475"/>
              <a:ext cx="529547" cy="875732"/>
            </a:xfrm>
            <a:custGeom>
              <a:avLst/>
              <a:gdLst/>
              <a:ahLst/>
              <a:cxnLst>
                <a:cxn ang="0">
                  <a:pos x="546" y="620"/>
                </a:cxn>
                <a:cxn ang="0">
                  <a:pos x="520" y="662"/>
                </a:cxn>
                <a:cxn ang="0">
                  <a:pos x="486" y="718"/>
                </a:cxn>
                <a:cxn ang="0">
                  <a:pos x="498" y="752"/>
                </a:cxn>
                <a:cxn ang="0">
                  <a:pos x="520" y="798"/>
                </a:cxn>
                <a:cxn ang="0">
                  <a:pos x="518" y="830"/>
                </a:cxn>
                <a:cxn ang="0">
                  <a:pos x="532" y="854"/>
                </a:cxn>
                <a:cxn ang="0">
                  <a:pos x="612" y="938"/>
                </a:cxn>
                <a:cxn ang="0">
                  <a:pos x="622" y="972"/>
                </a:cxn>
                <a:cxn ang="0">
                  <a:pos x="604" y="1010"/>
                </a:cxn>
                <a:cxn ang="0">
                  <a:pos x="576" y="1026"/>
                </a:cxn>
                <a:cxn ang="0">
                  <a:pos x="404" y="1014"/>
                </a:cxn>
                <a:cxn ang="0">
                  <a:pos x="256" y="1022"/>
                </a:cxn>
                <a:cxn ang="0">
                  <a:pos x="238" y="1018"/>
                </a:cxn>
                <a:cxn ang="0">
                  <a:pos x="208" y="1010"/>
                </a:cxn>
                <a:cxn ang="0">
                  <a:pos x="144" y="998"/>
                </a:cxn>
                <a:cxn ang="0">
                  <a:pos x="112" y="1006"/>
                </a:cxn>
                <a:cxn ang="0">
                  <a:pos x="110" y="946"/>
                </a:cxn>
                <a:cxn ang="0">
                  <a:pos x="100" y="914"/>
                </a:cxn>
                <a:cxn ang="0">
                  <a:pos x="102" y="888"/>
                </a:cxn>
                <a:cxn ang="0">
                  <a:pos x="86" y="880"/>
                </a:cxn>
                <a:cxn ang="0">
                  <a:pos x="78" y="868"/>
                </a:cxn>
                <a:cxn ang="0">
                  <a:pos x="62" y="864"/>
                </a:cxn>
                <a:cxn ang="0">
                  <a:pos x="46" y="864"/>
                </a:cxn>
                <a:cxn ang="0">
                  <a:pos x="20" y="830"/>
                </a:cxn>
                <a:cxn ang="0">
                  <a:pos x="0" y="802"/>
                </a:cxn>
                <a:cxn ang="0">
                  <a:pos x="20" y="774"/>
                </a:cxn>
                <a:cxn ang="0">
                  <a:pos x="40" y="730"/>
                </a:cxn>
                <a:cxn ang="0">
                  <a:pos x="50" y="670"/>
                </a:cxn>
                <a:cxn ang="0">
                  <a:pos x="80" y="640"/>
                </a:cxn>
                <a:cxn ang="0">
                  <a:pos x="120" y="622"/>
                </a:cxn>
                <a:cxn ang="0">
                  <a:pos x="172" y="636"/>
                </a:cxn>
                <a:cxn ang="0">
                  <a:pos x="202" y="646"/>
                </a:cxn>
                <a:cxn ang="0">
                  <a:pos x="236" y="630"/>
                </a:cxn>
                <a:cxn ang="0">
                  <a:pos x="332" y="460"/>
                </a:cxn>
                <a:cxn ang="0">
                  <a:pos x="350" y="408"/>
                </a:cxn>
                <a:cxn ang="0">
                  <a:pos x="368" y="378"/>
                </a:cxn>
                <a:cxn ang="0">
                  <a:pos x="392" y="344"/>
                </a:cxn>
                <a:cxn ang="0">
                  <a:pos x="388" y="306"/>
                </a:cxn>
                <a:cxn ang="0">
                  <a:pos x="404" y="282"/>
                </a:cxn>
                <a:cxn ang="0">
                  <a:pos x="440" y="238"/>
                </a:cxn>
                <a:cxn ang="0">
                  <a:pos x="446" y="202"/>
                </a:cxn>
                <a:cxn ang="0">
                  <a:pos x="438" y="174"/>
                </a:cxn>
                <a:cxn ang="0">
                  <a:pos x="338" y="90"/>
                </a:cxn>
                <a:cxn ang="0">
                  <a:pos x="394" y="8"/>
                </a:cxn>
                <a:cxn ang="0">
                  <a:pos x="442" y="98"/>
                </a:cxn>
                <a:cxn ang="0">
                  <a:pos x="480" y="150"/>
                </a:cxn>
                <a:cxn ang="0">
                  <a:pos x="520" y="178"/>
                </a:cxn>
                <a:cxn ang="0">
                  <a:pos x="526" y="196"/>
                </a:cxn>
                <a:cxn ang="0">
                  <a:pos x="512" y="218"/>
                </a:cxn>
                <a:cxn ang="0">
                  <a:pos x="508" y="246"/>
                </a:cxn>
                <a:cxn ang="0">
                  <a:pos x="528" y="290"/>
                </a:cxn>
                <a:cxn ang="0">
                  <a:pos x="530" y="314"/>
                </a:cxn>
                <a:cxn ang="0">
                  <a:pos x="500" y="356"/>
                </a:cxn>
                <a:cxn ang="0">
                  <a:pos x="442" y="382"/>
                </a:cxn>
                <a:cxn ang="0">
                  <a:pos x="428" y="400"/>
                </a:cxn>
                <a:cxn ang="0">
                  <a:pos x="440" y="430"/>
                </a:cxn>
                <a:cxn ang="0">
                  <a:pos x="490" y="452"/>
                </a:cxn>
                <a:cxn ang="0">
                  <a:pos x="530" y="478"/>
                </a:cxn>
                <a:cxn ang="0">
                  <a:pos x="556" y="542"/>
                </a:cxn>
                <a:cxn ang="0">
                  <a:pos x="568" y="566"/>
                </a:cxn>
              </a:cxnLst>
              <a:rect l="0" t="0" r="r" b="b"/>
              <a:pathLst>
                <a:path w="622" h="1026">
                  <a:moveTo>
                    <a:pt x="568" y="566"/>
                  </a:moveTo>
                  <a:lnTo>
                    <a:pt x="568" y="566"/>
                  </a:lnTo>
                  <a:lnTo>
                    <a:pt x="556" y="596"/>
                  </a:lnTo>
                  <a:lnTo>
                    <a:pt x="546" y="620"/>
                  </a:lnTo>
                  <a:lnTo>
                    <a:pt x="534" y="642"/>
                  </a:lnTo>
                  <a:lnTo>
                    <a:pt x="534" y="642"/>
                  </a:lnTo>
                  <a:lnTo>
                    <a:pt x="528" y="652"/>
                  </a:lnTo>
                  <a:lnTo>
                    <a:pt x="520" y="662"/>
                  </a:lnTo>
                  <a:lnTo>
                    <a:pt x="502" y="682"/>
                  </a:lnTo>
                  <a:lnTo>
                    <a:pt x="494" y="694"/>
                  </a:lnTo>
                  <a:lnTo>
                    <a:pt x="490" y="706"/>
                  </a:lnTo>
                  <a:lnTo>
                    <a:pt x="486" y="718"/>
                  </a:lnTo>
                  <a:lnTo>
                    <a:pt x="488" y="730"/>
                  </a:lnTo>
                  <a:lnTo>
                    <a:pt x="488" y="730"/>
                  </a:lnTo>
                  <a:lnTo>
                    <a:pt x="492" y="742"/>
                  </a:lnTo>
                  <a:lnTo>
                    <a:pt x="498" y="752"/>
                  </a:lnTo>
                  <a:lnTo>
                    <a:pt x="506" y="764"/>
                  </a:lnTo>
                  <a:lnTo>
                    <a:pt x="514" y="776"/>
                  </a:lnTo>
                  <a:lnTo>
                    <a:pt x="516" y="786"/>
                  </a:lnTo>
                  <a:lnTo>
                    <a:pt x="520" y="798"/>
                  </a:lnTo>
                  <a:lnTo>
                    <a:pt x="520" y="798"/>
                  </a:lnTo>
                  <a:lnTo>
                    <a:pt x="520" y="810"/>
                  </a:lnTo>
                  <a:lnTo>
                    <a:pt x="520" y="818"/>
                  </a:lnTo>
                  <a:lnTo>
                    <a:pt x="518" y="830"/>
                  </a:lnTo>
                  <a:lnTo>
                    <a:pt x="518" y="834"/>
                  </a:lnTo>
                  <a:lnTo>
                    <a:pt x="520" y="840"/>
                  </a:lnTo>
                  <a:lnTo>
                    <a:pt x="524" y="846"/>
                  </a:lnTo>
                  <a:lnTo>
                    <a:pt x="532" y="854"/>
                  </a:lnTo>
                  <a:lnTo>
                    <a:pt x="532" y="854"/>
                  </a:lnTo>
                  <a:lnTo>
                    <a:pt x="600" y="926"/>
                  </a:lnTo>
                  <a:lnTo>
                    <a:pt x="600" y="926"/>
                  </a:lnTo>
                  <a:lnTo>
                    <a:pt x="612" y="938"/>
                  </a:lnTo>
                  <a:lnTo>
                    <a:pt x="616" y="946"/>
                  </a:lnTo>
                  <a:lnTo>
                    <a:pt x="620" y="954"/>
                  </a:lnTo>
                  <a:lnTo>
                    <a:pt x="622" y="964"/>
                  </a:lnTo>
                  <a:lnTo>
                    <a:pt x="622" y="972"/>
                  </a:lnTo>
                  <a:lnTo>
                    <a:pt x="620" y="982"/>
                  </a:lnTo>
                  <a:lnTo>
                    <a:pt x="614" y="992"/>
                  </a:lnTo>
                  <a:lnTo>
                    <a:pt x="614" y="992"/>
                  </a:lnTo>
                  <a:lnTo>
                    <a:pt x="604" y="1010"/>
                  </a:lnTo>
                  <a:lnTo>
                    <a:pt x="596" y="1020"/>
                  </a:lnTo>
                  <a:lnTo>
                    <a:pt x="592" y="1024"/>
                  </a:lnTo>
                  <a:lnTo>
                    <a:pt x="584" y="1026"/>
                  </a:lnTo>
                  <a:lnTo>
                    <a:pt x="576" y="1026"/>
                  </a:lnTo>
                  <a:lnTo>
                    <a:pt x="564" y="1026"/>
                  </a:lnTo>
                  <a:lnTo>
                    <a:pt x="564" y="1026"/>
                  </a:lnTo>
                  <a:lnTo>
                    <a:pt x="502" y="1020"/>
                  </a:lnTo>
                  <a:lnTo>
                    <a:pt x="404" y="1014"/>
                  </a:lnTo>
                  <a:lnTo>
                    <a:pt x="354" y="1014"/>
                  </a:lnTo>
                  <a:lnTo>
                    <a:pt x="306" y="1014"/>
                  </a:lnTo>
                  <a:lnTo>
                    <a:pt x="270" y="1018"/>
                  </a:lnTo>
                  <a:lnTo>
                    <a:pt x="256" y="1022"/>
                  </a:lnTo>
                  <a:lnTo>
                    <a:pt x="246" y="1026"/>
                  </a:lnTo>
                  <a:lnTo>
                    <a:pt x="246" y="1026"/>
                  </a:lnTo>
                  <a:lnTo>
                    <a:pt x="244" y="1022"/>
                  </a:lnTo>
                  <a:lnTo>
                    <a:pt x="238" y="1018"/>
                  </a:lnTo>
                  <a:lnTo>
                    <a:pt x="226" y="1012"/>
                  </a:lnTo>
                  <a:lnTo>
                    <a:pt x="218" y="1010"/>
                  </a:lnTo>
                  <a:lnTo>
                    <a:pt x="208" y="1010"/>
                  </a:lnTo>
                  <a:lnTo>
                    <a:pt x="208" y="1010"/>
                  </a:lnTo>
                  <a:lnTo>
                    <a:pt x="188" y="1008"/>
                  </a:lnTo>
                  <a:lnTo>
                    <a:pt x="168" y="1004"/>
                  </a:lnTo>
                  <a:lnTo>
                    <a:pt x="154" y="1000"/>
                  </a:lnTo>
                  <a:lnTo>
                    <a:pt x="144" y="998"/>
                  </a:lnTo>
                  <a:lnTo>
                    <a:pt x="144" y="998"/>
                  </a:lnTo>
                  <a:lnTo>
                    <a:pt x="126" y="1002"/>
                  </a:lnTo>
                  <a:lnTo>
                    <a:pt x="112" y="1006"/>
                  </a:lnTo>
                  <a:lnTo>
                    <a:pt x="112" y="1006"/>
                  </a:lnTo>
                  <a:lnTo>
                    <a:pt x="114" y="996"/>
                  </a:lnTo>
                  <a:lnTo>
                    <a:pt x="112" y="974"/>
                  </a:lnTo>
                  <a:lnTo>
                    <a:pt x="112" y="974"/>
                  </a:lnTo>
                  <a:lnTo>
                    <a:pt x="110" y="946"/>
                  </a:lnTo>
                  <a:lnTo>
                    <a:pt x="108" y="934"/>
                  </a:lnTo>
                  <a:lnTo>
                    <a:pt x="104" y="924"/>
                  </a:lnTo>
                  <a:lnTo>
                    <a:pt x="104" y="924"/>
                  </a:lnTo>
                  <a:lnTo>
                    <a:pt x="100" y="914"/>
                  </a:lnTo>
                  <a:lnTo>
                    <a:pt x="102" y="902"/>
                  </a:lnTo>
                  <a:lnTo>
                    <a:pt x="102" y="902"/>
                  </a:lnTo>
                  <a:lnTo>
                    <a:pt x="102" y="894"/>
                  </a:lnTo>
                  <a:lnTo>
                    <a:pt x="102" y="888"/>
                  </a:lnTo>
                  <a:lnTo>
                    <a:pt x="100" y="882"/>
                  </a:lnTo>
                  <a:lnTo>
                    <a:pt x="92" y="880"/>
                  </a:lnTo>
                  <a:lnTo>
                    <a:pt x="92" y="880"/>
                  </a:lnTo>
                  <a:lnTo>
                    <a:pt x="86" y="880"/>
                  </a:lnTo>
                  <a:lnTo>
                    <a:pt x="82" y="880"/>
                  </a:lnTo>
                  <a:lnTo>
                    <a:pt x="80" y="876"/>
                  </a:lnTo>
                  <a:lnTo>
                    <a:pt x="78" y="868"/>
                  </a:lnTo>
                  <a:lnTo>
                    <a:pt x="78" y="868"/>
                  </a:lnTo>
                  <a:lnTo>
                    <a:pt x="74" y="860"/>
                  </a:lnTo>
                  <a:lnTo>
                    <a:pt x="72" y="858"/>
                  </a:lnTo>
                  <a:lnTo>
                    <a:pt x="68" y="860"/>
                  </a:lnTo>
                  <a:lnTo>
                    <a:pt x="62" y="864"/>
                  </a:lnTo>
                  <a:lnTo>
                    <a:pt x="62" y="864"/>
                  </a:lnTo>
                  <a:lnTo>
                    <a:pt x="56" y="868"/>
                  </a:lnTo>
                  <a:lnTo>
                    <a:pt x="52" y="868"/>
                  </a:lnTo>
                  <a:lnTo>
                    <a:pt x="46" y="864"/>
                  </a:lnTo>
                  <a:lnTo>
                    <a:pt x="38" y="856"/>
                  </a:lnTo>
                  <a:lnTo>
                    <a:pt x="38" y="856"/>
                  </a:lnTo>
                  <a:lnTo>
                    <a:pt x="28" y="842"/>
                  </a:lnTo>
                  <a:lnTo>
                    <a:pt x="20" y="830"/>
                  </a:lnTo>
                  <a:lnTo>
                    <a:pt x="20" y="830"/>
                  </a:lnTo>
                  <a:lnTo>
                    <a:pt x="8" y="812"/>
                  </a:lnTo>
                  <a:lnTo>
                    <a:pt x="0" y="802"/>
                  </a:lnTo>
                  <a:lnTo>
                    <a:pt x="0" y="802"/>
                  </a:lnTo>
                  <a:lnTo>
                    <a:pt x="4" y="794"/>
                  </a:lnTo>
                  <a:lnTo>
                    <a:pt x="14" y="782"/>
                  </a:lnTo>
                  <a:lnTo>
                    <a:pt x="14" y="782"/>
                  </a:lnTo>
                  <a:lnTo>
                    <a:pt x="20" y="774"/>
                  </a:lnTo>
                  <a:lnTo>
                    <a:pt x="28" y="760"/>
                  </a:lnTo>
                  <a:lnTo>
                    <a:pt x="36" y="744"/>
                  </a:lnTo>
                  <a:lnTo>
                    <a:pt x="40" y="730"/>
                  </a:lnTo>
                  <a:lnTo>
                    <a:pt x="40" y="730"/>
                  </a:lnTo>
                  <a:lnTo>
                    <a:pt x="42" y="714"/>
                  </a:lnTo>
                  <a:lnTo>
                    <a:pt x="44" y="692"/>
                  </a:lnTo>
                  <a:lnTo>
                    <a:pt x="48" y="682"/>
                  </a:lnTo>
                  <a:lnTo>
                    <a:pt x="50" y="670"/>
                  </a:lnTo>
                  <a:lnTo>
                    <a:pt x="56" y="662"/>
                  </a:lnTo>
                  <a:lnTo>
                    <a:pt x="64" y="654"/>
                  </a:lnTo>
                  <a:lnTo>
                    <a:pt x="64" y="654"/>
                  </a:lnTo>
                  <a:lnTo>
                    <a:pt x="80" y="640"/>
                  </a:lnTo>
                  <a:lnTo>
                    <a:pt x="88" y="632"/>
                  </a:lnTo>
                  <a:lnTo>
                    <a:pt x="98" y="628"/>
                  </a:lnTo>
                  <a:lnTo>
                    <a:pt x="110" y="624"/>
                  </a:lnTo>
                  <a:lnTo>
                    <a:pt x="120" y="622"/>
                  </a:lnTo>
                  <a:lnTo>
                    <a:pt x="134" y="622"/>
                  </a:lnTo>
                  <a:lnTo>
                    <a:pt x="148" y="626"/>
                  </a:lnTo>
                  <a:lnTo>
                    <a:pt x="148" y="626"/>
                  </a:lnTo>
                  <a:lnTo>
                    <a:pt x="172" y="636"/>
                  </a:lnTo>
                  <a:lnTo>
                    <a:pt x="184" y="642"/>
                  </a:lnTo>
                  <a:lnTo>
                    <a:pt x="192" y="644"/>
                  </a:lnTo>
                  <a:lnTo>
                    <a:pt x="202" y="646"/>
                  </a:lnTo>
                  <a:lnTo>
                    <a:pt x="202" y="646"/>
                  </a:lnTo>
                  <a:lnTo>
                    <a:pt x="216" y="644"/>
                  </a:lnTo>
                  <a:lnTo>
                    <a:pt x="222" y="642"/>
                  </a:lnTo>
                  <a:lnTo>
                    <a:pt x="230" y="638"/>
                  </a:lnTo>
                  <a:lnTo>
                    <a:pt x="236" y="630"/>
                  </a:lnTo>
                  <a:lnTo>
                    <a:pt x="246" y="618"/>
                  </a:lnTo>
                  <a:lnTo>
                    <a:pt x="268" y="580"/>
                  </a:lnTo>
                  <a:lnTo>
                    <a:pt x="268" y="580"/>
                  </a:lnTo>
                  <a:lnTo>
                    <a:pt x="332" y="460"/>
                  </a:lnTo>
                  <a:lnTo>
                    <a:pt x="332" y="460"/>
                  </a:lnTo>
                  <a:lnTo>
                    <a:pt x="340" y="436"/>
                  </a:lnTo>
                  <a:lnTo>
                    <a:pt x="350" y="408"/>
                  </a:lnTo>
                  <a:lnTo>
                    <a:pt x="350" y="408"/>
                  </a:lnTo>
                  <a:lnTo>
                    <a:pt x="354" y="398"/>
                  </a:lnTo>
                  <a:lnTo>
                    <a:pt x="356" y="394"/>
                  </a:lnTo>
                  <a:lnTo>
                    <a:pt x="356" y="394"/>
                  </a:lnTo>
                  <a:lnTo>
                    <a:pt x="368" y="378"/>
                  </a:lnTo>
                  <a:lnTo>
                    <a:pt x="380" y="366"/>
                  </a:lnTo>
                  <a:lnTo>
                    <a:pt x="388" y="354"/>
                  </a:lnTo>
                  <a:lnTo>
                    <a:pt x="388" y="354"/>
                  </a:lnTo>
                  <a:lnTo>
                    <a:pt x="392" y="344"/>
                  </a:lnTo>
                  <a:lnTo>
                    <a:pt x="394" y="332"/>
                  </a:lnTo>
                  <a:lnTo>
                    <a:pt x="394" y="320"/>
                  </a:lnTo>
                  <a:lnTo>
                    <a:pt x="392" y="314"/>
                  </a:lnTo>
                  <a:lnTo>
                    <a:pt x="388" y="306"/>
                  </a:lnTo>
                  <a:lnTo>
                    <a:pt x="388" y="306"/>
                  </a:lnTo>
                  <a:lnTo>
                    <a:pt x="388" y="302"/>
                  </a:lnTo>
                  <a:lnTo>
                    <a:pt x="392" y="294"/>
                  </a:lnTo>
                  <a:lnTo>
                    <a:pt x="404" y="282"/>
                  </a:lnTo>
                  <a:lnTo>
                    <a:pt x="422" y="262"/>
                  </a:lnTo>
                  <a:lnTo>
                    <a:pt x="422" y="262"/>
                  </a:lnTo>
                  <a:lnTo>
                    <a:pt x="432" y="248"/>
                  </a:lnTo>
                  <a:lnTo>
                    <a:pt x="440" y="238"/>
                  </a:lnTo>
                  <a:lnTo>
                    <a:pt x="444" y="228"/>
                  </a:lnTo>
                  <a:lnTo>
                    <a:pt x="444" y="228"/>
                  </a:lnTo>
                  <a:lnTo>
                    <a:pt x="446" y="218"/>
                  </a:lnTo>
                  <a:lnTo>
                    <a:pt x="446" y="202"/>
                  </a:lnTo>
                  <a:lnTo>
                    <a:pt x="444" y="186"/>
                  </a:lnTo>
                  <a:lnTo>
                    <a:pt x="442" y="180"/>
                  </a:lnTo>
                  <a:lnTo>
                    <a:pt x="438" y="174"/>
                  </a:lnTo>
                  <a:lnTo>
                    <a:pt x="438" y="174"/>
                  </a:lnTo>
                  <a:lnTo>
                    <a:pt x="426" y="158"/>
                  </a:lnTo>
                  <a:lnTo>
                    <a:pt x="408" y="140"/>
                  </a:lnTo>
                  <a:lnTo>
                    <a:pt x="384" y="118"/>
                  </a:lnTo>
                  <a:lnTo>
                    <a:pt x="338" y="90"/>
                  </a:lnTo>
                  <a:lnTo>
                    <a:pt x="338" y="90"/>
                  </a:lnTo>
                  <a:lnTo>
                    <a:pt x="366" y="52"/>
                  </a:lnTo>
                  <a:lnTo>
                    <a:pt x="386" y="22"/>
                  </a:lnTo>
                  <a:lnTo>
                    <a:pt x="394" y="8"/>
                  </a:lnTo>
                  <a:lnTo>
                    <a:pt x="398" y="0"/>
                  </a:lnTo>
                  <a:lnTo>
                    <a:pt x="398" y="0"/>
                  </a:lnTo>
                  <a:lnTo>
                    <a:pt x="422" y="56"/>
                  </a:lnTo>
                  <a:lnTo>
                    <a:pt x="442" y="98"/>
                  </a:lnTo>
                  <a:lnTo>
                    <a:pt x="456" y="122"/>
                  </a:lnTo>
                  <a:lnTo>
                    <a:pt x="456" y="122"/>
                  </a:lnTo>
                  <a:lnTo>
                    <a:pt x="466" y="136"/>
                  </a:lnTo>
                  <a:lnTo>
                    <a:pt x="480" y="150"/>
                  </a:lnTo>
                  <a:lnTo>
                    <a:pt x="496" y="164"/>
                  </a:lnTo>
                  <a:lnTo>
                    <a:pt x="512" y="174"/>
                  </a:lnTo>
                  <a:lnTo>
                    <a:pt x="512" y="174"/>
                  </a:lnTo>
                  <a:lnTo>
                    <a:pt x="520" y="178"/>
                  </a:lnTo>
                  <a:lnTo>
                    <a:pt x="524" y="182"/>
                  </a:lnTo>
                  <a:lnTo>
                    <a:pt x="526" y="186"/>
                  </a:lnTo>
                  <a:lnTo>
                    <a:pt x="526" y="192"/>
                  </a:lnTo>
                  <a:lnTo>
                    <a:pt x="526" y="196"/>
                  </a:lnTo>
                  <a:lnTo>
                    <a:pt x="524" y="202"/>
                  </a:lnTo>
                  <a:lnTo>
                    <a:pt x="518" y="210"/>
                  </a:lnTo>
                  <a:lnTo>
                    <a:pt x="518" y="210"/>
                  </a:lnTo>
                  <a:lnTo>
                    <a:pt x="512" y="218"/>
                  </a:lnTo>
                  <a:lnTo>
                    <a:pt x="508" y="224"/>
                  </a:lnTo>
                  <a:lnTo>
                    <a:pt x="508" y="234"/>
                  </a:lnTo>
                  <a:lnTo>
                    <a:pt x="508" y="246"/>
                  </a:lnTo>
                  <a:lnTo>
                    <a:pt x="508" y="246"/>
                  </a:lnTo>
                  <a:lnTo>
                    <a:pt x="512" y="254"/>
                  </a:lnTo>
                  <a:lnTo>
                    <a:pt x="516" y="264"/>
                  </a:lnTo>
                  <a:lnTo>
                    <a:pt x="524" y="280"/>
                  </a:lnTo>
                  <a:lnTo>
                    <a:pt x="528" y="290"/>
                  </a:lnTo>
                  <a:lnTo>
                    <a:pt x="532" y="298"/>
                  </a:lnTo>
                  <a:lnTo>
                    <a:pt x="532" y="306"/>
                  </a:lnTo>
                  <a:lnTo>
                    <a:pt x="530" y="314"/>
                  </a:lnTo>
                  <a:lnTo>
                    <a:pt x="530" y="314"/>
                  </a:lnTo>
                  <a:lnTo>
                    <a:pt x="522" y="328"/>
                  </a:lnTo>
                  <a:lnTo>
                    <a:pt x="514" y="342"/>
                  </a:lnTo>
                  <a:lnTo>
                    <a:pt x="508" y="350"/>
                  </a:lnTo>
                  <a:lnTo>
                    <a:pt x="500" y="356"/>
                  </a:lnTo>
                  <a:lnTo>
                    <a:pt x="490" y="362"/>
                  </a:lnTo>
                  <a:lnTo>
                    <a:pt x="478" y="368"/>
                  </a:lnTo>
                  <a:lnTo>
                    <a:pt x="478" y="368"/>
                  </a:lnTo>
                  <a:lnTo>
                    <a:pt x="442" y="382"/>
                  </a:lnTo>
                  <a:lnTo>
                    <a:pt x="434" y="386"/>
                  </a:lnTo>
                  <a:lnTo>
                    <a:pt x="430" y="390"/>
                  </a:lnTo>
                  <a:lnTo>
                    <a:pt x="430" y="390"/>
                  </a:lnTo>
                  <a:lnTo>
                    <a:pt x="428" y="400"/>
                  </a:lnTo>
                  <a:lnTo>
                    <a:pt x="428" y="408"/>
                  </a:lnTo>
                  <a:lnTo>
                    <a:pt x="430" y="414"/>
                  </a:lnTo>
                  <a:lnTo>
                    <a:pt x="434" y="422"/>
                  </a:lnTo>
                  <a:lnTo>
                    <a:pt x="440" y="430"/>
                  </a:lnTo>
                  <a:lnTo>
                    <a:pt x="450" y="436"/>
                  </a:lnTo>
                  <a:lnTo>
                    <a:pt x="464" y="442"/>
                  </a:lnTo>
                  <a:lnTo>
                    <a:pt x="464" y="442"/>
                  </a:lnTo>
                  <a:lnTo>
                    <a:pt x="490" y="452"/>
                  </a:lnTo>
                  <a:lnTo>
                    <a:pt x="502" y="456"/>
                  </a:lnTo>
                  <a:lnTo>
                    <a:pt x="512" y="462"/>
                  </a:lnTo>
                  <a:lnTo>
                    <a:pt x="522" y="468"/>
                  </a:lnTo>
                  <a:lnTo>
                    <a:pt x="530" y="478"/>
                  </a:lnTo>
                  <a:lnTo>
                    <a:pt x="538" y="492"/>
                  </a:lnTo>
                  <a:lnTo>
                    <a:pt x="544" y="510"/>
                  </a:lnTo>
                  <a:lnTo>
                    <a:pt x="544" y="510"/>
                  </a:lnTo>
                  <a:lnTo>
                    <a:pt x="556" y="542"/>
                  </a:lnTo>
                  <a:lnTo>
                    <a:pt x="562" y="560"/>
                  </a:lnTo>
                  <a:lnTo>
                    <a:pt x="566" y="566"/>
                  </a:lnTo>
                  <a:lnTo>
                    <a:pt x="568" y="566"/>
                  </a:lnTo>
                  <a:lnTo>
                    <a:pt x="568" y="566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29" name="Freeform 1893">
              <a:extLst>
                <a:ext uri="{FF2B5EF4-FFF2-40B4-BE49-F238E27FC236}">
                  <a16:creationId xmlns:a16="http://schemas.microsoft.com/office/drawing/2014/main" id="{BF3B6AA1-853B-77C4-56B7-C436F851F969}"/>
                </a:ext>
              </a:extLst>
            </p:cNvPr>
            <p:cNvSpPr>
              <a:spLocks/>
            </p:cNvSpPr>
            <p:nvPr/>
          </p:nvSpPr>
          <p:spPr bwMode="auto">
            <a:xfrm>
              <a:off x="5534916" y="3653005"/>
              <a:ext cx="413663" cy="407795"/>
            </a:xfrm>
            <a:custGeom>
              <a:avLst/>
              <a:gdLst/>
              <a:ahLst/>
              <a:cxnLst>
                <a:cxn ang="0">
                  <a:pos x="186" y="478"/>
                </a:cxn>
                <a:cxn ang="0">
                  <a:pos x="190" y="462"/>
                </a:cxn>
                <a:cxn ang="0">
                  <a:pos x="214" y="458"/>
                </a:cxn>
                <a:cxn ang="0">
                  <a:pos x="234" y="464"/>
                </a:cxn>
                <a:cxn ang="0">
                  <a:pos x="252" y="474"/>
                </a:cxn>
                <a:cxn ang="0">
                  <a:pos x="262" y="472"/>
                </a:cxn>
                <a:cxn ang="0">
                  <a:pos x="274" y="458"/>
                </a:cxn>
                <a:cxn ang="0">
                  <a:pos x="266" y="422"/>
                </a:cxn>
                <a:cxn ang="0">
                  <a:pos x="256" y="410"/>
                </a:cxn>
                <a:cxn ang="0">
                  <a:pos x="244" y="392"/>
                </a:cxn>
                <a:cxn ang="0">
                  <a:pos x="254" y="382"/>
                </a:cxn>
                <a:cxn ang="0">
                  <a:pos x="314" y="330"/>
                </a:cxn>
                <a:cxn ang="0">
                  <a:pos x="322" y="326"/>
                </a:cxn>
                <a:cxn ang="0">
                  <a:pos x="354" y="350"/>
                </a:cxn>
                <a:cxn ang="0">
                  <a:pos x="388" y="376"/>
                </a:cxn>
                <a:cxn ang="0">
                  <a:pos x="416" y="384"/>
                </a:cxn>
                <a:cxn ang="0">
                  <a:pos x="434" y="376"/>
                </a:cxn>
                <a:cxn ang="0">
                  <a:pos x="472" y="340"/>
                </a:cxn>
                <a:cxn ang="0">
                  <a:pos x="486" y="306"/>
                </a:cxn>
                <a:cxn ang="0">
                  <a:pos x="478" y="266"/>
                </a:cxn>
                <a:cxn ang="0">
                  <a:pos x="466" y="220"/>
                </a:cxn>
                <a:cxn ang="0">
                  <a:pos x="454" y="202"/>
                </a:cxn>
                <a:cxn ang="0">
                  <a:pos x="422" y="170"/>
                </a:cxn>
                <a:cxn ang="0">
                  <a:pos x="420" y="148"/>
                </a:cxn>
                <a:cxn ang="0">
                  <a:pos x="444" y="126"/>
                </a:cxn>
                <a:cxn ang="0">
                  <a:pos x="464" y="96"/>
                </a:cxn>
                <a:cxn ang="0">
                  <a:pos x="454" y="70"/>
                </a:cxn>
                <a:cxn ang="0">
                  <a:pos x="434" y="64"/>
                </a:cxn>
                <a:cxn ang="0">
                  <a:pos x="400" y="76"/>
                </a:cxn>
                <a:cxn ang="0">
                  <a:pos x="386" y="82"/>
                </a:cxn>
                <a:cxn ang="0">
                  <a:pos x="368" y="82"/>
                </a:cxn>
                <a:cxn ang="0">
                  <a:pos x="358" y="66"/>
                </a:cxn>
                <a:cxn ang="0">
                  <a:pos x="332" y="0"/>
                </a:cxn>
                <a:cxn ang="0">
                  <a:pos x="252" y="8"/>
                </a:cxn>
                <a:cxn ang="0">
                  <a:pos x="236" y="14"/>
                </a:cxn>
                <a:cxn ang="0">
                  <a:pos x="230" y="34"/>
                </a:cxn>
                <a:cxn ang="0">
                  <a:pos x="222" y="70"/>
                </a:cxn>
                <a:cxn ang="0">
                  <a:pos x="204" y="80"/>
                </a:cxn>
                <a:cxn ang="0">
                  <a:pos x="162" y="82"/>
                </a:cxn>
                <a:cxn ang="0">
                  <a:pos x="116" y="82"/>
                </a:cxn>
                <a:cxn ang="0">
                  <a:pos x="88" y="80"/>
                </a:cxn>
                <a:cxn ang="0">
                  <a:pos x="66" y="70"/>
                </a:cxn>
                <a:cxn ang="0">
                  <a:pos x="70" y="114"/>
                </a:cxn>
                <a:cxn ang="0">
                  <a:pos x="62" y="152"/>
                </a:cxn>
                <a:cxn ang="0">
                  <a:pos x="50" y="196"/>
                </a:cxn>
                <a:cxn ang="0">
                  <a:pos x="24" y="240"/>
                </a:cxn>
                <a:cxn ang="0">
                  <a:pos x="12" y="240"/>
                </a:cxn>
                <a:cxn ang="0">
                  <a:pos x="0" y="238"/>
                </a:cxn>
                <a:cxn ang="0">
                  <a:pos x="2" y="246"/>
                </a:cxn>
                <a:cxn ang="0">
                  <a:pos x="18" y="278"/>
                </a:cxn>
                <a:cxn ang="0">
                  <a:pos x="18" y="288"/>
                </a:cxn>
                <a:cxn ang="0">
                  <a:pos x="18" y="300"/>
                </a:cxn>
                <a:cxn ang="0">
                  <a:pos x="42" y="340"/>
                </a:cxn>
                <a:cxn ang="0">
                  <a:pos x="82" y="394"/>
                </a:cxn>
                <a:cxn ang="0">
                  <a:pos x="126" y="440"/>
                </a:cxn>
                <a:cxn ang="0">
                  <a:pos x="168" y="472"/>
                </a:cxn>
              </a:cxnLst>
              <a:rect l="0" t="0" r="r" b="b"/>
              <a:pathLst>
                <a:path w="486" h="478">
                  <a:moveTo>
                    <a:pt x="182" y="478"/>
                  </a:moveTo>
                  <a:lnTo>
                    <a:pt x="182" y="478"/>
                  </a:lnTo>
                  <a:lnTo>
                    <a:pt x="186" y="478"/>
                  </a:lnTo>
                  <a:lnTo>
                    <a:pt x="186" y="476"/>
                  </a:lnTo>
                  <a:lnTo>
                    <a:pt x="188" y="468"/>
                  </a:lnTo>
                  <a:lnTo>
                    <a:pt x="190" y="462"/>
                  </a:lnTo>
                  <a:lnTo>
                    <a:pt x="194" y="458"/>
                  </a:lnTo>
                  <a:lnTo>
                    <a:pt x="202" y="456"/>
                  </a:lnTo>
                  <a:lnTo>
                    <a:pt x="214" y="458"/>
                  </a:lnTo>
                  <a:lnTo>
                    <a:pt x="214" y="458"/>
                  </a:lnTo>
                  <a:lnTo>
                    <a:pt x="226" y="460"/>
                  </a:lnTo>
                  <a:lnTo>
                    <a:pt x="234" y="464"/>
                  </a:lnTo>
                  <a:lnTo>
                    <a:pt x="246" y="470"/>
                  </a:lnTo>
                  <a:lnTo>
                    <a:pt x="248" y="474"/>
                  </a:lnTo>
                  <a:lnTo>
                    <a:pt x="252" y="474"/>
                  </a:lnTo>
                  <a:lnTo>
                    <a:pt x="256" y="474"/>
                  </a:lnTo>
                  <a:lnTo>
                    <a:pt x="262" y="472"/>
                  </a:lnTo>
                  <a:lnTo>
                    <a:pt x="262" y="472"/>
                  </a:lnTo>
                  <a:lnTo>
                    <a:pt x="268" y="468"/>
                  </a:lnTo>
                  <a:lnTo>
                    <a:pt x="272" y="462"/>
                  </a:lnTo>
                  <a:lnTo>
                    <a:pt x="274" y="458"/>
                  </a:lnTo>
                  <a:lnTo>
                    <a:pt x="276" y="452"/>
                  </a:lnTo>
                  <a:lnTo>
                    <a:pt x="274" y="438"/>
                  </a:lnTo>
                  <a:lnTo>
                    <a:pt x="266" y="422"/>
                  </a:lnTo>
                  <a:lnTo>
                    <a:pt x="266" y="422"/>
                  </a:lnTo>
                  <a:lnTo>
                    <a:pt x="262" y="416"/>
                  </a:lnTo>
                  <a:lnTo>
                    <a:pt x="256" y="410"/>
                  </a:lnTo>
                  <a:lnTo>
                    <a:pt x="248" y="400"/>
                  </a:lnTo>
                  <a:lnTo>
                    <a:pt x="244" y="396"/>
                  </a:lnTo>
                  <a:lnTo>
                    <a:pt x="244" y="392"/>
                  </a:lnTo>
                  <a:lnTo>
                    <a:pt x="248" y="388"/>
                  </a:lnTo>
                  <a:lnTo>
                    <a:pt x="254" y="382"/>
                  </a:lnTo>
                  <a:lnTo>
                    <a:pt x="254" y="382"/>
                  </a:lnTo>
                  <a:lnTo>
                    <a:pt x="274" y="368"/>
                  </a:lnTo>
                  <a:lnTo>
                    <a:pt x="290" y="352"/>
                  </a:lnTo>
                  <a:lnTo>
                    <a:pt x="314" y="330"/>
                  </a:lnTo>
                  <a:lnTo>
                    <a:pt x="314" y="330"/>
                  </a:lnTo>
                  <a:lnTo>
                    <a:pt x="320" y="326"/>
                  </a:lnTo>
                  <a:lnTo>
                    <a:pt x="322" y="326"/>
                  </a:lnTo>
                  <a:lnTo>
                    <a:pt x="324" y="328"/>
                  </a:lnTo>
                  <a:lnTo>
                    <a:pt x="334" y="334"/>
                  </a:lnTo>
                  <a:lnTo>
                    <a:pt x="354" y="350"/>
                  </a:lnTo>
                  <a:lnTo>
                    <a:pt x="354" y="350"/>
                  </a:lnTo>
                  <a:lnTo>
                    <a:pt x="378" y="368"/>
                  </a:lnTo>
                  <a:lnTo>
                    <a:pt x="388" y="376"/>
                  </a:lnTo>
                  <a:lnTo>
                    <a:pt x="398" y="382"/>
                  </a:lnTo>
                  <a:lnTo>
                    <a:pt x="406" y="384"/>
                  </a:lnTo>
                  <a:lnTo>
                    <a:pt x="416" y="384"/>
                  </a:lnTo>
                  <a:lnTo>
                    <a:pt x="424" y="382"/>
                  </a:lnTo>
                  <a:lnTo>
                    <a:pt x="434" y="376"/>
                  </a:lnTo>
                  <a:lnTo>
                    <a:pt x="434" y="376"/>
                  </a:lnTo>
                  <a:lnTo>
                    <a:pt x="454" y="360"/>
                  </a:lnTo>
                  <a:lnTo>
                    <a:pt x="464" y="350"/>
                  </a:lnTo>
                  <a:lnTo>
                    <a:pt x="472" y="340"/>
                  </a:lnTo>
                  <a:lnTo>
                    <a:pt x="480" y="330"/>
                  </a:lnTo>
                  <a:lnTo>
                    <a:pt x="484" y="320"/>
                  </a:lnTo>
                  <a:lnTo>
                    <a:pt x="486" y="306"/>
                  </a:lnTo>
                  <a:lnTo>
                    <a:pt x="484" y="294"/>
                  </a:lnTo>
                  <a:lnTo>
                    <a:pt x="484" y="294"/>
                  </a:lnTo>
                  <a:lnTo>
                    <a:pt x="478" y="266"/>
                  </a:lnTo>
                  <a:lnTo>
                    <a:pt x="474" y="242"/>
                  </a:lnTo>
                  <a:lnTo>
                    <a:pt x="470" y="230"/>
                  </a:lnTo>
                  <a:lnTo>
                    <a:pt x="466" y="220"/>
                  </a:lnTo>
                  <a:lnTo>
                    <a:pt x="462" y="210"/>
                  </a:lnTo>
                  <a:lnTo>
                    <a:pt x="454" y="202"/>
                  </a:lnTo>
                  <a:lnTo>
                    <a:pt x="454" y="202"/>
                  </a:lnTo>
                  <a:lnTo>
                    <a:pt x="436" y="186"/>
                  </a:lnTo>
                  <a:lnTo>
                    <a:pt x="428" y="178"/>
                  </a:lnTo>
                  <a:lnTo>
                    <a:pt x="422" y="170"/>
                  </a:lnTo>
                  <a:lnTo>
                    <a:pt x="418" y="162"/>
                  </a:lnTo>
                  <a:lnTo>
                    <a:pt x="416" y="156"/>
                  </a:lnTo>
                  <a:lnTo>
                    <a:pt x="420" y="148"/>
                  </a:lnTo>
                  <a:lnTo>
                    <a:pt x="426" y="142"/>
                  </a:lnTo>
                  <a:lnTo>
                    <a:pt x="426" y="142"/>
                  </a:lnTo>
                  <a:lnTo>
                    <a:pt x="444" y="126"/>
                  </a:lnTo>
                  <a:lnTo>
                    <a:pt x="452" y="116"/>
                  </a:lnTo>
                  <a:lnTo>
                    <a:pt x="458" y="106"/>
                  </a:lnTo>
                  <a:lnTo>
                    <a:pt x="464" y="96"/>
                  </a:lnTo>
                  <a:lnTo>
                    <a:pt x="464" y="86"/>
                  </a:lnTo>
                  <a:lnTo>
                    <a:pt x="462" y="78"/>
                  </a:lnTo>
                  <a:lnTo>
                    <a:pt x="454" y="70"/>
                  </a:lnTo>
                  <a:lnTo>
                    <a:pt x="454" y="70"/>
                  </a:lnTo>
                  <a:lnTo>
                    <a:pt x="444" y="66"/>
                  </a:lnTo>
                  <a:lnTo>
                    <a:pt x="434" y="64"/>
                  </a:lnTo>
                  <a:lnTo>
                    <a:pt x="424" y="66"/>
                  </a:lnTo>
                  <a:lnTo>
                    <a:pt x="416" y="68"/>
                  </a:lnTo>
                  <a:lnTo>
                    <a:pt x="400" y="76"/>
                  </a:lnTo>
                  <a:lnTo>
                    <a:pt x="392" y="80"/>
                  </a:lnTo>
                  <a:lnTo>
                    <a:pt x="386" y="82"/>
                  </a:lnTo>
                  <a:lnTo>
                    <a:pt x="386" y="82"/>
                  </a:lnTo>
                  <a:lnTo>
                    <a:pt x="378" y="84"/>
                  </a:lnTo>
                  <a:lnTo>
                    <a:pt x="372" y="84"/>
                  </a:lnTo>
                  <a:lnTo>
                    <a:pt x="368" y="82"/>
                  </a:lnTo>
                  <a:lnTo>
                    <a:pt x="366" y="80"/>
                  </a:lnTo>
                  <a:lnTo>
                    <a:pt x="358" y="66"/>
                  </a:lnTo>
                  <a:lnTo>
                    <a:pt x="358" y="66"/>
                  </a:lnTo>
                  <a:lnTo>
                    <a:pt x="348" y="46"/>
                  </a:lnTo>
                  <a:lnTo>
                    <a:pt x="340" y="24"/>
                  </a:lnTo>
                  <a:lnTo>
                    <a:pt x="332" y="0"/>
                  </a:lnTo>
                  <a:lnTo>
                    <a:pt x="332" y="0"/>
                  </a:lnTo>
                  <a:lnTo>
                    <a:pt x="286" y="4"/>
                  </a:lnTo>
                  <a:lnTo>
                    <a:pt x="252" y="8"/>
                  </a:lnTo>
                  <a:lnTo>
                    <a:pt x="242" y="10"/>
                  </a:lnTo>
                  <a:lnTo>
                    <a:pt x="236" y="14"/>
                  </a:lnTo>
                  <a:lnTo>
                    <a:pt x="236" y="14"/>
                  </a:lnTo>
                  <a:lnTo>
                    <a:pt x="234" y="20"/>
                  </a:lnTo>
                  <a:lnTo>
                    <a:pt x="230" y="34"/>
                  </a:lnTo>
                  <a:lnTo>
                    <a:pt x="230" y="34"/>
                  </a:lnTo>
                  <a:lnTo>
                    <a:pt x="224" y="54"/>
                  </a:lnTo>
                  <a:lnTo>
                    <a:pt x="222" y="70"/>
                  </a:lnTo>
                  <a:lnTo>
                    <a:pt x="222" y="70"/>
                  </a:lnTo>
                  <a:lnTo>
                    <a:pt x="220" y="74"/>
                  </a:lnTo>
                  <a:lnTo>
                    <a:pt x="212" y="78"/>
                  </a:lnTo>
                  <a:lnTo>
                    <a:pt x="204" y="80"/>
                  </a:lnTo>
                  <a:lnTo>
                    <a:pt x="190" y="80"/>
                  </a:lnTo>
                  <a:lnTo>
                    <a:pt x="190" y="80"/>
                  </a:lnTo>
                  <a:lnTo>
                    <a:pt x="162" y="82"/>
                  </a:lnTo>
                  <a:lnTo>
                    <a:pt x="142" y="82"/>
                  </a:lnTo>
                  <a:lnTo>
                    <a:pt x="142" y="82"/>
                  </a:lnTo>
                  <a:lnTo>
                    <a:pt x="116" y="82"/>
                  </a:lnTo>
                  <a:lnTo>
                    <a:pt x="100" y="82"/>
                  </a:lnTo>
                  <a:lnTo>
                    <a:pt x="88" y="80"/>
                  </a:lnTo>
                  <a:lnTo>
                    <a:pt x="88" y="80"/>
                  </a:lnTo>
                  <a:lnTo>
                    <a:pt x="72" y="74"/>
                  </a:lnTo>
                  <a:lnTo>
                    <a:pt x="66" y="70"/>
                  </a:lnTo>
                  <a:lnTo>
                    <a:pt x="66" y="70"/>
                  </a:lnTo>
                  <a:lnTo>
                    <a:pt x="70" y="86"/>
                  </a:lnTo>
                  <a:lnTo>
                    <a:pt x="72" y="98"/>
                  </a:lnTo>
                  <a:lnTo>
                    <a:pt x="70" y="114"/>
                  </a:lnTo>
                  <a:lnTo>
                    <a:pt x="70" y="114"/>
                  </a:lnTo>
                  <a:lnTo>
                    <a:pt x="66" y="130"/>
                  </a:lnTo>
                  <a:lnTo>
                    <a:pt x="62" y="152"/>
                  </a:lnTo>
                  <a:lnTo>
                    <a:pt x="58" y="176"/>
                  </a:lnTo>
                  <a:lnTo>
                    <a:pt x="50" y="196"/>
                  </a:lnTo>
                  <a:lnTo>
                    <a:pt x="50" y="196"/>
                  </a:lnTo>
                  <a:lnTo>
                    <a:pt x="34" y="228"/>
                  </a:lnTo>
                  <a:lnTo>
                    <a:pt x="28" y="238"/>
                  </a:lnTo>
                  <a:lnTo>
                    <a:pt x="24" y="240"/>
                  </a:lnTo>
                  <a:lnTo>
                    <a:pt x="20" y="242"/>
                  </a:lnTo>
                  <a:lnTo>
                    <a:pt x="20" y="242"/>
                  </a:lnTo>
                  <a:lnTo>
                    <a:pt x="12" y="240"/>
                  </a:lnTo>
                  <a:lnTo>
                    <a:pt x="4" y="238"/>
                  </a:lnTo>
                  <a:lnTo>
                    <a:pt x="2" y="238"/>
                  </a:lnTo>
                  <a:lnTo>
                    <a:pt x="0" y="238"/>
                  </a:lnTo>
                  <a:lnTo>
                    <a:pt x="0" y="242"/>
                  </a:lnTo>
                  <a:lnTo>
                    <a:pt x="2" y="246"/>
                  </a:lnTo>
                  <a:lnTo>
                    <a:pt x="2" y="246"/>
                  </a:lnTo>
                  <a:lnTo>
                    <a:pt x="8" y="260"/>
                  </a:lnTo>
                  <a:lnTo>
                    <a:pt x="14" y="270"/>
                  </a:lnTo>
                  <a:lnTo>
                    <a:pt x="18" y="278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18" y="288"/>
                  </a:lnTo>
                  <a:lnTo>
                    <a:pt x="14" y="290"/>
                  </a:lnTo>
                  <a:lnTo>
                    <a:pt x="14" y="294"/>
                  </a:lnTo>
                  <a:lnTo>
                    <a:pt x="18" y="300"/>
                  </a:lnTo>
                  <a:lnTo>
                    <a:pt x="18" y="300"/>
                  </a:lnTo>
                  <a:lnTo>
                    <a:pt x="28" y="316"/>
                  </a:lnTo>
                  <a:lnTo>
                    <a:pt x="42" y="340"/>
                  </a:lnTo>
                  <a:lnTo>
                    <a:pt x="62" y="368"/>
                  </a:lnTo>
                  <a:lnTo>
                    <a:pt x="70" y="382"/>
                  </a:lnTo>
                  <a:lnTo>
                    <a:pt x="82" y="394"/>
                  </a:lnTo>
                  <a:lnTo>
                    <a:pt x="82" y="394"/>
                  </a:lnTo>
                  <a:lnTo>
                    <a:pt x="104" y="416"/>
                  </a:lnTo>
                  <a:lnTo>
                    <a:pt x="126" y="440"/>
                  </a:lnTo>
                  <a:lnTo>
                    <a:pt x="140" y="452"/>
                  </a:lnTo>
                  <a:lnTo>
                    <a:pt x="154" y="462"/>
                  </a:lnTo>
                  <a:lnTo>
                    <a:pt x="168" y="472"/>
                  </a:lnTo>
                  <a:lnTo>
                    <a:pt x="182" y="478"/>
                  </a:lnTo>
                  <a:lnTo>
                    <a:pt x="182" y="47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30" name="Freeform 1894">
              <a:extLst>
                <a:ext uri="{FF2B5EF4-FFF2-40B4-BE49-F238E27FC236}">
                  <a16:creationId xmlns:a16="http://schemas.microsoft.com/office/drawing/2014/main" id="{B2D97210-3E4E-8F67-62D3-847E4B5C2DEB}"/>
                </a:ext>
              </a:extLst>
            </p:cNvPr>
            <p:cNvSpPr>
              <a:spLocks/>
            </p:cNvSpPr>
            <p:nvPr/>
          </p:nvSpPr>
          <p:spPr bwMode="auto">
            <a:xfrm>
              <a:off x="5688939" y="3544456"/>
              <a:ext cx="516345" cy="626361"/>
            </a:xfrm>
            <a:custGeom>
              <a:avLst/>
              <a:gdLst/>
              <a:ahLst/>
              <a:cxnLst>
                <a:cxn ang="0">
                  <a:pos x="594" y="30"/>
                </a:cxn>
                <a:cxn ang="0">
                  <a:pos x="568" y="12"/>
                </a:cxn>
                <a:cxn ang="0">
                  <a:pos x="512" y="0"/>
                </a:cxn>
                <a:cxn ang="0">
                  <a:pos x="484" y="10"/>
                </a:cxn>
                <a:cxn ang="0">
                  <a:pos x="460" y="48"/>
                </a:cxn>
                <a:cxn ang="0">
                  <a:pos x="434" y="84"/>
                </a:cxn>
                <a:cxn ang="0">
                  <a:pos x="408" y="128"/>
                </a:cxn>
                <a:cxn ang="0">
                  <a:pos x="388" y="140"/>
                </a:cxn>
                <a:cxn ang="0">
                  <a:pos x="150" y="128"/>
                </a:cxn>
                <a:cxn ang="0">
                  <a:pos x="188" y="210"/>
                </a:cxn>
                <a:cxn ang="0">
                  <a:pos x="214" y="206"/>
                </a:cxn>
                <a:cxn ang="0">
                  <a:pos x="252" y="190"/>
                </a:cxn>
                <a:cxn ang="0">
                  <a:pos x="284" y="206"/>
                </a:cxn>
                <a:cxn ang="0">
                  <a:pos x="276" y="234"/>
                </a:cxn>
                <a:cxn ang="0">
                  <a:pos x="244" y="266"/>
                </a:cxn>
                <a:cxn ang="0">
                  <a:pos x="236" y="286"/>
                </a:cxn>
                <a:cxn ang="0">
                  <a:pos x="258" y="318"/>
                </a:cxn>
                <a:cxn ang="0">
                  <a:pos x="290" y="364"/>
                </a:cxn>
                <a:cxn ang="0">
                  <a:pos x="300" y="414"/>
                </a:cxn>
                <a:cxn ang="0">
                  <a:pos x="304" y="446"/>
                </a:cxn>
                <a:cxn ang="0">
                  <a:pos x="280" y="480"/>
                </a:cxn>
                <a:cxn ang="0">
                  <a:pos x="240" y="510"/>
                </a:cxn>
                <a:cxn ang="0">
                  <a:pos x="214" y="508"/>
                </a:cxn>
                <a:cxn ang="0">
                  <a:pos x="168" y="472"/>
                </a:cxn>
                <a:cxn ang="0">
                  <a:pos x="136" y="456"/>
                </a:cxn>
                <a:cxn ang="0">
                  <a:pos x="84" y="502"/>
                </a:cxn>
                <a:cxn ang="0">
                  <a:pos x="64" y="518"/>
                </a:cxn>
                <a:cxn ang="0">
                  <a:pos x="66" y="530"/>
                </a:cxn>
                <a:cxn ang="0">
                  <a:pos x="92" y="570"/>
                </a:cxn>
                <a:cxn ang="0">
                  <a:pos x="90" y="592"/>
                </a:cxn>
                <a:cxn ang="0">
                  <a:pos x="70" y="602"/>
                </a:cxn>
                <a:cxn ang="0">
                  <a:pos x="50" y="588"/>
                </a:cxn>
                <a:cxn ang="0">
                  <a:pos x="10" y="590"/>
                </a:cxn>
                <a:cxn ang="0">
                  <a:pos x="40" y="652"/>
                </a:cxn>
                <a:cxn ang="0">
                  <a:pos x="68" y="702"/>
                </a:cxn>
                <a:cxn ang="0">
                  <a:pos x="76" y="734"/>
                </a:cxn>
                <a:cxn ang="0">
                  <a:pos x="108" y="712"/>
                </a:cxn>
                <a:cxn ang="0">
                  <a:pos x="136" y="676"/>
                </a:cxn>
                <a:cxn ang="0">
                  <a:pos x="210" y="672"/>
                </a:cxn>
                <a:cxn ang="0">
                  <a:pos x="248" y="668"/>
                </a:cxn>
                <a:cxn ang="0">
                  <a:pos x="340" y="620"/>
                </a:cxn>
                <a:cxn ang="0">
                  <a:pos x="364" y="602"/>
                </a:cxn>
                <a:cxn ang="0">
                  <a:pos x="384" y="586"/>
                </a:cxn>
                <a:cxn ang="0">
                  <a:pos x="398" y="536"/>
                </a:cxn>
                <a:cxn ang="0">
                  <a:pos x="422" y="488"/>
                </a:cxn>
                <a:cxn ang="0">
                  <a:pos x="434" y="458"/>
                </a:cxn>
                <a:cxn ang="0">
                  <a:pos x="440" y="418"/>
                </a:cxn>
                <a:cxn ang="0">
                  <a:pos x="470" y="390"/>
                </a:cxn>
                <a:cxn ang="0">
                  <a:pos x="516" y="350"/>
                </a:cxn>
                <a:cxn ang="0">
                  <a:pos x="548" y="284"/>
                </a:cxn>
                <a:cxn ang="0">
                  <a:pos x="562" y="158"/>
                </a:cxn>
                <a:cxn ang="0">
                  <a:pos x="604" y="62"/>
                </a:cxn>
              </a:cxnLst>
              <a:rect l="0" t="0" r="r" b="b"/>
              <a:pathLst>
                <a:path w="604" h="734">
                  <a:moveTo>
                    <a:pt x="596" y="34"/>
                  </a:moveTo>
                  <a:lnTo>
                    <a:pt x="596" y="34"/>
                  </a:lnTo>
                  <a:lnTo>
                    <a:pt x="596" y="32"/>
                  </a:lnTo>
                  <a:lnTo>
                    <a:pt x="594" y="30"/>
                  </a:lnTo>
                  <a:lnTo>
                    <a:pt x="592" y="26"/>
                  </a:lnTo>
                  <a:lnTo>
                    <a:pt x="586" y="22"/>
                  </a:lnTo>
                  <a:lnTo>
                    <a:pt x="580" y="16"/>
                  </a:lnTo>
                  <a:lnTo>
                    <a:pt x="568" y="12"/>
                  </a:lnTo>
                  <a:lnTo>
                    <a:pt x="552" y="8"/>
                  </a:lnTo>
                  <a:lnTo>
                    <a:pt x="552" y="8"/>
                  </a:lnTo>
                  <a:lnTo>
                    <a:pt x="524" y="2"/>
                  </a:lnTo>
                  <a:lnTo>
                    <a:pt x="512" y="0"/>
                  </a:lnTo>
                  <a:lnTo>
                    <a:pt x="504" y="2"/>
                  </a:lnTo>
                  <a:lnTo>
                    <a:pt x="496" y="2"/>
                  </a:lnTo>
                  <a:lnTo>
                    <a:pt x="490" y="6"/>
                  </a:lnTo>
                  <a:lnTo>
                    <a:pt x="484" y="10"/>
                  </a:lnTo>
                  <a:lnTo>
                    <a:pt x="478" y="18"/>
                  </a:lnTo>
                  <a:lnTo>
                    <a:pt x="478" y="18"/>
                  </a:lnTo>
                  <a:lnTo>
                    <a:pt x="468" y="32"/>
                  </a:lnTo>
                  <a:lnTo>
                    <a:pt x="460" y="48"/>
                  </a:lnTo>
                  <a:lnTo>
                    <a:pt x="452" y="60"/>
                  </a:lnTo>
                  <a:lnTo>
                    <a:pt x="444" y="70"/>
                  </a:lnTo>
                  <a:lnTo>
                    <a:pt x="444" y="70"/>
                  </a:lnTo>
                  <a:lnTo>
                    <a:pt x="434" y="84"/>
                  </a:lnTo>
                  <a:lnTo>
                    <a:pt x="430" y="90"/>
                  </a:lnTo>
                  <a:lnTo>
                    <a:pt x="412" y="122"/>
                  </a:lnTo>
                  <a:lnTo>
                    <a:pt x="412" y="122"/>
                  </a:lnTo>
                  <a:lnTo>
                    <a:pt x="408" y="128"/>
                  </a:lnTo>
                  <a:lnTo>
                    <a:pt x="402" y="134"/>
                  </a:lnTo>
                  <a:lnTo>
                    <a:pt x="396" y="138"/>
                  </a:lnTo>
                  <a:lnTo>
                    <a:pt x="396" y="138"/>
                  </a:lnTo>
                  <a:lnTo>
                    <a:pt x="388" y="140"/>
                  </a:lnTo>
                  <a:lnTo>
                    <a:pt x="376" y="140"/>
                  </a:lnTo>
                  <a:lnTo>
                    <a:pt x="342" y="138"/>
                  </a:lnTo>
                  <a:lnTo>
                    <a:pt x="298" y="134"/>
                  </a:lnTo>
                  <a:lnTo>
                    <a:pt x="150" y="128"/>
                  </a:lnTo>
                  <a:lnTo>
                    <a:pt x="180" y="204"/>
                  </a:lnTo>
                  <a:lnTo>
                    <a:pt x="180" y="204"/>
                  </a:lnTo>
                  <a:lnTo>
                    <a:pt x="182" y="206"/>
                  </a:lnTo>
                  <a:lnTo>
                    <a:pt x="188" y="210"/>
                  </a:lnTo>
                  <a:lnTo>
                    <a:pt x="192" y="210"/>
                  </a:lnTo>
                  <a:lnTo>
                    <a:pt x="198" y="210"/>
                  </a:lnTo>
                  <a:lnTo>
                    <a:pt x="206" y="210"/>
                  </a:lnTo>
                  <a:lnTo>
                    <a:pt x="214" y="206"/>
                  </a:lnTo>
                  <a:lnTo>
                    <a:pt x="214" y="206"/>
                  </a:lnTo>
                  <a:lnTo>
                    <a:pt x="232" y="198"/>
                  </a:lnTo>
                  <a:lnTo>
                    <a:pt x="242" y="194"/>
                  </a:lnTo>
                  <a:lnTo>
                    <a:pt x="252" y="190"/>
                  </a:lnTo>
                  <a:lnTo>
                    <a:pt x="260" y="190"/>
                  </a:lnTo>
                  <a:lnTo>
                    <a:pt x="268" y="192"/>
                  </a:lnTo>
                  <a:lnTo>
                    <a:pt x="276" y="196"/>
                  </a:lnTo>
                  <a:lnTo>
                    <a:pt x="284" y="206"/>
                  </a:lnTo>
                  <a:lnTo>
                    <a:pt x="284" y="206"/>
                  </a:lnTo>
                  <a:lnTo>
                    <a:pt x="282" y="210"/>
                  </a:lnTo>
                  <a:lnTo>
                    <a:pt x="280" y="220"/>
                  </a:lnTo>
                  <a:lnTo>
                    <a:pt x="276" y="234"/>
                  </a:lnTo>
                  <a:lnTo>
                    <a:pt x="272" y="240"/>
                  </a:lnTo>
                  <a:lnTo>
                    <a:pt x="266" y="246"/>
                  </a:lnTo>
                  <a:lnTo>
                    <a:pt x="266" y="246"/>
                  </a:lnTo>
                  <a:lnTo>
                    <a:pt x="244" y="266"/>
                  </a:lnTo>
                  <a:lnTo>
                    <a:pt x="236" y="274"/>
                  </a:lnTo>
                  <a:lnTo>
                    <a:pt x="234" y="280"/>
                  </a:lnTo>
                  <a:lnTo>
                    <a:pt x="234" y="280"/>
                  </a:lnTo>
                  <a:lnTo>
                    <a:pt x="236" y="286"/>
                  </a:lnTo>
                  <a:lnTo>
                    <a:pt x="240" y="296"/>
                  </a:lnTo>
                  <a:lnTo>
                    <a:pt x="246" y="306"/>
                  </a:lnTo>
                  <a:lnTo>
                    <a:pt x="258" y="318"/>
                  </a:lnTo>
                  <a:lnTo>
                    <a:pt x="258" y="318"/>
                  </a:lnTo>
                  <a:lnTo>
                    <a:pt x="270" y="328"/>
                  </a:lnTo>
                  <a:lnTo>
                    <a:pt x="280" y="342"/>
                  </a:lnTo>
                  <a:lnTo>
                    <a:pt x="288" y="354"/>
                  </a:lnTo>
                  <a:lnTo>
                    <a:pt x="290" y="364"/>
                  </a:lnTo>
                  <a:lnTo>
                    <a:pt x="290" y="364"/>
                  </a:lnTo>
                  <a:lnTo>
                    <a:pt x="294" y="392"/>
                  </a:lnTo>
                  <a:lnTo>
                    <a:pt x="300" y="414"/>
                  </a:lnTo>
                  <a:lnTo>
                    <a:pt x="300" y="414"/>
                  </a:lnTo>
                  <a:lnTo>
                    <a:pt x="302" y="420"/>
                  </a:lnTo>
                  <a:lnTo>
                    <a:pt x="304" y="432"/>
                  </a:lnTo>
                  <a:lnTo>
                    <a:pt x="304" y="438"/>
                  </a:lnTo>
                  <a:lnTo>
                    <a:pt x="304" y="446"/>
                  </a:lnTo>
                  <a:lnTo>
                    <a:pt x="300" y="454"/>
                  </a:lnTo>
                  <a:lnTo>
                    <a:pt x="296" y="462"/>
                  </a:lnTo>
                  <a:lnTo>
                    <a:pt x="296" y="462"/>
                  </a:lnTo>
                  <a:lnTo>
                    <a:pt x="280" y="480"/>
                  </a:lnTo>
                  <a:lnTo>
                    <a:pt x="262" y="494"/>
                  </a:lnTo>
                  <a:lnTo>
                    <a:pt x="244" y="510"/>
                  </a:lnTo>
                  <a:lnTo>
                    <a:pt x="244" y="510"/>
                  </a:lnTo>
                  <a:lnTo>
                    <a:pt x="240" y="510"/>
                  </a:lnTo>
                  <a:lnTo>
                    <a:pt x="232" y="512"/>
                  </a:lnTo>
                  <a:lnTo>
                    <a:pt x="226" y="512"/>
                  </a:lnTo>
                  <a:lnTo>
                    <a:pt x="220" y="512"/>
                  </a:lnTo>
                  <a:lnTo>
                    <a:pt x="214" y="508"/>
                  </a:lnTo>
                  <a:lnTo>
                    <a:pt x="206" y="502"/>
                  </a:lnTo>
                  <a:lnTo>
                    <a:pt x="206" y="502"/>
                  </a:lnTo>
                  <a:lnTo>
                    <a:pt x="188" y="488"/>
                  </a:lnTo>
                  <a:lnTo>
                    <a:pt x="168" y="472"/>
                  </a:lnTo>
                  <a:lnTo>
                    <a:pt x="146" y="456"/>
                  </a:lnTo>
                  <a:lnTo>
                    <a:pt x="146" y="456"/>
                  </a:lnTo>
                  <a:lnTo>
                    <a:pt x="140" y="456"/>
                  </a:lnTo>
                  <a:lnTo>
                    <a:pt x="136" y="456"/>
                  </a:lnTo>
                  <a:lnTo>
                    <a:pt x="132" y="458"/>
                  </a:lnTo>
                  <a:lnTo>
                    <a:pt x="132" y="458"/>
                  </a:lnTo>
                  <a:lnTo>
                    <a:pt x="104" y="486"/>
                  </a:lnTo>
                  <a:lnTo>
                    <a:pt x="84" y="502"/>
                  </a:lnTo>
                  <a:lnTo>
                    <a:pt x="72" y="510"/>
                  </a:lnTo>
                  <a:lnTo>
                    <a:pt x="72" y="510"/>
                  </a:lnTo>
                  <a:lnTo>
                    <a:pt x="68" y="512"/>
                  </a:lnTo>
                  <a:lnTo>
                    <a:pt x="64" y="518"/>
                  </a:lnTo>
                  <a:lnTo>
                    <a:pt x="62" y="524"/>
                  </a:lnTo>
                  <a:lnTo>
                    <a:pt x="64" y="526"/>
                  </a:lnTo>
                  <a:lnTo>
                    <a:pt x="66" y="530"/>
                  </a:lnTo>
                  <a:lnTo>
                    <a:pt x="66" y="530"/>
                  </a:lnTo>
                  <a:lnTo>
                    <a:pt x="74" y="538"/>
                  </a:lnTo>
                  <a:lnTo>
                    <a:pt x="84" y="550"/>
                  </a:lnTo>
                  <a:lnTo>
                    <a:pt x="90" y="562"/>
                  </a:lnTo>
                  <a:lnTo>
                    <a:pt x="92" y="570"/>
                  </a:lnTo>
                  <a:lnTo>
                    <a:pt x="92" y="570"/>
                  </a:lnTo>
                  <a:lnTo>
                    <a:pt x="92" y="576"/>
                  </a:lnTo>
                  <a:lnTo>
                    <a:pt x="92" y="586"/>
                  </a:lnTo>
                  <a:lnTo>
                    <a:pt x="90" y="592"/>
                  </a:lnTo>
                  <a:lnTo>
                    <a:pt x="86" y="596"/>
                  </a:lnTo>
                  <a:lnTo>
                    <a:pt x="80" y="600"/>
                  </a:lnTo>
                  <a:lnTo>
                    <a:pt x="70" y="602"/>
                  </a:lnTo>
                  <a:lnTo>
                    <a:pt x="70" y="602"/>
                  </a:lnTo>
                  <a:lnTo>
                    <a:pt x="64" y="596"/>
                  </a:lnTo>
                  <a:lnTo>
                    <a:pt x="58" y="590"/>
                  </a:lnTo>
                  <a:lnTo>
                    <a:pt x="50" y="588"/>
                  </a:lnTo>
                  <a:lnTo>
                    <a:pt x="50" y="588"/>
                  </a:lnTo>
                  <a:lnTo>
                    <a:pt x="20" y="584"/>
                  </a:lnTo>
                  <a:lnTo>
                    <a:pt x="20" y="584"/>
                  </a:lnTo>
                  <a:lnTo>
                    <a:pt x="14" y="586"/>
                  </a:lnTo>
                  <a:lnTo>
                    <a:pt x="10" y="590"/>
                  </a:lnTo>
                  <a:lnTo>
                    <a:pt x="4" y="596"/>
                  </a:lnTo>
                  <a:lnTo>
                    <a:pt x="0" y="606"/>
                  </a:lnTo>
                  <a:lnTo>
                    <a:pt x="0" y="606"/>
                  </a:lnTo>
                  <a:lnTo>
                    <a:pt x="40" y="652"/>
                  </a:lnTo>
                  <a:lnTo>
                    <a:pt x="40" y="652"/>
                  </a:lnTo>
                  <a:lnTo>
                    <a:pt x="54" y="670"/>
                  </a:lnTo>
                  <a:lnTo>
                    <a:pt x="62" y="684"/>
                  </a:lnTo>
                  <a:lnTo>
                    <a:pt x="68" y="702"/>
                  </a:lnTo>
                  <a:lnTo>
                    <a:pt x="68" y="702"/>
                  </a:lnTo>
                  <a:lnTo>
                    <a:pt x="76" y="728"/>
                  </a:lnTo>
                  <a:lnTo>
                    <a:pt x="76" y="734"/>
                  </a:lnTo>
                  <a:lnTo>
                    <a:pt x="76" y="734"/>
                  </a:lnTo>
                  <a:lnTo>
                    <a:pt x="88" y="728"/>
                  </a:lnTo>
                  <a:lnTo>
                    <a:pt x="98" y="722"/>
                  </a:lnTo>
                  <a:lnTo>
                    <a:pt x="108" y="712"/>
                  </a:lnTo>
                  <a:lnTo>
                    <a:pt x="108" y="712"/>
                  </a:lnTo>
                  <a:lnTo>
                    <a:pt x="116" y="700"/>
                  </a:lnTo>
                  <a:lnTo>
                    <a:pt x="124" y="686"/>
                  </a:lnTo>
                  <a:lnTo>
                    <a:pt x="128" y="682"/>
                  </a:lnTo>
                  <a:lnTo>
                    <a:pt x="136" y="676"/>
                  </a:lnTo>
                  <a:lnTo>
                    <a:pt x="144" y="674"/>
                  </a:lnTo>
                  <a:lnTo>
                    <a:pt x="156" y="672"/>
                  </a:lnTo>
                  <a:lnTo>
                    <a:pt x="156" y="672"/>
                  </a:lnTo>
                  <a:lnTo>
                    <a:pt x="210" y="672"/>
                  </a:lnTo>
                  <a:lnTo>
                    <a:pt x="234" y="672"/>
                  </a:lnTo>
                  <a:lnTo>
                    <a:pt x="242" y="670"/>
                  </a:lnTo>
                  <a:lnTo>
                    <a:pt x="248" y="668"/>
                  </a:lnTo>
                  <a:lnTo>
                    <a:pt x="248" y="668"/>
                  </a:lnTo>
                  <a:lnTo>
                    <a:pt x="292" y="652"/>
                  </a:lnTo>
                  <a:lnTo>
                    <a:pt x="320" y="638"/>
                  </a:lnTo>
                  <a:lnTo>
                    <a:pt x="332" y="630"/>
                  </a:lnTo>
                  <a:lnTo>
                    <a:pt x="340" y="620"/>
                  </a:lnTo>
                  <a:lnTo>
                    <a:pt x="340" y="620"/>
                  </a:lnTo>
                  <a:lnTo>
                    <a:pt x="348" y="612"/>
                  </a:lnTo>
                  <a:lnTo>
                    <a:pt x="354" y="608"/>
                  </a:lnTo>
                  <a:lnTo>
                    <a:pt x="364" y="602"/>
                  </a:lnTo>
                  <a:lnTo>
                    <a:pt x="374" y="598"/>
                  </a:lnTo>
                  <a:lnTo>
                    <a:pt x="378" y="594"/>
                  </a:lnTo>
                  <a:lnTo>
                    <a:pt x="384" y="586"/>
                  </a:lnTo>
                  <a:lnTo>
                    <a:pt x="384" y="586"/>
                  </a:lnTo>
                  <a:lnTo>
                    <a:pt x="388" y="578"/>
                  </a:lnTo>
                  <a:lnTo>
                    <a:pt x="392" y="570"/>
                  </a:lnTo>
                  <a:lnTo>
                    <a:pt x="394" y="552"/>
                  </a:lnTo>
                  <a:lnTo>
                    <a:pt x="398" y="536"/>
                  </a:lnTo>
                  <a:lnTo>
                    <a:pt x="400" y="528"/>
                  </a:lnTo>
                  <a:lnTo>
                    <a:pt x="404" y="520"/>
                  </a:lnTo>
                  <a:lnTo>
                    <a:pt x="404" y="520"/>
                  </a:lnTo>
                  <a:lnTo>
                    <a:pt x="422" y="488"/>
                  </a:lnTo>
                  <a:lnTo>
                    <a:pt x="430" y="472"/>
                  </a:lnTo>
                  <a:lnTo>
                    <a:pt x="434" y="464"/>
                  </a:lnTo>
                  <a:lnTo>
                    <a:pt x="434" y="458"/>
                  </a:lnTo>
                  <a:lnTo>
                    <a:pt x="434" y="458"/>
                  </a:lnTo>
                  <a:lnTo>
                    <a:pt x="434" y="444"/>
                  </a:lnTo>
                  <a:lnTo>
                    <a:pt x="436" y="432"/>
                  </a:lnTo>
                  <a:lnTo>
                    <a:pt x="438" y="424"/>
                  </a:lnTo>
                  <a:lnTo>
                    <a:pt x="440" y="418"/>
                  </a:lnTo>
                  <a:lnTo>
                    <a:pt x="446" y="412"/>
                  </a:lnTo>
                  <a:lnTo>
                    <a:pt x="452" y="404"/>
                  </a:lnTo>
                  <a:lnTo>
                    <a:pt x="452" y="404"/>
                  </a:lnTo>
                  <a:lnTo>
                    <a:pt x="470" y="390"/>
                  </a:lnTo>
                  <a:lnTo>
                    <a:pt x="486" y="376"/>
                  </a:lnTo>
                  <a:lnTo>
                    <a:pt x="502" y="362"/>
                  </a:lnTo>
                  <a:lnTo>
                    <a:pt x="516" y="350"/>
                  </a:lnTo>
                  <a:lnTo>
                    <a:pt x="516" y="350"/>
                  </a:lnTo>
                  <a:lnTo>
                    <a:pt x="526" y="334"/>
                  </a:lnTo>
                  <a:lnTo>
                    <a:pt x="538" y="316"/>
                  </a:lnTo>
                  <a:lnTo>
                    <a:pt x="546" y="298"/>
                  </a:lnTo>
                  <a:lnTo>
                    <a:pt x="548" y="284"/>
                  </a:lnTo>
                  <a:lnTo>
                    <a:pt x="548" y="284"/>
                  </a:lnTo>
                  <a:lnTo>
                    <a:pt x="552" y="224"/>
                  </a:lnTo>
                  <a:lnTo>
                    <a:pt x="558" y="184"/>
                  </a:lnTo>
                  <a:lnTo>
                    <a:pt x="562" y="158"/>
                  </a:lnTo>
                  <a:lnTo>
                    <a:pt x="562" y="158"/>
                  </a:lnTo>
                  <a:lnTo>
                    <a:pt x="586" y="104"/>
                  </a:lnTo>
                  <a:lnTo>
                    <a:pt x="604" y="62"/>
                  </a:lnTo>
                  <a:lnTo>
                    <a:pt x="604" y="62"/>
                  </a:lnTo>
                  <a:lnTo>
                    <a:pt x="600" y="46"/>
                  </a:lnTo>
                  <a:lnTo>
                    <a:pt x="596" y="34"/>
                  </a:lnTo>
                  <a:lnTo>
                    <a:pt x="596" y="3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31" name="Freeform 1895">
              <a:extLst>
                <a:ext uri="{FF2B5EF4-FFF2-40B4-BE49-F238E27FC236}">
                  <a16:creationId xmlns:a16="http://schemas.microsoft.com/office/drawing/2014/main" id="{6B32C9A7-4A6B-7B50-7903-173362464DB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4950" y="3427104"/>
              <a:ext cx="1301129" cy="1282061"/>
            </a:xfrm>
            <a:custGeom>
              <a:avLst/>
              <a:gdLst/>
              <a:ahLst/>
              <a:cxnLst>
                <a:cxn ang="0">
                  <a:pos x="220" y="906"/>
                </a:cxn>
                <a:cxn ang="0">
                  <a:pos x="362" y="916"/>
                </a:cxn>
                <a:cxn ang="0">
                  <a:pos x="400" y="976"/>
                </a:cxn>
                <a:cxn ang="0">
                  <a:pos x="412" y="1034"/>
                </a:cxn>
                <a:cxn ang="0">
                  <a:pos x="490" y="1076"/>
                </a:cxn>
                <a:cxn ang="0">
                  <a:pos x="562" y="1072"/>
                </a:cxn>
                <a:cxn ang="0">
                  <a:pos x="648" y="1016"/>
                </a:cxn>
                <a:cxn ang="0">
                  <a:pos x="720" y="1038"/>
                </a:cxn>
                <a:cxn ang="0">
                  <a:pos x="756" y="1040"/>
                </a:cxn>
                <a:cxn ang="0">
                  <a:pos x="798" y="1070"/>
                </a:cxn>
                <a:cxn ang="0">
                  <a:pos x="780" y="1164"/>
                </a:cxn>
                <a:cxn ang="0">
                  <a:pos x="800" y="1230"/>
                </a:cxn>
                <a:cxn ang="0">
                  <a:pos x="802" y="1292"/>
                </a:cxn>
                <a:cxn ang="0">
                  <a:pos x="848" y="1306"/>
                </a:cxn>
                <a:cxn ang="0">
                  <a:pos x="972" y="1320"/>
                </a:cxn>
                <a:cxn ang="0">
                  <a:pos x="1068" y="1370"/>
                </a:cxn>
                <a:cxn ang="0">
                  <a:pos x="1170" y="1402"/>
                </a:cxn>
                <a:cxn ang="0">
                  <a:pos x="1252" y="1424"/>
                </a:cxn>
                <a:cxn ang="0">
                  <a:pos x="1374" y="1504"/>
                </a:cxn>
                <a:cxn ang="0">
                  <a:pos x="1426" y="1470"/>
                </a:cxn>
                <a:cxn ang="0">
                  <a:pos x="1410" y="1434"/>
                </a:cxn>
                <a:cxn ang="0">
                  <a:pos x="1340" y="1416"/>
                </a:cxn>
                <a:cxn ang="0">
                  <a:pos x="1294" y="1380"/>
                </a:cxn>
                <a:cxn ang="0">
                  <a:pos x="1284" y="1294"/>
                </a:cxn>
                <a:cxn ang="0">
                  <a:pos x="1296" y="1178"/>
                </a:cxn>
                <a:cxn ang="0">
                  <a:pos x="1338" y="1124"/>
                </a:cxn>
                <a:cxn ang="0">
                  <a:pos x="1490" y="1094"/>
                </a:cxn>
                <a:cxn ang="0">
                  <a:pos x="1442" y="968"/>
                </a:cxn>
                <a:cxn ang="0">
                  <a:pos x="1370" y="810"/>
                </a:cxn>
                <a:cxn ang="0">
                  <a:pos x="1388" y="776"/>
                </a:cxn>
                <a:cxn ang="0">
                  <a:pos x="1388" y="688"/>
                </a:cxn>
                <a:cxn ang="0">
                  <a:pos x="1360" y="624"/>
                </a:cxn>
                <a:cxn ang="0">
                  <a:pos x="1388" y="570"/>
                </a:cxn>
                <a:cxn ang="0">
                  <a:pos x="1390" y="530"/>
                </a:cxn>
                <a:cxn ang="0">
                  <a:pos x="1420" y="416"/>
                </a:cxn>
                <a:cxn ang="0">
                  <a:pos x="1512" y="272"/>
                </a:cxn>
                <a:cxn ang="0">
                  <a:pos x="1524" y="174"/>
                </a:cxn>
                <a:cxn ang="0">
                  <a:pos x="1474" y="92"/>
                </a:cxn>
                <a:cxn ang="0">
                  <a:pos x="1392" y="66"/>
                </a:cxn>
                <a:cxn ang="0">
                  <a:pos x="1312" y="62"/>
                </a:cxn>
                <a:cxn ang="0">
                  <a:pos x="1012" y="10"/>
                </a:cxn>
                <a:cxn ang="0">
                  <a:pos x="884" y="30"/>
                </a:cxn>
                <a:cxn ang="0">
                  <a:pos x="850" y="80"/>
                </a:cxn>
                <a:cxn ang="0">
                  <a:pos x="810" y="100"/>
                </a:cxn>
                <a:cxn ang="0">
                  <a:pos x="762" y="92"/>
                </a:cxn>
                <a:cxn ang="0">
                  <a:pos x="686" y="76"/>
                </a:cxn>
                <a:cxn ang="0">
                  <a:pos x="642" y="36"/>
                </a:cxn>
                <a:cxn ang="0">
                  <a:pos x="582" y="24"/>
                </a:cxn>
                <a:cxn ang="0">
                  <a:pos x="560" y="46"/>
                </a:cxn>
                <a:cxn ang="0">
                  <a:pos x="518" y="70"/>
                </a:cxn>
                <a:cxn ang="0">
                  <a:pos x="510" y="128"/>
                </a:cxn>
                <a:cxn ang="0">
                  <a:pos x="490" y="290"/>
                </a:cxn>
                <a:cxn ang="0">
                  <a:pos x="460" y="454"/>
                </a:cxn>
                <a:cxn ang="0">
                  <a:pos x="392" y="528"/>
                </a:cxn>
                <a:cxn ang="0">
                  <a:pos x="358" y="582"/>
                </a:cxn>
                <a:cxn ang="0">
                  <a:pos x="332" y="648"/>
                </a:cxn>
                <a:cxn ang="0">
                  <a:pos x="316" y="712"/>
                </a:cxn>
                <a:cxn ang="0">
                  <a:pos x="264" y="758"/>
                </a:cxn>
                <a:cxn ang="0">
                  <a:pos x="160" y="810"/>
                </a:cxn>
                <a:cxn ang="0">
                  <a:pos x="46" y="826"/>
                </a:cxn>
                <a:cxn ang="0">
                  <a:pos x="26" y="856"/>
                </a:cxn>
                <a:cxn ang="0">
                  <a:pos x="26" y="904"/>
                </a:cxn>
              </a:cxnLst>
              <a:rect l="0" t="0" r="r" b="b"/>
              <a:pathLst>
                <a:path w="1526" h="1504">
                  <a:moveTo>
                    <a:pt x="70" y="916"/>
                  </a:moveTo>
                  <a:lnTo>
                    <a:pt x="70" y="916"/>
                  </a:lnTo>
                  <a:lnTo>
                    <a:pt x="120" y="910"/>
                  </a:lnTo>
                  <a:lnTo>
                    <a:pt x="170" y="908"/>
                  </a:lnTo>
                  <a:lnTo>
                    <a:pt x="220" y="906"/>
                  </a:lnTo>
                  <a:lnTo>
                    <a:pt x="220" y="906"/>
                  </a:lnTo>
                  <a:lnTo>
                    <a:pt x="310" y="906"/>
                  </a:lnTo>
                  <a:lnTo>
                    <a:pt x="328" y="906"/>
                  </a:lnTo>
                  <a:lnTo>
                    <a:pt x="344" y="908"/>
                  </a:lnTo>
                  <a:lnTo>
                    <a:pt x="354" y="910"/>
                  </a:lnTo>
                  <a:lnTo>
                    <a:pt x="362" y="916"/>
                  </a:lnTo>
                  <a:lnTo>
                    <a:pt x="362" y="916"/>
                  </a:lnTo>
                  <a:lnTo>
                    <a:pt x="374" y="926"/>
                  </a:lnTo>
                  <a:lnTo>
                    <a:pt x="388" y="940"/>
                  </a:lnTo>
                  <a:lnTo>
                    <a:pt x="394" y="948"/>
                  </a:lnTo>
                  <a:lnTo>
                    <a:pt x="398" y="956"/>
                  </a:lnTo>
                  <a:lnTo>
                    <a:pt x="400" y="964"/>
                  </a:lnTo>
                  <a:lnTo>
                    <a:pt x="400" y="976"/>
                  </a:lnTo>
                  <a:lnTo>
                    <a:pt x="400" y="976"/>
                  </a:lnTo>
                  <a:lnTo>
                    <a:pt x="400" y="986"/>
                  </a:lnTo>
                  <a:lnTo>
                    <a:pt x="400" y="998"/>
                  </a:lnTo>
                  <a:lnTo>
                    <a:pt x="402" y="1010"/>
                  </a:lnTo>
                  <a:lnTo>
                    <a:pt x="406" y="1022"/>
                  </a:lnTo>
                  <a:lnTo>
                    <a:pt x="412" y="1034"/>
                  </a:lnTo>
                  <a:lnTo>
                    <a:pt x="420" y="1044"/>
                  </a:lnTo>
                  <a:lnTo>
                    <a:pt x="430" y="1052"/>
                  </a:lnTo>
                  <a:lnTo>
                    <a:pt x="444" y="1060"/>
                  </a:lnTo>
                  <a:lnTo>
                    <a:pt x="444" y="1060"/>
                  </a:lnTo>
                  <a:lnTo>
                    <a:pt x="474" y="1072"/>
                  </a:lnTo>
                  <a:lnTo>
                    <a:pt x="490" y="1076"/>
                  </a:lnTo>
                  <a:lnTo>
                    <a:pt x="508" y="1080"/>
                  </a:lnTo>
                  <a:lnTo>
                    <a:pt x="524" y="1082"/>
                  </a:lnTo>
                  <a:lnTo>
                    <a:pt x="538" y="1082"/>
                  </a:lnTo>
                  <a:lnTo>
                    <a:pt x="552" y="1078"/>
                  </a:lnTo>
                  <a:lnTo>
                    <a:pt x="562" y="1072"/>
                  </a:lnTo>
                  <a:lnTo>
                    <a:pt x="562" y="1072"/>
                  </a:lnTo>
                  <a:lnTo>
                    <a:pt x="584" y="1052"/>
                  </a:lnTo>
                  <a:lnTo>
                    <a:pt x="598" y="1040"/>
                  </a:lnTo>
                  <a:lnTo>
                    <a:pt x="614" y="1028"/>
                  </a:lnTo>
                  <a:lnTo>
                    <a:pt x="630" y="1020"/>
                  </a:lnTo>
                  <a:lnTo>
                    <a:pt x="638" y="1016"/>
                  </a:lnTo>
                  <a:lnTo>
                    <a:pt x="648" y="1016"/>
                  </a:lnTo>
                  <a:lnTo>
                    <a:pt x="658" y="1014"/>
                  </a:lnTo>
                  <a:lnTo>
                    <a:pt x="668" y="1016"/>
                  </a:lnTo>
                  <a:lnTo>
                    <a:pt x="678" y="1018"/>
                  </a:lnTo>
                  <a:lnTo>
                    <a:pt x="688" y="1024"/>
                  </a:lnTo>
                  <a:lnTo>
                    <a:pt x="688" y="1024"/>
                  </a:lnTo>
                  <a:lnTo>
                    <a:pt x="720" y="1038"/>
                  </a:lnTo>
                  <a:lnTo>
                    <a:pt x="730" y="1042"/>
                  </a:lnTo>
                  <a:lnTo>
                    <a:pt x="736" y="1042"/>
                  </a:lnTo>
                  <a:lnTo>
                    <a:pt x="746" y="1042"/>
                  </a:lnTo>
                  <a:lnTo>
                    <a:pt x="750" y="1040"/>
                  </a:lnTo>
                  <a:lnTo>
                    <a:pt x="756" y="1040"/>
                  </a:lnTo>
                  <a:lnTo>
                    <a:pt x="756" y="1040"/>
                  </a:lnTo>
                  <a:lnTo>
                    <a:pt x="766" y="1040"/>
                  </a:lnTo>
                  <a:lnTo>
                    <a:pt x="774" y="1042"/>
                  </a:lnTo>
                  <a:lnTo>
                    <a:pt x="782" y="1046"/>
                  </a:lnTo>
                  <a:lnTo>
                    <a:pt x="790" y="1052"/>
                  </a:lnTo>
                  <a:lnTo>
                    <a:pt x="794" y="1060"/>
                  </a:lnTo>
                  <a:lnTo>
                    <a:pt x="798" y="1070"/>
                  </a:lnTo>
                  <a:lnTo>
                    <a:pt x="798" y="1086"/>
                  </a:lnTo>
                  <a:lnTo>
                    <a:pt x="794" y="1104"/>
                  </a:lnTo>
                  <a:lnTo>
                    <a:pt x="794" y="1104"/>
                  </a:lnTo>
                  <a:lnTo>
                    <a:pt x="784" y="1138"/>
                  </a:lnTo>
                  <a:lnTo>
                    <a:pt x="780" y="1150"/>
                  </a:lnTo>
                  <a:lnTo>
                    <a:pt x="780" y="1164"/>
                  </a:lnTo>
                  <a:lnTo>
                    <a:pt x="780" y="1176"/>
                  </a:lnTo>
                  <a:lnTo>
                    <a:pt x="782" y="1188"/>
                  </a:lnTo>
                  <a:lnTo>
                    <a:pt x="786" y="1200"/>
                  </a:lnTo>
                  <a:lnTo>
                    <a:pt x="794" y="1216"/>
                  </a:lnTo>
                  <a:lnTo>
                    <a:pt x="794" y="1216"/>
                  </a:lnTo>
                  <a:lnTo>
                    <a:pt x="800" y="1230"/>
                  </a:lnTo>
                  <a:lnTo>
                    <a:pt x="804" y="1242"/>
                  </a:lnTo>
                  <a:lnTo>
                    <a:pt x="802" y="1252"/>
                  </a:lnTo>
                  <a:lnTo>
                    <a:pt x="802" y="1262"/>
                  </a:lnTo>
                  <a:lnTo>
                    <a:pt x="798" y="1276"/>
                  </a:lnTo>
                  <a:lnTo>
                    <a:pt x="798" y="1284"/>
                  </a:lnTo>
                  <a:lnTo>
                    <a:pt x="802" y="1292"/>
                  </a:lnTo>
                  <a:lnTo>
                    <a:pt x="802" y="1292"/>
                  </a:lnTo>
                  <a:lnTo>
                    <a:pt x="806" y="1296"/>
                  </a:lnTo>
                  <a:lnTo>
                    <a:pt x="810" y="1300"/>
                  </a:lnTo>
                  <a:lnTo>
                    <a:pt x="820" y="1304"/>
                  </a:lnTo>
                  <a:lnTo>
                    <a:pt x="834" y="1306"/>
                  </a:lnTo>
                  <a:lnTo>
                    <a:pt x="848" y="1306"/>
                  </a:lnTo>
                  <a:lnTo>
                    <a:pt x="880" y="1306"/>
                  </a:lnTo>
                  <a:lnTo>
                    <a:pt x="896" y="1304"/>
                  </a:lnTo>
                  <a:lnTo>
                    <a:pt x="912" y="1306"/>
                  </a:lnTo>
                  <a:lnTo>
                    <a:pt x="912" y="1306"/>
                  </a:lnTo>
                  <a:lnTo>
                    <a:pt x="940" y="1312"/>
                  </a:lnTo>
                  <a:lnTo>
                    <a:pt x="972" y="1320"/>
                  </a:lnTo>
                  <a:lnTo>
                    <a:pt x="1006" y="1332"/>
                  </a:lnTo>
                  <a:lnTo>
                    <a:pt x="1024" y="1342"/>
                  </a:lnTo>
                  <a:lnTo>
                    <a:pt x="1042" y="1352"/>
                  </a:lnTo>
                  <a:lnTo>
                    <a:pt x="1042" y="1352"/>
                  </a:lnTo>
                  <a:lnTo>
                    <a:pt x="1058" y="1362"/>
                  </a:lnTo>
                  <a:lnTo>
                    <a:pt x="1068" y="1370"/>
                  </a:lnTo>
                  <a:lnTo>
                    <a:pt x="1080" y="1382"/>
                  </a:lnTo>
                  <a:lnTo>
                    <a:pt x="1088" y="1386"/>
                  </a:lnTo>
                  <a:lnTo>
                    <a:pt x="1098" y="1390"/>
                  </a:lnTo>
                  <a:lnTo>
                    <a:pt x="1130" y="1396"/>
                  </a:lnTo>
                  <a:lnTo>
                    <a:pt x="1130" y="1396"/>
                  </a:lnTo>
                  <a:lnTo>
                    <a:pt x="1170" y="1402"/>
                  </a:lnTo>
                  <a:lnTo>
                    <a:pt x="1200" y="1404"/>
                  </a:lnTo>
                  <a:lnTo>
                    <a:pt x="1212" y="1406"/>
                  </a:lnTo>
                  <a:lnTo>
                    <a:pt x="1226" y="1410"/>
                  </a:lnTo>
                  <a:lnTo>
                    <a:pt x="1238" y="1414"/>
                  </a:lnTo>
                  <a:lnTo>
                    <a:pt x="1252" y="1424"/>
                  </a:lnTo>
                  <a:lnTo>
                    <a:pt x="1252" y="1424"/>
                  </a:lnTo>
                  <a:lnTo>
                    <a:pt x="1286" y="1448"/>
                  </a:lnTo>
                  <a:lnTo>
                    <a:pt x="1324" y="1478"/>
                  </a:lnTo>
                  <a:lnTo>
                    <a:pt x="1342" y="1490"/>
                  </a:lnTo>
                  <a:lnTo>
                    <a:pt x="1358" y="1500"/>
                  </a:lnTo>
                  <a:lnTo>
                    <a:pt x="1370" y="1504"/>
                  </a:lnTo>
                  <a:lnTo>
                    <a:pt x="1374" y="1504"/>
                  </a:lnTo>
                  <a:lnTo>
                    <a:pt x="1378" y="1504"/>
                  </a:lnTo>
                  <a:lnTo>
                    <a:pt x="1378" y="1504"/>
                  </a:lnTo>
                  <a:lnTo>
                    <a:pt x="1396" y="1494"/>
                  </a:lnTo>
                  <a:lnTo>
                    <a:pt x="1408" y="1486"/>
                  </a:lnTo>
                  <a:lnTo>
                    <a:pt x="1418" y="1478"/>
                  </a:lnTo>
                  <a:lnTo>
                    <a:pt x="1426" y="1470"/>
                  </a:lnTo>
                  <a:lnTo>
                    <a:pt x="1428" y="1464"/>
                  </a:lnTo>
                  <a:lnTo>
                    <a:pt x="1428" y="1460"/>
                  </a:lnTo>
                  <a:lnTo>
                    <a:pt x="1426" y="1454"/>
                  </a:lnTo>
                  <a:lnTo>
                    <a:pt x="1424" y="1448"/>
                  </a:lnTo>
                  <a:lnTo>
                    <a:pt x="1418" y="1440"/>
                  </a:lnTo>
                  <a:lnTo>
                    <a:pt x="1410" y="1434"/>
                  </a:lnTo>
                  <a:lnTo>
                    <a:pt x="1410" y="1434"/>
                  </a:lnTo>
                  <a:lnTo>
                    <a:pt x="1392" y="1424"/>
                  </a:lnTo>
                  <a:lnTo>
                    <a:pt x="1378" y="1418"/>
                  </a:lnTo>
                  <a:lnTo>
                    <a:pt x="1364" y="1416"/>
                  </a:lnTo>
                  <a:lnTo>
                    <a:pt x="1352" y="1414"/>
                  </a:lnTo>
                  <a:lnTo>
                    <a:pt x="1340" y="1416"/>
                  </a:lnTo>
                  <a:lnTo>
                    <a:pt x="1328" y="1414"/>
                  </a:lnTo>
                  <a:lnTo>
                    <a:pt x="1318" y="1410"/>
                  </a:lnTo>
                  <a:lnTo>
                    <a:pt x="1308" y="1402"/>
                  </a:lnTo>
                  <a:lnTo>
                    <a:pt x="1308" y="1402"/>
                  </a:lnTo>
                  <a:lnTo>
                    <a:pt x="1300" y="1392"/>
                  </a:lnTo>
                  <a:lnTo>
                    <a:pt x="1294" y="1380"/>
                  </a:lnTo>
                  <a:lnTo>
                    <a:pt x="1292" y="1370"/>
                  </a:lnTo>
                  <a:lnTo>
                    <a:pt x="1290" y="1362"/>
                  </a:lnTo>
                  <a:lnTo>
                    <a:pt x="1290" y="1342"/>
                  </a:lnTo>
                  <a:lnTo>
                    <a:pt x="1288" y="1322"/>
                  </a:lnTo>
                  <a:lnTo>
                    <a:pt x="1288" y="1322"/>
                  </a:lnTo>
                  <a:lnTo>
                    <a:pt x="1284" y="1294"/>
                  </a:lnTo>
                  <a:lnTo>
                    <a:pt x="1284" y="1256"/>
                  </a:lnTo>
                  <a:lnTo>
                    <a:pt x="1284" y="1236"/>
                  </a:lnTo>
                  <a:lnTo>
                    <a:pt x="1286" y="1216"/>
                  </a:lnTo>
                  <a:lnTo>
                    <a:pt x="1290" y="1196"/>
                  </a:lnTo>
                  <a:lnTo>
                    <a:pt x="1296" y="1178"/>
                  </a:lnTo>
                  <a:lnTo>
                    <a:pt x="1296" y="1178"/>
                  </a:lnTo>
                  <a:lnTo>
                    <a:pt x="1304" y="1150"/>
                  </a:lnTo>
                  <a:lnTo>
                    <a:pt x="1308" y="1140"/>
                  </a:lnTo>
                  <a:lnTo>
                    <a:pt x="1312" y="1134"/>
                  </a:lnTo>
                  <a:lnTo>
                    <a:pt x="1316" y="1128"/>
                  </a:lnTo>
                  <a:lnTo>
                    <a:pt x="1326" y="1126"/>
                  </a:lnTo>
                  <a:lnTo>
                    <a:pt x="1338" y="1124"/>
                  </a:lnTo>
                  <a:lnTo>
                    <a:pt x="1356" y="1124"/>
                  </a:lnTo>
                  <a:lnTo>
                    <a:pt x="1356" y="1124"/>
                  </a:lnTo>
                  <a:lnTo>
                    <a:pt x="1490" y="1132"/>
                  </a:lnTo>
                  <a:lnTo>
                    <a:pt x="1490" y="1132"/>
                  </a:lnTo>
                  <a:lnTo>
                    <a:pt x="1490" y="1122"/>
                  </a:lnTo>
                  <a:lnTo>
                    <a:pt x="1490" y="1094"/>
                  </a:lnTo>
                  <a:lnTo>
                    <a:pt x="1488" y="1076"/>
                  </a:lnTo>
                  <a:lnTo>
                    <a:pt x="1482" y="1056"/>
                  </a:lnTo>
                  <a:lnTo>
                    <a:pt x="1474" y="1032"/>
                  </a:lnTo>
                  <a:lnTo>
                    <a:pt x="1464" y="1010"/>
                  </a:lnTo>
                  <a:lnTo>
                    <a:pt x="1464" y="1010"/>
                  </a:lnTo>
                  <a:lnTo>
                    <a:pt x="1442" y="968"/>
                  </a:lnTo>
                  <a:lnTo>
                    <a:pt x="1424" y="934"/>
                  </a:lnTo>
                  <a:lnTo>
                    <a:pt x="1396" y="868"/>
                  </a:lnTo>
                  <a:lnTo>
                    <a:pt x="1396" y="868"/>
                  </a:lnTo>
                  <a:lnTo>
                    <a:pt x="1382" y="838"/>
                  </a:lnTo>
                  <a:lnTo>
                    <a:pt x="1372" y="818"/>
                  </a:lnTo>
                  <a:lnTo>
                    <a:pt x="1370" y="810"/>
                  </a:lnTo>
                  <a:lnTo>
                    <a:pt x="1368" y="802"/>
                  </a:lnTo>
                  <a:lnTo>
                    <a:pt x="1370" y="796"/>
                  </a:lnTo>
                  <a:lnTo>
                    <a:pt x="1376" y="792"/>
                  </a:lnTo>
                  <a:lnTo>
                    <a:pt x="1376" y="792"/>
                  </a:lnTo>
                  <a:lnTo>
                    <a:pt x="1382" y="784"/>
                  </a:lnTo>
                  <a:lnTo>
                    <a:pt x="1388" y="776"/>
                  </a:lnTo>
                  <a:lnTo>
                    <a:pt x="1392" y="764"/>
                  </a:lnTo>
                  <a:lnTo>
                    <a:pt x="1396" y="750"/>
                  </a:lnTo>
                  <a:lnTo>
                    <a:pt x="1398" y="736"/>
                  </a:lnTo>
                  <a:lnTo>
                    <a:pt x="1398" y="720"/>
                  </a:lnTo>
                  <a:lnTo>
                    <a:pt x="1394" y="704"/>
                  </a:lnTo>
                  <a:lnTo>
                    <a:pt x="1388" y="688"/>
                  </a:lnTo>
                  <a:lnTo>
                    <a:pt x="1388" y="688"/>
                  </a:lnTo>
                  <a:lnTo>
                    <a:pt x="1374" y="662"/>
                  </a:lnTo>
                  <a:lnTo>
                    <a:pt x="1366" y="646"/>
                  </a:lnTo>
                  <a:lnTo>
                    <a:pt x="1360" y="636"/>
                  </a:lnTo>
                  <a:lnTo>
                    <a:pt x="1358" y="630"/>
                  </a:lnTo>
                  <a:lnTo>
                    <a:pt x="1360" y="624"/>
                  </a:lnTo>
                  <a:lnTo>
                    <a:pt x="1360" y="624"/>
                  </a:lnTo>
                  <a:lnTo>
                    <a:pt x="1362" y="610"/>
                  </a:lnTo>
                  <a:lnTo>
                    <a:pt x="1368" y="596"/>
                  </a:lnTo>
                  <a:lnTo>
                    <a:pt x="1378" y="584"/>
                  </a:lnTo>
                  <a:lnTo>
                    <a:pt x="1388" y="570"/>
                  </a:lnTo>
                  <a:lnTo>
                    <a:pt x="1388" y="570"/>
                  </a:lnTo>
                  <a:lnTo>
                    <a:pt x="1392" y="564"/>
                  </a:lnTo>
                  <a:lnTo>
                    <a:pt x="1394" y="558"/>
                  </a:lnTo>
                  <a:lnTo>
                    <a:pt x="1394" y="552"/>
                  </a:lnTo>
                  <a:lnTo>
                    <a:pt x="1392" y="546"/>
                  </a:lnTo>
                  <a:lnTo>
                    <a:pt x="1390" y="538"/>
                  </a:lnTo>
                  <a:lnTo>
                    <a:pt x="1390" y="530"/>
                  </a:lnTo>
                  <a:lnTo>
                    <a:pt x="1390" y="520"/>
                  </a:lnTo>
                  <a:lnTo>
                    <a:pt x="1394" y="506"/>
                  </a:lnTo>
                  <a:lnTo>
                    <a:pt x="1394" y="506"/>
                  </a:lnTo>
                  <a:lnTo>
                    <a:pt x="1412" y="450"/>
                  </a:lnTo>
                  <a:lnTo>
                    <a:pt x="1418" y="428"/>
                  </a:lnTo>
                  <a:lnTo>
                    <a:pt x="1420" y="416"/>
                  </a:lnTo>
                  <a:lnTo>
                    <a:pt x="1420" y="416"/>
                  </a:lnTo>
                  <a:lnTo>
                    <a:pt x="1424" y="408"/>
                  </a:lnTo>
                  <a:lnTo>
                    <a:pt x="1434" y="392"/>
                  </a:lnTo>
                  <a:lnTo>
                    <a:pt x="1466" y="348"/>
                  </a:lnTo>
                  <a:lnTo>
                    <a:pt x="1498" y="296"/>
                  </a:lnTo>
                  <a:lnTo>
                    <a:pt x="1512" y="272"/>
                  </a:lnTo>
                  <a:lnTo>
                    <a:pt x="1520" y="252"/>
                  </a:lnTo>
                  <a:lnTo>
                    <a:pt x="1520" y="252"/>
                  </a:lnTo>
                  <a:lnTo>
                    <a:pt x="1524" y="234"/>
                  </a:lnTo>
                  <a:lnTo>
                    <a:pt x="1526" y="216"/>
                  </a:lnTo>
                  <a:lnTo>
                    <a:pt x="1526" y="194"/>
                  </a:lnTo>
                  <a:lnTo>
                    <a:pt x="1524" y="174"/>
                  </a:lnTo>
                  <a:lnTo>
                    <a:pt x="1518" y="154"/>
                  </a:lnTo>
                  <a:lnTo>
                    <a:pt x="1512" y="134"/>
                  </a:lnTo>
                  <a:lnTo>
                    <a:pt x="1500" y="118"/>
                  </a:lnTo>
                  <a:lnTo>
                    <a:pt x="1488" y="104"/>
                  </a:lnTo>
                  <a:lnTo>
                    <a:pt x="1488" y="104"/>
                  </a:lnTo>
                  <a:lnTo>
                    <a:pt x="1474" y="92"/>
                  </a:lnTo>
                  <a:lnTo>
                    <a:pt x="1460" y="84"/>
                  </a:lnTo>
                  <a:lnTo>
                    <a:pt x="1450" y="78"/>
                  </a:lnTo>
                  <a:lnTo>
                    <a:pt x="1438" y="74"/>
                  </a:lnTo>
                  <a:lnTo>
                    <a:pt x="1416" y="70"/>
                  </a:lnTo>
                  <a:lnTo>
                    <a:pt x="1392" y="66"/>
                  </a:lnTo>
                  <a:lnTo>
                    <a:pt x="1392" y="66"/>
                  </a:lnTo>
                  <a:lnTo>
                    <a:pt x="1378" y="66"/>
                  </a:lnTo>
                  <a:lnTo>
                    <a:pt x="1366" y="66"/>
                  </a:lnTo>
                  <a:lnTo>
                    <a:pt x="1344" y="70"/>
                  </a:lnTo>
                  <a:lnTo>
                    <a:pt x="1334" y="70"/>
                  </a:lnTo>
                  <a:lnTo>
                    <a:pt x="1324" y="68"/>
                  </a:lnTo>
                  <a:lnTo>
                    <a:pt x="1312" y="62"/>
                  </a:lnTo>
                  <a:lnTo>
                    <a:pt x="1300" y="52"/>
                  </a:lnTo>
                  <a:lnTo>
                    <a:pt x="1300" y="52"/>
                  </a:lnTo>
                  <a:lnTo>
                    <a:pt x="1260" y="14"/>
                  </a:lnTo>
                  <a:lnTo>
                    <a:pt x="1244" y="0"/>
                  </a:lnTo>
                  <a:lnTo>
                    <a:pt x="1244" y="0"/>
                  </a:lnTo>
                  <a:lnTo>
                    <a:pt x="1012" y="10"/>
                  </a:lnTo>
                  <a:lnTo>
                    <a:pt x="1012" y="10"/>
                  </a:lnTo>
                  <a:lnTo>
                    <a:pt x="974" y="12"/>
                  </a:lnTo>
                  <a:lnTo>
                    <a:pt x="934" y="18"/>
                  </a:lnTo>
                  <a:lnTo>
                    <a:pt x="914" y="20"/>
                  </a:lnTo>
                  <a:lnTo>
                    <a:pt x="898" y="26"/>
                  </a:lnTo>
                  <a:lnTo>
                    <a:pt x="884" y="30"/>
                  </a:lnTo>
                  <a:lnTo>
                    <a:pt x="874" y="36"/>
                  </a:lnTo>
                  <a:lnTo>
                    <a:pt x="874" y="36"/>
                  </a:lnTo>
                  <a:lnTo>
                    <a:pt x="868" y="44"/>
                  </a:lnTo>
                  <a:lnTo>
                    <a:pt x="864" y="52"/>
                  </a:lnTo>
                  <a:lnTo>
                    <a:pt x="856" y="72"/>
                  </a:lnTo>
                  <a:lnTo>
                    <a:pt x="850" y="80"/>
                  </a:lnTo>
                  <a:lnTo>
                    <a:pt x="844" y="86"/>
                  </a:lnTo>
                  <a:lnTo>
                    <a:pt x="836" y="92"/>
                  </a:lnTo>
                  <a:lnTo>
                    <a:pt x="826" y="96"/>
                  </a:lnTo>
                  <a:lnTo>
                    <a:pt x="826" y="96"/>
                  </a:lnTo>
                  <a:lnTo>
                    <a:pt x="812" y="98"/>
                  </a:lnTo>
                  <a:lnTo>
                    <a:pt x="810" y="100"/>
                  </a:lnTo>
                  <a:lnTo>
                    <a:pt x="794" y="100"/>
                  </a:lnTo>
                  <a:lnTo>
                    <a:pt x="794" y="100"/>
                  </a:lnTo>
                  <a:lnTo>
                    <a:pt x="778" y="100"/>
                  </a:lnTo>
                  <a:lnTo>
                    <a:pt x="772" y="100"/>
                  </a:lnTo>
                  <a:lnTo>
                    <a:pt x="770" y="98"/>
                  </a:lnTo>
                  <a:lnTo>
                    <a:pt x="762" y="92"/>
                  </a:lnTo>
                  <a:lnTo>
                    <a:pt x="746" y="84"/>
                  </a:lnTo>
                  <a:lnTo>
                    <a:pt x="746" y="84"/>
                  </a:lnTo>
                  <a:lnTo>
                    <a:pt x="734" y="82"/>
                  </a:lnTo>
                  <a:lnTo>
                    <a:pt x="724" y="80"/>
                  </a:lnTo>
                  <a:lnTo>
                    <a:pt x="702" y="78"/>
                  </a:lnTo>
                  <a:lnTo>
                    <a:pt x="686" y="76"/>
                  </a:lnTo>
                  <a:lnTo>
                    <a:pt x="678" y="74"/>
                  </a:lnTo>
                  <a:lnTo>
                    <a:pt x="674" y="72"/>
                  </a:lnTo>
                  <a:lnTo>
                    <a:pt x="674" y="72"/>
                  </a:lnTo>
                  <a:lnTo>
                    <a:pt x="664" y="60"/>
                  </a:lnTo>
                  <a:lnTo>
                    <a:pt x="650" y="44"/>
                  </a:lnTo>
                  <a:lnTo>
                    <a:pt x="642" y="36"/>
                  </a:lnTo>
                  <a:lnTo>
                    <a:pt x="634" y="30"/>
                  </a:lnTo>
                  <a:lnTo>
                    <a:pt x="626" y="24"/>
                  </a:lnTo>
                  <a:lnTo>
                    <a:pt x="616" y="24"/>
                  </a:lnTo>
                  <a:lnTo>
                    <a:pt x="616" y="24"/>
                  </a:lnTo>
                  <a:lnTo>
                    <a:pt x="598" y="24"/>
                  </a:lnTo>
                  <a:lnTo>
                    <a:pt x="582" y="24"/>
                  </a:lnTo>
                  <a:lnTo>
                    <a:pt x="578" y="26"/>
                  </a:lnTo>
                  <a:lnTo>
                    <a:pt x="572" y="28"/>
                  </a:lnTo>
                  <a:lnTo>
                    <a:pt x="568" y="34"/>
                  </a:lnTo>
                  <a:lnTo>
                    <a:pt x="564" y="40"/>
                  </a:lnTo>
                  <a:lnTo>
                    <a:pt x="564" y="40"/>
                  </a:lnTo>
                  <a:lnTo>
                    <a:pt x="560" y="46"/>
                  </a:lnTo>
                  <a:lnTo>
                    <a:pt x="556" y="52"/>
                  </a:lnTo>
                  <a:lnTo>
                    <a:pt x="544" y="62"/>
                  </a:lnTo>
                  <a:lnTo>
                    <a:pt x="530" y="66"/>
                  </a:lnTo>
                  <a:lnTo>
                    <a:pt x="522" y="68"/>
                  </a:lnTo>
                  <a:lnTo>
                    <a:pt x="522" y="68"/>
                  </a:lnTo>
                  <a:lnTo>
                    <a:pt x="518" y="70"/>
                  </a:lnTo>
                  <a:lnTo>
                    <a:pt x="516" y="72"/>
                  </a:lnTo>
                  <a:lnTo>
                    <a:pt x="510" y="80"/>
                  </a:lnTo>
                  <a:lnTo>
                    <a:pt x="506" y="92"/>
                  </a:lnTo>
                  <a:lnTo>
                    <a:pt x="506" y="108"/>
                  </a:lnTo>
                  <a:lnTo>
                    <a:pt x="506" y="108"/>
                  </a:lnTo>
                  <a:lnTo>
                    <a:pt x="510" y="128"/>
                  </a:lnTo>
                  <a:lnTo>
                    <a:pt x="514" y="150"/>
                  </a:lnTo>
                  <a:lnTo>
                    <a:pt x="520" y="172"/>
                  </a:lnTo>
                  <a:lnTo>
                    <a:pt x="528" y="200"/>
                  </a:lnTo>
                  <a:lnTo>
                    <a:pt x="492" y="284"/>
                  </a:lnTo>
                  <a:lnTo>
                    <a:pt x="492" y="284"/>
                  </a:lnTo>
                  <a:lnTo>
                    <a:pt x="490" y="290"/>
                  </a:lnTo>
                  <a:lnTo>
                    <a:pt x="486" y="306"/>
                  </a:lnTo>
                  <a:lnTo>
                    <a:pt x="480" y="334"/>
                  </a:lnTo>
                  <a:lnTo>
                    <a:pt x="476" y="376"/>
                  </a:lnTo>
                  <a:lnTo>
                    <a:pt x="472" y="430"/>
                  </a:lnTo>
                  <a:lnTo>
                    <a:pt x="472" y="430"/>
                  </a:lnTo>
                  <a:lnTo>
                    <a:pt x="460" y="454"/>
                  </a:lnTo>
                  <a:lnTo>
                    <a:pt x="450" y="472"/>
                  </a:lnTo>
                  <a:lnTo>
                    <a:pt x="440" y="488"/>
                  </a:lnTo>
                  <a:lnTo>
                    <a:pt x="440" y="488"/>
                  </a:lnTo>
                  <a:lnTo>
                    <a:pt x="410" y="512"/>
                  </a:lnTo>
                  <a:lnTo>
                    <a:pt x="392" y="528"/>
                  </a:lnTo>
                  <a:lnTo>
                    <a:pt x="392" y="528"/>
                  </a:lnTo>
                  <a:lnTo>
                    <a:pt x="376" y="540"/>
                  </a:lnTo>
                  <a:lnTo>
                    <a:pt x="366" y="554"/>
                  </a:lnTo>
                  <a:lnTo>
                    <a:pt x="362" y="562"/>
                  </a:lnTo>
                  <a:lnTo>
                    <a:pt x="360" y="568"/>
                  </a:lnTo>
                  <a:lnTo>
                    <a:pt x="360" y="568"/>
                  </a:lnTo>
                  <a:lnTo>
                    <a:pt x="358" y="582"/>
                  </a:lnTo>
                  <a:lnTo>
                    <a:pt x="356" y="596"/>
                  </a:lnTo>
                  <a:lnTo>
                    <a:pt x="356" y="608"/>
                  </a:lnTo>
                  <a:lnTo>
                    <a:pt x="354" y="614"/>
                  </a:lnTo>
                  <a:lnTo>
                    <a:pt x="352" y="618"/>
                  </a:lnTo>
                  <a:lnTo>
                    <a:pt x="352" y="618"/>
                  </a:lnTo>
                  <a:lnTo>
                    <a:pt x="332" y="648"/>
                  </a:lnTo>
                  <a:lnTo>
                    <a:pt x="324" y="666"/>
                  </a:lnTo>
                  <a:lnTo>
                    <a:pt x="320" y="678"/>
                  </a:lnTo>
                  <a:lnTo>
                    <a:pt x="320" y="678"/>
                  </a:lnTo>
                  <a:lnTo>
                    <a:pt x="320" y="688"/>
                  </a:lnTo>
                  <a:lnTo>
                    <a:pt x="318" y="704"/>
                  </a:lnTo>
                  <a:lnTo>
                    <a:pt x="316" y="712"/>
                  </a:lnTo>
                  <a:lnTo>
                    <a:pt x="312" y="718"/>
                  </a:lnTo>
                  <a:lnTo>
                    <a:pt x="308" y="726"/>
                  </a:lnTo>
                  <a:lnTo>
                    <a:pt x="302" y="730"/>
                  </a:lnTo>
                  <a:lnTo>
                    <a:pt x="302" y="730"/>
                  </a:lnTo>
                  <a:lnTo>
                    <a:pt x="278" y="746"/>
                  </a:lnTo>
                  <a:lnTo>
                    <a:pt x="264" y="758"/>
                  </a:lnTo>
                  <a:lnTo>
                    <a:pt x="264" y="758"/>
                  </a:lnTo>
                  <a:lnTo>
                    <a:pt x="244" y="774"/>
                  </a:lnTo>
                  <a:lnTo>
                    <a:pt x="228" y="782"/>
                  </a:lnTo>
                  <a:lnTo>
                    <a:pt x="214" y="790"/>
                  </a:lnTo>
                  <a:lnTo>
                    <a:pt x="214" y="790"/>
                  </a:lnTo>
                  <a:lnTo>
                    <a:pt x="160" y="810"/>
                  </a:lnTo>
                  <a:lnTo>
                    <a:pt x="92" y="808"/>
                  </a:lnTo>
                  <a:lnTo>
                    <a:pt x="64" y="812"/>
                  </a:lnTo>
                  <a:lnTo>
                    <a:pt x="64" y="812"/>
                  </a:lnTo>
                  <a:lnTo>
                    <a:pt x="58" y="816"/>
                  </a:lnTo>
                  <a:lnTo>
                    <a:pt x="52" y="820"/>
                  </a:lnTo>
                  <a:lnTo>
                    <a:pt x="46" y="826"/>
                  </a:lnTo>
                  <a:lnTo>
                    <a:pt x="46" y="826"/>
                  </a:lnTo>
                  <a:lnTo>
                    <a:pt x="42" y="832"/>
                  </a:lnTo>
                  <a:lnTo>
                    <a:pt x="38" y="840"/>
                  </a:lnTo>
                  <a:lnTo>
                    <a:pt x="32" y="848"/>
                  </a:lnTo>
                  <a:lnTo>
                    <a:pt x="26" y="856"/>
                  </a:lnTo>
                  <a:lnTo>
                    <a:pt x="26" y="856"/>
                  </a:lnTo>
                  <a:lnTo>
                    <a:pt x="0" y="872"/>
                  </a:lnTo>
                  <a:lnTo>
                    <a:pt x="0" y="872"/>
                  </a:lnTo>
                  <a:lnTo>
                    <a:pt x="4" y="878"/>
                  </a:lnTo>
                  <a:lnTo>
                    <a:pt x="10" y="888"/>
                  </a:lnTo>
                  <a:lnTo>
                    <a:pt x="20" y="900"/>
                  </a:lnTo>
                  <a:lnTo>
                    <a:pt x="26" y="904"/>
                  </a:lnTo>
                  <a:lnTo>
                    <a:pt x="32" y="906"/>
                  </a:lnTo>
                  <a:lnTo>
                    <a:pt x="32" y="906"/>
                  </a:lnTo>
                  <a:lnTo>
                    <a:pt x="70" y="916"/>
                  </a:lnTo>
                  <a:lnTo>
                    <a:pt x="70" y="916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32" name="Freeform 1896">
              <a:extLst>
                <a:ext uri="{FF2B5EF4-FFF2-40B4-BE49-F238E27FC236}">
                  <a16:creationId xmlns:a16="http://schemas.microsoft.com/office/drawing/2014/main" id="{2820C628-79B2-FFA2-0061-4EB65D571A42}"/>
                </a:ext>
              </a:extLst>
            </p:cNvPr>
            <p:cNvSpPr>
              <a:spLocks/>
            </p:cNvSpPr>
            <p:nvPr/>
          </p:nvSpPr>
          <p:spPr bwMode="auto">
            <a:xfrm>
              <a:off x="5732946" y="4197221"/>
              <a:ext cx="850795" cy="841994"/>
            </a:xfrm>
            <a:custGeom>
              <a:avLst/>
              <a:gdLst/>
              <a:ahLst/>
              <a:cxnLst>
                <a:cxn ang="0">
                  <a:pos x="874" y="968"/>
                </a:cxn>
                <a:cxn ang="0">
                  <a:pos x="814" y="980"/>
                </a:cxn>
                <a:cxn ang="0">
                  <a:pos x="752" y="986"/>
                </a:cxn>
                <a:cxn ang="0">
                  <a:pos x="700" y="980"/>
                </a:cxn>
                <a:cxn ang="0">
                  <a:pos x="552" y="936"/>
                </a:cxn>
                <a:cxn ang="0">
                  <a:pos x="438" y="922"/>
                </a:cxn>
                <a:cxn ang="0">
                  <a:pos x="222" y="928"/>
                </a:cxn>
                <a:cxn ang="0">
                  <a:pos x="118" y="904"/>
                </a:cxn>
                <a:cxn ang="0">
                  <a:pos x="80" y="906"/>
                </a:cxn>
                <a:cxn ang="0">
                  <a:pos x="34" y="928"/>
                </a:cxn>
                <a:cxn ang="0">
                  <a:pos x="12" y="928"/>
                </a:cxn>
                <a:cxn ang="0">
                  <a:pos x="2" y="882"/>
                </a:cxn>
                <a:cxn ang="0">
                  <a:pos x="24" y="706"/>
                </a:cxn>
                <a:cxn ang="0">
                  <a:pos x="52" y="624"/>
                </a:cxn>
                <a:cxn ang="0">
                  <a:pos x="132" y="544"/>
                </a:cxn>
                <a:cxn ang="0">
                  <a:pos x="156" y="506"/>
                </a:cxn>
                <a:cxn ang="0">
                  <a:pos x="158" y="442"/>
                </a:cxn>
                <a:cxn ang="0">
                  <a:pos x="164" y="422"/>
                </a:cxn>
                <a:cxn ang="0">
                  <a:pos x="174" y="412"/>
                </a:cxn>
                <a:cxn ang="0">
                  <a:pos x="138" y="348"/>
                </a:cxn>
                <a:cxn ang="0">
                  <a:pos x="122" y="284"/>
                </a:cxn>
                <a:cxn ang="0">
                  <a:pos x="126" y="200"/>
                </a:cxn>
                <a:cxn ang="0">
                  <a:pos x="120" y="152"/>
                </a:cxn>
                <a:cxn ang="0">
                  <a:pos x="70" y="42"/>
                </a:cxn>
                <a:cxn ang="0">
                  <a:pos x="72" y="26"/>
                </a:cxn>
                <a:cxn ang="0">
                  <a:pos x="204" y="0"/>
                </a:cxn>
                <a:cxn ang="0">
                  <a:pos x="376" y="6"/>
                </a:cxn>
                <a:cxn ang="0">
                  <a:pos x="418" y="38"/>
                </a:cxn>
                <a:cxn ang="0">
                  <a:pos x="426" y="72"/>
                </a:cxn>
                <a:cxn ang="0">
                  <a:pos x="430" y="112"/>
                </a:cxn>
                <a:cxn ang="0">
                  <a:pos x="448" y="142"/>
                </a:cxn>
                <a:cxn ang="0">
                  <a:pos x="530" y="176"/>
                </a:cxn>
                <a:cxn ang="0">
                  <a:pos x="568" y="178"/>
                </a:cxn>
                <a:cxn ang="0">
                  <a:pos x="616" y="140"/>
                </a:cxn>
                <a:cxn ang="0">
                  <a:pos x="652" y="116"/>
                </a:cxn>
                <a:cxn ang="0">
                  <a:pos x="706" y="116"/>
                </a:cxn>
                <a:cxn ang="0">
                  <a:pos x="766" y="140"/>
                </a:cxn>
                <a:cxn ang="0">
                  <a:pos x="790" y="134"/>
                </a:cxn>
                <a:cxn ang="0">
                  <a:pos x="814" y="144"/>
                </a:cxn>
                <a:cxn ang="0">
                  <a:pos x="826" y="176"/>
                </a:cxn>
                <a:cxn ang="0">
                  <a:pos x="818" y="208"/>
                </a:cxn>
                <a:cxn ang="0">
                  <a:pos x="806" y="260"/>
                </a:cxn>
                <a:cxn ang="0">
                  <a:pos x="820" y="312"/>
                </a:cxn>
                <a:cxn ang="0">
                  <a:pos x="826" y="356"/>
                </a:cxn>
                <a:cxn ang="0">
                  <a:pos x="828" y="390"/>
                </a:cxn>
                <a:cxn ang="0">
                  <a:pos x="846" y="400"/>
                </a:cxn>
                <a:cxn ang="0">
                  <a:pos x="930" y="404"/>
                </a:cxn>
                <a:cxn ang="0">
                  <a:pos x="996" y="414"/>
                </a:cxn>
                <a:cxn ang="0">
                  <a:pos x="986" y="426"/>
                </a:cxn>
                <a:cxn ang="0">
                  <a:pos x="974" y="486"/>
                </a:cxn>
                <a:cxn ang="0">
                  <a:pos x="972" y="550"/>
                </a:cxn>
                <a:cxn ang="0">
                  <a:pos x="960" y="576"/>
                </a:cxn>
                <a:cxn ang="0">
                  <a:pos x="912" y="576"/>
                </a:cxn>
                <a:cxn ang="0">
                  <a:pos x="838" y="572"/>
                </a:cxn>
                <a:cxn ang="0">
                  <a:pos x="814" y="582"/>
                </a:cxn>
                <a:cxn ang="0">
                  <a:pos x="806" y="632"/>
                </a:cxn>
                <a:cxn ang="0">
                  <a:pos x="810" y="744"/>
                </a:cxn>
                <a:cxn ang="0">
                  <a:pos x="806" y="796"/>
                </a:cxn>
                <a:cxn ang="0">
                  <a:pos x="808" y="836"/>
                </a:cxn>
                <a:cxn ang="0">
                  <a:pos x="868" y="912"/>
                </a:cxn>
                <a:cxn ang="0">
                  <a:pos x="896" y="940"/>
                </a:cxn>
                <a:cxn ang="0">
                  <a:pos x="892" y="956"/>
                </a:cxn>
              </a:cxnLst>
              <a:rect l="0" t="0" r="r" b="b"/>
              <a:pathLst>
                <a:path w="998" h="988">
                  <a:moveTo>
                    <a:pt x="892" y="956"/>
                  </a:moveTo>
                  <a:lnTo>
                    <a:pt x="892" y="956"/>
                  </a:lnTo>
                  <a:lnTo>
                    <a:pt x="888" y="960"/>
                  </a:lnTo>
                  <a:lnTo>
                    <a:pt x="874" y="968"/>
                  </a:lnTo>
                  <a:lnTo>
                    <a:pt x="864" y="974"/>
                  </a:lnTo>
                  <a:lnTo>
                    <a:pt x="850" y="976"/>
                  </a:lnTo>
                  <a:lnTo>
                    <a:pt x="834" y="980"/>
                  </a:lnTo>
                  <a:lnTo>
                    <a:pt x="814" y="980"/>
                  </a:lnTo>
                  <a:lnTo>
                    <a:pt x="814" y="980"/>
                  </a:lnTo>
                  <a:lnTo>
                    <a:pt x="796" y="982"/>
                  </a:lnTo>
                  <a:lnTo>
                    <a:pt x="778" y="982"/>
                  </a:lnTo>
                  <a:lnTo>
                    <a:pt x="752" y="986"/>
                  </a:lnTo>
                  <a:lnTo>
                    <a:pt x="740" y="988"/>
                  </a:lnTo>
                  <a:lnTo>
                    <a:pt x="726" y="988"/>
                  </a:lnTo>
                  <a:lnTo>
                    <a:pt x="714" y="986"/>
                  </a:lnTo>
                  <a:lnTo>
                    <a:pt x="700" y="980"/>
                  </a:lnTo>
                  <a:lnTo>
                    <a:pt x="700" y="980"/>
                  </a:lnTo>
                  <a:lnTo>
                    <a:pt x="660" y="966"/>
                  </a:lnTo>
                  <a:lnTo>
                    <a:pt x="610" y="950"/>
                  </a:lnTo>
                  <a:lnTo>
                    <a:pt x="552" y="936"/>
                  </a:lnTo>
                  <a:lnTo>
                    <a:pt x="500" y="924"/>
                  </a:lnTo>
                  <a:lnTo>
                    <a:pt x="500" y="924"/>
                  </a:lnTo>
                  <a:lnTo>
                    <a:pt x="472" y="922"/>
                  </a:lnTo>
                  <a:lnTo>
                    <a:pt x="438" y="922"/>
                  </a:lnTo>
                  <a:lnTo>
                    <a:pt x="358" y="924"/>
                  </a:lnTo>
                  <a:lnTo>
                    <a:pt x="280" y="928"/>
                  </a:lnTo>
                  <a:lnTo>
                    <a:pt x="248" y="928"/>
                  </a:lnTo>
                  <a:lnTo>
                    <a:pt x="222" y="928"/>
                  </a:lnTo>
                  <a:lnTo>
                    <a:pt x="222" y="928"/>
                  </a:lnTo>
                  <a:lnTo>
                    <a:pt x="188" y="922"/>
                  </a:lnTo>
                  <a:lnTo>
                    <a:pt x="162" y="916"/>
                  </a:lnTo>
                  <a:lnTo>
                    <a:pt x="118" y="904"/>
                  </a:lnTo>
                  <a:lnTo>
                    <a:pt x="118" y="904"/>
                  </a:lnTo>
                  <a:lnTo>
                    <a:pt x="106" y="902"/>
                  </a:lnTo>
                  <a:lnTo>
                    <a:pt x="94" y="902"/>
                  </a:lnTo>
                  <a:lnTo>
                    <a:pt x="80" y="906"/>
                  </a:lnTo>
                  <a:lnTo>
                    <a:pt x="68" y="910"/>
                  </a:lnTo>
                  <a:lnTo>
                    <a:pt x="46" y="920"/>
                  </a:lnTo>
                  <a:lnTo>
                    <a:pt x="34" y="928"/>
                  </a:lnTo>
                  <a:lnTo>
                    <a:pt x="34" y="928"/>
                  </a:lnTo>
                  <a:lnTo>
                    <a:pt x="28" y="930"/>
                  </a:lnTo>
                  <a:lnTo>
                    <a:pt x="24" y="932"/>
                  </a:lnTo>
                  <a:lnTo>
                    <a:pt x="18" y="930"/>
                  </a:lnTo>
                  <a:lnTo>
                    <a:pt x="12" y="928"/>
                  </a:lnTo>
                  <a:lnTo>
                    <a:pt x="6" y="922"/>
                  </a:lnTo>
                  <a:lnTo>
                    <a:pt x="2" y="912"/>
                  </a:lnTo>
                  <a:lnTo>
                    <a:pt x="0" y="900"/>
                  </a:lnTo>
                  <a:lnTo>
                    <a:pt x="2" y="882"/>
                  </a:lnTo>
                  <a:lnTo>
                    <a:pt x="2" y="882"/>
                  </a:lnTo>
                  <a:lnTo>
                    <a:pt x="8" y="824"/>
                  </a:lnTo>
                  <a:lnTo>
                    <a:pt x="18" y="744"/>
                  </a:lnTo>
                  <a:lnTo>
                    <a:pt x="24" y="706"/>
                  </a:lnTo>
                  <a:lnTo>
                    <a:pt x="32" y="670"/>
                  </a:lnTo>
                  <a:lnTo>
                    <a:pt x="42" y="642"/>
                  </a:lnTo>
                  <a:lnTo>
                    <a:pt x="46" y="630"/>
                  </a:lnTo>
                  <a:lnTo>
                    <a:pt x="52" y="624"/>
                  </a:lnTo>
                  <a:lnTo>
                    <a:pt x="52" y="624"/>
                  </a:lnTo>
                  <a:lnTo>
                    <a:pt x="78" y="598"/>
                  </a:lnTo>
                  <a:lnTo>
                    <a:pt x="106" y="572"/>
                  </a:lnTo>
                  <a:lnTo>
                    <a:pt x="132" y="544"/>
                  </a:lnTo>
                  <a:lnTo>
                    <a:pt x="142" y="532"/>
                  </a:lnTo>
                  <a:lnTo>
                    <a:pt x="150" y="520"/>
                  </a:lnTo>
                  <a:lnTo>
                    <a:pt x="150" y="520"/>
                  </a:lnTo>
                  <a:lnTo>
                    <a:pt x="156" y="506"/>
                  </a:lnTo>
                  <a:lnTo>
                    <a:pt x="160" y="494"/>
                  </a:lnTo>
                  <a:lnTo>
                    <a:pt x="160" y="480"/>
                  </a:lnTo>
                  <a:lnTo>
                    <a:pt x="160" y="466"/>
                  </a:lnTo>
                  <a:lnTo>
                    <a:pt x="158" y="442"/>
                  </a:lnTo>
                  <a:lnTo>
                    <a:pt x="160" y="432"/>
                  </a:lnTo>
                  <a:lnTo>
                    <a:pt x="162" y="426"/>
                  </a:lnTo>
                  <a:lnTo>
                    <a:pt x="162" y="426"/>
                  </a:lnTo>
                  <a:lnTo>
                    <a:pt x="164" y="422"/>
                  </a:lnTo>
                  <a:lnTo>
                    <a:pt x="168" y="420"/>
                  </a:lnTo>
                  <a:lnTo>
                    <a:pt x="174" y="416"/>
                  </a:lnTo>
                  <a:lnTo>
                    <a:pt x="174" y="414"/>
                  </a:lnTo>
                  <a:lnTo>
                    <a:pt x="174" y="412"/>
                  </a:lnTo>
                  <a:lnTo>
                    <a:pt x="166" y="400"/>
                  </a:lnTo>
                  <a:lnTo>
                    <a:pt x="166" y="400"/>
                  </a:lnTo>
                  <a:lnTo>
                    <a:pt x="152" y="378"/>
                  </a:lnTo>
                  <a:lnTo>
                    <a:pt x="138" y="348"/>
                  </a:lnTo>
                  <a:lnTo>
                    <a:pt x="132" y="334"/>
                  </a:lnTo>
                  <a:lnTo>
                    <a:pt x="126" y="318"/>
                  </a:lnTo>
                  <a:lnTo>
                    <a:pt x="122" y="300"/>
                  </a:lnTo>
                  <a:lnTo>
                    <a:pt x="122" y="284"/>
                  </a:lnTo>
                  <a:lnTo>
                    <a:pt x="122" y="284"/>
                  </a:lnTo>
                  <a:lnTo>
                    <a:pt x="122" y="254"/>
                  </a:lnTo>
                  <a:lnTo>
                    <a:pt x="126" y="228"/>
                  </a:lnTo>
                  <a:lnTo>
                    <a:pt x="126" y="200"/>
                  </a:lnTo>
                  <a:lnTo>
                    <a:pt x="126" y="186"/>
                  </a:lnTo>
                  <a:lnTo>
                    <a:pt x="124" y="170"/>
                  </a:lnTo>
                  <a:lnTo>
                    <a:pt x="124" y="170"/>
                  </a:lnTo>
                  <a:lnTo>
                    <a:pt x="120" y="152"/>
                  </a:lnTo>
                  <a:lnTo>
                    <a:pt x="112" y="132"/>
                  </a:lnTo>
                  <a:lnTo>
                    <a:pt x="94" y="90"/>
                  </a:lnTo>
                  <a:lnTo>
                    <a:pt x="76" y="54"/>
                  </a:lnTo>
                  <a:lnTo>
                    <a:pt x="70" y="42"/>
                  </a:lnTo>
                  <a:lnTo>
                    <a:pt x="68" y="34"/>
                  </a:lnTo>
                  <a:lnTo>
                    <a:pt x="68" y="34"/>
                  </a:lnTo>
                  <a:lnTo>
                    <a:pt x="70" y="30"/>
                  </a:lnTo>
                  <a:lnTo>
                    <a:pt x="72" y="26"/>
                  </a:lnTo>
                  <a:lnTo>
                    <a:pt x="82" y="20"/>
                  </a:lnTo>
                  <a:lnTo>
                    <a:pt x="96" y="12"/>
                  </a:lnTo>
                  <a:lnTo>
                    <a:pt x="204" y="0"/>
                  </a:lnTo>
                  <a:lnTo>
                    <a:pt x="204" y="0"/>
                  </a:lnTo>
                  <a:lnTo>
                    <a:pt x="340" y="2"/>
                  </a:lnTo>
                  <a:lnTo>
                    <a:pt x="340" y="2"/>
                  </a:lnTo>
                  <a:lnTo>
                    <a:pt x="364" y="4"/>
                  </a:lnTo>
                  <a:lnTo>
                    <a:pt x="376" y="6"/>
                  </a:lnTo>
                  <a:lnTo>
                    <a:pt x="388" y="12"/>
                  </a:lnTo>
                  <a:lnTo>
                    <a:pt x="388" y="12"/>
                  </a:lnTo>
                  <a:lnTo>
                    <a:pt x="410" y="28"/>
                  </a:lnTo>
                  <a:lnTo>
                    <a:pt x="418" y="38"/>
                  </a:lnTo>
                  <a:lnTo>
                    <a:pt x="422" y="44"/>
                  </a:lnTo>
                  <a:lnTo>
                    <a:pt x="422" y="44"/>
                  </a:lnTo>
                  <a:lnTo>
                    <a:pt x="426" y="54"/>
                  </a:lnTo>
                  <a:lnTo>
                    <a:pt x="426" y="72"/>
                  </a:lnTo>
                  <a:lnTo>
                    <a:pt x="426" y="72"/>
                  </a:lnTo>
                  <a:lnTo>
                    <a:pt x="426" y="84"/>
                  </a:lnTo>
                  <a:lnTo>
                    <a:pt x="428" y="102"/>
                  </a:lnTo>
                  <a:lnTo>
                    <a:pt x="430" y="112"/>
                  </a:lnTo>
                  <a:lnTo>
                    <a:pt x="434" y="122"/>
                  </a:lnTo>
                  <a:lnTo>
                    <a:pt x="440" y="132"/>
                  </a:lnTo>
                  <a:lnTo>
                    <a:pt x="448" y="142"/>
                  </a:lnTo>
                  <a:lnTo>
                    <a:pt x="448" y="142"/>
                  </a:lnTo>
                  <a:lnTo>
                    <a:pt x="472" y="156"/>
                  </a:lnTo>
                  <a:lnTo>
                    <a:pt x="500" y="166"/>
                  </a:lnTo>
                  <a:lnTo>
                    <a:pt x="514" y="172"/>
                  </a:lnTo>
                  <a:lnTo>
                    <a:pt x="530" y="176"/>
                  </a:lnTo>
                  <a:lnTo>
                    <a:pt x="530" y="176"/>
                  </a:lnTo>
                  <a:lnTo>
                    <a:pt x="536" y="176"/>
                  </a:lnTo>
                  <a:lnTo>
                    <a:pt x="552" y="178"/>
                  </a:lnTo>
                  <a:lnTo>
                    <a:pt x="568" y="178"/>
                  </a:lnTo>
                  <a:lnTo>
                    <a:pt x="576" y="176"/>
                  </a:lnTo>
                  <a:lnTo>
                    <a:pt x="582" y="172"/>
                  </a:lnTo>
                  <a:lnTo>
                    <a:pt x="582" y="172"/>
                  </a:lnTo>
                  <a:lnTo>
                    <a:pt x="616" y="140"/>
                  </a:lnTo>
                  <a:lnTo>
                    <a:pt x="636" y="124"/>
                  </a:lnTo>
                  <a:lnTo>
                    <a:pt x="644" y="120"/>
                  </a:lnTo>
                  <a:lnTo>
                    <a:pt x="652" y="116"/>
                  </a:lnTo>
                  <a:lnTo>
                    <a:pt x="652" y="116"/>
                  </a:lnTo>
                  <a:lnTo>
                    <a:pt x="676" y="110"/>
                  </a:lnTo>
                  <a:lnTo>
                    <a:pt x="690" y="110"/>
                  </a:lnTo>
                  <a:lnTo>
                    <a:pt x="698" y="112"/>
                  </a:lnTo>
                  <a:lnTo>
                    <a:pt x="706" y="116"/>
                  </a:lnTo>
                  <a:lnTo>
                    <a:pt x="706" y="116"/>
                  </a:lnTo>
                  <a:lnTo>
                    <a:pt x="742" y="132"/>
                  </a:lnTo>
                  <a:lnTo>
                    <a:pt x="756" y="138"/>
                  </a:lnTo>
                  <a:lnTo>
                    <a:pt x="766" y="140"/>
                  </a:lnTo>
                  <a:lnTo>
                    <a:pt x="766" y="140"/>
                  </a:lnTo>
                  <a:lnTo>
                    <a:pt x="774" y="138"/>
                  </a:lnTo>
                  <a:lnTo>
                    <a:pt x="784" y="136"/>
                  </a:lnTo>
                  <a:lnTo>
                    <a:pt x="790" y="134"/>
                  </a:lnTo>
                  <a:lnTo>
                    <a:pt x="798" y="136"/>
                  </a:lnTo>
                  <a:lnTo>
                    <a:pt x="806" y="138"/>
                  </a:lnTo>
                  <a:lnTo>
                    <a:pt x="814" y="144"/>
                  </a:lnTo>
                  <a:lnTo>
                    <a:pt x="814" y="144"/>
                  </a:lnTo>
                  <a:lnTo>
                    <a:pt x="820" y="150"/>
                  </a:lnTo>
                  <a:lnTo>
                    <a:pt x="824" y="158"/>
                  </a:lnTo>
                  <a:lnTo>
                    <a:pt x="826" y="168"/>
                  </a:lnTo>
                  <a:lnTo>
                    <a:pt x="826" y="176"/>
                  </a:lnTo>
                  <a:lnTo>
                    <a:pt x="822" y="190"/>
                  </a:lnTo>
                  <a:lnTo>
                    <a:pt x="820" y="200"/>
                  </a:lnTo>
                  <a:lnTo>
                    <a:pt x="820" y="200"/>
                  </a:lnTo>
                  <a:lnTo>
                    <a:pt x="818" y="208"/>
                  </a:lnTo>
                  <a:lnTo>
                    <a:pt x="812" y="226"/>
                  </a:lnTo>
                  <a:lnTo>
                    <a:pt x="806" y="244"/>
                  </a:lnTo>
                  <a:lnTo>
                    <a:pt x="806" y="254"/>
                  </a:lnTo>
                  <a:lnTo>
                    <a:pt x="806" y="260"/>
                  </a:lnTo>
                  <a:lnTo>
                    <a:pt x="806" y="260"/>
                  </a:lnTo>
                  <a:lnTo>
                    <a:pt x="808" y="274"/>
                  </a:lnTo>
                  <a:lnTo>
                    <a:pt x="812" y="286"/>
                  </a:lnTo>
                  <a:lnTo>
                    <a:pt x="820" y="312"/>
                  </a:lnTo>
                  <a:lnTo>
                    <a:pt x="820" y="312"/>
                  </a:lnTo>
                  <a:lnTo>
                    <a:pt x="826" y="334"/>
                  </a:lnTo>
                  <a:lnTo>
                    <a:pt x="826" y="344"/>
                  </a:lnTo>
                  <a:lnTo>
                    <a:pt x="826" y="356"/>
                  </a:lnTo>
                  <a:lnTo>
                    <a:pt x="826" y="356"/>
                  </a:lnTo>
                  <a:lnTo>
                    <a:pt x="824" y="370"/>
                  </a:lnTo>
                  <a:lnTo>
                    <a:pt x="824" y="382"/>
                  </a:lnTo>
                  <a:lnTo>
                    <a:pt x="828" y="390"/>
                  </a:lnTo>
                  <a:lnTo>
                    <a:pt x="832" y="394"/>
                  </a:lnTo>
                  <a:lnTo>
                    <a:pt x="836" y="396"/>
                  </a:lnTo>
                  <a:lnTo>
                    <a:pt x="836" y="396"/>
                  </a:lnTo>
                  <a:lnTo>
                    <a:pt x="846" y="400"/>
                  </a:lnTo>
                  <a:lnTo>
                    <a:pt x="858" y="400"/>
                  </a:lnTo>
                  <a:lnTo>
                    <a:pt x="890" y="402"/>
                  </a:lnTo>
                  <a:lnTo>
                    <a:pt x="890" y="402"/>
                  </a:lnTo>
                  <a:lnTo>
                    <a:pt x="930" y="404"/>
                  </a:lnTo>
                  <a:lnTo>
                    <a:pt x="952" y="406"/>
                  </a:lnTo>
                  <a:lnTo>
                    <a:pt x="978" y="410"/>
                  </a:lnTo>
                  <a:lnTo>
                    <a:pt x="978" y="410"/>
                  </a:lnTo>
                  <a:lnTo>
                    <a:pt x="996" y="414"/>
                  </a:lnTo>
                  <a:lnTo>
                    <a:pt x="998" y="414"/>
                  </a:lnTo>
                  <a:lnTo>
                    <a:pt x="994" y="418"/>
                  </a:lnTo>
                  <a:lnTo>
                    <a:pt x="990" y="420"/>
                  </a:lnTo>
                  <a:lnTo>
                    <a:pt x="986" y="426"/>
                  </a:lnTo>
                  <a:lnTo>
                    <a:pt x="986" y="426"/>
                  </a:lnTo>
                  <a:lnTo>
                    <a:pt x="982" y="442"/>
                  </a:lnTo>
                  <a:lnTo>
                    <a:pt x="976" y="464"/>
                  </a:lnTo>
                  <a:lnTo>
                    <a:pt x="974" y="486"/>
                  </a:lnTo>
                  <a:lnTo>
                    <a:pt x="972" y="508"/>
                  </a:lnTo>
                  <a:lnTo>
                    <a:pt x="972" y="508"/>
                  </a:lnTo>
                  <a:lnTo>
                    <a:pt x="972" y="528"/>
                  </a:lnTo>
                  <a:lnTo>
                    <a:pt x="972" y="550"/>
                  </a:lnTo>
                  <a:lnTo>
                    <a:pt x="972" y="560"/>
                  </a:lnTo>
                  <a:lnTo>
                    <a:pt x="970" y="568"/>
                  </a:lnTo>
                  <a:lnTo>
                    <a:pt x="966" y="574"/>
                  </a:lnTo>
                  <a:lnTo>
                    <a:pt x="960" y="576"/>
                  </a:lnTo>
                  <a:lnTo>
                    <a:pt x="960" y="576"/>
                  </a:lnTo>
                  <a:lnTo>
                    <a:pt x="946" y="578"/>
                  </a:lnTo>
                  <a:lnTo>
                    <a:pt x="932" y="578"/>
                  </a:lnTo>
                  <a:lnTo>
                    <a:pt x="912" y="576"/>
                  </a:lnTo>
                  <a:lnTo>
                    <a:pt x="886" y="576"/>
                  </a:lnTo>
                  <a:lnTo>
                    <a:pt x="886" y="576"/>
                  </a:lnTo>
                  <a:lnTo>
                    <a:pt x="860" y="576"/>
                  </a:lnTo>
                  <a:lnTo>
                    <a:pt x="838" y="572"/>
                  </a:lnTo>
                  <a:lnTo>
                    <a:pt x="830" y="572"/>
                  </a:lnTo>
                  <a:lnTo>
                    <a:pt x="824" y="574"/>
                  </a:lnTo>
                  <a:lnTo>
                    <a:pt x="818" y="576"/>
                  </a:lnTo>
                  <a:lnTo>
                    <a:pt x="814" y="582"/>
                  </a:lnTo>
                  <a:lnTo>
                    <a:pt x="814" y="582"/>
                  </a:lnTo>
                  <a:lnTo>
                    <a:pt x="810" y="590"/>
                  </a:lnTo>
                  <a:lnTo>
                    <a:pt x="808" y="602"/>
                  </a:lnTo>
                  <a:lnTo>
                    <a:pt x="806" y="632"/>
                  </a:lnTo>
                  <a:lnTo>
                    <a:pt x="806" y="688"/>
                  </a:lnTo>
                  <a:lnTo>
                    <a:pt x="806" y="688"/>
                  </a:lnTo>
                  <a:lnTo>
                    <a:pt x="806" y="712"/>
                  </a:lnTo>
                  <a:lnTo>
                    <a:pt x="810" y="744"/>
                  </a:lnTo>
                  <a:lnTo>
                    <a:pt x="810" y="776"/>
                  </a:lnTo>
                  <a:lnTo>
                    <a:pt x="810" y="788"/>
                  </a:lnTo>
                  <a:lnTo>
                    <a:pt x="806" y="796"/>
                  </a:lnTo>
                  <a:lnTo>
                    <a:pt x="806" y="796"/>
                  </a:lnTo>
                  <a:lnTo>
                    <a:pt x="804" y="802"/>
                  </a:lnTo>
                  <a:lnTo>
                    <a:pt x="802" y="808"/>
                  </a:lnTo>
                  <a:lnTo>
                    <a:pt x="804" y="822"/>
                  </a:lnTo>
                  <a:lnTo>
                    <a:pt x="808" y="836"/>
                  </a:lnTo>
                  <a:lnTo>
                    <a:pt x="814" y="844"/>
                  </a:lnTo>
                  <a:lnTo>
                    <a:pt x="814" y="844"/>
                  </a:lnTo>
                  <a:lnTo>
                    <a:pt x="840" y="876"/>
                  </a:lnTo>
                  <a:lnTo>
                    <a:pt x="868" y="912"/>
                  </a:lnTo>
                  <a:lnTo>
                    <a:pt x="868" y="912"/>
                  </a:lnTo>
                  <a:lnTo>
                    <a:pt x="880" y="922"/>
                  </a:lnTo>
                  <a:lnTo>
                    <a:pt x="892" y="934"/>
                  </a:lnTo>
                  <a:lnTo>
                    <a:pt x="896" y="940"/>
                  </a:lnTo>
                  <a:lnTo>
                    <a:pt x="898" y="946"/>
                  </a:lnTo>
                  <a:lnTo>
                    <a:pt x="896" y="952"/>
                  </a:lnTo>
                  <a:lnTo>
                    <a:pt x="892" y="956"/>
                  </a:lnTo>
                  <a:lnTo>
                    <a:pt x="892" y="956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33" name="Freeform 1897">
              <a:extLst>
                <a:ext uri="{FF2B5EF4-FFF2-40B4-BE49-F238E27FC236}">
                  <a16:creationId xmlns:a16="http://schemas.microsoft.com/office/drawing/2014/main" id="{AD2D7EF6-7F4E-9E56-6EFC-4D3D75AE9A82}"/>
                </a:ext>
              </a:extLst>
            </p:cNvPr>
            <p:cNvSpPr>
              <a:spLocks/>
            </p:cNvSpPr>
            <p:nvPr/>
          </p:nvSpPr>
          <p:spPr bwMode="auto">
            <a:xfrm>
              <a:off x="5732946" y="4965870"/>
              <a:ext cx="891868" cy="847862"/>
            </a:xfrm>
            <a:custGeom>
              <a:avLst/>
              <a:gdLst/>
              <a:ahLst/>
              <a:cxnLst>
                <a:cxn ang="0">
                  <a:pos x="318" y="952"/>
                </a:cxn>
                <a:cxn ang="0">
                  <a:pos x="336" y="928"/>
                </a:cxn>
                <a:cxn ang="0">
                  <a:pos x="372" y="936"/>
                </a:cxn>
                <a:cxn ang="0">
                  <a:pos x="400" y="960"/>
                </a:cxn>
                <a:cxn ang="0">
                  <a:pos x="412" y="978"/>
                </a:cxn>
                <a:cxn ang="0">
                  <a:pos x="472" y="994"/>
                </a:cxn>
                <a:cxn ang="0">
                  <a:pos x="546" y="994"/>
                </a:cxn>
                <a:cxn ang="0">
                  <a:pos x="578" y="978"/>
                </a:cxn>
                <a:cxn ang="0">
                  <a:pos x="594" y="884"/>
                </a:cxn>
                <a:cxn ang="0">
                  <a:pos x="596" y="672"/>
                </a:cxn>
                <a:cxn ang="0">
                  <a:pos x="602" y="420"/>
                </a:cxn>
                <a:cxn ang="0">
                  <a:pos x="610" y="392"/>
                </a:cxn>
                <a:cxn ang="0">
                  <a:pos x="646" y="394"/>
                </a:cxn>
                <a:cxn ang="0">
                  <a:pos x="686" y="390"/>
                </a:cxn>
                <a:cxn ang="0">
                  <a:pos x="696" y="306"/>
                </a:cxn>
                <a:cxn ang="0">
                  <a:pos x="696" y="152"/>
                </a:cxn>
                <a:cxn ang="0">
                  <a:pos x="708" y="124"/>
                </a:cxn>
                <a:cxn ang="0">
                  <a:pos x="786" y="98"/>
                </a:cxn>
                <a:cxn ang="0">
                  <a:pos x="856" y="88"/>
                </a:cxn>
                <a:cxn ang="0">
                  <a:pos x="890" y="94"/>
                </a:cxn>
                <a:cxn ang="0">
                  <a:pos x="920" y="116"/>
                </a:cxn>
                <a:cxn ang="0">
                  <a:pos x="942" y="110"/>
                </a:cxn>
                <a:cxn ang="0">
                  <a:pos x="964" y="88"/>
                </a:cxn>
                <a:cxn ang="0">
                  <a:pos x="1006" y="76"/>
                </a:cxn>
                <a:cxn ang="0">
                  <a:pos x="1038" y="68"/>
                </a:cxn>
                <a:cxn ang="0">
                  <a:pos x="1042" y="52"/>
                </a:cxn>
                <a:cxn ang="0">
                  <a:pos x="982" y="42"/>
                </a:cxn>
                <a:cxn ang="0">
                  <a:pos x="958" y="40"/>
                </a:cxn>
                <a:cxn ang="0">
                  <a:pos x="932" y="46"/>
                </a:cxn>
                <a:cxn ang="0">
                  <a:pos x="900" y="50"/>
                </a:cxn>
                <a:cxn ang="0">
                  <a:pos x="872" y="68"/>
                </a:cxn>
                <a:cxn ang="0">
                  <a:pos x="822" y="78"/>
                </a:cxn>
                <a:cxn ang="0">
                  <a:pos x="758" y="84"/>
                </a:cxn>
                <a:cxn ang="0">
                  <a:pos x="696" y="78"/>
                </a:cxn>
                <a:cxn ang="0">
                  <a:pos x="594" y="44"/>
                </a:cxn>
                <a:cxn ang="0">
                  <a:pos x="420" y="18"/>
                </a:cxn>
                <a:cxn ang="0">
                  <a:pos x="322" y="26"/>
                </a:cxn>
                <a:cxn ang="0">
                  <a:pos x="192" y="20"/>
                </a:cxn>
                <a:cxn ang="0">
                  <a:pos x="124" y="2"/>
                </a:cxn>
                <a:cxn ang="0">
                  <a:pos x="76" y="4"/>
                </a:cxn>
                <a:cxn ang="0">
                  <a:pos x="30" y="26"/>
                </a:cxn>
                <a:cxn ang="0">
                  <a:pos x="22" y="40"/>
                </a:cxn>
                <a:cxn ang="0">
                  <a:pos x="2" y="74"/>
                </a:cxn>
                <a:cxn ang="0">
                  <a:pos x="4" y="102"/>
                </a:cxn>
                <a:cxn ang="0">
                  <a:pos x="22" y="144"/>
                </a:cxn>
                <a:cxn ang="0">
                  <a:pos x="74" y="196"/>
                </a:cxn>
                <a:cxn ang="0">
                  <a:pos x="86" y="224"/>
                </a:cxn>
                <a:cxn ang="0">
                  <a:pos x="102" y="278"/>
                </a:cxn>
                <a:cxn ang="0">
                  <a:pos x="136" y="340"/>
                </a:cxn>
                <a:cxn ang="0">
                  <a:pos x="172" y="402"/>
                </a:cxn>
                <a:cxn ang="0">
                  <a:pos x="188" y="472"/>
                </a:cxn>
                <a:cxn ang="0">
                  <a:pos x="186" y="538"/>
                </a:cxn>
                <a:cxn ang="0">
                  <a:pos x="222" y="684"/>
                </a:cxn>
                <a:cxn ang="0">
                  <a:pos x="242" y="762"/>
                </a:cxn>
                <a:cxn ang="0">
                  <a:pos x="244" y="852"/>
                </a:cxn>
                <a:cxn ang="0">
                  <a:pos x="258" y="914"/>
                </a:cxn>
                <a:cxn ang="0">
                  <a:pos x="300" y="966"/>
                </a:cxn>
                <a:cxn ang="0">
                  <a:pos x="318" y="978"/>
                </a:cxn>
              </a:cxnLst>
              <a:rect l="0" t="0" r="r" b="b"/>
              <a:pathLst>
                <a:path w="1046" h="994">
                  <a:moveTo>
                    <a:pt x="318" y="978"/>
                  </a:moveTo>
                  <a:lnTo>
                    <a:pt x="318" y="978"/>
                  </a:lnTo>
                  <a:lnTo>
                    <a:pt x="318" y="970"/>
                  </a:lnTo>
                  <a:lnTo>
                    <a:pt x="318" y="952"/>
                  </a:lnTo>
                  <a:lnTo>
                    <a:pt x="322" y="942"/>
                  </a:lnTo>
                  <a:lnTo>
                    <a:pt x="326" y="934"/>
                  </a:lnTo>
                  <a:lnTo>
                    <a:pt x="332" y="930"/>
                  </a:lnTo>
                  <a:lnTo>
                    <a:pt x="336" y="928"/>
                  </a:lnTo>
                  <a:lnTo>
                    <a:pt x="342" y="930"/>
                  </a:lnTo>
                  <a:lnTo>
                    <a:pt x="342" y="930"/>
                  </a:lnTo>
                  <a:lnTo>
                    <a:pt x="360" y="932"/>
                  </a:lnTo>
                  <a:lnTo>
                    <a:pt x="372" y="936"/>
                  </a:lnTo>
                  <a:lnTo>
                    <a:pt x="382" y="942"/>
                  </a:lnTo>
                  <a:lnTo>
                    <a:pt x="394" y="954"/>
                  </a:lnTo>
                  <a:lnTo>
                    <a:pt x="394" y="954"/>
                  </a:lnTo>
                  <a:lnTo>
                    <a:pt x="400" y="960"/>
                  </a:lnTo>
                  <a:lnTo>
                    <a:pt x="402" y="966"/>
                  </a:lnTo>
                  <a:lnTo>
                    <a:pt x="406" y="974"/>
                  </a:lnTo>
                  <a:lnTo>
                    <a:pt x="408" y="976"/>
                  </a:lnTo>
                  <a:lnTo>
                    <a:pt x="412" y="978"/>
                  </a:lnTo>
                  <a:lnTo>
                    <a:pt x="432" y="986"/>
                  </a:lnTo>
                  <a:lnTo>
                    <a:pt x="432" y="986"/>
                  </a:lnTo>
                  <a:lnTo>
                    <a:pt x="462" y="994"/>
                  </a:lnTo>
                  <a:lnTo>
                    <a:pt x="472" y="994"/>
                  </a:lnTo>
                  <a:lnTo>
                    <a:pt x="492" y="994"/>
                  </a:lnTo>
                  <a:lnTo>
                    <a:pt x="492" y="994"/>
                  </a:lnTo>
                  <a:lnTo>
                    <a:pt x="522" y="994"/>
                  </a:lnTo>
                  <a:lnTo>
                    <a:pt x="546" y="994"/>
                  </a:lnTo>
                  <a:lnTo>
                    <a:pt x="558" y="992"/>
                  </a:lnTo>
                  <a:lnTo>
                    <a:pt x="566" y="990"/>
                  </a:lnTo>
                  <a:lnTo>
                    <a:pt x="574" y="984"/>
                  </a:lnTo>
                  <a:lnTo>
                    <a:pt x="578" y="978"/>
                  </a:lnTo>
                  <a:lnTo>
                    <a:pt x="578" y="978"/>
                  </a:lnTo>
                  <a:lnTo>
                    <a:pt x="586" y="954"/>
                  </a:lnTo>
                  <a:lnTo>
                    <a:pt x="590" y="922"/>
                  </a:lnTo>
                  <a:lnTo>
                    <a:pt x="594" y="884"/>
                  </a:lnTo>
                  <a:lnTo>
                    <a:pt x="594" y="852"/>
                  </a:lnTo>
                  <a:lnTo>
                    <a:pt x="594" y="852"/>
                  </a:lnTo>
                  <a:lnTo>
                    <a:pt x="594" y="758"/>
                  </a:lnTo>
                  <a:lnTo>
                    <a:pt x="596" y="672"/>
                  </a:lnTo>
                  <a:lnTo>
                    <a:pt x="596" y="672"/>
                  </a:lnTo>
                  <a:lnTo>
                    <a:pt x="598" y="540"/>
                  </a:lnTo>
                  <a:lnTo>
                    <a:pt x="602" y="420"/>
                  </a:lnTo>
                  <a:lnTo>
                    <a:pt x="602" y="420"/>
                  </a:lnTo>
                  <a:lnTo>
                    <a:pt x="604" y="410"/>
                  </a:lnTo>
                  <a:lnTo>
                    <a:pt x="604" y="400"/>
                  </a:lnTo>
                  <a:lnTo>
                    <a:pt x="606" y="394"/>
                  </a:lnTo>
                  <a:lnTo>
                    <a:pt x="610" y="392"/>
                  </a:lnTo>
                  <a:lnTo>
                    <a:pt x="616" y="390"/>
                  </a:lnTo>
                  <a:lnTo>
                    <a:pt x="626" y="390"/>
                  </a:lnTo>
                  <a:lnTo>
                    <a:pt x="626" y="390"/>
                  </a:lnTo>
                  <a:lnTo>
                    <a:pt x="646" y="394"/>
                  </a:lnTo>
                  <a:lnTo>
                    <a:pt x="664" y="398"/>
                  </a:lnTo>
                  <a:lnTo>
                    <a:pt x="674" y="398"/>
                  </a:lnTo>
                  <a:lnTo>
                    <a:pt x="680" y="396"/>
                  </a:lnTo>
                  <a:lnTo>
                    <a:pt x="686" y="390"/>
                  </a:lnTo>
                  <a:lnTo>
                    <a:pt x="690" y="382"/>
                  </a:lnTo>
                  <a:lnTo>
                    <a:pt x="690" y="382"/>
                  </a:lnTo>
                  <a:lnTo>
                    <a:pt x="694" y="350"/>
                  </a:lnTo>
                  <a:lnTo>
                    <a:pt x="696" y="306"/>
                  </a:lnTo>
                  <a:lnTo>
                    <a:pt x="698" y="242"/>
                  </a:lnTo>
                  <a:lnTo>
                    <a:pt x="698" y="242"/>
                  </a:lnTo>
                  <a:lnTo>
                    <a:pt x="694" y="184"/>
                  </a:lnTo>
                  <a:lnTo>
                    <a:pt x="696" y="152"/>
                  </a:lnTo>
                  <a:lnTo>
                    <a:pt x="698" y="138"/>
                  </a:lnTo>
                  <a:lnTo>
                    <a:pt x="702" y="130"/>
                  </a:lnTo>
                  <a:lnTo>
                    <a:pt x="702" y="130"/>
                  </a:lnTo>
                  <a:lnTo>
                    <a:pt x="708" y="124"/>
                  </a:lnTo>
                  <a:lnTo>
                    <a:pt x="718" y="118"/>
                  </a:lnTo>
                  <a:lnTo>
                    <a:pt x="740" y="108"/>
                  </a:lnTo>
                  <a:lnTo>
                    <a:pt x="766" y="102"/>
                  </a:lnTo>
                  <a:lnTo>
                    <a:pt x="786" y="98"/>
                  </a:lnTo>
                  <a:lnTo>
                    <a:pt x="786" y="98"/>
                  </a:lnTo>
                  <a:lnTo>
                    <a:pt x="810" y="96"/>
                  </a:lnTo>
                  <a:lnTo>
                    <a:pt x="840" y="90"/>
                  </a:lnTo>
                  <a:lnTo>
                    <a:pt x="856" y="88"/>
                  </a:lnTo>
                  <a:lnTo>
                    <a:pt x="870" y="88"/>
                  </a:lnTo>
                  <a:lnTo>
                    <a:pt x="882" y="90"/>
                  </a:lnTo>
                  <a:lnTo>
                    <a:pt x="886" y="92"/>
                  </a:lnTo>
                  <a:lnTo>
                    <a:pt x="890" y="94"/>
                  </a:lnTo>
                  <a:lnTo>
                    <a:pt x="890" y="94"/>
                  </a:lnTo>
                  <a:lnTo>
                    <a:pt x="902" y="106"/>
                  </a:lnTo>
                  <a:lnTo>
                    <a:pt x="914" y="114"/>
                  </a:lnTo>
                  <a:lnTo>
                    <a:pt x="920" y="116"/>
                  </a:lnTo>
                  <a:lnTo>
                    <a:pt x="926" y="116"/>
                  </a:lnTo>
                  <a:lnTo>
                    <a:pt x="934" y="114"/>
                  </a:lnTo>
                  <a:lnTo>
                    <a:pt x="942" y="110"/>
                  </a:lnTo>
                  <a:lnTo>
                    <a:pt x="942" y="110"/>
                  </a:lnTo>
                  <a:lnTo>
                    <a:pt x="948" y="106"/>
                  </a:lnTo>
                  <a:lnTo>
                    <a:pt x="952" y="102"/>
                  </a:lnTo>
                  <a:lnTo>
                    <a:pt x="958" y="94"/>
                  </a:lnTo>
                  <a:lnTo>
                    <a:pt x="964" y="88"/>
                  </a:lnTo>
                  <a:lnTo>
                    <a:pt x="974" y="82"/>
                  </a:lnTo>
                  <a:lnTo>
                    <a:pt x="974" y="82"/>
                  </a:lnTo>
                  <a:lnTo>
                    <a:pt x="992" y="78"/>
                  </a:lnTo>
                  <a:lnTo>
                    <a:pt x="1006" y="76"/>
                  </a:lnTo>
                  <a:lnTo>
                    <a:pt x="1020" y="74"/>
                  </a:lnTo>
                  <a:lnTo>
                    <a:pt x="1030" y="72"/>
                  </a:lnTo>
                  <a:lnTo>
                    <a:pt x="1030" y="72"/>
                  </a:lnTo>
                  <a:lnTo>
                    <a:pt x="1038" y="68"/>
                  </a:lnTo>
                  <a:lnTo>
                    <a:pt x="1044" y="62"/>
                  </a:lnTo>
                  <a:lnTo>
                    <a:pt x="1046" y="56"/>
                  </a:lnTo>
                  <a:lnTo>
                    <a:pt x="1044" y="54"/>
                  </a:lnTo>
                  <a:lnTo>
                    <a:pt x="1042" y="52"/>
                  </a:lnTo>
                  <a:lnTo>
                    <a:pt x="1042" y="52"/>
                  </a:lnTo>
                  <a:lnTo>
                    <a:pt x="1032" y="48"/>
                  </a:lnTo>
                  <a:lnTo>
                    <a:pt x="1016" y="46"/>
                  </a:lnTo>
                  <a:lnTo>
                    <a:pt x="982" y="42"/>
                  </a:lnTo>
                  <a:lnTo>
                    <a:pt x="982" y="42"/>
                  </a:lnTo>
                  <a:lnTo>
                    <a:pt x="966" y="42"/>
                  </a:lnTo>
                  <a:lnTo>
                    <a:pt x="966" y="42"/>
                  </a:lnTo>
                  <a:lnTo>
                    <a:pt x="958" y="40"/>
                  </a:lnTo>
                  <a:lnTo>
                    <a:pt x="950" y="40"/>
                  </a:lnTo>
                  <a:lnTo>
                    <a:pt x="942" y="42"/>
                  </a:lnTo>
                  <a:lnTo>
                    <a:pt x="942" y="42"/>
                  </a:lnTo>
                  <a:lnTo>
                    <a:pt x="932" y="46"/>
                  </a:lnTo>
                  <a:lnTo>
                    <a:pt x="918" y="48"/>
                  </a:lnTo>
                  <a:lnTo>
                    <a:pt x="902" y="50"/>
                  </a:lnTo>
                  <a:lnTo>
                    <a:pt x="902" y="50"/>
                  </a:lnTo>
                  <a:lnTo>
                    <a:pt x="900" y="50"/>
                  </a:lnTo>
                  <a:lnTo>
                    <a:pt x="896" y="52"/>
                  </a:lnTo>
                  <a:lnTo>
                    <a:pt x="896" y="52"/>
                  </a:lnTo>
                  <a:lnTo>
                    <a:pt x="884" y="60"/>
                  </a:lnTo>
                  <a:lnTo>
                    <a:pt x="872" y="68"/>
                  </a:lnTo>
                  <a:lnTo>
                    <a:pt x="872" y="68"/>
                  </a:lnTo>
                  <a:lnTo>
                    <a:pt x="852" y="74"/>
                  </a:lnTo>
                  <a:lnTo>
                    <a:pt x="836" y="76"/>
                  </a:lnTo>
                  <a:lnTo>
                    <a:pt x="822" y="78"/>
                  </a:lnTo>
                  <a:lnTo>
                    <a:pt x="822" y="78"/>
                  </a:lnTo>
                  <a:lnTo>
                    <a:pt x="790" y="80"/>
                  </a:lnTo>
                  <a:lnTo>
                    <a:pt x="758" y="84"/>
                  </a:lnTo>
                  <a:lnTo>
                    <a:pt x="758" y="84"/>
                  </a:lnTo>
                  <a:lnTo>
                    <a:pt x="742" y="86"/>
                  </a:lnTo>
                  <a:lnTo>
                    <a:pt x="726" y="84"/>
                  </a:lnTo>
                  <a:lnTo>
                    <a:pt x="708" y="82"/>
                  </a:lnTo>
                  <a:lnTo>
                    <a:pt x="696" y="78"/>
                  </a:lnTo>
                  <a:lnTo>
                    <a:pt x="696" y="78"/>
                  </a:lnTo>
                  <a:lnTo>
                    <a:pt x="676" y="70"/>
                  </a:lnTo>
                  <a:lnTo>
                    <a:pt x="642" y="58"/>
                  </a:lnTo>
                  <a:lnTo>
                    <a:pt x="594" y="44"/>
                  </a:lnTo>
                  <a:lnTo>
                    <a:pt x="508" y="24"/>
                  </a:lnTo>
                  <a:lnTo>
                    <a:pt x="508" y="24"/>
                  </a:lnTo>
                  <a:lnTo>
                    <a:pt x="464" y="20"/>
                  </a:lnTo>
                  <a:lnTo>
                    <a:pt x="420" y="18"/>
                  </a:lnTo>
                  <a:lnTo>
                    <a:pt x="396" y="20"/>
                  </a:lnTo>
                  <a:lnTo>
                    <a:pt x="372" y="22"/>
                  </a:lnTo>
                  <a:lnTo>
                    <a:pt x="372" y="22"/>
                  </a:lnTo>
                  <a:lnTo>
                    <a:pt x="322" y="26"/>
                  </a:lnTo>
                  <a:lnTo>
                    <a:pt x="276" y="26"/>
                  </a:lnTo>
                  <a:lnTo>
                    <a:pt x="228" y="26"/>
                  </a:lnTo>
                  <a:lnTo>
                    <a:pt x="228" y="26"/>
                  </a:lnTo>
                  <a:lnTo>
                    <a:pt x="192" y="20"/>
                  </a:lnTo>
                  <a:lnTo>
                    <a:pt x="162" y="14"/>
                  </a:lnTo>
                  <a:lnTo>
                    <a:pt x="134" y="6"/>
                  </a:lnTo>
                  <a:lnTo>
                    <a:pt x="134" y="6"/>
                  </a:lnTo>
                  <a:lnTo>
                    <a:pt x="124" y="2"/>
                  </a:lnTo>
                  <a:lnTo>
                    <a:pt x="114" y="0"/>
                  </a:lnTo>
                  <a:lnTo>
                    <a:pt x="96" y="0"/>
                  </a:lnTo>
                  <a:lnTo>
                    <a:pt x="82" y="2"/>
                  </a:lnTo>
                  <a:lnTo>
                    <a:pt x="76" y="4"/>
                  </a:lnTo>
                  <a:lnTo>
                    <a:pt x="76" y="4"/>
                  </a:lnTo>
                  <a:lnTo>
                    <a:pt x="50" y="16"/>
                  </a:lnTo>
                  <a:lnTo>
                    <a:pt x="30" y="26"/>
                  </a:lnTo>
                  <a:lnTo>
                    <a:pt x="30" y="26"/>
                  </a:lnTo>
                  <a:lnTo>
                    <a:pt x="30" y="28"/>
                  </a:lnTo>
                  <a:lnTo>
                    <a:pt x="30" y="28"/>
                  </a:lnTo>
                  <a:lnTo>
                    <a:pt x="28" y="32"/>
                  </a:lnTo>
                  <a:lnTo>
                    <a:pt x="22" y="40"/>
                  </a:lnTo>
                  <a:lnTo>
                    <a:pt x="22" y="40"/>
                  </a:lnTo>
                  <a:lnTo>
                    <a:pt x="12" y="50"/>
                  </a:lnTo>
                  <a:lnTo>
                    <a:pt x="6" y="62"/>
                  </a:lnTo>
                  <a:lnTo>
                    <a:pt x="2" y="74"/>
                  </a:lnTo>
                  <a:lnTo>
                    <a:pt x="0" y="80"/>
                  </a:lnTo>
                  <a:lnTo>
                    <a:pt x="2" y="88"/>
                  </a:lnTo>
                  <a:lnTo>
                    <a:pt x="2" y="88"/>
                  </a:lnTo>
                  <a:lnTo>
                    <a:pt x="4" y="102"/>
                  </a:lnTo>
                  <a:lnTo>
                    <a:pt x="8" y="116"/>
                  </a:lnTo>
                  <a:lnTo>
                    <a:pt x="10" y="126"/>
                  </a:lnTo>
                  <a:lnTo>
                    <a:pt x="14" y="134"/>
                  </a:lnTo>
                  <a:lnTo>
                    <a:pt x="22" y="144"/>
                  </a:lnTo>
                  <a:lnTo>
                    <a:pt x="30" y="152"/>
                  </a:lnTo>
                  <a:lnTo>
                    <a:pt x="30" y="152"/>
                  </a:lnTo>
                  <a:lnTo>
                    <a:pt x="64" y="184"/>
                  </a:lnTo>
                  <a:lnTo>
                    <a:pt x="74" y="196"/>
                  </a:lnTo>
                  <a:lnTo>
                    <a:pt x="78" y="202"/>
                  </a:lnTo>
                  <a:lnTo>
                    <a:pt x="80" y="210"/>
                  </a:lnTo>
                  <a:lnTo>
                    <a:pt x="80" y="210"/>
                  </a:lnTo>
                  <a:lnTo>
                    <a:pt x="86" y="224"/>
                  </a:lnTo>
                  <a:lnTo>
                    <a:pt x="92" y="242"/>
                  </a:lnTo>
                  <a:lnTo>
                    <a:pt x="98" y="258"/>
                  </a:lnTo>
                  <a:lnTo>
                    <a:pt x="102" y="278"/>
                  </a:lnTo>
                  <a:lnTo>
                    <a:pt x="102" y="278"/>
                  </a:lnTo>
                  <a:lnTo>
                    <a:pt x="104" y="288"/>
                  </a:lnTo>
                  <a:lnTo>
                    <a:pt x="106" y="296"/>
                  </a:lnTo>
                  <a:lnTo>
                    <a:pt x="114" y="310"/>
                  </a:lnTo>
                  <a:lnTo>
                    <a:pt x="136" y="340"/>
                  </a:lnTo>
                  <a:lnTo>
                    <a:pt x="136" y="340"/>
                  </a:lnTo>
                  <a:lnTo>
                    <a:pt x="148" y="358"/>
                  </a:lnTo>
                  <a:lnTo>
                    <a:pt x="162" y="380"/>
                  </a:lnTo>
                  <a:lnTo>
                    <a:pt x="172" y="402"/>
                  </a:lnTo>
                  <a:lnTo>
                    <a:pt x="180" y="420"/>
                  </a:lnTo>
                  <a:lnTo>
                    <a:pt x="180" y="420"/>
                  </a:lnTo>
                  <a:lnTo>
                    <a:pt x="186" y="444"/>
                  </a:lnTo>
                  <a:lnTo>
                    <a:pt x="188" y="472"/>
                  </a:lnTo>
                  <a:lnTo>
                    <a:pt x="188" y="500"/>
                  </a:lnTo>
                  <a:lnTo>
                    <a:pt x="186" y="524"/>
                  </a:lnTo>
                  <a:lnTo>
                    <a:pt x="186" y="524"/>
                  </a:lnTo>
                  <a:lnTo>
                    <a:pt x="186" y="538"/>
                  </a:lnTo>
                  <a:lnTo>
                    <a:pt x="188" y="558"/>
                  </a:lnTo>
                  <a:lnTo>
                    <a:pt x="198" y="606"/>
                  </a:lnTo>
                  <a:lnTo>
                    <a:pt x="212" y="654"/>
                  </a:lnTo>
                  <a:lnTo>
                    <a:pt x="222" y="684"/>
                  </a:lnTo>
                  <a:lnTo>
                    <a:pt x="222" y="684"/>
                  </a:lnTo>
                  <a:lnTo>
                    <a:pt x="228" y="702"/>
                  </a:lnTo>
                  <a:lnTo>
                    <a:pt x="236" y="728"/>
                  </a:lnTo>
                  <a:lnTo>
                    <a:pt x="242" y="762"/>
                  </a:lnTo>
                  <a:lnTo>
                    <a:pt x="242" y="784"/>
                  </a:lnTo>
                  <a:lnTo>
                    <a:pt x="242" y="806"/>
                  </a:lnTo>
                  <a:lnTo>
                    <a:pt x="242" y="806"/>
                  </a:lnTo>
                  <a:lnTo>
                    <a:pt x="244" y="852"/>
                  </a:lnTo>
                  <a:lnTo>
                    <a:pt x="246" y="870"/>
                  </a:lnTo>
                  <a:lnTo>
                    <a:pt x="248" y="886"/>
                  </a:lnTo>
                  <a:lnTo>
                    <a:pt x="252" y="902"/>
                  </a:lnTo>
                  <a:lnTo>
                    <a:pt x="258" y="914"/>
                  </a:lnTo>
                  <a:lnTo>
                    <a:pt x="264" y="926"/>
                  </a:lnTo>
                  <a:lnTo>
                    <a:pt x="272" y="936"/>
                  </a:lnTo>
                  <a:lnTo>
                    <a:pt x="272" y="936"/>
                  </a:lnTo>
                  <a:lnTo>
                    <a:pt x="300" y="966"/>
                  </a:lnTo>
                  <a:lnTo>
                    <a:pt x="310" y="974"/>
                  </a:lnTo>
                  <a:lnTo>
                    <a:pt x="314" y="976"/>
                  </a:lnTo>
                  <a:lnTo>
                    <a:pt x="318" y="978"/>
                  </a:lnTo>
                  <a:lnTo>
                    <a:pt x="318" y="978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34" name="Freeform 1898">
              <a:extLst>
                <a:ext uri="{FF2B5EF4-FFF2-40B4-BE49-F238E27FC236}">
                  <a16:creationId xmlns:a16="http://schemas.microsoft.com/office/drawing/2014/main" id="{7CC9AF64-A04D-68C4-4E3F-BB15EC9B002E}"/>
                </a:ext>
              </a:extLst>
            </p:cNvPr>
            <p:cNvSpPr>
              <a:spLocks/>
            </p:cNvSpPr>
            <p:nvPr/>
          </p:nvSpPr>
          <p:spPr bwMode="auto">
            <a:xfrm>
              <a:off x="6002853" y="5326724"/>
              <a:ext cx="1107501" cy="978415"/>
            </a:xfrm>
            <a:custGeom>
              <a:avLst/>
              <a:gdLst/>
              <a:ahLst/>
              <a:cxnLst>
                <a:cxn ang="0">
                  <a:pos x="1298" y="408"/>
                </a:cxn>
                <a:cxn ang="0">
                  <a:pos x="1252" y="528"/>
                </a:cxn>
                <a:cxn ang="0">
                  <a:pos x="1188" y="614"/>
                </a:cxn>
                <a:cxn ang="0">
                  <a:pos x="1060" y="772"/>
                </a:cxn>
                <a:cxn ang="0">
                  <a:pos x="946" y="866"/>
                </a:cxn>
                <a:cxn ang="0">
                  <a:pos x="888" y="940"/>
                </a:cxn>
                <a:cxn ang="0">
                  <a:pos x="774" y="1032"/>
                </a:cxn>
                <a:cxn ang="0">
                  <a:pos x="720" y="1038"/>
                </a:cxn>
                <a:cxn ang="0">
                  <a:pos x="628" y="1050"/>
                </a:cxn>
                <a:cxn ang="0">
                  <a:pos x="602" y="1056"/>
                </a:cxn>
                <a:cxn ang="0">
                  <a:pos x="560" y="1072"/>
                </a:cxn>
                <a:cxn ang="0">
                  <a:pos x="492" y="1062"/>
                </a:cxn>
                <a:cxn ang="0">
                  <a:pos x="394" y="1070"/>
                </a:cxn>
                <a:cxn ang="0">
                  <a:pos x="352" y="1106"/>
                </a:cxn>
                <a:cxn ang="0">
                  <a:pos x="322" y="1110"/>
                </a:cxn>
                <a:cxn ang="0">
                  <a:pos x="302" y="1144"/>
                </a:cxn>
                <a:cxn ang="0">
                  <a:pos x="232" y="1126"/>
                </a:cxn>
                <a:cxn ang="0">
                  <a:pos x="196" y="1096"/>
                </a:cxn>
                <a:cxn ang="0">
                  <a:pos x="152" y="1070"/>
                </a:cxn>
                <a:cxn ang="0">
                  <a:pos x="140" y="1046"/>
                </a:cxn>
                <a:cxn ang="0">
                  <a:pos x="138" y="1006"/>
                </a:cxn>
                <a:cxn ang="0">
                  <a:pos x="102" y="958"/>
                </a:cxn>
                <a:cxn ang="0">
                  <a:pos x="106" y="920"/>
                </a:cxn>
                <a:cxn ang="0">
                  <a:pos x="134" y="850"/>
                </a:cxn>
                <a:cxn ang="0">
                  <a:pos x="114" y="796"/>
                </a:cxn>
                <a:cxn ang="0">
                  <a:pos x="54" y="704"/>
                </a:cxn>
                <a:cxn ang="0">
                  <a:pos x="32" y="616"/>
                </a:cxn>
                <a:cxn ang="0">
                  <a:pos x="14" y="574"/>
                </a:cxn>
                <a:cxn ang="0">
                  <a:pos x="0" y="556"/>
                </a:cxn>
                <a:cxn ang="0">
                  <a:pos x="4" y="518"/>
                </a:cxn>
                <a:cxn ang="0">
                  <a:pos x="46" y="510"/>
                </a:cxn>
                <a:cxn ang="0">
                  <a:pos x="86" y="544"/>
                </a:cxn>
                <a:cxn ang="0">
                  <a:pos x="146" y="572"/>
                </a:cxn>
                <a:cxn ang="0">
                  <a:pos x="258" y="558"/>
                </a:cxn>
                <a:cxn ang="0">
                  <a:pos x="278" y="440"/>
                </a:cxn>
                <a:cxn ang="0">
                  <a:pos x="326" y="234"/>
                </a:cxn>
                <a:cxn ang="0">
                  <a:pos x="354" y="278"/>
                </a:cxn>
                <a:cxn ang="0">
                  <a:pos x="356" y="390"/>
                </a:cxn>
                <a:cxn ang="0">
                  <a:pos x="396" y="432"/>
                </a:cxn>
                <a:cxn ang="0">
                  <a:pos x="470" y="382"/>
                </a:cxn>
                <a:cxn ang="0">
                  <a:pos x="536" y="288"/>
                </a:cxn>
                <a:cxn ang="0">
                  <a:pos x="576" y="296"/>
                </a:cxn>
                <a:cxn ang="0">
                  <a:pos x="636" y="320"/>
                </a:cxn>
                <a:cxn ang="0">
                  <a:pos x="732" y="306"/>
                </a:cxn>
                <a:cxn ang="0">
                  <a:pos x="770" y="238"/>
                </a:cxn>
                <a:cxn ang="0">
                  <a:pos x="810" y="198"/>
                </a:cxn>
                <a:cxn ang="0">
                  <a:pos x="912" y="96"/>
                </a:cxn>
                <a:cxn ang="0">
                  <a:pos x="996" y="32"/>
                </a:cxn>
                <a:cxn ang="0">
                  <a:pos x="1040" y="2"/>
                </a:cxn>
                <a:cxn ang="0">
                  <a:pos x="1172" y="38"/>
                </a:cxn>
                <a:cxn ang="0">
                  <a:pos x="1220" y="90"/>
                </a:cxn>
                <a:cxn ang="0">
                  <a:pos x="1244" y="160"/>
                </a:cxn>
                <a:cxn ang="0">
                  <a:pos x="1248" y="220"/>
                </a:cxn>
                <a:cxn ang="0">
                  <a:pos x="1224" y="292"/>
                </a:cxn>
                <a:cxn ang="0">
                  <a:pos x="1234" y="326"/>
                </a:cxn>
              </a:cxnLst>
              <a:rect l="0" t="0" r="r" b="b"/>
              <a:pathLst>
                <a:path w="1298" h="1148">
                  <a:moveTo>
                    <a:pt x="1274" y="366"/>
                  </a:moveTo>
                  <a:lnTo>
                    <a:pt x="1274" y="366"/>
                  </a:lnTo>
                  <a:lnTo>
                    <a:pt x="1280" y="372"/>
                  </a:lnTo>
                  <a:lnTo>
                    <a:pt x="1290" y="388"/>
                  </a:lnTo>
                  <a:lnTo>
                    <a:pt x="1294" y="398"/>
                  </a:lnTo>
                  <a:lnTo>
                    <a:pt x="1298" y="408"/>
                  </a:lnTo>
                  <a:lnTo>
                    <a:pt x="1298" y="420"/>
                  </a:lnTo>
                  <a:lnTo>
                    <a:pt x="1294" y="430"/>
                  </a:lnTo>
                  <a:lnTo>
                    <a:pt x="1294" y="430"/>
                  </a:lnTo>
                  <a:lnTo>
                    <a:pt x="1280" y="462"/>
                  </a:lnTo>
                  <a:lnTo>
                    <a:pt x="1262" y="504"/>
                  </a:lnTo>
                  <a:lnTo>
                    <a:pt x="1252" y="528"/>
                  </a:lnTo>
                  <a:lnTo>
                    <a:pt x="1242" y="548"/>
                  </a:lnTo>
                  <a:lnTo>
                    <a:pt x="1230" y="568"/>
                  </a:lnTo>
                  <a:lnTo>
                    <a:pt x="1220" y="582"/>
                  </a:lnTo>
                  <a:lnTo>
                    <a:pt x="1220" y="582"/>
                  </a:lnTo>
                  <a:lnTo>
                    <a:pt x="1188" y="614"/>
                  </a:lnTo>
                  <a:lnTo>
                    <a:pt x="1188" y="614"/>
                  </a:lnTo>
                  <a:lnTo>
                    <a:pt x="1160" y="656"/>
                  </a:lnTo>
                  <a:lnTo>
                    <a:pt x="1130" y="696"/>
                  </a:lnTo>
                  <a:lnTo>
                    <a:pt x="1096" y="736"/>
                  </a:lnTo>
                  <a:lnTo>
                    <a:pt x="1096" y="736"/>
                  </a:lnTo>
                  <a:lnTo>
                    <a:pt x="1078" y="754"/>
                  </a:lnTo>
                  <a:lnTo>
                    <a:pt x="1060" y="772"/>
                  </a:lnTo>
                  <a:lnTo>
                    <a:pt x="1022" y="800"/>
                  </a:lnTo>
                  <a:lnTo>
                    <a:pt x="988" y="826"/>
                  </a:lnTo>
                  <a:lnTo>
                    <a:pt x="960" y="848"/>
                  </a:lnTo>
                  <a:lnTo>
                    <a:pt x="960" y="848"/>
                  </a:lnTo>
                  <a:lnTo>
                    <a:pt x="952" y="858"/>
                  </a:lnTo>
                  <a:lnTo>
                    <a:pt x="946" y="866"/>
                  </a:lnTo>
                  <a:lnTo>
                    <a:pt x="940" y="878"/>
                  </a:lnTo>
                  <a:lnTo>
                    <a:pt x="932" y="892"/>
                  </a:lnTo>
                  <a:lnTo>
                    <a:pt x="926" y="900"/>
                  </a:lnTo>
                  <a:lnTo>
                    <a:pt x="916" y="912"/>
                  </a:lnTo>
                  <a:lnTo>
                    <a:pt x="916" y="912"/>
                  </a:lnTo>
                  <a:lnTo>
                    <a:pt x="888" y="940"/>
                  </a:lnTo>
                  <a:lnTo>
                    <a:pt x="862" y="966"/>
                  </a:lnTo>
                  <a:lnTo>
                    <a:pt x="834" y="988"/>
                  </a:lnTo>
                  <a:lnTo>
                    <a:pt x="808" y="1008"/>
                  </a:lnTo>
                  <a:lnTo>
                    <a:pt x="808" y="1008"/>
                  </a:lnTo>
                  <a:lnTo>
                    <a:pt x="788" y="1022"/>
                  </a:lnTo>
                  <a:lnTo>
                    <a:pt x="774" y="1032"/>
                  </a:lnTo>
                  <a:lnTo>
                    <a:pt x="768" y="1034"/>
                  </a:lnTo>
                  <a:lnTo>
                    <a:pt x="762" y="1036"/>
                  </a:lnTo>
                  <a:lnTo>
                    <a:pt x="744" y="1036"/>
                  </a:lnTo>
                  <a:lnTo>
                    <a:pt x="744" y="1036"/>
                  </a:lnTo>
                  <a:lnTo>
                    <a:pt x="732" y="1036"/>
                  </a:lnTo>
                  <a:lnTo>
                    <a:pt x="720" y="1038"/>
                  </a:lnTo>
                  <a:lnTo>
                    <a:pt x="690" y="1044"/>
                  </a:lnTo>
                  <a:lnTo>
                    <a:pt x="648" y="1056"/>
                  </a:lnTo>
                  <a:lnTo>
                    <a:pt x="648" y="1056"/>
                  </a:lnTo>
                  <a:lnTo>
                    <a:pt x="644" y="1056"/>
                  </a:lnTo>
                  <a:lnTo>
                    <a:pt x="638" y="1054"/>
                  </a:lnTo>
                  <a:lnTo>
                    <a:pt x="628" y="1050"/>
                  </a:lnTo>
                  <a:lnTo>
                    <a:pt x="624" y="1046"/>
                  </a:lnTo>
                  <a:lnTo>
                    <a:pt x="618" y="1046"/>
                  </a:lnTo>
                  <a:lnTo>
                    <a:pt x="612" y="1046"/>
                  </a:lnTo>
                  <a:lnTo>
                    <a:pt x="608" y="1050"/>
                  </a:lnTo>
                  <a:lnTo>
                    <a:pt x="608" y="1050"/>
                  </a:lnTo>
                  <a:lnTo>
                    <a:pt x="602" y="1056"/>
                  </a:lnTo>
                  <a:lnTo>
                    <a:pt x="600" y="1062"/>
                  </a:lnTo>
                  <a:lnTo>
                    <a:pt x="592" y="1072"/>
                  </a:lnTo>
                  <a:lnTo>
                    <a:pt x="588" y="1076"/>
                  </a:lnTo>
                  <a:lnTo>
                    <a:pt x="582" y="1078"/>
                  </a:lnTo>
                  <a:lnTo>
                    <a:pt x="572" y="1076"/>
                  </a:lnTo>
                  <a:lnTo>
                    <a:pt x="560" y="1072"/>
                  </a:lnTo>
                  <a:lnTo>
                    <a:pt x="560" y="1072"/>
                  </a:lnTo>
                  <a:lnTo>
                    <a:pt x="538" y="1064"/>
                  </a:lnTo>
                  <a:lnTo>
                    <a:pt x="522" y="1060"/>
                  </a:lnTo>
                  <a:lnTo>
                    <a:pt x="508" y="1060"/>
                  </a:lnTo>
                  <a:lnTo>
                    <a:pt x="492" y="1062"/>
                  </a:lnTo>
                  <a:lnTo>
                    <a:pt x="492" y="1062"/>
                  </a:lnTo>
                  <a:lnTo>
                    <a:pt x="476" y="1066"/>
                  </a:lnTo>
                  <a:lnTo>
                    <a:pt x="462" y="1066"/>
                  </a:lnTo>
                  <a:lnTo>
                    <a:pt x="432" y="1066"/>
                  </a:lnTo>
                  <a:lnTo>
                    <a:pt x="432" y="1066"/>
                  </a:lnTo>
                  <a:lnTo>
                    <a:pt x="414" y="1066"/>
                  </a:lnTo>
                  <a:lnTo>
                    <a:pt x="394" y="1070"/>
                  </a:lnTo>
                  <a:lnTo>
                    <a:pt x="378" y="1076"/>
                  </a:lnTo>
                  <a:lnTo>
                    <a:pt x="370" y="1080"/>
                  </a:lnTo>
                  <a:lnTo>
                    <a:pt x="370" y="1080"/>
                  </a:lnTo>
                  <a:lnTo>
                    <a:pt x="366" y="1088"/>
                  </a:lnTo>
                  <a:lnTo>
                    <a:pt x="360" y="1098"/>
                  </a:lnTo>
                  <a:lnTo>
                    <a:pt x="352" y="1106"/>
                  </a:lnTo>
                  <a:lnTo>
                    <a:pt x="348" y="1110"/>
                  </a:lnTo>
                  <a:lnTo>
                    <a:pt x="342" y="1112"/>
                  </a:lnTo>
                  <a:lnTo>
                    <a:pt x="342" y="1112"/>
                  </a:lnTo>
                  <a:lnTo>
                    <a:pt x="332" y="1110"/>
                  </a:lnTo>
                  <a:lnTo>
                    <a:pt x="326" y="1108"/>
                  </a:lnTo>
                  <a:lnTo>
                    <a:pt x="322" y="1110"/>
                  </a:lnTo>
                  <a:lnTo>
                    <a:pt x="314" y="1116"/>
                  </a:lnTo>
                  <a:lnTo>
                    <a:pt x="314" y="1116"/>
                  </a:lnTo>
                  <a:lnTo>
                    <a:pt x="310" y="1122"/>
                  </a:lnTo>
                  <a:lnTo>
                    <a:pt x="308" y="1128"/>
                  </a:lnTo>
                  <a:lnTo>
                    <a:pt x="304" y="1140"/>
                  </a:lnTo>
                  <a:lnTo>
                    <a:pt x="302" y="1144"/>
                  </a:lnTo>
                  <a:lnTo>
                    <a:pt x="298" y="1146"/>
                  </a:lnTo>
                  <a:lnTo>
                    <a:pt x="294" y="1148"/>
                  </a:lnTo>
                  <a:lnTo>
                    <a:pt x="288" y="1146"/>
                  </a:lnTo>
                  <a:lnTo>
                    <a:pt x="288" y="1146"/>
                  </a:lnTo>
                  <a:lnTo>
                    <a:pt x="260" y="1136"/>
                  </a:lnTo>
                  <a:lnTo>
                    <a:pt x="232" y="1126"/>
                  </a:lnTo>
                  <a:lnTo>
                    <a:pt x="232" y="1126"/>
                  </a:lnTo>
                  <a:lnTo>
                    <a:pt x="210" y="1122"/>
                  </a:lnTo>
                  <a:lnTo>
                    <a:pt x="204" y="1116"/>
                  </a:lnTo>
                  <a:lnTo>
                    <a:pt x="200" y="1108"/>
                  </a:lnTo>
                  <a:lnTo>
                    <a:pt x="200" y="1108"/>
                  </a:lnTo>
                  <a:lnTo>
                    <a:pt x="196" y="1096"/>
                  </a:lnTo>
                  <a:lnTo>
                    <a:pt x="196" y="1088"/>
                  </a:lnTo>
                  <a:lnTo>
                    <a:pt x="192" y="1082"/>
                  </a:lnTo>
                  <a:lnTo>
                    <a:pt x="182" y="1078"/>
                  </a:lnTo>
                  <a:lnTo>
                    <a:pt x="182" y="1078"/>
                  </a:lnTo>
                  <a:lnTo>
                    <a:pt x="166" y="1074"/>
                  </a:lnTo>
                  <a:lnTo>
                    <a:pt x="152" y="1070"/>
                  </a:lnTo>
                  <a:lnTo>
                    <a:pt x="144" y="1068"/>
                  </a:lnTo>
                  <a:lnTo>
                    <a:pt x="140" y="1064"/>
                  </a:lnTo>
                  <a:lnTo>
                    <a:pt x="138" y="1062"/>
                  </a:lnTo>
                  <a:lnTo>
                    <a:pt x="136" y="1056"/>
                  </a:lnTo>
                  <a:lnTo>
                    <a:pt x="136" y="1056"/>
                  </a:lnTo>
                  <a:lnTo>
                    <a:pt x="140" y="1046"/>
                  </a:lnTo>
                  <a:lnTo>
                    <a:pt x="146" y="1036"/>
                  </a:lnTo>
                  <a:lnTo>
                    <a:pt x="148" y="1026"/>
                  </a:lnTo>
                  <a:lnTo>
                    <a:pt x="148" y="1022"/>
                  </a:lnTo>
                  <a:lnTo>
                    <a:pt x="146" y="1016"/>
                  </a:lnTo>
                  <a:lnTo>
                    <a:pt x="146" y="1016"/>
                  </a:lnTo>
                  <a:lnTo>
                    <a:pt x="138" y="1006"/>
                  </a:lnTo>
                  <a:lnTo>
                    <a:pt x="126" y="996"/>
                  </a:lnTo>
                  <a:lnTo>
                    <a:pt x="114" y="984"/>
                  </a:lnTo>
                  <a:lnTo>
                    <a:pt x="110" y="976"/>
                  </a:lnTo>
                  <a:lnTo>
                    <a:pt x="108" y="970"/>
                  </a:lnTo>
                  <a:lnTo>
                    <a:pt x="108" y="970"/>
                  </a:lnTo>
                  <a:lnTo>
                    <a:pt x="102" y="958"/>
                  </a:lnTo>
                  <a:lnTo>
                    <a:pt x="96" y="946"/>
                  </a:lnTo>
                  <a:lnTo>
                    <a:pt x="96" y="940"/>
                  </a:lnTo>
                  <a:lnTo>
                    <a:pt x="96" y="934"/>
                  </a:lnTo>
                  <a:lnTo>
                    <a:pt x="100" y="926"/>
                  </a:lnTo>
                  <a:lnTo>
                    <a:pt x="106" y="920"/>
                  </a:lnTo>
                  <a:lnTo>
                    <a:pt x="106" y="920"/>
                  </a:lnTo>
                  <a:lnTo>
                    <a:pt x="114" y="910"/>
                  </a:lnTo>
                  <a:lnTo>
                    <a:pt x="120" y="902"/>
                  </a:lnTo>
                  <a:lnTo>
                    <a:pt x="126" y="892"/>
                  </a:lnTo>
                  <a:lnTo>
                    <a:pt x="130" y="882"/>
                  </a:lnTo>
                  <a:lnTo>
                    <a:pt x="134" y="864"/>
                  </a:lnTo>
                  <a:lnTo>
                    <a:pt x="134" y="850"/>
                  </a:lnTo>
                  <a:lnTo>
                    <a:pt x="134" y="850"/>
                  </a:lnTo>
                  <a:lnTo>
                    <a:pt x="134" y="838"/>
                  </a:lnTo>
                  <a:lnTo>
                    <a:pt x="132" y="826"/>
                  </a:lnTo>
                  <a:lnTo>
                    <a:pt x="126" y="814"/>
                  </a:lnTo>
                  <a:lnTo>
                    <a:pt x="114" y="796"/>
                  </a:lnTo>
                  <a:lnTo>
                    <a:pt x="114" y="796"/>
                  </a:lnTo>
                  <a:lnTo>
                    <a:pt x="82" y="760"/>
                  </a:lnTo>
                  <a:lnTo>
                    <a:pt x="68" y="742"/>
                  </a:lnTo>
                  <a:lnTo>
                    <a:pt x="60" y="732"/>
                  </a:lnTo>
                  <a:lnTo>
                    <a:pt x="60" y="732"/>
                  </a:lnTo>
                  <a:lnTo>
                    <a:pt x="56" y="720"/>
                  </a:lnTo>
                  <a:lnTo>
                    <a:pt x="54" y="704"/>
                  </a:lnTo>
                  <a:lnTo>
                    <a:pt x="52" y="686"/>
                  </a:lnTo>
                  <a:lnTo>
                    <a:pt x="48" y="674"/>
                  </a:lnTo>
                  <a:lnTo>
                    <a:pt x="48" y="674"/>
                  </a:lnTo>
                  <a:lnTo>
                    <a:pt x="44" y="660"/>
                  </a:lnTo>
                  <a:lnTo>
                    <a:pt x="38" y="638"/>
                  </a:lnTo>
                  <a:lnTo>
                    <a:pt x="32" y="616"/>
                  </a:lnTo>
                  <a:lnTo>
                    <a:pt x="28" y="606"/>
                  </a:lnTo>
                  <a:lnTo>
                    <a:pt x="24" y="600"/>
                  </a:lnTo>
                  <a:lnTo>
                    <a:pt x="24" y="600"/>
                  </a:lnTo>
                  <a:lnTo>
                    <a:pt x="18" y="592"/>
                  </a:lnTo>
                  <a:lnTo>
                    <a:pt x="14" y="582"/>
                  </a:lnTo>
                  <a:lnTo>
                    <a:pt x="14" y="574"/>
                  </a:lnTo>
                  <a:lnTo>
                    <a:pt x="16" y="566"/>
                  </a:lnTo>
                  <a:lnTo>
                    <a:pt x="16" y="566"/>
                  </a:lnTo>
                  <a:lnTo>
                    <a:pt x="16" y="562"/>
                  </a:lnTo>
                  <a:lnTo>
                    <a:pt x="14" y="560"/>
                  </a:lnTo>
                  <a:lnTo>
                    <a:pt x="8" y="558"/>
                  </a:lnTo>
                  <a:lnTo>
                    <a:pt x="0" y="556"/>
                  </a:lnTo>
                  <a:lnTo>
                    <a:pt x="0" y="556"/>
                  </a:lnTo>
                  <a:lnTo>
                    <a:pt x="0" y="538"/>
                  </a:lnTo>
                  <a:lnTo>
                    <a:pt x="0" y="526"/>
                  </a:lnTo>
                  <a:lnTo>
                    <a:pt x="2" y="522"/>
                  </a:lnTo>
                  <a:lnTo>
                    <a:pt x="4" y="518"/>
                  </a:lnTo>
                  <a:lnTo>
                    <a:pt x="4" y="518"/>
                  </a:lnTo>
                  <a:lnTo>
                    <a:pt x="8" y="514"/>
                  </a:lnTo>
                  <a:lnTo>
                    <a:pt x="10" y="510"/>
                  </a:lnTo>
                  <a:lnTo>
                    <a:pt x="18" y="506"/>
                  </a:lnTo>
                  <a:lnTo>
                    <a:pt x="34" y="506"/>
                  </a:lnTo>
                  <a:lnTo>
                    <a:pt x="34" y="506"/>
                  </a:lnTo>
                  <a:lnTo>
                    <a:pt x="46" y="510"/>
                  </a:lnTo>
                  <a:lnTo>
                    <a:pt x="62" y="514"/>
                  </a:lnTo>
                  <a:lnTo>
                    <a:pt x="62" y="514"/>
                  </a:lnTo>
                  <a:lnTo>
                    <a:pt x="68" y="518"/>
                  </a:lnTo>
                  <a:lnTo>
                    <a:pt x="74" y="526"/>
                  </a:lnTo>
                  <a:lnTo>
                    <a:pt x="86" y="544"/>
                  </a:lnTo>
                  <a:lnTo>
                    <a:pt x="86" y="544"/>
                  </a:lnTo>
                  <a:lnTo>
                    <a:pt x="90" y="550"/>
                  </a:lnTo>
                  <a:lnTo>
                    <a:pt x="96" y="556"/>
                  </a:lnTo>
                  <a:lnTo>
                    <a:pt x="104" y="560"/>
                  </a:lnTo>
                  <a:lnTo>
                    <a:pt x="114" y="564"/>
                  </a:lnTo>
                  <a:lnTo>
                    <a:pt x="114" y="564"/>
                  </a:lnTo>
                  <a:lnTo>
                    <a:pt x="146" y="572"/>
                  </a:lnTo>
                  <a:lnTo>
                    <a:pt x="230" y="574"/>
                  </a:lnTo>
                  <a:lnTo>
                    <a:pt x="230" y="574"/>
                  </a:lnTo>
                  <a:lnTo>
                    <a:pt x="236" y="574"/>
                  </a:lnTo>
                  <a:lnTo>
                    <a:pt x="246" y="570"/>
                  </a:lnTo>
                  <a:lnTo>
                    <a:pt x="252" y="564"/>
                  </a:lnTo>
                  <a:lnTo>
                    <a:pt x="258" y="558"/>
                  </a:lnTo>
                  <a:lnTo>
                    <a:pt x="264" y="550"/>
                  </a:lnTo>
                  <a:lnTo>
                    <a:pt x="266" y="538"/>
                  </a:lnTo>
                  <a:lnTo>
                    <a:pt x="266" y="538"/>
                  </a:lnTo>
                  <a:lnTo>
                    <a:pt x="274" y="488"/>
                  </a:lnTo>
                  <a:lnTo>
                    <a:pt x="276" y="464"/>
                  </a:lnTo>
                  <a:lnTo>
                    <a:pt x="278" y="440"/>
                  </a:lnTo>
                  <a:lnTo>
                    <a:pt x="278" y="440"/>
                  </a:lnTo>
                  <a:lnTo>
                    <a:pt x="278" y="212"/>
                  </a:lnTo>
                  <a:lnTo>
                    <a:pt x="278" y="212"/>
                  </a:lnTo>
                  <a:lnTo>
                    <a:pt x="288" y="216"/>
                  </a:lnTo>
                  <a:lnTo>
                    <a:pt x="312" y="228"/>
                  </a:lnTo>
                  <a:lnTo>
                    <a:pt x="326" y="234"/>
                  </a:lnTo>
                  <a:lnTo>
                    <a:pt x="338" y="242"/>
                  </a:lnTo>
                  <a:lnTo>
                    <a:pt x="346" y="250"/>
                  </a:lnTo>
                  <a:lnTo>
                    <a:pt x="352" y="258"/>
                  </a:lnTo>
                  <a:lnTo>
                    <a:pt x="352" y="258"/>
                  </a:lnTo>
                  <a:lnTo>
                    <a:pt x="354" y="268"/>
                  </a:lnTo>
                  <a:lnTo>
                    <a:pt x="354" y="278"/>
                  </a:lnTo>
                  <a:lnTo>
                    <a:pt x="354" y="304"/>
                  </a:lnTo>
                  <a:lnTo>
                    <a:pt x="354" y="332"/>
                  </a:lnTo>
                  <a:lnTo>
                    <a:pt x="354" y="360"/>
                  </a:lnTo>
                  <a:lnTo>
                    <a:pt x="354" y="360"/>
                  </a:lnTo>
                  <a:lnTo>
                    <a:pt x="354" y="374"/>
                  </a:lnTo>
                  <a:lnTo>
                    <a:pt x="356" y="390"/>
                  </a:lnTo>
                  <a:lnTo>
                    <a:pt x="360" y="404"/>
                  </a:lnTo>
                  <a:lnTo>
                    <a:pt x="368" y="418"/>
                  </a:lnTo>
                  <a:lnTo>
                    <a:pt x="374" y="424"/>
                  </a:lnTo>
                  <a:lnTo>
                    <a:pt x="380" y="428"/>
                  </a:lnTo>
                  <a:lnTo>
                    <a:pt x="388" y="430"/>
                  </a:lnTo>
                  <a:lnTo>
                    <a:pt x="396" y="432"/>
                  </a:lnTo>
                  <a:lnTo>
                    <a:pt x="406" y="432"/>
                  </a:lnTo>
                  <a:lnTo>
                    <a:pt x="418" y="430"/>
                  </a:lnTo>
                  <a:lnTo>
                    <a:pt x="430" y="426"/>
                  </a:lnTo>
                  <a:lnTo>
                    <a:pt x="446" y="420"/>
                  </a:lnTo>
                  <a:lnTo>
                    <a:pt x="446" y="420"/>
                  </a:lnTo>
                  <a:lnTo>
                    <a:pt x="470" y="382"/>
                  </a:lnTo>
                  <a:lnTo>
                    <a:pt x="492" y="352"/>
                  </a:lnTo>
                  <a:lnTo>
                    <a:pt x="510" y="328"/>
                  </a:lnTo>
                  <a:lnTo>
                    <a:pt x="510" y="328"/>
                  </a:lnTo>
                  <a:lnTo>
                    <a:pt x="522" y="312"/>
                  </a:lnTo>
                  <a:lnTo>
                    <a:pt x="532" y="294"/>
                  </a:lnTo>
                  <a:lnTo>
                    <a:pt x="536" y="288"/>
                  </a:lnTo>
                  <a:lnTo>
                    <a:pt x="542" y="282"/>
                  </a:lnTo>
                  <a:lnTo>
                    <a:pt x="548" y="280"/>
                  </a:lnTo>
                  <a:lnTo>
                    <a:pt x="554" y="280"/>
                  </a:lnTo>
                  <a:lnTo>
                    <a:pt x="554" y="280"/>
                  </a:lnTo>
                  <a:lnTo>
                    <a:pt x="566" y="288"/>
                  </a:lnTo>
                  <a:lnTo>
                    <a:pt x="576" y="296"/>
                  </a:lnTo>
                  <a:lnTo>
                    <a:pt x="590" y="306"/>
                  </a:lnTo>
                  <a:lnTo>
                    <a:pt x="598" y="310"/>
                  </a:lnTo>
                  <a:lnTo>
                    <a:pt x="608" y="314"/>
                  </a:lnTo>
                  <a:lnTo>
                    <a:pt x="608" y="314"/>
                  </a:lnTo>
                  <a:lnTo>
                    <a:pt x="620" y="318"/>
                  </a:lnTo>
                  <a:lnTo>
                    <a:pt x="636" y="320"/>
                  </a:lnTo>
                  <a:lnTo>
                    <a:pt x="654" y="322"/>
                  </a:lnTo>
                  <a:lnTo>
                    <a:pt x="672" y="322"/>
                  </a:lnTo>
                  <a:lnTo>
                    <a:pt x="690" y="320"/>
                  </a:lnTo>
                  <a:lnTo>
                    <a:pt x="708" y="318"/>
                  </a:lnTo>
                  <a:lnTo>
                    <a:pt x="722" y="314"/>
                  </a:lnTo>
                  <a:lnTo>
                    <a:pt x="732" y="306"/>
                  </a:lnTo>
                  <a:lnTo>
                    <a:pt x="732" y="306"/>
                  </a:lnTo>
                  <a:lnTo>
                    <a:pt x="746" y="290"/>
                  </a:lnTo>
                  <a:lnTo>
                    <a:pt x="756" y="274"/>
                  </a:lnTo>
                  <a:lnTo>
                    <a:pt x="764" y="256"/>
                  </a:lnTo>
                  <a:lnTo>
                    <a:pt x="770" y="238"/>
                  </a:lnTo>
                  <a:lnTo>
                    <a:pt x="770" y="238"/>
                  </a:lnTo>
                  <a:lnTo>
                    <a:pt x="772" y="230"/>
                  </a:lnTo>
                  <a:lnTo>
                    <a:pt x="776" y="224"/>
                  </a:lnTo>
                  <a:lnTo>
                    <a:pt x="782" y="216"/>
                  </a:lnTo>
                  <a:lnTo>
                    <a:pt x="788" y="212"/>
                  </a:lnTo>
                  <a:lnTo>
                    <a:pt x="800" y="204"/>
                  </a:lnTo>
                  <a:lnTo>
                    <a:pt x="810" y="198"/>
                  </a:lnTo>
                  <a:lnTo>
                    <a:pt x="810" y="198"/>
                  </a:lnTo>
                  <a:lnTo>
                    <a:pt x="826" y="184"/>
                  </a:lnTo>
                  <a:lnTo>
                    <a:pt x="852" y="156"/>
                  </a:lnTo>
                  <a:lnTo>
                    <a:pt x="882" y="124"/>
                  </a:lnTo>
                  <a:lnTo>
                    <a:pt x="912" y="96"/>
                  </a:lnTo>
                  <a:lnTo>
                    <a:pt x="912" y="96"/>
                  </a:lnTo>
                  <a:lnTo>
                    <a:pt x="950" y="62"/>
                  </a:lnTo>
                  <a:lnTo>
                    <a:pt x="964" y="52"/>
                  </a:lnTo>
                  <a:lnTo>
                    <a:pt x="980" y="42"/>
                  </a:lnTo>
                  <a:lnTo>
                    <a:pt x="980" y="42"/>
                  </a:lnTo>
                  <a:lnTo>
                    <a:pt x="988" y="38"/>
                  </a:lnTo>
                  <a:lnTo>
                    <a:pt x="996" y="32"/>
                  </a:lnTo>
                  <a:lnTo>
                    <a:pt x="1010" y="18"/>
                  </a:lnTo>
                  <a:lnTo>
                    <a:pt x="1022" y="6"/>
                  </a:lnTo>
                  <a:lnTo>
                    <a:pt x="1026" y="2"/>
                  </a:lnTo>
                  <a:lnTo>
                    <a:pt x="1030" y="0"/>
                  </a:lnTo>
                  <a:lnTo>
                    <a:pt x="1030" y="0"/>
                  </a:lnTo>
                  <a:lnTo>
                    <a:pt x="1040" y="2"/>
                  </a:lnTo>
                  <a:lnTo>
                    <a:pt x="1060" y="6"/>
                  </a:lnTo>
                  <a:lnTo>
                    <a:pt x="1086" y="12"/>
                  </a:lnTo>
                  <a:lnTo>
                    <a:pt x="1112" y="20"/>
                  </a:lnTo>
                  <a:lnTo>
                    <a:pt x="1112" y="20"/>
                  </a:lnTo>
                  <a:lnTo>
                    <a:pt x="1140" y="30"/>
                  </a:lnTo>
                  <a:lnTo>
                    <a:pt x="1172" y="38"/>
                  </a:lnTo>
                  <a:lnTo>
                    <a:pt x="1208" y="48"/>
                  </a:lnTo>
                  <a:lnTo>
                    <a:pt x="1208" y="48"/>
                  </a:lnTo>
                  <a:lnTo>
                    <a:pt x="1214" y="62"/>
                  </a:lnTo>
                  <a:lnTo>
                    <a:pt x="1216" y="76"/>
                  </a:lnTo>
                  <a:lnTo>
                    <a:pt x="1220" y="90"/>
                  </a:lnTo>
                  <a:lnTo>
                    <a:pt x="1220" y="90"/>
                  </a:lnTo>
                  <a:lnTo>
                    <a:pt x="1220" y="98"/>
                  </a:lnTo>
                  <a:lnTo>
                    <a:pt x="1224" y="108"/>
                  </a:lnTo>
                  <a:lnTo>
                    <a:pt x="1234" y="126"/>
                  </a:lnTo>
                  <a:lnTo>
                    <a:pt x="1238" y="138"/>
                  </a:lnTo>
                  <a:lnTo>
                    <a:pt x="1242" y="148"/>
                  </a:lnTo>
                  <a:lnTo>
                    <a:pt x="1244" y="160"/>
                  </a:lnTo>
                  <a:lnTo>
                    <a:pt x="1244" y="172"/>
                  </a:lnTo>
                  <a:lnTo>
                    <a:pt x="1244" y="172"/>
                  </a:lnTo>
                  <a:lnTo>
                    <a:pt x="1244" y="184"/>
                  </a:lnTo>
                  <a:lnTo>
                    <a:pt x="1244" y="192"/>
                  </a:lnTo>
                  <a:lnTo>
                    <a:pt x="1246" y="206"/>
                  </a:lnTo>
                  <a:lnTo>
                    <a:pt x="1248" y="220"/>
                  </a:lnTo>
                  <a:lnTo>
                    <a:pt x="1246" y="228"/>
                  </a:lnTo>
                  <a:lnTo>
                    <a:pt x="1244" y="236"/>
                  </a:lnTo>
                  <a:lnTo>
                    <a:pt x="1244" y="236"/>
                  </a:lnTo>
                  <a:lnTo>
                    <a:pt x="1230" y="272"/>
                  </a:lnTo>
                  <a:lnTo>
                    <a:pt x="1224" y="284"/>
                  </a:lnTo>
                  <a:lnTo>
                    <a:pt x="1224" y="292"/>
                  </a:lnTo>
                  <a:lnTo>
                    <a:pt x="1224" y="292"/>
                  </a:lnTo>
                  <a:lnTo>
                    <a:pt x="1224" y="300"/>
                  </a:lnTo>
                  <a:lnTo>
                    <a:pt x="1226" y="308"/>
                  </a:lnTo>
                  <a:lnTo>
                    <a:pt x="1228" y="318"/>
                  </a:lnTo>
                  <a:lnTo>
                    <a:pt x="1234" y="326"/>
                  </a:lnTo>
                  <a:lnTo>
                    <a:pt x="1234" y="326"/>
                  </a:lnTo>
                  <a:lnTo>
                    <a:pt x="1258" y="350"/>
                  </a:lnTo>
                  <a:lnTo>
                    <a:pt x="1274" y="366"/>
                  </a:lnTo>
                  <a:lnTo>
                    <a:pt x="1274" y="366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35" name="Freeform 1899">
              <a:extLst>
                <a:ext uri="{FF2B5EF4-FFF2-40B4-BE49-F238E27FC236}">
                  <a16:creationId xmlns:a16="http://schemas.microsoft.com/office/drawing/2014/main" id="{20366171-EF0A-3FC2-86E0-F63020D71CD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68065" y="5595165"/>
              <a:ext cx="115885" cy="121752"/>
            </a:xfrm>
            <a:custGeom>
              <a:avLst/>
              <a:gdLst/>
              <a:ahLst/>
              <a:cxnLst>
                <a:cxn ang="0">
                  <a:pos x="136" y="58"/>
                </a:cxn>
                <a:cxn ang="0">
                  <a:pos x="136" y="58"/>
                </a:cxn>
                <a:cxn ang="0">
                  <a:pos x="134" y="66"/>
                </a:cxn>
                <a:cxn ang="0">
                  <a:pos x="132" y="84"/>
                </a:cxn>
                <a:cxn ang="0">
                  <a:pos x="130" y="94"/>
                </a:cxn>
                <a:cxn ang="0">
                  <a:pos x="126" y="104"/>
                </a:cxn>
                <a:cxn ang="0">
                  <a:pos x="122" y="114"/>
                </a:cxn>
                <a:cxn ang="0">
                  <a:pos x="116" y="122"/>
                </a:cxn>
                <a:cxn ang="0">
                  <a:pos x="116" y="122"/>
                </a:cxn>
                <a:cxn ang="0">
                  <a:pos x="106" y="128"/>
                </a:cxn>
                <a:cxn ang="0">
                  <a:pos x="96" y="134"/>
                </a:cxn>
                <a:cxn ang="0">
                  <a:pos x="86" y="138"/>
                </a:cxn>
                <a:cxn ang="0">
                  <a:pos x="76" y="142"/>
                </a:cxn>
                <a:cxn ang="0">
                  <a:pos x="64" y="142"/>
                </a:cxn>
                <a:cxn ang="0">
                  <a:pos x="54" y="142"/>
                </a:cxn>
                <a:cxn ang="0">
                  <a:pos x="44" y="140"/>
                </a:cxn>
                <a:cxn ang="0">
                  <a:pos x="38" y="136"/>
                </a:cxn>
                <a:cxn ang="0">
                  <a:pos x="38" y="136"/>
                </a:cxn>
                <a:cxn ang="0">
                  <a:pos x="24" y="122"/>
                </a:cxn>
                <a:cxn ang="0">
                  <a:pos x="10" y="106"/>
                </a:cxn>
                <a:cxn ang="0">
                  <a:pos x="4" y="96"/>
                </a:cxn>
                <a:cxn ang="0">
                  <a:pos x="2" y="88"/>
                </a:cxn>
                <a:cxn ang="0">
                  <a:pos x="0" y="76"/>
                </a:cxn>
                <a:cxn ang="0">
                  <a:pos x="0" y="66"/>
                </a:cxn>
                <a:cxn ang="0">
                  <a:pos x="0" y="66"/>
                </a:cxn>
                <a:cxn ang="0">
                  <a:pos x="2" y="56"/>
                </a:cxn>
                <a:cxn ang="0">
                  <a:pos x="4" y="44"/>
                </a:cxn>
                <a:cxn ang="0">
                  <a:pos x="10" y="34"/>
                </a:cxn>
                <a:cxn ang="0">
                  <a:pos x="18" y="24"/>
                </a:cxn>
                <a:cxn ang="0">
                  <a:pos x="24" y="16"/>
                </a:cxn>
                <a:cxn ang="0">
                  <a:pos x="34" y="10"/>
                </a:cxn>
                <a:cxn ang="0">
                  <a:pos x="44" y="4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64" y="0"/>
                </a:cxn>
                <a:cxn ang="0">
                  <a:pos x="76" y="2"/>
                </a:cxn>
                <a:cxn ang="0">
                  <a:pos x="88" y="6"/>
                </a:cxn>
                <a:cxn ang="0">
                  <a:pos x="102" y="12"/>
                </a:cxn>
                <a:cxn ang="0">
                  <a:pos x="112" y="20"/>
                </a:cxn>
                <a:cxn ang="0">
                  <a:pos x="122" y="32"/>
                </a:cxn>
                <a:cxn ang="0">
                  <a:pos x="130" y="44"/>
                </a:cxn>
                <a:cxn ang="0">
                  <a:pos x="136" y="58"/>
                </a:cxn>
                <a:cxn ang="0">
                  <a:pos x="136" y="58"/>
                </a:cxn>
              </a:cxnLst>
              <a:rect l="0" t="0" r="r" b="b"/>
              <a:pathLst>
                <a:path w="136" h="142">
                  <a:moveTo>
                    <a:pt x="136" y="58"/>
                  </a:moveTo>
                  <a:lnTo>
                    <a:pt x="136" y="58"/>
                  </a:lnTo>
                  <a:lnTo>
                    <a:pt x="134" y="66"/>
                  </a:lnTo>
                  <a:lnTo>
                    <a:pt x="132" y="84"/>
                  </a:lnTo>
                  <a:lnTo>
                    <a:pt x="130" y="94"/>
                  </a:lnTo>
                  <a:lnTo>
                    <a:pt x="126" y="104"/>
                  </a:lnTo>
                  <a:lnTo>
                    <a:pt x="122" y="114"/>
                  </a:lnTo>
                  <a:lnTo>
                    <a:pt x="116" y="122"/>
                  </a:lnTo>
                  <a:lnTo>
                    <a:pt x="116" y="122"/>
                  </a:lnTo>
                  <a:lnTo>
                    <a:pt x="106" y="128"/>
                  </a:lnTo>
                  <a:lnTo>
                    <a:pt x="96" y="134"/>
                  </a:lnTo>
                  <a:lnTo>
                    <a:pt x="86" y="138"/>
                  </a:lnTo>
                  <a:lnTo>
                    <a:pt x="76" y="142"/>
                  </a:lnTo>
                  <a:lnTo>
                    <a:pt x="64" y="142"/>
                  </a:lnTo>
                  <a:lnTo>
                    <a:pt x="54" y="142"/>
                  </a:lnTo>
                  <a:lnTo>
                    <a:pt x="44" y="140"/>
                  </a:lnTo>
                  <a:lnTo>
                    <a:pt x="38" y="136"/>
                  </a:lnTo>
                  <a:lnTo>
                    <a:pt x="38" y="136"/>
                  </a:lnTo>
                  <a:lnTo>
                    <a:pt x="24" y="122"/>
                  </a:lnTo>
                  <a:lnTo>
                    <a:pt x="10" y="106"/>
                  </a:lnTo>
                  <a:lnTo>
                    <a:pt x="4" y="96"/>
                  </a:lnTo>
                  <a:lnTo>
                    <a:pt x="2" y="88"/>
                  </a:lnTo>
                  <a:lnTo>
                    <a:pt x="0" y="76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2" y="56"/>
                  </a:lnTo>
                  <a:lnTo>
                    <a:pt x="4" y="44"/>
                  </a:lnTo>
                  <a:lnTo>
                    <a:pt x="10" y="34"/>
                  </a:lnTo>
                  <a:lnTo>
                    <a:pt x="18" y="24"/>
                  </a:lnTo>
                  <a:lnTo>
                    <a:pt x="24" y="16"/>
                  </a:lnTo>
                  <a:lnTo>
                    <a:pt x="34" y="10"/>
                  </a:lnTo>
                  <a:lnTo>
                    <a:pt x="44" y="4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64" y="0"/>
                  </a:lnTo>
                  <a:lnTo>
                    <a:pt x="76" y="2"/>
                  </a:lnTo>
                  <a:lnTo>
                    <a:pt x="88" y="6"/>
                  </a:lnTo>
                  <a:lnTo>
                    <a:pt x="102" y="12"/>
                  </a:lnTo>
                  <a:lnTo>
                    <a:pt x="112" y="20"/>
                  </a:lnTo>
                  <a:lnTo>
                    <a:pt x="122" y="32"/>
                  </a:lnTo>
                  <a:lnTo>
                    <a:pt x="130" y="44"/>
                  </a:lnTo>
                  <a:lnTo>
                    <a:pt x="136" y="58"/>
                  </a:lnTo>
                  <a:lnTo>
                    <a:pt x="136" y="58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36" name="Freeform 1900">
              <a:extLst>
                <a:ext uri="{FF2B5EF4-FFF2-40B4-BE49-F238E27FC236}">
                  <a16:creationId xmlns:a16="http://schemas.microsoft.com/office/drawing/2014/main" id="{05EC7BD6-FE80-BFAD-24B5-7F237DABFC7A}"/>
                </a:ext>
              </a:extLst>
            </p:cNvPr>
            <p:cNvSpPr>
              <a:spLocks/>
            </p:cNvSpPr>
            <p:nvPr/>
          </p:nvSpPr>
          <p:spPr bwMode="auto">
            <a:xfrm>
              <a:off x="6693758" y="5799062"/>
              <a:ext cx="158424" cy="148157"/>
            </a:xfrm>
            <a:custGeom>
              <a:avLst/>
              <a:gdLst/>
              <a:ahLst/>
              <a:cxnLst>
                <a:cxn ang="0">
                  <a:pos x="144" y="4"/>
                </a:cxn>
                <a:cxn ang="0">
                  <a:pos x="144" y="4"/>
                </a:cxn>
                <a:cxn ang="0">
                  <a:pos x="156" y="8"/>
                </a:cxn>
                <a:cxn ang="0">
                  <a:pos x="164" y="14"/>
                </a:cxn>
                <a:cxn ang="0">
                  <a:pos x="170" y="20"/>
                </a:cxn>
                <a:cxn ang="0">
                  <a:pos x="174" y="28"/>
                </a:cxn>
                <a:cxn ang="0">
                  <a:pos x="180" y="42"/>
                </a:cxn>
                <a:cxn ang="0">
                  <a:pos x="184" y="60"/>
                </a:cxn>
                <a:cxn ang="0">
                  <a:pos x="184" y="60"/>
                </a:cxn>
                <a:cxn ang="0">
                  <a:pos x="186" y="70"/>
                </a:cxn>
                <a:cxn ang="0">
                  <a:pos x="186" y="82"/>
                </a:cxn>
                <a:cxn ang="0">
                  <a:pos x="186" y="94"/>
                </a:cxn>
                <a:cxn ang="0">
                  <a:pos x="184" y="108"/>
                </a:cxn>
                <a:cxn ang="0">
                  <a:pos x="180" y="120"/>
                </a:cxn>
                <a:cxn ang="0">
                  <a:pos x="176" y="130"/>
                </a:cxn>
                <a:cxn ang="0">
                  <a:pos x="170" y="136"/>
                </a:cxn>
                <a:cxn ang="0">
                  <a:pos x="164" y="140"/>
                </a:cxn>
                <a:cxn ang="0">
                  <a:pos x="164" y="140"/>
                </a:cxn>
                <a:cxn ang="0">
                  <a:pos x="148" y="142"/>
                </a:cxn>
                <a:cxn ang="0">
                  <a:pos x="130" y="144"/>
                </a:cxn>
                <a:cxn ang="0">
                  <a:pos x="112" y="148"/>
                </a:cxn>
                <a:cxn ang="0">
                  <a:pos x="104" y="152"/>
                </a:cxn>
                <a:cxn ang="0">
                  <a:pos x="96" y="156"/>
                </a:cxn>
                <a:cxn ang="0">
                  <a:pos x="96" y="156"/>
                </a:cxn>
                <a:cxn ang="0">
                  <a:pos x="78" y="166"/>
                </a:cxn>
                <a:cxn ang="0">
                  <a:pos x="68" y="170"/>
                </a:cxn>
                <a:cxn ang="0">
                  <a:pos x="58" y="172"/>
                </a:cxn>
                <a:cxn ang="0">
                  <a:pos x="48" y="174"/>
                </a:cxn>
                <a:cxn ang="0">
                  <a:pos x="38" y="172"/>
                </a:cxn>
                <a:cxn ang="0">
                  <a:pos x="30" y="168"/>
                </a:cxn>
                <a:cxn ang="0">
                  <a:pos x="24" y="162"/>
                </a:cxn>
                <a:cxn ang="0">
                  <a:pos x="24" y="162"/>
                </a:cxn>
                <a:cxn ang="0">
                  <a:pos x="12" y="144"/>
                </a:cxn>
                <a:cxn ang="0">
                  <a:pos x="4" y="122"/>
                </a:cxn>
                <a:cxn ang="0">
                  <a:pos x="0" y="110"/>
                </a:cxn>
                <a:cxn ang="0">
                  <a:pos x="0" y="100"/>
                </a:cxn>
                <a:cxn ang="0">
                  <a:pos x="2" y="92"/>
                </a:cxn>
                <a:cxn ang="0">
                  <a:pos x="8" y="84"/>
                </a:cxn>
                <a:cxn ang="0">
                  <a:pos x="8" y="84"/>
                </a:cxn>
                <a:cxn ang="0">
                  <a:pos x="34" y="62"/>
                </a:cxn>
                <a:cxn ang="0">
                  <a:pos x="62" y="40"/>
                </a:cxn>
                <a:cxn ang="0">
                  <a:pos x="62" y="40"/>
                </a:cxn>
                <a:cxn ang="0">
                  <a:pos x="78" y="24"/>
                </a:cxn>
                <a:cxn ang="0">
                  <a:pos x="86" y="16"/>
                </a:cxn>
                <a:cxn ang="0">
                  <a:pos x="94" y="10"/>
                </a:cxn>
                <a:cxn ang="0">
                  <a:pos x="104" y="4"/>
                </a:cxn>
                <a:cxn ang="0">
                  <a:pos x="114" y="0"/>
                </a:cxn>
                <a:cxn ang="0">
                  <a:pos x="128" y="0"/>
                </a:cxn>
                <a:cxn ang="0">
                  <a:pos x="144" y="4"/>
                </a:cxn>
                <a:cxn ang="0">
                  <a:pos x="144" y="4"/>
                </a:cxn>
              </a:cxnLst>
              <a:rect l="0" t="0" r="r" b="b"/>
              <a:pathLst>
                <a:path w="186" h="174">
                  <a:moveTo>
                    <a:pt x="144" y="4"/>
                  </a:moveTo>
                  <a:lnTo>
                    <a:pt x="144" y="4"/>
                  </a:lnTo>
                  <a:lnTo>
                    <a:pt x="156" y="8"/>
                  </a:lnTo>
                  <a:lnTo>
                    <a:pt x="164" y="14"/>
                  </a:lnTo>
                  <a:lnTo>
                    <a:pt x="170" y="20"/>
                  </a:lnTo>
                  <a:lnTo>
                    <a:pt x="174" y="28"/>
                  </a:lnTo>
                  <a:lnTo>
                    <a:pt x="180" y="42"/>
                  </a:lnTo>
                  <a:lnTo>
                    <a:pt x="184" y="60"/>
                  </a:lnTo>
                  <a:lnTo>
                    <a:pt x="184" y="60"/>
                  </a:lnTo>
                  <a:lnTo>
                    <a:pt x="186" y="70"/>
                  </a:lnTo>
                  <a:lnTo>
                    <a:pt x="186" y="82"/>
                  </a:lnTo>
                  <a:lnTo>
                    <a:pt x="186" y="94"/>
                  </a:lnTo>
                  <a:lnTo>
                    <a:pt x="184" y="108"/>
                  </a:lnTo>
                  <a:lnTo>
                    <a:pt x="180" y="120"/>
                  </a:lnTo>
                  <a:lnTo>
                    <a:pt x="176" y="130"/>
                  </a:lnTo>
                  <a:lnTo>
                    <a:pt x="170" y="136"/>
                  </a:lnTo>
                  <a:lnTo>
                    <a:pt x="164" y="140"/>
                  </a:lnTo>
                  <a:lnTo>
                    <a:pt x="164" y="140"/>
                  </a:lnTo>
                  <a:lnTo>
                    <a:pt x="148" y="142"/>
                  </a:lnTo>
                  <a:lnTo>
                    <a:pt x="130" y="144"/>
                  </a:lnTo>
                  <a:lnTo>
                    <a:pt x="112" y="148"/>
                  </a:lnTo>
                  <a:lnTo>
                    <a:pt x="104" y="152"/>
                  </a:lnTo>
                  <a:lnTo>
                    <a:pt x="96" y="156"/>
                  </a:lnTo>
                  <a:lnTo>
                    <a:pt x="96" y="156"/>
                  </a:lnTo>
                  <a:lnTo>
                    <a:pt x="78" y="166"/>
                  </a:lnTo>
                  <a:lnTo>
                    <a:pt x="68" y="170"/>
                  </a:lnTo>
                  <a:lnTo>
                    <a:pt x="58" y="172"/>
                  </a:lnTo>
                  <a:lnTo>
                    <a:pt x="48" y="174"/>
                  </a:lnTo>
                  <a:lnTo>
                    <a:pt x="38" y="172"/>
                  </a:lnTo>
                  <a:lnTo>
                    <a:pt x="30" y="168"/>
                  </a:lnTo>
                  <a:lnTo>
                    <a:pt x="24" y="162"/>
                  </a:lnTo>
                  <a:lnTo>
                    <a:pt x="24" y="162"/>
                  </a:lnTo>
                  <a:lnTo>
                    <a:pt x="12" y="144"/>
                  </a:lnTo>
                  <a:lnTo>
                    <a:pt x="4" y="122"/>
                  </a:lnTo>
                  <a:lnTo>
                    <a:pt x="0" y="110"/>
                  </a:lnTo>
                  <a:lnTo>
                    <a:pt x="0" y="100"/>
                  </a:lnTo>
                  <a:lnTo>
                    <a:pt x="2" y="92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34" y="62"/>
                  </a:lnTo>
                  <a:lnTo>
                    <a:pt x="62" y="40"/>
                  </a:lnTo>
                  <a:lnTo>
                    <a:pt x="62" y="40"/>
                  </a:lnTo>
                  <a:lnTo>
                    <a:pt x="78" y="24"/>
                  </a:lnTo>
                  <a:lnTo>
                    <a:pt x="86" y="16"/>
                  </a:lnTo>
                  <a:lnTo>
                    <a:pt x="94" y="10"/>
                  </a:lnTo>
                  <a:lnTo>
                    <a:pt x="104" y="4"/>
                  </a:lnTo>
                  <a:lnTo>
                    <a:pt x="114" y="0"/>
                  </a:lnTo>
                  <a:lnTo>
                    <a:pt x="128" y="0"/>
                  </a:lnTo>
                  <a:lnTo>
                    <a:pt x="144" y="4"/>
                  </a:lnTo>
                  <a:lnTo>
                    <a:pt x="144" y="4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37" name="Freeform 1901">
              <a:extLst>
                <a:ext uri="{FF2B5EF4-FFF2-40B4-BE49-F238E27FC236}">
                  <a16:creationId xmlns:a16="http://schemas.microsoft.com/office/drawing/2014/main" id="{F3BB6580-72F1-7836-75CD-83F5C0FB051F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0489" y="5015744"/>
              <a:ext cx="641031" cy="680637"/>
            </a:xfrm>
            <a:custGeom>
              <a:avLst/>
              <a:gdLst/>
              <a:ahLst/>
              <a:cxnLst>
                <a:cxn ang="0">
                  <a:pos x="8" y="344"/>
                </a:cxn>
                <a:cxn ang="0">
                  <a:pos x="16" y="334"/>
                </a:cxn>
                <a:cxn ang="0">
                  <a:pos x="38" y="332"/>
                </a:cxn>
                <a:cxn ang="0">
                  <a:pos x="70" y="340"/>
                </a:cxn>
                <a:cxn ang="0">
                  <a:pos x="82" y="338"/>
                </a:cxn>
                <a:cxn ang="0">
                  <a:pos x="92" y="324"/>
                </a:cxn>
                <a:cxn ang="0">
                  <a:pos x="102" y="264"/>
                </a:cxn>
                <a:cxn ang="0">
                  <a:pos x="100" y="176"/>
                </a:cxn>
                <a:cxn ang="0">
                  <a:pos x="98" y="104"/>
                </a:cxn>
                <a:cxn ang="0">
                  <a:pos x="112" y="62"/>
                </a:cxn>
                <a:cxn ang="0">
                  <a:pos x="134" y="52"/>
                </a:cxn>
                <a:cxn ang="0">
                  <a:pos x="190" y="40"/>
                </a:cxn>
                <a:cxn ang="0">
                  <a:pos x="258" y="30"/>
                </a:cxn>
                <a:cxn ang="0">
                  <a:pos x="274" y="28"/>
                </a:cxn>
                <a:cxn ang="0">
                  <a:pos x="298" y="42"/>
                </a:cxn>
                <a:cxn ang="0">
                  <a:pos x="314" y="54"/>
                </a:cxn>
                <a:cxn ang="0">
                  <a:pos x="340" y="56"/>
                </a:cxn>
                <a:cxn ang="0">
                  <a:pos x="350" y="48"/>
                </a:cxn>
                <a:cxn ang="0">
                  <a:pos x="382" y="22"/>
                </a:cxn>
                <a:cxn ang="0">
                  <a:pos x="400" y="18"/>
                </a:cxn>
                <a:cxn ang="0">
                  <a:pos x="442" y="10"/>
                </a:cxn>
                <a:cxn ang="0">
                  <a:pos x="454" y="0"/>
                </a:cxn>
                <a:cxn ang="0">
                  <a:pos x="476" y="16"/>
                </a:cxn>
                <a:cxn ang="0">
                  <a:pos x="486" y="28"/>
                </a:cxn>
                <a:cxn ang="0">
                  <a:pos x="506" y="94"/>
                </a:cxn>
                <a:cxn ang="0">
                  <a:pos x="530" y="132"/>
                </a:cxn>
                <a:cxn ang="0">
                  <a:pos x="562" y="160"/>
                </a:cxn>
                <a:cxn ang="0">
                  <a:pos x="600" y="196"/>
                </a:cxn>
                <a:cxn ang="0">
                  <a:pos x="624" y="236"/>
                </a:cxn>
                <a:cxn ang="0">
                  <a:pos x="650" y="272"/>
                </a:cxn>
                <a:cxn ang="0">
                  <a:pos x="676" y="298"/>
                </a:cxn>
                <a:cxn ang="0">
                  <a:pos x="744" y="350"/>
                </a:cxn>
                <a:cxn ang="0">
                  <a:pos x="750" y="360"/>
                </a:cxn>
                <a:cxn ang="0">
                  <a:pos x="710" y="402"/>
                </a:cxn>
                <a:cxn ang="0">
                  <a:pos x="688" y="416"/>
                </a:cxn>
                <a:cxn ang="0">
                  <a:pos x="660" y="436"/>
                </a:cxn>
                <a:cxn ang="0">
                  <a:pos x="582" y="510"/>
                </a:cxn>
                <a:cxn ang="0">
                  <a:pos x="566" y="530"/>
                </a:cxn>
                <a:cxn ang="0">
                  <a:pos x="532" y="562"/>
                </a:cxn>
                <a:cxn ang="0">
                  <a:pos x="506" y="580"/>
                </a:cxn>
                <a:cxn ang="0">
                  <a:pos x="498" y="588"/>
                </a:cxn>
                <a:cxn ang="0">
                  <a:pos x="462" y="662"/>
                </a:cxn>
                <a:cxn ang="0">
                  <a:pos x="440" y="678"/>
                </a:cxn>
                <a:cxn ang="0">
                  <a:pos x="408" y="686"/>
                </a:cxn>
                <a:cxn ang="0">
                  <a:pos x="360" y="682"/>
                </a:cxn>
                <a:cxn ang="0">
                  <a:pos x="304" y="666"/>
                </a:cxn>
                <a:cxn ang="0">
                  <a:pos x="282" y="650"/>
                </a:cxn>
                <a:cxn ang="0">
                  <a:pos x="268" y="644"/>
                </a:cxn>
                <a:cxn ang="0">
                  <a:pos x="258" y="652"/>
                </a:cxn>
                <a:cxn ang="0">
                  <a:pos x="168" y="784"/>
                </a:cxn>
                <a:cxn ang="0">
                  <a:pos x="142" y="794"/>
                </a:cxn>
                <a:cxn ang="0">
                  <a:pos x="106" y="794"/>
                </a:cxn>
                <a:cxn ang="0">
                  <a:pos x="90" y="786"/>
                </a:cxn>
                <a:cxn ang="0">
                  <a:pos x="76" y="752"/>
                </a:cxn>
                <a:cxn ang="0">
                  <a:pos x="74" y="720"/>
                </a:cxn>
                <a:cxn ang="0">
                  <a:pos x="74" y="622"/>
                </a:cxn>
                <a:cxn ang="0">
                  <a:pos x="62" y="610"/>
                </a:cxn>
                <a:cxn ang="0">
                  <a:pos x="8" y="578"/>
                </a:cxn>
              </a:cxnLst>
              <a:rect l="0" t="0" r="r" b="b"/>
              <a:pathLst>
                <a:path w="752" h="798">
                  <a:moveTo>
                    <a:pt x="0" y="576"/>
                  </a:moveTo>
                  <a:lnTo>
                    <a:pt x="8" y="344"/>
                  </a:lnTo>
                  <a:lnTo>
                    <a:pt x="8" y="344"/>
                  </a:lnTo>
                  <a:lnTo>
                    <a:pt x="8" y="342"/>
                  </a:lnTo>
                  <a:lnTo>
                    <a:pt x="10" y="338"/>
                  </a:lnTo>
                  <a:lnTo>
                    <a:pt x="16" y="334"/>
                  </a:lnTo>
                  <a:lnTo>
                    <a:pt x="30" y="332"/>
                  </a:lnTo>
                  <a:lnTo>
                    <a:pt x="30" y="332"/>
                  </a:lnTo>
                  <a:lnTo>
                    <a:pt x="38" y="332"/>
                  </a:lnTo>
                  <a:lnTo>
                    <a:pt x="44" y="332"/>
                  </a:lnTo>
                  <a:lnTo>
                    <a:pt x="58" y="336"/>
                  </a:lnTo>
                  <a:lnTo>
                    <a:pt x="70" y="340"/>
                  </a:lnTo>
                  <a:lnTo>
                    <a:pt x="76" y="340"/>
                  </a:lnTo>
                  <a:lnTo>
                    <a:pt x="82" y="338"/>
                  </a:lnTo>
                  <a:lnTo>
                    <a:pt x="82" y="338"/>
                  </a:lnTo>
                  <a:lnTo>
                    <a:pt x="84" y="336"/>
                  </a:lnTo>
                  <a:lnTo>
                    <a:pt x="88" y="332"/>
                  </a:lnTo>
                  <a:lnTo>
                    <a:pt x="92" y="324"/>
                  </a:lnTo>
                  <a:lnTo>
                    <a:pt x="96" y="310"/>
                  </a:lnTo>
                  <a:lnTo>
                    <a:pt x="98" y="296"/>
                  </a:lnTo>
                  <a:lnTo>
                    <a:pt x="102" y="264"/>
                  </a:lnTo>
                  <a:lnTo>
                    <a:pt x="102" y="242"/>
                  </a:lnTo>
                  <a:lnTo>
                    <a:pt x="102" y="242"/>
                  </a:lnTo>
                  <a:lnTo>
                    <a:pt x="100" y="176"/>
                  </a:lnTo>
                  <a:lnTo>
                    <a:pt x="96" y="118"/>
                  </a:lnTo>
                  <a:lnTo>
                    <a:pt x="96" y="118"/>
                  </a:lnTo>
                  <a:lnTo>
                    <a:pt x="98" y="104"/>
                  </a:lnTo>
                  <a:lnTo>
                    <a:pt x="102" y="86"/>
                  </a:lnTo>
                  <a:lnTo>
                    <a:pt x="108" y="70"/>
                  </a:lnTo>
                  <a:lnTo>
                    <a:pt x="112" y="62"/>
                  </a:lnTo>
                  <a:lnTo>
                    <a:pt x="118" y="58"/>
                  </a:lnTo>
                  <a:lnTo>
                    <a:pt x="118" y="58"/>
                  </a:lnTo>
                  <a:lnTo>
                    <a:pt x="134" y="52"/>
                  </a:lnTo>
                  <a:lnTo>
                    <a:pt x="154" y="48"/>
                  </a:lnTo>
                  <a:lnTo>
                    <a:pt x="190" y="40"/>
                  </a:lnTo>
                  <a:lnTo>
                    <a:pt x="190" y="40"/>
                  </a:lnTo>
                  <a:lnTo>
                    <a:pt x="228" y="36"/>
                  </a:lnTo>
                  <a:lnTo>
                    <a:pt x="248" y="32"/>
                  </a:lnTo>
                  <a:lnTo>
                    <a:pt x="258" y="30"/>
                  </a:lnTo>
                  <a:lnTo>
                    <a:pt x="258" y="30"/>
                  </a:lnTo>
                  <a:lnTo>
                    <a:pt x="264" y="28"/>
                  </a:lnTo>
                  <a:lnTo>
                    <a:pt x="274" y="28"/>
                  </a:lnTo>
                  <a:lnTo>
                    <a:pt x="288" y="30"/>
                  </a:lnTo>
                  <a:lnTo>
                    <a:pt x="288" y="30"/>
                  </a:lnTo>
                  <a:lnTo>
                    <a:pt x="298" y="42"/>
                  </a:lnTo>
                  <a:lnTo>
                    <a:pt x="306" y="50"/>
                  </a:lnTo>
                  <a:lnTo>
                    <a:pt x="314" y="54"/>
                  </a:lnTo>
                  <a:lnTo>
                    <a:pt x="314" y="54"/>
                  </a:lnTo>
                  <a:lnTo>
                    <a:pt x="322" y="56"/>
                  </a:lnTo>
                  <a:lnTo>
                    <a:pt x="330" y="58"/>
                  </a:lnTo>
                  <a:lnTo>
                    <a:pt x="340" y="56"/>
                  </a:lnTo>
                  <a:lnTo>
                    <a:pt x="344" y="54"/>
                  </a:lnTo>
                  <a:lnTo>
                    <a:pt x="350" y="48"/>
                  </a:lnTo>
                  <a:lnTo>
                    <a:pt x="350" y="48"/>
                  </a:lnTo>
                  <a:lnTo>
                    <a:pt x="360" y="38"/>
                  </a:lnTo>
                  <a:lnTo>
                    <a:pt x="370" y="30"/>
                  </a:lnTo>
                  <a:lnTo>
                    <a:pt x="382" y="22"/>
                  </a:lnTo>
                  <a:lnTo>
                    <a:pt x="390" y="20"/>
                  </a:lnTo>
                  <a:lnTo>
                    <a:pt x="400" y="18"/>
                  </a:lnTo>
                  <a:lnTo>
                    <a:pt x="400" y="18"/>
                  </a:lnTo>
                  <a:lnTo>
                    <a:pt x="430" y="16"/>
                  </a:lnTo>
                  <a:lnTo>
                    <a:pt x="438" y="14"/>
                  </a:lnTo>
                  <a:lnTo>
                    <a:pt x="442" y="10"/>
                  </a:lnTo>
                  <a:lnTo>
                    <a:pt x="442" y="10"/>
                  </a:lnTo>
                  <a:lnTo>
                    <a:pt x="454" y="0"/>
                  </a:lnTo>
                  <a:lnTo>
                    <a:pt x="454" y="0"/>
                  </a:lnTo>
                  <a:lnTo>
                    <a:pt x="456" y="2"/>
                  </a:lnTo>
                  <a:lnTo>
                    <a:pt x="466" y="6"/>
                  </a:lnTo>
                  <a:lnTo>
                    <a:pt x="476" y="16"/>
                  </a:lnTo>
                  <a:lnTo>
                    <a:pt x="482" y="22"/>
                  </a:lnTo>
                  <a:lnTo>
                    <a:pt x="486" y="28"/>
                  </a:lnTo>
                  <a:lnTo>
                    <a:pt x="486" y="28"/>
                  </a:lnTo>
                  <a:lnTo>
                    <a:pt x="492" y="50"/>
                  </a:lnTo>
                  <a:lnTo>
                    <a:pt x="500" y="78"/>
                  </a:lnTo>
                  <a:lnTo>
                    <a:pt x="506" y="94"/>
                  </a:lnTo>
                  <a:lnTo>
                    <a:pt x="512" y="108"/>
                  </a:lnTo>
                  <a:lnTo>
                    <a:pt x="520" y="122"/>
                  </a:lnTo>
                  <a:lnTo>
                    <a:pt x="530" y="132"/>
                  </a:lnTo>
                  <a:lnTo>
                    <a:pt x="530" y="132"/>
                  </a:lnTo>
                  <a:lnTo>
                    <a:pt x="546" y="148"/>
                  </a:lnTo>
                  <a:lnTo>
                    <a:pt x="562" y="160"/>
                  </a:lnTo>
                  <a:lnTo>
                    <a:pt x="578" y="176"/>
                  </a:lnTo>
                  <a:lnTo>
                    <a:pt x="600" y="196"/>
                  </a:lnTo>
                  <a:lnTo>
                    <a:pt x="600" y="196"/>
                  </a:lnTo>
                  <a:lnTo>
                    <a:pt x="610" y="208"/>
                  </a:lnTo>
                  <a:lnTo>
                    <a:pt x="618" y="218"/>
                  </a:lnTo>
                  <a:lnTo>
                    <a:pt x="624" y="236"/>
                  </a:lnTo>
                  <a:lnTo>
                    <a:pt x="632" y="252"/>
                  </a:lnTo>
                  <a:lnTo>
                    <a:pt x="640" y="262"/>
                  </a:lnTo>
                  <a:lnTo>
                    <a:pt x="650" y="272"/>
                  </a:lnTo>
                  <a:lnTo>
                    <a:pt x="650" y="272"/>
                  </a:lnTo>
                  <a:lnTo>
                    <a:pt x="662" y="286"/>
                  </a:lnTo>
                  <a:lnTo>
                    <a:pt x="676" y="298"/>
                  </a:lnTo>
                  <a:lnTo>
                    <a:pt x="706" y="320"/>
                  </a:lnTo>
                  <a:lnTo>
                    <a:pt x="730" y="338"/>
                  </a:lnTo>
                  <a:lnTo>
                    <a:pt x="744" y="350"/>
                  </a:lnTo>
                  <a:lnTo>
                    <a:pt x="744" y="350"/>
                  </a:lnTo>
                  <a:lnTo>
                    <a:pt x="748" y="356"/>
                  </a:lnTo>
                  <a:lnTo>
                    <a:pt x="750" y="360"/>
                  </a:lnTo>
                  <a:lnTo>
                    <a:pt x="752" y="364"/>
                  </a:lnTo>
                  <a:lnTo>
                    <a:pt x="752" y="364"/>
                  </a:lnTo>
                  <a:lnTo>
                    <a:pt x="710" y="402"/>
                  </a:lnTo>
                  <a:lnTo>
                    <a:pt x="710" y="402"/>
                  </a:lnTo>
                  <a:lnTo>
                    <a:pt x="702" y="408"/>
                  </a:lnTo>
                  <a:lnTo>
                    <a:pt x="688" y="416"/>
                  </a:lnTo>
                  <a:lnTo>
                    <a:pt x="672" y="426"/>
                  </a:lnTo>
                  <a:lnTo>
                    <a:pt x="660" y="436"/>
                  </a:lnTo>
                  <a:lnTo>
                    <a:pt x="660" y="436"/>
                  </a:lnTo>
                  <a:lnTo>
                    <a:pt x="642" y="454"/>
                  </a:lnTo>
                  <a:lnTo>
                    <a:pt x="612" y="482"/>
                  </a:lnTo>
                  <a:lnTo>
                    <a:pt x="582" y="510"/>
                  </a:lnTo>
                  <a:lnTo>
                    <a:pt x="572" y="522"/>
                  </a:lnTo>
                  <a:lnTo>
                    <a:pt x="566" y="530"/>
                  </a:lnTo>
                  <a:lnTo>
                    <a:pt x="566" y="530"/>
                  </a:lnTo>
                  <a:lnTo>
                    <a:pt x="558" y="542"/>
                  </a:lnTo>
                  <a:lnTo>
                    <a:pt x="546" y="552"/>
                  </a:lnTo>
                  <a:lnTo>
                    <a:pt x="532" y="562"/>
                  </a:lnTo>
                  <a:lnTo>
                    <a:pt x="532" y="562"/>
                  </a:lnTo>
                  <a:lnTo>
                    <a:pt x="516" y="570"/>
                  </a:lnTo>
                  <a:lnTo>
                    <a:pt x="506" y="580"/>
                  </a:lnTo>
                  <a:lnTo>
                    <a:pt x="500" y="584"/>
                  </a:lnTo>
                  <a:lnTo>
                    <a:pt x="498" y="588"/>
                  </a:lnTo>
                  <a:lnTo>
                    <a:pt x="498" y="588"/>
                  </a:lnTo>
                  <a:lnTo>
                    <a:pt x="482" y="628"/>
                  </a:lnTo>
                  <a:lnTo>
                    <a:pt x="470" y="652"/>
                  </a:lnTo>
                  <a:lnTo>
                    <a:pt x="462" y="662"/>
                  </a:lnTo>
                  <a:lnTo>
                    <a:pt x="454" y="670"/>
                  </a:lnTo>
                  <a:lnTo>
                    <a:pt x="454" y="670"/>
                  </a:lnTo>
                  <a:lnTo>
                    <a:pt x="440" y="678"/>
                  </a:lnTo>
                  <a:lnTo>
                    <a:pt x="426" y="684"/>
                  </a:lnTo>
                  <a:lnTo>
                    <a:pt x="416" y="686"/>
                  </a:lnTo>
                  <a:lnTo>
                    <a:pt x="408" y="686"/>
                  </a:lnTo>
                  <a:lnTo>
                    <a:pt x="408" y="686"/>
                  </a:lnTo>
                  <a:lnTo>
                    <a:pt x="386" y="684"/>
                  </a:lnTo>
                  <a:lnTo>
                    <a:pt x="360" y="682"/>
                  </a:lnTo>
                  <a:lnTo>
                    <a:pt x="324" y="676"/>
                  </a:lnTo>
                  <a:lnTo>
                    <a:pt x="324" y="676"/>
                  </a:lnTo>
                  <a:lnTo>
                    <a:pt x="304" y="666"/>
                  </a:lnTo>
                  <a:lnTo>
                    <a:pt x="288" y="654"/>
                  </a:lnTo>
                  <a:lnTo>
                    <a:pt x="288" y="654"/>
                  </a:lnTo>
                  <a:lnTo>
                    <a:pt x="282" y="650"/>
                  </a:lnTo>
                  <a:lnTo>
                    <a:pt x="276" y="644"/>
                  </a:lnTo>
                  <a:lnTo>
                    <a:pt x="272" y="644"/>
                  </a:lnTo>
                  <a:lnTo>
                    <a:pt x="268" y="644"/>
                  </a:lnTo>
                  <a:lnTo>
                    <a:pt x="264" y="648"/>
                  </a:lnTo>
                  <a:lnTo>
                    <a:pt x="258" y="652"/>
                  </a:lnTo>
                  <a:lnTo>
                    <a:pt x="258" y="652"/>
                  </a:lnTo>
                  <a:lnTo>
                    <a:pt x="190" y="750"/>
                  </a:lnTo>
                  <a:lnTo>
                    <a:pt x="190" y="750"/>
                  </a:lnTo>
                  <a:lnTo>
                    <a:pt x="168" y="784"/>
                  </a:lnTo>
                  <a:lnTo>
                    <a:pt x="168" y="784"/>
                  </a:lnTo>
                  <a:lnTo>
                    <a:pt x="160" y="788"/>
                  </a:lnTo>
                  <a:lnTo>
                    <a:pt x="142" y="794"/>
                  </a:lnTo>
                  <a:lnTo>
                    <a:pt x="132" y="796"/>
                  </a:lnTo>
                  <a:lnTo>
                    <a:pt x="118" y="798"/>
                  </a:lnTo>
                  <a:lnTo>
                    <a:pt x="106" y="794"/>
                  </a:lnTo>
                  <a:lnTo>
                    <a:pt x="94" y="788"/>
                  </a:lnTo>
                  <a:lnTo>
                    <a:pt x="94" y="788"/>
                  </a:lnTo>
                  <a:lnTo>
                    <a:pt x="90" y="786"/>
                  </a:lnTo>
                  <a:lnTo>
                    <a:pt x="84" y="774"/>
                  </a:lnTo>
                  <a:lnTo>
                    <a:pt x="80" y="764"/>
                  </a:lnTo>
                  <a:lnTo>
                    <a:pt x="76" y="752"/>
                  </a:lnTo>
                  <a:lnTo>
                    <a:pt x="74" y="738"/>
                  </a:lnTo>
                  <a:lnTo>
                    <a:pt x="74" y="720"/>
                  </a:lnTo>
                  <a:lnTo>
                    <a:pt x="74" y="720"/>
                  </a:lnTo>
                  <a:lnTo>
                    <a:pt x="76" y="656"/>
                  </a:lnTo>
                  <a:lnTo>
                    <a:pt x="76" y="636"/>
                  </a:lnTo>
                  <a:lnTo>
                    <a:pt x="74" y="622"/>
                  </a:lnTo>
                  <a:lnTo>
                    <a:pt x="74" y="622"/>
                  </a:lnTo>
                  <a:lnTo>
                    <a:pt x="70" y="616"/>
                  </a:lnTo>
                  <a:lnTo>
                    <a:pt x="62" y="610"/>
                  </a:lnTo>
                  <a:lnTo>
                    <a:pt x="42" y="596"/>
                  </a:lnTo>
                  <a:lnTo>
                    <a:pt x="18" y="582"/>
                  </a:lnTo>
                  <a:lnTo>
                    <a:pt x="8" y="578"/>
                  </a:lnTo>
                  <a:lnTo>
                    <a:pt x="0" y="576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38" name="Freeform 1902">
              <a:extLst>
                <a:ext uri="{FF2B5EF4-FFF2-40B4-BE49-F238E27FC236}">
                  <a16:creationId xmlns:a16="http://schemas.microsoft.com/office/drawing/2014/main" id="{A00EE4FA-058F-F547-EED0-07D163D2CD6A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463" y="4528738"/>
              <a:ext cx="736377" cy="1103100"/>
            </a:xfrm>
            <a:custGeom>
              <a:avLst/>
              <a:gdLst/>
              <a:ahLst/>
              <a:cxnLst>
                <a:cxn ang="0">
                  <a:pos x="118" y="1258"/>
                </a:cxn>
                <a:cxn ang="0">
                  <a:pos x="114" y="1228"/>
                </a:cxn>
                <a:cxn ang="0">
                  <a:pos x="138" y="1166"/>
                </a:cxn>
                <a:cxn ang="0">
                  <a:pos x="134" y="1110"/>
                </a:cxn>
                <a:cxn ang="0">
                  <a:pos x="114" y="1044"/>
                </a:cxn>
                <a:cxn ang="0">
                  <a:pos x="128" y="944"/>
                </a:cxn>
                <a:cxn ang="0">
                  <a:pos x="188" y="836"/>
                </a:cxn>
                <a:cxn ang="0">
                  <a:pos x="232" y="782"/>
                </a:cxn>
                <a:cxn ang="0">
                  <a:pos x="240" y="722"/>
                </a:cxn>
                <a:cxn ang="0">
                  <a:pos x="240" y="620"/>
                </a:cxn>
                <a:cxn ang="0">
                  <a:pos x="234" y="544"/>
                </a:cxn>
                <a:cxn ang="0">
                  <a:pos x="212" y="502"/>
                </a:cxn>
                <a:cxn ang="0">
                  <a:pos x="76" y="446"/>
                </a:cxn>
                <a:cxn ang="0">
                  <a:pos x="10" y="418"/>
                </a:cxn>
                <a:cxn ang="0">
                  <a:pos x="6" y="392"/>
                </a:cxn>
                <a:cxn ang="0">
                  <a:pos x="112" y="324"/>
                </a:cxn>
                <a:cxn ang="0">
                  <a:pos x="222" y="286"/>
                </a:cxn>
                <a:cxn ang="0">
                  <a:pos x="294" y="286"/>
                </a:cxn>
                <a:cxn ang="0">
                  <a:pos x="332" y="310"/>
                </a:cxn>
                <a:cxn ang="0">
                  <a:pos x="364" y="362"/>
                </a:cxn>
                <a:cxn ang="0">
                  <a:pos x="356" y="446"/>
                </a:cxn>
                <a:cxn ang="0">
                  <a:pos x="374" y="504"/>
                </a:cxn>
                <a:cxn ang="0">
                  <a:pos x="402" y="510"/>
                </a:cxn>
                <a:cxn ang="0">
                  <a:pos x="460" y="444"/>
                </a:cxn>
                <a:cxn ang="0">
                  <a:pos x="464" y="374"/>
                </a:cxn>
                <a:cxn ang="0">
                  <a:pos x="442" y="312"/>
                </a:cxn>
                <a:cxn ang="0">
                  <a:pos x="392" y="182"/>
                </a:cxn>
                <a:cxn ang="0">
                  <a:pos x="394" y="76"/>
                </a:cxn>
                <a:cxn ang="0">
                  <a:pos x="478" y="80"/>
                </a:cxn>
                <a:cxn ang="0">
                  <a:pos x="564" y="88"/>
                </a:cxn>
                <a:cxn ang="0">
                  <a:pos x="642" y="72"/>
                </a:cxn>
                <a:cxn ang="0">
                  <a:pos x="778" y="40"/>
                </a:cxn>
                <a:cxn ang="0">
                  <a:pos x="826" y="14"/>
                </a:cxn>
                <a:cxn ang="0">
                  <a:pos x="854" y="0"/>
                </a:cxn>
                <a:cxn ang="0">
                  <a:pos x="864" y="22"/>
                </a:cxn>
                <a:cxn ang="0">
                  <a:pos x="850" y="144"/>
                </a:cxn>
                <a:cxn ang="0">
                  <a:pos x="848" y="242"/>
                </a:cxn>
                <a:cxn ang="0">
                  <a:pos x="836" y="316"/>
                </a:cxn>
                <a:cxn ang="0">
                  <a:pos x="852" y="368"/>
                </a:cxn>
                <a:cxn ang="0">
                  <a:pos x="814" y="436"/>
                </a:cxn>
                <a:cxn ang="0">
                  <a:pos x="722" y="510"/>
                </a:cxn>
                <a:cxn ang="0">
                  <a:pos x="634" y="544"/>
                </a:cxn>
                <a:cxn ang="0">
                  <a:pos x="580" y="576"/>
                </a:cxn>
                <a:cxn ang="0">
                  <a:pos x="534" y="628"/>
                </a:cxn>
                <a:cxn ang="0">
                  <a:pos x="510" y="666"/>
                </a:cxn>
                <a:cxn ang="0">
                  <a:pos x="438" y="720"/>
                </a:cxn>
                <a:cxn ang="0">
                  <a:pos x="384" y="778"/>
                </a:cxn>
                <a:cxn ang="0">
                  <a:pos x="392" y="882"/>
                </a:cxn>
                <a:cxn ang="0">
                  <a:pos x="394" y="1010"/>
                </a:cxn>
                <a:cxn ang="0">
                  <a:pos x="378" y="1144"/>
                </a:cxn>
                <a:cxn ang="0">
                  <a:pos x="326" y="1202"/>
                </a:cxn>
                <a:cxn ang="0">
                  <a:pos x="198" y="1246"/>
                </a:cxn>
                <a:cxn ang="0">
                  <a:pos x="164" y="1274"/>
                </a:cxn>
              </a:cxnLst>
              <a:rect l="0" t="0" r="r" b="b"/>
              <a:pathLst>
                <a:path w="864" h="1294">
                  <a:moveTo>
                    <a:pt x="158" y="1294"/>
                  </a:moveTo>
                  <a:lnTo>
                    <a:pt x="158" y="1294"/>
                  </a:lnTo>
                  <a:lnTo>
                    <a:pt x="140" y="1282"/>
                  </a:lnTo>
                  <a:lnTo>
                    <a:pt x="128" y="1270"/>
                  </a:lnTo>
                  <a:lnTo>
                    <a:pt x="118" y="1258"/>
                  </a:lnTo>
                  <a:lnTo>
                    <a:pt x="118" y="1258"/>
                  </a:lnTo>
                  <a:lnTo>
                    <a:pt x="112" y="1244"/>
                  </a:lnTo>
                  <a:lnTo>
                    <a:pt x="112" y="1238"/>
                  </a:lnTo>
                  <a:lnTo>
                    <a:pt x="114" y="1228"/>
                  </a:lnTo>
                  <a:lnTo>
                    <a:pt x="114" y="1228"/>
                  </a:lnTo>
                  <a:lnTo>
                    <a:pt x="118" y="1212"/>
                  </a:lnTo>
                  <a:lnTo>
                    <a:pt x="126" y="1194"/>
                  </a:lnTo>
                  <a:lnTo>
                    <a:pt x="136" y="1176"/>
                  </a:lnTo>
                  <a:lnTo>
                    <a:pt x="138" y="1166"/>
                  </a:lnTo>
                  <a:lnTo>
                    <a:pt x="138" y="1166"/>
                  </a:lnTo>
                  <a:lnTo>
                    <a:pt x="136" y="1148"/>
                  </a:lnTo>
                  <a:lnTo>
                    <a:pt x="134" y="1138"/>
                  </a:lnTo>
                  <a:lnTo>
                    <a:pt x="132" y="1128"/>
                  </a:lnTo>
                  <a:lnTo>
                    <a:pt x="132" y="1128"/>
                  </a:lnTo>
                  <a:lnTo>
                    <a:pt x="134" y="1110"/>
                  </a:lnTo>
                  <a:lnTo>
                    <a:pt x="134" y="1100"/>
                  </a:lnTo>
                  <a:lnTo>
                    <a:pt x="134" y="1092"/>
                  </a:lnTo>
                  <a:lnTo>
                    <a:pt x="134" y="1092"/>
                  </a:lnTo>
                  <a:lnTo>
                    <a:pt x="114" y="1044"/>
                  </a:lnTo>
                  <a:lnTo>
                    <a:pt x="114" y="1044"/>
                  </a:lnTo>
                  <a:lnTo>
                    <a:pt x="108" y="1030"/>
                  </a:lnTo>
                  <a:lnTo>
                    <a:pt x="104" y="1010"/>
                  </a:lnTo>
                  <a:lnTo>
                    <a:pt x="98" y="984"/>
                  </a:lnTo>
                  <a:lnTo>
                    <a:pt x="98" y="984"/>
                  </a:lnTo>
                  <a:lnTo>
                    <a:pt x="128" y="944"/>
                  </a:lnTo>
                  <a:lnTo>
                    <a:pt x="150" y="910"/>
                  </a:lnTo>
                  <a:lnTo>
                    <a:pt x="166" y="884"/>
                  </a:lnTo>
                  <a:lnTo>
                    <a:pt x="166" y="884"/>
                  </a:lnTo>
                  <a:lnTo>
                    <a:pt x="180" y="852"/>
                  </a:lnTo>
                  <a:lnTo>
                    <a:pt x="188" y="836"/>
                  </a:lnTo>
                  <a:lnTo>
                    <a:pt x="198" y="820"/>
                  </a:lnTo>
                  <a:lnTo>
                    <a:pt x="198" y="820"/>
                  </a:lnTo>
                  <a:lnTo>
                    <a:pt x="214" y="802"/>
                  </a:lnTo>
                  <a:lnTo>
                    <a:pt x="224" y="794"/>
                  </a:lnTo>
                  <a:lnTo>
                    <a:pt x="232" y="782"/>
                  </a:lnTo>
                  <a:lnTo>
                    <a:pt x="238" y="770"/>
                  </a:lnTo>
                  <a:lnTo>
                    <a:pt x="242" y="756"/>
                  </a:lnTo>
                  <a:lnTo>
                    <a:pt x="242" y="740"/>
                  </a:lnTo>
                  <a:lnTo>
                    <a:pt x="240" y="722"/>
                  </a:lnTo>
                  <a:lnTo>
                    <a:pt x="240" y="722"/>
                  </a:lnTo>
                  <a:lnTo>
                    <a:pt x="236" y="702"/>
                  </a:lnTo>
                  <a:lnTo>
                    <a:pt x="234" y="684"/>
                  </a:lnTo>
                  <a:lnTo>
                    <a:pt x="236" y="666"/>
                  </a:lnTo>
                  <a:lnTo>
                    <a:pt x="236" y="650"/>
                  </a:lnTo>
                  <a:lnTo>
                    <a:pt x="240" y="620"/>
                  </a:lnTo>
                  <a:lnTo>
                    <a:pt x="242" y="608"/>
                  </a:lnTo>
                  <a:lnTo>
                    <a:pt x="242" y="596"/>
                  </a:lnTo>
                  <a:lnTo>
                    <a:pt x="242" y="596"/>
                  </a:lnTo>
                  <a:lnTo>
                    <a:pt x="238" y="572"/>
                  </a:lnTo>
                  <a:lnTo>
                    <a:pt x="234" y="544"/>
                  </a:lnTo>
                  <a:lnTo>
                    <a:pt x="230" y="530"/>
                  </a:lnTo>
                  <a:lnTo>
                    <a:pt x="226" y="518"/>
                  </a:lnTo>
                  <a:lnTo>
                    <a:pt x="220" y="508"/>
                  </a:lnTo>
                  <a:lnTo>
                    <a:pt x="212" y="502"/>
                  </a:lnTo>
                  <a:lnTo>
                    <a:pt x="212" y="502"/>
                  </a:lnTo>
                  <a:lnTo>
                    <a:pt x="190" y="490"/>
                  </a:lnTo>
                  <a:lnTo>
                    <a:pt x="164" y="478"/>
                  </a:lnTo>
                  <a:lnTo>
                    <a:pt x="122" y="460"/>
                  </a:lnTo>
                  <a:lnTo>
                    <a:pt x="122" y="460"/>
                  </a:lnTo>
                  <a:lnTo>
                    <a:pt x="76" y="446"/>
                  </a:lnTo>
                  <a:lnTo>
                    <a:pt x="50" y="436"/>
                  </a:lnTo>
                  <a:lnTo>
                    <a:pt x="34" y="430"/>
                  </a:lnTo>
                  <a:lnTo>
                    <a:pt x="34" y="430"/>
                  </a:lnTo>
                  <a:lnTo>
                    <a:pt x="24" y="424"/>
                  </a:lnTo>
                  <a:lnTo>
                    <a:pt x="10" y="418"/>
                  </a:lnTo>
                  <a:lnTo>
                    <a:pt x="4" y="412"/>
                  </a:lnTo>
                  <a:lnTo>
                    <a:pt x="0" y="406"/>
                  </a:lnTo>
                  <a:lnTo>
                    <a:pt x="0" y="400"/>
                  </a:lnTo>
                  <a:lnTo>
                    <a:pt x="6" y="392"/>
                  </a:lnTo>
                  <a:lnTo>
                    <a:pt x="6" y="392"/>
                  </a:lnTo>
                  <a:lnTo>
                    <a:pt x="14" y="382"/>
                  </a:lnTo>
                  <a:lnTo>
                    <a:pt x="26" y="372"/>
                  </a:lnTo>
                  <a:lnTo>
                    <a:pt x="56" y="354"/>
                  </a:lnTo>
                  <a:lnTo>
                    <a:pt x="86" y="336"/>
                  </a:lnTo>
                  <a:lnTo>
                    <a:pt x="112" y="324"/>
                  </a:lnTo>
                  <a:lnTo>
                    <a:pt x="112" y="324"/>
                  </a:lnTo>
                  <a:lnTo>
                    <a:pt x="170" y="300"/>
                  </a:lnTo>
                  <a:lnTo>
                    <a:pt x="200" y="290"/>
                  </a:lnTo>
                  <a:lnTo>
                    <a:pt x="212" y="286"/>
                  </a:lnTo>
                  <a:lnTo>
                    <a:pt x="222" y="286"/>
                  </a:lnTo>
                  <a:lnTo>
                    <a:pt x="222" y="286"/>
                  </a:lnTo>
                  <a:lnTo>
                    <a:pt x="242" y="286"/>
                  </a:lnTo>
                  <a:lnTo>
                    <a:pt x="262" y="284"/>
                  </a:lnTo>
                  <a:lnTo>
                    <a:pt x="284" y="284"/>
                  </a:lnTo>
                  <a:lnTo>
                    <a:pt x="294" y="286"/>
                  </a:lnTo>
                  <a:lnTo>
                    <a:pt x="304" y="288"/>
                  </a:lnTo>
                  <a:lnTo>
                    <a:pt x="304" y="288"/>
                  </a:lnTo>
                  <a:lnTo>
                    <a:pt x="314" y="292"/>
                  </a:lnTo>
                  <a:lnTo>
                    <a:pt x="322" y="300"/>
                  </a:lnTo>
                  <a:lnTo>
                    <a:pt x="332" y="310"/>
                  </a:lnTo>
                  <a:lnTo>
                    <a:pt x="342" y="320"/>
                  </a:lnTo>
                  <a:lnTo>
                    <a:pt x="358" y="344"/>
                  </a:lnTo>
                  <a:lnTo>
                    <a:pt x="362" y="354"/>
                  </a:lnTo>
                  <a:lnTo>
                    <a:pt x="364" y="362"/>
                  </a:lnTo>
                  <a:lnTo>
                    <a:pt x="364" y="362"/>
                  </a:lnTo>
                  <a:lnTo>
                    <a:pt x="366" y="380"/>
                  </a:lnTo>
                  <a:lnTo>
                    <a:pt x="366" y="380"/>
                  </a:lnTo>
                  <a:lnTo>
                    <a:pt x="356" y="436"/>
                  </a:lnTo>
                  <a:lnTo>
                    <a:pt x="356" y="436"/>
                  </a:lnTo>
                  <a:lnTo>
                    <a:pt x="356" y="446"/>
                  </a:lnTo>
                  <a:lnTo>
                    <a:pt x="356" y="456"/>
                  </a:lnTo>
                  <a:lnTo>
                    <a:pt x="358" y="470"/>
                  </a:lnTo>
                  <a:lnTo>
                    <a:pt x="362" y="482"/>
                  </a:lnTo>
                  <a:lnTo>
                    <a:pt x="368" y="494"/>
                  </a:lnTo>
                  <a:lnTo>
                    <a:pt x="374" y="504"/>
                  </a:lnTo>
                  <a:lnTo>
                    <a:pt x="382" y="510"/>
                  </a:lnTo>
                  <a:lnTo>
                    <a:pt x="386" y="512"/>
                  </a:lnTo>
                  <a:lnTo>
                    <a:pt x="392" y="512"/>
                  </a:lnTo>
                  <a:lnTo>
                    <a:pt x="392" y="512"/>
                  </a:lnTo>
                  <a:lnTo>
                    <a:pt x="402" y="510"/>
                  </a:lnTo>
                  <a:lnTo>
                    <a:pt x="412" y="504"/>
                  </a:lnTo>
                  <a:lnTo>
                    <a:pt x="422" y="498"/>
                  </a:lnTo>
                  <a:lnTo>
                    <a:pt x="430" y="488"/>
                  </a:lnTo>
                  <a:lnTo>
                    <a:pt x="446" y="466"/>
                  </a:lnTo>
                  <a:lnTo>
                    <a:pt x="460" y="444"/>
                  </a:lnTo>
                  <a:lnTo>
                    <a:pt x="460" y="444"/>
                  </a:lnTo>
                  <a:lnTo>
                    <a:pt x="464" y="430"/>
                  </a:lnTo>
                  <a:lnTo>
                    <a:pt x="466" y="414"/>
                  </a:lnTo>
                  <a:lnTo>
                    <a:pt x="466" y="394"/>
                  </a:lnTo>
                  <a:lnTo>
                    <a:pt x="464" y="374"/>
                  </a:lnTo>
                  <a:lnTo>
                    <a:pt x="460" y="354"/>
                  </a:lnTo>
                  <a:lnTo>
                    <a:pt x="454" y="336"/>
                  </a:lnTo>
                  <a:lnTo>
                    <a:pt x="448" y="322"/>
                  </a:lnTo>
                  <a:lnTo>
                    <a:pt x="442" y="312"/>
                  </a:lnTo>
                  <a:lnTo>
                    <a:pt x="442" y="312"/>
                  </a:lnTo>
                  <a:lnTo>
                    <a:pt x="432" y="300"/>
                  </a:lnTo>
                  <a:lnTo>
                    <a:pt x="420" y="274"/>
                  </a:lnTo>
                  <a:lnTo>
                    <a:pt x="408" y="242"/>
                  </a:lnTo>
                  <a:lnTo>
                    <a:pt x="396" y="202"/>
                  </a:lnTo>
                  <a:lnTo>
                    <a:pt x="392" y="182"/>
                  </a:lnTo>
                  <a:lnTo>
                    <a:pt x="390" y="160"/>
                  </a:lnTo>
                  <a:lnTo>
                    <a:pt x="388" y="138"/>
                  </a:lnTo>
                  <a:lnTo>
                    <a:pt x="388" y="118"/>
                  </a:lnTo>
                  <a:lnTo>
                    <a:pt x="390" y="96"/>
                  </a:lnTo>
                  <a:lnTo>
                    <a:pt x="394" y="76"/>
                  </a:lnTo>
                  <a:lnTo>
                    <a:pt x="400" y="58"/>
                  </a:lnTo>
                  <a:lnTo>
                    <a:pt x="410" y="40"/>
                  </a:lnTo>
                  <a:lnTo>
                    <a:pt x="410" y="40"/>
                  </a:lnTo>
                  <a:lnTo>
                    <a:pt x="448" y="64"/>
                  </a:lnTo>
                  <a:lnTo>
                    <a:pt x="478" y="80"/>
                  </a:lnTo>
                  <a:lnTo>
                    <a:pt x="490" y="84"/>
                  </a:lnTo>
                  <a:lnTo>
                    <a:pt x="502" y="88"/>
                  </a:lnTo>
                  <a:lnTo>
                    <a:pt x="502" y="88"/>
                  </a:lnTo>
                  <a:lnTo>
                    <a:pt x="526" y="88"/>
                  </a:lnTo>
                  <a:lnTo>
                    <a:pt x="564" y="88"/>
                  </a:lnTo>
                  <a:lnTo>
                    <a:pt x="584" y="86"/>
                  </a:lnTo>
                  <a:lnTo>
                    <a:pt x="604" y="84"/>
                  </a:lnTo>
                  <a:lnTo>
                    <a:pt x="624" y="78"/>
                  </a:lnTo>
                  <a:lnTo>
                    <a:pt x="642" y="72"/>
                  </a:lnTo>
                  <a:lnTo>
                    <a:pt x="642" y="72"/>
                  </a:lnTo>
                  <a:lnTo>
                    <a:pt x="680" y="60"/>
                  </a:lnTo>
                  <a:lnTo>
                    <a:pt x="716" y="50"/>
                  </a:lnTo>
                  <a:lnTo>
                    <a:pt x="750" y="44"/>
                  </a:lnTo>
                  <a:lnTo>
                    <a:pt x="778" y="40"/>
                  </a:lnTo>
                  <a:lnTo>
                    <a:pt x="778" y="40"/>
                  </a:lnTo>
                  <a:lnTo>
                    <a:pt x="788" y="38"/>
                  </a:lnTo>
                  <a:lnTo>
                    <a:pt x="798" y="36"/>
                  </a:lnTo>
                  <a:lnTo>
                    <a:pt x="808" y="30"/>
                  </a:lnTo>
                  <a:lnTo>
                    <a:pt x="814" y="26"/>
                  </a:lnTo>
                  <a:lnTo>
                    <a:pt x="826" y="14"/>
                  </a:lnTo>
                  <a:lnTo>
                    <a:pt x="834" y="8"/>
                  </a:lnTo>
                  <a:lnTo>
                    <a:pt x="834" y="8"/>
                  </a:lnTo>
                  <a:lnTo>
                    <a:pt x="840" y="2"/>
                  </a:lnTo>
                  <a:lnTo>
                    <a:pt x="850" y="0"/>
                  </a:lnTo>
                  <a:lnTo>
                    <a:pt x="854" y="0"/>
                  </a:lnTo>
                  <a:lnTo>
                    <a:pt x="858" y="2"/>
                  </a:lnTo>
                  <a:lnTo>
                    <a:pt x="862" y="6"/>
                  </a:lnTo>
                  <a:lnTo>
                    <a:pt x="864" y="12"/>
                  </a:lnTo>
                  <a:lnTo>
                    <a:pt x="864" y="12"/>
                  </a:lnTo>
                  <a:lnTo>
                    <a:pt x="864" y="22"/>
                  </a:lnTo>
                  <a:lnTo>
                    <a:pt x="864" y="38"/>
                  </a:lnTo>
                  <a:lnTo>
                    <a:pt x="858" y="76"/>
                  </a:lnTo>
                  <a:lnTo>
                    <a:pt x="852" y="116"/>
                  </a:lnTo>
                  <a:lnTo>
                    <a:pt x="850" y="144"/>
                  </a:lnTo>
                  <a:lnTo>
                    <a:pt x="850" y="144"/>
                  </a:lnTo>
                  <a:lnTo>
                    <a:pt x="852" y="182"/>
                  </a:lnTo>
                  <a:lnTo>
                    <a:pt x="854" y="216"/>
                  </a:lnTo>
                  <a:lnTo>
                    <a:pt x="854" y="216"/>
                  </a:lnTo>
                  <a:lnTo>
                    <a:pt x="852" y="228"/>
                  </a:lnTo>
                  <a:lnTo>
                    <a:pt x="848" y="242"/>
                  </a:lnTo>
                  <a:lnTo>
                    <a:pt x="842" y="256"/>
                  </a:lnTo>
                  <a:lnTo>
                    <a:pt x="838" y="276"/>
                  </a:lnTo>
                  <a:lnTo>
                    <a:pt x="838" y="276"/>
                  </a:lnTo>
                  <a:lnTo>
                    <a:pt x="834" y="296"/>
                  </a:lnTo>
                  <a:lnTo>
                    <a:pt x="836" y="316"/>
                  </a:lnTo>
                  <a:lnTo>
                    <a:pt x="836" y="316"/>
                  </a:lnTo>
                  <a:lnTo>
                    <a:pt x="838" y="334"/>
                  </a:lnTo>
                  <a:lnTo>
                    <a:pt x="842" y="350"/>
                  </a:lnTo>
                  <a:lnTo>
                    <a:pt x="848" y="362"/>
                  </a:lnTo>
                  <a:lnTo>
                    <a:pt x="852" y="368"/>
                  </a:lnTo>
                  <a:lnTo>
                    <a:pt x="852" y="368"/>
                  </a:lnTo>
                  <a:lnTo>
                    <a:pt x="862" y="376"/>
                  </a:lnTo>
                  <a:lnTo>
                    <a:pt x="862" y="376"/>
                  </a:lnTo>
                  <a:lnTo>
                    <a:pt x="844" y="400"/>
                  </a:lnTo>
                  <a:lnTo>
                    <a:pt x="814" y="436"/>
                  </a:lnTo>
                  <a:lnTo>
                    <a:pt x="814" y="436"/>
                  </a:lnTo>
                  <a:lnTo>
                    <a:pt x="798" y="454"/>
                  </a:lnTo>
                  <a:lnTo>
                    <a:pt x="776" y="474"/>
                  </a:lnTo>
                  <a:lnTo>
                    <a:pt x="748" y="494"/>
                  </a:lnTo>
                  <a:lnTo>
                    <a:pt x="722" y="510"/>
                  </a:lnTo>
                  <a:lnTo>
                    <a:pt x="722" y="510"/>
                  </a:lnTo>
                  <a:lnTo>
                    <a:pt x="696" y="522"/>
                  </a:lnTo>
                  <a:lnTo>
                    <a:pt x="670" y="534"/>
                  </a:lnTo>
                  <a:lnTo>
                    <a:pt x="650" y="540"/>
                  </a:lnTo>
                  <a:lnTo>
                    <a:pt x="634" y="544"/>
                  </a:lnTo>
                  <a:lnTo>
                    <a:pt x="634" y="544"/>
                  </a:lnTo>
                  <a:lnTo>
                    <a:pt x="606" y="546"/>
                  </a:lnTo>
                  <a:lnTo>
                    <a:pt x="606" y="546"/>
                  </a:lnTo>
                  <a:lnTo>
                    <a:pt x="594" y="562"/>
                  </a:lnTo>
                  <a:lnTo>
                    <a:pt x="580" y="576"/>
                  </a:lnTo>
                  <a:lnTo>
                    <a:pt x="570" y="592"/>
                  </a:lnTo>
                  <a:lnTo>
                    <a:pt x="570" y="592"/>
                  </a:lnTo>
                  <a:lnTo>
                    <a:pt x="558" y="608"/>
                  </a:lnTo>
                  <a:lnTo>
                    <a:pt x="546" y="618"/>
                  </a:lnTo>
                  <a:lnTo>
                    <a:pt x="534" y="628"/>
                  </a:lnTo>
                  <a:lnTo>
                    <a:pt x="534" y="628"/>
                  </a:lnTo>
                  <a:lnTo>
                    <a:pt x="522" y="646"/>
                  </a:lnTo>
                  <a:lnTo>
                    <a:pt x="514" y="660"/>
                  </a:lnTo>
                  <a:lnTo>
                    <a:pt x="510" y="666"/>
                  </a:lnTo>
                  <a:lnTo>
                    <a:pt x="510" y="666"/>
                  </a:lnTo>
                  <a:lnTo>
                    <a:pt x="482" y="668"/>
                  </a:lnTo>
                  <a:lnTo>
                    <a:pt x="458" y="670"/>
                  </a:lnTo>
                  <a:lnTo>
                    <a:pt x="458" y="696"/>
                  </a:lnTo>
                  <a:lnTo>
                    <a:pt x="458" y="696"/>
                  </a:lnTo>
                  <a:lnTo>
                    <a:pt x="438" y="720"/>
                  </a:lnTo>
                  <a:lnTo>
                    <a:pt x="422" y="738"/>
                  </a:lnTo>
                  <a:lnTo>
                    <a:pt x="414" y="752"/>
                  </a:lnTo>
                  <a:lnTo>
                    <a:pt x="414" y="752"/>
                  </a:lnTo>
                  <a:lnTo>
                    <a:pt x="402" y="762"/>
                  </a:lnTo>
                  <a:lnTo>
                    <a:pt x="384" y="778"/>
                  </a:lnTo>
                  <a:lnTo>
                    <a:pt x="358" y="796"/>
                  </a:lnTo>
                  <a:lnTo>
                    <a:pt x="358" y="796"/>
                  </a:lnTo>
                  <a:lnTo>
                    <a:pt x="374" y="834"/>
                  </a:lnTo>
                  <a:lnTo>
                    <a:pt x="388" y="866"/>
                  </a:lnTo>
                  <a:lnTo>
                    <a:pt x="392" y="882"/>
                  </a:lnTo>
                  <a:lnTo>
                    <a:pt x="394" y="896"/>
                  </a:lnTo>
                  <a:lnTo>
                    <a:pt x="394" y="896"/>
                  </a:lnTo>
                  <a:lnTo>
                    <a:pt x="396" y="914"/>
                  </a:lnTo>
                  <a:lnTo>
                    <a:pt x="396" y="942"/>
                  </a:lnTo>
                  <a:lnTo>
                    <a:pt x="394" y="1010"/>
                  </a:lnTo>
                  <a:lnTo>
                    <a:pt x="390" y="1100"/>
                  </a:lnTo>
                  <a:lnTo>
                    <a:pt x="390" y="1100"/>
                  </a:lnTo>
                  <a:lnTo>
                    <a:pt x="388" y="1114"/>
                  </a:lnTo>
                  <a:lnTo>
                    <a:pt x="384" y="1128"/>
                  </a:lnTo>
                  <a:lnTo>
                    <a:pt x="378" y="1144"/>
                  </a:lnTo>
                  <a:lnTo>
                    <a:pt x="368" y="1162"/>
                  </a:lnTo>
                  <a:lnTo>
                    <a:pt x="356" y="1180"/>
                  </a:lnTo>
                  <a:lnTo>
                    <a:pt x="346" y="1188"/>
                  </a:lnTo>
                  <a:lnTo>
                    <a:pt x="338" y="1196"/>
                  </a:lnTo>
                  <a:lnTo>
                    <a:pt x="326" y="1202"/>
                  </a:lnTo>
                  <a:lnTo>
                    <a:pt x="314" y="1208"/>
                  </a:lnTo>
                  <a:lnTo>
                    <a:pt x="314" y="1208"/>
                  </a:lnTo>
                  <a:lnTo>
                    <a:pt x="268" y="1224"/>
                  </a:lnTo>
                  <a:lnTo>
                    <a:pt x="228" y="1236"/>
                  </a:lnTo>
                  <a:lnTo>
                    <a:pt x="198" y="1246"/>
                  </a:lnTo>
                  <a:lnTo>
                    <a:pt x="188" y="1250"/>
                  </a:lnTo>
                  <a:lnTo>
                    <a:pt x="182" y="1256"/>
                  </a:lnTo>
                  <a:lnTo>
                    <a:pt x="182" y="1256"/>
                  </a:lnTo>
                  <a:lnTo>
                    <a:pt x="172" y="1266"/>
                  </a:lnTo>
                  <a:lnTo>
                    <a:pt x="164" y="1274"/>
                  </a:lnTo>
                  <a:lnTo>
                    <a:pt x="158" y="1284"/>
                  </a:lnTo>
                  <a:lnTo>
                    <a:pt x="156" y="1288"/>
                  </a:lnTo>
                  <a:lnTo>
                    <a:pt x="158" y="1294"/>
                  </a:lnTo>
                  <a:lnTo>
                    <a:pt x="158" y="1294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39" name="Freeform 1903">
              <a:extLst>
                <a:ext uri="{FF2B5EF4-FFF2-40B4-BE49-F238E27FC236}">
                  <a16:creationId xmlns:a16="http://schemas.microsoft.com/office/drawing/2014/main" id="{D448F80F-F027-DD49-6C1A-8A91E6B33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6646817" y="4860253"/>
              <a:ext cx="509009" cy="507543"/>
            </a:xfrm>
            <a:custGeom>
              <a:avLst/>
              <a:gdLst/>
              <a:ahLst/>
              <a:cxnLst>
                <a:cxn ang="0">
                  <a:pos x="0" y="194"/>
                </a:cxn>
                <a:cxn ang="0">
                  <a:pos x="16" y="228"/>
                </a:cxn>
                <a:cxn ang="0">
                  <a:pos x="24" y="262"/>
                </a:cxn>
                <a:cxn ang="0">
                  <a:pos x="38" y="296"/>
                </a:cxn>
                <a:cxn ang="0">
                  <a:pos x="46" y="308"/>
                </a:cxn>
                <a:cxn ang="0">
                  <a:pos x="88" y="344"/>
                </a:cxn>
                <a:cxn ang="0">
                  <a:pos x="118" y="374"/>
                </a:cxn>
                <a:cxn ang="0">
                  <a:pos x="144" y="404"/>
                </a:cxn>
                <a:cxn ang="0">
                  <a:pos x="148" y="414"/>
                </a:cxn>
                <a:cxn ang="0">
                  <a:pos x="168" y="448"/>
                </a:cxn>
                <a:cxn ang="0">
                  <a:pos x="184" y="464"/>
                </a:cxn>
                <a:cxn ang="0">
                  <a:pos x="232" y="502"/>
                </a:cxn>
                <a:cxn ang="0">
                  <a:pos x="266" y="528"/>
                </a:cxn>
                <a:cxn ang="0">
                  <a:pos x="276" y="546"/>
                </a:cxn>
                <a:cxn ang="0">
                  <a:pos x="302" y="550"/>
                </a:cxn>
                <a:cxn ang="0">
                  <a:pos x="338" y="558"/>
                </a:cxn>
                <a:cxn ang="0">
                  <a:pos x="360" y="566"/>
                </a:cxn>
                <a:cxn ang="0">
                  <a:pos x="454" y="594"/>
                </a:cxn>
                <a:cxn ang="0">
                  <a:pos x="502" y="528"/>
                </a:cxn>
                <a:cxn ang="0">
                  <a:pos x="526" y="484"/>
                </a:cxn>
                <a:cxn ang="0">
                  <a:pos x="532" y="468"/>
                </a:cxn>
                <a:cxn ang="0">
                  <a:pos x="546" y="442"/>
                </a:cxn>
                <a:cxn ang="0">
                  <a:pos x="564" y="420"/>
                </a:cxn>
                <a:cxn ang="0">
                  <a:pos x="588" y="394"/>
                </a:cxn>
                <a:cxn ang="0">
                  <a:pos x="594" y="384"/>
                </a:cxn>
                <a:cxn ang="0">
                  <a:pos x="596" y="364"/>
                </a:cxn>
                <a:cxn ang="0">
                  <a:pos x="596" y="332"/>
                </a:cxn>
                <a:cxn ang="0">
                  <a:pos x="594" y="310"/>
                </a:cxn>
                <a:cxn ang="0">
                  <a:pos x="594" y="244"/>
                </a:cxn>
                <a:cxn ang="0">
                  <a:pos x="596" y="222"/>
                </a:cxn>
                <a:cxn ang="0">
                  <a:pos x="592" y="168"/>
                </a:cxn>
                <a:cxn ang="0">
                  <a:pos x="588" y="148"/>
                </a:cxn>
                <a:cxn ang="0">
                  <a:pos x="584" y="134"/>
                </a:cxn>
                <a:cxn ang="0">
                  <a:pos x="576" y="118"/>
                </a:cxn>
                <a:cxn ang="0">
                  <a:pos x="556" y="104"/>
                </a:cxn>
                <a:cxn ang="0">
                  <a:pos x="524" y="90"/>
                </a:cxn>
                <a:cxn ang="0">
                  <a:pos x="426" y="52"/>
                </a:cxn>
                <a:cxn ang="0">
                  <a:pos x="364" y="26"/>
                </a:cxn>
                <a:cxn ang="0">
                  <a:pos x="354" y="12"/>
                </a:cxn>
                <a:cxn ang="0">
                  <a:pos x="356" y="6"/>
                </a:cxn>
                <a:cxn ang="0">
                  <a:pos x="358" y="2"/>
                </a:cxn>
                <a:cxn ang="0">
                  <a:pos x="336" y="2"/>
                </a:cxn>
                <a:cxn ang="0">
                  <a:pos x="296" y="10"/>
                </a:cxn>
                <a:cxn ang="0">
                  <a:pos x="272" y="20"/>
                </a:cxn>
                <a:cxn ang="0">
                  <a:pos x="268" y="24"/>
                </a:cxn>
                <a:cxn ang="0">
                  <a:pos x="250" y="40"/>
                </a:cxn>
                <a:cxn ang="0">
                  <a:pos x="244" y="52"/>
                </a:cxn>
                <a:cxn ang="0">
                  <a:pos x="252" y="68"/>
                </a:cxn>
                <a:cxn ang="0">
                  <a:pos x="262" y="88"/>
                </a:cxn>
                <a:cxn ang="0">
                  <a:pos x="264" y="102"/>
                </a:cxn>
                <a:cxn ang="0">
                  <a:pos x="258" y="116"/>
                </a:cxn>
                <a:cxn ang="0">
                  <a:pos x="240" y="126"/>
                </a:cxn>
                <a:cxn ang="0">
                  <a:pos x="206" y="144"/>
                </a:cxn>
                <a:cxn ang="0">
                  <a:pos x="132" y="188"/>
                </a:cxn>
                <a:cxn ang="0">
                  <a:pos x="106" y="196"/>
                </a:cxn>
                <a:cxn ang="0">
                  <a:pos x="78" y="194"/>
                </a:cxn>
                <a:cxn ang="0">
                  <a:pos x="14" y="190"/>
                </a:cxn>
                <a:cxn ang="0">
                  <a:pos x="2" y="192"/>
                </a:cxn>
                <a:cxn ang="0">
                  <a:pos x="0" y="194"/>
                </a:cxn>
              </a:cxnLst>
              <a:rect l="0" t="0" r="r" b="b"/>
              <a:pathLst>
                <a:path w="598" h="594">
                  <a:moveTo>
                    <a:pt x="0" y="194"/>
                  </a:moveTo>
                  <a:lnTo>
                    <a:pt x="0" y="194"/>
                  </a:lnTo>
                  <a:lnTo>
                    <a:pt x="6" y="206"/>
                  </a:lnTo>
                  <a:lnTo>
                    <a:pt x="16" y="228"/>
                  </a:lnTo>
                  <a:lnTo>
                    <a:pt x="16" y="228"/>
                  </a:lnTo>
                  <a:lnTo>
                    <a:pt x="24" y="262"/>
                  </a:lnTo>
                  <a:lnTo>
                    <a:pt x="38" y="296"/>
                  </a:lnTo>
                  <a:lnTo>
                    <a:pt x="38" y="296"/>
                  </a:lnTo>
                  <a:lnTo>
                    <a:pt x="40" y="302"/>
                  </a:lnTo>
                  <a:lnTo>
                    <a:pt x="46" y="308"/>
                  </a:lnTo>
                  <a:lnTo>
                    <a:pt x="62" y="324"/>
                  </a:lnTo>
                  <a:lnTo>
                    <a:pt x="88" y="344"/>
                  </a:lnTo>
                  <a:lnTo>
                    <a:pt x="88" y="344"/>
                  </a:lnTo>
                  <a:lnTo>
                    <a:pt x="118" y="374"/>
                  </a:lnTo>
                  <a:lnTo>
                    <a:pt x="134" y="392"/>
                  </a:lnTo>
                  <a:lnTo>
                    <a:pt x="144" y="404"/>
                  </a:lnTo>
                  <a:lnTo>
                    <a:pt x="144" y="404"/>
                  </a:lnTo>
                  <a:lnTo>
                    <a:pt x="148" y="414"/>
                  </a:lnTo>
                  <a:lnTo>
                    <a:pt x="156" y="430"/>
                  </a:lnTo>
                  <a:lnTo>
                    <a:pt x="168" y="448"/>
                  </a:lnTo>
                  <a:lnTo>
                    <a:pt x="174" y="456"/>
                  </a:lnTo>
                  <a:lnTo>
                    <a:pt x="184" y="464"/>
                  </a:lnTo>
                  <a:lnTo>
                    <a:pt x="184" y="464"/>
                  </a:lnTo>
                  <a:lnTo>
                    <a:pt x="232" y="502"/>
                  </a:lnTo>
                  <a:lnTo>
                    <a:pt x="256" y="518"/>
                  </a:lnTo>
                  <a:lnTo>
                    <a:pt x="266" y="528"/>
                  </a:lnTo>
                  <a:lnTo>
                    <a:pt x="266" y="528"/>
                  </a:lnTo>
                  <a:lnTo>
                    <a:pt x="276" y="546"/>
                  </a:lnTo>
                  <a:lnTo>
                    <a:pt x="276" y="546"/>
                  </a:lnTo>
                  <a:lnTo>
                    <a:pt x="302" y="550"/>
                  </a:lnTo>
                  <a:lnTo>
                    <a:pt x="324" y="554"/>
                  </a:lnTo>
                  <a:lnTo>
                    <a:pt x="338" y="558"/>
                  </a:lnTo>
                  <a:lnTo>
                    <a:pt x="338" y="558"/>
                  </a:lnTo>
                  <a:lnTo>
                    <a:pt x="360" y="566"/>
                  </a:lnTo>
                  <a:lnTo>
                    <a:pt x="400" y="578"/>
                  </a:lnTo>
                  <a:lnTo>
                    <a:pt x="454" y="594"/>
                  </a:lnTo>
                  <a:lnTo>
                    <a:pt x="502" y="528"/>
                  </a:lnTo>
                  <a:lnTo>
                    <a:pt x="502" y="528"/>
                  </a:lnTo>
                  <a:lnTo>
                    <a:pt x="516" y="504"/>
                  </a:lnTo>
                  <a:lnTo>
                    <a:pt x="526" y="484"/>
                  </a:lnTo>
                  <a:lnTo>
                    <a:pt x="532" y="468"/>
                  </a:lnTo>
                  <a:lnTo>
                    <a:pt x="532" y="468"/>
                  </a:lnTo>
                  <a:lnTo>
                    <a:pt x="538" y="458"/>
                  </a:lnTo>
                  <a:lnTo>
                    <a:pt x="546" y="442"/>
                  </a:lnTo>
                  <a:lnTo>
                    <a:pt x="564" y="420"/>
                  </a:lnTo>
                  <a:lnTo>
                    <a:pt x="564" y="420"/>
                  </a:lnTo>
                  <a:lnTo>
                    <a:pt x="580" y="404"/>
                  </a:lnTo>
                  <a:lnTo>
                    <a:pt x="588" y="394"/>
                  </a:lnTo>
                  <a:lnTo>
                    <a:pt x="592" y="388"/>
                  </a:lnTo>
                  <a:lnTo>
                    <a:pt x="594" y="384"/>
                  </a:lnTo>
                  <a:lnTo>
                    <a:pt x="594" y="384"/>
                  </a:lnTo>
                  <a:lnTo>
                    <a:pt x="596" y="364"/>
                  </a:lnTo>
                  <a:lnTo>
                    <a:pt x="598" y="350"/>
                  </a:lnTo>
                  <a:lnTo>
                    <a:pt x="596" y="332"/>
                  </a:lnTo>
                  <a:lnTo>
                    <a:pt x="596" y="332"/>
                  </a:lnTo>
                  <a:lnTo>
                    <a:pt x="594" y="310"/>
                  </a:lnTo>
                  <a:lnTo>
                    <a:pt x="592" y="286"/>
                  </a:lnTo>
                  <a:lnTo>
                    <a:pt x="594" y="244"/>
                  </a:lnTo>
                  <a:lnTo>
                    <a:pt x="594" y="244"/>
                  </a:lnTo>
                  <a:lnTo>
                    <a:pt x="596" y="222"/>
                  </a:lnTo>
                  <a:lnTo>
                    <a:pt x="594" y="196"/>
                  </a:lnTo>
                  <a:lnTo>
                    <a:pt x="592" y="168"/>
                  </a:lnTo>
                  <a:lnTo>
                    <a:pt x="590" y="156"/>
                  </a:lnTo>
                  <a:lnTo>
                    <a:pt x="588" y="148"/>
                  </a:lnTo>
                  <a:lnTo>
                    <a:pt x="588" y="148"/>
                  </a:lnTo>
                  <a:lnTo>
                    <a:pt x="584" y="134"/>
                  </a:lnTo>
                  <a:lnTo>
                    <a:pt x="578" y="124"/>
                  </a:lnTo>
                  <a:lnTo>
                    <a:pt x="576" y="118"/>
                  </a:lnTo>
                  <a:lnTo>
                    <a:pt x="570" y="114"/>
                  </a:lnTo>
                  <a:lnTo>
                    <a:pt x="556" y="104"/>
                  </a:lnTo>
                  <a:lnTo>
                    <a:pt x="556" y="104"/>
                  </a:lnTo>
                  <a:lnTo>
                    <a:pt x="524" y="90"/>
                  </a:lnTo>
                  <a:lnTo>
                    <a:pt x="482" y="74"/>
                  </a:lnTo>
                  <a:lnTo>
                    <a:pt x="426" y="52"/>
                  </a:lnTo>
                  <a:lnTo>
                    <a:pt x="364" y="26"/>
                  </a:lnTo>
                  <a:lnTo>
                    <a:pt x="364" y="26"/>
                  </a:lnTo>
                  <a:lnTo>
                    <a:pt x="358" y="20"/>
                  </a:lnTo>
                  <a:lnTo>
                    <a:pt x="354" y="12"/>
                  </a:lnTo>
                  <a:lnTo>
                    <a:pt x="354" y="8"/>
                  </a:lnTo>
                  <a:lnTo>
                    <a:pt x="356" y="6"/>
                  </a:lnTo>
                  <a:lnTo>
                    <a:pt x="356" y="6"/>
                  </a:lnTo>
                  <a:lnTo>
                    <a:pt x="358" y="2"/>
                  </a:lnTo>
                  <a:lnTo>
                    <a:pt x="354" y="0"/>
                  </a:lnTo>
                  <a:lnTo>
                    <a:pt x="336" y="2"/>
                  </a:lnTo>
                  <a:lnTo>
                    <a:pt x="336" y="2"/>
                  </a:lnTo>
                  <a:lnTo>
                    <a:pt x="296" y="10"/>
                  </a:lnTo>
                  <a:lnTo>
                    <a:pt x="278" y="16"/>
                  </a:lnTo>
                  <a:lnTo>
                    <a:pt x="272" y="20"/>
                  </a:lnTo>
                  <a:lnTo>
                    <a:pt x="268" y="24"/>
                  </a:lnTo>
                  <a:lnTo>
                    <a:pt x="268" y="24"/>
                  </a:lnTo>
                  <a:lnTo>
                    <a:pt x="258" y="32"/>
                  </a:lnTo>
                  <a:lnTo>
                    <a:pt x="250" y="40"/>
                  </a:lnTo>
                  <a:lnTo>
                    <a:pt x="246" y="46"/>
                  </a:lnTo>
                  <a:lnTo>
                    <a:pt x="244" y="52"/>
                  </a:lnTo>
                  <a:lnTo>
                    <a:pt x="246" y="60"/>
                  </a:lnTo>
                  <a:lnTo>
                    <a:pt x="252" y="68"/>
                  </a:lnTo>
                  <a:lnTo>
                    <a:pt x="252" y="68"/>
                  </a:lnTo>
                  <a:lnTo>
                    <a:pt x="262" y="88"/>
                  </a:lnTo>
                  <a:lnTo>
                    <a:pt x="264" y="96"/>
                  </a:lnTo>
                  <a:lnTo>
                    <a:pt x="264" y="102"/>
                  </a:lnTo>
                  <a:lnTo>
                    <a:pt x="262" y="108"/>
                  </a:lnTo>
                  <a:lnTo>
                    <a:pt x="258" y="116"/>
                  </a:lnTo>
                  <a:lnTo>
                    <a:pt x="250" y="122"/>
                  </a:lnTo>
                  <a:lnTo>
                    <a:pt x="240" y="126"/>
                  </a:lnTo>
                  <a:lnTo>
                    <a:pt x="240" y="126"/>
                  </a:lnTo>
                  <a:lnTo>
                    <a:pt x="206" y="144"/>
                  </a:lnTo>
                  <a:lnTo>
                    <a:pt x="168" y="168"/>
                  </a:lnTo>
                  <a:lnTo>
                    <a:pt x="132" y="188"/>
                  </a:lnTo>
                  <a:lnTo>
                    <a:pt x="116" y="194"/>
                  </a:lnTo>
                  <a:lnTo>
                    <a:pt x="106" y="196"/>
                  </a:lnTo>
                  <a:lnTo>
                    <a:pt x="106" y="196"/>
                  </a:lnTo>
                  <a:lnTo>
                    <a:pt x="78" y="194"/>
                  </a:lnTo>
                  <a:lnTo>
                    <a:pt x="44" y="190"/>
                  </a:lnTo>
                  <a:lnTo>
                    <a:pt x="14" y="190"/>
                  </a:lnTo>
                  <a:lnTo>
                    <a:pt x="4" y="192"/>
                  </a:lnTo>
                  <a:lnTo>
                    <a:pt x="2" y="192"/>
                  </a:lnTo>
                  <a:lnTo>
                    <a:pt x="0" y="194"/>
                  </a:lnTo>
                  <a:lnTo>
                    <a:pt x="0" y="194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40" name="Freeform 1904">
              <a:extLst>
                <a:ext uri="{FF2B5EF4-FFF2-40B4-BE49-F238E27FC236}">
                  <a16:creationId xmlns:a16="http://schemas.microsoft.com/office/drawing/2014/main" id="{60A759FD-4DCC-90D3-79EC-190AE1F7B677}"/>
                </a:ext>
              </a:extLst>
            </p:cNvPr>
            <p:cNvSpPr>
              <a:spLocks/>
            </p:cNvSpPr>
            <p:nvPr/>
          </p:nvSpPr>
          <p:spPr bwMode="auto">
            <a:xfrm>
              <a:off x="6417984" y="4384982"/>
              <a:ext cx="780384" cy="642498"/>
            </a:xfrm>
            <a:custGeom>
              <a:avLst/>
              <a:gdLst/>
              <a:ahLst/>
              <a:cxnLst>
                <a:cxn ang="0">
                  <a:pos x="520" y="334"/>
                </a:cxn>
                <a:cxn ang="0">
                  <a:pos x="462" y="292"/>
                </a:cxn>
                <a:cxn ang="0">
                  <a:pos x="414" y="278"/>
                </a:cxn>
                <a:cxn ang="0">
                  <a:pos x="362" y="276"/>
                </a:cxn>
                <a:cxn ang="0">
                  <a:pos x="276" y="236"/>
                </a:cxn>
                <a:cxn ang="0">
                  <a:pos x="194" y="194"/>
                </a:cxn>
                <a:cxn ang="0">
                  <a:pos x="182" y="210"/>
                </a:cxn>
                <a:cxn ang="0">
                  <a:pos x="172" y="268"/>
                </a:cxn>
                <a:cxn ang="0">
                  <a:pos x="168" y="322"/>
                </a:cxn>
                <a:cxn ang="0">
                  <a:pos x="158" y="354"/>
                </a:cxn>
                <a:cxn ang="0">
                  <a:pos x="62" y="356"/>
                </a:cxn>
                <a:cxn ang="0">
                  <a:pos x="22" y="352"/>
                </a:cxn>
                <a:cxn ang="0">
                  <a:pos x="4" y="374"/>
                </a:cxn>
                <a:cxn ang="0">
                  <a:pos x="4" y="504"/>
                </a:cxn>
                <a:cxn ang="0">
                  <a:pos x="4" y="570"/>
                </a:cxn>
                <a:cxn ang="0">
                  <a:pos x="0" y="598"/>
                </a:cxn>
                <a:cxn ang="0">
                  <a:pos x="10" y="624"/>
                </a:cxn>
                <a:cxn ang="0">
                  <a:pos x="72" y="702"/>
                </a:cxn>
                <a:cxn ang="0">
                  <a:pos x="90" y="728"/>
                </a:cxn>
                <a:cxn ang="0">
                  <a:pos x="106" y="732"/>
                </a:cxn>
                <a:cxn ang="0">
                  <a:pos x="150" y="722"/>
                </a:cxn>
                <a:cxn ang="0">
                  <a:pos x="166" y="726"/>
                </a:cxn>
                <a:cxn ang="0">
                  <a:pos x="236" y="732"/>
                </a:cxn>
                <a:cxn ang="0">
                  <a:pos x="282" y="750"/>
                </a:cxn>
                <a:cxn ang="0">
                  <a:pos x="374" y="754"/>
                </a:cxn>
                <a:cxn ang="0">
                  <a:pos x="428" y="730"/>
                </a:cxn>
                <a:cxn ang="0">
                  <a:pos x="514" y="680"/>
                </a:cxn>
                <a:cxn ang="0">
                  <a:pos x="530" y="666"/>
                </a:cxn>
                <a:cxn ang="0">
                  <a:pos x="528" y="644"/>
                </a:cxn>
                <a:cxn ang="0">
                  <a:pos x="510" y="608"/>
                </a:cxn>
                <a:cxn ang="0">
                  <a:pos x="520" y="592"/>
                </a:cxn>
                <a:cxn ang="0">
                  <a:pos x="564" y="568"/>
                </a:cxn>
                <a:cxn ang="0">
                  <a:pos x="630" y="560"/>
                </a:cxn>
                <a:cxn ang="0">
                  <a:pos x="688" y="514"/>
                </a:cxn>
                <a:cxn ang="0">
                  <a:pos x="806" y="464"/>
                </a:cxn>
                <a:cxn ang="0">
                  <a:pos x="872" y="452"/>
                </a:cxn>
                <a:cxn ang="0">
                  <a:pos x="874" y="416"/>
                </a:cxn>
                <a:cxn ang="0">
                  <a:pos x="886" y="348"/>
                </a:cxn>
                <a:cxn ang="0">
                  <a:pos x="912" y="296"/>
                </a:cxn>
                <a:cxn ang="0">
                  <a:pos x="916" y="218"/>
                </a:cxn>
                <a:cxn ang="0">
                  <a:pos x="906" y="168"/>
                </a:cxn>
                <a:cxn ang="0">
                  <a:pos x="878" y="92"/>
                </a:cxn>
                <a:cxn ang="0">
                  <a:pos x="844" y="78"/>
                </a:cxn>
                <a:cxn ang="0">
                  <a:pos x="806" y="60"/>
                </a:cxn>
                <a:cxn ang="0">
                  <a:pos x="558" y="0"/>
                </a:cxn>
                <a:cxn ang="0">
                  <a:pos x="546" y="0"/>
                </a:cxn>
                <a:cxn ang="0">
                  <a:pos x="526" y="30"/>
                </a:cxn>
                <a:cxn ang="0">
                  <a:pos x="502" y="148"/>
                </a:cxn>
                <a:cxn ang="0">
                  <a:pos x="508" y="192"/>
                </a:cxn>
                <a:cxn ang="0">
                  <a:pos x="514" y="248"/>
                </a:cxn>
                <a:cxn ang="0">
                  <a:pos x="542" y="286"/>
                </a:cxn>
                <a:cxn ang="0">
                  <a:pos x="594" y="292"/>
                </a:cxn>
                <a:cxn ang="0">
                  <a:pos x="632" y="310"/>
                </a:cxn>
                <a:cxn ang="0">
                  <a:pos x="648" y="338"/>
                </a:cxn>
                <a:cxn ang="0">
                  <a:pos x="612" y="372"/>
                </a:cxn>
              </a:cxnLst>
              <a:rect l="0" t="0" r="r" b="b"/>
              <a:pathLst>
                <a:path w="916" h="754">
                  <a:moveTo>
                    <a:pt x="594" y="380"/>
                  </a:moveTo>
                  <a:lnTo>
                    <a:pt x="594" y="380"/>
                  </a:lnTo>
                  <a:lnTo>
                    <a:pt x="554" y="356"/>
                  </a:lnTo>
                  <a:lnTo>
                    <a:pt x="520" y="334"/>
                  </a:lnTo>
                  <a:lnTo>
                    <a:pt x="490" y="310"/>
                  </a:lnTo>
                  <a:lnTo>
                    <a:pt x="490" y="310"/>
                  </a:lnTo>
                  <a:lnTo>
                    <a:pt x="476" y="300"/>
                  </a:lnTo>
                  <a:lnTo>
                    <a:pt x="462" y="292"/>
                  </a:lnTo>
                  <a:lnTo>
                    <a:pt x="450" y="286"/>
                  </a:lnTo>
                  <a:lnTo>
                    <a:pt x="438" y="282"/>
                  </a:lnTo>
                  <a:lnTo>
                    <a:pt x="422" y="278"/>
                  </a:lnTo>
                  <a:lnTo>
                    <a:pt x="414" y="278"/>
                  </a:lnTo>
                  <a:lnTo>
                    <a:pt x="414" y="278"/>
                  </a:lnTo>
                  <a:lnTo>
                    <a:pt x="392" y="278"/>
                  </a:lnTo>
                  <a:lnTo>
                    <a:pt x="374" y="276"/>
                  </a:lnTo>
                  <a:lnTo>
                    <a:pt x="362" y="276"/>
                  </a:lnTo>
                  <a:lnTo>
                    <a:pt x="362" y="276"/>
                  </a:lnTo>
                  <a:lnTo>
                    <a:pt x="312" y="264"/>
                  </a:lnTo>
                  <a:lnTo>
                    <a:pt x="312" y="264"/>
                  </a:lnTo>
                  <a:lnTo>
                    <a:pt x="276" y="236"/>
                  </a:lnTo>
                  <a:lnTo>
                    <a:pt x="276" y="236"/>
                  </a:lnTo>
                  <a:lnTo>
                    <a:pt x="258" y="224"/>
                  </a:lnTo>
                  <a:lnTo>
                    <a:pt x="232" y="210"/>
                  </a:lnTo>
                  <a:lnTo>
                    <a:pt x="194" y="194"/>
                  </a:lnTo>
                  <a:lnTo>
                    <a:pt x="194" y="194"/>
                  </a:lnTo>
                  <a:lnTo>
                    <a:pt x="190" y="194"/>
                  </a:lnTo>
                  <a:lnTo>
                    <a:pt x="188" y="198"/>
                  </a:lnTo>
                  <a:lnTo>
                    <a:pt x="182" y="210"/>
                  </a:lnTo>
                  <a:lnTo>
                    <a:pt x="176" y="224"/>
                  </a:lnTo>
                  <a:lnTo>
                    <a:pt x="174" y="236"/>
                  </a:lnTo>
                  <a:lnTo>
                    <a:pt x="174" y="236"/>
                  </a:lnTo>
                  <a:lnTo>
                    <a:pt x="172" y="268"/>
                  </a:lnTo>
                  <a:lnTo>
                    <a:pt x="170" y="288"/>
                  </a:lnTo>
                  <a:lnTo>
                    <a:pt x="168" y="306"/>
                  </a:lnTo>
                  <a:lnTo>
                    <a:pt x="168" y="306"/>
                  </a:lnTo>
                  <a:lnTo>
                    <a:pt x="168" y="322"/>
                  </a:lnTo>
                  <a:lnTo>
                    <a:pt x="168" y="338"/>
                  </a:lnTo>
                  <a:lnTo>
                    <a:pt x="168" y="346"/>
                  </a:lnTo>
                  <a:lnTo>
                    <a:pt x="164" y="350"/>
                  </a:lnTo>
                  <a:lnTo>
                    <a:pt x="158" y="354"/>
                  </a:lnTo>
                  <a:lnTo>
                    <a:pt x="150" y="356"/>
                  </a:lnTo>
                  <a:lnTo>
                    <a:pt x="150" y="356"/>
                  </a:lnTo>
                  <a:lnTo>
                    <a:pt x="100" y="358"/>
                  </a:lnTo>
                  <a:lnTo>
                    <a:pt x="62" y="356"/>
                  </a:lnTo>
                  <a:lnTo>
                    <a:pt x="62" y="356"/>
                  </a:lnTo>
                  <a:lnTo>
                    <a:pt x="26" y="352"/>
                  </a:lnTo>
                  <a:lnTo>
                    <a:pt x="26" y="352"/>
                  </a:lnTo>
                  <a:lnTo>
                    <a:pt x="22" y="352"/>
                  </a:lnTo>
                  <a:lnTo>
                    <a:pt x="14" y="356"/>
                  </a:lnTo>
                  <a:lnTo>
                    <a:pt x="10" y="360"/>
                  </a:lnTo>
                  <a:lnTo>
                    <a:pt x="6" y="366"/>
                  </a:lnTo>
                  <a:lnTo>
                    <a:pt x="4" y="374"/>
                  </a:lnTo>
                  <a:lnTo>
                    <a:pt x="2" y="384"/>
                  </a:lnTo>
                  <a:lnTo>
                    <a:pt x="2" y="384"/>
                  </a:lnTo>
                  <a:lnTo>
                    <a:pt x="2" y="454"/>
                  </a:lnTo>
                  <a:lnTo>
                    <a:pt x="4" y="504"/>
                  </a:lnTo>
                  <a:lnTo>
                    <a:pt x="4" y="504"/>
                  </a:lnTo>
                  <a:lnTo>
                    <a:pt x="6" y="538"/>
                  </a:lnTo>
                  <a:lnTo>
                    <a:pt x="6" y="556"/>
                  </a:lnTo>
                  <a:lnTo>
                    <a:pt x="4" y="570"/>
                  </a:lnTo>
                  <a:lnTo>
                    <a:pt x="4" y="570"/>
                  </a:lnTo>
                  <a:lnTo>
                    <a:pt x="2" y="580"/>
                  </a:lnTo>
                  <a:lnTo>
                    <a:pt x="0" y="592"/>
                  </a:lnTo>
                  <a:lnTo>
                    <a:pt x="0" y="598"/>
                  </a:lnTo>
                  <a:lnTo>
                    <a:pt x="2" y="606"/>
                  </a:lnTo>
                  <a:lnTo>
                    <a:pt x="6" y="616"/>
                  </a:lnTo>
                  <a:lnTo>
                    <a:pt x="10" y="624"/>
                  </a:lnTo>
                  <a:lnTo>
                    <a:pt x="10" y="624"/>
                  </a:lnTo>
                  <a:lnTo>
                    <a:pt x="26" y="648"/>
                  </a:lnTo>
                  <a:lnTo>
                    <a:pt x="44" y="672"/>
                  </a:lnTo>
                  <a:lnTo>
                    <a:pt x="62" y="692"/>
                  </a:lnTo>
                  <a:lnTo>
                    <a:pt x="72" y="702"/>
                  </a:lnTo>
                  <a:lnTo>
                    <a:pt x="72" y="702"/>
                  </a:lnTo>
                  <a:lnTo>
                    <a:pt x="78" y="708"/>
                  </a:lnTo>
                  <a:lnTo>
                    <a:pt x="86" y="718"/>
                  </a:lnTo>
                  <a:lnTo>
                    <a:pt x="90" y="728"/>
                  </a:lnTo>
                  <a:lnTo>
                    <a:pt x="92" y="732"/>
                  </a:lnTo>
                  <a:lnTo>
                    <a:pt x="92" y="734"/>
                  </a:lnTo>
                  <a:lnTo>
                    <a:pt x="92" y="734"/>
                  </a:lnTo>
                  <a:lnTo>
                    <a:pt x="106" y="732"/>
                  </a:lnTo>
                  <a:lnTo>
                    <a:pt x="128" y="728"/>
                  </a:lnTo>
                  <a:lnTo>
                    <a:pt x="128" y="728"/>
                  </a:lnTo>
                  <a:lnTo>
                    <a:pt x="144" y="722"/>
                  </a:lnTo>
                  <a:lnTo>
                    <a:pt x="150" y="722"/>
                  </a:lnTo>
                  <a:lnTo>
                    <a:pt x="154" y="724"/>
                  </a:lnTo>
                  <a:lnTo>
                    <a:pt x="154" y="724"/>
                  </a:lnTo>
                  <a:lnTo>
                    <a:pt x="158" y="724"/>
                  </a:lnTo>
                  <a:lnTo>
                    <a:pt x="166" y="726"/>
                  </a:lnTo>
                  <a:lnTo>
                    <a:pt x="188" y="726"/>
                  </a:lnTo>
                  <a:lnTo>
                    <a:pt x="226" y="728"/>
                  </a:lnTo>
                  <a:lnTo>
                    <a:pt x="226" y="728"/>
                  </a:lnTo>
                  <a:lnTo>
                    <a:pt x="236" y="732"/>
                  </a:lnTo>
                  <a:lnTo>
                    <a:pt x="238" y="734"/>
                  </a:lnTo>
                  <a:lnTo>
                    <a:pt x="268" y="752"/>
                  </a:lnTo>
                  <a:lnTo>
                    <a:pt x="268" y="752"/>
                  </a:lnTo>
                  <a:lnTo>
                    <a:pt x="282" y="750"/>
                  </a:lnTo>
                  <a:lnTo>
                    <a:pt x="300" y="748"/>
                  </a:lnTo>
                  <a:lnTo>
                    <a:pt x="332" y="748"/>
                  </a:lnTo>
                  <a:lnTo>
                    <a:pt x="374" y="754"/>
                  </a:lnTo>
                  <a:lnTo>
                    <a:pt x="374" y="754"/>
                  </a:lnTo>
                  <a:lnTo>
                    <a:pt x="392" y="748"/>
                  </a:lnTo>
                  <a:lnTo>
                    <a:pt x="410" y="740"/>
                  </a:lnTo>
                  <a:lnTo>
                    <a:pt x="428" y="730"/>
                  </a:lnTo>
                  <a:lnTo>
                    <a:pt x="428" y="730"/>
                  </a:lnTo>
                  <a:lnTo>
                    <a:pt x="478" y="704"/>
                  </a:lnTo>
                  <a:lnTo>
                    <a:pt x="502" y="690"/>
                  </a:lnTo>
                  <a:lnTo>
                    <a:pt x="510" y="684"/>
                  </a:lnTo>
                  <a:lnTo>
                    <a:pt x="514" y="680"/>
                  </a:lnTo>
                  <a:lnTo>
                    <a:pt x="514" y="680"/>
                  </a:lnTo>
                  <a:lnTo>
                    <a:pt x="520" y="676"/>
                  </a:lnTo>
                  <a:lnTo>
                    <a:pt x="528" y="670"/>
                  </a:lnTo>
                  <a:lnTo>
                    <a:pt x="530" y="666"/>
                  </a:lnTo>
                  <a:lnTo>
                    <a:pt x="532" y="660"/>
                  </a:lnTo>
                  <a:lnTo>
                    <a:pt x="530" y="654"/>
                  </a:lnTo>
                  <a:lnTo>
                    <a:pt x="528" y="644"/>
                  </a:lnTo>
                  <a:lnTo>
                    <a:pt x="528" y="644"/>
                  </a:lnTo>
                  <a:lnTo>
                    <a:pt x="524" y="634"/>
                  </a:lnTo>
                  <a:lnTo>
                    <a:pt x="520" y="626"/>
                  </a:lnTo>
                  <a:lnTo>
                    <a:pt x="512" y="614"/>
                  </a:lnTo>
                  <a:lnTo>
                    <a:pt x="510" y="608"/>
                  </a:lnTo>
                  <a:lnTo>
                    <a:pt x="510" y="604"/>
                  </a:lnTo>
                  <a:lnTo>
                    <a:pt x="514" y="598"/>
                  </a:lnTo>
                  <a:lnTo>
                    <a:pt x="520" y="592"/>
                  </a:lnTo>
                  <a:lnTo>
                    <a:pt x="520" y="592"/>
                  </a:lnTo>
                  <a:lnTo>
                    <a:pt x="536" y="580"/>
                  </a:lnTo>
                  <a:lnTo>
                    <a:pt x="550" y="574"/>
                  </a:lnTo>
                  <a:lnTo>
                    <a:pt x="564" y="568"/>
                  </a:lnTo>
                  <a:lnTo>
                    <a:pt x="564" y="568"/>
                  </a:lnTo>
                  <a:lnTo>
                    <a:pt x="596" y="560"/>
                  </a:lnTo>
                  <a:lnTo>
                    <a:pt x="618" y="558"/>
                  </a:lnTo>
                  <a:lnTo>
                    <a:pt x="626" y="558"/>
                  </a:lnTo>
                  <a:lnTo>
                    <a:pt x="630" y="560"/>
                  </a:lnTo>
                  <a:lnTo>
                    <a:pt x="630" y="560"/>
                  </a:lnTo>
                  <a:lnTo>
                    <a:pt x="646" y="544"/>
                  </a:lnTo>
                  <a:lnTo>
                    <a:pt x="664" y="528"/>
                  </a:lnTo>
                  <a:lnTo>
                    <a:pt x="688" y="514"/>
                  </a:lnTo>
                  <a:lnTo>
                    <a:pt x="688" y="514"/>
                  </a:lnTo>
                  <a:lnTo>
                    <a:pt x="722" y="498"/>
                  </a:lnTo>
                  <a:lnTo>
                    <a:pt x="760" y="482"/>
                  </a:lnTo>
                  <a:lnTo>
                    <a:pt x="806" y="464"/>
                  </a:lnTo>
                  <a:lnTo>
                    <a:pt x="852" y="452"/>
                  </a:lnTo>
                  <a:lnTo>
                    <a:pt x="870" y="452"/>
                  </a:lnTo>
                  <a:lnTo>
                    <a:pt x="870" y="452"/>
                  </a:lnTo>
                  <a:lnTo>
                    <a:pt x="872" y="452"/>
                  </a:lnTo>
                  <a:lnTo>
                    <a:pt x="876" y="446"/>
                  </a:lnTo>
                  <a:lnTo>
                    <a:pt x="876" y="434"/>
                  </a:lnTo>
                  <a:lnTo>
                    <a:pt x="874" y="416"/>
                  </a:lnTo>
                  <a:lnTo>
                    <a:pt x="874" y="416"/>
                  </a:lnTo>
                  <a:lnTo>
                    <a:pt x="872" y="396"/>
                  </a:lnTo>
                  <a:lnTo>
                    <a:pt x="872" y="380"/>
                  </a:lnTo>
                  <a:lnTo>
                    <a:pt x="876" y="366"/>
                  </a:lnTo>
                  <a:lnTo>
                    <a:pt x="886" y="348"/>
                  </a:lnTo>
                  <a:lnTo>
                    <a:pt x="886" y="348"/>
                  </a:lnTo>
                  <a:lnTo>
                    <a:pt x="896" y="330"/>
                  </a:lnTo>
                  <a:lnTo>
                    <a:pt x="906" y="314"/>
                  </a:lnTo>
                  <a:lnTo>
                    <a:pt x="912" y="296"/>
                  </a:lnTo>
                  <a:lnTo>
                    <a:pt x="914" y="286"/>
                  </a:lnTo>
                  <a:lnTo>
                    <a:pt x="914" y="274"/>
                  </a:lnTo>
                  <a:lnTo>
                    <a:pt x="914" y="274"/>
                  </a:lnTo>
                  <a:lnTo>
                    <a:pt x="916" y="218"/>
                  </a:lnTo>
                  <a:lnTo>
                    <a:pt x="914" y="190"/>
                  </a:lnTo>
                  <a:lnTo>
                    <a:pt x="910" y="178"/>
                  </a:lnTo>
                  <a:lnTo>
                    <a:pt x="906" y="168"/>
                  </a:lnTo>
                  <a:lnTo>
                    <a:pt x="906" y="168"/>
                  </a:lnTo>
                  <a:lnTo>
                    <a:pt x="898" y="146"/>
                  </a:lnTo>
                  <a:lnTo>
                    <a:pt x="890" y="120"/>
                  </a:lnTo>
                  <a:lnTo>
                    <a:pt x="882" y="100"/>
                  </a:lnTo>
                  <a:lnTo>
                    <a:pt x="878" y="92"/>
                  </a:lnTo>
                  <a:lnTo>
                    <a:pt x="874" y="88"/>
                  </a:lnTo>
                  <a:lnTo>
                    <a:pt x="874" y="88"/>
                  </a:lnTo>
                  <a:lnTo>
                    <a:pt x="860" y="84"/>
                  </a:lnTo>
                  <a:lnTo>
                    <a:pt x="844" y="78"/>
                  </a:lnTo>
                  <a:lnTo>
                    <a:pt x="824" y="72"/>
                  </a:lnTo>
                  <a:lnTo>
                    <a:pt x="816" y="66"/>
                  </a:lnTo>
                  <a:lnTo>
                    <a:pt x="806" y="60"/>
                  </a:lnTo>
                  <a:lnTo>
                    <a:pt x="806" y="60"/>
                  </a:lnTo>
                  <a:lnTo>
                    <a:pt x="768" y="32"/>
                  </a:lnTo>
                  <a:lnTo>
                    <a:pt x="746" y="16"/>
                  </a:lnTo>
                  <a:lnTo>
                    <a:pt x="712" y="8"/>
                  </a:lnTo>
                  <a:lnTo>
                    <a:pt x="558" y="0"/>
                  </a:lnTo>
                  <a:lnTo>
                    <a:pt x="558" y="0"/>
                  </a:lnTo>
                  <a:lnTo>
                    <a:pt x="554" y="0"/>
                  </a:lnTo>
                  <a:lnTo>
                    <a:pt x="550" y="0"/>
                  </a:lnTo>
                  <a:lnTo>
                    <a:pt x="546" y="0"/>
                  </a:lnTo>
                  <a:lnTo>
                    <a:pt x="540" y="2"/>
                  </a:lnTo>
                  <a:lnTo>
                    <a:pt x="534" y="8"/>
                  </a:lnTo>
                  <a:lnTo>
                    <a:pt x="530" y="16"/>
                  </a:lnTo>
                  <a:lnTo>
                    <a:pt x="526" y="30"/>
                  </a:lnTo>
                  <a:lnTo>
                    <a:pt x="510" y="78"/>
                  </a:lnTo>
                  <a:lnTo>
                    <a:pt x="510" y="78"/>
                  </a:lnTo>
                  <a:lnTo>
                    <a:pt x="504" y="116"/>
                  </a:lnTo>
                  <a:lnTo>
                    <a:pt x="502" y="148"/>
                  </a:lnTo>
                  <a:lnTo>
                    <a:pt x="502" y="162"/>
                  </a:lnTo>
                  <a:lnTo>
                    <a:pt x="504" y="172"/>
                  </a:lnTo>
                  <a:lnTo>
                    <a:pt x="504" y="172"/>
                  </a:lnTo>
                  <a:lnTo>
                    <a:pt x="508" y="192"/>
                  </a:lnTo>
                  <a:lnTo>
                    <a:pt x="510" y="214"/>
                  </a:lnTo>
                  <a:lnTo>
                    <a:pt x="512" y="242"/>
                  </a:lnTo>
                  <a:lnTo>
                    <a:pt x="512" y="242"/>
                  </a:lnTo>
                  <a:lnTo>
                    <a:pt x="514" y="248"/>
                  </a:lnTo>
                  <a:lnTo>
                    <a:pt x="520" y="264"/>
                  </a:lnTo>
                  <a:lnTo>
                    <a:pt x="526" y="272"/>
                  </a:lnTo>
                  <a:lnTo>
                    <a:pt x="532" y="280"/>
                  </a:lnTo>
                  <a:lnTo>
                    <a:pt x="542" y="286"/>
                  </a:lnTo>
                  <a:lnTo>
                    <a:pt x="554" y="290"/>
                  </a:lnTo>
                  <a:lnTo>
                    <a:pt x="554" y="290"/>
                  </a:lnTo>
                  <a:lnTo>
                    <a:pt x="576" y="292"/>
                  </a:lnTo>
                  <a:lnTo>
                    <a:pt x="594" y="292"/>
                  </a:lnTo>
                  <a:lnTo>
                    <a:pt x="602" y="294"/>
                  </a:lnTo>
                  <a:lnTo>
                    <a:pt x="610" y="296"/>
                  </a:lnTo>
                  <a:lnTo>
                    <a:pt x="620" y="302"/>
                  </a:lnTo>
                  <a:lnTo>
                    <a:pt x="632" y="310"/>
                  </a:lnTo>
                  <a:lnTo>
                    <a:pt x="632" y="310"/>
                  </a:lnTo>
                  <a:lnTo>
                    <a:pt x="642" y="320"/>
                  </a:lnTo>
                  <a:lnTo>
                    <a:pt x="648" y="330"/>
                  </a:lnTo>
                  <a:lnTo>
                    <a:pt x="648" y="338"/>
                  </a:lnTo>
                  <a:lnTo>
                    <a:pt x="646" y="346"/>
                  </a:lnTo>
                  <a:lnTo>
                    <a:pt x="638" y="356"/>
                  </a:lnTo>
                  <a:lnTo>
                    <a:pt x="626" y="364"/>
                  </a:lnTo>
                  <a:lnTo>
                    <a:pt x="612" y="372"/>
                  </a:lnTo>
                  <a:lnTo>
                    <a:pt x="594" y="380"/>
                  </a:lnTo>
                  <a:lnTo>
                    <a:pt x="594" y="380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41" name="Freeform 1905">
              <a:extLst>
                <a:ext uri="{FF2B5EF4-FFF2-40B4-BE49-F238E27FC236}">
                  <a16:creationId xmlns:a16="http://schemas.microsoft.com/office/drawing/2014/main" id="{3FAC4394-58E6-AB3E-2D0C-FFC3FB4FC913}"/>
                </a:ext>
              </a:extLst>
            </p:cNvPr>
            <p:cNvSpPr>
              <a:spLocks/>
            </p:cNvSpPr>
            <p:nvPr/>
          </p:nvSpPr>
          <p:spPr bwMode="auto">
            <a:xfrm>
              <a:off x="7160229" y="4449525"/>
              <a:ext cx="186295" cy="519278"/>
            </a:xfrm>
            <a:custGeom>
              <a:avLst/>
              <a:gdLst/>
              <a:ahLst/>
              <a:cxnLst>
                <a:cxn ang="0">
                  <a:pos x="164" y="132"/>
                </a:cxn>
                <a:cxn ang="0">
                  <a:pos x="120" y="52"/>
                </a:cxn>
                <a:cxn ang="0">
                  <a:pos x="104" y="20"/>
                </a:cxn>
                <a:cxn ang="0">
                  <a:pos x="96" y="8"/>
                </a:cxn>
                <a:cxn ang="0">
                  <a:pos x="82" y="2"/>
                </a:cxn>
                <a:cxn ang="0">
                  <a:pos x="60" y="0"/>
                </a:cxn>
                <a:cxn ang="0">
                  <a:pos x="24" y="2"/>
                </a:cxn>
                <a:cxn ang="0">
                  <a:pos x="8" y="8"/>
                </a:cxn>
                <a:cxn ang="0">
                  <a:pos x="4" y="12"/>
                </a:cxn>
                <a:cxn ang="0">
                  <a:pos x="28" y="66"/>
                </a:cxn>
                <a:cxn ang="0">
                  <a:pos x="36" y="90"/>
                </a:cxn>
                <a:cxn ang="0">
                  <a:pos x="46" y="120"/>
                </a:cxn>
                <a:cxn ang="0">
                  <a:pos x="46" y="132"/>
                </a:cxn>
                <a:cxn ang="0">
                  <a:pos x="44" y="198"/>
                </a:cxn>
                <a:cxn ang="0">
                  <a:pos x="38" y="232"/>
                </a:cxn>
                <a:cxn ang="0">
                  <a:pos x="30" y="248"/>
                </a:cxn>
                <a:cxn ang="0">
                  <a:pos x="12" y="278"/>
                </a:cxn>
                <a:cxn ang="0">
                  <a:pos x="2" y="308"/>
                </a:cxn>
                <a:cxn ang="0">
                  <a:pos x="6" y="340"/>
                </a:cxn>
                <a:cxn ang="0">
                  <a:pos x="4" y="368"/>
                </a:cxn>
                <a:cxn ang="0">
                  <a:pos x="0" y="376"/>
                </a:cxn>
                <a:cxn ang="0">
                  <a:pos x="44" y="376"/>
                </a:cxn>
                <a:cxn ang="0">
                  <a:pos x="68" y="386"/>
                </a:cxn>
                <a:cxn ang="0">
                  <a:pos x="94" y="410"/>
                </a:cxn>
                <a:cxn ang="0">
                  <a:pos x="104" y="422"/>
                </a:cxn>
                <a:cxn ang="0">
                  <a:pos x="116" y="442"/>
                </a:cxn>
                <a:cxn ang="0">
                  <a:pos x="118" y="478"/>
                </a:cxn>
                <a:cxn ang="0">
                  <a:pos x="116" y="492"/>
                </a:cxn>
                <a:cxn ang="0">
                  <a:pos x="110" y="524"/>
                </a:cxn>
                <a:cxn ang="0">
                  <a:pos x="108" y="546"/>
                </a:cxn>
                <a:cxn ang="0">
                  <a:pos x="116" y="576"/>
                </a:cxn>
                <a:cxn ang="0">
                  <a:pos x="122" y="592"/>
                </a:cxn>
                <a:cxn ang="0">
                  <a:pos x="138" y="608"/>
                </a:cxn>
                <a:cxn ang="0">
                  <a:pos x="156" y="604"/>
                </a:cxn>
                <a:cxn ang="0">
                  <a:pos x="176" y="588"/>
                </a:cxn>
                <a:cxn ang="0">
                  <a:pos x="188" y="572"/>
                </a:cxn>
                <a:cxn ang="0">
                  <a:pos x="214" y="532"/>
                </a:cxn>
                <a:cxn ang="0">
                  <a:pos x="220" y="516"/>
                </a:cxn>
                <a:cxn ang="0">
                  <a:pos x="220" y="494"/>
                </a:cxn>
                <a:cxn ang="0">
                  <a:pos x="210" y="432"/>
                </a:cxn>
                <a:cxn ang="0">
                  <a:pos x="202" y="414"/>
                </a:cxn>
                <a:cxn ang="0">
                  <a:pos x="190" y="400"/>
                </a:cxn>
                <a:cxn ang="0">
                  <a:pos x="168" y="356"/>
                </a:cxn>
                <a:cxn ang="0">
                  <a:pos x="154" y="312"/>
                </a:cxn>
                <a:cxn ang="0">
                  <a:pos x="148" y="288"/>
                </a:cxn>
                <a:cxn ang="0">
                  <a:pos x="142" y="238"/>
                </a:cxn>
                <a:cxn ang="0">
                  <a:pos x="144" y="194"/>
                </a:cxn>
                <a:cxn ang="0">
                  <a:pos x="150" y="158"/>
                </a:cxn>
                <a:cxn ang="0">
                  <a:pos x="164" y="132"/>
                </a:cxn>
              </a:cxnLst>
              <a:rect l="0" t="0" r="r" b="b"/>
              <a:pathLst>
                <a:path w="220" h="608">
                  <a:moveTo>
                    <a:pt x="164" y="132"/>
                  </a:moveTo>
                  <a:lnTo>
                    <a:pt x="164" y="132"/>
                  </a:lnTo>
                  <a:lnTo>
                    <a:pt x="120" y="52"/>
                  </a:lnTo>
                  <a:lnTo>
                    <a:pt x="120" y="52"/>
                  </a:lnTo>
                  <a:lnTo>
                    <a:pt x="112" y="34"/>
                  </a:lnTo>
                  <a:lnTo>
                    <a:pt x="104" y="20"/>
                  </a:lnTo>
                  <a:lnTo>
                    <a:pt x="100" y="14"/>
                  </a:lnTo>
                  <a:lnTo>
                    <a:pt x="96" y="8"/>
                  </a:lnTo>
                  <a:lnTo>
                    <a:pt x="90" y="4"/>
                  </a:lnTo>
                  <a:lnTo>
                    <a:pt x="82" y="2"/>
                  </a:lnTo>
                  <a:lnTo>
                    <a:pt x="82" y="2"/>
                  </a:lnTo>
                  <a:lnTo>
                    <a:pt x="60" y="0"/>
                  </a:lnTo>
                  <a:lnTo>
                    <a:pt x="36" y="0"/>
                  </a:lnTo>
                  <a:lnTo>
                    <a:pt x="24" y="2"/>
                  </a:lnTo>
                  <a:lnTo>
                    <a:pt x="14" y="4"/>
                  </a:lnTo>
                  <a:lnTo>
                    <a:pt x="8" y="8"/>
                  </a:lnTo>
                  <a:lnTo>
                    <a:pt x="4" y="12"/>
                  </a:lnTo>
                  <a:lnTo>
                    <a:pt x="4" y="12"/>
                  </a:lnTo>
                  <a:lnTo>
                    <a:pt x="10" y="26"/>
                  </a:lnTo>
                  <a:lnTo>
                    <a:pt x="28" y="66"/>
                  </a:lnTo>
                  <a:lnTo>
                    <a:pt x="28" y="66"/>
                  </a:lnTo>
                  <a:lnTo>
                    <a:pt x="36" y="90"/>
                  </a:lnTo>
                  <a:lnTo>
                    <a:pt x="42" y="108"/>
                  </a:lnTo>
                  <a:lnTo>
                    <a:pt x="46" y="120"/>
                  </a:lnTo>
                  <a:lnTo>
                    <a:pt x="46" y="132"/>
                  </a:lnTo>
                  <a:lnTo>
                    <a:pt x="46" y="132"/>
                  </a:lnTo>
                  <a:lnTo>
                    <a:pt x="44" y="198"/>
                  </a:lnTo>
                  <a:lnTo>
                    <a:pt x="44" y="198"/>
                  </a:lnTo>
                  <a:lnTo>
                    <a:pt x="42" y="216"/>
                  </a:lnTo>
                  <a:lnTo>
                    <a:pt x="38" y="232"/>
                  </a:lnTo>
                  <a:lnTo>
                    <a:pt x="30" y="248"/>
                  </a:lnTo>
                  <a:lnTo>
                    <a:pt x="30" y="248"/>
                  </a:lnTo>
                  <a:lnTo>
                    <a:pt x="20" y="262"/>
                  </a:lnTo>
                  <a:lnTo>
                    <a:pt x="12" y="278"/>
                  </a:lnTo>
                  <a:lnTo>
                    <a:pt x="4" y="294"/>
                  </a:lnTo>
                  <a:lnTo>
                    <a:pt x="2" y="308"/>
                  </a:lnTo>
                  <a:lnTo>
                    <a:pt x="2" y="308"/>
                  </a:lnTo>
                  <a:lnTo>
                    <a:pt x="6" y="340"/>
                  </a:lnTo>
                  <a:lnTo>
                    <a:pt x="6" y="360"/>
                  </a:lnTo>
                  <a:lnTo>
                    <a:pt x="4" y="368"/>
                  </a:lnTo>
                  <a:lnTo>
                    <a:pt x="0" y="376"/>
                  </a:lnTo>
                  <a:lnTo>
                    <a:pt x="0" y="376"/>
                  </a:lnTo>
                  <a:lnTo>
                    <a:pt x="44" y="376"/>
                  </a:lnTo>
                  <a:lnTo>
                    <a:pt x="44" y="376"/>
                  </a:lnTo>
                  <a:lnTo>
                    <a:pt x="56" y="380"/>
                  </a:lnTo>
                  <a:lnTo>
                    <a:pt x="68" y="386"/>
                  </a:lnTo>
                  <a:lnTo>
                    <a:pt x="82" y="396"/>
                  </a:lnTo>
                  <a:lnTo>
                    <a:pt x="94" y="410"/>
                  </a:lnTo>
                  <a:lnTo>
                    <a:pt x="94" y="410"/>
                  </a:lnTo>
                  <a:lnTo>
                    <a:pt x="104" y="422"/>
                  </a:lnTo>
                  <a:lnTo>
                    <a:pt x="112" y="434"/>
                  </a:lnTo>
                  <a:lnTo>
                    <a:pt x="116" y="442"/>
                  </a:lnTo>
                  <a:lnTo>
                    <a:pt x="118" y="452"/>
                  </a:lnTo>
                  <a:lnTo>
                    <a:pt x="118" y="478"/>
                  </a:lnTo>
                  <a:lnTo>
                    <a:pt x="118" y="478"/>
                  </a:lnTo>
                  <a:lnTo>
                    <a:pt x="116" y="492"/>
                  </a:lnTo>
                  <a:lnTo>
                    <a:pt x="114" y="504"/>
                  </a:lnTo>
                  <a:lnTo>
                    <a:pt x="110" y="524"/>
                  </a:lnTo>
                  <a:lnTo>
                    <a:pt x="108" y="534"/>
                  </a:lnTo>
                  <a:lnTo>
                    <a:pt x="108" y="546"/>
                  </a:lnTo>
                  <a:lnTo>
                    <a:pt x="110" y="560"/>
                  </a:lnTo>
                  <a:lnTo>
                    <a:pt x="116" y="576"/>
                  </a:lnTo>
                  <a:lnTo>
                    <a:pt x="116" y="576"/>
                  </a:lnTo>
                  <a:lnTo>
                    <a:pt x="122" y="592"/>
                  </a:lnTo>
                  <a:lnTo>
                    <a:pt x="130" y="602"/>
                  </a:lnTo>
                  <a:lnTo>
                    <a:pt x="138" y="608"/>
                  </a:lnTo>
                  <a:lnTo>
                    <a:pt x="146" y="608"/>
                  </a:lnTo>
                  <a:lnTo>
                    <a:pt x="156" y="604"/>
                  </a:lnTo>
                  <a:lnTo>
                    <a:pt x="162" y="600"/>
                  </a:lnTo>
                  <a:lnTo>
                    <a:pt x="176" y="588"/>
                  </a:lnTo>
                  <a:lnTo>
                    <a:pt x="176" y="588"/>
                  </a:lnTo>
                  <a:lnTo>
                    <a:pt x="188" y="572"/>
                  </a:lnTo>
                  <a:lnTo>
                    <a:pt x="202" y="552"/>
                  </a:lnTo>
                  <a:lnTo>
                    <a:pt x="214" y="532"/>
                  </a:lnTo>
                  <a:lnTo>
                    <a:pt x="218" y="524"/>
                  </a:lnTo>
                  <a:lnTo>
                    <a:pt x="220" y="516"/>
                  </a:lnTo>
                  <a:lnTo>
                    <a:pt x="220" y="516"/>
                  </a:lnTo>
                  <a:lnTo>
                    <a:pt x="220" y="494"/>
                  </a:lnTo>
                  <a:lnTo>
                    <a:pt x="216" y="462"/>
                  </a:lnTo>
                  <a:lnTo>
                    <a:pt x="210" y="432"/>
                  </a:lnTo>
                  <a:lnTo>
                    <a:pt x="206" y="420"/>
                  </a:lnTo>
                  <a:lnTo>
                    <a:pt x="202" y="414"/>
                  </a:lnTo>
                  <a:lnTo>
                    <a:pt x="202" y="414"/>
                  </a:lnTo>
                  <a:lnTo>
                    <a:pt x="190" y="400"/>
                  </a:lnTo>
                  <a:lnTo>
                    <a:pt x="176" y="372"/>
                  </a:lnTo>
                  <a:lnTo>
                    <a:pt x="168" y="356"/>
                  </a:lnTo>
                  <a:lnTo>
                    <a:pt x="160" y="334"/>
                  </a:lnTo>
                  <a:lnTo>
                    <a:pt x="154" y="312"/>
                  </a:lnTo>
                  <a:lnTo>
                    <a:pt x="148" y="288"/>
                  </a:lnTo>
                  <a:lnTo>
                    <a:pt x="148" y="288"/>
                  </a:lnTo>
                  <a:lnTo>
                    <a:pt x="144" y="262"/>
                  </a:lnTo>
                  <a:lnTo>
                    <a:pt x="142" y="238"/>
                  </a:lnTo>
                  <a:lnTo>
                    <a:pt x="142" y="216"/>
                  </a:lnTo>
                  <a:lnTo>
                    <a:pt x="144" y="194"/>
                  </a:lnTo>
                  <a:lnTo>
                    <a:pt x="146" y="176"/>
                  </a:lnTo>
                  <a:lnTo>
                    <a:pt x="150" y="158"/>
                  </a:lnTo>
                  <a:lnTo>
                    <a:pt x="156" y="144"/>
                  </a:lnTo>
                  <a:lnTo>
                    <a:pt x="164" y="132"/>
                  </a:lnTo>
                  <a:lnTo>
                    <a:pt x="164" y="13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42" name="Freeform 1906">
              <a:extLst>
                <a:ext uri="{FF2B5EF4-FFF2-40B4-BE49-F238E27FC236}">
                  <a16:creationId xmlns:a16="http://schemas.microsoft.com/office/drawing/2014/main" id="{5212840C-CDB4-EBBB-820F-69B4F20B8A9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24058" y="3962518"/>
              <a:ext cx="105617" cy="137888"/>
            </a:xfrm>
            <a:custGeom>
              <a:avLst/>
              <a:gdLst/>
              <a:ahLst/>
              <a:cxnLst>
                <a:cxn ang="0">
                  <a:pos x="4" y="28"/>
                </a:cxn>
                <a:cxn ang="0">
                  <a:pos x="4" y="28"/>
                </a:cxn>
                <a:cxn ang="0">
                  <a:pos x="2" y="24"/>
                </a:cxn>
                <a:cxn ang="0">
                  <a:pos x="0" y="20"/>
                </a:cxn>
                <a:cxn ang="0">
                  <a:pos x="0" y="18"/>
                </a:cxn>
                <a:cxn ang="0">
                  <a:pos x="2" y="16"/>
                </a:cxn>
                <a:cxn ang="0">
                  <a:pos x="4" y="14"/>
                </a:cxn>
                <a:cxn ang="0">
                  <a:pos x="10" y="14"/>
                </a:cxn>
                <a:cxn ang="0">
                  <a:pos x="10" y="14"/>
                </a:cxn>
                <a:cxn ang="0">
                  <a:pos x="24" y="16"/>
                </a:cxn>
                <a:cxn ang="0">
                  <a:pos x="40" y="20"/>
                </a:cxn>
                <a:cxn ang="0">
                  <a:pos x="54" y="22"/>
                </a:cxn>
                <a:cxn ang="0">
                  <a:pos x="60" y="22"/>
                </a:cxn>
                <a:cxn ang="0">
                  <a:pos x="64" y="20"/>
                </a:cxn>
                <a:cxn ang="0">
                  <a:pos x="64" y="20"/>
                </a:cxn>
                <a:cxn ang="0">
                  <a:pos x="68" y="16"/>
                </a:cxn>
                <a:cxn ang="0">
                  <a:pos x="70" y="12"/>
                </a:cxn>
                <a:cxn ang="0">
                  <a:pos x="74" y="4"/>
                </a:cxn>
                <a:cxn ang="0">
                  <a:pos x="76" y="2"/>
                </a:cxn>
                <a:cxn ang="0">
                  <a:pos x="78" y="0"/>
                </a:cxn>
                <a:cxn ang="0">
                  <a:pos x="82" y="0"/>
                </a:cxn>
                <a:cxn ang="0">
                  <a:pos x="88" y="2"/>
                </a:cxn>
                <a:cxn ang="0">
                  <a:pos x="88" y="2"/>
                </a:cxn>
                <a:cxn ang="0">
                  <a:pos x="96" y="6"/>
                </a:cxn>
                <a:cxn ang="0">
                  <a:pos x="104" y="12"/>
                </a:cxn>
                <a:cxn ang="0">
                  <a:pos x="112" y="20"/>
                </a:cxn>
                <a:cxn ang="0">
                  <a:pos x="118" y="28"/>
                </a:cxn>
                <a:cxn ang="0">
                  <a:pos x="122" y="38"/>
                </a:cxn>
                <a:cxn ang="0">
                  <a:pos x="124" y="50"/>
                </a:cxn>
                <a:cxn ang="0">
                  <a:pos x="122" y="62"/>
                </a:cxn>
                <a:cxn ang="0">
                  <a:pos x="118" y="74"/>
                </a:cxn>
                <a:cxn ang="0">
                  <a:pos x="118" y="74"/>
                </a:cxn>
                <a:cxn ang="0">
                  <a:pos x="102" y="102"/>
                </a:cxn>
                <a:cxn ang="0">
                  <a:pos x="84" y="130"/>
                </a:cxn>
                <a:cxn ang="0">
                  <a:pos x="76" y="142"/>
                </a:cxn>
                <a:cxn ang="0">
                  <a:pos x="66" y="152"/>
                </a:cxn>
                <a:cxn ang="0">
                  <a:pos x="58" y="158"/>
                </a:cxn>
                <a:cxn ang="0">
                  <a:pos x="48" y="160"/>
                </a:cxn>
                <a:cxn ang="0">
                  <a:pos x="48" y="160"/>
                </a:cxn>
                <a:cxn ang="0">
                  <a:pos x="34" y="162"/>
                </a:cxn>
                <a:cxn ang="0">
                  <a:pos x="20" y="162"/>
                </a:cxn>
                <a:cxn ang="0">
                  <a:pos x="12" y="162"/>
                </a:cxn>
                <a:cxn ang="0">
                  <a:pos x="10" y="160"/>
                </a:cxn>
                <a:cxn ang="0">
                  <a:pos x="10" y="158"/>
                </a:cxn>
                <a:cxn ang="0">
                  <a:pos x="10" y="158"/>
                </a:cxn>
                <a:cxn ang="0">
                  <a:pos x="14" y="150"/>
                </a:cxn>
                <a:cxn ang="0">
                  <a:pos x="20" y="140"/>
                </a:cxn>
                <a:cxn ang="0">
                  <a:pos x="24" y="126"/>
                </a:cxn>
                <a:cxn ang="0">
                  <a:pos x="24" y="116"/>
                </a:cxn>
                <a:cxn ang="0">
                  <a:pos x="24" y="104"/>
                </a:cxn>
                <a:cxn ang="0">
                  <a:pos x="24" y="104"/>
                </a:cxn>
                <a:cxn ang="0">
                  <a:pos x="22" y="82"/>
                </a:cxn>
                <a:cxn ang="0">
                  <a:pos x="18" y="64"/>
                </a:cxn>
                <a:cxn ang="0">
                  <a:pos x="12" y="46"/>
                </a:cxn>
                <a:cxn ang="0">
                  <a:pos x="4" y="28"/>
                </a:cxn>
                <a:cxn ang="0">
                  <a:pos x="4" y="28"/>
                </a:cxn>
              </a:cxnLst>
              <a:rect l="0" t="0" r="r" b="b"/>
              <a:pathLst>
                <a:path w="124" h="162">
                  <a:moveTo>
                    <a:pt x="4" y="28"/>
                  </a:moveTo>
                  <a:lnTo>
                    <a:pt x="4" y="28"/>
                  </a:lnTo>
                  <a:lnTo>
                    <a:pt x="2" y="24"/>
                  </a:lnTo>
                  <a:lnTo>
                    <a:pt x="0" y="20"/>
                  </a:lnTo>
                  <a:lnTo>
                    <a:pt x="0" y="18"/>
                  </a:lnTo>
                  <a:lnTo>
                    <a:pt x="2" y="16"/>
                  </a:lnTo>
                  <a:lnTo>
                    <a:pt x="4" y="14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24" y="16"/>
                  </a:lnTo>
                  <a:lnTo>
                    <a:pt x="40" y="20"/>
                  </a:lnTo>
                  <a:lnTo>
                    <a:pt x="54" y="22"/>
                  </a:lnTo>
                  <a:lnTo>
                    <a:pt x="60" y="22"/>
                  </a:lnTo>
                  <a:lnTo>
                    <a:pt x="64" y="20"/>
                  </a:lnTo>
                  <a:lnTo>
                    <a:pt x="64" y="20"/>
                  </a:lnTo>
                  <a:lnTo>
                    <a:pt x="68" y="16"/>
                  </a:lnTo>
                  <a:lnTo>
                    <a:pt x="70" y="12"/>
                  </a:lnTo>
                  <a:lnTo>
                    <a:pt x="74" y="4"/>
                  </a:lnTo>
                  <a:lnTo>
                    <a:pt x="76" y="2"/>
                  </a:lnTo>
                  <a:lnTo>
                    <a:pt x="78" y="0"/>
                  </a:lnTo>
                  <a:lnTo>
                    <a:pt x="82" y="0"/>
                  </a:lnTo>
                  <a:lnTo>
                    <a:pt x="88" y="2"/>
                  </a:lnTo>
                  <a:lnTo>
                    <a:pt x="88" y="2"/>
                  </a:lnTo>
                  <a:lnTo>
                    <a:pt x="96" y="6"/>
                  </a:lnTo>
                  <a:lnTo>
                    <a:pt x="104" y="12"/>
                  </a:lnTo>
                  <a:lnTo>
                    <a:pt x="112" y="20"/>
                  </a:lnTo>
                  <a:lnTo>
                    <a:pt x="118" y="28"/>
                  </a:lnTo>
                  <a:lnTo>
                    <a:pt x="122" y="38"/>
                  </a:lnTo>
                  <a:lnTo>
                    <a:pt x="124" y="50"/>
                  </a:lnTo>
                  <a:lnTo>
                    <a:pt x="122" y="62"/>
                  </a:lnTo>
                  <a:lnTo>
                    <a:pt x="118" y="74"/>
                  </a:lnTo>
                  <a:lnTo>
                    <a:pt x="118" y="74"/>
                  </a:lnTo>
                  <a:lnTo>
                    <a:pt x="102" y="102"/>
                  </a:lnTo>
                  <a:lnTo>
                    <a:pt x="84" y="130"/>
                  </a:lnTo>
                  <a:lnTo>
                    <a:pt x="76" y="142"/>
                  </a:lnTo>
                  <a:lnTo>
                    <a:pt x="66" y="152"/>
                  </a:lnTo>
                  <a:lnTo>
                    <a:pt x="58" y="158"/>
                  </a:lnTo>
                  <a:lnTo>
                    <a:pt x="48" y="160"/>
                  </a:lnTo>
                  <a:lnTo>
                    <a:pt x="48" y="160"/>
                  </a:lnTo>
                  <a:lnTo>
                    <a:pt x="34" y="162"/>
                  </a:lnTo>
                  <a:lnTo>
                    <a:pt x="20" y="162"/>
                  </a:lnTo>
                  <a:lnTo>
                    <a:pt x="12" y="162"/>
                  </a:lnTo>
                  <a:lnTo>
                    <a:pt x="10" y="160"/>
                  </a:lnTo>
                  <a:lnTo>
                    <a:pt x="10" y="158"/>
                  </a:lnTo>
                  <a:lnTo>
                    <a:pt x="10" y="158"/>
                  </a:lnTo>
                  <a:lnTo>
                    <a:pt x="14" y="150"/>
                  </a:lnTo>
                  <a:lnTo>
                    <a:pt x="20" y="140"/>
                  </a:lnTo>
                  <a:lnTo>
                    <a:pt x="24" y="126"/>
                  </a:lnTo>
                  <a:lnTo>
                    <a:pt x="24" y="116"/>
                  </a:lnTo>
                  <a:lnTo>
                    <a:pt x="24" y="104"/>
                  </a:lnTo>
                  <a:lnTo>
                    <a:pt x="24" y="104"/>
                  </a:lnTo>
                  <a:lnTo>
                    <a:pt x="22" y="82"/>
                  </a:lnTo>
                  <a:lnTo>
                    <a:pt x="18" y="64"/>
                  </a:lnTo>
                  <a:lnTo>
                    <a:pt x="12" y="46"/>
                  </a:lnTo>
                  <a:lnTo>
                    <a:pt x="4" y="28"/>
                  </a:lnTo>
                  <a:lnTo>
                    <a:pt x="4" y="2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43" name="Freeform 1907">
              <a:extLst>
                <a:ext uri="{FF2B5EF4-FFF2-40B4-BE49-F238E27FC236}">
                  <a16:creationId xmlns:a16="http://schemas.microsoft.com/office/drawing/2014/main" id="{10A3E22C-7234-C5F3-EFC4-E6F6F660620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3791" y="3862769"/>
              <a:ext cx="132020" cy="123218"/>
            </a:xfrm>
            <a:custGeom>
              <a:avLst/>
              <a:gdLst/>
              <a:ahLst/>
              <a:cxnLst>
                <a:cxn ang="0">
                  <a:pos x="32" y="40"/>
                </a:cxn>
                <a:cxn ang="0">
                  <a:pos x="32" y="40"/>
                </a:cxn>
                <a:cxn ang="0">
                  <a:pos x="46" y="38"/>
                </a:cxn>
                <a:cxn ang="0">
                  <a:pos x="58" y="32"/>
                </a:cxn>
                <a:cxn ang="0">
                  <a:pos x="70" y="24"/>
                </a:cxn>
                <a:cxn ang="0">
                  <a:pos x="70" y="24"/>
                </a:cxn>
                <a:cxn ang="0">
                  <a:pos x="84" y="16"/>
                </a:cxn>
                <a:cxn ang="0">
                  <a:pos x="98" y="8"/>
                </a:cxn>
                <a:cxn ang="0">
                  <a:pos x="116" y="0"/>
                </a:cxn>
                <a:cxn ang="0">
                  <a:pos x="116" y="0"/>
                </a:cxn>
                <a:cxn ang="0">
                  <a:pos x="134" y="2"/>
                </a:cxn>
                <a:cxn ang="0">
                  <a:pos x="148" y="6"/>
                </a:cxn>
                <a:cxn ang="0">
                  <a:pos x="152" y="10"/>
                </a:cxn>
                <a:cxn ang="0">
                  <a:pos x="154" y="12"/>
                </a:cxn>
                <a:cxn ang="0">
                  <a:pos x="154" y="12"/>
                </a:cxn>
                <a:cxn ang="0">
                  <a:pos x="154" y="22"/>
                </a:cxn>
                <a:cxn ang="0">
                  <a:pos x="150" y="34"/>
                </a:cxn>
                <a:cxn ang="0">
                  <a:pos x="144" y="46"/>
                </a:cxn>
                <a:cxn ang="0">
                  <a:pos x="134" y="60"/>
                </a:cxn>
                <a:cxn ang="0">
                  <a:pos x="134" y="60"/>
                </a:cxn>
                <a:cxn ang="0">
                  <a:pos x="124" y="74"/>
                </a:cxn>
                <a:cxn ang="0">
                  <a:pos x="114" y="90"/>
                </a:cxn>
                <a:cxn ang="0">
                  <a:pos x="108" y="104"/>
                </a:cxn>
                <a:cxn ang="0">
                  <a:pos x="104" y="112"/>
                </a:cxn>
                <a:cxn ang="0">
                  <a:pos x="104" y="112"/>
                </a:cxn>
                <a:cxn ang="0">
                  <a:pos x="104" y="114"/>
                </a:cxn>
                <a:cxn ang="0">
                  <a:pos x="102" y="116"/>
                </a:cxn>
                <a:cxn ang="0">
                  <a:pos x="100" y="118"/>
                </a:cxn>
                <a:cxn ang="0">
                  <a:pos x="100" y="118"/>
                </a:cxn>
                <a:cxn ang="0">
                  <a:pos x="96" y="116"/>
                </a:cxn>
                <a:cxn ang="0">
                  <a:pos x="90" y="114"/>
                </a:cxn>
                <a:cxn ang="0">
                  <a:pos x="88" y="116"/>
                </a:cxn>
                <a:cxn ang="0">
                  <a:pos x="88" y="116"/>
                </a:cxn>
                <a:cxn ang="0">
                  <a:pos x="86" y="122"/>
                </a:cxn>
                <a:cxn ang="0">
                  <a:pos x="82" y="130"/>
                </a:cxn>
                <a:cxn ang="0">
                  <a:pos x="78" y="134"/>
                </a:cxn>
                <a:cxn ang="0">
                  <a:pos x="74" y="136"/>
                </a:cxn>
                <a:cxn ang="0">
                  <a:pos x="68" y="138"/>
                </a:cxn>
                <a:cxn ang="0">
                  <a:pos x="60" y="138"/>
                </a:cxn>
                <a:cxn ang="0">
                  <a:pos x="60" y="138"/>
                </a:cxn>
                <a:cxn ang="0">
                  <a:pos x="42" y="134"/>
                </a:cxn>
                <a:cxn ang="0">
                  <a:pos x="26" y="130"/>
                </a:cxn>
                <a:cxn ang="0">
                  <a:pos x="20" y="130"/>
                </a:cxn>
                <a:cxn ang="0">
                  <a:pos x="16" y="132"/>
                </a:cxn>
                <a:cxn ang="0">
                  <a:pos x="14" y="136"/>
                </a:cxn>
                <a:cxn ang="0">
                  <a:pos x="16" y="144"/>
                </a:cxn>
                <a:cxn ang="0">
                  <a:pos x="16" y="144"/>
                </a:cxn>
                <a:cxn ang="0">
                  <a:pos x="12" y="142"/>
                </a:cxn>
                <a:cxn ang="0">
                  <a:pos x="6" y="136"/>
                </a:cxn>
                <a:cxn ang="0">
                  <a:pos x="2" y="126"/>
                </a:cxn>
                <a:cxn ang="0">
                  <a:pos x="0" y="118"/>
                </a:cxn>
                <a:cxn ang="0">
                  <a:pos x="0" y="112"/>
                </a:cxn>
                <a:cxn ang="0">
                  <a:pos x="0" y="112"/>
                </a:cxn>
                <a:cxn ang="0">
                  <a:pos x="2" y="96"/>
                </a:cxn>
                <a:cxn ang="0">
                  <a:pos x="8" y="82"/>
                </a:cxn>
                <a:cxn ang="0">
                  <a:pos x="22" y="64"/>
                </a:cxn>
                <a:cxn ang="0">
                  <a:pos x="22" y="64"/>
                </a:cxn>
                <a:cxn ang="0">
                  <a:pos x="30" y="52"/>
                </a:cxn>
                <a:cxn ang="0">
                  <a:pos x="34" y="48"/>
                </a:cxn>
                <a:cxn ang="0">
                  <a:pos x="32" y="40"/>
                </a:cxn>
                <a:cxn ang="0">
                  <a:pos x="32" y="40"/>
                </a:cxn>
              </a:cxnLst>
              <a:rect l="0" t="0" r="r" b="b"/>
              <a:pathLst>
                <a:path w="154" h="144">
                  <a:moveTo>
                    <a:pt x="32" y="40"/>
                  </a:moveTo>
                  <a:lnTo>
                    <a:pt x="32" y="40"/>
                  </a:lnTo>
                  <a:lnTo>
                    <a:pt x="46" y="38"/>
                  </a:lnTo>
                  <a:lnTo>
                    <a:pt x="58" y="32"/>
                  </a:lnTo>
                  <a:lnTo>
                    <a:pt x="70" y="24"/>
                  </a:lnTo>
                  <a:lnTo>
                    <a:pt x="70" y="24"/>
                  </a:lnTo>
                  <a:lnTo>
                    <a:pt x="84" y="16"/>
                  </a:lnTo>
                  <a:lnTo>
                    <a:pt x="98" y="8"/>
                  </a:lnTo>
                  <a:lnTo>
                    <a:pt x="116" y="0"/>
                  </a:lnTo>
                  <a:lnTo>
                    <a:pt x="116" y="0"/>
                  </a:lnTo>
                  <a:lnTo>
                    <a:pt x="134" y="2"/>
                  </a:lnTo>
                  <a:lnTo>
                    <a:pt x="148" y="6"/>
                  </a:lnTo>
                  <a:lnTo>
                    <a:pt x="152" y="10"/>
                  </a:lnTo>
                  <a:lnTo>
                    <a:pt x="154" y="12"/>
                  </a:lnTo>
                  <a:lnTo>
                    <a:pt x="154" y="12"/>
                  </a:lnTo>
                  <a:lnTo>
                    <a:pt x="154" y="22"/>
                  </a:lnTo>
                  <a:lnTo>
                    <a:pt x="150" y="34"/>
                  </a:lnTo>
                  <a:lnTo>
                    <a:pt x="144" y="46"/>
                  </a:lnTo>
                  <a:lnTo>
                    <a:pt x="134" y="60"/>
                  </a:lnTo>
                  <a:lnTo>
                    <a:pt x="134" y="60"/>
                  </a:lnTo>
                  <a:lnTo>
                    <a:pt x="124" y="74"/>
                  </a:lnTo>
                  <a:lnTo>
                    <a:pt x="114" y="90"/>
                  </a:lnTo>
                  <a:lnTo>
                    <a:pt x="108" y="104"/>
                  </a:lnTo>
                  <a:lnTo>
                    <a:pt x="104" y="112"/>
                  </a:lnTo>
                  <a:lnTo>
                    <a:pt x="104" y="112"/>
                  </a:lnTo>
                  <a:lnTo>
                    <a:pt x="104" y="114"/>
                  </a:lnTo>
                  <a:lnTo>
                    <a:pt x="102" y="116"/>
                  </a:lnTo>
                  <a:lnTo>
                    <a:pt x="100" y="118"/>
                  </a:lnTo>
                  <a:lnTo>
                    <a:pt x="100" y="118"/>
                  </a:lnTo>
                  <a:lnTo>
                    <a:pt x="96" y="116"/>
                  </a:lnTo>
                  <a:lnTo>
                    <a:pt x="90" y="114"/>
                  </a:lnTo>
                  <a:lnTo>
                    <a:pt x="88" y="116"/>
                  </a:lnTo>
                  <a:lnTo>
                    <a:pt x="88" y="116"/>
                  </a:lnTo>
                  <a:lnTo>
                    <a:pt x="86" y="122"/>
                  </a:lnTo>
                  <a:lnTo>
                    <a:pt x="82" y="130"/>
                  </a:lnTo>
                  <a:lnTo>
                    <a:pt x="78" y="134"/>
                  </a:lnTo>
                  <a:lnTo>
                    <a:pt x="74" y="136"/>
                  </a:lnTo>
                  <a:lnTo>
                    <a:pt x="68" y="138"/>
                  </a:lnTo>
                  <a:lnTo>
                    <a:pt x="60" y="138"/>
                  </a:lnTo>
                  <a:lnTo>
                    <a:pt x="60" y="138"/>
                  </a:lnTo>
                  <a:lnTo>
                    <a:pt x="42" y="134"/>
                  </a:lnTo>
                  <a:lnTo>
                    <a:pt x="26" y="130"/>
                  </a:lnTo>
                  <a:lnTo>
                    <a:pt x="20" y="130"/>
                  </a:lnTo>
                  <a:lnTo>
                    <a:pt x="16" y="132"/>
                  </a:lnTo>
                  <a:lnTo>
                    <a:pt x="14" y="136"/>
                  </a:lnTo>
                  <a:lnTo>
                    <a:pt x="16" y="144"/>
                  </a:lnTo>
                  <a:lnTo>
                    <a:pt x="16" y="144"/>
                  </a:lnTo>
                  <a:lnTo>
                    <a:pt x="12" y="142"/>
                  </a:lnTo>
                  <a:lnTo>
                    <a:pt x="6" y="136"/>
                  </a:lnTo>
                  <a:lnTo>
                    <a:pt x="2" y="126"/>
                  </a:lnTo>
                  <a:lnTo>
                    <a:pt x="0" y="118"/>
                  </a:lnTo>
                  <a:lnTo>
                    <a:pt x="0" y="112"/>
                  </a:lnTo>
                  <a:lnTo>
                    <a:pt x="0" y="112"/>
                  </a:lnTo>
                  <a:lnTo>
                    <a:pt x="2" y="96"/>
                  </a:lnTo>
                  <a:lnTo>
                    <a:pt x="8" y="82"/>
                  </a:lnTo>
                  <a:lnTo>
                    <a:pt x="22" y="64"/>
                  </a:lnTo>
                  <a:lnTo>
                    <a:pt x="22" y="64"/>
                  </a:lnTo>
                  <a:lnTo>
                    <a:pt x="30" y="52"/>
                  </a:lnTo>
                  <a:lnTo>
                    <a:pt x="34" y="48"/>
                  </a:lnTo>
                  <a:lnTo>
                    <a:pt x="32" y="40"/>
                  </a:lnTo>
                  <a:lnTo>
                    <a:pt x="32" y="4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44" name="Freeform 1908">
              <a:extLst>
                <a:ext uri="{FF2B5EF4-FFF2-40B4-BE49-F238E27FC236}">
                  <a16:creationId xmlns:a16="http://schemas.microsoft.com/office/drawing/2014/main" id="{4429FD8C-88AC-C9A3-E329-CBF6C129D904}"/>
                </a:ext>
              </a:extLst>
            </p:cNvPr>
            <p:cNvSpPr>
              <a:spLocks/>
            </p:cNvSpPr>
            <p:nvPr/>
          </p:nvSpPr>
          <p:spPr bwMode="auto">
            <a:xfrm>
              <a:off x="6921125" y="3858370"/>
              <a:ext cx="739312" cy="746646"/>
            </a:xfrm>
            <a:custGeom>
              <a:avLst/>
              <a:gdLst/>
              <a:ahLst/>
              <a:cxnLst>
                <a:cxn ang="0">
                  <a:pos x="798" y="424"/>
                </a:cxn>
                <a:cxn ang="0">
                  <a:pos x="804" y="474"/>
                </a:cxn>
                <a:cxn ang="0">
                  <a:pos x="800" y="574"/>
                </a:cxn>
                <a:cxn ang="0">
                  <a:pos x="808" y="662"/>
                </a:cxn>
                <a:cxn ang="0">
                  <a:pos x="842" y="744"/>
                </a:cxn>
                <a:cxn ang="0">
                  <a:pos x="854" y="806"/>
                </a:cxn>
                <a:cxn ang="0">
                  <a:pos x="836" y="818"/>
                </a:cxn>
                <a:cxn ang="0">
                  <a:pos x="752" y="836"/>
                </a:cxn>
                <a:cxn ang="0">
                  <a:pos x="672" y="858"/>
                </a:cxn>
                <a:cxn ang="0">
                  <a:pos x="650" y="866"/>
                </a:cxn>
                <a:cxn ang="0">
                  <a:pos x="592" y="874"/>
                </a:cxn>
                <a:cxn ang="0">
                  <a:pos x="538" y="874"/>
                </a:cxn>
                <a:cxn ang="0">
                  <a:pos x="498" y="858"/>
                </a:cxn>
                <a:cxn ang="0">
                  <a:pos x="444" y="826"/>
                </a:cxn>
                <a:cxn ang="0">
                  <a:pos x="406" y="760"/>
                </a:cxn>
                <a:cxn ang="0">
                  <a:pos x="392" y="728"/>
                </a:cxn>
                <a:cxn ang="0">
                  <a:pos x="376" y="704"/>
                </a:cxn>
                <a:cxn ang="0">
                  <a:pos x="362" y="696"/>
                </a:cxn>
                <a:cxn ang="0">
                  <a:pos x="314" y="694"/>
                </a:cxn>
                <a:cxn ang="0">
                  <a:pos x="286" y="702"/>
                </a:cxn>
                <a:cxn ang="0">
                  <a:pos x="260" y="700"/>
                </a:cxn>
                <a:cxn ang="0">
                  <a:pos x="232" y="688"/>
                </a:cxn>
                <a:cxn ang="0">
                  <a:pos x="156" y="634"/>
                </a:cxn>
                <a:cxn ang="0">
                  <a:pos x="122" y="620"/>
                </a:cxn>
                <a:cxn ang="0">
                  <a:pos x="116" y="552"/>
                </a:cxn>
                <a:cxn ang="0">
                  <a:pos x="96" y="502"/>
                </a:cxn>
                <a:cxn ang="0">
                  <a:pos x="24" y="352"/>
                </a:cxn>
                <a:cxn ang="0">
                  <a:pos x="2" y="294"/>
                </a:cxn>
                <a:cxn ang="0">
                  <a:pos x="14" y="280"/>
                </a:cxn>
                <a:cxn ang="0">
                  <a:pos x="32" y="286"/>
                </a:cxn>
                <a:cxn ang="0">
                  <a:pos x="58" y="280"/>
                </a:cxn>
                <a:cxn ang="0">
                  <a:pos x="88" y="252"/>
                </a:cxn>
                <a:cxn ang="0">
                  <a:pos x="106" y="222"/>
                </a:cxn>
                <a:cxn ang="0">
                  <a:pos x="126" y="188"/>
                </a:cxn>
                <a:cxn ang="0">
                  <a:pos x="126" y="172"/>
                </a:cxn>
                <a:cxn ang="0">
                  <a:pos x="112" y="136"/>
                </a:cxn>
                <a:cxn ang="0">
                  <a:pos x="92" y="124"/>
                </a:cxn>
                <a:cxn ang="0">
                  <a:pos x="112" y="84"/>
                </a:cxn>
                <a:cxn ang="0">
                  <a:pos x="138" y="48"/>
                </a:cxn>
                <a:cxn ang="0">
                  <a:pos x="146" y="18"/>
                </a:cxn>
                <a:cxn ang="0">
                  <a:pos x="538" y="80"/>
                </a:cxn>
                <a:cxn ang="0">
                  <a:pos x="696" y="190"/>
                </a:cxn>
                <a:cxn ang="0">
                  <a:pos x="700" y="214"/>
                </a:cxn>
                <a:cxn ang="0">
                  <a:pos x="758" y="244"/>
                </a:cxn>
                <a:cxn ang="0">
                  <a:pos x="800" y="270"/>
                </a:cxn>
                <a:cxn ang="0">
                  <a:pos x="804" y="282"/>
                </a:cxn>
                <a:cxn ang="0">
                  <a:pos x="788" y="310"/>
                </a:cxn>
                <a:cxn ang="0">
                  <a:pos x="778" y="366"/>
                </a:cxn>
                <a:cxn ang="0">
                  <a:pos x="786" y="402"/>
                </a:cxn>
              </a:cxnLst>
              <a:rect l="0" t="0" r="r" b="b"/>
              <a:pathLst>
                <a:path w="868" h="876">
                  <a:moveTo>
                    <a:pt x="792" y="414"/>
                  </a:moveTo>
                  <a:lnTo>
                    <a:pt x="792" y="414"/>
                  </a:lnTo>
                  <a:lnTo>
                    <a:pt x="798" y="424"/>
                  </a:lnTo>
                  <a:lnTo>
                    <a:pt x="802" y="438"/>
                  </a:lnTo>
                  <a:lnTo>
                    <a:pt x="804" y="454"/>
                  </a:lnTo>
                  <a:lnTo>
                    <a:pt x="804" y="474"/>
                  </a:lnTo>
                  <a:lnTo>
                    <a:pt x="804" y="520"/>
                  </a:lnTo>
                  <a:lnTo>
                    <a:pt x="800" y="574"/>
                  </a:lnTo>
                  <a:lnTo>
                    <a:pt x="800" y="574"/>
                  </a:lnTo>
                  <a:lnTo>
                    <a:pt x="798" y="602"/>
                  </a:lnTo>
                  <a:lnTo>
                    <a:pt x="802" y="632"/>
                  </a:lnTo>
                  <a:lnTo>
                    <a:pt x="808" y="662"/>
                  </a:lnTo>
                  <a:lnTo>
                    <a:pt x="818" y="690"/>
                  </a:lnTo>
                  <a:lnTo>
                    <a:pt x="830" y="718"/>
                  </a:lnTo>
                  <a:lnTo>
                    <a:pt x="842" y="744"/>
                  </a:lnTo>
                  <a:lnTo>
                    <a:pt x="868" y="794"/>
                  </a:lnTo>
                  <a:lnTo>
                    <a:pt x="868" y="794"/>
                  </a:lnTo>
                  <a:lnTo>
                    <a:pt x="854" y="806"/>
                  </a:lnTo>
                  <a:lnTo>
                    <a:pt x="844" y="814"/>
                  </a:lnTo>
                  <a:lnTo>
                    <a:pt x="836" y="818"/>
                  </a:lnTo>
                  <a:lnTo>
                    <a:pt x="836" y="818"/>
                  </a:lnTo>
                  <a:lnTo>
                    <a:pt x="796" y="828"/>
                  </a:lnTo>
                  <a:lnTo>
                    <a:pt x="752" y="836"/>
                  </a:lnTo>
                  <a:lnTo>
                    <a:pt x="752" y="836"/>
                  </a:lnTo>
                  <a:lnTo>
                    <a:pt x="736" y="840"/>
                  </a:lnTo>
                  <a:lnTo>
                    <a:pt x="710" y="846"/>
                  </a:lnTo>
                  <a:lnTo>
                    <a:pt x="672" y="858"/>
                  </a:lnTo>
                  <a:lnTo>
                    <a:pt x="672" y="858"/>
                  </a:lnTo>
                  <a:lnTo>
                    <a:pt x="666" y="860"/>
                  </a:lnTo>
                  <a:lnTo>
                    <a:pt x="650" y="866"/>
                  </a:lnTo>
                  <a:lnTo>
                    <a:pt x="626" y="872"/>
                  </a:lnTo>
                  <a:lnTo>
                    <a:pt x="610" y="874"/>
                  </a:lnTo>
                  <a:lnTo>
                    <a:pt x="592" y="874"/>
                  </a:lnTo>
                  <a:lnTo>
                    <a:pt x="592" y="874"/>
                  </a:lnTo>
                  <a:lnTo>
                    <a:pt x="560" y="876"/>
                  </a:lnTo>
                  <a:lnTo>
                    <a:pt x="538" y="874"/>
                  </a:lnTo>
                  <a:lnTo>
                    <a:pt x="528" y="874"/>
                  </a:lnTo>
                  <a:lnTo>
                    <a:pt x="520" y="870"/>
                  </a:lnTo>
                  <a:lnTo>
                    <a:pt x="498" y="858"/>
                  </a:lnTo>
                  <a:lnTo>
                    <a:pt x="498" y="858"/>
                  </a:lnTo>
                  <a:lnTo>
                    <a:pt x="458" y="834"/>
                  </a:lnTo>
                  <a:lnTo>
                    <a:pt x="444" y="826"/>
                  </a:lnTo>
                  <a:lnTo>
                    <a:pt x="444" y="826"/>
                  </a:lnTo>
                  <a:lnTo>
                    <a:pt x="422" y="788"/>
                  </a:lnTo>
                  <a:lnTo>
                    <a:pt x="406" y="760"/>
                  </a:lnTo>
                  <a:lnTo>
                    <a:pt x="396" y="740"/>
                  </a:lnTo>
                  <a:lnTo>
                    <a:pt x="396" y="740"/>
                  </a:lnTo>
                  <a:lnTo>
                    <a:pt x="392" y="728"/>
                  </a:lnTo>
                  <a:lnTo>
                    <a:pt x="386" y="714"/>
                  </a:lnTo>
                  <a:lnTo>
                    <a:pt x="382" y="708"/>
                  </a:lnTo>
                  <a:lnTo>
                    <a:pt x="376" y="704"/>
                  </a:lnTo>
                  <a:lnTo>
                    <a:pt x="370" y="700"/>
                  </a:lnTo>
                  <a:lnTo>
                    <a:pt x="362" y="696"/>
                  </a:lnTo>
                  <a:lnTo>
                    <a:pt x="362" y="696"/>
                  </a:lnTo>
                  <a:lnTo>
                    <a:pt x="352" y="694"/>
                  </a:lnTo>
                  <a:lnTo>
                    <a:pt x="340" y="692"/>
                  </a:lnTo>
                  <a:lnTo>
                    <a:pt x="314" y="694"/>
                  </a:lnTo>
                  <a:lnTo>
                    <a:pt x="302" y="696"/>
                  </a:lnTo>
                  <a:lnTo>
                    <a:pt x="292" y="698"/>
                  </a:lnTo>
                  <a:lnTo>
                    <a:pt x="286" y="702"/>
                  </a:lnTo>
                  <a:lnTo>
                    <a:pt x="284" y="706"/>
                  </a:lnTo>
                  <a:lnTo>
                    <a:pt x="284" y="706"/>
                  </a:lnTo>
                  <a:lnTo>
                    <a:pt x="260" y="700"/>
                  </a:lnTo>
                  <a:lnTo>
                    <a:pt x="242" y="694"/>
                  </a:lnTo>
                  <a:lnTo>
                    <a:pt x="232" y="688"/>
                  </a:lnTo>
                  <a:lnTo>
                    <a:pt x="232" y="688"/>
                  </a:lnTo>
                  <a:lnTo>
                    <a:pt x="202" y="666"/>
                  </a:lnTo>
                  <a:lnTo>
                    <a:pt x="178" y="650"/>
                  </a:lnTo>
                  <a:lnTo>
                    <a:pt x="156" y="634"/>
                  </a:lnTo>
                  <a:lnTo>
                    <a:pt x="122" y="626"/>
                  </a:lnTo>
                  <a:lnTo>
                    <a:pt x="122" y="626"/>
                  </a:lnTo>
                  <a:lnTo>
                    <a:pt x="122" y="620"/>
                  </a:lnTo>
                  <a:lnTo>
                    <a:pt x="122" y="598"/>
                  </a:lnTo>
                  <a:lnTo>
                    <a:pt x="120" y="570"/>
                  </a:lnTo>
                  <a:lnTo>
                    <a:pt x="116" y="552"/>
                  </a:lnTo>
                  <a:lnTo>
                    <a:pt x="110" y="534"/>
                  </a:lnTo>
                  <a:lnTo>
                    <a:pt x="110" y="534"/>
                  </a:lnTo>
                  <a:lnTo>
                    <a:pt x="96" y="502"/>
                  </a:lnTo>
                  <a:lnTo>
                    <a:pt x="82" y="474"/>
                  </a:lnTo>
                  <a:lnTo>
                    <a:pt x="68" y="450"/>
                  </a:lnTo>
                  <a:lnTo>
                    <a:pt x="24" y="352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2" y="294"/>
                  </a:lnTo>
                  <a:lnTo>
                    <a:pt x="6" y="286"/>
                  </a:lnTo>
                  <a:lnTo>
                    <a:pt x="14" y="280"/>
                  </a:lnTo>
                  <a:lnTo>
                    <a:pt x="14" y="280"/>
                  </a:lnTo>
                  <a:lnTo>
                    <a:pt x="14" y="282"/>
                  </a:lnTo>
                  <a:lnTo>
                    <a:pt x="20" y="284"/>
                  </a:lnTo>
                  <a:lnTo>
                    <a:pt x="32" y="286"/>
                  </a:lnTo>
                  <a:lnTo>
                    <a:pt x="52" y="282"/>
                  </a:lnTo>
                  <a:lnTo>
                    <a:pt x="52" y="282"/>
                  </a:lnTo>
                  <a:lnTo>
                    <a:pt x="58" y="280"/>
                  </a:lnTo>
                  <a:lnTo>
                    <a:pt x="70" y="270"/>
                  </a:lnTo>
                  <a:lnTo>
                    <a:pt x="78" y="262"/>
                  </a:lnTo>
                  <a:lnTo>
                    <a:pt x="88" y="252"/>
                  </a:lnTo>
                  <a:lnTo>
                    <a:pt x="96" y="238"/>
                  </a:lnTo>
                  <a:lnTo>
                    <a:pt x="106" y="222"/>
                  </a:lnTo>
                  <a:lnTo>
                    <a:pt x="106" y="222"/>
                  </a:lnTo>
                  <a:lnTo>
                    <a:pt x="116" y="206"/>
                  </a:lnTo>
                  <a:lnTo>
                    <a:pt x="124" y="194"/>
                  </a:lnTo>
                  <a:lnTo>
                    <a:pt x="126" y="188"/>
                  </a:lnTo>
                  <a:lnTo>
                    <a:pt x="128" y="184"/>
                  </a:lnTo>
                  <a:lnTo>
                    <a:pt x="128" y="184"/>
                  </a:lnTo>
                  <a:lnTo>
                    <a:pt x="126" y="172"/>
                  </a:lnTo>
                  <a:lnTo>
                    <a:pt x="122" y="154"/>
                  </a:lnTo>
                  <a:lnTo>
                    <a:pt x="118" y="144"/>
                  </a:lnTo>
                  <a:lnTo>
                    <a:pt x="112" y="136"/>
                  </a:lnTo>
                  <a:lnTo>
                    <a:pt x="104" y="128"/>
                  </a:lnTo>
                  <a:lnTo>
                    <a:pt x="92" y="124"/>
                  </a:lnTo>
                  <a:lnTo>
                    <a:pt x="92" y="124"/>
                  </a:lnTo>
                  <a:lnTo>
                    <a:pt x="98" y="110"/>
                  </a:lnTo>
                  <a:lnTo>
                    <a:pt x="104" y="96"/>
                  </a:lnTo>
                  <a:lnTo>
                    <a:pt x="112" y="84"/>
                  </a:lnTo>
                  <a:lnTo>
                    <a:pt x="112" y="84"/>
                  </a:lnTo>
                  <a:lnTo>
                    <a:pt x="130" y="58"/>
                  </a:lnTo>
                  <a:lnTo>
                    <a:pt x="138" y="48"/>
                  </a:lnTo>
                  <a:lnTo>
                    <a:pt x="142" y="40"/>
                  </a:lnTo>
                  <a:lnTo>
                    <a:pt x="142" y="40"/>
                  </a:lnTo>
                  <a:lnTo>
                    <a:pt x="146" y="18"/>
                  </a:lnTo>
                  <a:lnTo>
                    <a:pt x="178" y="8"/>
                  </a:lnTo>
                  <a:lnTo>
                    <a:pt x="382" y="0"/>
                  </a:lnTo>
                  <a:lnTo>
                    <a:pt x="538" y="80"/>
                  </a:lnTo>
                  <a:lnTo>
                    <a:pt x="694" y="174"/>
                  </a:lnTo>
                  <a:lnTo>
                    <a:pt x="694" y="174"/>
                  </a:lnTo>
                  <a:lnTo>
                    <a:pt x="696" y="190"/>
                  </a:lnTo>
                  <a:lnTo>
                    <a:pt x="700" y="212"/>
                  </a:lnTo>
                  <a:lnTo>
                    <a:pt x="700" y="212"/>
                  </a:lnTo>
                  <a:lnTo>
                    <a:pt x="700" y="214"/>
                  </a:lnTo>
                  <a:lnTo>
                    <a:pt x="704" y="218"/>
                  </a:lnTo>
                  <a:lnTo>
                    <a:pt x="718" y="224"/>
                  </a:lnTo>
                  <a:lnTo>
                    <a:pt x="758" y="244"/>
                  </a:lnTo>
                  <a:lnTo>
                    <a:pt x="778" y="254"/>
                  </a:lnTo>
                  <a:lnTo>
                    <a:pt x="794" y="264"/>
                  </a:lnTo>
                  <a:lnTo>
                    <a:pt x="800" y="270"/>
                  </a:lnTo>
                  <a:lnTo>
                    <a:pt x="804" y="274"/>
                  </a:lnTo>
                  <a:lnTo>
                    <a:pt x="806" y="278"/>
                  </a:lnTo>
                  <a:lnTo>
                    <a:pt x="804" y="282"/>
                  </a:lnTo>
                  <a:lnTo>
                    <a:pt x="804" y="282"/>
                  </a:lnTo>
                  <a:lnTo>
                    <a:pt x="796" y="298"/>
                  </a:lnTo>
                  <a:lnTo>
                    <a:pt x="788" y="310"/>
                  </a:lnTo>
                  <a:lnTo>
                    <a:pt x="782" y="326"/>
                  </a:lnTo>
                  <a:lnTo>
                    <a:pt x="778" y="346"/>
                  </a:lnTo>
                  <a:lnTo>
                    <a:pt x="778" y="366"/>
                  </a:lnTo>
                  <a:lnTo>
                    <a:pt x="780" y="378"/>
                  </a:lnTo>
                  <a:lnTo>
                    <a:pt x="782" y="390"/>
                  </a:lnTo>
                  <a:lnTo>
                    <a:pt x="786" y="402"/>
                  </a:lnTo>
                  <a:lnTo>
                    <a:pt x="792" y="414"/>
                  </a:lnTo>
                  <a:lnTo>
                    <a:pt x="792" y="41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45" name="Freeform 1909">
              <a:extLst>
                <a:ext uri="{FF2B5EF4-FFF2-40B4-BE49-F238E27FC236}">
                  <a16:creationId xmlns:a16="http://schemas.microsoft.com/office/drawing/2014/main" id="{06754DC1-0684-C886-3727-4F7F4A41D694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0195" y="3504849"/>
              <a:ext cx="384324" cy="393127"/>
            </a:xfrm>
            <a:custGeom>
              <a:avLst/>
              <a:gdLst/>
              <a:ahLst/>
              <a:cxnLst>
                <a:cxn ang="0">
                  <a:pos x="114" y="30"/>
                </a:cxn>
                <a:cxn ang="0">
                  <a:pos x="130" y="66"/>
                </a:cxn>
                <a:cxn ang="0">
                  <a:pos x="136" y="102"/>
                </a:cxn>
                <a:cxn ang="0">
                  <a:pos x="134" y="142"/>
                </a:cxn>
                <a:cxn ang="0">
                  <a:pos x="126" y="162"/>
                </a:cxn>
                <a:cxn ang="0">
                  <a:pos x="94" y="226"/>
                </a:cxn>
                <a:cxn ang="0">
                  <a:pos x="64" y="270"/>
                </a:cxn>
                <a:cxn ang="0">
                  <a:pos x="30" y="324"/>
                </a:cxn>
                <a:cxn ang="0">
                  <a:pos x="16" y="374"/>
                </a:cxn>
                <a:cxn ang="0">
                  <a:pos x="10" y="390"/>
                </a:cxn>
                <a:cxn ang="0">
                  <a:pos x="0" y="442"/>
                </a:cxn>
                <a:cxn ang="0">
                  <a:pos x="2" y="460"/>
                </a:cxn>
                <a:cxn ang="0">
                  <a:pos x="10" y="460"/>
                </a:cxn>
                <a:cxn ang="0">
                  <a:pos x="32" y="450"/>
                </a:cxn>
                <a:cxn ang="0">
                  <a:pos x="56" y="432"/>
                </a:cxn>
                <a:cxn ang="0">
                  <a:pos x="76" y="424"/>
                </a:cxn>
                <a:cxn ang="0">
                  <a:pos x="88" y="422"/>
                </a:cxn>
                <a:cxn ang="0">
                  <a:pos x="112" y="424"/>
                </a:cxn>
                <a:cxn ang="0">
                  <a:pos x="122" y="428"/>
                </a:cxn>
                <a:cxn ang="0">
                  <a:pos x="156" y="422"/>
                </a:cxn>
                <a:cxn ang="0">
                  <a:pos x="360" y="414"/>
                </a:cxn>
                <a:cxn ang="0">
                  <a:pos x="382" y="312"/>
                </a:cxn>
                <a:cxn ang="0">
                  <a:pos x="388" y="294"/>
                </a:cxn>
                <a:cxn ang="0">
                  <a:pos x="412" y="240"/>
                </a:cxn>
                <a:cxn ang="0">
                  <a:pos x="420" y="234"/>
                </a:cxn>
                <a:cxn ang="0">
                  <a:pos x="434" y="216"/>
                </a:cxn>
                <a:cxn ang="0">
                  <a:pos x="448" y="188"/>
                </a:cxn>
                <a:cxn ang="0">
                  <a:pos x="452" y="164"/>
                </a:cxn>
                <a:cxn ang="0">
                  <a:pos x="450" y="154"/>
                </a:cxn>
                <a:cxn ang="0">
                  <a:pos x="434" y="82"/>
                </a:cxn>
                <a:cxn ang="0">
                  <a:pos x="420" y="44"/>
                </a:cxn>
                <a:cxn ang="0">
                  <a:pos x="414" y="38"/>
                </a:cxn>
                <a:cxn ang="0">
                  <a:pos x="384" y="14"/>
                </a:cxn>
                <a:cxn ang="0">
                  <a:pos x="364" y="0"/>
                </a:cxn>
                <a:cxn ang="0">
                  <a:pos x="294" y="16"/>
                </a:cxn>
                <a:cxn ang="0">
                  <a:pos x="192" y="30"/>
                </a:cxn>
                <a:cxn ang="0">
                  <a:pos x="128" y="32"/>
                </a:cxn>
                <a:cxn ang="0">
                  <a:pos x="114" y="30"/>
                </a:cxn>
              </a:cxnLst>
              <a:rect l="0" t="0" r="r" b="b"/>
              <a:pathLst>
                <a:path w="452" h="460">
                  <a:moveTo>
                    <a:pt x="114" y="30"/>
                  </a:moveTo>
                  <a:lnTo>
                    <a:pt x="114" y="30"/>
                  </a:lnTo>
                  <a:lnTo>
                    <a:pt x="120" y="40"/>
                  </a:lnTo>
                  <a:lnTo>
                    <a:pt x="130" y="66"/>
                  </a:lnTo>
                  <a:lnTo>
                    <a:pt x="134" y="84"/>
                  </a:lnTo>
                  <a:lnTo>
                    <a:pt x="136" y="102"/>
                  </a:lnTo>
                  <a:lnTo>
                    <a:pt x="136" y="122"/>
                  </a:lnTo>
                  <a:lnTo>
                    <a:pt x="134" y="142"/>
                  </a:lnTo>
                  <a:lnTo>
                    <a:pt x="134" y="142"/>
                  </a:lnTo>
                  <a:lnTo>
                    <a:pt x="126" y="162"/>
                  </a:lnTo>
                  <a:lnTo>
                    <a:pt x="116" y="184"/>
                  </a:lnTo>
                  <a:lnTo>
                    <a:pt x="94" y="226"/>
                  </a:lnTo>
                  <a:lnTo>
                    <a:pt x="72" y="258"/>
                  </a:lnTo>
                  <a:lnTo>
                    <a:pt x="64" y="270"/>
                  </a:lnTo>
                  <a:lnTo>
                    <a:pt x="30" y="324"/>
                  </a:lnTo>
                  <a:lnTo>
                    <a:pt x="30" y="324"/>
                  </a:lnTo>
                  <a:lnTo>
                    <a:pt x="24" y="346"/>
                  </a:lnTo>
                  <a:lnTo>
                    <a:pt x="16" y="374"/>
                  </a:lnTo>
                  <a:lnTo>
                    <a:pt x="16" y="374"/>
                  </a:lnTo>
                  <a:lnTo>
                    <a:pt x="10" y="390"/>
                  </a:lnTo>
                  <a:lnTo>
                    <a:pt x="4" y="414"/>
                  </a:lnTo>
                  <a:lnTo>
                    <a:pt x="0" y="442"/>
                  </a:lnTo>
                  <a:lnTo>
                    <a:pt x="0" y="452"/>
                  </a:lnTo>
                  <a:lnTo>
                    <a:pt x="2" y="460"/>
                  </a:lnTo>
                  <a:lnTo>
                    <a:pt x="2" y="460"/>
                  </a:lnTo>
                  <a:lnTo>
                    <a:pt x="10" y="460"/>
                  </a:lnTo>
                  <a:lnTo>
                    <a:pt x="20" y="458"/>
                  </a:lnTo>
                  <a:lnTo>
                    <a:pt x="32" y="450"/>
                  </a:lnTo>
                  <a:lnTo>
                    <a:pt x="32" y="450"/>
                  </a:lnTo>
                  <a:lnTo>
                    <a:pt x="56" y="432"/>
                  </a:lnTo>
                  <a:lnTo>
                    <a:pt x="68" y="426"/>
                  </a:lnTo>
                  <a:lnTo>
                    <a:pt x="76" y="424"/>
                  </a:lnTo>
                  <a:lnTo>
                    <a:pt x="76" y="424"/>
                  </a:lnTo>
                  <a:lnTo>
                    <a:pt x="88" y="422"/>
                  </a:lnTo>
                  <a:lnTo>
                    <a:pt x="104" y="422"/>
                  </a:lnTo>
                  <a:lnTo>
                    <a:pt x="112" y="424"/>
                  </a:lnTo>
                  <a:lnTo>
                    <a:pt x="118" y="426"/>
                  </a:lnTo>
                  <a:lnTo>
                    <a:pt x="122" y="428"/>
                  </a:lnTo>
                  <a:lnTo>
                    <a:pt x="124" y="432"/>
                  </a:lnTo>
                  <a:lnTo>
                    <a:pt x="156" y="422"/>
                  </a:lnTo>
                  <a:lnTo>
                    <a:pt x="360" y="414"/>
                  </a:lnTo>
                  <a:lnTo>
                    <a:pt x="360" y="414"/>
                  </a:lnTo>
                  <a:lnTo>
                    <a:pt x="370" y="370"/>
                  </a:lnTo>
                  <a:lnTo>
                    <a:pt x="382" y="312"/>
                  </a:lnTo>
                  <a:lnTo>
                    <a:pt x="382" y="312"/>
                  </a:lnTo>
                  <a:lnTo>
                    <a:pt x="388" y="294"/>
                  </a:lnTo>
                  <a:lnTo>
                    <a:pt x="398" y="268"/>
                  </a:lnTo>
                  <a:lnTo>
                    <a:pt x="412" y="240"/>
                  </a:lnTo>
                  <a:lnTo>
                    <a:pt x="412" y="240"/>
                  </a:lnTo>
                  <a:lnTo>
                    <a:pt x="420" y="234"/>
                  </a:lnTo>
                  <a:lnTo>
                    <a:pt x="426" y="226"/>
                  </a:lnTo>
                  <a:lnTo>
                    <a:pt x="434" y="216"/>
                  </a:lnTo>
                  <a:lnTo>
                    <a:pt x="442" y="204"/>
                  </a:lnTo>
                  <a:lnTo>
                    <a:pt x="448" y="188"/>
                  </a:lnTo>
                  <a:lnTo>
                    <a:pt x="452" y="172"/>
                  </a:lnTo>
                  <a:lnTo>
                    <a:pt x="452" y="164"/>
                  </a:lnTo>
                  <a:lnTo>
                    <a:pt x="450" y="154"/>
                  </a:lnTo>
                  <a:lnTo>
                    <a:pt x="450" y="154"/>
                  </a:lnTo>
                  <a:lnTo>
                    <a:pt x="444" y="116"/>
                  </a:lnTo>
                  <a:lnTo>
                    <a:pt x="434" y="82"/>
                  </a:lnTo>
                  <a:lnTo>
                    <a:pt x="426" y="54"/>
                  </a:lnTo>
                  <a:lnTo>
                    <a:pt x="420" y="44"/>
                  </a:lnTo>
                  <a:lnTo>
                    <a:pt x="414" y="38"/>
                  </a:lnTo>
                  <a:lnTo>
                    <a:pt x="414" y="38"/>
                  </a:lnTo>
                  <a:lnTo>
                    <a:pt x="400" y="26"/>
                  </a:lnTo>
                  <a:lnTo>
                    <a:pt x="384" y="14"/>
                  </a:lnTo>
                  <a:lnTo>
                    <a:pt x="364" y="0"/>
                  </a:lnTo>
                  <a:lnTo>
                    <a:pt x="364" y="0"/>
                  </a:lnTo>
                  <a:lnTo>
                    <a:pt x="294" y="16"/>
                  </a:lnTo>
                  <a:lnTo>
                    <a:pt x="294" y="16"/>
                  </a:lnTo>
                  <a:lnTo>
                    <a:pt x="244" y="24"/>
                  </a:lnTo>
                  <a:lnTo>
                    <a:pt x="192" y="30"/>
                  </a:lnTo>
                  <a:lnTo>
                    <a:pt x="146" y="32"/>
                  </a:lnTo>
                  <a:lnTo>
                    <a:pt x="128" y="32"/>
                  </a:lnTo>
                  <a:lnTo>
                    <a:pt x="114" y="30"/>
                  </a:lnTo>
                  <a:lnTo>
                    <a:pt x="114" y="3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46" name="Freeform 1910">
              <a:extLst>
                <a:ext uri="{FF2B5EF4-FFF2-40B4-BE49-F238E27FC236}">
                  <a16:creationId xmlns:a16="http://schemas.microsoft.com/office/drawing/2014/main" id="{3D637822-C2A4-ECFA-EFE9-217513FF9A2F}"/>
                </a:ext>
              </a:extLst>
            </p:cNvPr>
            <p:cNvSpPr>
              <a:spLocks/>
            </p:cNvSpPr>
            <p:nvPr/>
          </p:nvSpPr>
          <p:spPr bwMode="auto">
            <a:xfrm>
              <a:off x="7246774" y="3450574"/>
              <a:ext cx="548616" cy="651298"/>
            </a:xfrm>
            <a:custGeom>
              <a:avLst/>
              <a:gdLst/>
              <a:ahLst/>
              <a:cxnLst>
                <a:cxn ang="0">
                  <a:pos x="584" y="542"/>
                </a:cxn>
                <a:cxn ang="0">
                  <a:pos x="568" y="548"/>
                </a:cxn>
                <a:cxn ang="0">
                  <a:pos x="560" y="558"/>
                </a:cxn>
                <a:cxn ang="0">
                  <a:pos x="528" y="592"/>
                </a:cxn>
                <a:cxn ang="0">
                  <a:pos x="520" y="608"/>
                </a:cxn>
                <a:cxn ang="0">
                  <a:pos x="516" y="638"/>
                </a:cxn>
                <a:cxn ang="0">
                  <a:pos x="510" y="644"/>
                </a:cxn>
                <a:cxn ang="0">
                  <a:pos x="492" y="644"/>
                </a:cxn>
                <a:cxn ang="0">
                  <a:pos x="482" y="648"/>
                </a:cxn>
                <a:cxn ang="0">
                  <a:pos x="482" y="678"/>
                </a:cxn>
                <a:cxn ang="0">
                  <a:pos x="474" y="720"/>
                </a:cxn>
                <a:cxn ang="0">
                  <a:pos x="446" y="752"/>
                </a:cxn>
                <a:cxn ang="0">
                  <a:pos x="312" y="652"/>
                </a:cxn>
                <a:cxn ang="0">
                  <a:pos x="22" y="372"/>
                </a:cxn>
                <a:cxn ang="0">
                  <a:pos x="58" y="298"/>
                </a:cxn>
                <a:cxn ang="0">
                  <a:pos x="88" y="256"/>
                </a:cxn>
                <a:cxn ang="0">
                  <a:pos x="92" y="226"/>
                </a:cxn>
                <a:cxn ang="0">
                  <a:pos x="74" y="150"/>
                </a:cxn>
                <a:cxn ang="0">
                  <a:pos x="54" y="102"/>
                </a:cxn>
                <a:cxn ang="0">
                  <a:pos x="4" y="64"/>
                </a:cxn>
                <a:cxn ang="0">
                  <a:pos x="6" y="38"/>
                </a:cxn>
                <a:cxn ang="0">
                  <a:pos x="28" y="10"/>
                </a:cxn>
                <a:cxn ang="0">
                  <a:pos x="42" y="8"/>
                </a:cxn>
                <a:cxn ang="0">
                  <a:pos x="128" y="2"/>
                </a:cxn>
                <a:cxn ang="0">
                  <a:pos x="178" y="0"/>
                </a:cxn>
                <a:cxn ang="0">
                  <a:pos x="210" y="12"/>
                </a:cxn>
                <a:cxn ang="0">
                  <a:pos x="270" y="58"/>
                </a:cxn>
                <a:cxn ang="0">
                  <a:pos x="334" y="96"/>
                </a:cxn>
                <a:cxn ang="0">
                  <a:pos x="368" y="110"/>
                </a:cxn>
                <a:cxn ang="0">
                  <a:pos x="412" y="118"/>
                </a:cxn>
                <a:cxn ang="0">
                  <a:pos x="452" y="110"/>
                </a:cxn>
                <a:cxn ang="0">
                  <a:pos x="552" y="82"/>
                </a:cxn>
                <a:cxn ang="0">
                  <a:pos x="588" y="78"/>
                </a:cxn>
                <a:cxn ang="0">
                  <a:pos x="638" y="80"/>
                </a:cxn>
                <a:cxn ang="0">
                  <a:pos x="642" y="90"/>
                </a:cxn>
                <a:cxn ang="0">
                  <a:pos x="620" y="124"/>
                </a:cxn>
                <a:cxn ang="0">
                  <a:pos x="590" y="156"/>
                </a:cxn>
                <a:cxn ang="0">
                  <a:pos x="556" y="190"/>
                </a:cxn>
                <a:cxn ang="0">
                  <a:pos x="552" y="242"/>
                </a:cxn>
                <a:cxn ang="0">
                  <a:pos x="542" y="418"/>
                </a:cxn>
                <a:cxn ang="0">
                  <a:pos x="548" y="464"/>
                </a:cxn>
                <a:cxn ang="0">
                  <a:pos x="556" y="476"/>
                </a:cxn>
                <a:cxn ang="0">
                  <a:pos x="572" y="506"/>
                </a:cxn>
                <a:cxn ang="0">
                  <a:pos x="588" y="520"/>
                </a:cxn>
                <a:cxn ang="0">
                  <a:pos x="600" y="538"/>
                </a:cxn>
              </a:cxnLst>
              <a:rect l="0" t="0" r="r" b="b"/>
              <a:pathLst>
                <a:path w="644" h="764">
                  <a:moveTo>
                    <a:pt x="598" y="542"/>
                  </a:moveTo>
                  <a:lnTo>
                    <a:pt x="598" y="542"/>
                  </a:lnTo>
                  <a:lnTo>
                    <a:pt x="584" y="542"/>
                  </a:lnTo>
                  <a:lnTo>
                    <a:pt x="574" y="544"/>
                  </a:lnTo>
                  <a:lnTo>
                    <a:pt x="570" y="546"/>
                  </a:lnTo>
                  <a:lnTo>
                    <a:pt x="568" y="548"/>
                  </a:lnTo>
                  <a:lnTo>
                    <a:pt x="568" y="548"/>
                  </a:lnTo>
                  <a:lnTo>
                    <a:pt x="566" y="554"/>
                  </a:lnTo>
                  <a:lnTo>
                    <a:pt x="560" y="558"/>
                  </a:lnTo>
                  <a:lnTo>
                    <a:pt x="548" y="570"/>
                  </a:lnTo>
                  <a:lnTo>
                    <a:pt x="534" y="584"/>
                  </a:lnTo>
                  <a:lnTo>
                    <a:pt x="528" y="592"/>
                  </a:lnTo>
                  <a:lnTo>
                    <a:pt x="522" y="600"/>
                  </a:lnTo>
                  <a:lnTo>
                    <a:pt x="522" y="600"/>
                  </a:lnTo>
                  <a:lnTo>
                    <a:pt x="520" y="608"/>
                  </a:lnTo>
                  <a:lnTo>
                    <a:pt x="518" y="616"/>
                  </a:lnTo>
                  <a:lnTo>
                    <a:pt x="516" y="628"/>
                  </a:lnTo>
                  <a:lnTo>
                    <a:pt x="516" y="638"/>
                  </a:lnTo>
                  <a:lnTo>
                    <a:pt x="514" y="642"/>
                  </a:lnTo>
                  <a:lnTo>
                    <a:pt x="510" y="644"/>
                  </a:lnTo>
                  <a:lnTo>
                    <a:pt x="510" y="644"/>
                  </a:lnTo>
                  <a:lnTo>
                    <a:pt x="506" y="646"/>
                  </a:lnTo>
                  <a:lnTo>
                    <a:pt x="502" y="646"/>
                  </a:lnTo>
                  <a:lnTo>
                    <a:pt x="492" y="644"/>
                  </a:lnTo>
                  <a:lnTo>
                    <a:pt x="488" y="644"/>
                  </a:lnTo>
                  <a:lnTo>
                    <a:pt x="484" y="644"/>
                  </a:lnTo>
                  <a:lnTo>
                    <a:pt x="482" y="648"/>
                  </a:lnTo>
                  <a:lnTo>
                    <a:pt x="482" y="656"/>
                  </a:lnTo>
                  <a:lnTo>
                    <a:pt x="482" y="656"/>
                  </a:lnTo>
                  <a:lnTo>
                    <a:pt x="482" y="678"/>
                  </a:lnTo>
                  <a:lnTo>
                    <a:pt x="480" y="696"/>
                  </a:lnTo>
                  <a:lnTo>
                    <a:pt x="476" y="714"/>
                  </a:lnTo>
                  <a:lnTo>
                    <a:pt x="474" y="720"/>
                  </a:lnTo>
                  <a:lnTo>
                    <a:pt x="470" y="728"/>
                  </a:lnTo>
                  <a:lnTo>
                    <a:pt x="470" y="728"/>
                  </a:lnTo>
                  <a:lnTo>
                    <a:pt x="446" y="752"/>
                  </a:lnTo>
                  <a:lnTo>
                    <a:pt x="434" y="764"/>
                  </a:lnTo>
                  <a:lnTo>
                    <a:pt x="318" y="690"/>
                  </a:lnTo>
                  <a:lnTo>
                    <a:pt x="312" y="652"/>
                  </a:lnTo>
                  <a:lnTo>
                    <a:pt x="156" y="558"/>
                  </a:lnTo>
                  <a:lnTo>
                    <a:pt x="0" y="478"/>
                  </a:lnTo>
                  <a:lnTo>
                    <a:pt x="22" y="372"/>
                  </a:lnTo>
                  <a:lnTo>
                    <a:pt x="52" y="304"/>
                  </a:lnTo>
                  <a:lnTo>
                    <a:pt x="52" y="304"/>
                  </a:lnTo>
                  <a:lnTo>
                    <a:pt x="58" y="298"/>
                  </a:lnTo>
                  <a:lnTo>
                    <a:pt x="74" y="280"/>
                  </a:lnTo>
                  <a:lnTo>
                    <a:pt x="82" y="270"/>
                  </a:lnTo>
                  <a:lnTo>
                    <a:pt x="88" y="256"/>
                  </a:lnTo>
                  <a:lnTo>
                    <a:pt x="92" y="242"/>
                  </a:lnTo>
                  <a:lnTo>
                    <a:pt x="92" y="226"/>
                  </a:lnTo>
                  <a:lnTo>
                    <a:pt x="92" y="226"/>
                  </a:lnTo>
                  <a:lnTo>
                    <a:pt x="90" y="208"/>
                  </a:lnTo>
                  <a:lnTo>
                    <a:pt x="86" y="190"/>
                  </a:lnTo>
                  <a:lnTo>
                    <a:pt x="74" y="150"/>
                  </a:lnTo>
                  <a:lnTo>
                    <a:pt x="64" y="118"/>
                  </a:lnTo>
                  <a:lnTo>
                    <a:pt x="58" y="108"/>
                  </a:lnTo>
                  <a:lnTo>
                    <a:pt x="54" y="102"/>
                  </a:lnTo>
                  <a:lnTo>
                    <a:pt x="54" y="102"/>
                  </a:lnTo>
                  <a:lnTo>
                    <a:pt x="4" y="64"/>
                  </a:lnTo>
                  <a:lnTo>
                    <a:pt x="4" y="64"/>
                  </a:lnTo>
                  <a:lnTo>
                    <a:pt x="4" y="56"/>
                  </a:lnTo>
                  <a:lnTo>
                    <a:pt x="4" y="48"/>
                  </a:lnTo>
                  <a:lnTo>
                    <a:pt x="6" y="38"/>
                  </a:lnTo>
                  <a:lnTo>
                    <a:pt x="10" y="28"/>
                  </a:lnTo>
                  <a:lnTo>
                    <a:pt x="16" y="18"/>
                  </a:lnTo>
                  <a:lnTo>
                    <a:pt x="28" y="10"/>
                  </a:lnTo>
                  <a:lnTo>
                    <a:pt x="34" y="8"/>
                  </a:lnTo>
                  <a:lnTo>
                    <a:pt x="42" y="8"/>
                  </a:lnTo>
                  <a:lnTo>
                    <a:pt x="42" y="8"/>
                  </a:lnTo>
                  <a:lnTo>
                    <a:pt x="96" y="4"/>
                  </a:lnTo>
                  <a:lnTo>
                    <a:pt x="128" y="2"/>
                  </a:lnTo>
                  <a:lnTo>
                    <a:pt x="128" y="2"/>
                  </a:lnTo>
                  <a:lnTo>
                    <a:pt x="144" y="0"/>
                  </a:lnTo>
                  <a:lnTo>
                    <a:pt x="166" y="0"/>
                  </a:lnTo>
                  <a:lnTo>
                    <a:pt x="178" y="0"/>
                  </a:lnTo>
                  <a:lnTo>
                    <a:pt x="188" y="2"/>
                  </a:lnTo>
                  <a:lnTo>
                    <a:pt x="200" y="6"/>
                  </a:lnTo>
                  <a:lnTo>
                    <a:pt x="210" y="12"/>
                  </a:lnTo>
                  <a:lnTo>
                    <a:pt x="210" y="12"/>
                  </a:lnTo>
                  <a:lnTo>
                    <a:pt x="236" y="32"/>
                  </a:lnTo>
                  <a:lnTo>
                    <a:pt x="270" y="58"/>
                  </a:lnTo>
                  <a:lnTo>
                    <a:pt x="306" y="82"/>
                  </a:lnTo>
                  <a:lnTo>
                    <a:pt x="322" y="90"/>
                  </a:lnTo>
                  <a:lnTo>
                    <a:pt x="334" y="96"/>
                  </a:lnTo>
                  <a:lnTo>
                    <a:pt x="334" y="96"/>
                  </a:lnTo>
                  <a:lnTo>
                    <a:pt x="356" y="104"/>
                  </a:lnTo>
                  <a:lnTo>
                    <a:pt x="368" y="110"/>
                  </a:lnTo>
                  <a:lnTo>
                    <a:pt x="382" y="114"/>
                  </a:lnTo>
                  <a:lnTo>
                    <a:pt x="396" y="116"/>
                  </a:lnTo>
                  <a:lnTo>
                    <a:pt x="412" y="118"/>
                  </a:lnTo>
                  <a:lnTo>
                    <a:pt x="430" y="116"/>
                  </a:lnTo>
                  <a:lnTo>
                    <a:pt x="452" y="110"/>
                  </a:lnTo>
                  <a:lnTo>
                    <a:pt x="452" y="110"/>
                  </a:lnTo>
                  <a:lnTo>
                    <a:pt x="494" y="96"/>
                  </a:lnTo>
                  <a:lnTo>
                    <a:pt x="528" y="86"/>
                  </a:lnTo>
                  <a:lnTo>
                    <a:pt x="552" y="82"/>
                  </a:lnTo>
                  <a:lnTo>
                    <a:pt x="570" y="80"/>
                  </a:lnTo>
                  <a:lnTo>
                    <a:pt x="570" y="80"/>
                  </a:lnTo>
                  <a:lnTo>
                    <a:pt x="588" y="78"/>
                  </a:lnTo>
                  <a:lnTo>
                    <a:pt x="616" y="78"/>
                  </a:lnTo>
                  <a:lnTo>
                    <a:pt x="628" y="78"/>
                  </a:lnTo>
                  <a:lnTo>
                    <a:pt x="638" y="80"/>
                  </a:lnTo>
                  <a:lnTo>
                    <a:pt x="642" y="84"/>
                  </a:lnTo>
                  <a:lnTo>
                    <a:pt x="644" y="86"/>
                  </a:lnTo>
                  <a:lnTo>
                    <a:pt x="642" y="90"/>
                  </a:lnTo>
                  <a:lnTo>
                    <a:pt x="642" y="90"/>
                  </a:lnTo>
                  <a:lnTo>
                    <a:pt x="634" y="106"/>
                  </a:lnTo>
                  <a:lnTo>
                    <a:pt x="620" y="124"/>
                  </a:lnTo>
                  <a:lnTo>
                    <a:pt x="604" y="142"/>
                  </a:lnTo>
                  <a:lnTo>
                    <a:pt x="590" y="156"/>
                  </a:lnTo>
                  <a:lnTo>
                    <a:pt x="590" y="156"/>
                  </a:lnTo>
                  <a:lnTo>
                    <a:pt x="566" y="174"/>
                  </a:lnTo>
                  <a:lnTo>
                    <a:pt x="558" y="184"/>
                  </a:lnTo>
                  <a:lnTo>
                    <a:pt x="556" y="190"/>
                  </a:lnTo>
                  <a:lnTo>
                    <a:pt x="554" y="196"/>
                  </a:lnTo>
                  <a:lnTo>
                    <a:pt x="554" y="196"/>
                  </a:lnTo>
                  <a:lnTo>
                    <a:pt x="552" y="242"/>
                  </a:lnTo>
                  <a:lnTo>
                    <a:pt x="546" y="330"/>
                  </a:lnTo>
                  <a:lnTo>
                    <a:pt x="544" y="378"/>
                  </a:lnTo>
                  <a:lnTo>
                    <a:pt x="542" y="418"/>
                  </a:lnTo>
                  <a:lnTo>
                    <a:pt x="544" y="450"/>
                  </a:lnTo>
                  <a:lnTo>
                    <a:pt x="546" y="460"/>
                  </a:lnTo>
                  <a:lnTo>
                    <a:pt x="548" y="464"/>
                  </a:lnTo>
                  <a:lnTo>
                    <a:pt x="548" y="464"/>
                  </a:lnTo>
                  <a:lnTo>
                    <a:pt x="552" y="470"/>
                  </a:lnTo>
                  <a:lnTo>
                    <a:pt x="556" y="476"/>
                  </a:lnTo>
                  <a:lnTo>
                    <a:pt x="562" y="490"/>
                  </a:lnTo>
                  <a:lnTo>
                    <a:pt x="568" y="502"/>
                  </a:lnTo>
                  <a:lnTo>
                    <a:pt x="572" y="506"/>
                  </a:lnTo>
                  <a:lnTo>
                    <a:pt x="578" y="512"/>
                  </a:lnTo>
                  <a:lnTo>
                    <a:pt x="578" y="512"/>
                  </a:lnTo>
                  <a:lnTo>
                    <a:pt x="588" y="520"/>
                  </a:lnTo>
                  <a:lnTo>
                    <a:pt x="596" y="528"/>
                  </a:lnTo>
                  <a:lnTo>
                    <a:pt x="600" y="536"/>
                  </a:lnTo>
                  <a:lnTo>
                    <a:pt x="600" y="538"/>
                  </a:lnTo>
                  <a:lnTo>
                    <a:pt x="598" y="542"/>
                  </a:lnTo>
                  <a:lnTo>
                    <a:pt x="598" y="542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47" name="Freeform 1911">
              <a:extLst>
                <a:ext uri="{FF2B5EF4-FFF2-40B4-BE49-F238E27FC236}">
                  <a16:creationId xmlns:a16="http://schemas.microsoft.com/office/drawing/2014/main" id="{9E623AB5-F45C-A74A-069E-A6BCF3653B1F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9778" y="3031044"/>
              <a:ext cx="875732" cy="589689"/>
            </a:xfrm>
            <a:custGeom>
              <a:avLst/>
              <a:gdLst/>
              <a:ahLst/>
              <a:cxnLst>
                <a:cxn ang="0">
                  <a:pos x="606" y="2"/>
                </a:cxn>
                <a:cxn ang="0">
                  <a:pos x="572" y="4"/>
                </a:cxn>
                <a:cxn ang="0">
                  <a:pos x="536" y="52"/>
                </a:cxn>
                <a:cxn ang="0">
                  <a:pos x="476" y="124"/>
                </a:cxn>
                <a:cxn ang="0">
                  <a:pos x="420" y="160"/>
                </a:cxn>
                <a:cxn ang="0">
                  <a:pos x="350" y="180"/>
                </a:cxn>
                <a:cxn ang="0">
                  <a:pos x="336" y="182"/>
                </a:cxn>
                <a:cxn ang="0">
                  <a:pos x="322" y="198"/>
                </a:cxn>
                <a:cxn ang="0">
                  <a:pos x="272" y="240"/>
                </a:cxn>
                <a:cxn ang="0">
                  <a:pos x="208" y="264"/>
                </a:cxn>
                <a:cxn ang="0">
                  <a:pos x="82" y="284"/>
                </a:cxn>
                <a:cxn ang="0">
                  <a:pos x="48" y="360"/>
                </a:cxn>
                <a:cxn ang="0">
                  <a:pos x="8" y="414"/>
                </a:cxn>
                <a:cxn ang="0">
                  <a:pos x="2" y="450"/>
                </a:cxn>
                <a:cxn ang="0">
                  <a:pos x="24" y="494"/>
                </a:cxn>
                <a:cxn ang="0">
                  <a:pos x="34" y="542"/>
                </a:cxn>
                <a:cxn ang="0">
                  <a:pos x="30" y="554"/>
                </a:cxn>
                <a:cxn ang="0">
                  <a:pos x="50" y="578"/>
                </a:cxn>
                <a:cxn ang="0">
                  <a:pos x="128" y="662"/>
                </a:cxn>
                <a:cxn ang="0">
                  <a:pos x="136" y="692"/>
                </a:cxn>
                <a:cxn ang="0">
                  <a:pos x="166" y="650"/>
                </a:cxn>
                <a:cxn ang="0">
                  <a:pos x="194" y="608"/>
                </a:cxn>
                <a:cxn ang="0">
                  <a:pos x="244" y="606"/>
                </a:cxn>
                <a:cxn ang="0">
                  <a:pos x="298" y="624"/>
                </a:cxn>
                <a:cxn ang="0">
                  <a:pos x="286" y="568"/>
                </a:cxn>
                <a:cxn ang="0">
                  <a:pos x="292" y="544"/>
                </a:cxn>
                <a:cxn ang="0">
                  <a:pos x="310" y="530"/>
                </a:cxn>
                <a:cxn ang="0">
                  <a:pos x="350" y="498"/>
                </a:cxn>
                <a:cxn ang="0">
                  <a:pos x="368" y="488"/>
                </a:cxn>
                <a:cxn ang="0">
                  <a:pos x="410" y="488"/>
                </a:cxn>
                <a:cxn ang="0">
                  <a:pos x="446" y="522"/>
                </a:cxn>
                <a:cxn ang="0">
                  <a:pos x="462" y="538"/>
                </a:cxn>
                <a:cxn ang="0">
                  <a:pos x="528" y="548"/>
                </a:cxn>
                <a:cxn ang="0">
                  <a:pos x="554" y="562"/>
                </a:cxn>
                <a:cxn ang="0">
                  <a:pos x="612" y="560"/>
                </a:cxn>
                <a:cxn ang="0">
                  <a:pos x="636" y="536"/>
                </a:cxn>
                <a:cxn ang="0">
                  <a:pos x="650" y="504"/>
                </a:cxn>
                <a:cxn ang="0">
                  <a:pos x="698" y="482"/>
                </a:cxn>
                <a:cxn ang="0">
                  <a:pos x="1026" y="464"/>
                </a:cxn>
                <a:cxn ang="0">
                  <a:pos x="988" y="420"/>
                </a:cxn>
                <a:cxn ang="0">
                  <a:pos x="950" y="370"/>
                </a:cxn>
                <a:cxn ang="0">
                  <a:pos x="912" y="330"/>
                </a:cxn>
                <a:cxn ang="0">
                  <a:pos x="882" y="284"/>
                </a:cxn>
                <a:cxn ang="0">
                  <a:pos x="826" y="242"/>
                </a:cxn>
                <a:cxn ang="0">
                  <a:pos x="762" y="206"/>
                </a:cxn>
                <a:cxn ang="0">
                  <a:pos x="720" y="172"/>
                </a:cxn>
                <a:cxn ang="0">
                  <a:pos x="706" y="152"/>
                </a:cxn>
                <a:cxn ang="0">
                  <a:pos x="712" y="128"/>
                </a:cxn>
                <a:cxn ang="0">
                  <a:pos x="728" y="92"/>
                </a:cxn>
                <a:cxn ang="0">
                  <a:pos x="680" y="36"/>
                </a:cxn>
                <a:cxn ang="0">
                  <a:pos x="634" y="0"/>
                </a:cxn>
              </a:cxnLst>
              <a:rect l="0" t="0" r="r" b="b"/>
              <a:pathLst>
                <a:path w="1026" h="692">
                  <a:moveTo>
                    <a:pt x="634" y="0"/>
                  </a:moveTo>
                  <a:lnTo>
                    <a:pt x="634" y="0"/>
                  </a:lnTo>
                  <a:lnTo>
                    <a:pt x="630" y="2"/>
                  </a:lnTo>
                  <a:lnTo>
                    <a:pt x="606" y="2"/>
                  </a:lnTo>
                  <a:lnTo>
                    <a:pt x="606" y="2"/>
                  </a:lnTo>
                  <a:lnTo>
                    <a:pt x="590" y="2"/>
                  </a:lnTo>
                  <a:lnTo>
                    <a:pt x="580" y="2"/>
                  </a:lnTo>
                  <a:lnTo>
                    <a:pt x="572" y="4"/>
                  </a:lnTo>
                  <a:lnTo>
                    <a:pt x="564" y="12"/>
                  </a:lnTo>
                  <a:lnTo>
                    <a:pt x="564" y="12"/>
                  </a:lnTo>
                  <a:lnTo>
                    <a:pt x="550" y="30"/>
                  </a:lnTo>
                  <a:lnTo>
                    <a:pt x="536" y="52"/>
                  </a:lnTo>
                  <a:lnTo>
                    <a:pt x="518" y="80"/>
                  </a:lnTo>
                  <a:lnTo>
                    <a:pt x="518" y="80"/>
                  </a:lnTo>
                  <a:lnTo>
                    <a:pt x="494" y="104"/>
                  </a:lnTo>
                  <a:lnTo>
                    <a:pt x="476" y="124"/>
                  </a:lnTo>
                  <a:lnTo>
                    <a:pt x="462" y="136"/>
                  </a:lnTo>
                  <a:lnTo>
                    <a:pt x="462" y="136"/>
                  </a:lnTo>
                  <a:lnTo>
                    <a:pt x="446" y="146"/>
                  </a:lnTo>
                  <a:lnTo>
                    <a:pt x="420" y="160"/>
                  </a:lnTo>
                  <a:lnTo>
                    <a:pt x="404" y="168"/>
                  </a:lnTo>
                  <a:lnTo>
                    <a:pt x="388" y="174"/>
                  </a:lnTo>
                  <a:lnTo>
                    <a:pt x="370" y="178"/>
                  </a:lnTo>
                  <a:lnTo>
                    <a:pt x="350" y="180"/>
                  </a:lnTo>
                  <a:lnTo>
                    <a:pt x="350" y="180"/>
                  </a:lnTo>
                  <a:lnTo>
                    <a:pt x="348" y="178"/>
                  </a:lnTo>
                  <a:lnTo>
                    <a:pt x="342" y="180"/>
                  </a:lnTo>
                  <a:lnTo>
                    <a:pt x="336" y="182"/>
                  </a:lnTo>
                  <a:lnTo>
                    <a:pt x="332" y="184"/>
                  </a:lnTo>
                  <a:lnTo>
                    <a:pt x="328" y="190"/>
                  </a:lnTo>
                  <a:lnTo>
                    <a:pt x="322" y="198"/>
                  </a:lnTo>
                  <a:lnTo>
                    <a:pt x="322" y="198"/>
                  </a:lnTo>
                  <a:lnTo>
                    <a:pt x="316" y="206"/>
                  </a:lnTo>
                  <a:lnTo>
                    <a:pt x="308" y="216"/>
                  </a:lnTo>
                  <a:lnTo>
                    <a:pt x="290" y="230"/>
                  </a:lnTo>
                  <a:lnTo>
                    <a:pt x="272" y="240"/>
                  </a:lnTo>
                  <a:lnTo>
                    <a:pt x="262" y="246"/>
                  </a:lnTo>
                  <a:lnTo>
                    <a:pt x="262" y="246"/>
                  </a:lnTo>
                  <a:lnTo>
                    <a:pt x="246" y="252"/>
                  </a:lnTo>
                  <a:lnTo>
                    <a:pt x="208" y="264"/>
                  </a:lnTo>
                  <a:lnTo>
                    <a:pt x="182" y="270"/>
                  </a:lnTo>
                  <a:lnTo>
                    <a:pt x="152" y="276"/>
                  </a:lnTo>
                  <a:lnTo>
                    <a:pt x="118" y="282"/>
                  </a:lnTo>
                  <a:lnTo>
                    <a:pt x="82" y="284"/>
                  </a:lnTo>
                  <a:lnTo>
                    <a:pt x="82" y="284"/>
                  </a:lnTo>
                  <a:lnTo>
                    <a:pt x="70" y="316"/>
                  </a:lnTo>
                  <a:lnTo>
                    <a:pt x="58" y="342"/>
                  </a:lnTo>
                  <a:lnTo>
                    <a:pt x="48" y="360"/>
                  </a:lnTo>
                  <a:lnTo>
                    <a:pt x="48" y="360"/>
                  </a:lnTo>
                  <a:lnTo>
                    <a:pt x="26" y="390"/>
                  </a:lnTo>
                  <a:lnTo>
                    <a:pt x="8" y="414"/>
                  </a:lnTo>
                  <a:lnTo>
                    <a:pt x="8" y="414"/>
                  </a:lnTo>
                  <a:lnTo>
                    <a:pt x="4" y="422"/>
                  </a:lnTo>
                  <a:lnTo>
                    <a:pt x="2" y="434"/>
                  </a:lnTo>
                  <a:lnTo>
                    <a:pt x="0" y="440"/>
                  </a:lnTo>
                  <a:lnTo>
                    <a:pt x="2" y="450"/>
                  </a:lnTo>
                  <a:lnTo>
                    <a:pt x="6" y="460"/>
                  </a:lnTo>
                  <a:lnTo>
                    <a:pt x="12" y="472"/>
                  </a:lnTo>
                  <a:lnTo>
                    <a:pt x="12" y="472"/>
                  </a:lnTo>
                  <a:lnTo>
                    <a:pt x="24" y="494"/>
                  </a:lnTo>
                  <a:lnTo>
                    <a:pt x="30" y="510"/>
                  </a:lnTo>
                  <a:lnTo>
                    <a:pt x="34" y="524"/>
                  </a:lnTo>
                  <a:lnTo>
                    <a:pt x="34" y="542"/>
                  </a:lnTo>
                  <a:lnTo>
                    <a:pt x="34" y="542"/>
                  </a:lnTo>
                  <a:lnTo>
                    <a:pt x="32" y="544"/>
                  </a:lnTo>
                  <a:lnTo>
                    <a:pt x="30" y="546"/>
                  </a:lnTo>
                  <a:lnTo>
                    <a:pt x="30" y="550"/>
                  </a:lnTo>
                  <a:lnTo>
                    <a:pt x="30" y="554"/>
                  </a:lnTo>
                  <a:lnTo>
                    <a:pt x="34" y="560"/>
                  </a:lnTo>
                  <a:lnTo>
                    <a:pt x="40" y="568"/>
                  </a:lnTo>
                  <a:lnTo>
                    <a:pt x="50" y="578"/>
                  </a:lnTo>
                  <a:lnTo>
                    <a:pt x="50" y="578"/>
                  </a:lnTo>
                  <a:lnTo>
                    <a:pt x="76" y="602"/>
                  </a:lnTo>
                  <a:lnTo>
                    <a:pt x="106" y="632"/>
                  </a:lnTo>
                  <a:lnTo>
                    <a:pt x="118" y="648"/>
                  </a:lnTo>
                  <a:lnTo>
                    <a:pt x="128" y="662"/>
                  </a:lnTo>
                  <a:lnTo>
                    <a:pt x="134" y="678"/>
                  </a:lnTo>
                  <a:lnTo>
                    <a:pt x="136" y="686"/>
                  </a:lnTo>
                  <a:lnTo>
                    <a:pt x="136" y="692"/>
                  </a:lnTo>
                  <a:lnTo>
                    <a:pt x="136" y="692"/>
                  </a:lnTo>
                  <a:lnTo>
                    <a:pt x="144" y="682"/>
                  </a:lnTo>
                  <a:lnTo>
                    <a:pt x="158" y="664"/>
                  </a:lnTo>
                  <a:lnTo>
                    <a:pt x="158" y="664"/>
                  </a:lnTo>
                  <a:lnTo>
                    <a:pt x="166" y="650"/>
                  </a:lnTo>
                  <a:lnTo>
                    <a:pt x="174" y="632"/>
                  </a:lnTo>
                  <a:lnTo>
                    <a:pt x="184" y="616"/>
                  </a:lnTo>
                  <a:lnTo>
                    <a:pt x="190" y="610"/>
                  </a:lnTo>
                  <a:lnTo>
                    <a:pt x="194" y="608"/>
                  </a:lnTo>
                  <a:lnTo>
                    <a:pt x="194" y="608"/>
                  </a:lnTo>
                  <a:lnTo>
                    <a:pt x="210" y="604"/>
                  </a:lnTo>
                  <a:lnTo>
                    <a:pt x="224" y="604"/>
                  </a:lnTo>
                  <a:lnTo>
                    <a:pt x="244" y="606"/>
                  </a:lnTo>
                  <a:lnTo>
                    <a:pt x="244" y="606"/>
                  </a:lnTo>
                  <a:lnTo>
                    <a:pt x="266" y="612"/>
                  </a:lnTo>
                  <a:lnTo>
                    <a:pt x="284" y="618"/>
                  </a:lnTo>
                  <a:lnTo>
                    <a:pt x="298" y="624"/>
                  </a:lnTo>
                  <a:lnTo>
                    <a:pt x="298" y="624"/>
                  </a:lnTo>
                  <a:lnTo>
                    <a:pt x="292" y="600"/>
                  </a:lnTo>
                  <a:lnTo>
                    <a:pt x="288" y="582"/>
                  </a:lnTo>
                  <a:lnTo>
                    <a:pt x="286" y="568"/>
                  </a:lnTo>
                  <a:lnTo>
                    <a:pt x="286" y="568"/>
                  </a:lnTo>
                  <a:lnTo>
                    <a:pt x="286" y="558"/>
                  </a:lnTo>
                  <a:lnTo>
                    <a:pt x="288" y="548"/>
                  </a:lnTo>
                  <a:lnTo>
                    <a:pt x="292" y="544"/>
                  </a:lnTo>
                  <a:lnTo>
                    <a:pt x="296" y="540"/>
                  </a:lnTo>
                  <a:lnTo>
                    <a:pt x="302" y="534"/>
                  </a:lnTo>
                  <a:lnTo>
                    <a:pt x="310" y="530"/>
                  </a:lnTo>
                  <a:lnTo>
                    <a:pt x="310" y="530"/>
                  </a:lnTo>
                  <a:lnTo>
                    <a:pt x="328" y="520"/>
                  </a:lnTo>
                  <a:lnTo>
                    <a:pt x="340" y="512"/>
                  </a:lnTo>
                  <a:lnTo>
                    <a:pt x="348" y="504"/>
                  </a:lnTo>
                  <a:lnTo>
                    <a:pt x="350" y="498"/>
                  </a:lnTo>
                  <a:lnTo>
                    <a:pt x="350" y="498"/>
                  </a:lnTo>
                  <a:lnTo>
                    <a:pt x="352" y="496"/>
                  </a:lnTo>
                  <a:lnTo>
                    <a:pt x="356" y="492"/>
                  </a:lnTo>
                  <a:lnTo>
                    <a:pt x="368" y="488"/>
                  </a:lnTo>
                  <a:lnTo>
                    <a:pt x="376" y="486"/>
                  </a:lnTo>
                  <a:lnTo>
                    <a:pt x="386" y="486"/>
                  </a:lnTo>
                  <a:lnTo>
                    <a:pt x="398" y="486"/>
                  </a:lnTo>
                  <a:lnTo>
                    <a:pt x="410" y="488"/>
                  </a:lnTo>
                  <a:lnTo>
                    <a:pt x="410" y="488"/>
                  </a:lnTo>
                  <a:lnTo>
                    <a:pt x="424" y="500"/>
                  </a:lnTo>
                  <a:lnTo>
                    <a:pt x="436" y="512"/>
                  </a:lnTo>
                  <a:lnTo>
                    <a:pt x="446" y="522"/>
                  </a:lnTo>
                  <a:lnTo>
                    <a:pt x="446" y="522"/>
                  </a:lnTo>
                  <a:lnTo>
                    <a:pt x="450" y="530"/>
                  </a:lnTo>
                  <a:lnTo>
                    <a:pt x="454" y="534"/>
                  </a:lnTo>
                  <a:lnTo>
                    <a:pt x="462" y="538"/>
                  </a:lnTo>
                  <a:lnTo>
                    <a:pt x="480" y="540"/>
                  </a:lnTo>
                  <a:lnTo>
                    <a:pt x="480" y="540"/>
                  </a:lnTo>
                  <a:lnTo>
                    <a:pt x="518" y="546"/>
                  </a:lnTo>
                  <a:lnTo>
                    <a:pt x="528" y="548"/>
                  </a:lnTo>
                  <a:lnTo>
                    <a:pt x="536" y="552"/>
                  </a:lnTo>
                  <a:lnTo>
                    <a:pt x="536" y="552"/>
                  </a:lnTo>
                  <a:lnTo>
                    <a:pt x="542" y="556"/>
                  </a:lnTo>
                  <a:lnTo>
                    <a:pt x="554" y="562"/>
                  </a:lnTo>
                  <a:lnTo>
                    <a:pt x="568" y="564"/>
                  </a:lnTo>
                  <a:lnTo>
                    <a:pt x="590" y="564"/>
                  </a:lnTo>
                  <a:lnTo>
                    <a:pt x="590" y="564"/>
                  </a:lnTo>
                  <a:lnTo>
                    <a:pt x="612" y="560"/>
                  </a:lnTo>
                  <a:lnTo>
                    <a:pt x="624" y="554"/>
                  </a:lnTo>
                  <a:lnTo>
                    <a:pt x="628" y="550"/>
                  </a:lnTo>
                  <a:lnTo>
                    <a:pt x="632" y="546"/>
                  </a:lnTo>
                  <a:lnTo>
                    <a:pt x="636" y="536"/>
                  </a:lnTo>
                  <a:lnTo>
                    <a:pt x="636" y="536"/>
                  </a:lnTo>
                  <a:lnTo>
                    <a:pt x="640" y="522"/>
                  </a:lnTo>
                  <a:lnTo>
                    <a:pt x="644" y="514"/>
                  </a:lnTo>
                  <a:lnTo>
                    <a:pt x="650" y="504"/>
                  </a:lnTo>
                  <a:lnTo>
                    <a:pt x="658" y="496"/>
                  </a:lnTo>
                  <a:lnTo>
                    <a:pt x="668" y="490"/>
                  </a:lnTo>
                  <a:lnTo>
                    <a:pt x="682" y="484"/>
                  </a:lnTo>
                  <a:lnTo>
                    <a:pt x="698" y="482"/>
                  </a:lnTo>
                  <a:lnTo>
                    <a:pt x="698" y="482"/>
                  </a:lnTo>
                  <a:lnTo>
                    <a:pt x="882" y="472"/>
                  </a:lnTo>
                  <a:lnTo>
                    <a:pt x="1026" y="464"/>
                  </a:lnTo>
                  <a:lnTo>
                    <a:pt x="1026" y="464"/>
                  </a:lnTo>
                  <a:lnTo>
                    <a:pt x="1016" y="454"/>
                  </a:lnTo>
                  <a:lnTo>
                    <a:pt x="1004" y="440"/>
                  </a:lnTo>
                  <a:lnTo>
                    <a:pt x="988" y="420"/>
                  </a:lnTo>
                  <a:lnTo>
                    <a:pt x="988" y="420"/>
                  </a:lnTo>
                  <a:lnTo>
                    <a:pt x="966" y="386"/>
                  </a:lnTo>
                  <a:lnTo>
                    <a:pt x="960" y="378"/>
                  </a:lnTo>
                  <a:lnTo>
                    <a:pt x="950" y="370"/>
                  </a:lnTo>
                  <a:lnTo>
                    <a:pt x="950" y="370"/>
                  </a:lnTo>
                  <a:lnTo>
                    <a:pt x="938" y="362"/>
                  </a:lnTo>
                  <a:lnTo>
                    <a:pt x="930" y="356"/>
                  </a:lnTo>
                  <a:lnTo>
                    <a:pt x="922" y="346"/>
                  </a:lnTo>
                  <a:lnTo>
                    <a:pt x="912" y="330"/>
                  </a:lnTo>
                  <a:lnTo>
                    <a:pt x="912" y="330"/>
                  </a:lnTo>
                  <a:lnTo>
                    <a:pt x="900" y="308"/>
                  </a:lnTo>
                  <a:lnTo>
                    <a:pt x="892" y="296"/>
                  </a:lnTo>
                  <a:lnTo>
                    <a:pt x="882" y="284"/>
                  </a:lnTo>
                  <a:lnTo>
                    <a:pt x="872" y="272"/>
                  </a:lnTo>
                  <a:lnTo>
                    <a:pt x="860" y="260"/>
                  </a:lnTo>
                  <a:lnTo>
                    <a:pt x="844" y="250"/>
                  </a:lnTo>
                  <a:lnTo>
                    <a:pt x="826" y="242"/>
                  </a:lnTo>
                  <a:lnTo>
                    <a:pt x="826" y="242"/>
                  </a:lnTo>
                  <a:lnTo>
                    <a:pt x="808" y="234"/>
                  </a:lnTo>
                  <a:lnTo>
                    <a:pt x="792" y="226"/>
                  </a:lnTo>
                  <a:lnTo>
                    <a:pt x="762" y="206"/>
                  </a:lnTo>
                  <a:lnTo>
                    <a:pt x="742" y="190"/>
                  </a:lnTo>
                  <a:lnTo>
                    <a:pt x="728" y="178"/>
                  </a:lnTo>
                  <a:lnTo>
                    <a:pt x="728" y="178"/>
                  </a:lnTo>
                  <a:lnTo>
                    <a:pt x="720" y="172"/>
                  </a:lnTo>
                  <a:lnTo>
                    <a:pt x="712" y="166"/>
                  </a:lnTo>
                  <a:lnTo>
                    <a:pt x="708" y="162"/>
                  </a:lnTo>
                  <a:lnTo>
                    <a:pt x="706" y="158"/>
                  </a:lnTo>
                  <a:lnTo>
                    <a:pt x="706" y="152"/>
                  </a:lnTo>
                  <a:lnTo>
                    <a:pt x="706" y="144"/>
                  </a:lnTo>
                  <a:lnTo>
                    <a:pt x="706" y="144"/>
                  </a:lnTo>
                  <a:lnTo>
                    <a:pt x="708" y="136"/>
                  </a:lnTo>
                  <a:lnTo>
                    <a:pt x="712" y="128"/>
                  </a:lnTo>
                  <a:lnTo>
                    <a:pt x="720" y="112"/>
                  </a:lnTo>
                  <a:lnTo>
                    <a:pt x="724" y="106"/>
                  </a:lnTo>
                  <a:lnTo>
                    <a:pt x="728" y="98"/>
                  </a:lnTo>
                  <a:lnTo>
                    <a:pt x="728" y="92"/>
                  </a:lnTo>
                  <a:lnTo>
                    <a:pt x="726" y="86"/>
                  </a:lnTo>
                  <a:lnTo>
                    <a:pt x="726" y="86"/>
                  </a:lnTo>
                  <a:lnTo>
                    <a:pt x="710" y="66"/>
                  </a:lnTo>
                  <a:lnTo>
                    <a:pt x="680" y="36"/>
                  </a:lnTo>
                  <a:lnTo>
                    <a:pt x="650" y="10"/>
                  </a:lnTo>
                  <a:lnTo>
                    <a:pt x="640" y="2"/>
                  </a:lnTo>
                  <a:lnTo>
                    <a:pt x="634" y="0"/>
                  </a:lnTo>
                  <a:lnTo>
                    <a:pt x="634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48" name="Freeform 1912">
              <a:extLst>
                <a:ext uri="{FF2B5EF4-FFF2-40B4-BE49-F238E27FC236}">
                  <a16:creationId xmlns:a16="http://schemas.microsoft.com/office/drawing/2014/main" id="{9968BF9C-ED3D-D4E4-0F9A-F8B703B74471}"/>
                </a:ext>
              </a:extLst>
            </p:cNvPr>
            <p:cNvSpPr>
              <a:spLocks/>
            </p:cNvSpPr>
            <p:nvPr/>
          </p:nvSpPr>
          <p:spPr bwMode="auto">
            <a:xfrm>
              <a:off x="6563205" y="1540686"/>
              <a:ext cx="736377" cy="737844"/>
            </a:xfrm>
            <a:custGeom>
              <a:avLst/>
              <a:gdLst/>
              <a:ahLst/>
              <a:cxnLst>
                <a:cxn ang="0">
                  <a:pos x="658" y="826"/>
                </a:cxn>
                <a:cxn ang="0">
                  <a:pos x="714" y="856"/>
                </a:cxn>
                <a:cxn ang="0">
                  <a:pos x="718" y="866"/>
                </a:cxn>
                <a:cxn ang="0">
                  <a:pos x="728" y="856"/>
                </a:cxn>
                <a:cxn ang="0">
                  <a:pos x="746" y="822"/>
                </a:cxn>
                <a:cxn ang="0">
                  <a:pos x="778" y="782"/>
                </a:cxn>
                <a:cxn ang="0">
                  <a:pos x="814" y="750"/>
                </a:cxn>
                <a:cxn ang="0">
                  <a:pos x="864" y="736"/>
                </a:cxn>
                <a:cxn ang="0">
                  <a:pos x="838" y="700"/>
                </a:cxn>
                <a:cxn ang="0">
                  <a:pos x="832" y="686"/>
                </a:cxn>
                <a:cxn ang="0">
                  <a:pos x="842" y="660"/>
                </a:cxn>
                <a:cxn ang="0">
                  <a:pos x="858" y="652"/>
                </a:cxn>
                <a:cxn ang="0">
                  <a:pos x="766" y="554"/>
                </a:cxn>
                <a:cxn ang="0">
                  <a:pos x="732" y="516"/>
                </a:cxn>
                <a:cxn ang="0">
                  <a:pos x="686" y="458"/>
                </a:cxn>
                <a:cxn ang="0">
                  <a:pos x="666" y="404"/>
                </a:cxn>
                <a:cxn ang="0">
                  <a:pos x="626" y="358"/>
                </a:cxn>
                <a:cxn ang="0">
                  <a:pos x="604" y="336"/>
                </a:cxn>
                <a:cxn ang="0">
                  <a:pos x="590" y="304"/>
                </a:cxn>
                <a:cxn ang="0">
                  <a:pos x="552" y="222"/>
                </a:cxn>
                <a:cxn ang="0">
                  <a:pos x="528" y="188"/>
                </a:cxn>
                <a:cxn ang="0">
                  <a:pos x="528" y="170"/>
                </a:cxn>
                <a:cxn ang="0">
                  <a:pos x="542" y="140"/>
                </a:cxn>
                <a:cxn ang="0">
                  <a:pos x="558" y="138"/>
                </a:cxn>
                <a:cxn ang="0">
                  <a:pos x="566" y="152"/>
                </a:cxn>
                <a:cxn ang="0">
                  <a:pos x="596" y="228"/>
                </a:cxn>
                <a:cxn ang="0">
                  <a:pos x="610" y="248"/>
                </a:cxn>
                <a:cxn ang="0">
                  <a:pos x="630" y="276"/>
                </a:cxn>
                <a:cxn ang="0">
                  <a:pos x="644" y="314"/>
                </a:cxn>
                <a:cxn ang="0">
                  <a:pos x="674" y="382"/>
                </a:cxn>
                <a:cxn ang="0">
                  <a:pos x="690" y="402"/>
                </a:cxn>
                <a:cxn ang="0">
                  <a:pos x="706" y="412"/>
                </a:cxn>
                <a:cxn ang="0">
                  <a:pos x="710" y="400"/>
                </a:cxn>
                <a:cxn ang="0">
                  <a:pos x="704" y="350"/>
                </a:cxn>
                <a:cxn ang="0">
                  <a:pos x="704" y="298"/>
                </a:cxn>
                <a:cxn ang="0">
                  <a:pos x="710" y="254"/>
                </a:cxn>
                <a:cxn ang="0">
                  <a:pos x="736" y="204"/>
                </a:cxn>
                <a:cxn ang="0">
                  <a:pos x="742" y="184"/>
                </a:cxn>
                <a:cxn ang="0">
                  <a:pos x="734" y="140"/>
                </a:cxn>
                <a:cxn ang="0">
                  <a:pos x="690" y="30"/>
                </a:cxn>
                <a:cxn ang="0">
                  <a:pos x="682" y="22"/>
                </a:cxn>
                <a:cxn ang="0">
                  <a:pos x="670" y="18"/>
                </a:cxn>
                <a:cxn ang="0">
                  <a:pos x="656" y="30"/>
                </a:cxn>
                <a:cxn ang="0">
                  <a:pos x="614" y="52"/>
                </a:cxn>
                <a:cxn ang="0">
                  <a:pos x="586" y="52"/>
                </a:cxn>
                <a:cxn ang="0">
                  <a:pos x="544" y="46"/>
                </a:cxn>
                <a:cxn ang="0">
                  <a:pos x="526" y="32"/>
                </a:cxn>
                <a:cxn ang="0">
                  <a:pos x="486" y="10"/>
                </a:cxn>
                <a:cxn ang="0">
                  <a:pos x="456" y="2"/>
                </a:cxn>
                <a:cxn ang="0">
                  <a:pos x="408" y="2"/>
                </a:cxn>
                <a:cxn ang="0">
                  <a:pos x="362" y="16"/>
                </a:cxn>
                <a:cxn ang="0">
                  <a:pos x="336" y="32"/>
                </a:cxn>
                <a:cxn ang="0">
                  <a:pos x="304" y="62"/>
                </a:cxn>
                <a:cxn ang="0">
                  <a:pos x="280" y="66"/>
                </a:cxn>
                <a:cxn ang="0">
                  <a:pos x="228" y="58"/>
                </a:cxn>
                <a:cxn ang="0">
                  <a:pos x="200" y="58"/>
                </a:cxn>
                <a:cxn ang="0">
                  <a:pos x="148" y="44"/>
                </a:cxn>
                <a:cxn ang="0">
                  <a:pos x="76" y="38"/>
                </a:cxn>
                <a:cxn ang="0">
                  <a:pos x="16" y="30"/>
                </a:cxn>
              </a:cxnLst>
              <a:rect l="0" t="0" r="r" b="b"/>
              <a:pathLst>
                <a:path w="864" h="866">
                  <a:moveTo>
                    <a:pt x="0" y="24"/>
                  </a:moveTo>
                  <a:lnTo>
                    <a:pt x="34" y="838"/>
                  </a:lnTo>
                  <a:lnTo>
                    <a:pt x="658" y="826"/>
                  </a:lnTo>
                  <a:lnTo>
                    <a:pt x="714" y="852"/>
                  </a:lnTo>
                  <a:lnTo>
                    <a:pt x="714" y="852"/>
                  </a:lnTo>
                  <a:lnTo>
                    <a:pt x="714" y="856"/>
                  </a:lnTo>
                  <a:lnTo>
                    <a:pt x="714" y="864"/>
                  </a:lnTo>
                  <a:lnTo>
                    <a:pt x="714" y="866"/>
                  </a:lnTo>
                  <a:lnTo>
                    <a:pt x="718" y="866"/>
                  </a:lnTo>
                  <a:lnTo>
                    <a:pt x="722" y="864"/>
                  </a:lnTo>
                  <a:lnTo>
                    <a:pt x="728" y="856"/>
                  </a:lnTo>
                  <a:lnTo>
                    <a:pt x="728" y="856"/>
                  </a:lnTo>
                  <a:lnTo>
                    <a:pt x="738" y="842"/>
                  </a:lnTo>
                  <a:lnTo>
                    <a:pt x="740" y="832"/>
                  </a:lnTo>
                  <a:lnTo>
                    <a:pt x="746" y="822"/>
                  </a:lnTo>
                  <a:lnTo>
                    <a:pt x="758" y="806"/>
                  </a:lnTo>
                  <a:lnTo>
                    <a:pt x="758" y="806"/>
                  </a:lnTo>
                  <a:lnTo>
                    <a:pt x="778" y="782"/>
                  </a:lnTo>
                  <a:lnTo>
                    <a:pt x="790" y="770"/>
                  </a:lnTo>
                  <a:lnTo>
                    <a:pt x="802" y="760"/>
                  </a:lnTo>
                  <a:lnTo>
                    <a:pt x="814" y="750"/>
                  </a:lnTo>
                  <a:lnTo>
                    <a:pt x="830" y="742"/>
                  </a:lnTo>
                  <a:lnTo>
                    <a:pt x="846" y="738"/>
                  </a:lnTo>
                  <a:lnTo>
                    <a:pt x="864" y="736"/>
                  </a:lnTo>
                  <a:lnTo>
                    <a:pt x="864" y="736"/>
                  </a:lnTo>
                  <a:lnTo>
                    <a:pt x="848" y="716"/>
                  </a:lnTo>
                  <a:lnTo>
                    <a:pt x="838" y="700"/>
                  </a:lnTo>
                  <a:lnTo>
                    <a:pt x="834" y="692"/>
                  </a:lnTo>
                  <a:lnTo>
                    <a:pt x="832" y="686"/>
                  </a:lnTo>
                  <a:lnTo>
                    <a:pt x="832" y="686"/>
                  </a:lnTo>
                  <a:lnTo>
                    <a:pt x="834" y="674"/>
                  </a:lnTo>
                  <a:lnTo>
                    <a:pt x="840" y="664"/>
                  </a:lnTo>
                  <a:lnTo>
                    <a:pt x="842" y="660"/>
                  </a:lnTo>
                  <a:lnTo>
                    <a:pt x="848" y="656"/>
                  </a:lnTo>
                  <a:lnTo>
                    <a:pt x="852" y="652"/>
                  </a:lnTo>
                  <a:lnTo>
                    <a:pt x="858" y="652"/>
                  </a:lnTo>
                  <a:lnTo>
                    <a:pt x="858" y="652"/>
                  </a:lnTo>
                  <a:lnTo>
                    <a:pt x="814" y="604"/>
                  </a:lnTo>
                  <a:lnTo>
                    <a:pt x="766" y="554"/>
                  </a:lnTo>
                  <a:lnTo>
                    <a:pt x="766" y="554"/>
                  </a:lnTo>
                  <a:lnTo>
                    <a:pt x="754" y="542"/>
                  </a:lnTo>
                  <a:lnTo>
                    <a:pt x="732" y="516"/>
                  </a:lnTo>
                  <a:lnTo>
                    <a:pt x="694" y="472"/>
                  </a:lnTo>
                  <a:lnTo>
                    <a:pt x="694" y="472"/>
                  </a:lnTo>
                  <a:lnTo>
                    <a:pt x="686" y="458"/>
                  </a:lnTo>
                  <a:lnTo>
                    <a:pt x="680" y="440"/>
                  </a:lnTo>
                  <a:lnTo>
                    <a:pt x="674" y="420"/>
                  </a:lnTo>
                  <a:lnTo>
                    <a:pt x="666" y="404"/>
                  </a:lnTo>
                  <a:lnTo>
                    <a:pt x="666" y="404"/>
                  </a:lnTo>
                  <a:lnTo>
                    <a:pt x="652" y="384"/>
                  </a:lnTo>
                  <a:lnTo>
                    <a:pt x="626" y="358"/>
                  </a:lnTo>
                  <a:lnTo>
                    <a:pt x="626" y="358"/>
                  </a:lnTo>
                  <a:lnTo>
                    <a:pt x="612" y="346"/>
                  </a:lnTo>
                  <a:lnTo>
                    <a:pt x="604" y="336"/>
                  </a:lnTo>
                  <a:lnTo>
                    <a:pt x="598" y="324"/>
                  </a:lnTo>
                  <a:lnTo>
                    <a:pt x="590" y="304"/>
                  </a:lnTo>
                  <a:lnTo>
                    <a:pt x="590" y="304"/>
                  </a:lnTo>
                  <a:lnTo>
                    <a:pt x="572" y="262"/>
                  </a:lnTo>
                  <a:lnTo>
                    <a:pt x="552" y="222"/>
                  </a:lnTo>
                  <a:lnTo>
                    <a:pt x="552" y="222"/>
                  </a:lnTo>
                  <a:lnTo>
                    <a:pt x="540" y="202"/>
                  </a:lnTo>
                  <a:lnTo>
                    <a:pt x="532" y="192"/>
                  </a:lnTo>
                  <a:lnTo>
                    <a:pt x="528" y="188"/>
                  </a:lnTo>
                  <a:lnTo>
                    <a:pt x="526" y="182"/>
                  </a:lnTo>
                  <a:lnTo>
                    <a:pt x="526" y="178"/>
                  </a:lnTo>
                  <a:lnTo>
                    <a:pt x="528" y="170"/>
                  </a:lnTo>
                  <a:lnTo>
                    <a:pt x="528" y="170"/>
                  </a:lnTo>
                  <a:lnTo>
                    <a:pt x="534" y="154"/>
                  </a:lnTo>
                  <a:lnTo>
                    <a:pt x="542" y="140"/>
                  </a:lnTo>
                  <a:lnTo>
                    <a:pt x="548" y="138"/>
                  </a:lnTo>
                  <a:lnTo>
                    <a:pt x="552" y="136"/>
                  </a:lnTo>
                  <a:lnTo>
                    <a:pt x="558" y="138"/>
                  </a:lnTo>
                  <a:lnTo>
                    <a:pt x="562" y="142"/>
                  </a:lnTo>
                  <a:lnTo>
                    <a:pt x="562" y="142"/>
                  </a:lnTo>
                  <a:lnTo>
                    <a:pt x="566" y="152"/>
                  </a:lnTo>
                  <a:lnTo>
                    <a:pt x="572" y="164"/>
                  </a:lnTo>
                  <a:lnTo>
                    <a:pt x="584" y="196"/>
                  </a:lnTo>
                  <a:lnTo>
                    <a:pt x="596" y="228"/>
                  </a:lnTo>
                  <a:lnTo>
                    <a:pt x="604" y="240"/>
                  </a:lnTo>
                  <a:lnTo>
                    <a:pt x="610" y="248"/>
                  </a:lnTo>
                  <a:lnTo>
                    <a:pt x="610" y="248"/>
                  </a:lnTo>
                  <a:lnTo>
                    <a:pt x="616" y="254"/>
                  </a:lnTo>
                  <a:lnTo>
                    <a:pt x="622" y="260"/>
                  </a:lnTo>
                  <a:lnTo>
                    <a:pt x="630" y="276"/>
                  </a:lnTo>
                  <a:lnTo>
                    <a:pt x="638" y="294"/>
                  </a:lnTo>
                  <a:lnTo>
                    <a:pt x="644" y="314"/>
                  </a:lnTo>
                  <a:lnTo>
                    <a:pt x="644" y="314"/>
                  </a:lnTo>
                  <a:lnTo>
                    <a:pt x="652" y="336"/>
                  </a:lnTo>
                  <a:lnTo>
                    <a:pt x="664" y="360"/>
                  </a:lnTo>
                  <a:lnTo>
                    <a:pt x="674" y="382"/>
                  </a:lnTo>
                  <a:lnTo>
                    <a:pt x="682" y="394"/>
                  </a:lnTo>
                  <a:lnTo>
                    <a:pt x="682" y="394"/>
                  </a:lnTo>
                  <a:lnTo>
                    <a:pt x="690" y="402"/>
                  </a:lnTo>
                  <a:lnTo>
                    <a:pt x="700" y="410"/>
                  </a:lnTo>
                  <a:lnTo>
                    <a:pt x="704" y="412"/>
                  </a:lnTo>
                  <a:lnTo>
                    <a:pt x="706" y="412"/>
                  </a:lnTo>
                  <a:lnTo>
                    <a:pt x="710" y="408"/>
                  </a:lnTo>
                  <a:lnTo>
                    <a:pt x="710" y="400"/>
                  </a:lnTo>
                  <a:lnTo>
                    <a:pt x="710" y="400"/>
                  </a:lnTo>
                  <a:lnTo>
                    <a:pt x="708" y="382"/>
                  </a:lnTo>
                  <a:lnTo>
                    <a:pt x="706" y="366"/>
                  </a:lnTo>
                  <a:lnTo>
                    <a:pt x="704" y="350"/>
                  </a:lnTo>
                  <a:lnTo>
                    <a:pt x="702" y="334"/>
                  </a:lnTo>
                  <a:lnTo>
                    <a:pt x="702" y="334"/>
                  </a:lnTo>
                  <a:lnTo>
                    <a:pt x="704" y="298"/>
                  </a:lnTo>
                  <a:lnTo>
                    <a:pt x="708" y="262"/>
                  </a:lnTo>
                  <a:lnTo>
                    <a:pt x="708" y="262"/>
                  </a:lnTo>
                  <a:lnTo>
                    <a:pt x="710" y="254"/>
                  </a:lnTo>
                  <a:lnTo>
                    <a:pt x="714" y="244"/>
                  </a:lnTo>
                  <a:lnTo>
                    <a:pt x="726" y="222"/>
                  </a:lnTo>
                  <a:lnTo>
                    <a:pt x="736" y="204"/>
                  </a:lnTo>
                  <a:lnTo>
                    <a:pt x="742" y="190"/>
                  </a:lnTo>
                  <a:lnTo>
                    <a:pt x="742" y="190"/>
                  </a:lnTo>
                  <a:lnTo>
                    <a:pt x="742" y="184"/>
                  </a:lnTo>
                  <a:lnTo>
                    <a:pt x="742" y="176"/>
                  </a:lnTo>
                  <a:lnTo>
                    <a:pt x="738" y="158"/>
                  </a:lnTo>
                  <a:lnTo>
                    <a:pt x="734" y="140"/>
                  </a:lnTo>
                  <a:lnTo>
                    <a:pt x="728" y="126"/>
                  </a:lnTo>
                  <a:lnTo>
                    <a:pt x="728" y="126"/>
                  </a:lnTo>
                  <a:lnTo>
                    <a:pt x="690" y="30"/>
                  </a:lnTo>
                  <a:lnTo>
                    <a:pt x="690" y="30"/>
                  </a:lnTo>
                  <a:lnTo>
                    <a:pt x="688" y="28"/>
                  </a:lnTo>
                  <a:lnTo>
                    <a:pt x="682" y="22"/>
                  </a:lnTo>
                  <a:lnTo>
                    <a:pt x="678" y="18"/>
                  </a:lnTo>
                  <a:lnTo>
                    <a:pt x="674" y="18"/>
                  </a:lnTo>
                  <a:lnTo>
                    <a:pt x="670" y="18"/>
                  </a:lnTo>
                  <a:lnTo>
                    <a:pt x="666" y="20"/>
                  </a:lnTo>
                  <a:lnTo>
                    <a:pt x="666" y="20"/>
                  </a:lnTo>
                  <a:lnTo>
                    <a:pt x="656" y="30"/>
                  </a:lnTo>
                  <a:lnTo>
                    <a:pt x="642" y="40"/>
                  </a:lnTo>
                  <a:lnTo>
                    <a:pt x="624" y="48"/>
                  </a:lnTo>
                  <a:lnTo>
                    <a:pt x="614" y="52"/>
                  </a:lnTo>
                  <a:lnTo>
                    <a:pt x="604" y="52"/>
                  </a:lnTo>
                  <a:lnTo>
                    <a:pt x="604" y="52"/>
                  </a:lnTo>
                  <a:lnTo>
                    <a:pt x="586" y="52"/>
                  </a:lnTo>
                  <a:lnTo>
                    <a:pt x="568" y="52"/>
                  </a:lnTo>
                  <a:lnTo>
                    <a:pt x="552" y="48"/>
                  </a:lnTo>
                  <a:lnTo>
                    <a:pt x="544" y="46"/>
                  </a:lnTo>
                  <a:lnTo>
                    <a:pt x="538" y="42"/>
                  </a:lnTo>
                  <a:lnTo>
                    <a:pt x="538" y="42"/>
                  </a:lnTo>
                  <a:lnTo>
                    <a:pt x="526" y="32"/>
                  </a:lnTo>
                  <a:lnTo>
                    <a:pt x="514" y="24"/>
                  </a:lnTo>
                  <a:lnTo>
                    <a:pt x="498" y="14"/>
                  </a:lnTo>
                  <a:lnTo>
                    <a:pt x="486" y="10"/>
                  </a:lnTo>
                  <a:lnTo>
                    <a:pt x="472" y="6"/>
                  </a:lnTo>
                  <a:lnTo>
                    <a:pt x="472" y="6"/>
                  </a:lnTo>
                  <a:lnTo>
                    <a:pt x="456" y="2"/>
                  </a:lnTo>
                  <a:lnTo>
                    <a:pt x="440" y="2"/>
                  </a:lnTo>
                  <a:lnTo>
                    <a:pt x="424" y="0"/>
                  </a:lnTo>
                  <a:lnTo>
                    <a:pt x="408" y="2"/>
                  </a:lnTo>
                  <a:lnTo>
                    <a:pt x="392" y="6"/>
                  </a:lnTo>
                  <a:lnTo>
                    <a:pt x="376" y="10"/>
                  </a:lnTo>
                  <a:lnTo>
                    <a:pt x="362" y="16"/>
                  </a:lnTo>
                  <a:lnTo>
                    <a:pt x="348" y="24"/>
                  </a:lnTo>
                  <a:lnTo>
                    <a:pt x="348" y="24"/>
                  </a:lnTo>
                  <a:lnTo>
                    <a:pt x="336" y="32"/>
                  </a:lnTo>
                  <a:lnTo>
                    <a:pt x="326" y="42"/>
                  </a:lnTo>
                  <a:lnTo>
                    <a:pt x="312" y="56"/>
                  </a:lnTo>
                  <a:lnTo>
                    <a:pt x="304" y="62"/>
                  </a:lnTo>
                  <a:lnTo>
                    <a:pt x="298" y="66"/>
                  </a:lnTo>
                  <a:lnTo>
                    <a:pt x="290" y="66"/>
                  </a:lnTo>
                  <a:lnTo>
                    <a:pt x="280" y="66"/>
                  </a:lnTo>
                  <a:lnTo>
                    <a:pt x="280" y="66"/>
                  </a:lnTo>
                  <a:lnTo>
                    <a:pt x="244" y="58"/>
                  </a:lnTo>
                  <a:lnTo>
                    <a:pt x="228" y="58"/>
                  </a:lnTo>
                  <a:lnTo>
                    <a:pt x="214" y="58"/>
                  </a:lnTo>
                  <a:lnTo>
                    <a:pt x="214" y="58"/>
                  </a:lnTo>
                  <a:lnTo>
                    <a:pt x="200" y="58"/>
                  </a:lnTo>
                  <a:lnTo>
                    <a:pt x="186" y="56"/>
                  </a:lnTo>
                  <a:lnTo>
                    <a:pt x="148" y="44"/>
                  </a:lnTo>
                  <a:lnTo>
                    <a:pt x="148" y="44"/>
                  </a:lnTo>
                  <a:lnTo>
                    <a:pt x="134" y="42"/>
                  </a:lnTo>
                  <a:lnTo>
                    <a:pt x="116" y="40"/>
                  </a:lnTo>
                  <a:lnTo>
                    <a:pt x="76" y="38"/>
                  </a:lnTo>
                  <a:lnTo>
                    <a:pt x="54" y="36"/>
                  </a:lnTo>
                  <a:lnTo>
                    <a:pt x="34" y="34"/>
                  </a:lnTo>
                  <a:lnTo>
                    <a:pt x="16" y="30"/>
                  </a:lnTo>
                  <a:lnTo>
                    <a:pt x="0" y="24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49" name="Freeform 1913">
              <a:extLst>
                <a:ext uri="{FF2B5EF4-FFF2-40B4-BE49-F238E27FC236}">
                  <a16:creationId xmlns:a16="http://schemas.microsoft.com/office/drawing/2014/main" id="{029B2149-210B-5F7C-B744-989B57E59370}"/>
                </a:ext>
              </a:extLst>
            </p:cNvPr>
            <p:cNvSpPr>
              <a:spLocks/>
            </p:cNvSpPr>
            <p:nvPr/>
          </p:nvSpPr>
          <p:spPr bwMode="auto">
            <a:xfrm>
              <a:off x="6447321" y="2168514"/>
              <a:ext cx="1053226" cy="1364207"/>
            </a:xfrm>
            <a:custGeom>
              <a:avLst/>
              <a:gdLst/>
              <a:ahLst/>
              <a:cxnLst>
                <a:cxn ang="0">
                  <a:pos x="988" y="1510"/>
                </a:cxn>
                <a:cxn ang="0">
                  <a:pos x="952" y="1528"/>
                </a:cxn>
                <a:cxn ang="0">
                  <a:pos x="874" y="1582"/>
                </a:cxn>
                <a:cxn ang="0">
                  <a:pos x="702" y="1600"/>
                </a:cxn>
                <a:cxn ang="0">
                  <a:pos x="666" y="1570"/>
                </a:cxn>
                <a:cxn ang="0">
                  <a:pos x="604" y="1544"/>
                </a:cxn>
                <a:cxn ang="0">
                  <a:pos x="544" y="1544"/>
                </a:cxn>
                <a:cxn ang="0">
                  <a:pos x="496" y="1536"/>
                </a:cxn>
                <a:cxn ang="0">
                  <a:pos x="396" y="1432"/>
                </a:cxn>
                <a:cxn ang="0">
                  <a:pos x="356" y="1382"/>
                </a:cxn>
                <a:cxn ang="0">
                  <a:pos x="314" y="1334"/>
                </a:cxn>
                <a:cxn ang="0">
                  <a:pos x="256" y="1266"/>
                </a:cxn>
                <a:cxn ang="0">
                  <a:pos x="186" y="1230"/>
                </a:cxn>
                <a:cxn ang="0">
                  <a:pos x="120" y="1182"/>
                </a:cxn>
                <a:cxn ang="0">
                  <a:pos x="108" y="1152"/>
                </a:cxn>
                <a:cxn ang="0">
                  <a:pos x="132" y="1114"/>
                </a:cxn>
                <a:cxn ang="0">
                  <a:pos x="124" y="1084"/>
                </a:cxn>
                <a:cxn ang="0">
                  <a:pos x="40" y="1012"/>
                </a:cxn>
                <a:cxn ang="0">
                  <a:pos x="52" y="992"/>
                </a:cxn>
                <a:cxn ang="0">
                  <a:pos x="22" y="922"/>
                </a:cxn>
                <a:cxn ang="0">
                  <a:pos x="0" y="828"/>
                </a:cxn>
                <a:cxn ang="0">
                  <a:pos x="6" y="766"/>
                </a:cxn>
                <a:cxn ang="0">
                  <a:pos x="44" y="684"/>
                </a:cxn>
                <a:cxn ang="0">
                  <a:pos x="106" y="640"/>
                </a:cxn>
                <a:cxn ang="0">
                  <a:pos x="154" y="284"/>
                </a:cxn>
                <a:cxn ang="0">
                  <a:pos x="174" y="266"/>
                </a:cxn>
                <a:cxn ang="0">
                  <a:pos x="850" y="116"/>
                </a:cxn>
                <a:cxn ang="0">
                  <a:pos x="852" y="130"/>
                </a:cxn>
                <a:cxn ang="0">
                  <a:pos x="880" y="88"/>
                </a:cxn>
                <a:cxn ang="0">
                  <a:pos x="924" y="34"/>
                </a:cxn>
                <a:cxn ang="0">
                  <a:pos x="1000" y="0"/>
                </a:cxn>
                <a:cxn ang="0">
                  <a:pos x="1036" y="44"/>
                </a:cxn>
                <a:cxn ang="0">
                  <a:pos x="1104" y="108"/>
                </a:cxn>
                <a:cxn ang="0">
                  <a:pos x="1110" y="178"/>
                </a:cxn>
                <a:cxn ang="0">
                  <a:pos x="1132" y="234"/>
                </a:cxn>
                <a:cxn ang="0">
                  <a:pos x="1158" y="340"/>
                </a:cxn>
                <a:cxn ang="0">
                  <a:pos x="1150" y="366"/>
                </a:cxn>
                <a:cxn ang="0">
                  <a:pos x="1164" y="374"/>
                </a:cxn>
                <a:cxn ang="0">
                  <a:pos x="1234" y="422"/>
                </a:cxn>
                <a:cxn ang="0">
                  <a:pos x="1206" y="458"/>
                </a:cxn>
                <a:cxn ang="0">
                  <a:pos x="1138" y="522"/>
                </a:cxn>
                <a:cxn ang="0">
                  <a:pos x="1132" y="568"/>
                </a:cxn>
                <a:cxn ang="0">
                  <a:pos x="1112" y="668"/>
                </a:cxn>
                <a:cxn ang="0">
                  <a:pos x="1118" y="722"/>
                </a:cxn>
                <a:cxn ang="0">
                  <a:pos x="1102" y="790"/>
                </a:cxn>
                <a:cxn ang="0">
                  <a:pos x="1082" y="840"/>
                </a:cxn>
                <a:cxn ang="0">
                  <a:pos x="1028" y="908"/>
                </a:cxn>
                <a:cxn ang="0">
                  <a:pos x="1008" y="990"/>
                </a:cxn>
                <a:cxn ang="0">
                  <a:pos x="972" y="1018"/>
                </a:cxn>
                <a:cxn ang="0">
                  <a:pos x="950" y="1042"/>
                </a:cxn>
                <a:cxn ang="0">
                  <a:pos x="948" y="1178"/>
                </a:cxn>
                <a:cxn ang="0">
                  <a:pos x="922" y="1206"/>
                </a:cxn>
                <a:cxn ang="0">
                  <a:pos x="868" y="1234"/>
                </a:cxn>
                <a:cxn ang="0">
                  <a:pos x="890" y="1278"/>
                </a:cxn>
                <a:cxn ang="0">
                  <a:pos x="950" y="1318"/>
                </a:cxn>
                <a:cxn ang="0">
                  <a:pos x="1032" y="1430"/>
                </a:cxn>
                <a:cxn ang="0">
                  <a:pos x="1068" y="1476"/>
                </a:cxn>
              </a:cxnLst>
              <a:rect l="0" t="0" r="r" b="b"/>
              <a:pathLst>
                <a:path w="1236" h="1600">
                  <a:moveTo>
                    <a:pt x="1076" y="1506"/>
                  </a:moveTo>
                  <a:lnTo>
                    <a:pt x="1076" y="1506"/>
                  </a:lnTo>
                  <a:lnTo>
                    <a:pt x="1024" y="1508"/>
                  </a:lnTo>
                  <a:lnTo>
                    <a:pt x="1024" y="1508"/>
                  </a:lnTo>
                  <a:lnTo>
                    <a:pt x="988" y="1510"/>
                  </a:lnTo>
                  <a:lnTo>
                    <a:pt x="970" y="1512"/>
                  </a:lnTo>
                  <a:lnTo>
                    <a:pt x="962" y="1514"/>
                  </a:lnTo>
                  <a:lnTo>
                    <a:pt x="958" y="1518"/>
                  </a:lnTo>
                  <a:lnTo>
                    <a:pt x="958" y="1518"/>
                  </a:lnTo>
                  <a:lnTo>
                    <a:pt x="952" y="1528"/>
                  </a:lnTo>
                  <a:lnTo>
                    <a:pt x="946" y="1542"/>
                  </a:lnTo>
                  <a:lnTo>
                    <a:pt x="942" y="1556"/>
                  </a:lnTo>
                  <a:lnTo>
                    <a:pt x="942" y="1568"/>
                  </a:lnTo>
                  <a:lnTo>
                    <a:pt x="942" y="1568"/>
                  </a:lnTo>
                  <a:lnTo>
                    <a:pt x="874" y="1582"/>
                  </a:lnTo>
                  <a:lnTo>
                    <a:pt x="802" y="1596"/>
                  </a:lnTo>
                  <a:lnTo>
                    <a:pt x="802" y="1596"/>
                  </a:lnTo>
                  <a:lnTo>
                    <a:pt x="752" y="1600"/>
                  </a:lnTo>
                  <a:lnTo>
                    <a:pt x="716" y="1600"/>
                  </a:lnTo>
                  <a:lnTo>
                    <a:pt x="702" y="1600"/>
                  </a:lnTo>
                  <a:lnTo>
                    <a:pt x="692" y="1598"/>
                  </a:lnTo>
                  <a:lnTo>
                    <a:pt x="692" y="1598"/>
                  </a:lnTo>
                  <a:lnTo>
                    <a:pt x="688" y="1592"/>
                  </a:lnTo>
                  <a:lnTo>
                    <a:pt x="676" y="1578"/>
                  </a:lnTo>
                  <a:lnTo>
                    <a:pt x="666" y="1570"/>
                  </a:lnTo>
                  <a:lnTo>
                    <a:pt x="652" y="1560"/>
                  </a:lnTo>
                  <a:lnTo>
                    <a:pt x="638" y="1554"/>
                  </a:lnTo>
                  <a:lnTo>
                    <a:pt x="620" y="1548"/>
                  </a:lnTo>
                  <a:lnTo>
                    <a:pt x="620" y="1548"/>
                  </a:lnTo>
                  <a:lnTo>
                    <a:pt x="604" y="1544"/>
                  </a:lnTo>
                  <a:lnTo>
                    <a:pt x="588" y="1542"/>
                  </a:lnTo>
                  <a:lnTo>
                    <a:pt x="564" y="1540"/>
                  </a:lnTo>
                  <a:lnTo>
                    <a:pt x="548" y="1542"/>
                  </a:lnTo>
                  <a:lnTo>
                    <a:pt x="544" y="1544"/>
                  </a:lnTo>
                  <a:lnTo>
                    <a:pt x="544" y="1544"/>
                  </a:lnTo>
                  <a:lnTo>
                    <a:pt x="538" y="1544"/>
                  </a:lnTo>
                  <a:lnTo>
                    <a:pt x="526" y="1544"/>
                  </a:lnTo>
                  <a:lnTo>
                    <a:pt x="510" y="1542"/>
                  </a:lnTo>
                  <a:lnTo>
                    <a:pt x="502" y="1540"/>
                  </a:lnTo>
                  <a:lnTo>
                    <a:pt x="496" y="1536"/>
                  </a:lnTo>
                  <a:lnTo>
                    <a:pt x="496" y="1536"/>
                  </a:lnTo>
                  <a:lnTo>
                    <a:pt x="432" y="1476"/>
                  </a:lnTo>
                  <a:lnTo>
                    <a:pt x="432" y="1476"/>
                  </a:lnTo>
                  <a:lnTo>
                    <a:pt x="412" y="1452"/>
                  </a:lnTo>
                  <a:lnTo>
                    <a:pt x="396" y="1432"/>
                  </a:lnTo>
                  <a:lnTo>
                    <a:pt x="384" y="1416"/>
                  </a:lnTo>
                  <a:lnTo>
                    <a:pt x="384" y="1416"/>
                  </a:lnTo>
                  <a:lnTo>
                    <a:pt x="376" y="1404"/>
                  </a:lnTo>
                  <a:lnTo>
                    <a:pt x="368" y="1396"/>
                  </a:lnTo>
                  <a:lnTo>
                    <a:pt x="356" y="1382"/>
                  </a:lnTo>
                  <a:lnTo>
                    <a:pt x="356" y="1382"/>
                  </a:lnTo>
                  <a:lnTo>
                    <a:pt x="340" y="1368"/>
                  </a:lnTo>
                  <a:lnTo>
                    <a:pt x="328" y="1358"/>
                  </a:lnTo>
                  <a:lnTo>
                    <a:pt x="328" y="1358"/>
                  </a:lnTo>
                  <a:lnTo>
                    <a:pt x="314" y="1334"/>
                  </a:lnTo>
                  <a:lnTo>
                    <a:pt x="302" y="1314"/>
                  </a:lnTo>
                  <a:lnTo>
                    <a:pt x="290" y="1296"/>
                  </a:lnTo>
                  <a:lnTo>
                    <a:pt x="290" y="1296"/>
                  </a:lnTo>
                  <a:lnTo>
                    <a:pt x="274" y="1282"/>
                  </a:lnTo>
                  <a:lnTo>
                    <a:pt x="256" y="1266"/>
                  </a:lnTo>
                  <a:lnTo>
                    <a:pt x="234" y="1254"/>
                  </a:lnTo>
                  <a:lnTo>
                    <a:pt x="212" y="1244"/>
                  </a:lnTo>
                  <a:lnTo>
                    <a:pt x="212" y="1244"/>
                  </a:lnTo>
                  <a:lnTo>
                    <a:pt x="200" y="1238"/>
                  </a:lnTo>
                  <a:lnTo>
                    <a:pt x="186" y="1230"/>
                  </a:lnTo>
                  <a:lnTo>
                    <a:pt x="164" y="1214"/>
                  </a:lnTo>
                  <a:lnTo>
                    <a:pt x="138" y="1194"/>
                  </a:lnTo>
                  <a:lnTo>
                    <a:pt x="138" y="1194"/>
                  </a:lnTo>
                  <a:lnTo>
                    <a:pt x="128" y="1188"/>
                  </a:lnTo>
                  <a:lnTo>
                    <a:pt x="120" y="1182"/>
                  </a:lnTo>
                  <a:lnTo>
                    <a:pt x="114" y="1176"/>
                  </a:lnTo>
                  <a:lnTo>
                    <a:pt x="114" y="1176"/>
                  </a:lnTo>
                  <a:lnTo>
                    <a:pt x="110" y="1170"/>
                  </a:lnTo>
                  <a:lnTo>
                    <a:pt x="108" y="1162"/>
                  </a:lnTo>
                  <a:lnTo>
                    <a:pt x="108" y="1152"/>
                  </a:lnTo>
                  <a:lnTo>
                    <a:pt x="112" y="1144"/>
                  </a:lnTo>
                  <a:lnTo>
                    <a:pt x="112" y="1144"/>
                  </a:lnTo>
                  <a:lnTo>
                    <a:pt x="128" y="1116"/>
                  </a:lnTo>
                  <a:lnTo>
                    <a:pt x="128" y="1116"/>
                  </a:lnTo>
                  <a:lnTo>
                    <a:pt x="132" y="1114"/>
                  </a:lnTo>
                  <a:lnTo>
                    <a:pt x="134" y="1110"/>
                  </a:lnTo>
                  <a:lnTo>
                    <a:pt x="136" y="1104"/>
                  </a:lnTo>
                  <a:lnTo>
                    <a:pt x="134" y="1100"/>
                  </a:lnTo>
                  <a:lnTo>
                    <a:pt x="130" y="1092"/>
                  </a:lnTo>
                  <a:lnTo>
                    <a:pt x="124" y="1084"/>
                  </a:lnTo>
                  <a:lnTo>
                    <a:pt x="124" y="1084"/>
                  </a:lnTo>
                  <a:lnTo>
                    <a:pt x="102" y="1064"/>
                  </a:lnTo>
                  <a:lnTo>
                    <a:pt x="74" y="1040"/>
                  </a:lnTo>
                  <a:lnTo>
                    <a:pt x="40" y="1012"/>
                  </a:lnTo>
                  <a:lnTo>
                    <a:pt x="40" y="1012"/>
                  </a:lnTo>
                  <a:lnTo>
                    <a:pt x="44" y="1012"/>
                  </a:lnTo>
                  <a:lnTo>
                    <a:pt x="48" y="1006"/>
                  </a:lnTo>
                  <a:lnTo>
                    <a:pt x="50" y="1002"/>
                  </a:lnTo>
                  <a:lnTo>
                    <a:pt x="52" y="998"/>
                  </a:lnTo>
                  <a:lnTo>
                    <a:pt x="52" y="992"/>
                  </a:lnTo>
                  <a:lnTo>
                    <a:pt x="50" y="984"/>
                  </a:lnTo>
                  <a:lnTo>
                    <a:pt x="50" y="984"/>
                  </a:lnTo>
                  <a:lnTo>
                    <a:pt x="42" y="966"/>
                  </a:lnTo>
                  <a:lnTo>
                    <a:pt x="32" y="944"/>
                  </a:lnTo>
                  <a:lnTo>
                    <a:pt x="22" y="922"/>
                  </a:lnTo>
                  <a:lnTo>
                    <a:pt x="14" y="904"/>
                  </a:lnTo>
                  <a:lnTo>
                    <a:pt x="14" y="904"/>
                  </a:lnTo>
                  <a:lnTo>
                    <a:pt x="8" y="884"/>
                  </a:lnTo>
                  <a:lnTo>
                    <a:pt x="4" y="862"/>
                  </a:lnTo>
                  <a:lnTo>
                    <a:pt x="0" y="828"/>
                  </a:lnTo>
                  <a:lnTo>
                    <a:pt x="0" y="828"/>
                  </a:lnTo>
                  <a:lnTo>
                    <a:pt x="0" y="804"/>
                  </a:lnTo>
                  <a:lnTo>
                    <a:pt x="2" y="784"/>
                  </a:lnTo>
                  <a:lnTo>
                    <a:pt x="6" y="766"/>
                  </a:lnTo>
                  <a:lnTo>
                    <a:pt x="6" y="766"/>
                  </a:lnTo>
                  <a:lnTo>
                    <a:pt x="14" y="744"/>
                  </a:lnTo>
                  <a:lnTo>
                    <a:pt x="26" y="720"/>
                  </a:lnTo>
                  <a:lnTo>
                    <a:pt x="36" y="698"/>
                  </a:lnTo>
                  <a:lnTo>
                    <a:pt x="44" y="684"/>
                  </a:lnTo>
                  <a:lnTo>
                    <a:pt x="44" y="684"/>
                  </a:lnTo>
                  <a:lnTo>
                    <a:pt x="52" y="674"/>
                  </a:lnTo>
                  <a:lnTo>
                    <a:pt x="68" y="660"/>
                  </a:lnTo>
                  <a:lnTo>
                    <a:pt x="88" y="646"/>
                  </a:lnTo>
                  <a:lnTo>
                    <a:pt x="96" y="642"/>
                  </a:lnTo>
                  <a:lnTo>
                    <a:pt x="106" y="640"/>
                  </a:lnTo>
                  <a:lnTo>
                    <a:pt x="102" y="300"/>
                  </a:lnTo>
                  <a:lnTo>
                    <a:pt x="102" y="300"/>
                  </a:lnTo>
                  <a:lnTo>
                    <a:pt x="122" y="292"/>
                  </a:lnTo>
                  <a:lnTo>
                    <a:pt x="140" y="288"/>
                  </a:lnTo>
                  <a:lnTo>
                    <a:pt x="154" y="284"/>
                  </a:lnTo>
                  <a:lnTo>
                    <a:pt x="154" y="284"/>
                  </a:lnTo>
                  <a:lnTo>
                    <a:pt x="164" y="282"/>
                  </a:lnTo>
                  <a:lnTo>
                    <a:pt x="168" y="280"/>
                  </a:lnTo>
                  <a:lnTo>
                    <a:pt x="170" y="276"/>
                  </a:lnTo>
                  <a:lnTo>
                    <a:pt x="174" y="266"/>
                  </a:lnTo>
                  <a:lnTo>
                    <a:pt x="176" y="252"/>
                  </a:lnTo>
                  <a:lnTo>
                    <a:pt x="176" y="252"/>
                  </a:lnTo>
                  <a:lnTo>
                    <a:pt x="170" y="102"/>
                  </a:lnTo>
                  <a:lnTo>
                    <a:pt x="794" y="90"/>
                  </a:lnTo>
                  <a:lnTo>
                    <a:pt x="850" y="116"/>
                  </a:lnTo>
                  <a:lnTo>
                    <a:pt x="850" y="116"/>
                  </a:lnTo>
                  <a:lnTo>
                    <a:pt x="848" y="126"/>
                  </a:lnTo>
                  <a:lnTo>
                    <a:pt x="848" y="128"/>
                  </a:lnTo>
                  <a:lnTo>
                    <a:pt x="850" y="130"/>
                  </a:lnTo>
                  <a:lnTo>
                    <a:pt x="852" y="130"/>
                  </a:lnTo>
                  <a:lnTo>
                    <a:pt x="856" y="126"/>
                  </a:lnTo>
                  <a:lnTo>
                    <a:pt x="856" y="126"/>
                  </a:lnTo>
                  <a:lnTo>
                    <a:pt x="866" y="114"/>
                  </a:lnTo>
                  <a:lnTo>
                    <a:pt x="874" y="100"/>
                  </a:lnTo>
                  <a:lnTo>
                    <a:pt x="880" y="88"/>
                  </a:lnTo>
                  <a:lnTo>
                    <a:pt x="886" y="76"/>
                  </a:lnTo>
                  <a:lnTo>
                    <a:pt x="886" y="76"/>
                  </a:lnTo>
                  <a:lnTo>
                    <a:pt x="900" y="60"/>
                  </a:lnTo>
                  <a:lnTo>
                    <a:pt x="910" y="48"/>
                  </a:lnTo>
                  <a:lnTo>
                    <a:pt x="924" y="34"/>
                  </a:lnTo>
                  <a:lnTo>
                    <a:pt x="940" y="22"/>
                  </a:lnTo>
                  <a:lnTo>
                    <a:pt x="958" y="10"/>
                  </a:lnTo>
                  <a:lnTo>
                    <a:pt x="978" y="2"/>
                  </a:lnTo>
                  <a:lnTo>
                    <a:pt x="988" y="0"/>
                  </a:lnTo>
                  <a:lnTo>
                    <a:pt x="1000" y="0"/>
                  </a:lnTo>
                  <a:lnTo>
                    <a:pt x="1000" y="0"/>
                  </a:lnTo>
                  <a:lnTo>
                    <a:pt x="1012" y="18"/>
                  </a:lnTo>
                  <a:lnTo>
                    <a:pt x="1024" y="32"/>
                  </a:lnTo>
                  <a:lnTo>
                    <a:pt x="1036" y="44"/>
                  </a:lnTo>
                  <a:lnTo>
                    <a:pt x="1036" y="44"/>
                  </a:lnTo>
                  <a:lnTo>
                    <a:pt x="1054" y="56"/>
                  </a:lnTo>
                  <a:lnTo>
                    <a:pt x="1074" y="74"/>
                  </a:lnTo>
                  <a:lnTo>
                    <a:pt x="1092" y="92"/>
                  </a:lnTo>
                  <a:lnTo>
                    <a:pt x="1100" y="100"/>
                  </a:lnTo>
                  <a:lnTo>
                    <a:pt x="1104" y="108"/>
                  </a:lnTo>
                  <a:lnTo>
                    <a:pt x="1104" y="108"/>
                  </a:lnTo>
                  <a:lnTo>
                    <a:pt x="1106" y="114"/>
                  </a:lnTo>
                  <a:lnTo>
                    <a:pt x="1106" y="126"/>
                  </a:lnTo>
                  <a:lnTo>
                    <a:pt x="1108" y="150"/>
                  </a:lnTo>
                  <a:lnTo>
                    <a:pt x="1110" y="178"/>
                  </a:lnTo>
                  <a:lnTo>
                    <a:pt x="1114" y="192"/>
                  </a:lnTo>
                  <a:lnTo>
                    <a:pt x="1118" y="204"/>
                  </a:lnTo>
                  <a:lnTo>
                    <a:pt x="1118" y="204"/>
                  </a:lnTo>
                  <a:lnTo>
                    <a:pt x="1126" y="220"/>
                  </a:lnTo>
                  <a:lnTo>
                    <a:pt x="1132" y="234"/>
                  </a:lnTo>
                  <a:lnTo>
                    <a:pt x="1142" y="270"/>
                  </a:lnTo>
                  <a:lnTo>
                    <a:pt x="1142" y="270"/>
                  </a:lnTo>
                  <a:lnTo>
                    <a:pt x="1154" y="310"/>
                  </a:lnTo>
                  <a:lnTo>
                    <a:pt x="1158" y="326"/>
                  </a:lnTo>
                  <a:lnTo>
                    <a:pt x="1158" y="340"/>
                  </a:lnTo>
                  <a:lnTo>
                    <a:pt x="1158" y="340"/>
                  </a:lnTo>
                  <a:lnTo>
                    <a:pt x="1158" y="348"/>
                  </a:lnTo>
                  <a:lnTo>
                    <a:pt x="1156" y="354"/>
                  </a:lnTo>
                  <a:lnTo>
                    <a:pt x="1152" y="362"/>
                  </a:lnTo>
                  <a:lnTo>
                    <a:pt x="1150" y="366"/>
                  </a:lnTo>
                  <a:lnTo>
                    <a:pt x="1150" y="368"/>
                  </a:lnTo>
                  <a:lnTo>
                    <a:pt x="1152" y="370"/>
                  </a:lnTo>
                  <a:lnTo>
                    <a:pt x="1156" y="372"/>
                  </a:lnTo>
                  <a:lnTo>
                    <a:pt x="1156" y="372"/>
                  </a:lnTo>
                  <a:lnTo>
                    <a:pt x="1164" y="374"/>
                  </a:lnTo>
                  <a:lnTo>
                    <a:pt x="1176" y="380"/>
                  </a:lnTo>
                  <a:lnTo>
                    <a:pt x="1202" y="398"/>
                  </a:lnTo>
                  <a:lnTo>
                    <a:pt x="1236" y="422"/>
                  </a:lnTo>
                  <a:lnTo>
                    <a:pt x="1236" y="422"/>
                  </a:lnTo>
                  <a:lnTo>
                    <a:pt x="1234" y="422"/>
                  </a:lnTo>
                  <a:lnTo>
                    <a:pt x="1230" y="424"/>
                  </a:lnTo>
                  <a:lnTo>
                    <a:pt x="1224" y="428"/>
                  </a:lnTo>
                  <a:lnTo>
                    <a:pt x="1218" y="440"/>
                  </a:lnTo>
                  <a:lnTo>
                    <a:pt x="1218" y="440"/>
                  </a:lnTo>
                  <a:lnTo>
                    <a:pt x="1206" y="458"/>
                  </a:lnTo>
                  <a:lnTo>
                    <a:pt x="1184" y="482"/>
                  </a:lnTo>
                  <a:lnTo>
                    <a:pt x="1164" y="504"/>
                  </a:lnTo>
                  <a:lnTo>
                    <a:pt x="1148" y="516"/>
                  </a:lnTo>
                  <a:lnTo>
                    <a:pt x="1148" y="516"/>
                  </a:lnTo>
                  <a:lnTo>
                    <a:pt x="1138" y="522"/>
                  </a:lnTo>
                  <a:lnTo>
                    <a:pt x="1134" y="528"/>
                  </a:lnTo>
                  <a:lnTo>
                    <a:pt x="1132" y="538"/>
                  </a:lnTo>
                  <a:lnTo>
                    <a:pt x="1132" y="556"/>
                  </a:lnTo>
                  <a:lnTo>
                    <a:pt x="1132" y="556"/>
                  </a:lnTo>
                  <a:lnTo>
                    <a:pt x="1132" y="568"/>
                  </a:lnTo>
                  <a:lnTo>
                    <a:pt x="1130" y="580"/>
                  </a:lnTo>
                  <a:lnTo>
                    <a:pt x="1122" y="612"/>
                  </a:lnTo>
                  <a:lnTo>
                    <a:pt x="1116" y="644"/>
                  </a:lnTo>
                  <a:lnTo>
                    <a:pt x="1114" y="656"/>
                  </a:lnTo>
                  <a:lnTo>
                    <a:pt x="1112" y="668"/>
                  </a:lnTo>
                  <a:lnTo>
                    <a:pt x="1112" y="668"/>
                  </a:lnTo>
                  <a:lnTo>
                    <a:pt x="1114" y="686"/>
                  </a:lnTo>
                  <a:lnTo>
                    <a:pt x="1116" y="698"/>
                  </a:lnTo>
                  <a:lnTo>
                    <a:pt x="1118" y="710"/>
                  </a:lnTo>
                  <a:lnTo>
                    <a:pt x="1118" y="722"/>
                  </a:lnTo>
                  <a:lnTo>
                    <a:pt x="1118" y="722"/>
                  </a:lnTo>
                  <a:lnTo>
                    <a:pt x="1116" y="738"/>
                  </a:lnTo>
                  <a:lnTo>
                    <a:pt x="1110" y="758"/>
                  </a:lnTo>
                  <a:lnTo>
                    <a:pt x="1104" y="778"/>
                  </a:lnTo>
                  <a:lnTo>
                    <a:pt x="1102" y="790"/>
                  </a:lnTo>
                  <a:lnTo>
                    <a:pt x="1100" y="804"/>
                  </a:lnTo>
                  <a:lnTo>
                    <a:pt x="1100" y="804"/>
                  </a:lnTo>
                  <a:lnTo>
                    <a:pt x="1098" y="816"/>
                  </a:lnTo>
                  <a:lnTo>
                    <a:pt x="1092" y="828"/>
                  </a:lnTo>
                  <a:lnTo>
                    <a:pt x="1082" y="840"/>
                  </a:lnTo>
                  <a:lnTo>
                    <a:pt x="1070" y="852"/>
                  </a:lnTo>
                  <a:lnTo>
                    <a:pt x="1046" y="878"/>
                  </a:lnTo>
                  <a:lnTo>
                    <a:pt x="1036" y="892"/>
                  </a:lnTo>
                  <a:lnTo>
                    <a:pt x="1028" y="908"/>
                  </a:lnTo>
                  <a:lnTo>
                    <a:pt x="1028" y="908"/>
                  </a:lnTo>
                  <a:lnTo>
                    <a:pt x="1024" y="922"/>
                  </a:lnTo>
                  <a:lnTo>
                    <a:pt x="1020" y="936"/>
                  </a:lnTo>
                  <a:lnTo>
                    <a:pt x="1016" y="960"/>
                  </a:lnTo>
                  <a:lnTo>
                    <a:pt x="1012" y="982"/>
                  </a:lnTo>
                  <a:lnTo>
                    <a:pt x="1008" y="990"/>
                  </a:lnTo>
                  <a:lnTo>
                    <a:pt x="1004" y="1000"/>
                  </a:lnTo>
                  <a:lnTo>
                    <a:pt x="1004" y="1000"/>
                  </a:lnTo>
                  <a:lnTo>
                    <a:pt x="996" y="1006"/>
                  </a:lnTo>
                  <a:lnTo>
                    <a:pt x="988" y="1012"/>
                  </a:lnTo>
                  <a:lnTo>
                    <a:pt x="972" y="1018"/>
                  </a:lnTo>
                  <a:lnTo>
                    <a:pt x="964" y="1020"/>
                  </a:lnTo>
                  <a:lnTo>
                    <a:pt x="958" y="1026"/>
                  </a:lnTo>
                  <a:lnTo>
                    <a:pt x="952" y="1032"/>
                  </a:lnTo>
                  <a:lnTo>
                    <a:pt x="950" y="1042"/>
                  </a:lnTo>
                  <a:lnTo>
                    <a:pt x="950" y="1042"/>
                  </a:lnTo>
                  <a:lnTo>
                    <a:pt x="950" y="1074"/>
                  </a:lnTo>
                  <a:lnTo>
                    <a:pt x="952" y="1112"/>
                  </a:lnTo>
                  <a:lnTo>
                    <a:pt x="952" y="1152"/>
                  </a:lnTo>
                  <a:lnTo>
                    <a:pt x="950" y="1166"/>
                  </a:lnTo>
                  <a:lnTo>
                    <a:pt x="948" y="1178"/>
                  </a:lnTo>
                  <a:lnTo>
                    <a:pt x="948" y="1178"/>
                  </a:lnTo>
                  <a:lnTo>
                    <a:pt x="944" y="1186"/>
                  </a:lnTo>
                  <a:lnTo>
                    <a:pt x="938" y="1194"/>
                  </a:lnTo>
                  <a:lnTo>
                    <a:pt x="930" y="1200"/>
                  </a:lnTo>
                  <a:lnTo>
                    <a:pt x="922" y="1206"/>
                  </a:lnTo>
                  <a:lnTo>
                    <a:pt x="902" y="1216"/>
                  </a:lnTo>
                  <a:lnTo>
                    <a:pt x="882" y="1224"/>
                  </a:lnTo>
                  <a:lnTo>
                    <a:pt x="882" y="1224"/>
                  </a:lnTo>
                  <a:lnTo>
                    <a:pt x="874" y="1228"/>
                  </a:lnTo>
                  <a:lnTo>
                    <a:pt x="868" y="1234"/>
                  </a:lnTo>
                  <a:lnTo>
                    <a:pt x="864" y="1240"/>
                  </a:lnTo>
                  <a:lnTo>
                    <a:pt x="864" y="1250"/>
                  </a:lnTo>
                  <a:lnTo>
                    <a:pt x="868" y="1258"/>
                  </a:lnTo>
                  <a:lnTo>
                    <a:pt x="876" y="1268"/>
                  </a:lnTo>
                  <a:lnTo>
                    <a:pt x="890" y="1278"/>
                  </a:lnTo>
                  <a:lnTo>
                    <a:pt x="910" y="1288"/>
                  </a:lnTo>
                  <a:lnTo>
                    <a:pt x="910" y="1288"/>
                  </a:lnTo>
                  <a:lnTo>
                    <a:pt x="920" y="1294"/>
                  </a:lnTo>
                  <a:lnTo>
                    <a:pt x="930" y="1302"/>
                  </a:lnTo>
                  <a:lnTo>
                    <a:pt x="950" y="1318"/>
                  </a:lnTo>
                  <a:lnTo>
                    <a:pt x="966" y="1338"/>
                  </a:lnTo>
                  <a:lnTo>
                    <a:pt x="980" y="1358"/>
                  </a:lnTo>
                  <a:lnTo>
                    <a:pt x="1006" y="1400"/>
                  </a:lnTo>
                  <a:lnTo>
                    <a:pt x="1020" y="1416"/>
                  </a:lnTo>
                  <a:lnTo>
                    <a:pt x="1032" y="1430"/>
                  </a:lnTo>
                  <a:lnTo>
                    <a:pt x="1032" y="1430"/>
                  </a:lnTo>
                  <a:lnTo>
                    <a:pt x="1046" y="1442"/>
                  </a:lnTo>
                  <a:lnTo>
                    <a:pt x="1056" y="1454"/>
                  </a:lnTo>
                  <a:lnTo>
                    <a:pt x="1062" y="1464"/>
                  </a:lnTo>
                  <a:lnTo>
                    <a:pt x="1068" y="1476"/>
                  </a:lnTo>
                  <a:lnTo>
                    <a:pt x="1074" y="1494"/>
                  </a:lnTo>
                  <a:lnTo>
                    <a:pt x="1076" y="1506"/>
                  </a:lnTo>
                  <a:lnTo>
                    <a:pt x="1076" y="150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 dirty="0">
                <a:latin typeface="Calibri" pitchFamily="34" charset="0"/>
              </a:endParaRPr>
            </a:p>
          </p:txBody>
        </p:sp>
        <p:sp>
          <p:nvSpPr>
            <p:cNvPr id="50" name="Freeform 1914">
              <a:extLst>
                <a:ext uri="{FF2B5EF4-FFF2-40B4-BE49-F238E27FC236}">
                  <a16:creationId xmlns:a16="http://schemas.microsoft.com/office/drawing/2014/main" id="{56BEA3CA-7F6B-81A1-DFCF-488E044B7867}"/>
                </a:ext>
              </a:extLst>
            </p:cNvPr>
            <p:cNvSpPr>
              <a:spLocks/>
            </p:cNvSpPr>
            <p:nvPr/>
          </p:nvSpPr>
          <p:spPr bwMode="auto">
            <a:xfrm>
              <a:off x="7710311" y="2940097"/>
              <a:ext cx="674769" cy="972547"/>
            </a:xfrm>
            <a:custGeom>
              <a:avLst/>
              <a:gdLst/>
              <a:ahLst/>
              <a:cxnLst>
                <a:cxn ang="0">
                  <a:pos x="50" y="1122"/>
                </a:cxn>
                <a:cxn ang="0">
                  <a:pos x="32" y="1106"/>
                </a:cxn>
                <a:cxn ang="0">
                  <a:pos x="12" y="1078"/>
                </a:cxn>
                <a:cxn ang="0">
                  <a:pos x="2" y="1052"/>
                </a:cxn>
                <a:cxn ang="0">
                  <a:pos x="10" y="788"/>
                </a:cxn>
                <a:cxn ang="0">
                  <a:pos x="32" y="762"/>
                </a:cxn>
                <a:cxn ang="0">
                  <a:pos x="78" y="718"/>
                </a:cxn>
                <a:cxn ang="0">
                  <a:pos x="100" y="682"/>
                </a:cxn>
                <a:cxn ang="0">
                  <a:pos x="134" y="678"/>
                </a:cxn>
                <a:cxn ang="0">
                  <a:pos x="160" y="662"/>
                </a:cxn>
                <a:cxn ang="0">
                  <a:pos x="182" y="624"/>
                </a:cxn>
                <a:cxn ang="0">
                  <a:pos x="208" y="614"/>
                </a:cxn>
                <a:cxn ang="0">
                  <a:pos x="278" y="594"/>
                </a:cxn>
                <a:cxn ang="0">
                  <a:pos x="434" y="446"/>
                </a:cxn>
                <a:cxn ang="0">
                  <a:pos x="498" y="374"/>
                </a:cxn>
                <a:cxn ang="0">
                  <a:pos x="526" y="346"/>
                </a:cxn>
                <a:cxn ang="0">
                  <a:pos x="530" y="334"/>
                </a:cxn>
                <a:cxn ang="0">
                  <a:pos x="506" y="326"/>
                </a:cxn>
                <a:cxn ang="0">
                  <a:pos x="440" y="322"/>
                </a:cxn>
                <a:cxn ang="0">
                  <a:pos x="348" y="292"/>
                </a:cxn>
                <a:cxn ang="0">
                  <a:pos x="254" y="242"/>
                </a:cxn>
                <a:cxn ang="0">
                  <a:pos x="186" y="176"/>
                </a:cxn>
                <a:cxn ang="0">
                  <a:pos x="164" y="152"/>
                </a:cxn>
                <a:cxn ang="0">
                  <a:pos x="150" y="112"/>
                </a:cxn>
                <a:cxn ang="0">
                  <a:pos x="160" y="84"/>
                </a:cxn>
                <a:cxn ang="0">
                  <a:pos x="208" y="118"/>
                </a:cxn>
                <a:cxn ang="0">
                  <a:pos x="258" y="154"/>
                </a:cxn>
                <a:cxn ang="0">
                  <a:pos x="290" y="154"/>
                </a:cxn>
                <a:cxn ang="0">
                  <a:pos x="332" y="128"/>
                </a:cxn>
                <a:cxn ang="0">
                  <a:pos x="374" y="108"/>
                </a:cxn>
                <a:cxn ang="0">
                  <a:pos x="440" y="106"/>
                </a:cxn>
                <a:cxn ang="0">
                  <a:pos x="472" y="90"/>
                </a:cxn>
                <a:cxn ang="0">
                  <a:pos x="504" y="66"/>
                </a:cxn>
                <a:cxn ang="0">
                  <a:pos x="590" y="56"/>
                </a:cxn>
                <a:cxn ang="0">
                  <a:pos x="682" y="34"/>
                </a:cxn>
                <a:cxn ang="0">
                  <a:pos x="732" y="12"/>
                </a:cxn>
                <a:cxn ang="0">
                  <a:pos x="760" y="0"/>
                </a:cxn>
                <a:cxn ang="0">
                  <a:pos x="782" y="12"/>
                </a:cxn>
                <a:cxn ang="0">
                  <a:pos x="786" y="68"/>
                </a:cxn>
                <a:cxn ang="0">
                  <a:pos x="784" y="112"/>
                </a:cxn>
                <a:cxn ang="0">
                  <a:pos x="790" y="126"/>
                </a:cxn>
                <a:cxn ang="0">
                  <a:pos x="780" y="124"/>
                </a:cxn>
                <a:cxn ang="0">
                  <a:pos x="774" y="138"/>
                </a:cxn>
                <a:cxn ang="0">
                  <a:pos x="744" y="238"/>
                </a:cxn>
                <a:cxn ang="0">
                  <a:pos x="722" y="302"/>
                </a:cxn>
                <a:cxn ang="0">
                  <a:pos x="702" y="332"/>
                </a:cxn>
                <a:cxn ang="0">
                  <a:pos x="690" y="362"/>
                </a:cxn>
                <a:cxn ang="0">
                  <a:pos x="680" y="434"/>
                </a:cxn>
                <a:cxn ang="0">
                  <a:pos x="546" y="636"/>
                </a:cxn>
                <a:cxn ang="0">
                  <a:pos x="142" y="1030"/>
                </a:cxn>
                <a:cxn ang="0">
                  <a:pos x="114" y="1074"/>
                </a:cxn>
                <a:cxn ang="0">
                  <a:pos x="64" y="1136"/>
                </a:cxn>
              </a:cxnLst>
              <a:rect l="0" t="0" r="r" b="b"/>
              <a:pathLst>
                <a:path w="792" h="1140">
                  <a:moveTo>
                    <a:pt x="54" y="1140"/>
                  </a:moveTo>
                  <a:lnTo>
                    <a:pt x="54" y="1140"/>
                  </a:lnTo>
                  <a:lnTo>
                    <a:pt x="54" y="1130"/>
                  </a:lnTo>
                  <a:lnTo>
                    <a:pt x="50" y="1122"/>
                  </a:lnTo>
                  <a:lnTo>
                    <a:pt x="48" y="1118"/>
                  </a:lnTo>
                  <a:lnTo>
                    <a:pt x="44" y="1116"/>
                  </a:lnTo>
                  <a:lnTo>
                    <a:pt x="44" y="1116"/>
                  </a:lnTo>
                  <a:lnTo>
                    <a:pt x="32" y="1106"/>
                  </a:lnTo>
                  <a:lnTo>
                    <a:pt x="20" y="1092"/>
                  </a:lnTo>
                  <a:lnTo>
                    <a:pt x="20" y="1092"/>
                  </a:lnTo>
                  <a:lnTo>
                    <a:pt x="16" y="1084"/>
                  </a:lnTo>
                  <a:lnTo>
                    <a:pt x="12" y="1078"/>
                  </a:lnTo>
                  <a:lnTo>
                    <a:pt x="10" y="1070"/>
                  </a:lnTo>
                  <a:lnTo>
                    <a:pt x="4" y="1062"/>
                  </a:lnTo>
                  <a:lnTo>
                    <a:pt x="4" y="1062"/>
                  </a:lnTo>
                  <a:lnTo>
                    <a:pt x="2" y="1052"/>
                  </a:lnTo>
                  <a:lnTo>
                    <a:pt x="0" y="1032"/>
                  </a:lnTo>
                  <a:lnTo>
                    <a:pt x="0" y="974"/>
                  </a:lnTo>
                  <a:lnTo>
                    <a:pt x="2" y="894"/>
                  </a:lnTo>
                  <a:lnTo>
                    <a:pt x="10" y="788"/>
                  </a:lnTo>
                  <a:lnTo>
                    <a:pt x="10" y="788"/>
                  </a:lnTo>
                  <a:lnTo>
                    <a:pt x="14" y="778"/>
                  </a:lnTo>
                  <a:lnTo>
                    <a:pt x="22" y="770"/>
                  </a:lnTo>
                  <a:lnTo>
                    <a:pt x="32" y="762"/>
                  </a:lnTo>
                  <a:lnTo>
                    <a:pt x="32" y="762"/>
                  </a:lnTo>
                  <a:lnTo>
                    <a:pt x="46" y="752"/>
                  </a:lnTo>
                  <a:lnTo>
                    <a:pt x="60" y="738"/>
                  </a:lnTo>
                  <a:lnTo>
                    <a:pt x="78" y="718"/>
                  </a:lnTo>
                  <a:lnTo>
                    <a:pt x="78" y="718"/>
                  </a:lnTo>
                  <a:lnTo>
                    <a:pt x="84" y="710"/>
                  </a:lnTo>
                  <a:lnTo>
                    <a:pt x="92" y="698"/>
                  </a:lnTo>
                  <a:lnTo>
                    <a:pt x="100" y="682"/>
                  </a:lnTo>
                  <a:lnTo>
                    <a:pt x="100" y="682"/>
                  </a:lnTo>
                  <a:lnTo>
                    <a:pt x="108" y="682"/>
                  </a:lnTo>
                  <a:lnTo>
                    <a:pt x="124" y="680"/>
                  </a:lnTo>
                  <a:lnTo>
                    <a:pt x="134" y="678"/>
                  </a:lnTo>
                  <a:lnTo>
                    <a:pt x="144" y="676"/>
                  </a:lnTo>
                  <a:lnTo>
                    <a:pt x="152" y="670"/>
                  </a:lnTo>
                  <a:lnTo>
                    <a:pt x="160" y="662"/>
                  </a:lnTo>
                  <a:lnTo>
                    <a:pt x="160" y="662"/>
                  </a:lnTo>
                  <a:lnTo>
                    <a:pt x="168" y="648"/>
                  </a:lnTo>
                  <a:lnTo>
                    <a:pt x="172" y="636"/>
                  </a:lnTo>
                  <a:lnTo>
                    <a:pt x="176" y="628"/>
                  </a:lnTo>
                  <a:lnTo>
                    <a:pt x="182" y="624"/>
                  </a:lnTo>
                  <a:lnTo>
                    <a:pt x="188" y="620"/>
                  </a:lnTo>
                  <a:lnTo>
                    <a:pt x="188" y="620"/>
                  </a:lnTo>
                  <a:lnTo>
                    <a:pt x="198" y="616"/>
                  </a:lnTo>
                  <a:lnTo>
                    <a:pt x="208" y="614"/>
                  </a:lnTo>
                  <a:lnTo>
                    <a:pt x="234" y="608"/>
                  </a:lnTo>
                  <a:lnTo>
                    <a:pt x="260" y="602"/>
                  </a:lnTo>
                  <a:lnTo>
                    <a:pt x="270" y="600"/>
                  </a:lnTo>
                  <a:lnTo>
                    <a:pt x="278" y="594"/>
                  </a:lnTo>
                  <a:lnTo>
                    <a:pt x="278" y="594"/>
                  </a:lnTo>
                  <a:lnTo>
                    <a:pt x="310" y="566"/>
                  </a:lnTo>
                  <a:lnTo>
                    <a:pt x="364" y="516"/>
                  </a:lnTo>
                  <a:lnTo>
                    <a:pt x="434" y="446"/>
                  </a:lnTo>
                  <a:lnTo>
                    <a:pt x="434" y="446"/>
                  </a:lnTo>
                  <a:lnTo>
                    <a:pt x="464" y="414"/>
                  </a:lnTo>
                  <a:lnTo>
                    <a:pt x="486" y="390"/>
                  </a:lnTo>
                  <a:lnTo>
                    <a:pt x="498" y="374"/>
                  </a:lnTo>
                  <a:lnTo>
                    <a:pt x="498" y="374"/>
                  </a:lnTo>
                  <a:lnTo>
                    <a:pt x="506" y="366"/>
                  </a:lnTo>
                  <a:lnTo>
                    <a:pt x="514" y="356"/>
                  </a:lnTo>
                  <a:lnTo>
                    <a:pt x="526" y="346"/>
                  </a:lnTo>
                  <a:lnTo>
                    <a:pt x="526" y="346"/>
                  </a:lnTo>
                  <a:lnTo>
                    <a:pt x="528" y="342"/>
                  </a:lnTo>
                  <a:lnTo>
                    <a:pt x="530" y="338"/>
                  </a:lnTo>
                  <a:lnTo>
                    <a:pt x="530" y="334"/>
                  </a:lnTo>
                  <a:lnTo>
                    <a:pt x="530" y="330"/>
                  </a:lnTo>
                  <a:lnTo>
                    <a:pt x="526" y="328"/>
                  </a:lnTo>
                  <a:lnTo>
                    <a:pt x="518" y="326"/>
                  </a:lnTo>
                  <a:lnTo>
                    <a:pt x="506" y="326"/>
                  </a:lnTo>
                  <a:lnTo>
                    <a:pt x="506" y="326"/>
                  </a:lnTo>
                  <a:lnTo>
                    <a:pt x="490" y="328"/>
                  </a:lnTo>
                  <a:lnTo>
                    <a:pt x="474" y="328"/>
                  </a:lnTo>
                  <a:lnTo>
                    <a:pt x="440" y="322"/>
                  </a:lnTo>
                  <a:lnTo>
                    <a:pt x="406" y="314"/>
                  </a:lnTo>
                  <a:lnTo>
                    <a:pt x="378" y="304"/>
                  </a:lnTo>
                  <a:lnTo>
                    <a:pt x="378" y="304"/>
                  </a:lnTo>
                  <a:lnTo>
                    <a:pt x="348" y="292"/>
                  </a:lnTo>
                  <a:lnTo>
                    <a:pt x="312" y="274"/>
                  </a:lnTo>
                  <a:lnTo>
                    <a:pt x="278" y="256"/>
                  </a:lnTo>
                  <a:lnTo>
                    <a:pt x="254" y="242"/>
                  </a:lnTo>
                  <a:lnTo>
                    <a:pt x="254" y="242"/>
                  </a:lnTo>
                  <a:lnTo>
                    <a:pt x="234" y="228"/>
                  </a:lnTo>
                  <a:lnTo>
                    <a:pt x="216" y="210"/>
                  </a:lnTo>
                  <a:lnTo>
                    <a:pt x="200" y="192"/>
                  </a:lnTo>
                  <a:lnTo>
                    <a:pt x="186" y="176"/>
                  </a:lnTo>
                  <a:lnTo>
                    <a:pt x="186" y="176"/>
                  </a:lnTo>
                  <a:lnTo>
                    <a:pt x="178" y="166"/>
                  </a:lnTo>
                  <a:lnTo>
                    <a:pt x="170" y="160"/>
                  </a:lnTo>
                  <a:lnTo>
                    <a:pt x="164" y="152"/>
                  </a:lnTo>
                  <a:lnTo>
                    <a:pt x="158" y="140"/>
                  </a:lnTo>
                  <a:lnTo>
                    <a:pt x="158" y="140"/>
                  </a:lnTo>
                  <a:lnTo>
                    <a:pt x="154" y="124"/>
                  </a:lnTo>
                  <a:lnTo>
                    <a:pt x="150" y="112"/>
                  </a:lnTo>
                  <a:lnTo>
                    <a:pt x="150" y="102"/>
                  </a:lnTo>
                  <a:lnTo>
                    <a:pt x="150" y="94"/>
                  </a:lnTo>
                  <a:lnTo>
                    <a:pt x="150" y="94"/>
                  </a:lnTo>
                  <a:lnTo>
                    <a:pt x="160" y="84"/>
                  </a:lnTo>
                  <a:lnTo>
                    <a:pt x="166" y="78"/>
                  </a:lnTo>
                  <a:lnTo>
                    <a:pt x="166" y="78"/>
                  </a:lnTo>
                  <a:lnTo>
                    <a:pt x="188" y="100"/>
                  </a:lnTo>
                  <a:lnTo>
                    <a:pt x="208" y="118"/>
                  </a:lnTo>
                  <a:lnTo>
                    <a:pt x="228" y="134"/>
                  </a:lnTo>
                  <a:lnTo>
                    <a:pt x="228" y="134"/>
                  </a:lnTo>
                  <a:lnTo>
                    <a:pt x="244" y="146"/>
                  </a:lnTo>
                  <a:lnTo>
                    <a:pt x="258" y="154"/>
                  </a:lnTo>
                  <a:lnTo>
                    <a:pt x="264" y="158"/>
                  </a:lnTo>
                  <a:lnTo>
                    <a:pt x="272" y="158"/>
                  </a:lnTo>
                  <a:lnTo>
                    <a:pt x="280" y="158"/>
                  </a:lnTo>
                  <a:lnTo>
                    <a:pt x="290" y="154"/>
                  </a:lnTo>
                  <a:lnTo>
                    <a:pt x="290" y="154"/>
                  </a:lnTo>
                  <a:lnTo>
                    <a:pt x="302" y="150"/>
                  </a:lnTo>
                  <a:lnTo>
                    <a:pt x="312" y="144"/>
                  </a:lnTo>
                  <a:lnTo>
                    <a:pt x="332" y="128"/>
                  </a:lnTo>
                  <a:lnTo>
                    <a:pt x="352" y="116"/>
                  </a:lnTo>
                  <a:lnTo>
                    <a:pt x="362" y="110"/>
                  </a:lnTo>
                  <a:lnTo>
                    <a:pt x="374" y="108"/>
                  </a:lnTo>
                  <a:lnTo>
                    <a:pt x="374" y="108"/>
                  </a:lnTo>
                  <a:lnTo>
                    <a:pt x="394" y="108"/>
                  </a:lnTo>
                  <a:lnTo>
                    <a:pt x="410" y="110"/>
                  </a:lnTo>
                  <a:lnTo>
                    <a:pt x="430" y="108"/>
                  </a:lnTo>
                  <a:lnTo>
                    <a:pt x="440" y="106"/>
                  </a:lnTo>
                  <a:lnTo>
                    <a:pt x="452" y="102"/>
                  </a:lnTo>
                  <a:lnTo>
                    <a:pt x="452" y="102"/>
                  </a:lnTo>
                  <a:lnTo>
                    <a:pt x="464" y="96"/>
                  </a:lnTo>
                  <a:lnTo>
                    <a:pt x="472" y="90"/>
                  </a:lnTo>
                  <a:lnTo>
                    <a:pt x="486" y="80"/>
                  </a:lnTo>
                  <a:lnTo>
                    <a:pt x="494" y="72"/>
                  </a:lnTo>
                  <a:lnTo>
                    <a:pt x="504" y="66"/>
                  </a:lnTo>
                  <a:lnTo>
                    <a:pt x="504" y="66"/>
                  </a:lnTo>
                  <a:lnTo>
                    <a:pt x="512" y="64"/>
                  </a:lnTo>
                  <a:lnTo>
                    <a:pt x="524" y="62"/>
                  </a:lnTo>
                  <a:lnTo>
                    <a:pt x="554" y="60"/>
                  </a:lnTo>
                  <a:lnTo>
                    <a:pt x="590" y="56"/>
                  </a:lnTo>
                  <a:lnTo>
                    <a:pt x="608" y="54"/>
                  </a:lnTo>
                  <a:lnTo>
                    <a:pt x="624" y="50"/>
                  </a:lnTo>
                  <a:lnTo>
                    <a:pt x="624" y="50"/>
                  </a:lnTo>
                  <a:lnTo>
                    <a:pt x="682" y="34"/>
                  </a:lnTo>
                  <a:lnTo>
                    <a:pt x="702" y="30"/>
                  </a:lnTo>
                  <a:lnTo>
                    <a:pt x="714" y="26"/>
                  </a:lnTo>
                  <a:lnTo>
                    <a:pt x="714" y="26"/>
                  </a:lnTo>
                  <a:lnTo>
                    <a:pt x="732" y="12"/>
                  </a:lnTo>
                  <a:lnTo>
                    <a:pt x="742" y="6"/>
                  </a:lnTo>
                  <a:lnTo>
                    <a:pt x="750" y="2"/>
                  </a:lnTo>
                  <a:lnTo>
                    <a:pt x="750" y="2"/>
                  </a:lnTo>
                  <a:lnTo>
                    <a:pt x="760" y="0"/>
                  </a:lnTo>
                  <a:lnTo>
                    <a:pt x="766" y="0"/>
                  </a:lnTo>
                  <a:lnTo>
                    <a:pt x="772" y="2"/>
                  </a:lnTo>
                  <a:lnTo>
                    <a:pt x="776" y="6"/>
                  </a:lnTo>
                  <a:lnTo>
                    <a:pt x="782" y="12"/>
                  </a:lnTo>
                  <a:lnTo>
                    <a:pt x="786" y="22"/>
                  </a:lnTo>
                  <a:lnTo>
                    <a:pt x="786" y="38"/>
                  </a:lnTo>
                  <a:lnTo>
                    <a:pt x="786" y="38"/>
                  </a:lnTo>
                  <a:lnTo>
                    <a:pt x="786" y="68"/>
                  </a:lnTo>
                  <a:lnTo>
                    <a:pt x="784" y="92"/>
                  </a:lnTo>
                  <a:lnTo>
                    <a:pt x="782" y="106"/>
                  </a:lnTo>
                  <a:lnTo>
                    <a:pt x="784" y="110"/>
                  </a:lnTo>
                  <a:lnTo>
                    <a:pt x="784" y="112"/>
                  </a:lnTo>
                  <a:lnTo>
                    <a:pt x="784" y="112"/>
                  </a:lnTo>
                  <a:lnTo>
                    <a:pt x="790" y="118"/>
                  </a:lnTo>
                  <a:lnTo>
                    <a:pt x="792" y="122"/>
                  </a:lnTo>
                  <a:lnTo>
                    <a:pt x="790" y="126"/>
                  </a:lnTo>
                  <a:lnTo>
                    <a:pt x="790" y="126"/>
                  </a:lnTo>
                  <a:lnTo>
                    <a:pt x="786" y="128"/>
                  </a:lnTo>
                  <a:lnTo>
                    <a:pt x="784" y="128"/>
                  </a:lnTo>
                  <a:lnTo>
                    <a:pt x="780" y="124"/>
                  </a:lnTo>
                  <a:lnTo>
                    <a:pt x="778" y="124"/>
                  </a:lnTo>
                  <a:lnTo>
                    <a:pt x="776" y="126"/>
                  </a:lnTo>
                  <a:lnTo>
                    <a:pt x="774" y="138"/>
                  </a:lnTo>
                  <a:lnTo>
                    <a:pt x="774" y="138"/>
                  </a:lnTo>
                  <a:lnTo>
                    <a:pt x="770" y="162"/>
                  </a:lnTo>
                  <a:lnTo>
                    <a:pt x="762" y="190"/>
                  </a:lnTo>
                  <a:lnTo>
                    <a:pt x="752" y="216"/>
                  </a:lnTo>
                  <a:lnTo>
                    <a:pt x="744" y="238"/>
                  </a:lnTo>
                  <a:lnTo>
                    <a:pt x="744" y="238"/>
                  </a:lnTo>
                  <a:lnTo>
                    <a:pt x="736" y="258"/>
                  </a:lnTo>
                  <a:lnTo>
                    <a:pt x="728" y="282"/>
                  </a:lnTo>
                  <a:lnTo>
                    <a:pt x="722" y="302"/>
                  </a:lnTo>
                  <a:lnTo>
                    <a:pt x="716" y="314"/>
                  </a:lnTo>
                  <a:lnTo>
                    <a:pt x="716" y="314"/>
                  </a:lnTo>
                  <a:lnTo>
                    <a:pt x="710" y="322"/>
                  </a:lnTo>
                  <a:lnTo>
                    <a:pt x="702" y="332"/>
                  </a:lnTo>
                  <a:lnTo>
                    <a:pt x="694" y="344"/>
                  </a:lnTo>
                  <a:lnTo>
                    <a:pt x="692" y="352"/>
                  </a:lnTo>
                  <a:lnTo>
                    <a:pt x="690" y="362"/>
                  </a:lnTo>
                  <a:lnTo>
                    <a:pt x="690" y="362"/>
                  </a:lnTo>
                  <a:lnTo>
                    <a:pt x="690" y="382"/>
                  </a:lnTo>
                  <a:lnTo>
                    <a:pt x="688" y="404"/>
                  </a:lnTo>
                  <a:lnTo>
                    <a:pt x="684" y="424"/>
                  </a:lnTo>
                  <a:lnTo>
                    <a:pt x="680" y="434"/>
                  </a:lnTo>
                  <a:lnTo>
                    <a:pt x="674" y="446"/>
                  </a:lnTo>
                  <a:lnTo>
                    <a:pt x="674" y="446"/>
                  </a:lnTo>
                  <a:lnTo>
                    <a:pt x="602" y="552"/>
                  </a:lnTo>
                  <a:lnTo>
                    <a:pt x="546" y="636"/>
                  </a:lnTo>
                  <a:lnTo>
                    <a:pt x="378" y="816"/>
                  </a:lnTo>
                  <a:lnTo>
                    <a:pt x="158" y="1008"/>
                  </a:lnTo>
                  <a:lnTo>
                    <a:pt x="158" y="1008"/>
                  </a:lnTo>
                  <a:lnTo>
                    <a:pt x="142" y="1030"/>
                  </a:lnTo>
                  <a:lnTo>
                    <a:pt x="130" y="1046"/>
                  </a:lnTo>
                  <a:lnTo>
                    <a:pt x="122" y="1058"/>
                  </a:lnTo>
                  <a:lnTo>
                    <a:pt x="122" y="1058"/>
                  </a:lnTo>
                  <a:lnTo>
                    <a:pt x="114" y="1074"/>
                  </a:lnTo>
                  <a:lnTo>
                    <a:pt x="96" y="1100"/>
                  </a:lnTo>
                  <a:lnTo>
                    <a:pt x="84" y="1114"/>
                  </a:lnTo>
                  <a:lnTo>
                    <a:pt x="74" y="1126"/>
                  </a:lnTo>
                  <a:lnTo>
                    <a:pt x="64" y="1136"/>
                  </a:lnTo>
                  <a:lnTo>
                    <a:pt x="54" y="1140"/>
                  </a:lnTo>
                  <a:lnTo>
                    <a:pt x="54" y="1140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51" name="Freeform 1915">
              <a:extLst>
                <a:ext uri="{FF2B5EF4-FFF2-40B4-BE49-F238E27FC236}">
                  <a16:creationId xmlns:a16="http://schemas.microsoft.com/office/drawing/2014/main" id="{2793C1DA-D161-B642-B928-E508B8B245A4}"/>
                </a:ext>
              </a:extLst>
            </p:cNvPr>
            <p:cNvSpPr>
              <a:spLocks/>
            </p:cNvSpPr>
            <p:nvPr/>
          </p:nvSpPr>
          <p:spPr bwMode="auto">
            <a:xfrm>
              <a:off x="7182231" y="2777272"/>
              <a:ext cx="978415" cy="771583"/>
            </a:xfrm>
            <a:custGeom>
              <a:avLst/>
              <a:gdLst/>
              <a:ahLst/>
              <a:cxnLst>
                <a:cxn ang="0">
                  <a:pos x="242" y="60"/>
                </a:cxn>
                <a:cxn ang="0">
                  <a:pos x="238" y="96"/>
                </a:cxn>
                <a:cxn ang="0">
                  <a:pos x="194" y="152"/>
                </a:cxn>
                <a:cxn ang="0">
                  <a:pos x="164" y="196"/>
                </a:cxn>
                <a:cxn ang="0">
                  <a:pos x="146" y="280"/>
                </a:cxn>
                <a:cxn ang="0">
                  <a:pos x="112" y="302"/>
                </a:cxn>
                <a:cxn ang="0">
                  <a:pos x="92" y="316"/>
                </a:cxn>
                <a:cxn ang="0">
                  <a:pos x="86" y="370"/>
                </a:cxn>
                <a:cxn ang="0">
                  <a:pos x="86" y="464"/>
                </a:cxn>
                <a:cxn ang="0">
                  <a:pos x="60" y="492"/>
                </a:cxn>
                <a:cxn ang="0">
                  <a:pos x="14" y="510"/>
                </a:cxn>
                <a:cxn ang="0">
                  <a:pos x="0" y="532"/>
                </a:cxn>
                <a:cxn ang="0">
                  <a:pos x="16" y="556"/>
                </a:cxn>
                <a:cxn ang="0">
                  <a:pos x="76" y="594"/>
                </a:cxn>
                <a:cxn ang="0">
                  <a:pos x="122" y="650"/>
                </a:cxn>
                <a:cxn ang="0">
                  <a:pos x="170" y="716"/>
                </a:cxn>
                <a:cxn ang="0">
                  <a:pos x="204" y="754"/>
                </a:cxn>
                <a:cxn ang="0">
                  <a:pos x="214" y="792"/>
                </a:cxn>
                <a:cxn ang="0">
                  <a:pos x="266" y="792"/>
                </a:cxn>
                <a:cxn ang="0">
                  <a:pos x="312" y="822"/>
                </a:cxn>
                <a:cxn ang="0">
                  <a:pos x="364" y="858"/>
                </a:cxn>
                <a:cxn ang="0">
                  <a:pos x="426" y="890"/>
                </a:cxn>
                <a:cxn ang="0">
                  <a:pos x="482" y="906"/>
                </a:cxn>
                <a:cxn ang="0">
                  <a:pos x="556" y="888"/>
                </a:cxn>
                <a:cxn ang="0">
                  <a:pos x="638" y="870"/>
                </a:cxn>
                <a:cxn ang="0">
                  <a:pos x="688" y="870"/>
                </a:cxn>
                <a:cxn ang="0">
                  <a:pos x="720" y="874"/>
                </a:cxn>
                <a:cxn ang="0">
                  <a:pos x="772" y="862"/>
                </a:cxn>
                <a:cxn ang="0">
                  <a:pos x="798" y="822"/>
                </a:cxn>
                <a:cxn ang="0">
                  <a:pos x="816" y="808"/>
                </a:cxn>
                <a:cxn ang="0">
                  <a:pos x="884" y="794"/>
                </a:cxn>
                <a:cxn ang="0">
                  <a:pos x="964" y="724"/>
                </a:cxn>
                <a:cxn ang="0">
                  <a:pos x="1146" y="532"/>
                </a:cxn>
                <a:cxn ang="0">
                  <a:pos x="1144" y="520"/>
                </a:cxn>
                <a:cxn ang="0">
                  <a:pos x="1106" y="518"/>
                </a:cxn>
                <a:cxn ang="0">
                  <a:pos x="988" y="490"/>
                </a:cxn>
                <a:cxn ang="0">
                  <a:pos x="890" y="444"/>
                </a:cxn>
                <a:cxn ang="0">
                  <a:pos x="844" y="408"/>
                </a:cxn>
                <a:cxn ang="0">
                  <a:pos x="784" y="344"/>
                </a:cxn>
                <a:cxn ang="0">
                  <a:pos x="774" y="310"/>
                </a:cxn>
                <a:cxn ang="0">
                  <a:pos x="782" y="272"/>
                </a:cxn>
                <a:cxn ang="0">
                  <a:pos x="742" y="292"/>
                </a:cxn>
                <a:cxn ang="0">
                  <a:pos x="686" y="294"/>
                </a:cxn>
                <a:cxn ang="0">
                  <a:pos x="666" y="278"/>
                </a:cxn>
                <a:cxn ang="0">
                  <a:pos x="666" y="220"/>
                </a:cxn>
                <a:cxn ang="0">
                  <a:pos x="690" y="174"/>
                </a:cxn>
                <a:cxn ang="0">
                  <a:pos x="682" y="160"/>
                </a:cxn>
                <a:cxn ang="0">
                  <a:pos x="622" y="120"/>
                </a:cxn>
                <a:cxn ang="0">
                  <a:pos x="606" y="90"/>
                </a:cxn>
                <a:cxn ang="0">
                  <a:pos x="582" y="72"/>
                </a:cxn>
                <a:cxn ang="0">
                  <a:pos x="512" y="50"/>
                </a:cxn>
                <a:cxn ang="0">
                  <a:pos x="454" y="14"/>
                </a:cxn>
                <a:cxn ang="0">
                  <a:pos x="414" y="2"/>
                </a:cxn>
                <a:cxn ang="0">
                  <a:pos x="334" y="2"/>
                </a:cxn>
                <a:cxn ang="0">
                  <a:pos x="282" y="10"/>
                </a:cxn>
                <a:cxn ang="0">
                  <a:pos x="256" y="2"/>
                </a:cxn>
              </a:cxnLst>
              <a:rect l="0" t="0" r="r" b="b"/>
              <a:pathLst>
                <a:path w="1148" h="906">
                  <a:moveTo>
                    <a:pt x="256" y="2"/>
                  </a:moveTo>
                  <a:lnTo>
                    <a:pt x="256" y="2"/>
                  </a:lnTo>
                  <a:lnTo>
                    <a:pt x="252" y="24"/>
                  </a:lnTo>
                  <a:lnTo>
                    <a:pt x="242" y="60"/>
                  </a:lnTo>
                  <a:lnTo>
                    <a:pt x="242" y="60"/>
                  </a:lnTo>
                  <a:lnTo>
                    <a:pt x="240" y="72"/>
                  </a:lnTo>
                  <a:lnTo>
                    <a:pt x="240" y="84"/>
                  </a:lnTo>
                  <a:lnTo>
                    <a:pt x="238" y="96"/>
                  </a:lnTo>
                  <a:lnTo>
                    <a:pt x="236" y="102"/>
                  </a:lnTo>
                  <a:lnTo>
                    <a:pt x="236" y="102"/>
                  </a:lnTo>
                  <a:lnTo>
                    <a:pt x="220" y="122"/>
                  </a:lnTo>
                  <a:lnTo>
                    <a:pt x="194" y="152"/>
                  </a:lnTo>
                  <a:lnTo>
                    <a:pt x="194" y="152"/>
                  </a:lnTo>
                  <a:lnTo>
                    <a:pt x="182" y="166"/>
                  </a:lnTo>
                  <a:lnTo>
                    <a:pt x="172" y="180"/>
                  </a:lnTo>
                  <a:lnTo>
                    <a:pt x="164" y="196"/>
                  </a:lnTo>
                  <a:lnTo>
                    <a:pt x="160" y="216"/>
                  </a:lnTo>
                  <a:lnTo>
                    <a:pt x="160" y="216"/>
                  </a:lnTo>
                  <a:lnTo>
                    <a:pt x="152" y="262"/>
                  </a:lnTo>
                  <a:lnTo>
                    <a:pt x="146" y="280"/>
                  </a:lnTo>
                  <a:lnTo>
                    <a:pt x="142" y="286"/>
                  </a:lnTo>
                  <a:lnTo>
                    <a:pt x="138" y="290"/>
                  </a:lnTo>
                  <a:lnTo>
                    <a:pt x="138" y="290"/>
                  </a:lnTo>
                  <a:lnTo>
                    <a:pt x="112" y="302"/>
                  </a:lnTo>
                  <a:lnTo>
                    <a:pt x="100" y="308"/>
                  </a:lnTo>
                  <a:lnTo>
                    <a:pt x="94" y="312"/>
                  </a:lnTo>
                  <a:lnTo>
                    <a:pt x="94" y="312"/>
                  </a:lnTo>
                  <a:lnTo>
                    <a:pt x="92" y="316"/>
                  </a:lnTo>
                  <a:lnTo>
                    <a:pt x="88" y="326"/>
                  </a:lnTo>
                  <a:lnTo>
                    <a:pt x="86" y="344"/>
                  </a:lnTo>
                  <a:lnTo>
                    <a:pt x="86" y="370"/>
                  </a:lnTo>
                  <a:lnTo>
                    <a:pt x="86" y="370"/>
                  </a:lnTo>
                  <a:lnTo>
                    <a:pt x="90" y="428"/>
                  </a:lnTo>
                  <a:lnTo>
                    <a:pt x="90" y="450"/>
                  </a:lnTo>
                  <a:lnTo>
                    <a:pt x="90" y="458"/>
                  </a:lnTo>
                  <a:lnTo>
                    <a:pt x="86" y="464"/>
                  </a:lnTo>
                  <a:lnTo>
                    <a:pt x="86" y="464"/>
                  </a:lnTo>
                  <a:lnTo>
                    <a:pt x="80" y="474"/>
                  </a:lnTo>
                  <a:lnTo>
                    <a:pt x="72" y="482"/>
                  </a:lnTo>
                  <a:lnTo>
                    <a:pt x="60" y="492"/>
                  </a:lnTo>
                  <a:lnTo>
                    <a:pt x="42" y="498"/>
                  </a:lnTo>
                  <a:lnTo>
                    <a:pt x="42" y="498"/>
                  </a:lnTo>
                  <a:lnTo>
                    <a:pt x="22" y="506"/>
                  </a:lnTo>
                  <a:lnTo>
                    <a:pt x="14" y="510"/>
                  </a:lnTo>
                  <a:lnTo>
                    <a:pt x="8" y="516"/>
                  </a:lnTo>
                  <a:lnTo>
                    <a:pt x="4" y="520"/>
                  </a:lnTo>
                  <a:lnTo>
                    <a:pt x="0" y="526"/>
                  </a:lnTo>
                  <a:lnTo>
                    <a:pt x="0" y="532"/>
                  </a:lnTo>
                  <a:lnTo>
                    <a:pt x="2" y="540"/>
                  </a:lnTo>
                  <a:lnTo>
                    <a:pt x="2" y="540"/>
                  </a:lnTo>
                  <a:lnTo>
                    <a:pt x="8" y="548"/>
                  </a:lnTo>
                  <a:lnTo>
                    <a:pt x="16" y="556"/>
                  </a:lnTo>
                  <a:lnTo>
                    <a:pt x="38" y="570"/>
                  </a:lnTo>
                  <a:lnTo>
                    <a:pt x="68" y="588"/>
                  </a:lnTo>
                  <a:lnTo>
                    <a:pt x="68" y="588"/>
                  </a:lnTo>
                  <a:lnTo>
                    <a:pt x="76" y="594"/>
                  </a:lnTo>
                  <a:lnTo>
                    <a:pt x="90" y="610"/>
                  </a:lnTo>
                  <a:lnTo>
                    <a:pt x="108" y="628"/>
                  </a:lnTo>
                  <a:lnTo>
                    <a:pt x="114" y="640"/>
                  </a:lnTo>
                  <a:lnTo>
                    <a:pt x="122" y="650"/>
                  </a:lnTo>
                  <a:lnTo>
                    <a:pt x="122" y="650"/>
                  </a:lnTo>
                  <a:lnTo>
                    <a:pt x="134" y="672"/>
                  </a:lnTo>
                  <a:lnTo>
                    <a:pt x="148" y="690"/>
                  </a:lnTo>
                  <a:lnTo>
                    <a:pt x="170" y="716"/>
                  </a:lnTo>
                  <a:lnTo>
                    <a:pt x="170" y="716"/>
                  </a:lnTo>
                  <a:lnTo>
                    <a:pt x="182" y="728"/>
                  </a:lnTo>
                  <a:lnTo>
                    <a:pt x="198" y="744"/>
                  </a:lnTo>
                  <a:lnTo>
                    <a:pt x="204" y="754"/>
                  </a:lnTo>
                  <a:lnTo>
                    <a:pt x="210" y="766"/>
                  </a:lnTo>
                  <a:lnTo>
                    <a:pt x="212" y="778"/>
                  </a:lnTo>
                  <a:lnTo>
                    <a:pt x="214" y="792"/>
                  </a:lnTo>
                  <a:lnTo>
                    <a:pt x="214" y="792"/>
                  </a:lnTo>
                  <a:lnTo>
                    <a:pt x="220" y="790"/>
                  </a:lnTo>
                  <a:lnTo>
                    <a:pt x="236" y="790"/>
                  </a:lnTo>
                  <a:lnTo>
                    <a:pt x="256" y="790"/>
                  </a:lnTo>
                  <a:lnTo>
                    <a:pt x="266" y="792"/>
                  </a:lnTo>
                  <a:lnTo>
                    <a:pt x="274" y="796"/>
                  </a:lnTo>
                  <a:lnTo>
                    <a:pt x="274" y="796"/>
                  </a:lnTo>
                  <a:lnTo>
                    <a:pt x="292" y="808"/>
                  </a:lnTo>
                  <a:lnTo>
                    <a:pt x="312" y="822"/>
                  </a:lnTo>
                  <a:lnTo>
                    <a:pt x="332" y="838"/>
                  </a:lnTo>
                  <a:lnTo>
                    <a:pt x="348" y="848"/>
                  </a:lnTo>
                  <a:lnTo>
                    <a:pt x="348" y="848"/>
                  </a:lnTo>
                  <a:lnTo>
                    <a:pt x="364" y="858"/>
                  </a:lnTo>
                  <a:lnTo>
                    <a:pt x="380" y="868"/>
                  </a:lnTo>
                  <a:lnTo>
                    <a:pt x="402" y="880"/>
                  </a:lnTo>
                  <a:lnTo>
                    <a:pt x="414" y="886"/>
                  </a:lnTo>
                  <a:lnTo>
                    <a:pt x="426" y="890"/>
                  </a:lnTo>
                  <a:lnTo>
                    <a:pt x="426" y="890"/>
                  </a:lnTo>
                  <a:lnTo>
                    <a:pt x="460" y="902"/>
                  </a:lnTo>
                  <a:lnTo>
                    <a:pt x="470" y="904"/>
                  </a:lnTo>
                  <a:lnTo>
                    <a:pt x="482" y="906"/>
                  </a:lnTo>
                  <a:lnTo>
                    <a:pt x="482" y="906"/>
                  </a:lnTo>
                  <a:lnTo>
                    <a:pt x="504" y="902"/>
                  </a:lnTo>
                  <a:lnTo>
                    <a:pt x="530" y="896"/>
                  </a:lnTo>
                  <a:lnTo>
                    <a:pt x="556" y="888"/>
                  </a:lnTo>
                  <a:lnTo>
                    <a:pt x="572" y="884"/>
                  </a:lnTo>
                  <a:lnTo>
                    <a:pt x="572" y="884"/>
                  </a:lnTo>
                  <a:lnTo>
                    <a:pt x="610" y="876"/>
                  </a:lnTo>
                  <a:lnTo>
                    <a:pt x="638" y="870"/>
                  </a:lnTo>
                  <a:lnTo>
                    <a:pt x="652" y="870"/>
                  </a:lnTo>
                  <a:lnTo>
                    <a:pt x="666" y="870"/>
                  </a:lnTo>
                  <a:lnTo>
                    <a:pt x="666" y="870"/>
                  </a:lnTo>
                  <a:lnTo>
                    <a:pt x="688" y="870"/>
                  </a:lnTo>
                  <a:lnTo>
                    <a:pt x="702" y="868"/>
                  </a:lnTo>
                  <a:lnTo>
                    <a:pt x="712" y="868"/>
                  </a:lnTo>
                  <a:lnTo>
                    <a:pt x="720" y="874"/>
                  </a:lnTo>
                  <a:lnTo>
                    <a:pt x="720" y="874"/>
                  </a:lnTo>
                  <a:lnTo>
                    <a:pt x="742" y="872"/>
                  </a:lnTo>
                  <a:lnTo>
                    <a:pt x="758" y="870"/>
                  </a:lnTo>
                  <a:lnTo>
                    <a:pt x="766" y="866"/>
                  </a:lnTo>
                  <a:lnTo>
                    <a:pt x="772" y="862"/>
                  </a:lnTo>
                  <a:lnTo>
                    <a:pt x="772" y="862"/>
                  </a:lnTo>
                  <a:lnTo>
                    <a:pt x="782" y="852"/>
                  </a:lnTo>
                  <a:lnTo>
                    <a:pt x="790" y="836"/>
                  </a:lnTo>
                  <a:lnTo>
                    <a:pt x="798" y="822"/>
                  </a:lnTo>
                  <a:lnTo>
                    <a:pt x="802" y="816"/>
                  </a:lnTo>
                  <a:lnTo>
                    <a:pt x="808" y="812"/>
                  </a:lnTo>
                  <a:lnTo>
                    <a:pt x="808" y="812"/>
                  </a:lnTo>
                  <a:lnTo>
                    <a:pt x="816" y="808"/>
                  </a:lnTo>
                  <a:lnTo>
                    <a:pt x="826" y="806"/>
                  </a:lnTo>
                  <a:lnTo>
                    <a:pt x="850" y="802"/>
                  </a:lnTo>
                  <a:lnTo>
                    <a:pt x="874" y="798"/>
                  </a:lnTo>
                  <a:lnTo>
                    <a:pt x="884" y="794"/>
                  </a:lnTo>
                  <a:lnTo>
                    <a:pt x="892" y="790"/>
                  </a:lnTo>
                  <a:lnTo>
                    <a:pt x="892" y="790"/>
                  </a:lnTo>
                  <a:lnTo>
                    <a:pt x="920" y="766"/>
                  </a:lnTo>
                  <a:lnTo>
                    <a:pt x="964" y="724"/>
                  </a:lnTo>
                  <a:lnTo>
                    <a:pt x="1026" y="664"/>
                  </a:lnTo>
                  <a:lnTo>
                    <a:pt x="1118" y="566"/>
                  </a:lnTo>
                  <a:lnTo>
                    <a:pt x="1146" y="532"/>
                  </a:lnTo>
                  <a:lnTo>
                    <a:pt x="1146" y="532"/>
                  </a:lnTo>
                  <a:lnTo>
                    <a:pt x="1148" y="530"/>
                  </a:lnTo>
                  <a:lnTo>
                    <a:pt x="1148" y="524"/>
                  </a:lnTo>
                  <a:lnTo>
                    <a:pt x="1148" y="522"/>
                  </a:lnTo>
                  <a:lnTo>
                    <a:pt x="1144" y="520"/>
                  </a:lnTo>
                  <a:lnTo>
                    <a:pt x="1140" y="518"/>
                  </a:lnTo>
                  <a:lnTo>
                    <a:pt x="1130" y="518"/>
                  </a:lnTo>
                  <a:lnTo>
                    <a:pt x="1130" y="518"/>
                  </a:lnTo>
                  <a:lnTo>
                    <a:pt x="1106" y="518"/>
                  </a:lnTo>
                  <a:lnTo>
                    <a:pt x="1074" y="514"/>
                  </a:lnTo>
                  <a:lnTo>
                    <a:pt x="1034" y="506"/>
                  </a:lnTo>
                  <a:lnTo>
                    <a:pt x="1012" y="500"/>
                  </a:lnTo>
                  <a:lnTo>
                    <a:pt x="988" y="490"/>
                  </a:lnTo>
                  <a:lnTo>
                    <a:pt x="988" y="490"/>
                  </a:lnTo>
                  <a:lnTo>
                    <a:pt x="946" y="472"/>
                  </a:lnTo>
                  <a:lnTo>
                    <a:pt x="914" y="458"/>
                  </a:lnTo>
                  <a:lnTo>
                    <a:pt x="890" y="444"/>
                  </a:lnTo>
                  <a:lnTo>
                    <a:pt x="874" y="434"/>
                  </a:lnTo>
                  <a:lnTo>
                    <a:pt x="874" y="434"/>
                  </a:lnTo>
                  <a:lnTo>
                    <a:pt x="858" y="424"/>
                  </a:lnTo>
                  <a:lnTo>
                    <a:pt x="844" y="408"/>
                  </a:lnTo>
                  <a:lnTo>
                    <a:pt x="824" y="388"/>
                  </a:lnTo>
                  <a:lnTo>
                    <a:pt x="824" y="388"/>
                  </a:lnTo>
                  <a:lnTo>
                    <a:pt x="806" y="370"/>
                  </a:lnTo>
                  <a:lnTo>
                    <a:pt x="784" y="344"/>
                  </a:lnTo>
                  <a:lnTo>
                    <a:pt x="784" y="344"/>
                  </a:lnTo>
                  <a:lnTo>
                    <a:pt x="780" y="338"/>
                  </a:lnTo>
                  <a:lnTo>
                    <a:pt x="778" y="328"/>
                  </a:lnTo>
                  <a:lnTo>
                    <a:pt x="774" y="310"/>
                  </a:lnTo>
                  <a:lnTo>
                    <a:pt x="770" y="286"/>
                  </a:lnTo>
                  <a:lnTo>
                    <a:pt x="786" y="270"/>
                  </a:lnTo>
                  <a:lnTo>
                    <a:pt x="786" y="270"/>
                  </a:lnTo>
                  <a:lnTo>
                    <a:pt x="782" y="272"/>
                  </a:lnTo>
                  <a:lnTo>
                    <a:pt x="772" y="280"/>
                  </a:lnTo>
                  <a:lnTo>
                    <a:pt x="758" y="288"/>
                  </a:lnTo>
                  <a:lnTo>
                    <a:pt x="752" y="292"/>
                  </a:lnTo>
                  <a:lnTo>
                    <a:pt x="742" y="292"/>
                  </a:lnTo>
                  <a:lnTo>
                    <a:pt x="742" y="292"/>
                  </a:lnTo>
                  <a:lnTo>
                    <a:pt x="722" y="294"/>
                  </a:lnTo>
                  <a:lnTo>
                    <a:pt x="698" y="296"/>
                  </a:lnTo>
                  <a:lnTo>
                    <a:pt x="686" y="294"/>
                  </a:lnTo>
                  <a:lnTo>
                    <a:pt x="678" y="292"/>
                  </a:lnTo>
                  <a:lnTo>
                    <a:pt x="670" y="286"/>
                  </a:lnTo>
                  <a:lnTo>
                    <a:pt x="668" y="282"/>
                  </a:lnTo>
                  <a:lnTo>
                    <a:pt x="666" y="278"/>
                  </a:lnTo>
                  <a:lnTo>
                    <a:pt x="666" y="278"/>
                  </a:lnTo>
                  <a:lnTo>
                    <a:pt x="662" y="256"/>
                  </a:lnTo>
                  <a:lnTo>
                    <a:pt x="662" y="236"/>
                  </a:lnTo>
                  <a:lnTo>
                    <a:pt x="666" y="220"/>
                  </a:lnTo>
                  <a:lnTo>
                    <a:pt x="672" y="206"/>
                  </a:lnTo>
                  <a:lnTo>
                    <a:pt x="672" y="206"/>
                  </a:lnTo>
                  <a:lnTo>
                    <a:pt x="686" y="182"/>
                  </a:lnTo>
                  <a:lnTo>
                    <a:pt x="690" y="174"/>
                  </a:lnTo>
                  <a:lnTo>
                    <a:pt x="690" y="168"/>
                  </a:lnTo>
                  <a:lnTo>
                    <a:pt x="690" y="168"/>
                  </a:lnTo>
                  <a:lnTo>
                    <a:pt x="688" y="166"/>
                  </a:lnTo>
                  <a:lnTo>
                    <a:pt x="682" y="160"/>
                  </a:lnTo>
                  <a:lnTo>
                    <a:pt x="662" y="148"/>
                  </a:lnTo>
                  <a:lnTo>
                    <a:pt x="640" y="132"/>
                  </a:lnTo>
                  <a:lnTo>
                    <a:pt x="622" y="120"/>
                  </a:lnTo>
                  <a:lnTo>
                    <a:pt x="622" y="120"/>
                  </a:lnTo>
                  <a:lnTo>
                    <a:pt x="618" y="114"/>
                  </a:lnTo>
                  <a:lnTo>
                    <a:pt x="614" y="108"/>
                  </a:lnTo>
                  <a:lnTo>
                    <a:pt x="610" y="96"/>
                  </a:lnTo>
                  <a:lnTo>
                    <a:pt x="606" y="90"/>
                  </a:lnTo>
                  <a:lnTo>
                    <a:pt x="600" y="84"/>
                  </a:lnTo>
                  <a:lnTo>
                    <a:pt x="592" y="78"/>
                  </a:lnTo>
                  <a:lnTo>
                    <a:pt x="582" y="72"/>
                  </a:lnTo>
                  <a:lnTo>
                    <a:pt x="582" y="72"/>
                  </a:lnTo>
                  <a:lnTo>
                    <a:pt x="560" y="64"/>
                  </a:lnTo>
                  <a:lnTo>
                    <a:pt x="542" y="60"/>
                  </a:lnTo>
                  <a:lnTo>
                    <a:pt x="524" y="56"/>
                  </a:lnTo>
                  <a:lnTo>
                    <a:pt x="512" y="50"/>
                  </a:lnTo>
                  <a:lnTo>
                    <a:pt x="500" y="42"/>
                  </a:lnTo>
                  <a:lnTo>
                    <a:pt x="500" y="42"/>
                  </a:lnTo>
                  <a:lnTo>
                    <a:pt x="476" y="26"/>
                  </a:lnTo>
                  <a:lnTo>
                    <a:pt x="454" y="14"/>
                  </a:lnTo>
                  <a:lnTo>
                    <a:pt x="444" y="8"/>
                  </a:lnTo>
                  <a:lnTo>
                    <a:pt x="436" y="6"/>
                  </a:lnTo>
                  <a:lnTo>
                    <a:pt x="424" y="4"/>
                  </a:lnTo>
                  <a:lnTo>
                    <a:pt x="414" y="2"/>
                  </a:lnTo>
                  <a:lnTo>
                    <a:pt x="414" y="2"/>
                  </a:lnTo>
                  <a:lnTo>
                    <a:pt x="368" y="0"/>
                  </a:lnTo>
                  <a:lnTo>
                    <a:pt x="348" y="0"/>
                  </a:lnTo>
                  <a:lnTo>
                    <a:pt x="334" y="2"/>
                  </a:lnTo>
                  <a:lnTo>
                    <a:pt x="334" y="2"/>
                  </a:lnTo>
                  <a:lnTo>
                    <a:pt x="318" y="6"/>
                  </a:lnTo>
                  <a:lnTo>
                    <a:pt x="294" y="10"/>
                  </a:lnTo>
                  <a:lnTo>
                    <a:pt x="282" y="10"/>
                  </a:lnTo>
                  <a:lnTo>
                    <a:pt x="272" y="10"/>
                  </a:lnTo>
                  <a:lnTo>
                    <a:pt x="262" y="6"/>
                  </a:lnTo>
                  <a:lnTo>
                    <a:pt x="256" y="2"/>
                  </a:lnTo>
                  <a:lnTo>
                    <a:pt x="256" y="2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52" name="Freeform 1916">
              <a:extLst>
                <a:ext uri="{FF2B5EF4-FFF2-40B4-BE49-F238E27FC236}">
                  <a16:creationId xmlns:a16="http://schemas.microsoft.com/office/drawing/2014/main" id="{DC211C68-2B56-DDAD-C984-4B5F4B3B517F}"/>
                </a:ext>
              </a:extLst>
            </p:cNvPr>
            <p:cNvSpPr>
              <a:spLocks/>
            </p:cNvSpPr>
            <p:nvPr/>
          </p:nvSpPr>
          <p:spPr bwMode="auto">
            <a:xfrm>
              <a:off x="7394931" y="2527901"/>
              <a:ext cx="419530" cy="391660"/>
            </a:xfrm>
            <a:custGeom>
              <a:avLst/>
              <a:gdLst/>
              <a:ahLst/>
              <a:cxnLst>
                <a:cxn ang="0">
                  <a:pos x="120" y="2"/>
                </a:cxn>
                <a:cxn ang="0">
                  <a:pos x="106" y="18"/>
                </a:cxn>
                <a:cxn ang="0">
                  <a:pos x="64" y="72"/>
                </a:cxn>
                <a:cxn ang="0">
                  <a:pos x="40" y="88"/>
                </a:cxn>
                <a:cxn ang="0">
                  <a:pos x="26" y="102"/>
                </a:cxn>
                <a:cxn ang="0">
                  <a:pos x="20" y="134"/>
                </a:cxn>
                <a:cxn ang="0">
                  <a:pos x="14" y="164"/>
                </a:cxn>
                <a:cxn ang="0">
                  <a:pos x="8" y="194"/>
                </a:cxn>
                <a:cxn ang="0">
                  <a:pos x="0" y="256"/>
                </a:cxn>
                <a:cxn ang="0">
                  <a:pos x="6" y="300"/>
                </a:cxn>
                <a:cxn ang="0">
                  <a:pos x="48" y="304"/>
                </a:cxn>
                <a:cxn ang="0">
                  <a:pos x="68" y="300"/>
                </a:cxn>
                <a:cxn ang="0">
                  <a:pos x="120" y="294"/>
                </a:cxn>
                <a:cxn ang="0">
                  <a:pos x="176" y="296"/>
                </a:cxn>
                <a:cxn ang="0">
                  <a:pos x="230" y="322"/>
                </a:cxn>
                <a:cxn ang="0">
                  <a:pos x="268" y="344"/>
                </a:cxn>
                <a:cxn ang="0">
                  <a:pos x="310" y="358"/>
                </a:cxn>
                <a:cxn ang="0">
                  <a:pos x="340" y="370"/>
                </a:cxn>
                <a:cxn ang="0">
                  <a:pos x="362" y="390"/>
                </a:cxn>
                <a:cxn ang="0">
                  <a:pos x="370" y="406"/>
                </a:cxn>
                <a:cxn ang="0">
                  <a:pos x="418" y="444"/>
                </a:cxn>
                <a:cxn ang="0">
                  <a:pos x="452" y="460"/>
                </a:cxn>
                <a:cxn ang="0">
                  <a:pos x="468" y="450"/>
                </a:cxn>
                <a:cxn ang="0">
                  <a:pos x="484" y="430"/>
                </a:cxn>
                <a:cxn ang="0">
                  <a:pos x="492" y="412"/>
                </a:cxn>
                <a:cxn ang="0">
                  <a:pos x="484" y="404"/>
                </a:cxn>
                <a:cxn ang="0">
                  <a:pos x="440" y="386"/>
                </a:cxn>
                <a:cxn ang="0">
                  <a:pos x="406" y="366"/>
                </a:cxn>
                <a:cxn ang="0">
                  <a:pos x="394" y="350"/>
                </a:cxn>
                <a:cxn ang="0">
                  <a:pos x="366" y="302"/>
                </a:cxn>
                <a:cxn ang="0">
                  <a:pos x="352" y="294"/>
                </a:cxn>
                <a:cxn ang="0">
                  <a:pos x="324" y="290"/>
                </a:cxn>
                <a:cxn ang="0">
                  <a:pos x="308" y="280"/>
                </a:cxn>
                <a:cxn ang="0">
                  <a:pos x="298" y="260"/>
                </a:cxn>
                <a:cxn ang="0">
                  <a:pos x="284" y="246"/>
                </a:cxn>
                <a:cxn ang="0">
                  <a:pos x="258" y="222"/>
                </a:cxn>
                <a:cxn ang="0">
                  <a:pos x="250" y="222"/>
                </a:cxn>
                <a:cxn ang="0">
                  <a:pos x="238" y="230"/>
                </a:cxn>
                <a:cxn ang="0">
                  <a:pos x="222" y="232"/>
                </a:cxn>
                <a:cxn ang="0">
                  <a:pos x="212" y="218"/>
                </a:cxn>
                <a:cxn ang="0">
                  <a:pos x="198" y="174"/>
                </a:cxn>
                <a:cxn ang="0">
                  <a:pos x="188" y="124"/>
                </a:cxn>
                <a:cxn ang="0">
                  <a:pos x="160" y="52"/>
                </a:cxn>
                <a:cxn ang="0">
                  <a:pos x="132" y="10"/>
                </a:cxn>
              </a:cxnLst>
              <a:rect l="0" t="0" r="r" b="b"/>
              <a:pathLst>
                <a:path w="492" h="460">
                  <a:moveTo>
                    <a:pt x="124" y="0"/>
                  </a:moveTo>
                  <a:lnTo>
                    <a:pt x="124" y="0"/>
                  </a:lnTo>
                  <a:lnTo>
                    <a:pt x="120" y="2"/>
                  </a:lnTo>
                  <a:lnTo>
                    <a:pt x="114" y="6"/>
                  </a:lnTo>
                  <a:lnTo>
                    <a:pt x="106" y="18"/>
                  </a:lnTo>
                  <a:lnTo>
                    <a:pt x="106" y="18"/>
                  </a:lnTo>
                  <a:lnTo>
                    <a:pt x="84" y="48"/>
                  </a:lnTo>
                  <a:lnTo>
                    <a:pt x="74" y="62"/>
                  </a:lnTo>
                  <a:lnTo>
                    <a:pt x="64" y="72"/>
                  </a:lnTo>
                  <a:lnTo>
                    <a:pt x="64" y="72"/>
                  </a:lnTo>
                  <a:lnTo>
                    <a:pt x="52" y="80"/>
                  </a:lnTo>
                  <a:lnTo>
                    <a:pt x="40" y="88"/>
                  </a:lnTo>
                  <a:lnTo>
                    <a:pt x="30" y="96"/>
                  </a:lnTo>
                  <a:lnTo>
                    <a:pt x="28" y="98"/>
                  </a:lnTo>
                  <a:lnTo>
                    <a:pt x="26" y="102"/>
                  </a:lnTo>
                  <a:lnTo>
                    <a:pt x="26" y="102"/>
                  </a:lnTo>
                  <a:lnTo>
                    <a:pt x="24" y="114"/>
                  </a:lnTo>
                  <a:lnTo>
                    <a:pt x="20" y="134"/>
                  </a:lnTo>
                  <a:lnTo>
                    <a:pt x="20" y="134"/>
                  </a:lnTo>
                  <a:lnTo>
                    <a:pt x="18" y="148"/>
                  </a:lnTo>
                  <a:lnTo>
                    <a:pt x="14" y="164"/>
                  </a:lnTo>
                  <a:lnTo>
                    <a:pt x="10" y="182"/>
                  </a:lnTo>
                  <a:lnTo>
                    <a:pt x="8" y="194"/>
                  </a:lnTo>
                  <a:lnTo>
                    <a:pt x="8" y="194"/>
                  </a:lnTo>
                  <a:lnTo>
                    <a:pt x="6" y="208"/>
                  </a:lnTo>
                  <a:lnTo>
                    <a:pt x="2" y="230"/>
                  </a:lnTo>
                  <a:lnTo>
                    <a:pt x="0" y="256"/>
                  </a:lnTo>
                  <a:lnTo>
                    <a:pt x="2" y="268"/>
                  </a:lnTo>
                  <a:lnTo>
                    <a:pt x="4" y="282"/>
                  </a:lnTo>
                  <a:lnTo>
                    <a:pt x="6" y="300"/>
                  </a:lnTo>
                  <a:lnTo>
                    <a:pt x="6" y="300"/>
                  </a:lnTo>
                  <a:lnTo>
                    <a:pt x="28" y="302"/>
                  </a:lnTo>
                  <a:lnTo>
                    <a:pt x="48" y="304"/>
                  </a:lnTo>
                  <a:lnTo>
                    <a:pt x="58" y="302"/>
                  </a:lnTo>
                  <a:lnTo>
                    <a:pt x="68" y="300"/>
                  </a:lnTo>
                  <a:lnTo>
                    <a:pt x="68" y="300"/>
                  </a:lnTo>
                  <a:lnTo>
                    <a:pt x="80" y="298"/>
                  </a:lnTo>
                  <a:lnTo>
                    <a:pt x="92" y="296"/>
                  </a:lnTo>
                  <a:lnTo>
                    <a:pt x="120" y="294"/>
                  </a:lnTo>
                  <a:lnTo>
                    <a:pt x="164" y="294"/>
                  </a:lnTo>
                  <a:lnTo>
                    <a:pt x="164" y="294"/>
                  </a:lnTo>
                  <a:lnTo>
                    <a:pt x="176" y="296"/>
                  </a:lnTo>
                  <a:lnTo>
                    <a:pt x="190" y="302"/>
                  </a:lnTo>
                  <a:lnTo>
                    <a:pt x="208" y="310"/>
                  </a:lnTo>
                  <a:lnTo>
                    <a:pt x="230" y="322"/>
                  </a:lnTo>
                  <a:lnTo>
                    <a:pt x="230" y="322"/>
                  </a:lnTo>
                  <a:lnTo>
                    <a:pt x="250" y="336"/>
                  </a:lnTo>
                  <a:lnTo>
                    <a:pt x="268" y="344"/>
                  </a:lnTo>
                  <a:lnTo>
                    <a:pt x="296" y="356"/>
                  </a:lnTo>
                  <a:lnTo>
                    <a:pt x="296" y="356"/>
                  </a:lnTo>
                  <a:lnTo>
                    <a:pt x="310" y="358"/>
                  </a:lnTo>
                  <a:lnTo>
                    <a:pt x="324" y="360"/>
                  </a:lnTo>
                  <a:lnTo>
                    <a:pt x="332" y="364"/>
                  </a:lnTo>
                  <a:lnTo>
                    <a:pt x="340" y="370"/>
                  </a:lnTo>
                  <a:lnTo>
                    <a:pt x="350" y="378"/>
                  </a:lnTo>
                  <a:lnTo>
                    <a:pt x="362" y="390"/>
                  </a:lnTo>
                  <a:lnTo>
                    <a:pt x="362" y="390"/>
                  </a:lnTo>
                  <a:lnTo>
                    <a:pt x="362" y="392"/>
                  </a:lnTo>
                  <a:lnTo>
                    <a:pt x="364" y="398"/>
                  </a:lnTo>
                  <a:lnTo>
                    <a:pt x="370" y="406"/>
                  </a:lnTo>
                  <a:lnTo>
                    <a:pt x="380" y="416"/>
                  </a:lnTo>
                  <a:lnTo>
                    <a:pt x="380" y="416"/>
                  </a:lnTo>
                  <a:lnTo>
                    <a:pt x="418" y="444"/>
                  </a:lnTo>
                  <a:lnTo>
                    <a:pt x="440" y="460"/>
                  </a:lnTo>
                  <a:lnTo>
                    <a:pt x="440" y="460"/>
                  </a:lnTo>
                  <a:lnTo>
                    <a:pt x="452" y="460"/>
                  </a:lnTo>
                  <a:lnTo>
                    <a:pt x="462" y="456"/>
                  </a:lnTo>
                  <a:lnTo>
                    <a:pt x="466" y="454"/>
                  </a:lnTo>
                  <a:lnTo>
                    <a:pt x="468" y="450"/>
                  </a:lnTo>
                  <a:lnTo>
                    <a:pt x="468" y="450"/>
                  </a:lnTo>
                  <a:lnTo>
                    <a:pt x="476" y="442"/>
                  </a:lnTo>
                  <a:lnTo>
                    <a:pt x="484" y="430"/>
                  </a:lnTo>
                  <a:lnTo>
                    <a:pt x="490" y="420"/>
                  </a:lnTo>
                  <a:lnTo>
                    <a:pt x="492" y="416"/>
                  </a:lnTo>
                  <a:lnTo>
                    <a:pt x="492" y="412"/>
                  </a:lnTo>
                  <a:lnTo>
                    <a:pt x="492" y="412"/>
                  </a:lnTo>
                  <a:lnTo>
                    <a:pt x="488" y="408"/>
                  </a:lnTo>
                  <a:lnTo>
                    <a:pt x="484" y="404"/>
                  </a:lnTo>
                  <a:lnTo>
                    <a:pt x="460" y="394"/>
                  </a:lnTo>
                  <a:lnTo>
                    <a:pt x="460" y="394"/>
                  </a:lnTo>
                  <a:lnTo>
                    <a:pt x="440" y="386"/>
                  </a:lnTo>
                  <a:lnTo>
                    <a:pt x="422" y="378"/>
                  </a:lnTo>
                  <a:lnTo>
                    <a:pt x="414" y="372"/>
                  </a:lnTo>
                  <a:lnTo>
                    <a:pt x="406" y="366"/>
                  </a:lnTo>
                  <a:lnTo>
                    <a:pt x="400" y="358"/>
                  </a:lnTo>
                  <a:lnTo>
                    <a:pt x="394" y="350"/>
                  </a:lnTo>
                  <a:lnTo>
                    <a:pt x="394" y="350"/>
                  </a:lnTo>
                  <a:lnTo>
                    <a:pt x="380" y="320"/>
                  </a:lnTo>
                  <a:lnTo>
                    <a:pt x="372" y="308"/>
                  </a:lnTo>
                  <a:lnTo>
                    <a:pt x="366" y="302"/>
                  </a:lnTo>
                  <a:lnTo>
                    <a:pt x="360" y="298"/>
                  </a:lnTo>
                  <a:lnTo>
                    <a:pt x="360" y="298"/>
                  </a:lnTo>
                  <a:lnTo>
                    <a:pt x="352" y="294"/>
                  </a:lnTo>
                  <a:lnTo>
                    <a:pt x="344" y="292"/>
                  </a:lnTo>
                  <a:lnTo>
                    <a:pt x="332" y="290"/>
                  </a:lnTo>
                  <a:lnTo>
                    <a:pt x="324" y="290"/>
                  </a:lnTo>
                  <a:lnTo>
                    <a:pt x="318" y="288"/>
                  </a:lnTo>
                  <a:lnTo>
                    <a:pt x="314" y="286"/>
                  </a:lnTo>
                  <a:lnTo>
                    <a:pt x="308" y="280"/>
                  </a:lnTo>
                  <a:lnTo>
                    <a:pt x="308" y="280"/>
                  </a:lnTo>
                  <a:lnTo>
                    <a:pt x="302" y="268"/>
                  </a:lnTo>
                  <a:lnTo>
                    <a:pt x="298" y="260"/>
                  </a:lnTo>
                  <a:lnTo>
                    <a:pt x="292" y="252"/>
                  </a:lnTo>
                  <a:lnTo>
                    <a:pt x="284" y="246"/>
                  </a:lnTo>
                  <a:lnTo>
                    <a:pt x="284" y="246"/>
                  </a:lnTo>
                  <a:lnTo>
                    <a:pt x="274" y="238"/>
                  </a:lnTo>
                  <a:lnTo>
                    <a:pt x="266" y="230"/>
                  </a:lnTo>
                  <a:lnTo>
                    <a:pt x="258" y="222"/>
                  </a:lnTo>
                  <a:lnTo>
                    <a:pt x="258" y="222"/>
                  </a:lnTo>
                  <a:lnTo>
                    <a:pt x="254" y="220"/>
                  </a:lnTo>
                  <a:lnTo>
                    <a:pt x="250" y="222"/>
                  </a:lnTo>
                  <a:lnTo>
                    <a:pt x="244" y="226"/>
                  </a:lnTo>
                  <a:lnTo>
                    <a:pt x="244" y="226"/>
                  </a:lnTo>
                  <a:lnTo>
                    <a:pt x="238" y="230"/>
                  </a:lnTo>
                  <a:lnTo>
                    <a:pt x="230" y="234"/>
                  </a:lnTo>
                  <a:lnTo>
                    <a:pt x="226" y="234"/>
                  </a:lnTo>
                  <a:lnTo>
                    <a:pt x="222" y="232"/>
                  </a:lnTo>
                  <a:lnTo>
                    <a:pt x="216" y="226"/>
                  </a:lnTo>
                  <a:lnTo>
                    <a:pt x="212" y="218"/>
                  </a:lnTo>
                  <a:lnTo>
                    <a:pt x="212" y="218"/>
                  </a:lnTo>
                  <a:lnTo>
                    <a:pt x="206" y="208"/>
                  </a:lnTo>
                  <a:lnTo>
                    <a:pt x="204" y="198"/>
                  </a:lnTo>
                  <a:lnTo>
                    <a:pt x="198" y="174"/>
                  </a:lnTo>
                  <a:lnTo>
                    <a:pt x="192" y="148"/>
                  </a:lnTo>
                  <a:lnTo>
                    <a:pt x="188" y="124"/>
                  </a:lnTo>
                  <a:lnTo>
                    <a:pt x="188" y="124"/>
                  </a:lnTo>
                  <a:lnTo>
                    <a:pt x="180" y="100"/>
                  </a:lnTo>
                  <a:lnTo>
                    <a:pt x="170" y="74"/>
                  </a:lnTo>
                  <a:lnTo>
                    <a:pt x="160" y="52"/>
                  </a:lnTo>
                  <a:lnTo>
                    <a:pt x="150" y="34"/>
                  </a:lnTo>
                  <a:lnTo>
                    <a:pt x="150" y="34"/>
                  </a:lnTo>
                  <a:lnTo>
                    <a:pt x="132" y="10"/>
                  </a:lnTo>
                  <a:lnTo>
                    <a:pt x="124" y="0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53" name="Freeform 1917">
              <a:extLst>
                <a:ext uri="{FF2B5EF4-FFF2-40B4-BE49-F238E27FC236}">
                  <a16:creationId xmlns:a16="http://schemas.microsoft.com/office/drawing/2014/main" id="{CFB6CDDB-3FAB-BF12-D5C0-D015007E9070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2298" y="2690726"/>
              <a:ext cx="24937" cy="17603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0" y="0"/>
                </a:cxn>
                <a:cxn ang="0">
                  <a:pos x="6" y="0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2" y="8"/>
                </a:cxn>
                <a:cxn ang="0">
                  <a:pos x="4" y="10"/>
                </a:cxn>
                <a:cxn ang="0">
                  <a:pos x="4" y="10"/>
                </a:cxn>
                <a:cxn ang="0">
                  <a:pos x="10" y="14"/>
                </a:cxn>
                <a:cxn ang="0">
                  <a:pos x="16" y="20"/>
                </a:cxn>
                <a:cxn ang="0">
                  <a:pos x="22" y="22"/>
                </a:cxn>
                <a:cxn ang="0">
                  <a:pos x="24" y="22"/>
                </a:cxn>
                <a:cxn ang="0">
                  <a:pos x="26" y="20"/>
                </a:cxn>
                <a:cxn ang="0">
                  <a:pos x="26" y="20"/>
                </a:cxn>
                <a:cxn ang="0">
                  <a:pos x="30" y="18"/>
                </a:cxn>
                <a:cxn ang="0">
                  <a:pos x="30" y="16"/>
                </a:cxn>
                <a:cxn ang="0">
                  <a:pos x="30" y="14"/>
                </a:cxn>
                <a:cxn ang="0">
                  <a:pos x="24" y="10"/>
                </a:cxn>
                <a:cxn ang="0">
                  <a:pos x="10" y="0"/>
                </a:cxn>
                <a:cxn ang="0">
                  <a:pos x="10" y="0"/>
                </a:cxn>
              </a:cxnLst>
              <a:rect l="0" t="0" r="r" b="b"/>
              <a:pathLst>
                <a:path w="30" h="22">
                  <a:moveTo>
                    <a:pt x="10" y="0"/>
                  </a:moveTo>
                  <a:lnTo>
                    <a:pt x="10" y="0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2" y="8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10" y="14"/>
                  </a:lnTo>
                  <a:lnTo>
                    <a:pt x="16" y="20"/>
                  </a:lnTo>
                  <a:lnTo>
                    <a:pt x="22" y="22"/>
                  </a:lnTo>
                  <a:lnTo>
                    <a:pt x="24" y="22"/>
                  </a:lnTo>
                  <a:lnTo>
                    <a:pt x="26" y="20"/>
                  </a:lnTo>
                  <a:lnTo>
                    <a:pt x="26" y="20"/>
                  </a:lnTo>
                  <a:lnTo>
                    <a:pt x="30" y="18"/>
                  </a:lnTo>
                  <a:lnTo>
                    <a:pt x="30" y="16"/>
                  </a:lnTo>
                  <a:lnTo>
                    <a:pt x="30" y="14"/>
                  </a:lnTo>
                  <a:lnTo>
                    <a:pt x="24" y="10"/>
                  </a:lnTo>
                  <a:lnTo>
                    <a:pt x="1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54" name="Freeform 1918">
              <a:extLst>
                <a:ext uri="{FF2B5EF4-FFF2-40B4-BE49-F238E27FC236}">
                  <a16:creationId xmlns:a16="http://schemas.microsoft.com/office/drawing/2014/main" id="{76E8DB68-3561-C8A8-BFDD-57E5EF3F7791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4049" y="2879954"/>
              <a:ext cx="111483" cy="149622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82" y="0"/>
                </a:cxn>
                <a:cxn ang="0">
                  <a:pos x="88" y="2"/>
                </a:cxn>
                <a:cxn ang="0">
                  <a:pos x="106" y="8"/>
                </a:cxn>
                <a:cxn ang="0">
                  <a:pos x="114" y="14"/>
                </a:cxn>
                <a:cxn ang="0">
                  <a:pos x="122" y="20"/>
                </a:cxn>
                <a:cxn ang="0">
                  <a:pos x="128" y="28"/>
                </a:cxn>
                <a:cxn ang="0">
                  <a:pos x="130" y="38"/>
                </a:cxn>
                <a:cxn ang="0">
                  <a:pos x="130" y="38"/>
                </a:cxn>
                <a:cxn ang="0">
                  <a:pos x="130" y="54"/>
                </a:cxn>
                <a:cxn ang="0">
                  <a:pos x="128" y="64"/>
                </a:cxn>
                <a:cxn ang="0">
                  <a:pos x="122" y="70"/>
                </a:cxn>
                <a:cxn ang="0">
                  <a:pos x="114" y="78"/>
                </a:cxn>
                <a:cxn ang="0">
                  <a:pos x="114" y="78"/>
                </a:cxn>
                <a:cxn ang="0">
                  <a:pos x="106" y="86"/>
                </a:cxn>
                <a:cxn ang="0">
                  <a:pos x="102" y="92"/>
                </a:cxn>
                <a:cxn ang="0">
                  <a:pos x="100" y="96"/>
                </a:cxn>
                <a:cxn ang="0">
                  <a:pos x="100" y="100"/>
                </a:cxn>
                <a:cxn ang="0">
                  <a:pos x="106" y="110"/>
                </a:cxn>
                <a:cxn ang="0">
                  <a:pos x="106" y="110"/>
                </a:cxn>
                <a:cxn ang="0">
                  <a:pos x="126" y="150"/>
                </a:cxn>
                <a:cxn ang="0">
                  <a:pos x="126" y="150"/>
                </a:cxn>
                <a:cxn ang="0">
                  <a:pos x="120" y="154"/>
                </a:cxn>
                <a:cxn ang="0">
                  <a:pos x="112" y="160"/>
                </a:cxn>
                <a:cxn ang="0">
                  <a:pos x="102" y="166"/>
                </a:cxn>
                <a:cxn ang="0">
                  <a:pos x="102" y="166"/>
                </a:cxn>
                <a:cxn ang="0">
                  <a:pos x="92" y="168"/>
                </a:cxn>
                <a:cxn ang="0">
                  <a:pos x="82" y="170"/>
                </a:cxn>
                <a:cxn ang="0">
                  <a:pos x="62" y="172"/>
                </a:cxn>
                <a:cxn ang="0">
                  <a:pos x="62" y="172"/>
                </a:cxn>
                <a:cxn ang="0">
                  <a:pos x="50" y="174"/>
                </a:cxn>
                <a:cxn ang="0">
                  <a:pos x="34" y="176"/>
                </a:cxn>
                <a:cxn ang="0">
                  <a:pos x="18" y="176"/>
                </a:cxn>
                <a:cxn ang="0">
                  <a:pos x="14" y="174"/>
                </a:cxn>
                <a:cxn ang="0">
                  <a:pos x="10" y="170"/>
                </a:cxn>
                <a:cxn ang="0">
                  <a:pos x="10" y="170"/>
                </a:cxn>
                <a:cxn ang="0">
                  <a:pos x="6" y="158"/>
                </a:cxn>
                <a:cxn ang="0">
                  <a:pos x="2" y="140"/>
                </a:cxn>
                <a:cxn ang="0">
                  <a:pos x="0" y="122"/>
                </a:cxn>
                <a:cxn ang="0">
                  <a:pos x="0" y="114"/>
                </a:cxn>
                <a:cxn ang="0">
                  <a:pos x="2" y="106"/>
                </a:cxn>
                <a:cxn ang="0">
                  <a:pos x="2" y="106"/>
                </a:cxn>
                <a:cxn ang="0">
                  <a:pos x="10" y="90"/>
                </a:cxn>
                <a:cxn ang="0">
                  <a:pos x="20" y="70"/>
                </a:cxn>
                <a:cxn ang="0">
                  <a:pos x="30" y="48"/>
                </a:cxn>
                <a:cxn ang="0">
                  <a:pos x="30" y="48"/>
                </a:cxn>
                <a:cxn ang="0">
                  <a:pos x="42" y="46"/>
                </a:cxn>
                <a:cxn ang="0">
                  <a:pos x="50" y="44"/>
                </a:cxn>
                <a:cxn ang="0">
                  <a:pos x="58" y="38"/>
                </a:cxn>
                <a:cxn ang="0">
                  <a:pos x="58" y="38"/>
                </a:cxn>
                <a:cxn ang="0">
                  <a:pos x="66" y="30"/>
                </a:cxn>
                <a:cxn ang="0">
                  <a:pos x="74" y="20"/>
                </a:cxn>
                <a:cxn ang="0">
                  <a:pos x="78" y="10"/>
                </a:cxn>
                <a:cxn ang="0">
                  <a:pos x="82" y="0"/>
                </a:cxn>
                <a:cxn ang="0">
                  <a:pos x="82" y="0"/>
                </a:cxn>
              </a:cxnLst>
              <a:rect l="0" t="0" r="r" b="b"/>
              <a:pathLst>
                <a:path w="130" h="176">
                  <a:moveTo>
                    <a:pt x="82" y="0"/>
                  </a:moveTo>
                  <a:lnTo>
                    <a:pt x="82" y="0"/>
                  </a:lnTo>
                  <a:lnTo>
                    <a:pt x="88" y="2"/>
                  </a:lnTo>
                  <a:lnTo>
                    <a:pt x="106" y="8"/>
                  </a:lnTo>
                  <a:lnTo>
                    <a:pt x="114" y="14"/>
                  </a:lnTo>
                  <a:lnTo>
                    <a:pt x="122" y="20"/>
                  </a:lnTo>
                  <a:lnTo>
                    <a:pt x="128" y="28"/>
                  </a:lnTo>
                  <a:lnTo>
                    <a:pt x="130" y="38"/>
                  </a:lnTo>
                  <a:lnTo>
                    <a:pt x="130" y="38"/>
                  </a:lnTo>
                  <a:lnTo>
                    <a:pt x="130" y="54"/>
                  </a:lnTo>
                  <a:lnTo>
                    <a:pt x="128" y="64"/>
                  </a:lnTo>
                  <a:lnTo>
                    <a:pt x="122" y="70"/>
                  </a:lnTo>
                  <a:lnTo>
                    <a:pt x="114" y="78"/>
                  </a:lnTo>
                  <a:lnTo>
                    <a:pt x="114" y="78"/>
                  </a:lnTo>
                  <a:lnTo>
                    <a:pt x="106" y="86"/>
                  </a:lnTo>
                  <a:lnTo>
                    <a:pt x="102" y="92"/>
                  </a:lnTo>
                  <a:lnTo>
                    <a:pt x="100" y="96"/>
                  </a:lnTo>
                  <a:lnTo>
                    <a:pt x="100" y="100"/>
                  </a:lnTo>
                  <a:lnTo>
                    <a:pt x="106" y="110"/>
                  </a:lnTo>
                  <a:lnTo>
                    <a:pt x="106" y="110"/>
                  </a:lnTo>
                  <a:lnTo>
                    <a:pt x="126" y="150"/>
                  </a:lnTo>
                  <a:lnTo>
                    <a:pt x="126" y="150"/>
                  </a:lnTo>
                  <a:lnTo>
                    <a:pt x="120" y="154"/>
                  </a:lnTo>
                  <a:lnTo>
                    <a:pt x="112" y="160"/>
                  </a:lnTo>
                  <a:lnTo>
                    <a:pt x="102" y="166"/>
                  </a:lnTo>
                  <a:lnTo>
                    <a:pt x="102" y="166"/>
                  </a:lnTo>
                  <a:lnTo>
                    <a:pt x="92" y="168"/>
                  </a:lnTo>
                  <a:lnTo>
                    <a:pt x="82" y="170"/>
                  </a:lnTo>
                  <a:lnTo>
                    <a:pt x="62" y="172"/>
                  </a:lnTo>
                  <a:lnTo>
                    <a:pt x="62" y="172"/>
                  </a:lnTo>
                  <a:lnTo>
                    <a:pt x="50" y="174"/>
                  </a:lnTo>
                  <a:lnTo>
                    <a:pt x="34" y="176"/>
                  </a:lnTo>
                  <a:lnTo>
                    <a:pt x="18" y="176"/>
                  </a:lnTo>
                  <a:lnTo>
                    <a:pt x="14" y="174"/>
                  </a:lnTo>
                  <a:lnTo>
                    <a:pt x="10" y="170"/>
                  </a:lnTo>
                  <a:lnTo>
                    <a:pt x="10" y="170"/>
                  </a:lnTo>
                  <a:lnTo>
                    <a:pt x="6" y="158"/>
                  </a:lnTo>
                  <a:lnTo>
                    <a:pt x="2" y="140"/>
                  </a:lnTo>
                  <a:lnTo>
                    <a:pt x="0" y="122"/>
                  </a:lnTo>
                  <a:lnTo>
                    <a:pt x="0" y="114"/>
                  </a:lnTo>
                  <a:lnTo>
                    <a:pt x="2" y="106"/>
                  </a:lnTo>
                  <a:lnTo>
                    <a:pt x="2" y="106"/>
                  </a:lnTo>
                  <a:lnTo>
                    <a:pt x="10" y="90"/>
                  </a:lnTo>
                  <a:lnTo>
                    <a:pt x="20" y="70"/>
                  </a:lnTo>
                  <a:lnTo>
                    <a:pt x="30" y="48"/>
                  </a:lnTo>
                  <a:lnTo>
                    <a:pt x="30" y="48"/>
                  </a:lnTo>
                  <a:lnTo>
                    <a:pt x="42" y="46"/>
                  </a:lnTo>
                  <a:lnTo>
                    <a:pt x="50" y="44"/>
                  </a:lnTo>
                  <a:lnTo>
                    <a:pt x="58" y="38"/>
                  </a:lnTo>
                  <a:lnTo>
                    <a:pt x="58" y="38"/>
                  </a:lnTo>
                  <a:lnTo>
                    <a:pt x="66" y="30"/>
                  </a:lnTo>
                  <a:lnTo>
                    <a:pt x="74" y="20"/>
                  </a:lnTo>
                  <a:lnTo>
                    <a:pt x="78" y="10"/>
                  </a:lnTo>
                  <a:lnTo>
                    <a:pt x="82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55" name="Freeform 1919">
              <a:extLst>
                <a:ext uri="{FF2B5EF4-FFF2-40B4-BE49-F238E27FC236}">
                  <a16:creationId xmlns:a16="http://schemas.microsoft.com/office/drawing/2014/main" id="{E3C47BD3-34D7-A2B2-A012-146ACA6AC201}"/>
                </a:ext>
              </a:extLst>
            </p:cNvPr>
            <p:cNvSpPr>
              <a:spLocks/>
            </p:cNvSpPr>
            <p:nvPr/>
          </p:nvSpPr>
          <p:spPr bwMode="auto">
            <a:xfrm>
              <a:off x="7815927" y="4635821"/>
              <a:ext cx="526613" cy="963744"/>
            </a:xfrm>
            <a:custGeom>
              <a:avLst/>
              <a:gdLst/>
              <a:ahLst/>
              <a:cxnLst>
                <a:cxn ang="0">
                  <a:pos x="492" y="10"/>
                </a:cxn>
                <a:cxn ang="0">
                  <a:pos x="476" y="40"/>
                </a:cxn>
                <a:cxn ang="0">
                  <a:pos x="476" y="98"/>
                </a:cxn>
                <a:cxn ang="0">
                  <a:pos x="464" y="124"/>
                </a:cxn>
                <a:cxn ang="0">
                  <a:pos x="440" y="124"/>
                </a:cxn>
                <a:cxn ang="0">
                  <a:pos x="418" y="120"/>
                </a:cxn>
                <a:cxn ang="0">
                  <a:pos x="414" y="160"/>
                </a:cxn>
                <a:cxn ang="0">
                  <a:pos x="400" y="206"/>
                </a:cxn>
                <a:cxn ang="0">
                  <a:pos x="388" y="202"/>
                </a:cxn>
                <a:cxn ang="0">
                  <a:pos x="374" y="186"/>
                </a:cxn>
                <a:cxn ang="0">
                  <a:pos x="362" y="232"/>
                </a:cxn>
                <a:cxn ang="0">
                  <a:pos x="336" y="256"/>
                </a:cxn>
                <a:cxn ang="0">
                  <a:pos x="330" y="274"/>
                </a:cxn>
                <a:cxn ang="0">
                  <a:pos x="284" y="278"/>
                </a:cxn>
                <a:cxn ang="0">
                  <a:pos x="214" y="288"/>
                </a:cxn>
                <a:cxn ang="0">
                  <a:pos x="158" y="326"/>
                </a:cxn>
                <a:cxn ang="0">
                  <a:pos x="138" y="344"/>
                </a:cxn>
                <a:cxn ang="0">
                  <a:pos x="116" y="380"/>
                </a:cxn>
                <a:cxn ang="0">
                  <a:pos x="92" y="456"/>
                </a:cxn>
                <a:cxn ang="0">
                  <a:pos x="84" y="516"/>
                </a:cxn>
                <a:cxn ang="0">
                  <a:pos x="112" y="632"/>
                </a:cxn>
                <a:cxn ang="0">
                  <a:pos x="112" y="674"/>
                </a:cxn>
                <a:cxn ang="0">
                  <a:pos x="82" y="700"/>
                </a:cxn>
                <a:cxn ang="0">
                  <a:pos x="16" y="766"/>
                </a:cxn>
                <a:cxn ang="0">
                  <a:pos x="0" y="842"/>
                </a:cxn>
                <a:cxn ang="0">
                  <a:pos x="10" y="954"/>
                </a:cxn>
                <a:cxn ang="0">
                  <a:pos x="26" y="1004"/>
                </a:cxn>
                <a:cxn ang="0">
                  <a:pos x="50" y="1034"/>
                </a:cxn>
                <a:cxn ang="0">
                  <a:pos x="46" y="1052"/>
                </a:cxn>
                <a:cxn ang="0">
                  <a:pos x="54" y="1096"/>
                </a:cxn>
                <a:cxn ang="0">
                  <a:pos x="92" y="1124"/>
                </a:cxn>
                <a:cxn ang="0">
                  <a:pos x="140" y="1128"/>
                </a:cxn>
                <a:cxn ang="0">
                  <a:pos x="180" y="1120"/>
                </a:cxn>
                <a:cxn ang="0">
                  <a:pos x="238" y="1114"/>
                </a:cxn>
                <a:cxn ang="0">
                  <a:pos x="264" y="1080"/>
                </a:cxn>
                <a:cxn ang="0">
                  <a:pos x="318" y="956"/>
                </a:cxn>
                <a:cxn ang="0">
                  <a:pos x="336" y="894"/>
                </a:cxn>
                <a:cxn ang="0">
                  <a:pos x="432" y="712"/>
                </a:cxn>
                <a:cxn ang="0">
                  <a:pos x="510" y="518"/>
                </a:cxn>
                <a:cxn ang="0">
                  <a:pos x="520" y="460"/>
                </a:cxn>
                <a:cxn ang="0">
                  <a:pos x="508" y="424"/>
                </a:cxn>
                <a:cxn ang="0">
                  <a:pos x="514" y="396"/>
                </a:cxn>
                <a:cxn ang="0">
                  <a:pos x="556" y="348"/>
                </a:cxn>
                <a:cxn ang="0">
                  <a:pos x="612" y="316"/>
                </a:cxn>
                <a:cxn ang="0">
                  <a:pos x="618" y="306"/>
                </a:cxn>
                <a:cxn ang="0">
                  <a:pos x="606" y="240"/>
                </a:cxn>
                <a:cxn ang="0">
                  <a:pos x="602" y="170"/>
                </a:cxn>
                <a:cxn ang="0">
                  <a:pos x="580" y="100"/>
                </a:cxn>
                <a:cxn ang="0">
                  <a:pos x="550" y="26"/>
                </a:cxn>
                <a:cxn ang="0">
                  <a:pos x="528" y="0"/>
                </a:cxn>
                <a:cxn ang="0">
                  <a:pos x="508" y="4"/>
                </a:cxn>
              </a:cxnLst>
              <a:rect l="0" t="0" r="r" b="b"/>
              <a:pathLst>
                <a:path w="618" h="1130">
                  <a:moveTo>
                    <a:pt x="508" y="4"/>
                  </a:moveTo>
                  <a:lnTo>
                    <a:pt x="508" y="4"/>
                  </a:lnTo>
                  <a:lnTo>
                    <a:pt x="504" y="6"/>
                  </a:lnTo>
                  <a:lnTo>
                    <a:pt x="492" y="10"/>
                  </a:lnTo>
                  <a:lnTo>
                    <a:pt x="486" y="14"/>
                  </a:lnTo>
                  <a:lnTo>
                    <a:pt x="482" y="20"/>
                  </a:lnTo>
                  <a:lnTo>
                    <a:pt x="478" y="30"/>
                  </a:lnTo>
                  <a:lnTo>
                    <a:pt x="476" y="40"/>
                  </a:lnTo>
                  <a:lnTo>
                    <a:pt x="476" y="40"/>
                  </a:lnTo>
                  <a:lnTo>
                    <a:pt x="476" y="64"/>
                  </a:lnTo>
                  <a:lnTo>
                    <a:pt x="478" y="88"/>
                  </a:lnTo>
                  <a:lnTo>
                    <a:pt x="476" y="98"/>
                  </a:lnTo>
                  <a:lnTo>
                    <a:pt x="474" y="108"/>
                  </a:lnTo>
                  <a:lnTo>
                    <a:pt x="470" y="118"/>
                  </a:lnTo>
                  <a:lnTo>
                    <a:pt x="464" y="124"/>
                  </a:lnTo>
                  <a:lnTo>
                    <a:pt x="464" y="124"/>
                  </a:lnTo>
                  <a:lnTo>
                    <a:pt x="460" y="126"/>
                  </a:lnTo>
                  <a:lnTo>
                    <a:pt x="456" y="128"/>
                  </a:lnTo>
                  <a:lnTo>
                    <a:pt x="448" y="126"/>
                  </a:lnTo>
                  <a:lnTo>
                    <a:pt x="440" y="124"/>
                  </a:lnTo>
                  <a:lnTo>
                    <a:pt x="432" y="120"/>
                  </a:lnTo>
                  <a:lnTo>
                    <a:pt x="426" y="118"/>
                  </a:lnTo>
                  <a:lnTo>
                    <a:pt x="420" y="118"/>
                  </a:lnTo>
                  <a:lnTo>
                    <a:pt x="418" y="120"/>
                  </a:lnTo>
                  <a:lnTo>
                    <a:pt x="418" y="122"/>
                  </a:lnTo>
                  <a:lnTo>
                    <a:pt x="416" y="132"/>
                  </a:lnTo>
                  <a:lnTo>
                    <a:pt x="416" y="132"/>
                  </a:lnTo>
                  <a:lnTo>
                    <a:pt x="414" y="160"/>
                  </a:lnTo>
                  <a:lnTo>
                    <a:pt x="410" y="184"/>
                  </a:lnTo>
                  <a:lnTo>
                    <a:pt x="408" y="194"/>
                  </a:lnTo>
                  <a:lnTo>
                    <a:pt x="404" y="202"/>
                  </a:lnTo>
                  <a:lnTo>
                    <a:pt x="400" y="206"/>
                  </a:lnTo>
                  <a:lnTo>
                    <a:pt x="396" y="208"/>
                  </a:lnTo>
                  <a:lnTo>
                    <a:pt x="396" y="208"/>
                  </a:lnTo>
                  <a:lnTo>
                    <a:pt x="392" y="206"/>
                  </a:lnTo>
                  <a:lnTo>
                    <a:pt x="388" y="202"/>
                  </a:lnTo>
                  <a:lnTo>
                    <a:pt x="382" y="192"/>
                  </a:lnTo>
                  <a:lnTo>
                    <a:pt x="380" y="188"/>
                  </a:lnTo>
                  <a:lnTo>
                    <a:pt x="378" y="186"/>
                  </a:lnTo>
                  <a:lnTo>
                    <a:pt x="374" y="186"/>
                  </a:lnTo>
                  <a:lnTo>
                    <a:pt x="372" y="192"/>
                  </a:lnTo>
                  <a:lnTo>
                    <a:pt x="372" y="192"/>
                  </a:lnTo>
                  <a:lnTo>
                    <a:pt x="366" y="210"/>
                  </a:lnTo>
                  <a:lnTo>
                    <a:pt x="362" y="232"/>
                  </a:lnTo>
                  <a:lnTo>
                    <a:pt x="356" y="256"/>
                  </a:lnTo>
                  <a:lnTo>
                    <a:pt x="336" y="252"/>
                  </a:lnTo>
                  <a:lnTo>
                    <a:pt x="336" y="252"/>
                  </a:lnTo>
                  <a:lnTo>
                    <a:pt x="336" y="256"/>
                  </a:lnTo>
                  <a:lnTo>
                    <a:pt x="338" y="262"/>
                  </a:lnTo>
                  <a:lnTo>
                    <a:pt x="336" y="266"/>
                  </a:lnTo>
                  <a:lnTo>
                    <a:pt x="334" y="270"/>
                  </a:lnTo>
                  <a:lnTo>
                    <a:pt x="330" y="274"/>
                  </a:lnTo>
                  <a:lnTo>
                    <a:pt x="324" y="276"/>
                  </a:lnTo>
                  <a:lnTo>
                    <a:pt x="324" y="276"/>
                  </a:lnTo>
                  <a:lnTo>
                    <a:pt x="306" y="278"/>
                  </a:lnTo>
                  <a:lnTo>
                    <a:pt x="284" y="278"/>
                  </a:lnTo>
                  <a:lnTo>
                    <a:pt x="258" y="280"/>
                  </a:lnTo>
                  <a:lnTo>
                    <a:pt x="228" y="284"/>
                  </a:lnTo>
                  <a:lnTo>
                    <a:pt x="228" y="284"/>
                  </a:lnTo>
                  <a:lnTo>
                    <a:pt x="214" y="288"/>
                  </a:lnTo>
                  <a:lnTo>
                    <a:pt x="200" y="294"/>
                  </a:lnTo>
                  <a:lnTo>
                    <a:pt x="186" y="302"/>
                  </a:lnTo>
                  <a:lnTo>
                    <a:pt x="176" y="310"/>
                  </a:lnTo>
                  <a:lnTo>
                    <a:pt x="158" y="326"/>
                  </a:lnTo>
                  <a:lnTo>
                    <a:pt x="152" y="332"/>
                  </a:lnTo>
                  <a:lnTo>
                    <a:pt x="152" y="332"/>
                  </a:lnTo>
                  <a:lnTo>
                    <a:pt x="148" y="334"/>
                  </a:lnTo>
                  <a:lnTo>
                    <a:pt x="138" y="344"/>
                  </a:lnTo>
                  <a:lnTo>
                    <a:pt x="130" y="350"/>
                  </a:lnTo>
                  <a:lnTo>
                    <a:pt x="126" y="358"/>
                  </a:lnTo>
                  <a:lnTo>
                    <a:pt x="120" y="368"/>
                  </a:lnTo>
                  <a:lnTo>
                    <a:pt x="116" y="380"/>
                  </a:lnTo>
                  <a:lnTo>
                    <a:pt x="116" y="380"/>
                  </a:lnTo>
                  <a:lnTo>
                    <a:pt x="108" y="406"/>
                  </a:lnTo>
                  <a:lnTo>
                    <a:pt x="98" y="438"/>
                  </a:lnTo>
                  <a:lnTo>
                    <a:pt x="92" y="456"/>
                  </a:lnTo>
                  <a:lnTo>
                    <a:pt x="88" y="474"/>
                  </a:lnTo>
                  <a:lnTo>
                    <a:pt x="86" y="494"/>
                  </a:lnTo>
                  <a:lnTo>
                    <a:pt x="84" y="516"/>
                  </a:lnTo>
                  <a:lnTo>
                    <a:pt x="84" y="516"/>
                  </a:lnTo>
                  <a:lnTo>
                    <a:pt x="86" y="540"/>
                  </a:lnTo>
                  <a:lnTo>
                    <a:pt x="92" y="562"/>
                  </a:lnTo>
                  <a:lnTo>
                    <a:pt x="106" y="610"/>
                  </a:lnTo>
                  <a:lnTo>
                    <a:pt x="112" y="632"/>
                  </a:lnTo>
                  <a:lnTo>
                    <a:pt x="116" y="650"/>
                  </a:lnTo>
                  <a:lnTo>
                    <a:pt x="116" y="660"/>
                  </a:lnTo>
                  <a:lnTo>
                    <a:pt x="116" y="668"/>
                  </a:lnTo>
                  <a:lnTo>
                    <a:pt x="112" y="674"/>
                  </a:lnTo>
                  <a:lnTo>
                    <a:pt x="108" y="680"/>
                  </a:lnTo>
                  <a:lnTo>
                    <a:pt x="108" y="680"/>
                  </a:lnTo>
                  <a:lnTo>
                    <a:pt x="96" y="690"/>
                  </a:lnTo>
                  <a:lnTo>
                    <a:pt x="82" y="700"/>
                  </a:lnTo>
                  <a:lnTo>
                    <a:pt x="54" y="720"/>
                  </a:lnTo>
                  <a:lnTo>
                    <a:pt x="40" y="734"/>
                  </a:lnTo>
                  <a:lnTo>
                    <a:pt x="26" y="748"/>
                  </a:lnTo>
                  <a:lnTo>
                    <a:pt x="16" y="766"/>
                  </a:lnTo>
                  <a:lnTo>
                    <a:pt x="8" y="788"/>
                  </a:lnTo>
                  <a:lnTo>
                    <a:pt x="8" y="788"/>
                  </a:lnTo>
                  <a:lnTo>
                    <a:pt x="4" y="814"/>
                  </a:lnTo>
                  <a:lnTo>
                    <a:pt x="0" y="842"/>
                  </a:lnTo>
                  <a:lnTo>
                    <a:pt x="0" y="872"/>
                  </a:lnTo>
                  <a:lnTo>
                    <a:pt x="2" y="900"/>
                  </a:lnTo>
                  <a:lnTo>
                    <a:pt x="4" y="928"/>
                  </a:lnTo>
                  <a:lnTo>
                    <a:pt x="10" y="954"/>
                  </a:lnTo>
                  <a:lnTo>
                    <a:pt x="14" y="976"/>
                  </a:lnTo>
                  <a:lnTo>
                    <a:pt x="20" y="992"/>
                  </a:lnTo>
                  <a:lnTo>
                    <a:pt x="20" y="992"/>
                  </a:lnTo>
                  <a:lnTo>
                    <a:pt x="26" y="1004"/>
                  </a:lnTo>
                  <a:lnTo>
                    <a:pt x="32" y="1014"/>
                  </a:lnTo>
                  <a:lnTo>
                    <a:pt x="44" y="1026"/>
                  </a:lnTo>
                  <a:lnTo>
                    <a:pt x="46" y="1030"/>
                  </a:lnTo>
                  <a:lnTo>
                    <a:pt x="50" y="1034"/>
                  </a:lnTo>
                  <a:lnTo>
                    <a:pt x="50" y="1038"/>
                  </a:lnTo>
                  <a:lnTo>
                    <a:pt x="48" y="1044"/>
                  </a:lnTo>
                  <a:lnTo>
                    <a:pt x="48" y="1044"/>
                  </a:lnTo>
                  <a:lnTo>
                    <a:pt x="46" y="1052"/>
                  </a:lnTo>
                  <a:lnTo>
                    <a:pt x="44" y="1060"/>
                  </a:lnTo>
                  <a:lnTo>
                    <a:pt x="46" y="1072"/>
                  </a:lnTo>
                  <a:lnTo>
                    <a:pt x="50" y="1084"/>
                  </a:lnTo>
                  <a:lnTo>
                    <a:pt x="54" y="1096"/>
                  </a:lnTo>
                  <a:lnTo>
                    <a:pt x="64" y="1106"/>
                  </a:lnTo>
                  <a:lnTo>
                    <a:pt x="76" y="1116"/>
                  </a:lnTo>
                  <a:lnTo>
                    <a:pt x="92" y="1124"/>
                  </a:lnTo>
                  <a:lnTo>
                    <a:pt x="92" y="1124"/>
                  </a:lnTo>
                  <a:lnTo>
                    <a:pt x="108" y="1128"/>
                  </a:lnTo>
                  <a:lnTo>
                    <a:pt x="120" y="1130"/>
                  </a:lnTo>
                  <a:lnTo>
                    <a:pt x="130" y="1130"/>
                  </a:lnTo>
                  <a:lnTo>
                    <a:pt x="140" y="1128"/>
                  </a:lnTo>
                  <a:lnTo>
                    <a:pt x="156" y="1122"/>
                  </a:lnTo>
                  <a:lnTo>
                    <a:pt x="166" y="1120"/>
                  </a:lnTo>
                  <a:lnTo>
                    <a:pt x="180" y="1120"/>
                  </a:lnTo>
                  <a:lnTo>
                    <a:pt x="180" y="1120"/>
                  </a:lnTo>
                  <a:lnTo>
                    <a:pt x="206" y="1120"/>
                  </a:lnTo>
                  <a:lnTo>
                    <a:pt x="218" y="1120"/>
                  </a:lnTo>
                  <a:lnTo>
                    <a:pt x="228" y="1118"/>
                  </a:lnTo>
                  <a:lnTo>
                    <a:pt x="238" y="1114"/>
                  </a:lnTo>
                  <a:lnTo>
                    <a:pt x="246" y="1106"/>
                  </a:lnTo>
                  <a:lnTo>
                    <a:pt x="256" y="1096"/>
                  </a:lnTo>
                  <a:lnTo>
                    <a:pt x="264" y="1080"/>
                  </a:lnTo>
                  <a:lnTo>
                    <a:pt x="264" y="1080"/>
                  </a:lnTo>
                  <a:lnTo>
                    <a:pt x="282" y="1044"/>
                  </a:lnTo>
                  <a:lnTo>
                    <a:pt x="300" y="1006"/>
                  </a:lnTo>
                  <a:lnTo>
                    <a:pt x="312" y="972"/>
                  </a:lnTo>
                  <a:lnTo>
                    <a:pt x="318" y="956"/>
                  </a:lnTo>
                  <a:lnTo>
                    <a:pt x="320" y="940"/>
                  </a:lnTo>
                  <a:lnTo>
                    <a:pt x="320" y="940"/>
                  </a:lnTo>
                  <a:lnTo>
                    <a:pt x="324" y="920"/>
                  </a:lnTo>
                  <a:lnTo>
                    <a:pt x="336" y="894"/>
                  </a:lnTo>
                  <a:lnTo>
                    <a:pt x="350" y="864"/>
                  </a:lnTo>
                  <a:lnTo>
                    <a:pt x="368" y="830"/>
                  </a:lnTo>
                  <a:lnTo>
                    <a:pt x="404" y="764"/>
                  </a:lnTo>
                  <a:lnTo>
                    <a:pt x="432" y="712"/>
                  </a:lnTo>
                  <a:lnTo>
                    <a:pt x="432" y="712"/>
                  </a:lnTo>
                  <a:lnTo>
                    <a:pt x="456" y="658"/>
                  </a:lnTo>
                  <a:lnTo>
                    <a:pt x="486" y="586"/>
                  </a:lnTo>
                  <a:lnTo>
                    <a:pt x="510" y="518"/>
                  </a:lnTo>
                  <a:lnTo>
                    <a:pt x="518" y="490"/>
                  </a:lnTo>
                  <a:lnTo>
                    <a:pt x="520" y="472"/>
                  </a:lnTo>
                  <a:lnTo>
                    <a:pt x="520" y="472"/>
                  </a:lnTo>
                  <a:lnTo>
                    <a:pt x="520" y="460"/>
                  </a:lnTo>
                  <a:lnTo>
                    <a:pt x="518" y="452"/>
                  </a:lnTo>
                  <a:lnTo>
                    <a:pt x="512" y="440"/>
                  </a:lnTo>
                  <a:lnTo>
                    <a:pt x="508" y="430"/>
                  </a:lnTo>
                  <a:lnTo>
                    <a:pt x="508" y="424"/>
                  </a:lnTo>
                  <a:lnTo>
                    <a:pt x="508" y="416"/>
                  </a:lnTo>
                  <a:lnTo>
                    <a:pt x="508" y="416"/>
                  </a:lnTo>
                  <a:lnTo>
                    <a:pt x="510" y="406"/>
                  </a:lnTo>
                  <a:lnTo>
                    <a:pt x="514" y="396"/>
                  </a:lnTo>
                  <a:lnTo>
                    <a:pt x="526" y="378"/>
                  </a:lnTo>
                  <a:lnTo>
                    <a:pt x="540" y="360"/>
                  </a:lnTo>
                  <a:lnTo>
                    <a:pt x="556" y="348"/>
                  </a:lnTo>
                  <a:lnTo>
                    <a:pt x="556" y="348"/>
                  </a:lnTo>
                  <a:lnTo>
                    <a:pt x="586" y="328"/>
                  </a:lnTo>
                  <a:lnTo>
                    <a:pt x="600" y="320"/>
                  </a:lnTo>
                  <a:lnTo>
                    <a:pt x="606" y="316"/>
                  </a:lnTo>
                  <a:lnTo>
                    <a:pt x="612" y="316"/>
                  </a:lnTo>
                  <a:lnTo>
                    <a:pt x="612" y="316"/>
                  </a:lnTo>
                  <a:lnTo>
                    <a:pt x="614" y="316"/>
                  </a:lnTo>
                  <a:lnTo>
                    <a:pt x="616" y="314"/>
                  </a:lnTo>
                  <a:lnTo>
                    <a:pt x="618" y="306"/>
                  </a:lnTo>
                  <a:lnTo>
                    <a:pt x="616" y="296"/>
                  </a:lnTo>
                  <a:lnTo>
                    <a:pt x="614" y="282"/>
                  </a:lnTo>
                  <a:lnTo>
                    <a:pt x="608" y="254"/>
                  </a:lnTo>
                  <a:lnTo>
                    <a:pt x="606" y="240"/>
                  </a:lnTo>
                  <a:lnTo>
                    <a:pt x="604" y="228"/>
                  </a:lnTo>
                  <a:lnTo>
                    <a:pt x="604" y="228"/>
                  </a:lnTo>
                  <a:lnTo>
                    <a:pt x="604" y="202"/>
                  </a:lnTo>
                  <a:lnTo>
                    <a:pt x="602" y="170"/>
                  </a:lnTo>
                  <a:lnTo>
                    <a:pt x="600" y="152"/>
                  </a:lnTo>
                  <a:lnTo>
                    <a:pt x="596" y="134"/>
                  </a:lnTo>
                  <a:lnTo>
                    <a:pt x="590" y="116"/>
                  </a:lnTo>
                  <a:lnTo>
                    <a:pt x="580" y="100"/>
                  </a:lnTo>
                  <a:lnTo>
                    <a:pt x="580" y="100"/>
                  </a:lnTo>
                  <a:lnTo>
                    <a:pt x="570" y="82"/>
                  </a:lnTo>
                  <a:lnTo>
                    <a:pt x="564" y="64"/>
                  </a:lnTo>
                  <a:lnTo>
                    <a:pt x="550" y="26"/>
                  </a:lnTo>
                  <a:lnTo>
                    <a:pt x="542" y="12"/>
                  </a:lnTo>
                  <a:lnTo>
                    <a:pt x="538" y="6"/>
                  </a:lnTo>
                  <a:lnTo>
                    <a:pt x="534" y="2"/>
                  </a:lnTo>
                  <a:lnTo>
                    <a:pt x="528" y="0"/>
                  </a:lnTo>
                  <a:lnTo>
                    <a:pt x="522" y="0"/>
                  </a:lnTo>
                  <a:lnTo>
                    <a:pt x="516" y="0"/>
                  </a:lnTo>
                  <a:lnTo>
                    <a:pt x="508" y="4"/>
                  </a:lnTo>
                  <a:lnTo>
                    <a:pt x="508" y="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noFill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56" name="Freeform 1924">
              <a:extLst>
                <a:ext uri="{FF2B5EF4-FFF2-40B4-BE49-F238E27FC236}">
                  <a16:creationId xmlns:a16="http://schemas.microsoft.com/office/drawing/2014/main" id="{D5224B1B-5134-1A55-3FCB-CC9DBE97FA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4919" y="1788590"/>
              <a:ext cx="19070" cy="1320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16"/>
                </a:cxn>
                <a:cxn ang="0">
                  <a:pos x="8" y="16"/>
                </a:cxn>
                <a:cxn ang="0">
                  <a:pos x="12" y="12"/>
                </a:cxn>
                <a:cxn ang="0">
                  <a:pos x="20" y="6"/>
                </a:cxn>
                <a:cxn ang="0">
                  <a:pos x="22" y="4"/>
                </a:cxn>
                <a:cxn ang="0">
                  <a:pos x="20" y="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" h="16">
                  <a:moveTo>
                    <a:pt x="0" y="0"/>
                  </a:moveTo>
                  <a:lnTo>
                    <a:pt x="8" y="16"/>
                  </a:lnTo>
                  <a:lnTo>
                    <a:pt x="8" y="16"/>
                  </a:lnTo>
                  <a:lnTo>
                    <a:pt x="12" y="12"/>
                  </a:lnTo>
                  <a:lnTo>
                    <a:pt x="20" y="6"/>
                  </a:lnTo>
                  <a:lnTo>
                    <a:pt x="22" y="4"/>
                  </a:lnTo>
                  <a:lnTo>
                    <a:pt x="20" y="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57" name="Freeform 1925">
              <a:extLst>
                <a:ext uri="{FF2B5EF4-FFF2-40B4-BE49-F238E27FC236}">
                  <a16:creationId xmlns:a16="http://schemas.microsoft.com/office/drawing/2014/main" id="{6563F145-1BBE-703B-27FC-58A2CD78AA85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9621" y="1809127"/>
              <a:ext cx="30805" cy="36673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2" y="30"/>
                </a:cxn>
                <a:cxn ang="0">
                  <a:pos x="10" y="38"/>
                </a:cxn>
                <a:cxn ang="0">
                  <a:pos x="12" y="42"/>
                </a:cxn>
                <a:cxn ang="0">
                  <a:pos x="16" y="44"/>
                </a:cxn>
                <a:cxn ang="0">
                  <a:pos x="20" y="42"/>
                </a:cxn>
                <a:cxn ang="0">
                  <a:pos x="24" y="36"/>
                </a:cxn>
                <a:cxn ang="0">
                  <a:pos x="24" y="36"/>
                </a:cxn>
                <a:cxn ang="0">
                  <a:pos x="30" y="20"/>
                </a:cxn>
                <a:cxn ang="0">
                  <a:pos x="36" y="8"/>
                </a:cxn>
                <a:cxn ang="0">
                  <a:pos x="36" y="4"/>
                </a:cxn>
                <a:cxn ang="0">
                  <a:pos x="34" y="0"/>
                </a:cxn>
                <a:cxn ang="0">
                  <a:pos x="28" y="0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36" h="44">
                  <a:moveTo>
                    <a:pt x="20" y="0"/>
                  </a:moveTo>
                  <a:lnTo>
                    <a:pt x="0" y="24"/>
                  </a:lnTo>
                  <a:lnTo>
                    <a:pt x="0" y="24"/>
                  </a:lnTo>
                  <a:lnTo>
                    <a:pt x="2" y="30"/>
                  </a:lnTo>
                  <a:lnTo>
                    <a:pt x="10" y="38"/>
                  </a:lnTo>
                  <a:lnTo>
                    <a:pt x="12" y="42"/>
                  </a:lnTo>
                  <a:lnTo>
                    <a:pt x="16" y="44"/>
                  </a:lnTo>
                  <a:lnTo>
                    <a:pt x="20" y="42"/>
                  </a:lnTo>
                  <a:lnTo>
                    <a:pt x="24" y="36"/>
                  </a:lnTo>
                  <a:lnTo>
                    <a:pt x="24" y="36"/>
                  </a:lnTo>
                  <a:lnTo>
                    <a:pt x="30" y="20"/>
                  </a:lnTo>
                  <a:lnTo>
                    <a:pt x="36" y="8"/>
                  </a:lnTo>
                  <a:lnTo>
                    <a:pt x="36" y="4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2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58" name="Freeform 1928">
              <a:extLst>
                <a:ext uri="{FF2B5EF4-FFF2-40B4-BE49-F238E27FC236}">
                  <a16:creationId xmlns:a16="http://schemas.microsoft.com/office/drawing/2014/main" id="{252FF15A-61BD-2BE7-28CD-64E5F1EC17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0392" y="2850617"/>
              <a:ext cx="193629" cy="54275"/>
            </a:xfrm>
            <a:custGeom>
              <a:avLst/>
              <a:gdLst/>
              <a:ahLst/>
              <a:cxnLst>
                <a:cxn ang="0">
                  <a:pos x="24" y="6"/>
                </a:cxn>
                <a:cxn ang="0">
                  <a:pos x="24" y="6"/>
                </a:cxn>
                <a:cxn ang="0">
                  <a:pos x="28" y="4"/>
                </a:cxn>
                <a:cxn ang="0">
                  <a:pos x="36" y="2"/>
                </a:cxn>
                <a:cxn ang="0">
                  <a:pos x="54" y="0"/>
                </a:cxn>
                <a:cxn ang="0">
                  <a:pos x="66" y="2"/>
                </a:cxn>
                <a:cxn ang="0">
                  <a:pos x="80" y="4"/>
                </a:cxn>
                <a:cxn ang="0">
                  <a:pos x="80" y="4"/>
                </a:cxn>
                <a:cxn ang="0">
                  <a:pos x="104" y="8"/>
                </a:cxn>
                <a:cxn ang="0">
                  <a:pos x="124" y="8"/>
                </a:cxn>
                <a:cxn ang="0">
                  <a:pos x="142" y="8"/>
                </a:cxn>
                <a:cxn ang="0">
                  <a:pos x="162" y="8"/>
                </a:cxn>
                <a:cxn ang="0">
                  <a:pos x="162" y="8"/>
                </a:cxn>
                <a:cxn ang="0">
                  <a:pos x="186" y="8"/>
                </a:cxn>
                <a:cxn ang="0">
                  <a:pos x="210" y="8"/>
                </a:cxn>
                <a:cxn ang="0">
                  <a:pos x="218" y="10"/>
                </a:cxn>
                <a:cxn ang="0">
                  <a:pos x="224" y="12"/>
                </a:cxn>
                <a:cxn ang="0">
                  <a:pos x="226" y="14"/>
                </a:cxn>
                <a:cxn ang="0">
                  <a:pos x="226" y="18"/>
                </a:cxn>
                <a:cxn ang="0">
                  <a:pos x="224" y="24"/>
                </a:cxn>
                <a:cxn ang="0">
                  <a:pos x="224" y="24"/>
                </a:cxn>
                <a:cxn ang="0">
                  <a:pos x="216" y="40"/>
                </a:cxn>
                <a:cxn ang="0">
                  <a:pos x="212" y="50"/>
                </a:cxn>
                <a:cxn ang="0">
                  <a:pos x="210" y="54"/>
                </a:cxn>
                <a:cxn ang="0">
                  <a:pos x="204" y="58"/>
                </a:cxn>
                <a:cxn ang="0">
                  <a:pos x="198" y="60"/>
                </a:cxn>
                <a:cxn ang="0">
                  <a:pos x="188" y="62"/>
                </a:cxn>
                <a:cxn ang="0">
                  <a:pos x="188" y="62"/>
                </a:cxn>
                <a:cxn ang="0">
                  <a:pos x="180" y="62"/>
                </a:cxn>
                <a:cxn ang="0">
                  <a:pos x="174" y="62"/>
                </a:cxn>
                <a:cxn ang="0">
                  <a:pos x="170" y="60"/>
                </a:cxn>
                <a:cxn ang="0">
                  <a:pos x="168" y="58"/>
                </a:cxn>
                <a:cxn ang="0">
                  <a:pos x="164" y="52"/>
                </a:cxn>
                <a:cxn ang="0">
                  <a:pos x="162" y="50"/>
                </a:cxn>
                <a:cxn ang="0">
                  <a:pos x="156" y="48"/>
                </a:cxn>
                <a:cxn ang="0">
                  <a:pos x="156" y="48"/>
                </a:cxn>
                <a:cxn ang="0">
                  <a:pos x="142" y="48"/>
                </a:cxn>
                <a:cxn ang="0">
                  <a:pos x="126" y="44"/>
                </a:cxn>
                <a:cxn ang="0">
                  <a:pos x="108" y="44"/>
                </a:cxn>
                <a:cxn ang="0">
                  <a:pos x="98" y="46"/>
                </a:cxn>
                <a:cxn ang="0">
                  <a:pos x="90" y="48"/>
                </a:cxn>
                <a:cxn ang="0">
                  <a:pos x="90" y="48"/>
                </a:cxn>
                <a:cxn ang="0">
                  <a:pos x="74" y="56"/>
                </a:cxn>
                <a:cxn ang="0">
                  <a:pos x="60" y="60"/>
                </a:cxn>
                <a:cxn ang="0">
                  <a:pos x="46" y="62"/>
                </a:cxn>
                <a:cxn ang="0">
                  <a:pos x="34" y="62"/>
                </a:cxn>
                <a:cxn ang="0">
                  <a:pos x="34" y="62"/>
                </a:cxn>
                <a:cxn ang="0">
                  <a:pos x="10" y="62"/>
                </a:cxn>
                <a:cxn ang="0">
                  <a:pos x="0" y="64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2" y="36"/>
                </a:cxn>
                <a:cxn ang="0">
                  <a:pos x="24" y="32"/>
                </a:cxn>
                <a:cxn ang="0">
                  <a:pos x="26" y="28"/>
                </a:cxn>
                <a:cxn ang="0">
                  <a:pos x="26" y="28"/>
                </a:cxn>
                <a:cxn ang="0">
                  <a:pos x="26" y="24"/>
                </a:cxn>
                <a:cxn ang="0">
                  <a:pos x="30" y="22"/>
                </a:cxn>
                <a:cxn ang="0">
                  <a:pos x="34" y="16"/>
                </a:cxn>
                <a:cxn ang="0">
                  <a:pos x="36" y="12"/>
                </a:cxn>
                <a:cxn ang="0">
                  <a:pos x="34" y="10"/>
                </a:cxn>
                <a:cxn ang="0">
                  <a:pos x="32" y="8"/>
                </a:cxn>
                <a:cxn ang="0">
                  <a:pos x="24" y="6"/>
                </a:cxn>
                <a:cxn ang="0">
                  <a:pos x="24" y="6"/>
                </a:cxn>
              </a:cxnLst>
              <a:rect l="0" t="0" r="r" b="b"/>
              <a:pathLst>
                <a:path w="226" h="64">
                  <a:moveTo>
                    <a:pt x="24" y="6"/>
                  </a:moveTo>
                  <a:lnTo>
                    <a:pt x="24" y="6"/>
                  </a:lnTo>
                  <a:lnTo>
                    <a:pt x="28" y="4"/>
                  </a:lnTo>
                  <a:lnTo>
                    <a:pt x="36" y="2"/>
                  </a:lnTo>
                  <a:lnTo>
                    <a:pt x="54" y="0"/>
                  </a:lnTo>
                  <a:lnTo>
                    <a:pt x="66" y="2"/>
                  </a:lnTo>
                  <a:lnTo>
                    <a:pt x="80" y="4"/>
                  </a:lnTo>
                  <a:lnTo>
                    <a:pt x="80" y="4"/>
                  </a:lnTo>
                  <a:lnTo>
                    <a:pt x="104" y="8"/>
                  </a:lnTo>
                  <a:lnTo>
                    <a:pt x="124" y="8"/>
                  </a:lnTo>
                  <a:lnTo>
                    <a:pt x="142" y="8"/>
                  </a:lnTo>
                  <a:lnTo>
                    <a:pt x="162" y="8"/>
                  </a:lnTo>
                  <a:lnTo>
                    <a:pt x="162" y="8"/>
                  </a:lnTo>
                  <a:lnTo>
                    <a:pt x="186" y="8"/>
                  </a:lnTo>
                  <a:lnTo>
                    <a:pt x="210" y="8"/>
                  </a:lnTo>
                  <a:lnTo>
                    <a:pt x="218" y="10"/>
                  </a:lnTo>
                  <a:lnTo>
                    <a:pt x="224" y="12"/>
                  </a:lnTo>
                  <a:lnTo>
                    <a:pt x="226" y="14"/>
                  </a:lnTo>
                  <a:lnTo>
                    <a:pt x="226" y="18"/>
                  </a:lnTo>
                  <a:lnTo>
                    <a:pt x="224" y="24"/>
                  </a:lnTo>
                  <a:lnTo>
                    <a:pt x="224" y="24"/>
                  </a:lnTo>
                  <a:lnTo>
                    <a:pt x="216" y="40"/>
                  </a:lnTo>
                  <a:lnTo>
                    <a:pt x="212" y="50"/>
                  </a:lnTo>
                  <a:lnTo>
                    <a:pt x="210" y="54"/>
                  </a:lnTo>
                  <a:lnTo>
                    <a:pt x="204" y="58"/>
                  </a:lnTo>
                  <a:lnTo>
                    <a:pt x="198" y="60"/>
                  </a:lnTo>
                  <a:lnTo>
                    <a:pt x="188" y="62"/>
                  </a:lnTo>
                  <a:lnTo>
                    <a:pt x="188" y="62"/>
                  </a:lnTo>
                  <a:lnTo>
                    <a:pt x="180" y="62"/>
                  </a:lnTo>
                  <a:lnTo>
                    <a:pt x="174" y="62"/>
                  </a:lnTo>
                  <a:lnTo>
                    <a:pt x="170" y="60"/>
                  </a:lnTo>
                  <a:lnTo>
                    <a:pt x="168" y="58"/>
                  </a:lnTo>
                  <a:lnTo>
                    <a:pt x="164" y="52"/>
                  </a:lnTo>
                  <a:lnTo>
                    <a:pt x="162" y="50"/>
                  </a:lnTo>
                  <a:lnTo>
                    <a:pt x="156" y="48"/>
                  </a:lnTo>
                  <a:lnTo>
                    <a:pt x="156" y="48"/>
                  </a:lnTo>
                  <a:lnTo>
                    <a:pt x="142" y="48"/>
                  </a:lnTo>
                  <a:lnTo>
                    <a:pt x="126" y="44"/>
                  </a:lnTo>
                  <a:lnTo>
                    <a:pt x="108" y="44"/>
                  </a:lnTo>
                  <a:lnTo>
                    <a:pt x="98" y="46"/>
                  </a:lnTo>
                  <a:lnTo>
                    <a:pt x="90" y="48"/>
                  </a:lnTo>
                  <a:lnTo>
                    <a:pt x="90" y="48"/>
                  </a:lnTo>
                  <a:lnTo>
                    <a:pt x="74" y="56"/>
                  </a:lnTo>
                  <a:lnTo>
                    <a:pt x="60" y="60"/>
                  </a:lnTo>
                  <a:lnTo>
                    <a:pt x="46" y="62"/>
                  </a:lnTo>
                  <a:lnTo>
                    <a:pt x="34" y="62"/>
                  </a:lnTo>
                  <a:lnTo>
                    <a:pt x="34" y="62"/>
                  </a:lnTo>
                  <a:lnTo>
                    <a:pt x="10" y="62"/>
                  </a:lnTo>
                  <a:lnTo>
                    <a:pt x="0" y="64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2" y="36"/>
                  </a:lnTo>
                  <a:lnTo>
                    <a:pt x="24" y="32"/>
                  </a:lnTo>
                  <a:lnTo>
                    <a:pt x="26" y="28"/>
                  </a:lnTo>
                  <a:lnTo>
                    <a:pt x="26" y="28"/>
                  </a:lnTo>
                  <a:lnTo>
                    <a:pt x="26" y="24"/>
                  </a:lnTo>
                  <a:lnTo>
                    <a:pt x="30" y="22"/>
                  </a:lnTo>
                  <a:lnTo>
                    <a:pt x="34" y="16"/>
                  </a:lnTo>
                  <a:lnTo>
                    <a:pt x="36" y="12"/>
                  </a:lnTo>
                  <a:lnTo>
                    <a:pt x="34" y="10"/>
                  </a:lnTo>
                  <a:lnTo>
                    <a:pt x="32" y="8"/>
                  </a:lnTo>
                  <a:lnTo>
                    <a:pt x="24" y="6"/>
                  </a:lnTo>
                  <a:lnTo>
                    <a:pt x="24" y="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59" name="Freeform 1929">
              <a:extLst>
                <a:ext uri="{FF2B5EF4-FFF2-40B4-BE49-F238E27FC236}">
                  <a16:creationId xmlns:a16="http://schemas.microsoft.com/office/drawing/2014/main" id="{F3D28BDE-C51E-4B86-3BF4-220D788CF57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3826" y="3764488"/>
              <a:ext cx="23471" cy="30804"/>
            </a:xfrm>
            <a:custGeom>
              <a:avLst/>
              <a:gdLst/>
              <a:ahLst/>
              <a:cxnLst>
                <a:cxn ang="0">
                  <a:pos x="8" y="4"/>
                </a:cxn>
                <a:cxn ang="0">
                  <a:pos x="8" y="4"/>
                </a:cxn>
                <a:cxn ang="0">
                  <a:pos x="2" y="14"/>
                </a:cxn>
                <a:cxn ang="0">
                  <a:pos x="0" y="22"/>
                </a:cxn>
                <a:cxn ang="0">
                  <a:pos x="0" y="26"/>
                </a:cxn>
                <a:cxn ang="0">
                  <a:pos x="0" y="30"/>
                </a:cxn>
                <a:cxn ang="0">
                  <a:pos x="0" y="30"/>
                </a:cxn>
                <a:cxn ang="0">
                  <a:pos x="2" y="34"/>
                </a:cxn>
                <a:cxn ang="0">
                  <a:pos x="6" y="36"/>
                </a:cxn>
                <a:cxn ang="0">
                  <a:pos x="14" y="36"/>
                </a:cxn>
                <a:cxn ang="0">
                  <a:pos x="22" y="34"/>
                </a:cxn>
                <a:cxn ang="0">
                  <a:pos x="26" y="30"/>
                </a:cxn>
                <a:cxn ang="0">
                  <a:pos x="26" y="28"/>
                </a:cxn>
                <a:cxn ang="0">
                  <a:pos x="26" y="28"/>
                </a:cxn>
                <a:cxn ang="0">
                  <a:pos x="26" y="18"/>
                </a:cxn>
                <a:cxn ang="0">
                  <a:pos x="24" y="6"/>
                </a:cxn>
                <a:cxn ang="0">
                  <a:pos x="22" y="2"/>
                </a:cxn>
                <a:cxn ang="0">
                  <a:pos x="18" y="0"/>
                </a:cxn>
                <a:cxn ang="0">
                  <a:pos x="14" y="0"/>
                </a:cxn>
                <a:cxn ang="0">
                  <a:pos x="8" y="4"/>
                </a:cxn>
                <a:cxn ang="0">
                  <a:pos x="8" y="4"/>
                </a:cxn>
              </a:cxnLst>
              <a:rect l="0" t="0" r="r" b="b"/>
              <a:pathLst>
                <a:path w="26" h="36">
                  <a:moveTo>
                    <a:pt x="8" y="4"/>
                  </a:moveTo>
                  <a:lnTo>
                    <a:pt x="8" y="4"/>
                  </a:lnTo>
                  <a:lnTo>
                    <a:pt x="2" y="14"/>
                  </a:lnTo>
                  <a:lnTo>
                    <a:pt x="0" y="22"/>
                  </a:lnTo>
                  <a:lnTo>
                    <a:pt x="0" y="26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34"/>
                  </a:lnTo>
                  <a:lnTo>
                    <a:pt x="6" y="36"/>
                  </a:lnTo>
                  <a:lnTo>
                    <a:pt x="14" y="36"/>
                  </a:lnTo>
                  <a:lnTo>
                    <a:pt x="22" y="34"/>
                  </a:lnTo>
                  <a:lnTo>
                    <a:pt x="26" y="30"/>
                  </a:lnTo>
                  <a:lnTo>
                    <a:pt x="26" y="28"/>
                  </a:lnTo>
                  <a:lnTo>
                    <a:pt x="26" y="28"/>
                  </a:lnTo>
                  <a:lnTo>
                    <a:pt x="26" y="18"/>
                  </a:lnTo>
                  <a:lnTo>
                    <a:pt x="24" y="6"/>
                  </a:lnTo>
                  <a:lnTo>
                    <a:pt x="22" y="2"/>
                  </a:lnTo>
                  <a:lnTo>
                    <a:pt x="18" y="0"/>
                  </a:lnTo>
                  <a:lnTo>
                    <a:pt x="14" y="0"/>
                  </a:lnTo>
                  <a:lnTo>
                    <a:pt x="8" y="4"/>
                  </a:lnTo>
                  <a:lnTo>
                    <a:pt x="8" y="4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60" name="Freeform 1930">
              <a:extLst>
                <a:ext uri="{FF2B5EF4-FFF2-40B4-BE49-F238E27FC236}">
                  <a16:creationId xmlns:a16="http://schemas.microsoft.com/office/drawing/2014/main" id="{7DF74CC0-92A7-89B8-647D-3F5234BEA2E5}"/>
                </a:ext>
              </a:extLst>
            </p:cNvPr>
            <p:cNvSpPr>
              <a:spLocks/>
            </p:cNvSpPr>
            <p:nvPr/>
          </p:nvSpPr>
          <p:spPr bwMode="auto">
            <a:xfrm>
              <a:off x="5436635" y="3689677"/>
              <a:ext cx="24937" cy="20536"/>
            </a:xfrm>
            <a:custGeom>
              <a:avLst/>
              <a:gdLst/>
              <a:ahLst/>
              <a:cxnLst>
                <a:cxn ang="0">
                  <a:pos x="4" y="4"/>
                </a:cxn>
                <a:cxn ang="0">
                  <a:pos x="4" y="4"/>
                </a:cxn>
                <a:cxn ang="0">
                  <a:pos x="0" y="14"/>
                </a:cxn>
                <a:cxn ang="0">
                  <a:pos x="0" y="20"/>
                </a:cxn>
                <a:cxn ang="0">
                  <a:pos x="0" y="24"/>
                </a:cxn>
                <a:cxn ang="0">
                  <a:pos x="2" y="24"/>
                </a:cxn>
                <a:cxn ang="0">
                  <a:pos x="2" y="24"/>
                </a:cxn>
                <a:cxn ang="0">
                  <a:pos x="8" y="22"/>
                </a:cxn>
                <a:cxn ang="0">
                  <a:pos x="18" y="18"/>
                </a:cxn>
                <a:cxn ang="0">
                  <a:pos x="28" y="14"/>
                </a:cxn>
                <a:cxn ang="0">
                  <a:pos x="28" y="14"/>
                </a:cxn>
                <a:cxn ang="0">
                  <a:pos x="28" y="10"/>
                </a:cxn>
                <a:cxn ang="0">
                  <a:pos x="26" y="4"/>
                </a:cxn>
                <a:cxn ang="0">
                  <a:pos x="24" y="2"/>
                </a:cxn>
                <a:cxn ang="0">
                  <a:pos x="18" y="0"/>
                </a:cxn>
                <a:cxn ang="0">
                  <a:pos x="12" y="0"/>
                </a:cxn>
                <a:cxn ang="0">
                  <a:pos x="4" y="4"/>
                </a:cxn>
                <a:cxn ang="0">
                  <a:pos x="4" y="4"/>
                </a:cxn>
              </a:cxnLst>
              <a:rect l="0" t="0" r="r" b="b"/>
              <a:pathLst>
                <a:path w="28" h="24">
                  <a:moveTo>
                    <a:pt x="4" y="4"/>
                  </a:moveTo>
                  <a:lnTo>
                    <a:pt x="4" y="4"/>
                  </a:lnTo>
                  <a:lnTo>
                    <a:pt x="0" y="14"/>
                  </a:lnTo>
                  <a:lnTo>
                    <a:pt x="0" y="20"/>
                  </a:lnTo>
                  <a:lnTo>
                    <a:pt x="0" y="24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8" y="22"/>
                  </a:lnTo>
                  <a:lnTo>
                    <a:pt x="18" y="18"/>
                  </a:lnTo>
                  <a:lnTo>
                    <a:pt x="28" y="14"/>
                  </a:lnTo>
                  <a:lnTo>
                    <a:pt x="28" y="14"/>
                  </a:lnTo>
                  <a:lnTo>
                    <a:pt x="28" y="10"/>
                  </a:lnTo>
                  <a:lnTo>
                    <a:pt x="26" y="4"/>
                  </a:lnTo>
                  <a:lnTo>
                    <a:pt x="24" y="2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4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61" name="Freeform 1931">
              <a:extLst>
                <a:ext uri="{FF2B5EF4-FFF2-40B4-BE49-F238E27FC236}">
                  <a16:creationId xmlns:a16="http://schemas.microsoft.com/office/drawing/2014/main" id="{8D84B33D-A687-FF22-189B-834DF8CDC430}"/>
                </a:ext>
              </a:extLst>
            </p:cNvPr>
            <p:cNvSpPr>
              <a:spLocks/>
            </p:cNvSpPr>
            <p:nvPr/>
          </p:nvSpPr>
          <p:spPr bwMode="auto">
            <a:xfrm>
              <a:off x="5529049" y="3535654"/>
              <a:ext cx="44007" cy="44007"/>
            </a:xfrm>
            <a:custGeom>
              <a:avLst/>
              <a:gdLst/>
              <a:ahLst/>
              <a:cxnLst>
                <a:cxn ang="0">
                  <a:pos x="10" y="16"/>
                </a:cxn>
                <a:cxn ang="0">
                  <a:pos x="2" y="32"/>
                </a:cxn>
                <a:cxn ang="0">
                  <a:pos x="2" y="32"/>
                </a:cxn>
                <a:cxn ang="0">
                  <a:pos x="0" y="42"/>
                </a:cxn>
                <a:cxn ang="0">
                  <a:pos x="0" y="48"/>
                </a:cxn>
                <a:cxn ang="0">
                  <a:pos x="2" y="50"/>
                </a:cxn>
                <a:cxn ang="0">
                  <a:pos x="6" y="52"/>
                </a:cxn>
                <a:cxn ang="0">
                  <a:pos x="6" y="52"/>
                </a:cxn>
                <a:cxn ang="0">
                  <a:pos x="14" y="52"/>
                </a:cxn>
                <a:cxn ang="0">
                  <a:pos x="20" y="50"/>
                </a:cxn>
                <a:cxn ang="0">
                  <a:pos x="36" y="40"/>
                </a:cxn>
                <a:cxn ang="0">
                  <a:pos x="36" y="40"/>
                </a:cxn>
                <a:cxn ang="0">
                  <a:pos x="42" y="36"/>
                </a:cxn>
                <a:cxn ang="0">
                  <a:pos x="46" y="32"/>
                </a:cxn>
                <a:cxn ang="0">
                  <a:pos x="48" y="26"/>
                </a:cxn>
                <a:cxn ang="0">
                  <a:pos x="50" y="22"/>
                </a:cxn>
                <a:cxn ang="0">
                  <a:pos x="52" y="16"/>
                </a:cxn>
                <a:cxn ang="0">
                  <a:pos x="50" y="12"/>
                </a:cxn>
                <a:cxn ang="0">
                  <a:pos x="50" y="8"/>
                </a:cxn>
                <a:cxn ang="0">
                  <a:pos x="46" y="6"/>
                </a:cxn>
                <a:cxn ang="0">
                  <a:pos x="46" y="6"/>
                </a:cxn>
                <a:cxn ang="0">
                  <a:pos x="36" y="2"/>
                </a:cxn>
                <a:cxn ang="0">
                  <a:pos x="26" y="0"/>
                </a:cxn>
                <a:cxn ang="0">
                  <a:pos x="20" y="0"/>
                </a:cxn>
                <a:cxn ang="0">
                  <a:pos x="16" y="2"/>
                </a:cxn>
                <a:cxn ang="0">
                  <a:pos x="12" y="8"/>
                </a:cxn>
                <a:cxn ang="0">
                  <a:pos x="10" y="16"/>
                </a:cxn>
                <a:cxn ang="0">
                  <a:pos x="10" y="16"/>
                </a:cxn>
              </a:cxnLst>
              <a:rect l="0" t="0" r="r" b="b"/>
              <a:pathLst>
                <a:path w="52" h="52">
                  <a:moveTo>
                    <a:pt x="10" y="16"/>
                  </a:moveTo>
                  <a:lnTo>
                    <a:pt x="2" y="32"/>
                  </a:lnTo>
                  <a:lnTo>
                    <a:pt x="2" y="32"/>
                  </a:lnTo>
                  <a:lnTo>
                    <a:pt x="0" y="42"/>
                  </a:lnTo>
                  <a:lnTo>
                    <a:pt x="0" y="48"/>
                  </a:lnTo>
                  <a:lnTo>
                    <a:pt x="2" y="50"/>
                  </a:lnTo>
                  <a:lnTo>
                    <a:pt x="6" y="52"/>
                  </a:lnTo>
                  <a:lnTo>
                    <a:pt x="6" y="52"/>
                  </a:lnTo>
                  <a:lnTo>
                    <a:pt x="14" y="52"/>
                  </a:lnTo>
                  <a:lnTo>
                    <a:pt x="20" y="50"/>
                  </a:lnTo>
                  <a:lnTo>
                    <a:pt x="36" y="40"/>
                  </a:lnTo>
                  <a:lnTo>
                    <a:pt x="36" y="40"/>
                  </a:lnTo>
                  <a:lnTo>
                    <a:pt x="42" y="36"/>
                  </a:lnTo>
                  <a:lnTo>
                    <a:pt x="46" y="32"/>
                  </a:lnTo>
                  <a:lnTo>
                    <a:pt x="48" y="26"/>
                  </a:lnTo>
                  <a:lnTo>
                    <a:pt x="50" y="22"/>
                  </a:lnTo>
                  <a:lnTo>
                    <a:pt x="52" y="16"/>
                  </a:lnTo>
                  <a:lnTo>
                    <a:pt x="50" y="12"/>
                  </a:lnTo>
                  <a:lnTo>
                    <a:pt x="50" y="8"/>
                  </a:lnTo>
                  <a:lnTo>
                    <a:pt x="46" y="6"/>
                  </a:lnTo>
                  <a:lnTo>
                    <a:pt x="46" y="6"/>
                  </a:lnTo>
                  <a:lnTo>
                    <a:pt x="36" y="2"/>
                  </a:lnTo>
                  <a:lnTo>
                    <a:pt x="26" y="0"/>
                  </a:lnTo>
                  <a:lnTo>
                    <a:pt x="20" y="0"/>
                  </a:lnTo>
                  <a:lnTo>
                    <a:pt x="16" y="2"/>
                  </a:lnTo>
                  <a:lnTo>
                    <a:pt x="12" y="8"/>
                  </a:lnTo>
                  <a:lnTo>
                    <a:pt x="10" y="16"/>
                  </a:lnTo>
                  <a:lnTo>
                    <a:pt x="10" y="1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62" name="Freeform 1932">
              <a:extLst>
                <a:ext uri="{FF2B5EF4-FFF2-40B4-BE49-F238E27FC236}">
                  <a16:creationId xmlns:a16="http://schemas.microsoft.com/office/drawing/2014/main" id="{3DC0C3EA-6B2C-5F56-2CDD-6E73AA3313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9856" y="1875137"/>
              <a:ext cx="588222" cy="469404"/>
            </a:xfrm>
            <a:custGeom>
              <a:avLst/>
              <a:gdLst/>
              <a:ahLst/>
              <a:cxnLst>
                <a:cxn ang="0">
                  <a:pos x="690" y="0"/>
                </a:cxn>
                <a:cxn ang="0">
                  <a:pos x="416" y="174"/>
                </a:cxn>
                <a:cxn ang="0">
                  <a:pos x="412" y="288"/>
                </a:cxn>
                <a:cxn ang="0">
                  <a:pos x="412" y="324"/>
                </a:cxn>
                <a:cxn ang="0">
                  <a:pos x="408" y="356"/>
                </a:cxn>
                <a:cxn ang="0">
                  <a:pos x="404" y="362"/>
                </a:cxn>
                <a:cxn ang="0">
                  <a:pos x="370" y="388"/>
                </a:cxn>
                <a:cxn ang="0">
                  <a:pos x="346" y="408"/>
                </a:cxn>
                <a:cxn ang="0">
                  <a:pos x="342" y="412"/>
                </a:cxn>
                <a:cxn ang="0">
                  <a:pos x="332" y="444"/>
                </a:cxn>
                <a:cxn ang="0">
                  <a:pos x="332" y="456"/>
                </a:cxn>
                <a:cxn ang="0">
                  <a:pos x="334" y="500"/>
                </a:cxn>
                <a:cxn ang="0">
                  <a:pos x="334" y="512"/>
                </a:cxn>
                <a:cxn ang="0">
                  <a:pos x="318" y="544"/>
                </a:cxn>
                <a:cxn ang="0">
                  <a:pos x="312" y="550"/>
                </a:cxn>
                <a:cxn ang="0">
                  <a:pos x="0" y="526"/>
                </a:cxn>
                <a:cxn ang="0">
                  <a:pos x="12" y="496"/>
                </a:cxn>
                <a:cxn ang="0">
                  <a:pos x="22" y="484"/>
                </a:cxn>
                <a:cxn ang="0">
                  <a:pos x="26" y="478"/>
                </a:cxn>
                <a:cxn ang="0">
                  <a:pos x="30" y="462"/>
                </a:cxn>
                <a:cxn ang="0">
                  <a:pos x="30" y="460"/>
                </a:cxn>
                <a:cxn ang="0">
                  <a:pos x="38" y="440"/>
                </a:cxn>
                <a:cxn ang="0">
                  <a:pos x="52" y="428"/>
                </a:cxn>
                <a:cxn ang="0">
                  <a:pos x="60" y="420"/>
                </a:cxn>
                <a:cxn ang="0">
                  <a:pos x="82" y="386"/>
                </a:cxn>
                <a:cxn ang="0">
                  <a:pos x="96" y="354"/>
                </a:cxn>
                <a:cxn ang="0">
                  <a:pos x="114" y="316"/>
                </a:cxn>
                <a:cxn ang="0">
                  <a:pos x="134" y="280"/>
                </a:cxn>
                <a:cxn ang="0">
                  <a:pos x="140" y="274"/>
                </a:cxn>
                <a:cxn ang="0">
                  <a:pos x="170" y="250"/>
                </a:cxn>
                <a:cxn ang="0">
                  <a:pos x="188" y="244"/>
                </a:cxn>
                <a:cxn ang="0">
                  <a:pos x="194" y="238"/>
                </a:cxn>
                <a:cxn ang="0">
                  <a:pos x="198" y="220"/>
                </a:cxn>
                <a:cxn ang="0">
                  <a:pos x="198" y="210"/>
                </a:cxn>
                <a:cxn ang="0">
                  <a:pos x="198" y="186"/>
                </a:cxn>
                <a:cxn ang="0">
                  <a:pos x="200" y="166"/>
                </a:cxn>
                <a:cxn ang="0">
                  <a:pos x="212" y="146"/>
                </a:cxn>
                <a:cxn ang="0">
                  <a:pos x="294" y="60"/>
                </a:cxn>
                <a:cxn ang="0">
                  <a:pos x="300" y="50"/>
                </a:cxn>
                <a:cxn ang="0">
                  <a:pos x="316" y="18"/>
                </a:cxn>
                <a:cxn ang="0">
                  <a:pos x="316" y="8"/>
                </a:cxn>
              </a:cxnLst>
              <a:rect l="0" t="0" r="r" b="b"/>
              <a:pathLst>
                <a:path w="690" h="550">
                  <a:moveTo>
                    <a:pt x="316" y="8"/>
                  </a:moveTo>
                  <a:lnTo>
                    <a:pt x="690" y="0"/>
                  </a:lnTo>
                  <a:lnTo>
                    <a:pt x="690" y="166"/>
                  </a:lnTo>
                  <a:lnTo>
                    <a:pt x="416" y="174"/>
                  </a:lnTo>
                  <a:lnTo>
                    <a:pt x="416" y="174"/>
                  </a:lnTo>
                  <a:lnTo>
                    <a:pt x="412" y="288"/>
                  </a:lnTo>
                  <a:lnTo>
                    <a:pt x="412" y="288"/>
                  </a:lnTo>
                  <a:lnTo>
                    <a:pt x="412" y="324"/>
                  </a:lnTo>
                  <a:lnTo>
                    <a:pt x="410" y="346"/>
                  </a:lnTo>
                  <a:lnTo>
                    <a:pt x="408" y="356"/>
                  </a:lnTo>
                  <a:lnTo>
                    <a:pt x="404" y="362"/>
                  </a:lnTo>
                  <a:lnTo>
                    <a:pt x="404" y="362"/>
                  </a:lnTo>
                  <a:lnTo>
                    <a:pt x="390" y="374"/>
                  </a:lnTo>
                  <a:lnTo>
                    <a:pt x="370" y="388"/>
                  </a:lnTo>
                  <a:lnTo>
                    <a:pt x="352" y="402"/>
                  </a:lnTo>
                  <a:lnTo>
                    <a:pt x="346" y="408"/>
                  </a:lnTo>
                  <a:lnTo>
                    <a:pt x="342" y="412"/>
                  </a:lnTo>
                  <a:lnTo>
                    <a:pt x="342" y="412"/>
                  </a:lnTo>
                  <a:lnTo>
                    <a:pt x="336" y="432"/>
                  </a:lnTo>
                  <a:lnTo>
                    <a:pt x="332" y="444"/>
                  </a:lnTo>
                  <a:lnTo>
                    <a:pt x="332" y="456"/>
                  </a:lnTo>
                  <a:lnTo>
                    <a:pt x="332" y="456"/>
                  </a:lnTo>
                  <a:lnTo>
                    <a:pt x="334" y="484"/>
                  </a:lnTo>
                  <a:lnTo>
                    <a:pt x="334" y="500"/>
                  </a:lnTo>
                  <a:lnTo>
                    <a:pt x="334" y="512"/>
                  </a:lnTo>
                  <a:lnTo>
                    <a:pt x="334" y="512"/>
                  </a:lnTo>
                  <a:lnTo>
                    <a:pt x="324" y="532"/>
                  </a:lnTo>
                  <a:lnTo>
                    <a:pt x="318" y="544"/>
                  </a:lnTo>
                  <a:lnTo>
                    <a:pt x="314" y="548"/>
                  </a:lnTo>
                  <a:lnTo>
                    <a:pt x="312" y="550"/>
                  </a:lnTo>
                  <a:lnTo>
                    <a:pt x="0" y="526"/>
                  </a:lnTo>
                  <a:lnTo>
                    <a:pt x="0" y="526"/>
                  </a:lnTo>
                  <a:lnTo>
                    <a:pt x="6" y="510"/>
                  </a:lnTo>
                  <a:lnTo>
                    <a:pt x="12" y="496"/>
                  </a:lnTo>
                  <a:lnTo>
                    <a:pt x="16" y="490"/>
                  </a:lnTo>
                  <a:lnTo>
                    <a:pt x="22" y="484"/>
                  </a:lnTo>
                  <a:lnTo>
                    <a:pt x="22" y="484"/>
                  </a:lnTo>
                  <a:lnTo>
                    <a:pt x="26" y="478"/>
                  </a:lnTo>
                  <a:lnTo>
                    <a:pt x="30" y="472"/>
                  </a:lnTo>
                  <a:lnTo>
                    <a:pt x="30" y="462"/>
                  </a:lnTo>
                  <a:lnTo>
                    <a:pt x="30" y="462"/>
                  </a:lnTo>
                  <a:lnTo>
                    <a:pt x="30" y="460"/>
                  </a:lnTo>
                  <a:lnTo>
                    <a:pt x="32" y="452"/>
                  </a:lnTo>
                  <a:lnTo>
                    <a:pt x="38" y="440"/>
                  </a:lnTo>
                  <a:lnTo>
                    <a:pt x="44" y="434"/>
                  </a:lnTo>
                  <a:lnTo>
                    <a:pt x="52" y="428"/>
                  </a:lnTo>
                  <a:lnTo>
                    <a:pt x="52" y="428"/>
                  </a:lnTo>
                  <a:lnTo>
                    <a:pt x="60" y="420"/>
                  </a:lnTo>
                  <a:lnTo>
                    <a:pt x="68" y="410"/>
                  </a:lnTo>
                  <a:lnTo>
                    <a:pt x="82" y="386"/>
                  </a:lnTo>
                  <a:lnTo>
                    <a:pt x="92" y="364"/>
                  </a:lnTo>
                  <a:lnTo>
                    <a:pt x="96" y="354"/>
                  </a:lnTo>
                  <a:lnTo>
                    <a:pt x="96" y="354"/>
                  </a:lnTo>
                  <a:lnTo>
                    <a:pt x="114" y="316"/>
                  </a:lnTo>
                  <a:lnTo>
                    <a:pt x="128" y="290"/>
                  </a:lnTo>
                  <a:lnTo>
                    <a:pt x="134" y="280"/>
                  </a:lnTo>
                  <a:lnTo>
                    <a:pt x="140" y="274"/>
                  </a:lnTo>
                  <a:lnTo>
                    <a:pt x="140" y="274"/>
                  </a:lnTo>
                  <a:lnTo>
                    <a:pt x="156" y="258"/>
                  </a:lnTo>
                  <a:lnTo>
                    <a:pt x="170" y="250"/>
                  </a:lnTo>
                  <a:lnTo>
                    <a:pt x="188" y="244"/>
                  </a:lnTo>
                  <a:lnTo>
                    <a:pt x="188" y="244"/>
                  </a:lnTo>
                  <a:lnTo>
                    <a:pt x="190" y="244"/>
                  </a:lnTo>
                  <a:lnTo>
                    <a:pt x="194" y="238"/>
                  </a:lnTo>
                  <a:lnTo>
                    <a:pt x="198" y="228"/>
                  </a:lnTo>
                  <a:lnTo>
                    <a:pt x="198" y="220"/>
                  </a:lnTo>
                  <a:lnTo>
                    <a:pt x="198" y="210"/>
                  </a:lnTo>
                  <a:lnTo>
                    <a:pt x="198" y="210"/>
                  </a:lnTo>
                  <a:lnTo>
                    <a:pt x="198" y="204"/>
                  </a:lnTo>
                  <a:lnTo>
                    <a:pt x="198" y="186"/>
                  </a:lnTo>
                  <a:lnTo>
                    <a:pt x="198" y="176"/>
                  </a:lnTo>
                  <a:lnTo>
                    <a:pt x="200" y="166"/>
                  </a:lnTo>
                  <a:lnTo>
                    <a:pt x="206" y="156"/>
                  </a:lnTo>
                  <a:lnTo>
                    <a:pt x="212" y="146"/>
                  </a:lnTo>
                  <a:lnTo>
                    <a:pt x="212" y="146"/>
                  </a:lnTo>
                  <a:lnTo>
                    <a:pt x="294" y="60"/>
                  </a:lnTo>
                  <a:lnTo>
                    <a:pt x="294" y="60"/>
                  </a:lnTo>
                  <a:lnTo>
                    <a:pt x="300" y="50"/>
                  </a:lnTo>
                  <a:lnTo>
                    <a:pt x="310" y="34"/>
                  </a:lnTo>
                  <a:lnTo>
                    <a:pt x="316" y="18"/>
                  </a:lnTo>
                  <a:lnTo>
                    <a:pt x="316" y="12"/>
                  </a:lnTo>
                  <a:lnTo>
                    <a:pt x="316" y="8"/>
                  </a:lnTo>
                  <a:lnTo>
                    <a:pt x="316" y="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63" name="Freeform 1933">
              <a:extLst>
                <a:ext uri="{FF2B5EF4-FFF2-40B4-BE49-F238E27FC236}">
                  <a16:creationId xmlns:a16="http://schemas.microsoft.com/office/drawing/2014/main" id="{32597A47-A66A-E631-096C-6CDE8E375C5F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3572" y="4445125"/>
              <a:ext cx="90947" cy="350586"/>
            </a:xfrm>
            <a:custGeom>
              <a:avLst/>
              <a:gdLst/>
              <a:ahLst/>
              <a:cxnLst>
                <a:cxn ang="0">
                  <a:pos x="6" y="10"/>
                </a:cxn>
                <a:cxn ang="0">
                  <a:pos x="6" y="30"/>
                </a:cxn>
                <a:cxn ang="0">
                  <a:pos x="10" y="54"/>
                </a:cxn>
                <a:cxn ang="0">
                  <a:pos x="8" y="96"/>
                </a:cxn>
                <a:cxn ang="0">
                  <a:pos x="10" y="108"/>
                </a:cxn>
                <a:cxn ang="0">
                  <a:pos x="10" y="118"/>
                </a:cxn>
                <a:cxn ang="0">
                  <a:pos x="2" y="142"/>
                </a:cxn>
                <a:cxn ang="0">
                  <a:pos x="4" y="146"/>
                </a:cxn>
                <a:cxn ang="0">
                  <a:pos x="10" y="156"/>
                </a:cxn>
                <a:cxn ang="0">
                  <a:pos x="12" y="162"/>
                </a:cxn>
                <a:cxn ang="0">
                  <a:pos x="6" y="204"/>
                </a:cxn>
                <a:cxn ang="0">
                  <a:pos x="2" y="214"/>
                </a:cxn>
                <a:cxn ang="0">
                  <a:pos x="0" y="228"/>
                </a:cxn>
                <a:cxn ang="0">
                  <a:pos x="2" y="256"/>
                </a:cxn>
                <a:cxn ang="0">
                  <a:pos x="4" y="266"/>
                </a:cxn>
                <a:cxn ang="0">
                  <a:pos x="10" y="288"/>
                </a:cxn>
                <a:cxn ang="0">
                  <a:pos x="22" y="314"/>
                </a:cxn>
                <a:cxn ang="0">
                  <a:pos x="26" y="322"/>
                </a:cxn>
                <a:cxn ang="0">
                  <a:pos x="34" y="328"/>
                </a:cxn>
                <a:cxn ang="0">
                  <a:pos x="34" y="338"/>
                </a:cxn>
                <a:cxn ang="0">
                  <a:pos x="34" y="372"/>
                </a:cxn>
                <a:cxn ang="0">
                  <a:pos x="40" y="374"/>
                </a:cxn>
                <a:cxn ang="0">
                  <a:pos x="50" y="376"/>
                </a:cxn>
                <a:cxn ang="0">
                  <a:pos x="70" y="384"/>
                </a:cxn>
                <a:cxn ang="0">
                  <a:pos x="76" y="390"/>
                </a:cxn>
                <a:cxn ang="0">
                  <a:pos x="90" y="408"/>
                </a:cxn>
                <a:cxn ang="0">
                  <a:pos x="96" y="412"/>
                </a:cxn>
                <a:cxn ang="0">
                  <a:pos x="102" y="406"/>
                </a:cxn>
                <a:cxn ang="0">
                  <a:pos x="106" y="390"/>
                </a:cxn>
                <a:cxn ang="0">
                  <a:pos x="106" y="366"/>
                </a:cxn>
                <a:cxn ang="0">
                  <a:pos x="100" y="350"/>
                </a:cxn>
                <a:cxn ang="0">
                  <a:pos x="94" y="342"/>
                </a:cxn>
                <a:cxn ang="0">
                  <a:pos x="70" y="316"/>
                </a:cxn>
                <a:cxn ang="0">
                  <a:pos x="66" y="306"/>
                </a:cxn>
                <a:cxn ang="0">
                  <a:pos x="60" y="272"/>
                </a:cxn>
                <a:cxn ang="0">
                  <a:pos x="60" y="234"/>
                </a:cxn>
                <a:cxn ang="0">
                  <a:pos x="62" y="216"/>
                </a:cxn>
                <a:cxn ang="0">
                  <a:pos x="72" y="200"/>
                </a:cxn>
                <a:cxn ang="0">
                  <a:pos x="76" y="192"/>
                </a:cxn>
                <a:cxn ang="0">
                  <a:pos x="80" y="162"/>
                </a:cxn>
                <a:cxn ang="0">
                  <a:pos x="78" y="138"/>
                </a:cxn>
                <a:cxn ang="0">
                  <a:pos x="46" y="72"/>
                </a:cxn>
                <a:cxn ang="0">
                  <a:pos x="42" y="62"/>
                </a:cxn>
                <a:cxn ang="0">
                  <a:pos x="30" y="22"/>
                </a:cxn>
                <a:cxn ang="0">
                  <a:pos x="28" y="14"/>
                </a:cxn>
                <a:cxn ang="0">
                  <a:pos x="22" y="4"/>
                </a:cxn>
                <a:cxn ang="0">
                  <a:pos x="14" y="0"/>
                </a:cxn>
                <a:cxn ang="0">
                  <a:pos x="6" y="4"/>
                </a:cxn>
                <a:cxn ang="0">
                  <a:pos x="6" y="10"/>
                </a:cxn>
              </a:cxnLst>
              <a:rect l="0" t="0" r="r" b="b"/>
              <a:pathLst>
                <a:path w="108" h="412">
                  <a:moveTo>
                    <a:pt x="6" y="10"/>
                  </a:moveTo>
                  <a:lnTo>
                    <a:pt x="6" y="10"/>
                  </a:lnTo>
                  <a:lnTo>
                    <a:pt x="6" y="20"/>
                  </a:lnTo>
                  <a:lnTo>
                    <a:pt x="6" y="30"/>
                  </a:lnTo>
                  <a:lnTo>
                    <a:pt x="10" y="54"/>
                  </a:lnTo>
                  <a:lnTo>
                    <a:pt x="10" y="54"/>
                  </a:lnTo>
                  <a:lnTo>
                    <a:pt x="8" y="82"/>
                  </a:lnTo>
                  <a:lnTo>
                    <a:pt x="8" y="96"/>
                  </a:lnTo>
                  <a:lnTo>
                    <a:pt x="10" y="108"/>
                  </a:lnTo>
                  <a:lnTo>
                    <a:pt x="10" y="108"/>
                  </a:lnTo>
                  <a:lnTo>
                    <a:pt x="10" y="112"/>
                  </a:lnTo>
                  <a:lnTo>
                    <a:pt x="10" y="118"/>
                  </a:lnTo>
                  <a:lnTo>
                    <a:pt x="8" y="128"/>
                  </a:lnTo>
                  <a:lnTo>
                    <a:pt x="2" y="142"/>
                  </a:lnTo>
                  <a:lnTo>
                    <a:pt x="2" y="142"/>
                  </a:lnTo>
                  <a:lnTo>
                    <a:pt x="4" y="146"/>
                  </a:lnTo>
                  <a:lnTo>
                    <a:pt x="6" y="152"/>
                  </a:lnTo>
                  <a:lnTo>
                    <a:pt x="10" y="156"/>
                  </a:lnTo>
                  <a:lnTo>
                    <a:pt x="12" y="162"/>
                  </a:lnTo>
                  <a:lnTo>
                    <a:pt x="12" y="162"/>
                  </a:lnTo>
                  <a:lnTo>
                    <a:pt x="10" y="188"/>
                  </a:lnTo>
                  <a:lnTo>
                    <a:pt x="6" y="204"/>
                  </a:lnTo>
                  <a:lnTo>
                    <a:pt x="2" y="214"/>
                  </a:lnTo>
                  <a:lnTo>
                    <a:pt x="2" y="214"/>
                  </a:lnTo>
                  <a:lnTo>
                    <a:pt x="0" y="220"/>
                  </a:lnTo>
                  <a:lnTo>
                    <a:pt x="0" y="228"/>
                  </a:lnTo>
                  <a:lnTo>
                    <a:pt x="2" y="240"/>
                  </a:lnTo>
                  <a:lnTo>
                    <a:pt x="2" y="256"/>
                  </a:lnTo>
                  <a:lnTo>
                    <a:pt x="2" y="256"/>
                  </a:lnTo>
                  <a:lnTo>
                    <a:pt x="4" y="266"/>
                  </a:lnTo>
                  <a:lnTo>
                    <a:pt x="6" y="274"/>
                  </a:lnTo>
                  <a:lnTo>
                    <a:pt x="10" y="288"/>
                  </a:lnTo>
                  <a:lnTo>
                    <a:pt x="18" y="300"/>
                  </a:lnTo>
                  <a:lnTo>
                    <a:pt x="22" y="314"/>
                  </a:lnTo>
                  <a:lnTo>
                    <a:pt x="22" y="314"/>
                  </a:lnTo>
                  <a:lnTo>
                    <a:pt x="26" y="322"/>
                  </a:lnTo>
                  <a:lnTo>
                    <a:pt x="30" y="326"/>
                  </a:lnTo>
                  <a:lnTo>
                    <a:pt x="34" y="328"/>
                  </a:lnTo>
                  <a:lnTo>
                    <a:pt x="34" y="338"/>
                  </a:lnTo>
                  <a:lnTo>
                    <a:pt x="34" y="338"/>
                  </a:lnTo>
                  <a:lnTo>
                    <a:pt x="34" y="364"/>
                  </a:lnTo>
                  <a:lnTo>
                    <a:pt x="34" y="372"/>
                  </a:lnTo>
                  <a:lnTo>
                    <a:pt x="36" y="374"/>
                  </a:lnTo>
                  <a:lnTo>
                    <a:pt x="40" y="374"/>
                  </a:lnTo>
                  <a:lnTo>
                    <a:pt x="40" y="374"/>
                  </a:lnTo>
                  <a:lnTo>
                    <a:pt x="50" y="376"/>
                  </a:lnTo>
                  <a:lnTo>
                    <a:pt x="60" y="378"/>
                  </a:lnTo>
                  <a:lnTo>
                    <a:pt x="70" y="384"/>
                  </a:lnTo>
                  <a:lnTo>
                    <a:pt x="76" y="390"/>
                  </a:lnTo>
                  <a:lnTo>
                    <a:pt x="76" y="390"/>
                  </a:lnTo>
                  <a:lnTo>
                    <a:pt x="82" y="398"/>
                  </a:lnTo>
                  <a:lnTo>
                    <a:pt x="90" y="408"/>
                  </a:lnTo>
                  <a:lnTo>
                    <a:pt x="94" y="412"/>
                  </a:lnTo>
                  <a:lnTo>
                    <a:pt x="96" y="412"/>
                  </a:lnTo>
                  <a:lnTo>
                    <a:pt x="100" y="410"/>
                  </a:lnTo>
                  <a:lnTo>
                    <a:pt x="102" y="406"/>
                  </a:lnTo>
                  <a:lnTo>
                    <a:pt x="102" y="406"/>
                  </a:lnTo>
                  <a:lnTo>
                    <a:pt x="106" y="390"/>
                  </a:lnTo>
                  <a:lnTo>
                    <a:pt x="108" y="374"/>
                  </a:lnTo>
                  <a:lnTo>
                    <a:pt x="106" y="366"/>
                  </a:lnTo>
                  <a:lnTo>
                    <a:pt x="104" y="358"/>
                  </a:lnTo>
                  <a:lnTo>
                    <a:pt x="100" y="350"/>
                  </a:lnTo>
                  <a:lnTo>
                    <a:pt x="94" y="342"/>
                  </a:lnTo>
                  <a:lnTo>
                    <a:pt x="94" y="342"/>
                  </a:lnTo>
                  <a:lnTo>
                    <a:pt x="76" y="322"/>
                  </a:lnTo>
                  <a:lnTo>
                    <a:pt x="70" y="316"/>
                  </a:lnTo>
                  <a:lnTo>
                    <a:pt x="66" y="306"/>
                  </a:lnTo>
                  <a:lnTo>
                    <a:pt x="66" y="306"/>
                  </a:lnTo>
                  <a:lnTo>
                    <a:pt x="64" y="292"/>
                  </a:lnTo>
                  <a:lnTo>
                    <a:pt x="60" y="272"/>
                  </a:lnTo>
                  <a:lnTo>
                    <a:pt x="60" y="250"/>
                  </a:lnTo>
                  <a:lnTo>
                    <a:pt x="60" y="234"/>
                  </a:lnTo>
                  <a:lnTo>
                    <a:pt x="60" y="234"/>
                  </a:lnTo>
                  <a:lnTo>
                    <a:pt x="62" y="216"/>
                  </a:lnTo>
                  <a:lnTo>
                    <a:pt x="66" y="210"/>
                  </a:lnTo>
                  <a:lnTo>
                    <a:pt x="72" y="200"/>
                  </a:lnTo>
                  <a:lnTo>
                    <a:pt x="72" y="200"/>
                  </a:lnTo>
                  <a:lnTo>
                    <a:pt x="76" y="192"/>
                  </a:lnTo>
                  <a:lnTo>
                    <a:pt x="78" y="184"/>
                  </a:lnTo>
                  <a:lnTo>
                    <a:pt x="80" y="162"/>
                  </a:lnTo>
                  <a:lnTo>
                    <a:pt x="80" y="146"/>
                  </a:lnTo>
                  <a:lnTo>
                    <a:pt x="78" y="138"/>
                  </a:lnTo>
                  <a:lnTo>
                    <a:pt x="78" y="138"/>
                  </a:lnTo>
                  <a:lnTo>
                    <a:pt x="46" y="72"/>
                  </a:lnTo>
                  <a:lnTo>
                    <a:pt x="46" y="72"/>
                  </a:lnTo>
                  <a:lnTo>
                    <a:pt x="42" y="62"/>
                  </a:lnTo>
                  <a:lnTo>
                    <a:pt x="38" y="50"/>
                  </a:lnTo>
                  <a:lnTo>
                    <a:pt x="30" y="22"/>
                  </a:lnTo>
                  <a:lnTo>
                    <a:pt x="30" y="22"/>
                  </a:lnTo>
                  <a:lnTo>
                    <a:pt x="28" y="14"/>
                  </a:lnTo>
                  <a:lnTo>
                    <a:pt x="24" y="8"/>
                  </a:lnTo>
                  <a:lnTo>
                    <a:pt x="22" y="4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10" y="2"/>
                  </a:lnTo>
                  <a:lnTo>
                    <a:pt x="6" y="4"/>
                  </a:lnTo>
                  <a:lnTo>
                    <a:pt x="6" y="10"/>
                  </a:lnTo>
                  <a:lnTo>
                    <a:pt x="6" y="1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64" name="Freeform 1934">
              <a:extLst>
                <a:ext uri="{FF2B5EF4-FFF2-40B4-BE49-F238E27FC236}">
                  <a16:creationId xmlns:a16="http://schemas.microsoft.com/office/drawing/2014/main" id="{BE0ED137-E8BA-078B-7FC8-32EA77663EBB}"/>
                </a:ext>
              </a:extLst>
            </p:cNvPr>
            <p:cNvSpPr>
              <a:spLocks/>
            </p:cNvSpPr>
            <p:nvPr/>
          </p:nvSpPr>
          <p:spPr bwMode="auto">
            <a:xfrm>
              <a:off x="6937262" y="4547807"/>
              <a:ext cx="38139" cy="39606"/>
            </a:xfrm>
            <a:custGeom>
              <a:avLst/>
              <a:gdLst/>
              <a:ahLst/>
              <a:cxnLst>
                <a:cxn ang="0">
                  <a:pos x="14" y="2"/>
                </a:cxn>
                <a:cxn ang="0">
                  <a:pos x="14" y="2"/>
                </a:cxn>
                <a:cxn ang="0">
                  <a:pos x="10" y="8"/>
                </a:cxn>
                <a:cxn ang="0">
                  <a:pos x="4" y="18"/>
                </a:cxn>
                <a:cxn ang="0">
                  <a:pos x="0" y="30"/>
                </a:cxn>
                <a:cxn ang="0">
                  <a:pos x="0" y="36"/>
                </a:cxn>
                <a:cxn ang="0">
                  <a:pos x="0" y="38"/>
                </a:cxn>
                <a:cxn ang="0">
                  <a:pos x="0" y="38"/>
                </a:cxn>
                <a:cxn ang="0">
                  <a:pos x="8" y="46"/>
                </a:cxn>
                <a:cxn ang="0">
                  <a:pos x="12" y="48"/>
                </a:cxn>
                <a:cxn ang="0">
                  <a:pos x="20" y="46"/>
                </a:cxn>
                <a:cxn ang="0">
                  <a:pos x="20" y="46"/>
                </a:cxn>
                <a:cxn ang="0">
                  <a:pos x="30" y="44"/>
                </a:cxn>
                <a:cxn ang="0">
                  <a:pos x="38" y="38"/>
                </a:cxn>
                <a:cxn ang="0">
                  <a:pos x="42" y="32"/>
                </a:cxn>
                <a:cxn ang="0">
                  <a:pos x="44" y="26"/>
                </a:cxn>
                <a:cxn ang="0">
                  <a:pos x="44" y="26"/>
                </a:cxn>
                <a:cxn ang="0">
                  <a:pos x="44" y="22"/>
                </a:cxn>
                <a:cxn ang="0">
                  <a:pos x="44" y="16"/>
                </a:cxn>
                <a:cxn ang="0">
                  <a:pos x="36" y="6"/>
                </a:cxn>
                <a:cxn ang="0">
                  <a:pos x="32" y="2"/>
                </a:cxn>
                <a:cxn ang="0">
                  <a:pos x="26" y="0"/>
                </a:cxn>
                <a:cxn ang="0">
                  <a:pos x="20" y="0"/>
                </a:cxn>
                <a:cxn ang="0">
                  <a:pos x="14" y="2"/>
                </a:cxn>
                <a:cxn ang="0">
                  <a:pos x="14" y="2"/>
                </a:cxn>
              </a:cxnLst>
              <a:rect l="0" t="0" r="r" b="b"/>
              <a:pathLst>
                <a:path w="44" h="48">
                  <a:moveTo>
                    <a:pt x="14" y="2"/>
                  </a:moveTo>
                  <a:lnTo>
                    <a:pt x="14" y="2"/>
                  </a:lnTo>
                  <a:lnTo>
                    <a:pt x="10" y="8"/>
                  </a:lnTo>
                  <a:lnTo>
                    <a:pt x="4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8" y="46"/>
                  </a:lnTo>
                  <a:lnTo>
                    <a:pt x="12" y="48"/>
                  </a:lnTo>
                  <a:lnTo>
                    <a:pt x="20" y="46"/>
                  </a:lnTo>
                  <a:lnTo>
                    <a:pt x="20" y="46"/>
                  </a:lnTo>
                  <a:lnTo>
                    <a:pt x="30" y="44"/>
                  </a:lnTo>
                  <a:lnTo>
                    <a:pt x="38" y="38"/>
                  </a:lnTo>
                  <a:lnTo>
                    <a:pt x="42" y="32"/>
                  </a:lnTo>
                  <a:lnTo>
                    <a:pt x="44" y="26"/>
                  </a:lnTo>
                  <a:lnTo>
                    <a:pt x="44" y="26"/>
                  </a:lnTo>
                  <a:lnTo>
                    <a:pt x="44" y="22"/>
                  </a:lnTo>
                  <a:lnTo>
                    <a:pt x="44" y="16"/>
                  </a:lnTo>
                  <a:lnTo>
                    <a:pt x="36" y="6"/>
                  </a:lnTo>
                  <a:lnTo>
                    <a:pt x="32" y="2"/>
                  </a:lnTo>
                  <a:lnTo>
                    <a:pt x="26" y="0"/>
                  </a:lnTo>
                  <a:lnTo>
                    <a:pt x="20" y="0"/>
                  </a:lnTo>
                  <a:lnTo>
                    <a:pt x="14" y="2"/>
                  </a:lnTo>
                  <a:lnTo>
                    <a:pt x="14" y="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65" name="Freeform 1935">
              <a:extLst>
                <a:ext uri="{FF2B5EF4-FFF2-40B4-BE49-F238E27FC236}">
                  <a16:creationId xmlns:a16="http://schemas.microsoft.com/office/drawing/2014/main" id="{1D00ABDA-7A42-00B1-B8DC-82688232A5A9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0715" y="4420188"/>
              <a:ext cx="46940" cy="48408"/>
            </a:xfrm>
            <a:custGeom>
              <a:avLst/>
              <a:gdLst/>
              <a:ahLst/>
              <a:cxnLst>
                <a:cxn ang="0">
                  <a:pos x="2" y="8"/>
                </a:cxn>
                <a:cxn ang="0">
                  <a:pos x="2" y="8"/>
                </a:cxn>
                <a:cxn ang="0">
                  <a:pos x="0" y="12"/>
                </a:cxn>
                <a:cxn ang="0">
                  <a:pos x="0" y="16"/>
                </a:cxn>
                <a:cxn ang="0">
                  <a:pos x="2" y="26"/>
                </a:cxn>
                <a:cxn ang="0">
                  <a:pos x="8" y="48"/>
                </a:cxn>
                <a:cxn ang="0">
                  <a:pos x="8" y="48"/>
                </a:cxn>
                <a:cxn ang="0">
                  <a:pos x="10" y="52"/>
                </a:cxn>
                <a:cxn ang="0">
                  <a:pos x="12" y="54"/>
                </a:cxn>
                <a:cxn ang="0">
                  <a:pos x="22" y="56"/>
                </a:cxn>
                <a:cxn ang="0">
                  <a:pos x="32" y="56"/>
                </a:cxn>
                <a:cxn ang="0">
                  <a:pos x="40" y="52"/>
                </a:cxn>
                <a:cxn ang="0">
                  <a:pos x="40" y="52"/>
                </a:cxn>
                <a:cxn ang="0">
                  <a:pos x="46" y="46"/>
                </a:cxn>
                <a:cxn ang="0">
                  <a:pos x="52" y="40"/>
                </a:cxn>
                <a:cxn ang="0">
                  <a:pos x="54" y="32"/>
                </a:cxn>
                <a:cxn ang="0">
                  <a:pos x="52" y="28"/>
                </a:cxn>
                <a:cxn ang="0">
                  <a:pos x="50" y="24"/>
                </a:cxn>
                <a:cxn ang="0">
                  <a:pos x="50" y="24"/>
                </a:cxn>
                <a:cxn ang="0">
                  <a:pos x="42" y="14"/>
                </a:cxn>
                <a:cxn ang="0">
                  <a:pos x="28" y="4"/>
                </a:cxn>
                <a:cxn ang="0">
                  <a:pos x="20" y="0"/>
                </a:cxn>
                <a:cxn ang="0">
                  <a:pos x="14" y="0"/>
                </a:cxn>
                <a:cxn ang="0">
                  <a:pos x="6" y="2"/>
                </a:cxn>
                <a:cxn ang="0">
                  <a:pos x="2" y="8"/>
                </a:cxn>
                <a:cxn ang="0">
                  <a:pos x="2" y="8"/>
                </a:cxn>
              </a:cxnLst>
              <a:rect l="0" t="0" r="r" b="b"/>
              <a:pathLst>
                <a:path w="54" h="56">
                  <a:moveTo>
                    <a:pt x="2" y="8"/>
                  </a:moveTo>
                  <a:lnTo>
                    <a:pt x="2" y="8"/>
                  </a:lnTo>
                  <a:lnTo>
                    <a:pt x="0" y="12"/>
                  </a:lnTo>
                  <a:lnTo>
                    <a:pt x="0" y="16"/>
                  </a:lnTo>
                  <a:lnTo>
                    <a:pt x="2" y="26"/>
                  </a:lnTo>
                  <a:lnTo>
                    <a:pt x="8" y="48"/>
                  </a:lnTo>
                  <a:lnTo>
                    <a:pt x="8" y="48"/>
                  </a:lnTo>
                  <a:lnTo>
                    <a:pt x="10" y="52"/>
                  </a:lnTo>
                  <a:lnTo>
                    <a:pt x="12" y="54"/>
                  </a:lnTo>
                  <a:lnTo>
                    <a:pt x="22" y="56"/>
                  </a:lnTo>
                  <a:lnTo>
                    <a:pt x="32" y="56"/>
                  </a:lnTo>
                  <a:lnTo>
                    <a:pt x="40" y="52"/>
                  </a:lnTo>
                  <a:lnTo>
                    <a:pt x="40" y="52"/>
                  </a:lnTo>
                  <a:lnTo>
                    <a:pt x="46" y="46"/>
                  </a:lnTo>
                  <a:lnTo>
                    <a:pt x="52" y="40"/>
                  </a:lnTo>
                  <a:lnTo>
                    <a:pt x="54" y="32"/>
                  </a:lnTo>
                  <a:lnTo>
                    <a:pt x="52" y="28"/>
                  </a:lnTo>
                  <a:lnTo>
                    <a:pt x="50" y="24"/>
                  </a:lnTo>
                  <a:lnTo>
                    <a:pt x="50" y="24"/>
                  </a:lnTo>
                  <a:lnTo>
                    <a:pt x="42" y="14"/>
                  </a:lnTo>
                  <a:lnTo>
                    <a:pt x="28" y="4"/>
                  </a:lnTo>
                  <a:lnTo>
                    <a:pt x="20" y="0"/>
                  </a:lnTo>
                  <a:lnTo>
                    <a:pt x="14" y="0"/>
                  </a:lnTo>
                  <a:lnTo>
                    <a:pt x="6" y="2"/>
                  </a:lnTo>
                  <a:lnTo>
                    <a:pt x="2" y="8"/>
                  </a:lnTo>
                  <a:lnTo>
                    <a:pt x="2" y="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66" name="Freeform 1936">
              <a:extLst>
                <a:ext uri="{FF2B5EF4-FFF2-40B4-BE49-F238E27FC236}">
                  <a16:creationId xmlns:a16="http://schemas.microsoft.com/office/drawing/2014/main" id="{DF5C0043-9A17-93A9-6C7F-FA16BC1F5D9C}"/>
                </a:ext>
              </a:extLst>
            </p:cNvPr>
            <p:cNvSpPr>
              <a:spLocks/>
            </p:cNvSpPr>
            <p:nvPr/>
          </p:nvSpPr>
          <p:spPr bwMode="auto">
            <a:xfrm>
              <a:off x="7098619" y="4314571"/>
              <a:ext cx="61610" cy="73344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2" y="8"/>
                </a:cxn>
                <a:cxn ang="0">
                  <a:pos x="0" y="16"/>
                </a:cxn>
                <a:cxn ang="0">
                  <a:pos x="2" y="26"/>
                </a:cxn>
                <a:cxn ang="0">
                  <a:pos x="8" y="38"/>
                </a:cxn>
                <a:cxn ang="0">
                  <a:pos x="8" y="38"/>
                </a:cxn>
                <a:cxn ang="0">
                  <a:pos x="20" y="54"/>
                </a:cxn>
                <a:cxn ang="0">
                  <a:pos x="34" y="68"/>
                </a:cxn>
                <a:cxn ang="0">
                  <a:pos x="48" y="80"/>
                </a:cxn>
                <a:cxn ang="0">
                  <a:pos x="54" y="84"/>
                </a:cxn>
                <a:cxn ang="0">
                  <a:pos x="58" y="86"/>
                </a:cxn>
                <a:cxn ang="0">
                  <a:pos x="58" y="86"/>
                </a:cxn>
                <a:cxn ang="0">
                  <a:pos x="64" y="84"/>
                </a:cxn>
                <a:cxn ang="0">
                  <a:pos x="70" y="82"/>
                </a:cxn>
                <a:cxn ang="0">
                  <a:pos x="72" y="80"/>
                </a:cxn>
                <a:cxn ang="0">
                  <a:pos x="72" y="76"/>
                </a:cxn>
                <a:cxn ang="0">
                  <a:pos x="70" y="72"/>
                </a:cxn>
                <a:cxn ang="0">
                  <a:pos x="66" y="66"/>
                </a:cxn>
                <a:cxn ang="0">
                  <a:pos x="66" y="66"/>
                </a:cxn>
                <a:cxn ang="0">
                  <a:pos x="52" y="46"/>
                </a:cxn>
                <a:cxn ang="0">
                  <a:pos x="34" y="20"/>
                </a:cxn>
                <a:cxn ang="0">
                  <a:pos x="24" y="10"/>
                </a:cxn>
                <a:cxn ang="0">
                  <a:pos x="16" y="2"/>
                </a:cxn>
                <a:cxn ang="0">
                  <a:pos x="10" y="0"/>
                </a:cxn>
                <a:cxn ang="0">
                  <a:pos x="6" y="0"/>
                </a:cxn>
                <a:cxn ang="0">
                  <a:pos x="4" y="2"/>
                </a:cxn>
                <a:cxn ang="0">
                  <a:pos x="4" y="2"/>
                </a:cxn>
              </a:cxnLst>
              <a:rect l="0" t="0" r="r" b="b"/>
              <a:pathLst>
                <a:path w="72" h="86">
                  <a:moveTo>
                    <a:pt x="4" y="2"/>
                  </a:moveTo>
                  <a:lnTo>
                    <a:pt x="4" y="2"/>
                  </a:lnTo>
                  <a:lnTo>
                    <a:pt x="2" y="8"/>
                  </a:lnTo>
                  <a:lnTo>
                    <a:pt x="0" y="16"/>
                  </a:lnTo>
                  <a:lnTo>
                    <a:pt x="2" y="26"/>
                  </a:lnTo>
                  <a:lnTo>
                    <a:pt x="8" y="38"/>
                  </a:lnTo>
                  <a:lnTo>
                    <a:pt x="8" y="38"/>
                  </a:lnTo>
                  <a:lnTo>
                    <a:pt x="20" y="54"/>
                  </a:lnTo>
                  <a:lnTo>
                    <a:pt x="34" y="68"/>
                  </a:lnTo>
                  <a:lnTo>
                    <a:pt x="48" y="80"/>
                  </a:lnTo>
                  <a:lnTo>
                    <a:pt x="54" y="84"/>
                  </a:lnTo>
                  <a:lnTo>
                    <a:pt x="58" y="86"/>
                  </a:lnTo>
                  <a:lnTo>
                    <a:pt x="58" y="86"/>
                  </a:lnTo>
                  <a:lnTo>
                    <a:pt x="64" y="84"/>
                  </a:lnTo>
                  <a:lnTo>
                    <a:pt x="70" y="82"/>
                  </a:lnTo>
                  <a:lnTo>
                    <a:pt x="72" y="80"/>
                  </a:lnTo>
                  <a:lnTo>
                    <a:pt x="72" y="76"/>
                  </a:lnTo>
                  <a:lnTo>
                    <a:pt x="70" y="72"/>
                  </a:lnTo>
                  <a:lnTo>
                    <a:pt x="66" y="66"/>
                  </a:lnTo>
                  <a:lnTo>
                    <a:pt x="66" y="66"/>
                  </a:lnTo>
                  <a:lnTo>
                    <a:pt x="52" y="46"/>
                  </a:lnTo>
                  <a:lnTo>
                    <a:pt x="34" y="20"/>
                  </a:lnTo>
                  <a:lnTo>
                    <a:pt x="24" y="10"/>
                  </a:lnTo>
                  <a:lnTo>
                    <a:pt x="16" y="2"/>
                  </a:lnTo>
                  <a:lnTo>
                    <a:pt x="10" y="0"/>
                  </a:lnTo>
                  <a:lnTo>
                    <a:pt x="6" y="0"/>
                  </a:lnTo>
                  <a:lnTo>
                    <a:pt x="4" y="2"/>
                  </a:lnTo>
                  <a:lnTo>
                    <a:pt x="4" y="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67" name="Freeform 1937">
              <a:extLst>
                <a:ext uri="{FF2B5EF4-FFF2-40B4-BE49-F238E27FC236}">
                  <a16:creationId xmlns:a16="http://schemas.microsoft.com/office/drawing/2014/main" id="{F6E47EAA-9077-BD99-8B9B-1E58DA1CC6B2}"/>
                </a:ext>
              </a:extLst>
            </p:cNvPr>
            <p:cNvSpPr>
              <a:spLocks/>
            </p:cNvSpPr>
            <p:nvPr/>
          </p:nvSpPr>
          <p:spPr bwMode="auto">
            <a:xfrm>
              <a:off x="6900589" y="4044664"/>
              <a:ext cx="158424" cy="362322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20" y="6"/>
                </a:cxn>
                <a:cxn ang="0">
                  <a:pos x="2" y="38"/>
                </a:cxn>
                <a:cxn ang="0">
                  <a:pos x="0" y="52"/>
                </a:cxn>
                <a:cxn ang="0">
                  <a:pos x="0" y="70"/>
                </a:cxn>
                <a:cxn ang="0">
                  <a:pos x="10" y="118"/>
                </a:cxn>
                <a:cxn ang="0">
                  <a:pos x="18" y="140"/>
                </a:cxn>
                <a:cxn ang="0">
                  <a:pos x="34" y="186"/>
                </a:cxn>
                <a:cxn ang="0">
                  <a:pos x="48" y="228"/>
                </a:cxn>
                <a:cxn ang="0">
                  <a:pos x="56" y="244"/>
                </a:cxn>
                <a:cxn ang="0">
                  <a:pos x="70" y="272"/>
                </a:cxn>
                <a:cxn ang="0">
                  <a:pos x="76" y="296"/>
                </a:cxn>
                <a:cxn ang="0">
                  <a:pos x="76" y="310"/>
                </a:cxn>
                <a:cxn ang="0">
                  <a:pos x="76" y="352"/>
                </a:cxn>
                <a:cxn ang="0">
                  <a:pos x="80" y="362"/>
                </a:cxn>
                <a:cxn ang="0">
                  <a:pos x="88" y="368"/>
                </a:cxn>
                <a:cxn ang="0">
                  <a:pos x="94" y="368"/>
                </a:cxn>
                <a:cxn ang="0">
                  <a:pos x="108" y="366"/>
                </a:cxn>
                <a:cxn ang="0">
                  <a:pos x="118" y="370"/>
                </a:cxn>
                <a:cxn ang="0">
                  <a:pos x="128" y="382"/>
                </a:cxn>
                <a:cxn ang="0">
                  <a:pos x="140" y="400"/>
                </a:cxn>
                <a:cxn ang="0">
                  <a:pos x="160" y="422"/>
                </a:cxn>
                <a:cxn ang="0">
                  <a:pos x="172" y="426"/>
                </a:cxn>
                <a:cxn ang="0">
                  <a:pos x="176" y="424"/>
                </a:cxn>
                <a:cxn ang="0">
                  <a:pos x="186" y="410"/>
                </a:cxn>
                <a:cxn ang="0">
                  <a:pos x="186" y="398"/>
                </a:cxn>
                <a:cxn ang="0">
                  <a:pos x="174" y="376"/>
                </a:cxn>
                <a:cxn ang="0">
                  <a:pos x="160" y="360"/>
                </a:cxn>
                <a:cxn ang="0">
                  <a:pos x="138" y="332"/>
                </a:cxn>
                <a:cxn ang="0">
                  <a:pos x="134" y="316"/>
                </a:cxn>
                <a:cxn ang="0">
                  <a:pos x="132" y="300"/>
                </a:cxn>
                <a:cxn ang="0">
                  <a:pos x="116" y="256"/>
                </a:cxn>
                <a:cxn ang="0">
                  <a:pos x="108" y="240"/>
                </a:cxn>
                <a:cxn ang="0">
                  <a:pos x="90" y="216"/>
                </a:cxn>
                <a:cxn ang="0">
                  <a:pos x="84" y="200"/>
                </a:cxn>
                <a:cxn ang="0">
                  <a:pos x="80" y="184"/>
                </a:cxn>
                <a:cxn ang="0">
                  <a:pos x="80" y="156"/>
                </a:cxn>
                <a:cxn ang="0">
                  <a:pos x="74" y="138"/>
                </a:cxn>
                <a:cxn ang="0">
                  <a:pos x="68" y="128"/>
                </a:cxn>
                <a:cxn ang="0">
                  <a:pos x="50" y="108"/>
                </a:cxn>
                <a:cxn ang="0">
                  <a:pos x="38" y="82"/>
                </a:cxn>
                <a:cxn ang="0">
                  <a:pos x="36" y="70"/>
                </a:cxn>
                <a:cxn ang="0">
                  <a:pos x="40" y="28"/>
                </a:cxn>
                <a:cxn ang="0">
                  <a:pos x="40" y="6"/>
                </a:cxn>
                <a:cxn ang="0">
                  <a:pos x="36" y="0"/>
                </a:cxn>
                <a:cxn ang="0">
                  <a:pos x="28" y="0"/>
                </a:cxn>
              </a:cxnLst>
              <a:rect l="0" t="0" r="r" b="b"/>
              <a:pathLst>
                <a:path w="186" h="426">
                  <a:moveTo>
                    <a:pt x="28" y="0"/>
                  </a:moveTo>
                  <a:lnTo>
                    <a:pt x="28" y="0"/>
                  </a:lnTo>
                  <a:lnTo>
                    <a:pt x="24" y="2"/>
                  </a:lnTo>
                  <a:lnTo>
                    <a:pt x="20" y="6"/>
                  </a:lnTo>
                  <a:lnTo>
                    <a:pt x="10" y="20"/>
                  </a:lnTo>
                  <a:lnTo>
                    <a:pt x="2" y="38"/>
                  </a:lnTo>
                  <a:lnTo>
                    <a:pt x="0" y="46"/>
                  </a:lnTo>
                  <a:lnTo>
                    <a:pt x="0" y="52"/>
                  </a:lnTo>
                  <a:lnTo>
                    <a:pt x="0" y="52"/>
                  </a:lnTo>
                  <a:lnTo>
                    <a:pt x="0" y="70"/>
                  </a:lnTo>
                  <a:lnTo>
                    <a:pt x="4" y="94"/>
                  </a:lnTo>
                  <a:lnTo>
                    <a:pt x="10" y="118"/>
                  </a:lnTo>
                  <a:lnTo>
                    <a:pt x="18" y="140"/>
                  </a:lnTo>
                  <a:lnTo>
                    <a:pt x="18" y="140"/>
                  </a:lnTo>
                  <a:lnTo>
                    <a:pt x="26" y="162"/>
                  </a:lnTo>
                  <a:lnTo>
                    <a:pt x="34" y="186"/>
                  </a:lnTo>
                  <a:lnTo>
                    <a:pt x="40" y="210"/>
                  </a:lnTo>
                  <a:lnTo>
                    <a:pt x="48" y="228"/>
                  </a:lnTo>
                  <a:lnTo>
                    <a:pt x="48" y="228"/>
                  </a:lnTo>
                  <a:lnTo>
                    <a:pt x="56" y="244"/>
                  </a:lnTo>
                  <a:lnTo>
                    <a:pt x="66" y="262"/>
                  </a:lnTo>
                  <a:lnTo>
                    <a:pt x="70" y="272"/>
                  </a:lnTo>
                  <a:lnTo>
                    <a:pt x="74" y="284"/>
                  </a:lnTo>
                  <a:lnTo>
                    <a:pt x="76" y="296"/>
                  </a:lnTo>
                  <a:lnTo>
                    <a:pt x="76" y="310"/>
                  </a:lnTo>
                  <a:lnTo>
                    <a:pt x="76" y="310"/>
                  </a:lnTo>
                  <a:lnTo>
                    <a:pt x="76" y="334"/>
                  </a:lnTo>
                  <a:lnTo>
                    <a:pt x="76" y="352"/>
                  </a:lnTo>
                  <a:lnTo>
                    <a:pt x="78" y="358"/>
                  </a:lnTo>
                  <a:lnTo>
                    <a:pt x="80" y="362"/>
                  </a:lnTo>
                  <a:lnTo>
                    <a:pt x="84" y="366"/>
                  </a:lnTo>
                  <a:lnTo>
                    <a:pt x="88" y="368"/>
                  </a:lnTo>
                  <a:lnTo>
                    <a:pt x="88" y="368"/>
                  </a:lnTo>
                  <a:lnTo>
                    <a:pt x="94" y="368"/>
                  </a:lnTo>
                  <a:lnTo>
                    <a:pt x="100" y="368"/>
                  </a:lnTo>
                  <a:lnTo>
                    <a:pt x="108" y="366"/>
                  </a:lnTo>
                  <a:lnTo>
                    <a:pt x="112" y="368"/>
                  </a:lnTo>
                  <a:lnTo>
                    <a:pt x="118" y="370"/>
                  </a:lnTo>
                  <a:lnTo>
                    <a:pt x="122" y="374"/>
                  </a:lnTo>
                  <a:lnTo>
                    <a:pt x="128" y="382"/>
                  </a:lnTo>
                  <a:lnTo>
                    <a:pt x="128" y="382"/>
                  </a:lnTo>
                  <a:lnTo>
                    <a:pt x="140" y="400"/>
                  </a:lnTo>
                  <a:lnTo>
                    <a:pt x="152" y="416"/>
                  </a:lnTo>
                  <a:lnTo>
                    <a:pt x="160" y="422"/>
                  </a:lnTo>
                  <a:lnTo>
                    <a:pt x="166" y="424"/>
                  </a:lnTo>
                  <a:lnTo>
                    <a:pt x="172" y="426"/>
                  </a:lnTo>
                  <a:lnTo>
                    <a:pt x="176" y="424"/>
                  </a:lnTo>
                  <a:lnTo>
                    <a:pt x="176" y="424"/>
                  </a:lnTo>
                  <a:lnTo>
                    <a:pt x="184" y="414"/>
                  </a:lnTo>
                  <a:lnTo>
                    <a:pt x="186" y="410"/>
                  </a:lnTo>
                  <a:lnTo>
                    <a:pt x="186" y="404"/>
                  </a:lnTo>
                  <a:lnTo>
                    <a:pt x="186" y="398"/>
                  </a:lnTo>
                  <a:lnTo>
                    <a:pt x="184" y="392"/>
                  </a:lnTo>
                  <a:lnTo>
                    <a:pt x="174" y="376"/>
                  </a:lnTo>
                  <a:lnTo>
                    <a:pt x="174" y="376"/>
                  </a:lnTo>
                  <a:lnTo>
                    <a:pt x="160" y="360"/>
                  </a:lnTo>
                  <a:lnTo>
                    <a:pt x="148" y="346"/>
                  </a:lnTo>
                  <a:lnTo>
                    <a:pt x="138" y="332"/>
                  </a:lnTo>
                  <a:lnTo>
                    <a:pt x="136" y="324"/>
                  </a:lnTo>
                  <a:lnTo>
                    <a:pt x="134" y="316"/>
                  </a:lnTo>
                  <a:lnTo>
                    <a:pt x="134" y="316"/>
                  </a:lnTo>
                  <a:lnTo>
                    <a:pt x="132" y="300"/>
                  </a:lnTo>
                  <a:lnTo>
                    <a:pt x="128" y="286"/>
                  </a:lnTo>
                  <a:lnTo>
                    <a:pt x="116" y="256"/>
                  </a:lnTo>
                  <a:lnTo>
                    <a:pt x="116" y="256"/>
                  </a:lnTo>
                  <a:lnTo>
                    <a:pt x="108" y="240"/>
                  </a:lnTo>
                  <a:lnTo>
                    <a:pt x="100" y="228"/>
                  </a:lnTo>
                  <a:lnTo>
                    <a:pt x="90" y="216"/>
                  </a:lnTo>
                  <a:lnTo>
                    <a:pt x="84" y="200"/>
                  </a:lnTo>
                  <a:lnTo>
                    <a:pt x="84" y="200"/>
                  </a:lnTo>
                  <a:lnTo>
                    <a:pt x="80" y="192"/>
                  </a:lnTo>
                  <a:lnTo>
                    <a:pt x="80" y="184"/>
                  </a:lnTo>
                  <a:lnTo>
                    <a:pt x="80" y="164"/>
                  </a:lnTo>
                  <a:lnTo>
                    <a:pt x="80" y="156"/>
                  </a:lnTo>
                  <a:lnTo>
                    <a:pt x="78" y="146"/>
                  </a:lnTo>
                  <a:lnTo>
                    <a:pt x="74" y="138"/>
                  </a:lnTo>
                  <a:lnTo>
                    <a:pt x="68" y="128"/>
                  </a:lnTo>
                  <a:lnTo>
                    <a:pt x="68" y="128"/>
                  </a:lnTo>
                  <a:lnTo>
                    <a:pt x="58" y="116"/>
                  </a:lnTo>
                  <a:lnTo>
                    <a:pt x="50" y="108"/>
                  </a:lnTo>
                  <a:lnTo>
                    <a:pt x="44" y="100"/>
                  </a:lnTo>
                  <a:lnTo>
                    <a:pt x="38" y="82"/>
                  </a:lnTo>
                  <a:lnTo>
                    <a:pt x="38" y="82"/>
                  </a:lnTo>
                  <a:lnTo>
                    <a:pt x="36" y="70"/>
                  </a:lnTo>
                  <a:lnTo>
                    <a:pt x="38" y="56"/>
                  </a:lnTo>
                  <a:lnTo>
                    <a:pt x="40" y="28"/>
                  </a:lnTo>
                  <a:lnTo>
                    <a:pt x="42" y="16"/>
                  </a:lnTo>
                  <a:lnTo>
                    <a:pt x="40" y="6"/>
                  </a:lnTo>
                  <a:lnTo>
                    <a:pt x="40" y="2"/>
                  </a:lnTo>
                  <a:lnTo>
                    <a:pt x="36" y="0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68" name="Freeform 1938">
              <a:extLst>
                <a:ext uri="{FF2B5EF4-FFF2-40B4-BE49-F238E27FC236}">
                  <a16:creationId xmlns:a16="http://schemas.microsoft.com/office/drawing/2014/main" id="{A0667953-8A90-60D7-A0D5-7573D75AF983}"/>
                </a:ext>
              </a:extLst>
            </p:cNvPr>
            <p:cNvSpPr>
              <a:spLocks/>
            </p:cNvSpPr>
            <p:nvPr/>
          </p:nvSpPr>
          <p:spPr bwMode="auto">
            <a:xfrm>
              <a:off x="6972466" y="3650071"/>
              <a:ext cx="73344" cy="105617"/>
            </a:xfrm>
            <a:custGeom>
              <a:avLst/>
              <a:gdLst/>
              <a:ahLst/>
              <a:cxnLst>
                <a:cxn ang="0">
                  <a:pos x="86" y="8"/>
                </a:cxn>
                <a:cxn ang="0">
                  <a:pos x="86" y="8"/>
                </a:cxn>
                <a:cxn ang="0">
                  <a:pos x="86" y="18"/>
                </a:cxn>
                <a:cxn ang="0">
                  <a:pos x="82" y="32"/>
                </a:cxn>
                <a:cxn ang="0">
                  <a:pos x="80" y="40"/>
                </a:cxn>
                <a:cxn ang="0">
                  <a:pos x="76" y="48"/>
                </a:cxn>
                <a:cxn ang="0">
                  <a:pos x="70" y="54"/>
                </a:cxn>
                <a:cxn ang="0">
                  <a:pos x="64" y="58"/>
                </a:cxn>
                <a:cxn ang="0">
                  <a:pos x="64" y="58"/>
                </a:cxn>
                <a:cxn ang="0">
                  <a:pos x="56" y="60"/>
                </a:cxn>
                <a:cxn ang="0">
                  <a:pos x="50" y="66"/>
                </a:cxn>
                <a:cxn ang="0">
                  <a:pos x="36" y="80"/>
                </a:cxn>
                <a:cxn ang="0">
                  <a:pos x="24" y="96"/>
                </a:cxn>
                <a:cxn ang="0">
                  <a:pos x="14" y="112"/>
                </a:cxn>
                <a:cxn ang="0">
                  <a:pos x="14" y="112"/>
                </a:cxn>
                <a:cxn ang="0">
                  <a:pos x="10" y="118"/>
                </a:cxn>
                <a:cxn ang="0">
                  <a:pos x="6" y="122"/>
                </a:cxn>
                <a:cxn ang="0">
                  <a:pos x="4" y="124"/>
                </a:cxn>
                <a:cxn ang="0">
                  <a:pos x="2" y="122"/>
                </a:cxn>
                <a:cxn ang="0">
                  <a:pos x="0" y="120"/>
                </a:cxn>
                <a:cxn ang="0">
                  <a:pos x="0" y="114"/>
                </a:cxn>
                <a:cxn ang="0">
                  <a:pos x="2" y="102"/>
                </a:cxn>
                <a:cxn ang="0">
                  <a:pos x="2" y="102"/>
                </a:cxn>
                <a:cxn ang="0">
                  <a:pos x="8" y="74"/>
                </a:cxn>
                <a:cxn ang="0">
                  <a:pos x="14" y="64"/>
                </a:cxn>
                <a:cxn ang="0">
                  <a:pos x="24" y="52"/>
                </a:cxn>
                <a:cxn ang="0">
                  <a:pos x="24" y="52"/>
                </a:cxn>
                <a:cxn ang="0">
                  <a:pos x="32" y="44"/>
                </a:cxn>
                <a:cxn ang="0">
                  <a:pos x="40" y="34"/>
                </a:cxn>
                <a:cxn ang="0">
                  <a:pos x="56" y="14"/>
                </a:cxn>
                <a:cxn ang="0">
                  <a:pos x="66" y="6"/>
                </a:cxn>
                <a:cxn ang="0">
                  <a:pos x="72" y="0"/>
                </a:cxn>
                <a:cxn ang="0">
                  <a:pos x="76" y="0"/>
                </a:cxn>
                <a:cxn ang="0">
                  <a:pos x="80" y="2"/>
                </a:cxn>
                <a:cxn ang="0">
                  <a:pos x="84" y="4"/>
                </a:cxn>
                <a:cxn ang="0">
                  <a:pos x="86" y="8"/>
                </a:cxn>
                <a:cxn ang="0">
                  <a:pos x="86" y="8"/>
                </a:cxn>
              </a:cxnLst>
              <a:rect l="0" t="0" r="r" b="b"/>
              <a:pathLst>
                <a:path w="86" h="124">
                  <a:moveTo>
                    <a:pt x="86" y="8"/>
                  </a:moveTo>
                  <a:lnTo>
                    <a:pt x="86" y="8"/>
                  </a:lnTo>
                  <a:lnTo>
                    <a:pt x="86" y="18"/>
                  </a:lnTo>
                  <a:lnTo>
                    <a:pt x="82" y="32"/>
                  </a:lnTo>
                  <a:lnTo>
                    <a:pt x="80" y="40"/>
                  </a:lnTo>
                  <a:lnTo>
                    <a:pt x="76" y="48"/>
                  </a:lnTo>
                  <a:lnTo>
                    <a:pt x="70" y="54"/>
                  </a:lnTo>
                  <a:lnTo>
                    <a:pt x="64" y="58"/>
                  </a:lnTo>
                  <a:lnTo>
                    <a:pt x="64" y="58"/>
                  </a:lnTo>
                  <a:lnTo>
                    <a:pt x="56" y="60"/>
                  </a:lnTo>
                  <a:lnTo>
                    <a:pt x="50" y="66"/>
                  </a:lnTo>
                  <a:lnTo>
                    <a:pt x="36" y="80"/>
                  </a:lnTo>
                  <a:lnTo>
                    <a:pt x="24" y="96"/>
                  </a:lnTo>
                  <a:lnTo>
                    <a:pt x="14" y="112"/>
                  </a:lnTo>
                  <a:lnTo>
                    <a:pt x="14" y="112"/>
                  </a:lnTo>
                  <a:lnTo>
                    <a:pt x="10" y="118"/>
                  </a:lnTo>
                  <a:lnTo>
                    <a:pt x="6" y="122"/>
                  </a:lnTo>
                  <a:lnTo>
                    <a:pt x="4" y="124"/>
                  </a:lnTo>
                  <a:lnTo>
                    <a:pt x="2" y="122"/>
                  </a:lnTo>
                  <a:lnTo>
                    <a:pt x="0" y="120"/>
                  </a:lnTo>
                  <a:lnTo>
                    <a:pt x="0" y="114"/>
                  </a:lnTo>
                  <a:lnTo>
                    <a:pt x="2" y="102"/>
                  </a:lnTo>
                  <a:lnTo>
                    <a:pt x="2" y="102"/>
                  </a:lnTo>
                  <a:lnTo>
                    <a:pt x="8" y="74"/>
                  </a:lnTo>
                  <a:lnTo>
                    <a:pt x="14" y="64"/>
                  </a:lnTo>
                  <a:lnTo>
                    <a:pt x="24" y="52"/>
                  </a:lnTo>
                  <a:lnTo>
                    <a:pt x="24" y="52"/>
                  </a:lnTo>
                  <a:lnTo>
                    <a:pt x="32" y="44"/>
                  </a:lnTo>
                  <a:lnTo>
                    <a:pt x="40" y="34"/>
                  </a:lnTo>
                  <a:lnTo>
                    <a:pt x="56" y="14"/>
                  </a:lnTo>
                  <a:lnTo>
                    <a:pt x="66" y="6"/>
                  </a:lnTo>
                  <a:lnTo>
                    <a:pt x="72" y="0"/>
                  </a:lnTo>
                  <a:lnTo>
                    <a:pt x="76" y="0"/>
                  </a:lnTo>
                  <a:lnTo>
                    <a:pt x="80" y="2"/>
                  </a:lnTo>
                  <a:lnTo>
                    <a:pt x="84" y="4"/>
                  </a:lnTo>
                  <a:lnTo>
                    <a:pt x="86" y="8"/>
                  </a:lnTo>
                  <a:lnTo>
                    <a:pt x="86" y="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69" name="Freeform 1939">
              <a:extLst>
                <a:ext uri="{FF2B5EF4-FFF2-40B4-BE49-F238E27FC236}">
                  <a16:creationId xmlns:a16="http://schemas.microsoft.com/office/drawing/2014/main" id="{C385FB02-4D72-3951-DF05-1B7D7381E4D4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3825" y="3669141"/>
              <a:ext cx="74810" cy="44007"/>
            </a:xfrm>
            <a:custGeom>
              <a:avLst/>
              <a:gdLst/>
              <a:ahLst/>
              <a:cxnLst>
                <a:cxn ang="0">
                  <a:pos x="64" y="6"/>
                </a:cxn>
                <a:cxn ang="0">
                  <a:pos x="64" y="6"/>
                </a:cxn>
                <a:cxn ang="0">
                  <a:pos x="58" y="10"/>
                </a:cxn>
                <a:cxn ang="0">
                  <a:pos x="46" y="14"/>
                </a:cxn>
                <a:cxn ang="0">
                  <a:pos x="22" y="24"/>
                </a:cxn>
                <a:cxn ang="0">
                  <a:pos x="12" y="28"/>
                </a:cxn>
                <a:cxn ang="0">
                  <a:pos x="4" y="32"/>
                </a:cxn>
                <a:cxn ang="0">
                  <a:pos x="0" y="36"/>
                </a:cxn>
                <a:cxn ang="0">
                  <a:pos x="0" y="38"/>
                </a:cxn>
                <a:cxn ang="0">
                  <a:pos x="2" y="40"/>
                </a:cxn>
                <a:cxn ang="0">
                  <a:pos x="2" y="40"/>
                </a:cxn>
                <a:cxn ang="0">
                  <a:pos x="16" y="46"/>
                </a:cxn>
                <a:cxn ang="0">
                  <a:pos x="28" y="50"/>
                </a:cxn>
                <a:cxn ang="0">
                  <a:pos x="42" y="52"/>
                </a:cxn>
                <a:cxn ang="0">
                  <a:pos x="56" y="52"/>
                </a:cxn>
                <a:cxn ang="0">
                  <a:pos x="56" y="52"/>
                </a:cxn>
                <a:cxn ang="0">
                  <a:pos x="70" y="50"/>
                </a:cxn>
                <a:cxn ang="0">
                  <a:pos x="82" y="48"/>
                </a:cxn>
                <a:cxn ang="0">
                  <a:pos x="86" y="46"/>
                </a:cxn>
                <a:cxn ang="0">
                  <a:pos x="88" y="44"/>
                </a:cxn>
                <a:cxn ang="0">
                  <a:pos x="88" y="40"/>
                </a:cxn>
                <a:cxn ang="0">
                  <a:pos x="86" y="36"/>
                </a:cxn>
                <a:cxn ang="0">
                  <a:pos x="86" y="36"/>
                </a:cxn>
                <a:cxn ang="0">
                  <a:pos x="72" y="22"/>
                </a:cxn>
                <a:cxn ang="0">
                  <a:pos x="68" y="16"/>
                </a:cxn>
                <a:cxn ang="0">
                  <a:pos x="68" y="14"/>
                </a:cxn>
                <a:cxn ang="0">
                  <a:pos x="70" y="12"/>
                </a:cxn>
                <a:cxn ang="0">
                  <a:pos x="70" y="12"/>
                </a:cxn>
                <a:cxn ang="0">
                  <a:pos x="74" y="6"/>
                </a:cxn>
                <a:cxn ang="0">
                  <a:pos x="74" y="0"/>
                </a:cxn>
                <a:cxn ang="0">
                  <a:pos x="74" y="0"/>
                </a:cxn>
                <a:cxn ang="0">
                  <a:pos x="72" y="0"/>
                </a:cxn>
                <a:cxn ang="0">
                  <a:pos x="64" y="6"/>
                </a:cxn>
                <a:cxn ang="0">
                  <a:pos x="64" y="6"/>
                </a:cxn>
              </a:cxnLst>
              <a:rect l="0" t="0" r="r" b="b"/>
              <a:pathLst>
                <a:path w="88" h="52">
                  <a:moveTo>
                    <a:pt x="64" y="6"/>
                  </a:moveTo>
                  <a:lnTo>
                    <a:pt x="64" y="6"/>
                  </a:lnTo>
                  <a:lnTo>
                    <a:pt x="58" y="10"/>
                  </a:lnTo>
                  <a:lnTo>
                    <a:pt x="46" y="14"/>
                  </a:lnTo>
                  <a:lnTo>
                    <a:pt x="22" y="24"/>
                  </a:lnTo>
                  <a:lnTo>
                    <a:pt x="12" y="28"/>
                  </a:lnTo>
                  <a:lnTo>
                    <a:pt x="4" y="32"/>
                  </a:lnTo>
                  <a:lnTo>
                    <a:pt x="0" y="36"/>
                  </a:lnTo>
                  <a:lnTo>
                    <a:pt x="0" y="38"/>
                  </a:lnTo>
                  <a:lnTo>
                    <a:pt x="2" y="40"/>
                  </a:lnTo>
                  <a:lnTo>
                    <a:pt x="2" y="40"/>
                  </a:lnTo>
                  <a:lnTo>
                    <a:pt x="16" y="46"/>
                  </a:lnTo>
                  <a:lnTo>
                    <a:pt x="28" y="50"/>
                  </a:lnTo>
                  <a:lnTo>
                    <a:pt x="42" y="52"/>
                  </a:lnTo>
                  <a:lnTo>
                    <a:pt x="56" y="52"/>
                  </a:lnTo>
                  <a:lnTo>
                    <a:pt x="56" y="52"/>
                  </a:lnTo>
                  <a:lnTo>
                    <a:pt x="70" y="50"/>
                  </a:lnTo>
                  <a:lnTo>
                    <a:pt x="82" y="48"/>
                  </a:lnTo>
                  <a:lnTo>
                    <a:pt x="86" y="46"/>
                  </a:lnTo>
                  <a:lnTo>
                    <a:pt x="88" y="44"/>
                  </a:lnTo>
                  <a:lnTo>
                    <a:pt x="88" y="40"/>
                  </a:lnTo>
                  <a:lnTo>
                    <a:pt x="86" y="36"/>
                  </a:lnTo>
                  <a:lnTo>
                    <a:pt x="86" y="36"/>
                  </a:lnTo>
                  <a:lnTo>
                    <a:pt x="72" y="22"/>
                  </a:lnTo>
                  <a:lnTo>
                    <a:pt x="68" y="16"/>
                  </a:lnTo>
                  <a:lnTo>
                    <a:pt x="68" y="14"/>
                  </a:lnTo>
                  <a:lnTo>
                    <a:pt x="70" y="12"/>
                  </a:lnTo>
                  <a:lnTo>
                    <a:pt x="70" y="12"/>
                  </a:lnTo>
                  <a:lnTo>
                    <a:pt x="74" y="6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72" y="0"/>
                  </a:lnTo>
                  <a:lnTo>
                    <a:pt x="64" y="6"/>
                  </a:lnTo>
                  <a:lnTo>
                    <a:pt x="64" y="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70" name="Freeform 1940">
              <a:extLst>
                <a:ext uri="{FF2B5EF4-FFF2-40B4-BE49-F238E27FC236}">
                  <a16:creationId xmlns:a16="http://schemas.microsoft.com/office/drawing/2014/main" id="{E068E8B8-7794-76C6-913C-8345F57BC1F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50924" y="3462310"/>
              <a:ext cx="82146" cy="170159"/>
            </a:xfrm>
            <a:custGeom>
              <a:avLst/>
              <a:gdLst/>
              <a:ahLst/>
              <a:cxnLst>
                <a:cxn ang="0">
                  <a:pos x="12" y="22"/>
                </a:cxn>
                <a:cxn ang="0">
                  <a:pos x="12" y="22"/>
                </a:cxn>
                <a:cxn ang="0">
                  <a:pos x="16" y="14"/>
                </a:cxn>
                <a:cxn ang="0">
                  <a:pos x="18" y="8"/>
                </a:cxn>
                <a:cxn ang="0">
                  <a:pos x="24" y="2"/>
                </a:cxn>
                <a:cxn ang="0">
                  <a:pos x="28" y="0"/>
                </a:cxn>
                <a:cxn ang="0">
                  <a:pos x="36" y="0"/>
                </a:cxn>
                <a:cxn ang="0">
                  <a:pos x="42" y="6"/>
                </a:cxn>
                <a:cxn ang="0">
                  <a:pos x="50" y="16"/>
                </a:cxn>
                <a:cxn ang="0">
                  <a:pos x="50" y="16"/>
                </a:cxn>
                <a:cxn ang="0">
                  <a:pos x="56" y="30"/>
                </a:cxn>
                <a:cxn ang="0">
                  <a:pos x="60" y="42"/>
                </a:cxn>
                <a:cxn ang="0">
                  <a:pos x="60" y="54"/>
                </a:cxn>
                <a:cxn ang="0">
                  <a:pos x="60" y="64"/>
                </a:cxn>
                <a:cxn ang="0">
                  <a:pos x="56" y="84"/>
                </a:cxn>
                <a:cxn ang="0">
                  <a:pos x="54" y="94"/>
                </a:cxn>
                <a:cxn ang="0">
                  <a:pos x="54" y="102"/>
                </a:cxn>
                <a:cxn ang="0">
                  <a:pos x="54" y="102"/>
                </a:cxn>
                <a:cxn ang="0">
                  <a:pos x="56" y="108"/>
                </a:cxn>
                <a:cxn ang="0">
                  <a:pos x="58" y="112"/>
                </a:cxn>
                <a:cxn ang="0">
                  <a:pos x="66" y="118"/>
                </a:cxn>
                <a:cxn ang="0">
                  <a:pos x="76" y="124"/>
                </a:cxn>
                <a:cxn ang="0">
                  <a:pos x="82" y="130"/>
                </a:cxn>
                <a:cxn ang="0">
                  <a:pos x="86" y="138"/>
                </a:cxn>
                <a:cxn ang="0">
                  <a:pos x="86" y="138"/>
                </a:cxn>
                <a:cxn ang="0">
                  <a:pos x="90" y="148"/>
                </a:cxn>
                <a:cxn ang="0">
                  <a:pos x="92" y="160"/>
                </a:cxn>
                <a:cxn ang="0">
                  <a:pos x="96" y="182"/>
                </a:cxn>
                <a:cxn ang="0">
                  <a:pos x="96" y="190"/>
                </a:cxn>
                <a:cxn ang="0">
                  <a:pos x="94" y="196"/>
                </a:cxn>
                <a:cxn ang="0">
                  <a:pos x="92" y="200"/>
                </a:cxn>
                <a:cxn ang="0">
                  <a:pos x="88" y="198"/>
                </a:cxn>
                <a:cxn ang="0">
                  <a:pos x="88" y="198"/>
                </a:cxn>
                <a:cxn ang="0">
                  <a:pos x="74" y="182"/>
                </a:cxn>
                <a:cxn ang="0">
                  <a:pos x="48" y="158"/>
                </a:cxn>
                <a:cxn ang="0">
                  <a:pos x="48" y="158"/>
                </a:cxn>
                <a:cxn ang="0">
                  <a:pos x="18" y="130"/>
                </a:cxn>
                <a:cxn ang="0">
                  <a:pos x="8" y="120"/>
                </a:cxn>
                <a:cxn ang="0">
                  <a:pos x="2" y="108"/>
                </a:cxn>
                <a:cxn ang="0">
                  <a:pos x="2" y="108"/>
                </a:cxn>
                <a:cxn ang="0">
                  <a:pos x="0" y="100"/>
                </a:cxn>
                <a:cxn ang="0">
                  <a:pos x="0" y="88"/>
                </a:cxn>
                <a:cxn ang="0">
                  <a:pos x="4" y="58"/>
                </a:cxn>
                <a:cxn ang="0">
                  <a:pos x="12" y="22"/>
                </a:cxn>
                <a:cxn ang="0">
                  <a:pos x="12" y="22"/>
                </a:cxn>
              </a:cxnLst>
              <a:rect l="0" t="0" r="r" b="b"/>
              <a:pathLst>
                <a:path w="96" h="200">
                  <a:moveTo>
                    <a:pt x="12" y="22"/>
                  </a:moveTo>
                  <a:lnTo>
                    <a:pt x="12" y="22"/>
                  </a:lnTo>
                  <a:lnTo>
                    <a:pt x="16" y="14"/>
                  </a:lnTo>
                  <a:lnTo>
                    <a:pt x="18" y="8"/>
                  </a:lnTo>
                  <a:lnTo>
                    <a:pt x="24" y="2"/>
                  </a:lnTo>
                  <a:lnTo>
                    <a:pt x="28" y="0"/>
                  </a:lnTo>
                  <a:lnTo>
                    <a:pt x="36" y="0"/>
                  </a:lnTo>
                  <a:lnTo>
                    <a:pt x="42" y="6"/>
                  </a:lnTo>
                  <a:lnTo>
                    <a:pt x="50" y="16"/>
                  </a:lnTo>
                  <a:lnTo>
                    <a:pt x="50" y="16"/>
                  </a:lnTo>
                  <a:lnTo>
                    <a:pt x="56" y="30"/>
                  </a:lnTo>
                  <a:lnTo>
                    <a:pt x="60" y="42"/>
                  </a:lnTo>
                  <a:lnTo>
                    <a:pt x="60" y="54"/>
                  </a:lnTo>
                  <a:lnTo>
                    <a:pt x="60" y="64"/>
                  </a:lnTo>
                  <a:lnTo>
                    <a:pt x="56" y="84"/>
                  </a:lnTo>
                  <a:lnTo>
                    <a:pt x="54" y="94"/>
                  </a:lnTo>
                  <a:lnTo>
                    <a:pt x="54" y="102"/>
                  </a:lnTo>
                  <a:lnTo>
                    <a:pt x="54" y="102"/>
                  </a:lnTo>
                  <a:lnTo>
                    <a:pt x="56" y="108"/>
                  </a:lnTo>
                  <a:lnTo>
                    <a:pt x="58" y="112"/>
                  </a:lnTo>
                  <a:lnTo>
                    <a:pt x="66" y="118"/>
                  </a:lnTo>
                  <a:lnTo>
                    <a:pt x="76" y="124"/>
                  </a:lnTo>
                  <a:lnTo>
                    <a:pt x="82" y="130"/>
                  </a:lnTo>
                  <a:lnTo>
                    <a:pt x="86" y="138"/>
                  </a:lnTo>
                  <a:lnTo>
                    <a:pt x="86" y="138"/>
                  </a:lnTo>
                  <a:lnTo>
                    <a:pt x="90" y="148"/>
                  </a:lnTo>
                  <a:lnTo>
                    <a:pt x="92" y="160"/>
                  </a:lnTo>
                  <a:lnTo>
                    <a:pt x="96" y="182"/>
                  </a:lnTo>
                  <a:lnTo>
                    <a:pt x="96" y="190"/>
                  </a:lnTo>
                  <a:lnTo>
                    <a:pt x="94" y="196"/>
                  </a:lnTo>
                  <a:lnTo>
                    <a:pt x="92" y="200"/>
                  </a:lnTo>
                  <a:lnTo>
                    <a:pt x="88" y="198"/>
                  </a:lnTo>
                  <a:lnTo>
                    <a:pt x="88" y="198"/>
                  </a:lnTo>
                  <a:lnTo>
                    <a:pt x="74" y="182"/>
                  </a:lnTo>
                  <a:lnTo>
                    <a:pt x="48" y="158"/>
                  </a:lnTo>
                  <a:lnTo>
                    <a:pt x="48" y="158"/>
                  </a:lnTo>
                  <a:lnTo>
                    <a:pt x="18" y="130"/>
                  </a:lnTo>
                  <a:lnTo>
                    <a:pt x="8" y="120"/>
                  </a:lnTo>
                  <a:lnTo>
                    <a:pt x="2" y="108"/>
                  </a:lnTo>
                  <a:lnTo>
                    <a:pt x="2" y="108"/>
                  </a:lnTo>
                  <a:lnTo>
                    <a:pt x="0" y="100"/>
                  </a:lnTo>
                  <a:lnTo>
                    <a:pt x="0" y="88"/>
                  </a:lnTo>
                  <a:lnTo>
                    <a:pt x="4" y="58"/>
                  </a:lnTo>
                  <a:lnTo>
                    <a:pt x="12" y="22"/>
                  </a:lnTo>
                  <a:lnTo>
                    <a:pt x="12" y="2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71" name="Freeform 1941">
              <a:extLst>
                <a:ext uri="{FF2B5EF4-FFF2-40B4-BE49-F238E27FC236}">
                  <a16:creationId xmlns:a16="http://schemas.microsoft.com/office/drawing/2014/main" id="{F4309B60-705D-4E92-A6D3-B9840B7AE26C}"/>
                </a:ext>
              </a:extLst>
            </p:cNvPr>
            <p:cNvSpPr>
              <a:spLocks/>
            </p:cNvSpPr>
            <p:nvPr/>
          </p:nvSpPr>
          <p:spPr bwMode="auto">
            <a:xfrm>
              <a:off x="7444804" y="3378697"/>
              <a:ext cx="17603" cy="30805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0"/>
                </a:cxn>
                <a:cxn ang="0">
                  <a:pos x="12" y="4"/>
                </a:cxn>
                <a:cxn ang="0">
                  <a:pos x="8" y="10"/>
                </a:cxn>
                <a:cxn ang="0">
                  <a:pos x="2" y="18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0" y="32"/>
                </a:cxn>
                <a:cxn ang="0">
                  <a:pos x="2" y="36"/>
                </a:cxn>
                <a:cxn ang="0">
                  <a:pos x="6" y="34"/>
                </a:cxn>
                <a:cxn ang="0">
                  <a:pos x="12" y="28"/>
                </a:cxn>
                <a:cxn ang="0">
                  <a:pos x="12" y="28"/>
                </a:cxn>
                <a:cxn ang="0">
                  <a:pos x="18" y="18"/>
                </a:cxn>
                <a:cxn ang="0">
                  <a:pos x="22" y="8"/>
                </a:cxn>
                <a:cxn ang="0">
                  <a:pos x="22" y="0"/>
                </a:cxn>
                <a:cxn ang="0">
                  <a:pos x="2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22" h="36">
                  <a:moveTo>
                    <a:pt x="16" y="0"/>
                  </a:moveTo>
                  <a:lnTo>
                    <a:pt x="16" y="0"/>
                  </a:lnTo>
                  <a:lnTo>
                    <a:pt x="12" y="4"/>
                  </a:lnTo>
                  <a:lnTo>
                    <a:pt x="8" y="10"/>
                  </a:lnTo>
                  <a:lnTo>
                    <a:pt x="2" y="18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0" y="32"/>
                  </a:lnTo>
                  <a:lnTo>
                    <a:pt x="2" y="36"/>
                  </a:lnTo>
                  <a:lnTo>
                    <a:pt x="6" y="34"/>
                  </a:lnTo>
                  <a:lnTo>
                    <a:pt x="12" y="28"/>
                  </a:lnTo>
                  <a:lnTo>
                    <a:pt x="12" y="28"/>
                  </a:lnTo>
                  <a:lnTo>
                    <a:pt x="18" y="18"/>
                  </a:lnTo>
                  <a:lnTo>
                    <a:pt x="22" y="8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72" name="Freeform 1942">
              <a:extLst>
                <a:ext uri="{FF2B5EF4-FFF2-40B4-BE49-F238E27FC236}">
                  <a16:creationId xmlns:a16="http://schemas.microsoft.com/office/drawing/2014/main" id="{03F971D6-8429-F157-2AE0-F05F5767F6E3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8542" y="3312688"/>
              <a:ext cx="30805" cy="33738"/>
            </a:xfrm>
            <a:custGeom>
              <a:avLst/>
              <a:gdLst/>
              <a:ahLst/>
              <a:cxnLst>
                <a:cxn ang="0">
                  <a:pos x="26" y="2"/>
                </a:cxn>
                <a:cxn ang="0">
                  <a:pos x="26" y="2"/>
                </a:cxn>
                <a:cxn ang="0">
                  <a:pos x="10" y="20"/>
                </a:cxn>
                <a:cxn ang="0">
                  <a:pos x="2" y="32"/>
                </a:cxn>
                <a:cxn ang="0">
                  <a:pos x="0" y="38"/>
                </a:cxn>
                <a:cxn ang="0">
                  <a:pos x="0" y="40"/>
                </a:cxn>
                <a:cxn ang="0">
                  <a:pos x="0" y="40"/>
                </a:cxn>
                <a:cxn ang="0">
                  <a:pos x="6" y="40"/>
                </a:cxn>
                <a:cxn ang="0">
                  <a:pos x="14" y="38"/>
                </a:cxn>
                <a:cxn ang="0">
                  <a:pos x="22" y="34"/>
                </a:cxn>
                <a:cxn ang="0">
                  <a:pos x="28" y="30"/>
                </a:cxn>
                <a:cxn ang="0">
                  <a:pos x="28" y="30"/>
                </a:cxn>
                <a:cxn ang="0">
                  <a:pos x="32" y="20"/>
                </a:cxn>
                <a:cxn ang="0">
                  <a:pos x="36" y="8"/>
                </a:cxn>
                <a:cxn ang="0">
                  <a:pos x="36" y="4"/>
                </a:cxn>
                <a:cxn ang="0">
                  <a:pos x="34" y="0"/>
                </a:cxn>
                <a:cxn ang="0">
                  <a:pos x="32" y="0"/>
                </a:cxn>
                <a:cxn ang="0">
                  <a:pos x="26" y="2"/>
                </a:cxn>
                <a:cxn ang="0">
                  <a:pos x="26" y="2"/>
                </a:cxn>
              </a:cxnLst>
              <a:rect l="0" t="0" r="r" b="b"/>
              <a:pathLst>
                <a:path w="36" h="40">
                  <a:moveTo>
                    <a:pt x="26" y="2"/>
                  </a:moveTo>
                  <a:lnTo>
                    <a:pt x="26" y="2"/>
                  </a:lnTo>
                  <a:lnTo>
                    <a:pt x="10" y="20"/>
                  </a:lnTo>
                  <a:lnTo>
                    <a:pt x="2" y="32"/>
                  </a:lnTo>
                  <a:lnTo>
                    <a:pt x="0" y="38"/>
                  </a:lnTo>
                  <a:lnTo>
                    <a:pt x="0" y="40"/>
                  </a:lnTo>
                  <a:lnTo>
                    <a:pt x="0" y="40"/>
                  </a:lnTo>
                  <a:lnTo>
                    <a:pt x="6" y="40"/>
                  </a:lnTo>
                  <a:lnTo>
                    <a:pt x="14" y="38"/>
                  </a:lnTo>
                  <a:lnTo>
                    <a:pt x="22" y="34"/>
                  </a:lnTo>
                  <a:lnTo>
                    <a:pt x="28" y="30"/>
                  </a:lnTo>
                  <a:lnTo>
                    <a:pt x="28" y="30"/>
                  </a:lnTo>
                  <a:lnTo>
                    <a:pt x="32" y="20"/>
                  </a:lnTo>
                  <a:lnTo>
                    <a:pt x="36" y="8"/>
                  </a:lnTo>
                  <a:lnTo>
                    <a:pt x="36" y="4"/>
                  </a:lnTo>
                  <a:lnTo>
                    <a:pt x="34" y="0"/>
                  </a:lnTo>
                  <a:lnTo>
                    <a:pt x="32" y="0"/>
                  </a:lnTo>
                  <a:lnTo>
                    <a:pt x="26" y="2"/>
                  </a:lnTo>
                  <a:lnTo>
                    <a:pt x="26" y="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73" name="Freeform 1943">
              <a:extLst>
                <a:ext uri="{FF2B5EF4-FFF2-40B4-BE49-F238E27FC236}">
                  <a16:creationId xmlns:a16="http://schemas.microsoft.com/office/drawing/2014/main" id="{5D876CD7-6892-6602-55D9-ECC1DF2BCB7C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3682" y="3741019"/>
              <a:ext cx="230301" cy="233235"/>
            </a:xfrm>
            <a:custGeom>
              <a:avLst/>
              <a:gdLst/>
              <a:ahLst/>
              <a:cxnLst>
                <a:cxn ang="0">
                  <a:pos x="118" y="6"/>
                </a:cxn>
                <a:cxn ang="0">
                  <a:pos x="102" y="14"/>
                </a:cxn>
                <a:cxn ang="0">
                  <a:pos x="68" y="34"/>
                </a:cxn>
                <a:cxn ang="0">
                  <a:pos x="42" y="50"/>
                </a:cxn>
                <a:cxn ang="0">
                  <a:pos x="16" y="80"/>
                </a:cxn>
                <a:cxn ang="0">
                  <a:pos x="0" y="118"/>
                </a:cxn>
                <a:cxn ang="0">
                  <a:pos x="6" y="148"/>
                </a:cxn>
                <a:cxn ang="0">
                  <a:pos x="26" y="206"/>
                </a:cxn>
                <a:cxn ang="0">
                  <a:pos x="36" y="228"/>
                </a:cxn>
                <a:cxn ang="0">
                  <a:pos x="46" y="256"/>
                </a:cxn>
                <a:cxn ang="0">
                  <a:pos x="56" y="244"/>
                </a:cxn>
                <a:cxn ang="0">
                  <a:pos x="60" y="224"/>
                </a:cxn>
                <a:cxn ang="0">
                  <a:pos x="66" y="222"/>
                </a:cxn>
                <a:cxn ang="0">
                  <a:pos x="94" y="238"/>
                </a:cxn>
                <a:cxn ang="0">
                  <a:pos x="100" y="262"/>
                </a:cxn>
                <a:cxn ang="0">
                  <a:pos x="106" y="274"/>
                </a:cxn>
                <a:cxn ang="0">
                  <a:pos x="116" y="260"/>
                </a:cxn>
                <a:cxn ang="0">
                  <a:pos x="116" y="244"/>
                </a:cxn>
                <a:cxn ang="0">
                  <a:pos x="120" y="230"/>
                </a:cxn>
                <a:cxn ang="0">
                  <a:pos x="132" y="230"/>
                </a:cxn>
                <a:cxn ang="0">
                  <a:pos x="158" y="240"/>
                </a:cxn>
                <a:cxn ang="0">
                  <a:pos x="182" y="236"/>
                </a:cxn>
                <a:cxn ang="0">
                  <a:pos x="194" y="222"/>
                </a:cxn>
                <a:cxn ang="0">
                  <a:pos x="190" y="208"/>
                </a:cxn>
                <a:cxn ang="0">
                  <a:pos x="166" y="200"/>
                </a:cxn>
                <a:cxn ang="0">
                  <a:pos x="152" y="192"/>
                </a:cxn>
                <a:cxn ang="0">
                  <a:pos x="152" y="184"/>
                </a:cxn>
                <a:cxn ang="0">
                  <a:pos x="164" y="180"/>
                </a:cxn>
                <a:cxn ang="0">
                  <a:pos x="204" y="182"/>
                </a:cxn>
                <a:cxn ang="0">
                  <a:pos x="208" y="172"/>
                </a:cxn>
                <a:cxn ang="0">
                  <a:pos x="198" y="160"/>
                </a:cxn>
                <a:cxn ang="0">
                  <a:pos x="184" y="138"/>
                </a:cxn>
                <a:cxn ang="0">
                  <a:pos x="188" y="128"/>
                </a:cxn>
                <a:cxn ang="0">
                  <a:pos x="208" y="120"/>
                </a:cxn>
                <a:cxn ang="0">
                  <a:pos x="218" y="110"/>
                </a:cxn>
                <a:cxn ang="0">
                  <a:pos x="220" y="98"/>
                </a:cxn>
                <a:cxn ang="0">
                  <a:pos x="214" y="74"/>
                </a:cxn>
                <a:cxn ang="0">
                  <a:pos x="218" y="72"/>
                </a:cxn>
                <a:cxn ang="0">
                  <a:pos x="254" y="72"/>
                </a:cxn>
                <a:cxn ang="0">
                  <a:pos x="262" y="66"/>
                </a:cxn>
                <a:cxn ang="0">
                  <a:pos x="268" y="50"/>
                </a:cxn>
                <a:cxn ang="0">
                  <a:pos x="270" y="44"/>
                </a:cxn>
                <a:cxn ang="0">
                  <a:pos x="258" y="26"/>
                </a:cxn>
                <a:cxn ang="0">
                  <a:pos x="250" y="26"/>
                </a:cxn>
                <a:cxn ang="0">
                  <a:pos x="214" y="32"/>
                </a:cxn>
                <a:cxn ang="0">
                  <a:pos x="200" y="28"/>
                </a:cxn>
                <a:cxn ang="0">
                  <a:pos x="138" y="0"/>
                </a:cxn>
                <a:cxn ang="0">
                  <a:pos x="124" y="0"/>
                </a:cxn>
              </a:cxnLst>
              <a:rect l="0" t="0" r="r" b="b"/>
              <a:pathLst>
                <a:path w="270" h="274">
                  <a:moveTo>
                    <a:pt x="124" y="0"/>
                  </a:moveTo>
                  <a:lnTo>
                    <a:pt x="124" y="0"/>
                  </a:lnTo>
                  <a:lnTo>
                    <a:pt x="118" y="6"/>
                  </a:lnTo>
                  <a:lnTo>
                    <a:pt x="112" y="10"/>
                  </a:lnTo>
                  <a:lnTo>
                    <a:pt x="102" y="14"/>
                  </a:lnTo>
                  <a:lnTo>
                    <a:pt x="102" y="14"/>
                  </a:lnTo>
                  <a:lnTo>
                    <a:pt x="90" y="18"/>
                  </a:lnTo>
                  <a:lnTo>
                    <a:pt x="80" y="26"/>
                  </a:lnTo>
                  <a:lnTo>
                    <a:pt x="68" y="34"/>
                  </a:lnTo>
                  <a:lnTo>
                    <a:pt x="54" y="42"/>
                  </a:lnTo>
                  <a:lnTo>
                    <a:pt x="54" y="42"/>
                  </a:lnTo>
                  <a:lnTo>
                    <a:pt x="42" y="50"/>
                  </a:lnTo>
                  <a:lnTo>
                    <a:pt x="34" y="58"/>
                  </a:lnTo>
                  <a:lnTo>
                    <a:pt x="16" y="80"/>
                  </a:lnTo>
                  <a:lnTo>
                    <a:pt x="16" y="80"/>
                  </a:lnTo>
                  <a:lnTo>
                    <a:pt x="6" y="92"/>
                  </a:lnTo>
                  <a:lnTo>
                    <a:pt x="0" y="106"/>
                  </a:lnTo>
                  <a:lnTo>
                    <a:pt x="0" y="118"/>
                  </a:lnTo>
                  <a:lnTo>
                    <a:pt x="2" y="132"/>
                  </a:lnTo>
                  <a:lnTo>
                    <a:pt x="2" y="132"/>
                  </a:lnTo>
                  <a:lnTo>
                    <a:pt x="6" y="148"/>
                  </a:lnTo>
                  <a:lnTo>
                    <a:pt x="10" y="164"/>
                  </a:lnTo>
                  <a:lnTo>
                    <a:pt x="16" y="184"/>
                  </a:lnTo>
                  <a:lnTo>
                    <a:pt x="26" y="206"/>
                  </a:lnTo>
                  <a:lnTo>
                    <a:pt x="26" y="206"/>
                  </a:lnTo>
                  <a:lnTo>
                    <a:pt x="32" y="218"/>
                  </a:lnTo>
                  <a:lnTo>
                    <a:pt x="36" y="228"/>
                  </a:lnTo>
                  <a:lnTo>
                    <a:pt x="40" y="246"/>
                  </a:lnTo>
                  <a:lnTo>
                    <a:pt x="42" y="254"/>
                  </a:lnTo>
                  <a:lnTo>
                    <a:pt x="46" y="256"/>
                  </a:lnTo>
                  <a:lnTo>
                    <a:pt x="48" y="252"/>
                  </a:lnTo>
                  <a:lnTo>
                    <a:pt x="48" y="252"/>
                  </a:lnTo>
                  <a:lnTo>
                    <a:pt x="56" y="244"/>
                  </a:lnTo>
                  <a:lnTo>
                    <a:pt x="58" y="238"/>
                  </a:lnTo>
                  <a:lnTo>
                    <a:pt x="58" y="230"/>
                  </a:lnTo>
                  <a:lnTo>
                    <a:pt x="60" y="224"/>
                  </a:lnTo>
                  <a:lnTo>
                    <a:pt x="60" y="224"/>
                  </a:lnTo>
                  <a:lnTo>
                    <a:pt x="62" y="222"/>
                  </a:lnTo>
                  <a:lnTo>
                    <a:pt x="66" y="222"/>
                  </a:lnTo>
                  <a:lnTo>
                    <a:pt x="76" y="226"/>
                  </a:lnTo>
                  <a:lnTo>
                    <a:pt x="94" y="238"/>
                  </a:lnTo>
                  <a:lnTo>
                    <a:pt x="94" y="238"/>
                  </a:lnTo>
                  <a:lnTo>
                    <a:pt x="96" y="242"/>
                  </a:lnTo>
                  <a:lnTo>
                    <a:pt x="98" y="248"/>
                  </a:lnTo>
                  <a:lnTo>
                    <a:pt x="100" y="262"/>
                  </a:lnTo>
                  <a:lnTo>
                    <a:pt x="100" y="272"/>
                  </a:lnTo>
                  <a:lnTo>
                    <a:pt x="102" y="274"/>
                  </a:lnTo>
                  <a:lnTo>
                    <a:pt x="106" y="274"/>
                  </a:lnTo>
                  <a:lnTo>
                    <a:pt x="106" y="274"/>
                  </a:lnTo>
                  <a:lnTo>
                    <a:pt x="112" y="268"/>
                  </a:lnTo>
                  <a:lnTo>
                    <a:pt x="116" y="260"/>
                  </a:lnTo>
                  <a:lnTo>
                    <a:pt x="118" y="252"/>
                  </a:lnTo>
                  <a:lnTo>
                    <a:pt x="116" y="244"/>
                  </a:lnTo>
                  <a:lnTo>
                    <a:pt x="116" y="244"/>
                  </a:lnTo>
                  <a:lnTo>
                    <a:pt x="116" y="240"/>
                  </a:lnTo>
                  <a:lnTo>
                    <a:pt x="116" y="236"/>
                  </a:lnTo>
                  <a:lnTo>
                    <a:pt x="120" y="230"/>
                  </a:lnTo>
                  <a:lnTo>
                    <a:pt x="126" y="228"/>
                  </a:lnTo>
                  <a:lnTo>
                    <a:pt x="130" y="228"/>
                  </a:lnTo>
                  <a:lnTo>
                    <a:pt x="132" y="230"/>
                  </a:lnTo>
                  <a:lnTo>
                    <a:pt x="132" y="230"/>
                  </a:lnTo>
                  <a:lnTo>
                    <a:pt x="144" y="236"/>
                  </a:lnTo>
                  <a:lnTo>
                    <a:pt x="158" y="240"/>
                  </a:lnTo>
                  <a:lnTo>
                    <a:pt x="166" y="242"/>
                  </a:lnTo>
                  <a:lnTo>
                    <a:pt x="174" y="240"/>
                  </a:lnTo>
                  <a:lnTo>
                    <a:pt x="182" y="236"/>
                  </a:lnTo>
                  <a:lnTo>
                    <a:pt x="188" y="230"/>
                  </a:lnTo>
                  <a:lnTo>
                    <a:pt x="188" y="230"/>
                  </a:lnTo>
                  <a:lnTo>
                    <a:pt x="194" y="222"/>
                  </a:lnTo>
                  <a:lnTo>
                    <a:pt x="194" y="216"/>
                  </a:lnTo>
                  <a:lnTo>
                    <a:pt x="194" y="212"/>
                  </a:lnTo>
                  <a:lnTo>
                    <a:pt x="190" y="208"/>
                  </a:lnTo>
                  <a:lnTo>
                    <a:pt x="186" y="204"/>
                  </a:lnTo>
                  <a:lnTo>
                    <a:pt x="180" y="202"/>
                  </a:lnTo>
                  <a:lnTo>
                    <a:pt x="166" y="200"/>
                  </a:lnTo>
                  <a:lnTo>
                    <a:pt x="166" y="200"/>
                  </a:lnTo>
                  <a:lnTo>
                    <a:pt x="156" y="196"/>
                  </a:lnTo>
                  <a:lnTo>
                    <a:pt x="152" y="192"/>
                  </a:lnTo>
                  <a:lnTo>
                    <a:pt x="150" y="190"/>
                  </a:lnTo>
                  <a:lnTo>
                    <a:pt x="150" y="188"/>
                  </a:lnTo>
                  <a:lnTo>
                    <a:pt x="152" y="184"/>
                  </a:lnTo>
                  <a:lnTo>
                    <a:pt x="158" y="182"/>
                  </a:lnTo>
                  <a:lnTo>
                    <a:pt x="164" y="180"/>
                  </a:lnTo>
                  <a:lnTo>
                    <a:pt x="164" y="180"/>
                  </a:lnTo>
                  <a:lnTo>
                    <a:pt x="182" y="180"/>
                  </a:lnTo>
                  <a:lnTo>
                    <a:pt x="198" y="182"/>
                  </a:lnTo>
                  <a:lnTo>
                    <a:pt x="204" y="182"/>
                  </a:lnTo>
                  <a:lnTo>
                    <a:pt x="208" y="182"/>
                  </a:lnTo>
                  <a:lnTo>
                    <a:pt x="208" y="178"/>
                  </a:lnTo>
                  <a:lnTo>
                    <a:pt x="208" y="172"/>
                  </a:lnTo>
                  <a:lnTo>
                    <a:pt x="208" y="172"/>
                  </a:lnTo>
                  <a:lnTo>
                    <a:pt x="204" y="166"/>
                  </a:lnTo>
                  <a:lnTo>
                    <a:pt x="198" y="160"/>
                  </a:lnTo>
                  <a:lnTo>
                    <a:pt x="188" y="148"/>
                  </a:lnTo>
                  <a:lnTo>
                    <a:pt x="186" y="144"/>
                  </a:lnTo>
                  <a:lnTo>
                    <a:pt x="184" y="138"/>
                  </a:lnTo>
                  <a:lnTo>
                    <a:pt x="184" y="134"/>
                  </a:lnTo>
                  <a:lnTo>
                    <a:pt x="188" y="128"/>
                  </a:lnTo>
                  <a:lnTo>
                    <a:pt x="188" y="128"/>
                  </a:lnTo>
                  <a:lnTo>
                    <a:pt x="192" y="124"/>
                  </a:lnTo>
                  <a:lnTo>
                    <a:pt x="198" y="122"/>
                  </a:lnTo>
                  <a:lnTo>
                    <a:pt x="208" y="120"/>
                  </a:lnTo>
                  <a:lnTo>
                    <a:pt x="212" y="118"/>
                  </a:lnTo>
                  <a:lnTo>
                    <a:pt x="214" y="114"/>
                  </a:lnTo>
                  <a:lnTo>
                    <a:pt x="218" y="110"/>
                  </a:lnTo>
                  <a:lnTo>
                    <a:pt x="220" y="104"/>
                  </a:lnTo>
                  <a:lnTo>
                    <a:pt x="220" y="104"/>
                  </a:lnTo>
                  <a:lnTo>
                    <a:pt x="220" y="98"/>
                  </a:lnTo>
                  <a:lnTo>
                    <a:pt x="218" y="92"/>
                  </a:lnTo>
                  <a:lnTo>
                    <a:pt x="216" y="82"/>
                  </a:lnTo>
                  <a:lnTo>
                    <a:pt x="214" y="74"/>
                  </a:lnTo>
                  <a:lnTo>
                    <a:pt x="214" y="72"/>
                  </a:lnTo>
                  <a:lnTo>
                    <a:pt x="218" y="72"/>
                  </a:lnTo>
                  <a:lnTo>
                    <a:pt x="218" y="72"/>
                  </a:lnTo>
                  <a:lnTo>
                    <a:pt x="230" y="72"/>
                  </a:lnTo>
                  <a:lnTo>
                    <a:pt x="242" y="72"/>
                  </a:lnTo>
                  <a:lnTo>
                    <a:pt x="254" y="72"/>
                  </a:lnTo>
                  <a:lnTo>
                    <a:pt x="258" y="70"/>
                  </a:lnTo>
                  <a:lnTo>
                    <a:pt x="262" y="66"/>
                  </a:lnTo>
                  <a:lnTo>
                    <a:pt x="262" y="66"/>
                  </a:lnTo>
                  <a:lnTo>
                    <a:pt x="266" y="58"/>
                  </a:lnTo>
                  <a:lnTo>
                    <a:pt x="268" y="54"/>
                  </a:lnTo>
                  <a:lnTo>
                    <a:pt x="268" y="50"/>
                  </a:lnTo>
                  <a:lnTo>
                    <a:pt x="270" y="46"/>
                  </a:lnTo>
                  <a:lnTo>
                    <a:pt x="270" y="46"/>
                  </a:lnTo>
                  <a:lnTo>
                    <a:pt x="270" y="44"/>
                  </a:lnTo>
                  <a:lnTo>
                    <a:pt x="270" y="40"/>
                  </a:lnTo>
                  <a:lnTo>
                    <a:pt x="266" y="32"/>
                  </a:lnTo>
                  <a:lnTo>
                    <a:pt x="258" y="26"/>
                  </a:lnTo>
                  <a:lnTo>
                    <a:pt x="254" y="26"/>
                  </a:lnTo>
                  <a:lnTo>
                    <a:pt x="250" y="26"/>
                  </a:lnTo>
                  <a:lnTo>
                    <a:pt x="250" y="26"/>
                  </a:lnTo>
                  <a:lnTo>
                    <a:pt x="240" y="30"/>
                  </a:lnTo>
                  <a:lnTo>
                    <a:pt x="228" y="32"/>
                  </a:lnTo>
                  <a:lnTo>
                    <a:pt x="214" y="32"/>
                  </a:lnTo>
                  <a:lnTo>
                    <a:pt x="208" y="32"/>
                  </a:lnTo>
                  <a:lnTo>
                    <a:pt x="200" y="28"/>
                  </a:lnTo>
                  <a:lnTo>
                    <a:pt x="200" y="28"/>
                  </a:lnTo>
                  <a:lnTo>
                    <a:pt x="182" y="20"/>
                  </a:lnTo>
                  <a:lnTo>
                    <a:pt x="160" y="8"/>
                  </a:lnTo>
                  <a:lnTo>
                    <a:pt x="138" y="0"/>
                  </a:lnTo>
                  <a:lnTo>
                    <a:pt x="130" y="0"/>
                  </a:lnTo>
                  <a:lnTo>
                    <a:pt x="124" y="0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74" name="Freeform 1944">
              <a:extLst>
                <a:ext uri="{FF2B5EF4-FFF2-40B4-BE49-F238E27FC236}">
                  <a16:creationId xmlns:a16="http://schemas.microsoft.com/office/drawing/2014/main" id="{E6E5DAD2-7CFF-3C01-F4E6-286749CAF7B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7798" y="4863188"/>
              <a:ext cx="198030" cy="48408"/>
            </a:xfrm>
            <a:custGeom>
              <a:avLst/>
              <a:gdLst/>
              <a:ahLst/>
              <a:cxnLst>
                <a:cxn ang="0">
                  <a:pos x="0" y="10"/>
                </a:cxn>
                <a:cxn ang="0">
                  <a:pos x="0" y="10"/>
                </a:cxn>
                <a:cxn ang="0">
                  <a:pos x="4" y="18"/>
                </a:cxn>
                <a:cxn ang="0">
                  <a:pos x="8" y="24"/>
                </a:cxn>
                <a:cxn ang="0">
                  <a:pos x="14" y="32"/>
                </a:cxn>
                <a:cxn ang="0">
                  <a:pos x="24" y="38"/>
                </a:cxn>
                <a:cxn ang="0">
                  <a:pos x="24" y="38"/>
                </a:cxn>
                <a:cxn ang="0">
                  <a:pos x="30" y="40"/>
                </a:cxn>
                <a:cxn ang="0">
                  <a:pos x="36" y="42"/>
                </a:cxn>
                <a:cxn ang="0">
                  <a:pos x="48" y="42"/>
                </a:cxn>
                <a:cxn ang="0">
                  <a:pos x="60" y="42"/>
                </a:cxn>
                <a:cxn ang="0">
                  <a:pos x="76" y="40"/>
                </a:cxn>
                <a:cxn ang="0">
                  <a:pos x="76" y="40"/>
                </a:cxn>
                <a:cxn ang="0">
                  <a:pos x="118" y="42"/>
                </a:cxn>
                <a:cxn ang="0">
                  <a:pos x="140" y="44"/>
                </a:cxn>
                <a:cxn ang="0">
                  <a:pos x="160" y="48"/>
                </a:cxn>
                <a:cxn ang="0">
                  <a:pos x="160" y="48"/>
                </a:cxn>
                <a:cxn ang="0">
                  <a:pos x="176" y="52"/>
                </a:cxn>
                <a:cxn ang="0">
                  <a:pos x="196" y="56"/>
                </a:cxn>
                <a:cxn ang="0">
                  <a:pos x="214" y="58"/>
                </a:cxn>
                <a:cxn ang="0">
                  <a:pos x="224" y="56"/>
                </a:cxn>
                <a:cxn ang="0">
                  <a:pos x="224" y="56"/>
                </a:cxn>
                <a:cxn ang="0">
                  <a:pos x="230" y="54"/>
                </a:cxn>
                <a:cxn ang="0">
                  <a:pos x="232" y="52"/>
                </a:cxn>
                <a:cxn ang="0">
                  <a:pos x="232" y="50"/>
                </a:cxn>
                <a:cxn ang="0">
                  <a:pos x="228" y="48"/>
                </a:cxn>
                <a:cxn ang="0">
                  <a:pos x="224" y="44"/>
                </a:cxn>
                <a:cxn ang="0">
                  <a:pos x="204" y="36"/>
                </a:cxn>
                <a:cxn ang="0">
                  <a:pos x="204" y="36"/>
                </a:cxn>
                <a:cxn ang="0">
                  <a:pos x="164" y="20"/>
                </a:cxn>
                <a:cxn ang="0">
                  <a:pos x="148" y="16"/>
                </a:cxn>
                <a:cxn ang="0">
                  <a:pos x="130" y="14"/>
                </a:cxn>
                <a:cxn ang="0">
                  <a:pos x="130" y="14"/>
                </a:cxn>
                <a:cxn ang="0">
                  <a:pos x="112" y="14"/>
                </a:cxn>
                <a:cxn ang="0">
                  <a:pos x="98" y="10"/>
                </a:cxn>
                <a:cxn ang="0">
                  <a:pos x="76" y="4"/>
                </a:cxn>
                <a:cxn ang="0">
                  <a:pos x="76" y="4"/>
                </a:cxn>
                <a:cxn ang="0">
                  <a:pos x="56" y="0"/>
                </a:cxn>
                <a:cxn ang="0">
                  <a:pos x="32" y="2"/>
                </a:cxn>
                <a:cxn ang="0">
                  <a:pos x="10" y="4"/>
                </a:cxn>
                <a:cxn ang="0">
                  <a:pos x="2" y="6"/>
                </a:cxn>
                <a:cxn ang="0">
                  <a:pos x="0" y="10"/>
                </a:cxn>
                <a:cxn ang="0">
                  <a:pos x="0" y="10"/>
                </a:cxn>
              </a:cxnLst>
              <a:rect l="0" t="0" r="r" b="b"/>
              <a:pathLst>
                <a:path w="232" h="58">
                  <a:moveTo>
                    <a:pt x="0" y="10"/>
                  </a:moveTo>
                  <a:lnTo>
                    <a:pt x="0" y="10"/>
                  </a:lnTo>
                  <a:lnTo>
                    <a:pt x="4" y="18"/>
                  </a:lnTo>
                  <a:lnTo>
                    <a:pt x="8" y="24"/>
                  </a:lnTo>
                  <a:lnTo>
                    <a:pt x="14" y="32"/>
                  </a:lnTo>
                  <a:lnTo>
                    <a:pt x="24" y="38"/>
                  </a:lnTo>
                  <a:lnTo>
                    <a:pt x="24" y="38"/>
                  </a:lnTo>
                  <a:lnTo>
                    <a:pt x="30" y="40"/>
                  </a:lnTo>
                  <a:lnTo>
                    <a:pt x="36" y="42"/>
                  </a:lnTo>
                  <a:lnTo>
                    <a:pt x="48" y="42"/>
                  </a:lnTo>
                  <a:lnTo>
                    <a:pt x="60" y="42"/>
                  </a:lnTo>
                  <a:lnTo>
                    <a:pt x="76" y="40"/>
                  </a:lnTo>
                  <a:lnTo>
                    <a:pt x="76" y="40"/>
                  </a:lnTo>
                  <a:lnTo>
                    <a:pt x="118" y="42"/>
                  </a:lnTo>
                  <a:lnTo>
                    <a:pt x="140" y="44"/>
                  </a:lnTo>
                  <a:lnTo>
                    <a:pt x="160" y="48"/>
                  </a:lnTo>
                  <a:lnTo>
                    <a:pt x="160" y="48"/>
                  </a:lnTo>
                  <a:lnTo>
                    <a:pt x="176" y="52"/>
                  </a:lnTo>
                  <a:lnTo>
                    <a:pt x="196" y="56"/>
                  </a:lnTo>
                  <a:lnTo>
                    <a:pt x="214" y="58"/>
                  </a:lnTo>
                  <a:lnTo>
                    <a:pt x="224" y="56"/>
                  </a:lnTo>
                  <a:lnTo>
                    <a:pt x="224" y="56"/>
                  </a:lnTo>
                  <a:lnTo>
                    <a:pt x="230" y="54"/>
                  </a:lnTo>
                  <a:lnTo>
                    <a:pt x="232" y="52"/>
                  </a:lnTo>
                  <a:lnTo>
                    <a:pt x="232" y="50"/>
                  </a:lnTo>
                  <a:lnTo>
                    <a:pt x="228" y="48"/>
                  </a:lnTo>
                  <a:lnTo>
                    <a:pt x="224" y="44"/>
                  </a:lnTo>
                  <a:lnTo>
                    <a:pt x="204" y="36"/>
                  </a:lnTo>
                  <a:lnTo>
                    <a:pt x="204" y="36"/>
                  </a:lnTo>
                  <a:lnTo>
                    <a:pt x="164" y="20"/>
                  </a:lnTo>
                  <a:lnTo>
                    <a:pt x="148" y="16"/>
                  </a:lnTo>
                  <a:lnTo>
                    <a:pt x="130" y="14"/>
                  </a:lnTo>
                  <a:lnTo>
                    <a:pt x="130" y="14"/>
                  </a:lnTo>
                  <a:lnTo>
                    <a:pt x="112" y="14"/>
                  </a:lnTo>
                  <a:lnTo>
                    <a:pt x="98" y="10"/>
                  </a:lnTo>
                  <a:lnTo>
                    <a:pt x="76" y="4"/>
                  </a:lnTo>
                  <a:lnTo>
                    <a:pt x="76" y="4"/>
                  </a:lnTo>
                  <a:lnTo>
                    <a:pt x="56" y="0"/>
                  </a:lnTo>
                  <a:lnTo>
                    <a:pt x="32" y="2"/>
                  </a:lnTo>
                  <a:lnTo>
                    <a:pt x="10" y="4"/>
                  </a:lnTo>
                  <a:lnTo>
                    <a:pt x="2" y="6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75" name="Freeform 1945">
              <a:extLst>
                <a:ext uri="{FF2B5EF4-FFF2-40B4-BE49-F238E27FC236}">
                  <a16:creationId xmlns:a16="http://schemas.microsoft.com/office/drawing/2014/main" id="{F6B811C1-DEB3-A69F-B814-401D88A54A0F}"/>
                </a:ext>
              </a:extLst>
            </p:cNvPr>
            <p:cNvSpPr>
              <a:spLocks/>
            </p:cNvSpPr>
            <p:nvPr/>
          </p:nvSpPr>
          <p:spPr bwMode="auto">
            <a:xfrm>
              <a:off x="6752434" y="4946800"/>
              <a:ext cx="104149" cy="68943"/>
            </a:xfrm>
            <a:custGeom>
              <a:avLst/>
              <a:gdLst/>
              <a:ahLst/>
              <a:cxnLst>
                <a:cxn ang="0">
                  <a:pos x="122" y="2"/>
                </a:cxn>
                <a:cxn ang="0">
                  <a:pos x="122" y="2"/>
                </a:cxn>
                <a:cxn ang="0">
                  <a:pos x="120" y="12"/>
                </a:cxn>
                <a:cxn ang="0">
                  <a:pos x="118" y="20"/>
                </a:cxn>
                <a:cxn ang="0">
                  <a:pos x="116" y="26"/>
                </a:cxn>
                <a:cxn ang="0">
                  <a:pos x="116" y="26"/>
                </a:cxn>
                <a:cxn ang="0">
                  <a:pos x="98" y="38"/>
                </a:cxn>
                <a:cxn ang="0">
                  <a:pos x="64" y="58"/>
                </a:cxn>
                <a:cxn ang="0">
                  <a:pos x="16" y="82"/>
                </a:cxn>
                <a:cxn ang="0">
                  <a:pos x="16" y="82"/>
                </a:cxn>
                <a:cxn ang="0">
                  <a:pos x="8" y="82"/>
                </a:cxn>
                <a:cxn ang="0">
                  <a:pos x="2" y="78"/>
                </a:cxn>
                <a:cxn ang="0">
                  <a:pos x="0" y="76"/>
                </a:cxn>
                <a:cxn ang="0">
                  <a:pos x="2" y="72"/>
                </a:cxn>
                <a:cxn ang="0">
                  <a:pos x="2" y="72"/>
                </a:cxn>
                <a:cxn ang="0">
                  <a:pos x="8" y="62"/>
                </a:cxn>
                <a:cxn ang="0">
                  <a:pos x="22" y="48"/>
                </a:cxn>
                <a:cxn ang="0">
                  <a:pos x="38" y="36"/>
                </a:cxn>
                <a:cxn ang="0">
                  <a:pos x="52" y="26"/>
                </a:cxn>
                <a:cxn ang="0">
                  <a:pos x="52" y="26"/>
                </a:cxn>
                <a:cxn ang="0">
                  <a:pos x="68" y="18"/>
                </a:cxn>
                <a:cxn ang="0">
                  <a:pos x="92" y="8"/>
                </a:cxn>
                <a:cxn ang="0">
                  <a:pos x="112" y="2"/>
                </a:cxn>
                <a:cxn ang="0">
                  <a:pos x="120" y="0"/>
                </a:cxn>
                <a:cxn ang="0">
                  <a:pos x="122" y="2"/>
                </a:cxn>
                <a:cxn ang="0">
                  <a:pos x="122" y="2"/>
                </a:cxn>
              </a:cxnLst>
              <a:rect l="0" t="0" r="r" b="b"/>
              <a:pathLst>
                <a:path w="122" h="82">
                  <a:moveTo>
                    <a:pt x="122" y="2"/>
                  </a:moveTo>
                  <a:lnTo>
                    <a:pt x="122" y="2"/>
                  </a:lnTo>
                  <a:lnTo>
                    <a:pt x="120" y="12"/>
                  </a:lnTo>
                  <a:lnTo>
                    <a:pt x="118" y="20"/>
                  </a:lnTo>
                  <a:lnTo>
                    <a:pt x="116" y="26"/>
                  </a:lnTo>
                  <a:lnTo>
                    <a:pt x="116" y="26"/>
                  </a:lnTo>
                  <a:lnTo>
                    <a:pt x="98" y="38"/>
                  </a:lnTo>
                  <a:lnTo>
                    <a:pt x="64" y="58"/>
                  </a:lnTo>
                  <a:lnTo>
                    <a:pt x="16" y="82"/>
                  </a:lnTo>
                  <a:lnTo>
                    <a:pt x="16" y="82"/>
                  </a:lnTo>
                  <a:lnTo>
                    <a:pt x="8" y="82"/>
                  </a:lnTo>
                  <a:lnTo>
                    <a:pt x="2" y="78"/>
                  </a:lnTo>
                  <a:lnTo>
                    <a:pt x="0" y="76"/>
                  </a:lnTo>
                  <a:lnTo>
                    <a:pt x="2" y="72"/>
                  </a:lnTo>
                  <a:lnTo>
                    <a:pt x="2" y="72"/>
                  </a:lnTo>
                  <a:lnTo>
                    <a:pt x="8" y="62"/>
                  </a:lnTo>
                  <a:lnTo>
                    <a:pt x="22" y="48"/>
                  </a:lnTo>
                  <a:lnTo>
                    <a:pt x="38" y="36"/>
                  </a:lnTo>
                  <a:lnTo>
                    <a:pt x="52" y="26"/>
                  </a:lnTo>
                  <a:lnTo>
                    <a:pt x="52" y="26"/>
                  </a:lnTo>
                  <a:lnTo>
                    <a:pt x="68" y="18"/>
                  </a:lnTo>
                  <a:lnTo>
                    <a:pt x="92" y="8"/>
                  </a:lnTo>
                  <a:lnTo>
                    <a:pt x="112" y="2"/>
                  </a:lnTo>
                  <a:lnTo>
                    <a:pt x="120" y="0"/>
                  </a:lnTo>
                  <a:lnTo>
                    <a:pt x="122" y="2"/>
                  </a:lnTo>
                  <a:lnTo>
                    <a:pt x="122" y="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76" name="Freeform 1946">
              <a:extLst>
                <a:ext uri="{FF2B5EF4-FFF2-40B4-BE49-F238E27FC236}">
                  <a16:creationId xmlns:a16="http://schemas.microsoft.com/office/drawing/2014/main" id="{2AF56E9D-18B9-0FE7-59BF-F165CF512326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8019" y="3218807"/>
              <a:ext cx="104150" cy="176027"/>
            </a:xfrm>
            <a:custGeom>
              <a:avLst/>
              <a:gdLst/>
              <a:ahLst/>
              <a:cxnLst>
                <a:cxn ang="0">
                  <a:pos x="122" y="206"/>
                </a:cxn>
                <a:cxn ang="0">
                  <a:pos x="122" y="196"/>
                </a:cxn>
                <a:cxn ang="0">
                  <a:pos x="116" y="186"/>
                </a:cxn>
                <a:cxn ang="0">
                  <a:pos x="100" y="180"/>
                </a:cxn>
                <a:cxn ang="0">
                  <a:pos x="84" y="176"/>
                </a:cxn>
                <a:cxn ang="0">
                  <a:pos x="62" y="166"/>
                </a:cxn>
                <a:cxn ang="0">
                  <a:pos x="48" y="156"/>
                </a:cxn>
                <a:cxn ang="0">
                  <a:pos x="12" y="132"/>
                </a:cxn>
                <a:cxn ang="0">
                  <a:pos x="4" y="124"/>
                </a:cxn>
                <a:cxn ang="0">
                  <a:pos x="10" y="120"/>
                </a:cxn>
                <a:cxn ang="0">
                  <a:pos x="18" y="120"/>
                </a:cxn>
                <a:cxn ang="0">
                  <a:pos x="38" y="124"/>
                </a:cxn>
                <a:cxn ang="0">
                  <a:pos x="46" y="122"/>
                </a:cxn>
                <a:cxn ang="0">
                  <a:pos x="48" y="110"/>
                </a:cxn>
                <a:cxn ang="0">
                  <a:pos x="46" y="100"/>
                </a:cxn>
                <a:cxn ang="0">
                  <a:pos x="36" y="78"/>
                </a:cxn>
                <a:cxn ang="0">
                  <a:pos x="24" y="60"/>
                </a:cxn>
                <a:cxn ang="0">
                  <a:pos x="24" y="58"/>
                </a:cxn>
                <a:cxn ang="0">
                  <a:pos x="30" y="60"/>
                </a:cxn>
                <a:cxn ang="0">
                  <a:pos x="30" y="54"/>
                </a:cxn>
                <a:cxn ang="0">
                  <a:pos x="28" y="46"/>
                </a:cxn>
                <a:cxn ang="0">
                  <a:pos x="20" y="32"/>
                </a:cxn>
                <a:cxn ang="0">
                  <a:pos x="2" y="18"/>
                </a:cxn>
                <a:cxn ang="0">
                  <a:pos x="0" y="10"/>
                </a:cxn>
                <a:cxn ang="0">
                  <a:pos x="2" y="2"/>
                </a:cxn>
                <a:cxn ang="0">
                  <a:pos x="8" y="0"/>
                </a:cxn>
                <a:cxn ang="0">
                  <a:pos x="28" y="12"/>
                </a:cxn>
                <a:cxn ang="0">
                  <a:pos x="42" y="24"/>
                </a:cxn>
                <a:cxn ang="0">
                  <a:pos x="64" y="40"/>
                </a:cxn>
                <a:cxn ang="0">
                  <a:pos x="68" y="40"/>
                </a:cxn>
                <a:cxn ang="0">
                  <a:pos x="74" y="32"/>
                </a:cxn>
                <a:cxn ang="0">
                  <a:pos x="92" y="16"/>
                </a:cxn>
                <a:cxn ang="0">
                  <a:pos x="92" y="22"/>
                </a:cxn>
                <a:cxn ang="0">
                  <a:pos x="86" y="36"/>
                </a:cxn>
                <a:cxn ang="0">
                  <a:pos x="78" y="60"/>
                </a:cxn>
                <a:cxn ang="0">
                  <a:pos x="78" y="74"/>
                </a:cxn>
                <a:cxn ang="0">
                  <a:pos x="82" y="78"/>
                </a:cxn>
                <a:cxn ang="0">
                  <a:pos x="96" y="92"/>
                </a:cxn>
                <a:cxn ang="0">
                  <a:pos x="96" y="114"/>
                </a:cxn>
                <a:cxn ang="0">
                  <a:pos x="94" y="130"/>
                </a:cxn>
                <a:cxn ang="0">
                  <a:pos x="96" y="164"/>
                </a:cxn>
                <a:cxn ang="0">
                  <a:pos x="100" y="166"/>
                </a:cxn>
                <a:cxn ang="0">
                  <a:pos x="114" y="182"/>
                </a:cxn>
                <a:cxn ang="0">
                  <a:pos x="122" y="196"/>
                </a:cxn>
              </a:cxnLst>
              <a:rect l="0" t="0" r="r" b="b"/>
              <a:pathLst>
                <a:path w="122" h="206">
                  <a:moveTo>
                    <a:pt x="122" y="206"/>
                  </a:moveTo>
                  <a:lnTo>
                    <a:pt x="122" y="206"/>
                  </a:lnTo>
                  <a:lnTo>
                    <a:pt x="122" y="202"/>
                  </a:lnTo>
                  <a:lnTo>
                    <a:pt x="122" y="196"/>
                  </a:lnTo>
                  <a:lnTo>
                    <a:pt x="120" y="190"/>
                  </a:lnTo>
                  <a:lnTo>
                    <a:pt x="116" y="186"/>
                  </a:lnTo>
                  <a:lnTo>
                    <a:pt x="108" y="182"/>
                  </a:lnTo>
                  <a:lnTo>
                    <a:pt x="100" y="180"/>
                  </a:lnTo>
                  <a:lnTo>
                    <a:pt x="100" y="180"/>
                  </a:lnTo>
                  <a:lnTo>
                    <a:pt x="84" y="176"/>
                  </a:lnTo>
                  <a:lnTo>
                    <a:pt x="72" y="172"/>
                  </a:lnTo>
                  <a:lnTo>
                    <a:pt x="62" y="166"/>
                  </a:lnTo>
                  <a:lnTo>
                    <a:pt x="48" y="156"/>
                  </a:lnTo>
                  <a:lnTo>
                    <a:pt x="48" y="156"/>
                  </a:lnTo>
                  <a:lnTo>
                    <a:pt x="28" y="144"/>
                  </a:lnTo>
                  <a:lnTo>
                    <a:pt x="12" y="132"/>
                  </a:lnTo>
                  <a:lnTo>
                    <a:pt x="6" y="128"/>
                  </a:lnTo>
                  <a:lnTo>
                    <a:pt x="4" y="124"/>
                  </a:lnTo>
                  <a:lnTo>
                    <a:pt x="4" y="122"/>
                  </a:lnTo>
                  <a:lnTo>
                    <a:pt x="10" y="120"/>
                  </a:lnTo>
                  <a:lnTo>
                    <a:pt x="10" y="120"/>
                  </a:lnTo>
                  <a:lnTo>
                    <a:pt x="18" y="120"/>
                  </a:lnTo>
                  <a:lnTo>
                    <a:pt x="26" y="122"/>
                  </a:lnTo>
                  <a:lnTo>
                    <a:pt x="38" y="124"/>
                  </a:lnTo>
                  <a:lnTo>
                    <a:pt x="42" y="124"/>
                  </a:lnTo>
                  <a:lnTo>
                    <a:pt x="46" y="122"/>
                  </a:lnTo>
                  <a:lnTo>
                    <a:pt x="48" y="118"/>
                  </a:lnTo>
                  <a:lnTo>
                    <a:pt x="48" y="110"/>
                  </a:lnTo>
                  <a:lnTo>
                    <a:pt x="48" y="110"/>
                  </a:lnTo>
                  <a:lnTo>
                    <a:pt x="46" y="100"/>
                  </a:lnTo>
                  <a:lnTo>
                    <a:pt x="44" y="92"/>
                  </a:lnTo>
                  <a:lnTo>
                    <a:pt x="36" y="78"/>
                  </a:lnTo>
                  <a:lnTo>
                    <a:pt x="24" y="60"/>
                  </a:lnTo>
                  <a:lnTo>
                    <a:pt x="24" y="60"/>
                  </a:lnTo>
                  <a:lnTo>
                    <a:pt x="24" y="58"/>
                  </a:lnTo>
                  <a:lnTo>
                    <a:pt x="24" y="58"/>
                  </a:lnTo>
                  <a:lnTo>
                    <a:pt x="28" y="60"/>
                  </a:lnTo>
                  <a:lnTo>
                    <a:pt x="30" y="60"/>
                  </a:lnTo>
                  <a:lnTo>
                    <a:pt x="30" y="58"/>
                  </a:lnTo>
                  <a:lnTo>
                    <a:pt x="30" y="54"/>
                  </a:lnTo>
                  <a:lnTo>
                    <a:pt x="28" y="46"/>
                  </a:lnTo>
                  <a:lnTo>
                    <a:pt x="28" y="46"/>
                  </a:lnTo>
                  <a:lnTo>
                    <a:pt x="24" y="38"/>
                  </a:lnTo>
                  <a:lnTo>
                    <a:pt x="20" y="32"/>
                  </a:lnTo>
                  <a:lnTo>
                    <a:pt x="10" y="24"/>
                  </a:lnTo>
                  <a:lnTo>
                    <a:pt x="2" y="18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  <a:lnTo>
                    <a:pt x="16" y="4"/>
                  </a:lnTo>
                  <a:lnTo>
                    <a:pt x="28" y="12"/>
                  </a:lnTo>
                  <a:lnTo>
                    <a:pt x="28" y="12"/>
                  </a:lnTo>
                  <a:lnTo>
                    <a:pt x="42" y="24"/>
                  </a:lnTo>
                  <a:lnTo>
                    <a:pt x="54" y="34"/>
                  </a:lnTo>
                  <a:lnTo>
                    <a:pt x="64" y="40"/>
                  </a:lnTo>
                  <a:lnTo>
                    <a:pt x="66" y="42"/>
                  </a:lnTo>
                  <a:lnTo>
                    <a:pt x="68" y="40"/>
                  </a:lnTo>
                  <a:lnTo>
                    <a:pt x="68" y="40"/>
                  </a:lnTo>
                  <a:lnTo>
                    <a:pt x="74" y="32"/>
                  </a:lnTo>
                  <a:lnTo>
                    <a:pt x="84" y="22"/>
                  </a:lnTo>
                  <a:lnTo>
                    <a:pt x="92" y="16"/>
                  </a:lnTo>
                  <a:lnTo>
                    <a:pt x="94" y="18"/>
                  </a:lnTo>
                  <a:lnTo>
                    <a:pt x="92" y="22"/>
                  </a:lnTo>
                  <a:lnTo>
                    <a:pt x="92" y="22"/>
                  </a:lnTo>
                  <a:lnTo>
                    <a:pt x="86" y="36"/>
                  </a:lnTo>
                  <a:lnTo>
                    <a:pt x="80" y="52"/>
                  </a:lnTo>
                  <a:lnTo>
                    <a:pt x="78" y="60"/>
                  </a:lnTo>
                  <a:lnTo>
                    <a:pt x="78" y="68"/>
                  </a:lnTo>
                  <a:lnTo>
                    <a:pt x="78" y="74"/>
                  </a:lnTo>
                  <a:lnTo>
                    <a:pt x="82" y="78"/>
                  </a:lnTo>
                  <a:lnTo>
                    <a:pt x="82" y="78"/>
                  </a:lnTo>
                  <a:lnTo>
                    <a:pt x="90" y="84"/>
                  </a:lnTo>
                  <a:lnTo>
                    <a:pt x="96" y="92"/>
                  </a:lnTo>
                  <a:lnTo>
                    <a:pt x="98" y="102"/>
                  </a:lnTo>
                  <a:lnTo>
                    <a:pt x="96" y="114"/>
                  </a:lnTo>
                  <a:lnTo>
                    <a:pt x="96" y="114"/>
                  </a:lnTo>
                  <a:lnTo>
                    <a:pt x="94" y="130"/>
                  </a:lnTo>
                  <a:lnTo>
                    <a:pt x="94" y="146"/>
                  </a:lnTo>
                  <a:lnTo>
                    <a:pt x="96" y="164"/>
                  </a:lnTo>
                  <a:lnTo>
                    <a:pt x="96" y="164"/>
                  </a:lnTo>
                  <a:lnTo>
                    <a:pt x="100" y="166"/>
                  </a:lnTo>
                  <a:lnTo>
                    <a:pt x="110" y="176"/>
                  </a:lnTo>
                  <a:lnTo>
                    <a:pt x="114" y="182"/>
                  </a:lnTo>
                  <a:lnTo>
                    <a:pt x="118" y="188"/>
                  </a:lnTo>
                  <a:lnTo>
                    <a:pt x="122" y="196"/>
                  </a:lnTo>
                  <a:lnTo>
                    <a:pt x="122" y="20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77" name="Freeform 1947">
              <a:extLst>
                <a:ext uri="{FF2B5EF4-FFF2-40B4-BE49-F238E27FC236}">
                  <a16:creationId xmlns:a16="http://schemas.microsoft.com/office/drawing/2014/main" id="{1C631232-2A3C-1DDA-E360-6814BFDCB5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8019" y="3218807"/>
              <a:ext cx="104150" cy="176027"/>
            </a:xfrm>
            <a:custGeom>
              <a:avLst/>
              <a:gdLst/>
              <a:ahLst/>
              <a:cxnLst>
                <a:cxn ang="0">
                  <a:pos x="122" y="206"/>
                </a:cxn>
                <a:cxn ang="0">
                  <a:pos x="122" y="196"/>
                </a:cxn>
                <a:cxn ang="0">
                  <a:pos x="116" y="186"/>
                </a:cxn>
                <a:cxn ang="0">
                  <a:pos x="100" y="180"/>
                </a:cxn>
                <a:cxn ang="0">
                  <a:pos x="84" y="176"/>
                </a:cxn>
                <a:cxn ang="0">
                  <a:pos x="62" y="166"/>
                </a:cxn>
                <a:cxn ang="0">
                  <a:pos x="48" y="156"/>
                </a:cxn>
                <a:cxn ang="0">
                  <a:pos x="12" y="132"/>
                </a:cxn>
                <a:cxn ang="0">
                  <a:pos x="4" y="124"/>
                </a:cxn>
                <a:cxn ang="0">
                  <a:pos x="10" y="120"/>
                </a:cxn>
                <a:cxn ang="0">
                  <a:pos x="18" y="120"/>
                </a:cxn>
                <a:cxn ang="0">
                  <a:pos x="38" y="124"/>
                </a:cxn>
                <a:cxn ang="0">
                  <a:pos x="46" y="122"/>
                </a:cxn>
                <a:cxn ang="0">
                  <a:pos x="48" y="110"/>
                </a:cxn>
                <a:cxn ang="0">
                  <a:pos x="46" y="100"/>
                </a:cxn>
                <a:cxn ang="0">
                  <a:pos x="36" y="78"/>
                </a:cxn>
                <a:cxn ang="0">
                  <a:pos x="24" y="60"/>
                </a:cxn>
                <a:cxn ang="0">
                  <a:pos x="24" y="58"/>
                </a:cxn>
                <a:cxn ang="0">
                  <a:pos x="30" y="60"/>
                </a:cxn>
                <a:cxn ang="0">
                  <a:pos x="30" y="54"/>
                </a:cxn>
                <a:cxn ang="0">
                  <a:pos x="28" y="46"/>
                </a:cxn>
                <a:cxn ang="0">
                  <a:pos x="20" y="32"/>
                </a:cxn>
                <a:cxn ang="0">
                  <a:pos x="2" y="18"/>
                </a:cxn>
                <a:cxn ang="0">
                  <a:pos x="0" y="10"/>
                </a:cxn>
                <a:cxn ang="0">
                  <a:pos x="2" y="2"/>
                </a:cxn>
                <a:cxn ang="0">
                  <a:pos x="8" y="0"/>
                </a:cxn>
                <a:cxn ang="0">
                  <a:pos x="28" y="12"/>
                </a:cxn>
                <a:cxn ang="0">
                  <a:pos x="42" y="24"/>
                </a:cxn>
                <a:cxn ang="0">
                  <a:pos x="64" y="40"/>
                </a:cxn>
                <a:cxn ang="0">
                  <a:pos x="68" y="40"/>
                </a:cxn>
                <a:cxn ang="0">
                  <a:pos x="74" y="32"/>
                </a:cxn>
                <a:cxn ang="0">
                  <a:pos x="92" y="16"/>
                </a:cxn>
                <a:cxn ang="0">
                  <a:pos x="92" y="22"/>
                </a:cxn>
                <a:cxn ang="0">
                  <a:pos x="86" y="36"/>
                </a:cxn>
                <a:cxn ang="0">
                  <a:pos x="78" y="60"/>
                </a:cxn>
                <a:cxn ang="0">
                  <a:pos x="78" y="74"/>
                </a:cxn>
                <a:cxn ang="0">
                  <a:pos x="82" y="78"/>
                </a:cxn>
                <a:cxn ang="0">
                  <a:pos x="96" y="92"/>
                </a:cxn>
                <a:cxn ang="0">
                  <a:pos x="96" y="114"/>
                </a:cxn>
                <a:cxn ang="0">
                  <a:pos x="94" y="130"/>
                </a:cxn>
                <a:cxn ang="0">
                  <a:pos x="96" y="164"/>
                </a:cxn>
                <a:cxn ang="0">
                  <a:pos x="100" y="166"/>
                </a:cxn>
                <a:cxn ang="0">
                  <a:pos x="114" y="182"/>
                </a:cxn>
                <a:cxn ang="0">
                  <a:pos x="122" y="196"/>
                </a:cxn>
              </a:cxnLst>
              <a:rect l="0" t="0" r="r" b="b"/>
              <a:pathLst>
                <a:path w="122" h="206">
                  <a:moveTo>
                    <a:pt x="122" y="206"/>
                  </a:moveTo>
                  <a:lnTo>
                    <a:pt x="122" y="206"/>
                  </a:lnTo>
                  <a:lnTo>
                    <a:pt x="122" y="202"/>
                  </a:lnTo>
                  <a:lnTo>
                    <a:pt x="122" y="196"/>
                  </a:lnTo>
                  <a:lnTo>
                    <a:pt x="120" y="190"/>
                  </a:lnTo>
                  <a:lnTo>
                    <a:pt x="116" y="186"/>
                  </a:lnTo>
                  <a:lnTo>
                    <a:pt x="108" y="182"/>
                  </a:lnTo>
                  <a:lnTo>
                    <a:pt x="100" y="180"/>
                  </a:lnTo>
                  <a:lnTo>
                    <a:pt x="100" y="180"/>
                  </a:lnTo>
                  <a:lnTo>
                    <a:pt x="84" y="176"/>
                  </a:lnTo>
                  <a:lnTo>
                    <a:pt x="72" y="172"/>
                  </a:lnTo>
                  <a:lnTo>
                    <a:pt x="62" y="166"/>
                  </a:lnTo>
                  <a:lnTo>
                    <a:pt x="48" y="156"/>
                  </a:lnTo>
                  <a:lnTo>
                    <a:pt x="48" y="156"/>
                  </a:lnTo>
                  <a:lnTo>
                    <a:pt x="28" y="144"/>
                  </a:lnTo>
                  <a:lnTo>
                    <a:pt x="12" y="132"/>
                  </a:lnTo>
                  <a:lnTo>
                    <a:pt x="6" y="128"/>
                  </a:lnTo>
                  <a:lnTo>
                    <a:pt x="4" y="124"/>
                  </a:lnTo>
                  <a:lnTo>
                    <a:pt x="4" y="122"/>
                  </a:lnTo>
                  <a:lnTo>
                    <a:pt x="10" y="120"/>
                  </a:lnTo>
                  <a:lnTo>
                    <a:pt x="10" y="120"/>
                  </a:lnTo>
                  <a:lnTo>
                    <a:pt x="18" y="120"/>
                  </a:lnTo>
                  <a:lnTo>
                    <a:pt x="26" y="122"/>
                  </a:lnTo>
                  <a:lnTo>
                    <a:pt x="38" y="124"/>
                  </a:lnTo>
                  <a:lnTo>
                    <a:pt x="42" y="124"/>
                  </a:lnTo>
                  <a:lnTo>
                    <a:pt x="46" y="122"/>
                  </a:lnTo>
                  <a:lnTo>
                    <a:pt x="48" y="118"/>
                  </a:lnTo>
                  <a:lnTo>
                    <a:pt x="48" y="110"/>
                  </a:lnTo>
                  <a:lnTo>
                    <a:pt x="48" y="110"/>
                  </a:lnTo>
                  <a:lnTo>
                    <a:pt x="46" y="100"/>
                  </a:lnTo>
                  <a:lnTo>
                    <a:pt x="44" y="92"/>
                  </a:lnTo>
                  <a:lnTo>
                    <a:pt x="36" y="78"/>
                  </a:lnTo>
                  <a:lnTo>
                    <a:pt x="24" y="60"/>
                  </a:lnTo>
                  <a:lnTo>
                    <a:pt x="24" y="60"/>
                  </a:lnTo>
                  <a:lnTo>
                    <a:pt x="24" y="58"/>
                  </a:lnTo>
                  <a:lnTo>
                    <a:pt x="24" y="58"/>
                  </a:lnTo>
                  <a:lnTo>
                    <a:pt x="28" y="60"/>
                  </a:lnTo>
                  <a:lnTo>
                    <a:pt x="30" y="60"/>
                  </a:lnTo>
                  <a:lnTo>
                    <a:pt x="30" y="58"/>
                  </a:lnTo>
                  <a:lnTo>
                    <a:pt x="30" y="54"/>
                  </a:lnTo>
                  <a:lnTo>
                    <a:pt x="28" y="46"/>
                  </a:lnTo>
                  <a:lnTo>
                    <a:pt x="28" y="46"/>
                  </a:lnTo>
                  <a:lnTo>
                    <a:pt x="24" y="38"/>
                  </a:lnTo>
                  <a:lnTo>
                    <a:pt x="20" y="32"/>
                  </a:lnTo>
                  <a:lnTo>
                    <a:pt x="10" y="24"/>
                  </a:lnTo>
                  <a:lnTo>
                    <a:pt x="2" y="18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2" y="2"/>
                  </a:lnTo>
                  <a:lnTo>
                    <a:pt x="4" y="0"/>
                  </a:lnTo>
                  <a:lnTo>
                    <a:pt x="8" y="0"/>
                  </a:lnTo>
                  <a:lnTo>
                    <a:pt x="16" y="4"/>
                  </a:lnTo>
                  <a:lnTo>
                    <a:pt x="28" y="12"/>
                  </a:lnTo>
                  <a:lnTo>
                    <a:pt x="28" y="12"/>
                  </a:lnTo>
                  <a:lnTo>
                    <a:pt x="42" y="24"/>
                  </a:lnTo>
                  <a:lnTo>
                    <a:pt x="54" y="34"/>
                  </a:lnTo>
                  <a:lnTo>
                    <a:pt x="64" y="40"/>
                  </a:lnTo>
                  <a:lnTo>
                    <a:pt x="66" y="42"/>
                  </a:lnTo>
                  <a:lnTo>
                    <a:pt x="68" y="40"/>
                  </a:lnTo>
                  <a:lnTo>
                    <a:pt x="68" y="40"/>
                  </a:lnTo>
                  <a:lnTo>
                    <a:pt x="74" y="32"/>
                  </a:lnTo>
                  <a:lnTo>
                    <a:pt x="84" y="22"/>
                  </a:lnTo>
                  <a:lnTo>
                    <a:pt x="92" y="16"/>
                  </a:lnTo>
                  <a:lnTo>
                    <a:pt x="94" y="18"/>
                  </a:lnTo>
                  <a:lnTo>
                    <a:pt x="92" y="22"/>
                  </a:lnTo>
                  <a:lnTo>
                    <a:pt x="92" y="22"/>
                  </a:lnTo>
                  <a:lnTo>
                    <a:pt x="86" y="36"/>
                  </a:lnTo>
                  <a:lnTo>
                    <a:pt x="80" y="52"/>
                  </a:lnTo>
                  <a:lnTo>
                    <a:pt x="78" y="60"/>
                  </a:lnTo>
                  <a:lnTo>
                    <a:pt x="78" y="68"/>
                  </a:lnTo>
                  <a:lnTo>
                    <a:pt x="78" y="74"/>
                  </a:lnTo>
                  <a:lnTo>
                    <a:pt x="82" y="78"/>
                  </a:lnTo>
                  <a:lnTo>
                    <a:pt x="82" y="78"/>
                  </a:lnTo>
                  <a:lnTo>
                    <a:pt x="90" y="84"/>
                  </a:lnTo>
                  <a:lnTo>
                    <a:pt x="96" y="92"/>
                  </a:lnTo>
                  <a:lnTo>
                    <a:pt x="98" y="102"/>
                  </a:lnTo>
                  <a:lnTo>
                    <a:pt x="96" y="114"/>
                  </a:lnTo>
                  <a:lnTo>
                    <a:pt x="96" y="114"/>
                  </a:lnTo>
                  <a:lnTo>
                    <a:pt x="94" y="130"/>
                  </a:lnTo>
                  <a:lnTo>
                    <a:pt x="94" y="146"/>
                  </a:lnTo>
                  <a:lnTo>
                    <a:pt x="96" y="164"/>
                  </a:lnTo>
                  <a:lnTo>
                    <a:pt x="96" y="164"/>
                  </a:lnTo>
                  <a:lnTo>
                    <a:pt x="100" y="166"/>
                  </a:lnTo>
                  <a:lnTo>
                    <a:pt x="110" y="176"/>
                  </a:lnTo>
                  <a:lnTo>
                    <a:pt x="114" y="182"/>
                  </a:lnTo>
                  <a:lnTo>
                    <a:pt x="118" y="188"/>
                  </a:lnTo>
                  <a:lnTo>
                    <a:pt x="122" y="196"/>
                  </a:lnTo>
                  <a:lnTo>
                    <a:pt x="122" y="206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78" name="Freeform 1948">
              <a:extLst>
                <a:ext uri="{FF2B5EF4-FFF2-40B4-BE49-F238E27FC236}">
                  <a16:creationId xmlns:a16="http://schemas.microsoft.com/office/drawing/2014/main" id="{5EFD69FD-1E94-8144-ADD3-E1FAD62AB1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6062" y="2106905"/>
              <a:ext cx="161357" cy="217099"/>
            </a:xfrm>
            <a:custGeom>
              <a:avLst/>
              <a:gdLst/>
              <a:ahLst/>
              <a:cxnLst>
                <a:cxn ang="0">
                  <a:pos x="160" y="4"/>
                </a:cxn>
                <a:cxn ang="0">
                  <a:pos x="166" y="24"/>
                </a:cxn>
                <a:cxn ang="0">
                  <a:pos x="164" y="30"/>
                </a:cxn>
                <a:cxn ang="0">
                  <a:pos x="160" y="32"/>
                </a:cxn>
                <a:cxn ang="0">
                  <a:pos x="150" y="26"/>
                </a:cxn>
                <a:cxn ang="0">
                  <a:pos x="140" y="26"/>
                </a:cxn>
                <a:cxn ang="0">
                  <a:pos x="130" y="34"/>
                </a:cxn>
                <a:cxn ang="0">
                  <a:pos x="122" y="48"/>
                </a:cxn>
                <a:cxn ang="0">
                  <a:pos x="120" y="60"/>
                </a:cxn>
                <a:cxn ang="0">
                  <a:pos x="122" y="68"/>
                </a:cxn>
                <a:cxn ang="0">
                  <a:pos x="132" y="74"/>
                </a:cxn>
                <a:cxn ang="0">
                  <a:pos x="144" y="78"/>
                </a:cxn>
                <a:cxn ang="0">
                  <a:pos x="158" y="82"/>
                </a:cxn>
                <a:cxn ang="0">
                  <a:pos x="158" y="88"/>
                </a:cxn>
                <a:cxn ang="0">
                  <a:pos x="154" y="92"/>
                </a:cxn>
                <a:cxn ang="0">
                  <a:pos x="140" y="100"/>
                </a:cxn>
                <a:cxn ang="0">
                  <a:pos x="108" y="104"/>
                </a:cxn>
                <a:cxn ang="0">
                  <a:pos x="90" y="108"/>
                </a:cxn>
                <a:cxn ang="0">
                  <a:pos x="78" y="116"/>
                </a:cxn>
                <a:cxn ang="0">
                  <a:pos x="72" y="124"/>
                </a:cxn>
                <a:cxn ang="0">
                  <a:pos x="64" y="150"/>
                </a:cxn>
                <a:cxn ang="0">
                  <a:pos x="54" y="166"/>
                </a:cxn>
                <a:cxn ang="0">
                  <a:pos x="18" y="212"/>
                </a:cxn>
                <a:cxn ang="0">
                  <a:pos x="10" y="224"/>
                </a:cxn>
                <a:cxn ang="0">
                  <a:pos x="0" y="254"/>
                </a:cxn>
                <a:cxn ang="0">
                  <a:pos x="44" y="210"/>
                </a:cxn>
                <a:cxn ang="0">
                  <a:pos x="54" y="200"/>
                </a:cxn>
                <a:cxn ang="0">
                  <a:pos x="64" y="186"/>
                </a:cxn>
                <a:cxn ang="0">
                  <a:pos x="74" y="178"/>
                </a:cxn>
                <a:cxn ang="0">
                  <a:pos x="98" y="162"/>
                </a:cxn>
                <a:cxn ang="0">
                  <a:pos x="106" y="150"/>
                </a:cxn>
                <a:cxn ang="0">
                  <a:pos x="108" y="144"/>
                </a:cxn>
                <a:cxn ang="0">
                  <a:pos x="104" y="136"/>
                </a:cxn>
                <a:cxn ang="0">
                  <a:pos x="104" y="134"/>
                </a:cxn>
                <a:cxn ang="0">
                  <a:pos x="112" y="130"/>
                </a:cxn>
                <a:cxn ang="0">
                  <a:pos x="128" y="124"/>
                </a:cxn>
                <a:cxn ang="0">
                  <a:pos x="162" y="118"/>
                </a:cxn>
                <a:cxn ang="0">
                  <a:pos x="172" y="110"/>
                </a:cxn>
                <a:cxn ang="0">
                  <a:pos x="176" y="100"/>
                </a:cxn>
                <a:cxn ang="0">
                  <a:pos x="176" y="80"/>
                </a:cxn>
                <a:cxn ang="0">
                  <a:pos x="172" y="74"/>
                </a:cxn>
                <a:cxn ang="0">
                  <a:pos x="170" y="68"/>
                </a:cxn>
                <a:cxn ang="0">
                  <a:pos x="180" y="58"/>
                </a:cxn>
                <a:cxn ang="0">
                  <a:pos x="188" y="36"/>
                </a:cxn>
                <a:cxn ang="0">
                  <a:pos x="184" y="20"/>
                </a:cxn>
                <a:cxn ang="0">
                  <a:pos x="180" y="14"/>
                </a:cxn>
                <a:cxn ang="0">
                  <a:pos x="172" y="2"/>
                </a:cxn>
                <a:cxn ang="0">
                  <a:pos x="164" y="0"/>
                </a:cxn>
                <a:cxn ang="0">
                  <a:pos x="160" y="4"/>
                </a:cxn>
              </a:cxnLst>
              <a:rect l="0" t="0" r="r" b="b"/>
              <a:pathLst>
                <a:path w="188" h="254">
                  <a:moveTo>
                    <a:pt x="160" y="4"/>
                  </a:moveTo>
                  <a:lnTo>
                    <a:pt x="160" y="4"/>
                  </a:lnTo>
                  <a:lnTo>
                    <a:pt x="166" y="14"/>
                  </a:lnTo>
                  <a:lnTo>
                    <a:pt x="166" y="24"/>
                  </a:lnTo>
                  <a:lnTo>
                    <a:pt x="166" y="28"/>
                  </a:lnTo>
                  <a:lnTo>
                    <a:pt x="164" y="30"/>
                  </a:lnTo>
                  <a:lnTo>
                    <a:pt x="164" y="30"/>
                  </a:lnTo>
                  <a:lnTo>
                    <a:pt x="160" y="32"/>
                  </a:lnTo>
                  <a:lnTo>
                    <a:pt x="158" y="30"/>
                  </a:lnTo>
                  <a:lnTo>
                    <a:pt x="150" y="26"/>
                  </a:lnTo>
                  <a:lnTo>
                    <a:pt x="144" y="26"/>
                  </a:lnTo>
                  <a:lnTo>
                    <a:pt x="140" y="26"/>
                  </a:lnTo>
                  <a:lnTo>
                    <a:pt x="136" y="28"/>
                  </a:lnTo>
                  <a:lnTo>
                    <a:pt x="130" y="34"/>
                  </a:lnTo>
                  <a:lnTo>
                    <a:pt x="130" y="34"/>
                  </a:lnTo>
                  <a:lnTo>
                    <a:pt x="122" y="48"/>
                  </a:lnTo>
                  <a:lnTo>
                    <a:pt x="120" y="54"/>
                  </a:lnTo>
                  <a:lnTo>
                    <a:pt x="120" y="60"/>
                  </a:lnTo>
                  <a:lnTo>
                    <a:pt x="120" y="64"/>
                  </a:lnTo>
                  <a:lnTo>
                    <a:pt x="122" y="68"/>
                  </a:lnTo>
                  <a:lnTo>
                    <a:pt x="126" y="72"/>
                  </a:lnTo>
                  <a:lnTo>
                    <a:pt x="132" y="74"/>
                  </a:lnTo>
                  <a:lnTo>
                    <a:pt x="132" y="74"/>
                  </a:lnTo>
                  <a:lnTo>
                    <a:pt x="144" y="78"/>
                  </a:lnTo>
                  <a:lnTo>
                    <a:pt x="156" y="80"/>
                  </a:lnTo>
                  <a:lnTo>
                    <a:pt x="158" y="82"/>
                  </a:lnTo>
                  <a:lnTo>
                    <a:pt x="160" y="84"/>
                  </a:lnTo>
                  <a:lnTo>
                    <a:pt x="158" y="88"/>
                  </a:lnTo>
                  <a:lnTo>
                    <a:pt x="154" y="92"/>
                  </a:lnTo>
                  <a:lnTo>
                    <a:pt x="154" y="92"/>
                  </a:lnTo>
                  <a:lnTo>
                    <a:pt x="148" y="96"/>
                  </a:lnTo>
                  <a:lnTo>
                    <a:pt x="140" y="100"/>
                  </a:lnTo>
                  <a:lnTo>
                    <a:pt x="124" y="102"/>
                  </a:lnTo>
                  <a:lnTo>
                    <a:pt x="108" y="104"/>
                  </a:lnTo>
                  <a:lnTo>
                    <a:pt x="90" y="108"/>
                  </a:lnTo>
                  <a:lnTo>
                    <a:pt x="90" y="108"/>
                  </a:lnTo>
                  <a:lnTo>
                    <a:pt x="82" y="112"/>
                  </a:lnTo>
                  <a:lnTo>
                    <a:pt x="78" y="116"/>
                  </a:lnTo>
                  <a:lnTo>
                    <a:pt x="74" y="120"/>
                  </a:lnTo>
                  <a:lnTo>
                    <a:pt x="72" y="124"/>
                  </a:lnTo>
                  <a:lnTo>
                    <a:pt x="70" y="136"/>
                  </a:lnTo>
                  <a:lnTo>
                    <a:pt x="64" y="150"/>
                  </a:lnTo>
                  <a:lnTo>
                    <a:pt x="64" y="150"/>
                  </a:lnTo>
                  <a:lnTo>
                    <a:pt x="54" y="166"/>
                  </a:lnTo>
                  <a:lnTo>
                    <a:pt x="42" y="184"/>
                  </a:lnTo>
                  <a:lnTo>
                    <a:pt x="18" y="212"/>
                  </a:lnTo>
                  <a:lnTo>
                    <a:pt x="18" y="212"/>
                  </a:lnTo>
                  <a:lnTo>
                    <a:pt x="10" y="224"/>
                  </a:lnTo>
                  <a:lnTo>
                    <a:pt x="6" y="238"/>
                  </a:lnTo>
                  <a:lnTo>
                    <a:pt x="0" y="254"/>
                  </a:lnTo>
                  <a:lnTo>
                    <a:pt x="0" y="254"/>
                  </a:lnTo>
                  <a:lnTo>
                    <a:pt x="44" y="210"/>
                  </a:lnTo>
                  <a:lnTo>
                    <a:pt x="44" y="210"/>
                  </a:lnTo>
                  <a:lnTo>
                    <a:pt x="54" y="200"/>
                  </a:lnTo>
                  <a:lnTo>
                    <a:pt x="64" y="186"/>
                  </a:lnTo>
                  <a:lnTo>
                    <a:pt x="64" y="186"/>
                  </a:lnTo>
                  <a:lnTo>
                    <a:pt x="68" y="182"/>
                  </a:lnTo>
                  <a:lnTo>
                    <a:pt x="74" y="178"/>
                  </a:lnTo>
                  <a:lnTo>
                    <a:pt x="86" y="170"/>
                  </a:lnTo>
                  <a:lnTo>
                    <a:pt x="98" y="162"/>
                  </a:lnTo>
                  <a:lnTo>
                    <a:pt x="102" y="156"/>
                  </a:lnTo>
                  <a:lnTo>
                    <a:pt x="106" y="150"/>
                  </a:lnTo>
                  <a:lnTo>
                    <a:pt x="106" y="150"/>
                  </a:lnTo>
                  <a:lnTo>
                    <a:pt x="108" y="144"/>
                  </a:lnTo>
                  <a:lnTo>
                    <a:pt x="106" y="140"/>
                  </a:lnTo>
                  <a:lnTo>
                    <a:pt x="104" y="136"/>
                  </a:lnTo>
                  <a:lnTo>
                    <a:pt x="102" y="136"/>
                  </a:lnTo>
                  <a:lnTo>
                    <a:pt x="104" y="134"/>
                  </a:lnTo>
                  <a:lnTo>
                    <a:pt x="112" y="130"/>
                  </a:lnTo>
                  <a:lnTo>
                    <a:pt x="112" y="130"/>
                  </a:lnTo>
                  <a:lnTo>
                    <a:pt x="120" y="126"/>
                  </a:lnTo>
                  <a:lnTo>
                    <a:pt x="128" y="124"/>
                  </a:lnTo>
                  <a:lnTo>
                    <a:pt x="146" y="122"/>
                  </a:lnTo>
                  <a:lnTo>
                    <a:pt x="162" y="118"/>
                  </a:lnTo>
                  <a:lnTo>
                    <a:pt x="168" y="114"/>
                  </a:lnTo>
                  <a:lnTo>
                    <a:pt x="172" y="110"/>
                  </a:lnTo>
                  <a:lnTo>
                    <a:pt x="172" y="110"/>
                  </a:lnTo>
                  <a:lnTo>
                    <a:pt x="176" y="100"/>
                  </a:lnTo>
                  <a:lnTo>
                    <a:pt x="178" y="88"/>
                  </a:lnTo>
                  <a:lnTo>
                    <a:pt x="176" y="80"/>
                  </a:lnTo>
                  <a:lnTo>
                    <a:pt x="172" y="74"/>
                  </a:lnTo>
                  <a:lnTo>
                    <a:pt x="172" y="74"/>
                  </a:lnTo>
                  <a:lnTo>
                    <a:pt x="170" y="72"/>
                  </a:lnTo>
                  <a:lnTo>
                    <a:pt x="170" y="68"/>
                  </a:lnTo>
                  <a:lnTo>
                    <a:pt x="180" y="58"/>
                  </a:lnTo>
                  <a:lnTo>
                    <a:pt x="180" y="58"/>
                  </a:lnTo>
                  <a:lnTo>
                    <a:pt x="186" y="48"/>
                  </a:lnTo>
                  <a:lnTo>
                    <a:pt x="188" y="36"/>
                  </a:lnTo>
                  <a:lnTo>
                    <a:pt x="188" y="26"/>
                  </a:lnTo>
                  <a:lnTo>
                    <a:pt x="184" y="20"/>
                  </a:lnTo>
                  <a:lnTo>
                    <a:pt x="184" y="20"/>
                  </a:lnTo>
                  <a:lnTo>
                    <a:pt x="180" y="14"/>
                  </a:lnTo>
                  <a:lnTo>
                    <a:pt x="176" y="6"/>
                  </a:lnTo>
                  <a:lnTo>
                    <a:pt x="172" y="2"/>
                  </a:lnTo>
                  <a:lnTo>
                    <a:pt x="168" y="0"/>
                  </a:lnTo>
                  <a:lnTo>
                    <a:pt x="164" y="0"/>
                  </a:lnTo>
                  <a:lnTo>
                    <a:pt x="160" y="4"/>
                  </a:lnTo>
                  <a:lnTo>
                    <a:pt x="160" y="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79" name="Freeform 1949">
              <a:extLst>
                <a:ext uri="{FF2B5EF4-FFF2-40B4-BE49-F238E27FC236}">
                  <a16:creationId xmlns:a16="http://schemas.microsoft.com/office/drawing/2014/main" id="{769AD373-7D68-0B7F-796B-5FED0A69FF34}"/>
                </a:ext>
              </a:extLst>
            </p:cNvPr>
            <p:cNvSpPr>
              <a:spLocks/>
            </p:cNvSpPr>
            <p:nvPr/>
          </p:nvSpPr>
          <p:spPr bwMode="auto">
            <a:xfrm>
              <a:off x="6926993" y="1546554"/>
              <a:ext cx="155490" cy="563285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44" y="0"/>
                </a:cxn>
                <a:cxn ang="0">
                  <a:pos x="44" y="10"/>
                </a:cxn>
                <a:cxn ang="0">
                  <a:pos x="40" y="24"/>
                </a:cxn>
                <a:cxn ang="0">
                  <a:pos x="34" y="48"/>
                </a:cxn>
                <a:cxn ang="0">
                  <a:pos x="34" y="48"/>
                </a:cxn>
                <a:cxn ang="0">
                  <a:pos x="30" y="60"/>
                </a:cxn>
                <a:cxn ang="0">
                  <a:pos x="30" y="70"/>
                </a:cxn>
                <a:cxn ang="0">
                  <a:pos x="30" y="86"/>
                </a:cxn>
                <a:cxn ang="0">
                  <a:pos x="34" y="98"/>
                </a:cxn>
                <a:cxn ang="0">
                  <a:pos x="34" y="106"/>
                </a:cxn>
                <a:cxn ang="0">
                  <a:pos x="32" y="114"/>
                </a:cxn>
                <a:cxn ang="0">
                  <a:pos x="32" y="114"/>
                </a:cxn>
                <a:cxn ang="0">
                  <a:pos x="26" y="138"/>
                </a:cxn>
                <a:cxn ang="0">
                  <a:pos x="26" y="138"/>
                </a:cxn>
                <a:cxn ang="0">
                  <a:pos x="32" y="166"/>
                </a:cxn>
                <a:cxn ang="0">
                  <a:pos x="32" y="190"/>
                </a:cxn>
                <a:cxn ang="0">
                  <a:pos x="32" y="200"/>
                </a:cxn>
                <a:cxn ang="0">
                  <a:pos x="30" y="206"/>
                </a:cxn>
                <a:cxn ang="0">
                  <a:pos x="30" y="206"/>
                </a:cxn>
                <a:cxn ang="0">
                  <a:pos x="22" y="226"/>
                </a:cxn>
                <a:cxn ang="0">
                  <a:pos x="10" y="256"/>
                </a:cxn>
                <a:cxn ang="0">
                  <a:pos x="2" y="290"/>
                </a:cxn>
                <a:cxn ang="0">
                  <a:pos x="0" y="304"/>
                </a:cxn>
                <a:cxn ang="0">
                  <a:pos x="0" y="314"/>
                </a:cxn>
                <a:cxn ang="0">
                  <a:pos x="0" y="314"/>
                </a:cxn>
                <a:cxn ang="0">
                  <a:pos x="4" y="330"/>
                </a:cxn>
                <a:cxn ang="0">
                  <a:pos x="10" y="348"/>
                </a:cxn>
                <a:cxn ang="0">
                  <a:pos x="14" y="358"/>
                </a:cxn>
                <a:cxn ang="0">
                  <a:pos x="22" y="368"/>
                </a:cxn>
                <a:cxn ang="0">
                  <a:pos x="30" y="380"/>
                </a:cxn>
                <a:cxn ang="0">
                  <a:pos x="42" y="390"/>
                </a:cxn>
                <a:cxn ang="0">
                  <a:pos x="42" y="390"/>
                </a:cxn>
                <a:cxn ang="0">
                  <a:pos x="80" y="420"/>
                </a:cxn>
                <a:cxn ang="0">
                  <a:pos x="92" y="428"/>
                </a:cxn>
                <a:cxn ang="0">
                  <a:pos x="102" y="438"/>
                </a:cxn>
                <a:cxn ang="0">
                  <a:pos x="102" y="438"/>
                </a:cxn>
                <a:cxn ang="0">
                  <a:pos x="122" y="456"/>
                </a:cxn>
                <a:cxn ang="0">
                  <a:pos x="130" y="462"/>
                </a:cxn>
                <a:cxn ang="0">
                  <a:pos x="136" y="466"/>
                </a:cxn>
                <a:cxn ang="0">
                  <a:pos x="136" y="466"/>
                </a:cxn>
                <a:cxn ang="0">
                  <a:pos x="158" y="470"/>
                </a:cxn>
                <a:cxn ang="0">
                  <a:pos x="164" y="472"/>
                </a:cxn>
                <a:cxn ang="0">
                  <a:pos x="168" y="476"/>
                </a:cxn>
                <a:cxn ang="0">
                  <a:pos x="172" y="480"/>
                </a:cxn>
                <a:cxn ang="0">
                  <a:pos x="172" y="484"/>
                </a:cxn>
                <a:cxn ang="0">
                  <a:pos x="172" y="484"/>
                </a:cxn>
                <a:cxn ang="0">
                  <a:pos x="168" y="496"/>
                </a:cxn>
                <a:cxn ang="0">
                  <a:pos x="162" y="506"/>
                </a:cxn>
                <a:cxn ang="0">
                  <a:pos x="156" y="518"/>
                </a:cxn>
                <a:cxn ang="0">
                  <a:pos x="154" y="526"/>
                </a:cxn>
                <a:cxn ang="0">
                  <a:pos x="154" y="526"/>
                </a:cxn>
                <a:cxn ang="0">
                  <a:pos x="158" y="542"/>
                </a:cxn>
                <a:cxn ang="0">
                  <a:pos x="166" y="568"/>
                </a:cxn>
                <a:cxn ang="0">
                  <a:pos x="174" y="596"/>
                </a:cxn>
                <a:cxn ang="0">
                  <a:pos x="180" y="618"/>
                </a:cxn>
                <a:cxn ang="0">
                  <a:pos x="180" y="618"/>
                </a:cxn>
                <a:cxn ang="0">
                  <a:pos x="182" y="634"/>
                </a:cxn>
                <a:cxn ang="0">
                  <a:pos x="182" y="648"/>
                </a:cxn>
                <a:cxn ang="0">
                  <a:pos x="182" y="662"/>
                </a:cxn>
                <a:cxn ang="0">
                  <a:pos x="44" y="0"/>
                </a:cxn>
              </a:cxnLst>
              <a:rect l="0" t="0" r="r" b="b"/>
              <a:pathLst>
                <a:path w="182" h="662">
                  <a:moveTo>
                    <a:pt x="44" y="0"/>
                  </a:moveTo>
                  <a:lnTo>
                    <a:pt x="44" y="0"/>
                  </a:lnTo>
                  <a:lnTo>
                    <a:pt x="44" y="10"/>
                  </a:lnTo>
                  <a:lnTo>
                    <a:pt x="40" y="24"/>
                  </a:lnTo>
                  <a:lnTo>
                    <a:pt x="34" y="48"/>
                  </a:lnTo>
                  <a:lnTo>
                    <a:pt x="34" y="48"/>
                  </a:lnTo>
                  <a:lnTo>
                    <a:pt x="30" y="60"/>
                  </a:lnTo>
                  <a:lnTo>
                    <a:pt x="30" y="70"/>
                  </a:lnTo>
                  <a:lnTo>
                    <a:pt x="30" y="86"/>
                  </a:lnTo>
                  <a:lnTo>
                    <a:pt x="34" y="98"/>
                  </a:lnTo>
                  <a:lnTo>
                    <a:pt x="34" y="106"/>
                  </a:lnTo>
                  <a:lnTo>
                    <a:pt x="32" y="114"/>
                  </a:lnTo>
                  <a:lnTo>
                    <a:pt x="32" y="114"/>
                  </a:lnTo>
                  <a:lnTo>
                    <a:pt x="26" y="138"/>
                  </a:lnTo>
                  <a:lnTo>
                    <a:pt x="26" y="138"/>
                  </a:lnTo>
                  <a:lnTo>
                    <a:pt x="32" y="166"/>
                  </a:lnTo>
                  <a:lnTo>
                    <a:pt x="32" y="190"/>
                  </a:lnTo>
                  <a:lnTo>
                    <a:pt x="32" y="200"/>
                  </a:lnTo>
                  <a:lnTo>
                    <a:pt x="30" y="206"/>
                  </a:lnTo>
                  <a:lnTo>
                    <a:pt x="30" y="206"/>
                  </a:lnTo>
                  <a:lnTo>
                    <a:pt x="22" y="226"/>
                  </a:lnTo>
                  <a:lnTo>
                    <a:pt x="10" y="256"/>
                  </a:lnTo>
                  <a:lnTo>
                    <a:pt x="2" y="290"/>
                  </a:lnTo>
                  <a:lnTo>
                    <a:pt x="0" y="304"/>
                  </a:lnTo>
                  <a:lnTo>
                    <a:pt x="0" y="314"/>
                  </a:lnTo>
                  <a:lnTo>
                    <a:pt x="0" y="314"/>
                  </a:lnTo>
                  <a:lnTo>
                    <a:pt x="4" y="330"/>
                  </a:lnTo>
                  <a:lnTo>
                    <a:pt x="10" y="348"/>
                  </a:lnTo>
                  <a:lnTo>
                    <a:pt x="14" y="358"/>
                  </a:lnTo>
                  <a:lnTo>
                    <a:pt x="22" y="368"/>
                  </a:lnTo>
                  <a:lnTo>
                    <a:pt x="30" y="380"/>
                  </a:lnTo>
                  <a:lnTo>
                    <a:pt x="42" y="390"/>
                  </a:lnTo>
                  <a:lnTo>
                    <a:pt x="42" y="390"/>
                  </a:lnTo>
                  <a:lnTo>
                    <a:pt x="80" y="420"/>
                  </a:lnTo>
                  <a:lnTo>
                    <a:pt x="92" y="428"/>
                  </a:lnTo>
                  <a:lnTo>
                    <a:pt x="102" y="438"/>
                  </a:lnTo>
                  <a:lnTo>
                    <a:pt x="102" y="438"/>
                  </a:lnTo>
                  <a:lnTo>
                    <a:pt x="122" y="456"/>
                  </a:lnTo>
                  <a:lnTo>
                    <a:pt x="130" y="462"/>
                  </a:lnTo>
                  <a:lnTo>
                    <a:pt x="136" y="466"/>
                  </a:lnTo>
                  <a:lnTo>
                    <a:pt x="136" y="466"/>
                  </a:lnTo>
                  <a:lnTo>
                    <a:pt x="158" y="470"/>
                  </a:lnTo>
                  <a:lnTo>
                    <a:pt x="164" y="472"/>
                  </a:lnTo>
                  <a:lnTo>
                    <a:pt x="168" y="476"/>
                  </a:lnTo>
                  <a:lnTo>
                    <a:pt x="172" y="480"/>
                  </a:lnTo>
                  <a:lnTo>
                    <a:pt x="172" y="484"/>
                  </a:lnTo>
                  <a:lnTo>
                    <a:pt x="172" y="484"/>
                  </a:lnTo>
                  <a:lnTo>
                    <a:pt x="168" y="496"/>
                  </a:lnTo>
                  <a:lnTo>
                    <a:pt x="162" y="506"/>
                  </a:lnTo>
                  <a:lnTo>
                    <a:pt x="156" y="518"/>
                  </a:lnTo>
                  <a:lnTo>
                    <a:pt x="154" y="526"/>
                  </a:lnTo>
                  <a:lnTo>
                    <a:pt x="154" y="526"/>
                  </a:lnTo>
                  <a:lnTo>
                    <a:pt x="158" y="542"/>
                  </a:lnTo>
                  <a:lnTo>
                    <a:pt x="166" y="568"/>
                  </a:lnTo>
                  <a:lnTo>
                    <a:pt x="174" y="596"/>
                  </a:lnTo>
                  <a:lnTo>
                    <a:pt x="180" y="618"/>
                  </a:lnTo>
                  <a:lnTo>
                    <a:pt x="180" y="618"/>
                  </a:lnTo>
                  <a:lnTo>
                    <a:pt x="182" y="634"/>
                  </a:lnTo>
                  <a:lnTo>
                    <a:pt x="182" y="648"/>
                  </a:lnTo>
                  <a:lnTo>
                    <a:pt x="182" y="662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80" name="Freeform 1950">
              <a:extLst>
                <a:ext uri="{FF2B5EF4-FFF2-40B4-BE49-F238E27FC236}">
                  <a16:creationId xmlns:a16="http://schemas.microsoft.com/office/drawing/2014/main" id="{5559370F-2E9F-B5A6-CE70-70064F8DE9A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26993" y="1546554"/>
              <a:ext cx="155490" cy="563285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44" y="0"/>
                </a:cxn>
                <a:cxn ang="0">
                  <a:pos x="44" y="10"/>
                </a:cxn>
                <a:cxn ang="0">
                  <a:pos x="40" y="24"/>
                </a:cxn>
                <a:cxn ang="0">
                  <a:pos x="34" y="48"/>
                </a:cxn>
                <a:cxn ang="0">
                  <a:pos x="34" y="48"/>
                </a:cxn>
                <a:cxn ang="0">
                  <a:pos x="30" y="60"/>
                </a:cxn>
                <a:cxn ang="0">
                  <a:pos x="30" y="70"/>
                </a:cxn>
                <a:cxn ang="0">
                  <a:pos x="30" y="86"/>
                </a:cxn>
                <a:cxn ang="0">
                  <a:pos x="34" y="98"/>
                </a:cxn>
                <a:cxn ang="0">
                  <a:pos x="34" y="106"/>
                </a:cxn>
                <a:cxn ang="0">
                  <a:pos x="32" y="114"/>
                </a:cxn>
                <a:cxn ang="0">
                  <a:pos x="32" y="114"/>
                </a:cxn>
                <a:cxn ang="0">
                  <a:pos x="26" y="138"/>
                </a:cxn>
                <a:cxn ang="0">
                  <a:pos x="26" y="138"/>
                </a:cxn>
                <a:cxn ang="0">
                  <a:pos x="32" y="166"/>
                </a:cxn>
                <a:cxn ang="0">
                  <a:pos x="32" y="190"/>
                </a:cxn>
                <a:cxn ang="0">
                  <a:pos x="32" y="200"/>
                </a:cxn>
                <a:cxn ang="0">
                  <a:pos x="30" y="206"/>
                </a:cxn>
                <a:cxn ang="0">
                  <a:pos x="30" y="206"/>
                </a:cxn>
                <a:cxn ang="0">
                  <a:pos x="22" y="226"/>
                </a:cxn>
                <a:cxn ang="0">
                  <a:pos x="10" y="256"/>
                </a:cxn>
                <a:cxn ang="0">
                  <a:pos x="2" y="290"/>
                </a:cxn>
                <a:cxn ang="0">
                  <a:pos x="0" y="304"/>
                </a:cxn>
                <a:cxn ang="0">
                  <a:pos x="0" y="314"/>
                </a:cxn>
                <a:cxn ang="0">
                  <a:pos x="0" y="314"/>
                </a:cxn>
                <a:cxn ang="0">
                  <a:pos x="4" y="330"/>
                </a:cxn>
                <a:cxn ang="0">
                  <a:pos x="10" y="348"/>
                </a:cxn>
                <a:cxn ang="0">
                  <a:pos x="14" y="358"/>
                </a:cxn>
                <a:cxn ang="0">
                  <a:pos x="22" y="368"/>
                </a:cxn>
                <a:cxn ang="0">
                  <a:pos x="30" y="380"/>
                </a:cxn>
                <a:cxn ang="0">
                  <a:pos x="42" y="390"/>
                </a:cxn>
                <a:cxn ang="0">
                  <a:pos x="42" y="390"/>
                </a:cxn>
                <a:cxn ang="0">
                  <a:pos x="80" y="420"/>
                </a:cxn>
                <a:cxn ang="0">
                  <a:pos x="92" y="428"/>
                </a:cxn>
                <a:cxn ang="0">
                  <a:pos x="102" y="438"/>
                </a:cxn>
                <a:cxn ang="0">
                  <a:pos x="102" y="438"/>
                </a:cxn>
                <a:cxn ang="0">
                  <a:pos x="122" y="456"/>
                </a:cxn>
                <a:cxn ang="0">
                  <a:pos x="130" y="462"/>
                </a:cxn>
                <a:cxn ang="0">
                  <a:pos x="136" y="466"/>
                </a:cxn>
                <a:cxn ang="0">
                  <a:pos x="136" y="466"/>
                </a:cxn>
                <a:cxn ang="0">
                  <a:pos x="158" y="470"/>
                </a:cxn>
                <a:cxn ang="0">
                  <a:pos x="164" y="472"/>
                </a:cxn>
                <a:cxn ang="0">
                  <a:pos x="168" y="476"/>
                </a:cxn>
                <a:cxn ang="0">
                  <a:pos x="172" y="480"/>
                </a:cxn>
                <a:cxn ang="0">
                  <a:pos x="172" y="484"/>
                </a:cxn>
                <a:cxn ang="0">
                  <a:pos x="172" y="484"/>
                </a:cxn>
                <a:cxn ang="0">
                  <a:pos x="168" y="496"/>
                </a:cxn>
                <a:cxn ang="0">
                  <a:pos x="162" y="506"/>
                </a:cxn>
                <a:cxn ang="0">
                  <a:pos x="156" y="518"/>
                </a:cxn>
                <a:cxn ang="0">
                  <a:pos x="154" y="526"/>
                </a:cxn>
                <a:cxn ang="0">
                  <a:pos x="154" y="526"/>
                </a:cxn>
                <a:cxn ang="0">
                  <a:pos x="158" y="542"/>
                </a:cxn>
                <a:cxn ang="0">
                  <a:pos x="166" y="568"/>
                </a:cxn>
                <a:cxn ang="0">
                  <a:pos x="174" y="596"/>
                </a:cxn>
                <a:cxn ang="0">
                  <a:pos x="180" y="618"/>
                </a:cxn>
                <a:cxn ang="0">
                  <a:pos x="180" y="618"/>
                </a:cxn>
                <a:cxn ang="0">
                  <a:pos x="182" y="634"/>
                </a:cxn>
                <a:cxn ang="0">
                  <a:pos x="182" y="648"/>
                </a:cxn>
                <a:cxn ang="0">
                  <a:pos x="182" y="662"/>
                </a:cxn>
              </a:cxnLst>
              <a:rect l="0" t="0" r="r" b="b"/>
              <a:pathLst>
                <a:path w="182" h="662">
                  <a:moveTo>
                    <a:pt x="44" y="0"/>
                  </a:moveTo>
                  <a:lnTo>
                    <a:pt x="44" y="0"/>
                  </a:lnTo>
                  <a:lnTo>
                    <a:pt x="44" y="10"/>
                  </a:lnTo>
                  <a:lnTo>
                    <a:pt x="40" y="24"/>
                  </a:lnTo>
                  <a:lnTo>
                    <a:pt x="34" y="48"/>
                  </a:lnTo>
                  <a:lnTo>
                    <a:pt x="34" y="48"/>
                  </a:lnTo>
                  <a:lnTo>
                    <a:pt x="30" y="60"/>
                  </a:lnTo>
                  <a:lnTo>
                    <a:pt x="30" y="70"/>
                  </a:lnTo>
                  <a:lnTo>
                    <a:pt x="30" y="86"/>
                  </a:lnTo>
                  <a:lnTo>
                    <a:pt x="34" y="98"/>
                  </a:lnTo>
                  <a:lnTo>
                    <a:pt x="34" y="106"/>
                  </a:lnTo>
                  <a:lnTo>
                    <a:pt x="32" y="114"/>
                  </a:lnTo>
                  <a:lnTo>
                    <a:pt x="32" y="114"/>
                  </a:lnTo>
                  <a:lnTo>
                    <a:pt x="26" y="138"/>
                  </a:lnTo>
                  <a:lnTo>
                    <a:pt x="26" y="138"/>
                  </a:lnTo>
                  <a:lnTo>
                    <a:pt x="32" y="166"/>
                  </a:lnTo>
                  <a:lnTo>
                    <a:pt x="32" y="190"/>
                  </a:lnTo>
                  <a:lnTo>
                    <a:pt x="32" y="200"/>
                  </a:lnTo>
                  <a:lnTo>
                    <a:pt x="30" y="206"/>
                  </a:lnTo>
                  <a:lnTo>
                    <a:pt x="30" y="206"/>
                  </a:lnTo>
                  <a:lnTo>
                    <a:pt x="22" y="226"/>
                  </a:lnTo>
                  <a:lnTo>
                    <a:pt x="10" y="256"/>
                  </a:lnTo>
                  <a:lnTo>
                    <a:pt x="2" y="290"/>
                  </a:lnTo>
                  <a:lnTo>
                    <a:pt x="0" y="304"/>
                  </a:lnTo>
                  <a:lnTo>
                    <a:pt x="0" y="314"/>
                  </a:lnTo>
                  <a:lnTo>
                    <a:pt x="0" y="314"/>
                  </a:lnTo>
                  <a:lnTo>
                    <a:pt x="4" y="330"/>
                  </a:lnTo>
                  <a:lnTo>
                    <a:pt x="10" y="348"/>
                  </a:lnTo>
                  <a:lnTo>
                    <a:pt x="14" y="358"/>
                  </a:lnTo>
                  <a:lnTo>
                    <a:pt x="22" y="368"/>
                  </a:lnTo>
                  <a:lnTo>
                    <a:pt x="30" y="380"/>
                  </a:lnTo>
                  <a:lnTo>
                    <a:pt x="42" y="390"/>
                  </a:lnTo>
                  <a:lnTo>
                    <a:pt x="42" y="390"/>
                  </a:lnTo>
                  <a:lnTo>
                    <a:pt x="80" y="420"/>
                  </a:lnTo>
                  <a:lnTo>
                    <a:pt x="92" y="428"/>
                  </a:lnTo>
                  <a:lnTo>
                    <a:pt x="102" y="438"/>
                  </a:lnTo>
                  <a:lnTo>
                    <a:pt x="102" y="438"/>
                  </a:lnTo>
                  <a:lnTo>
                    <a:pt x="122" y="456"/>
                  </a:lnTo>
                  <a:lnTo>
                    <a:pt x="130" y="462"/>
                  </a:lnTo>
                  <a:lnTo>
                    <a:pt x="136" y="466"/>
                  </a:lnTo>
                  <a:lnTo>
                    <a:pt x="136" y="466"/>
                  </a:lnTo>
                  <a:lnTo>
                    <a:pt x="158" y="470"/>
                  </a:lnTo>
                  <a:lnTo>
                    <a:pt x="164" y="472"/>
                  </a:lnTo>
                  <a:lnTo>
                    <a:pt x="168" y="476"/>
                  </a:lnTo>
                  <a:lnTo>
                    <a:pt x="172" y="480"/>
                  </a:lnTo>
                  <a:lnTo>
                    <a:pt x="172" y="484"/>
                  </a:lnTo>
                  <a:lnTo>
                    <a:pt x="172" y="484"/>
                  </a:lnTo>
                  <a:lnTo>
                    <a:pt x="168" y="496"/>
                  </a:lnTo>
                  <a:lnTo>
                    <a:pt x="162" y="506"/>
                  </a:lnTo>
                  <a:lnTo>
                    <a:pt x="156" y="518"/>
                  </a:lnTo>
                  <a:lnTo>
                    <a:pt x="154" y="526"/>
                  </a:lnTo>
                  <a:lnTo>
                    <a:pt x="154" y="526"/>
                  </a:lnTo>
                  <a:lnTo>
                    <a:pt x="158" y="542"/>
                  </a:lnTo>
                  <a:lnTo>
                    <a:pt x="166" y="568"/>
                  </a:lnTo>
                  <a:lnTo>
                    <a:pt x="174" y="596"/>
                  </a:lnTo>
                  <a:lnTo>
                    <a:pt x="180" y="618"/>
                  </a:lnTo>
                  <a:lnTo>
                    <a:pt x="180" y="618"/>
                  </a:lnTo>
                  <a:lnTo>
                    <a:pt x="182" y="634"/>
                  </a:lnTo>
                  <a:lnTo>
                    <a:pt x="182" y="648"/>
                  </a:lnTo>
                  <a:lnTo>
                    <a:pt x="182" y="662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82" name="Freeform 1956">
              <a:extLst>
                <a:ext uri="{FF2B5EF4-FFF2-40B4-BE49-F238E27FC236}">
                  <a16:creationId xmlns:a16="http://schemas.microsoft.com/office/drawing/2014/main" id="{F13AE5EC-D6BD-BB38-2C1F-412AA58AB9ED}"/>
                </a:ext>
              </a:extLst>
            </p:cNvPr>
            <p:cNvSpPr>
              <a:spLocks/>
            </p:cNvSpPr>
            <p:nvPr/>
          </p:nvSpPr>
          <p:spPr bwMode="auto">
            <a:xfrm rot="19463615">
              <a:off x="6621599" y="2877859"/>
              <a:ext cx="638658" cy="828433"/>
            </a:xfrm>
            <a:custGeom>
              <a:avLst/>
              <a:gdLst/>
              <a:ahLst/>
              <a:cxnLst>
                <a:cxn ang="0">
                  <a:pos x="414" y="292"/>
                </a:cxn>
                <a:cxn ang="0">
                  <a:pos x="414" y="292"/>
                </a:cxn>
                <a:cxn ang="0">
                  <a:pos x="412" y="290"/>
                </a:cxn>
                <a:cxn ang="0">
                  <a:pos x="408" y="288"/>
                </a:cxn>
                <a:cxn ang="0">
                  <a:pos x="406" y="288"/>
                </a:cxn>
                <a:cxn ang="0">
                  <a:pos x="404" y="290"/>
                </a:cxn>
                <a:cxn ang="0">
                  <a:pos x="400" y="296"/>
                </a:cxn>
                <a:cxn ang="0">
                  <a:pos x="398" y="306"/>
                </a:cxn>
                <a:cxn ang="0">
                  <a:pos x="398" y="320"/>
                </a:cxn>
                <a:cxn ang="0">
                  <a:pos x="398" y="320"/>
                </a:cxn>
                <a:cxn ang="0">
                  <a:pos x="398" y="356"/>
                </a:cxn>
                <a:cxn ang="0">
                  <a:pos x="398" y="390"/>
                </a:cxn>
                <a:cxn ang="0">
                  <a:pos x="396" y="406"/>
                </a:cxn>
                <a:cxn ang="0">
                  <a:pos x="392" y="420"/>
                </a:cxn>
                <a:cxn ang="0">
                  <a:pos x="384" y="434"/>
                </a:cxn>
                <a:cxn ang="0">
                  <a:pos x="374" y="448"/>
                </a:cxn>
                <a:cxn ang="0">
                  <a:pos x="374" y="448"/>
                </a:cxn>
                <a:cxn ang="0">
                  <a:pos x="352" y="472"/>
                </a:cxn>
                <a:cxn ang="0">
                  <a:pos x="342" y="482"/>
                </a:cxn>
                <a:cxn ang="0">
                  <a:pos x="332" y="490"/>
                </a:cxn>
                <a:cxn ang="0">
                  <a:pos x="320" y="496"/>
                </a:cxn>
                <a:cxn ang="0">
                  <a:pos x="310" y="496"/>
                </a:cxn>
                <a:cxn ang="0">
                  <a:pos x="298" y="494"/>
                </a:cxn>
                <a:cxn ang="0">
                  <a:pos x="284" y="484"/>
                </a:cxn>
                <a:cxn ang="0">
                  <a:pos x="284" y="484"/>
                </a:cxn>
                <a:cxn ang="0">
                  <a:pos x="270" y="474"/>
                </a:cxn>
                <a:cxn ang="0">
                  <a:pos x="258" y="468"/>
                </a:cxn>
                <a:cxn ang="0">
                  <a:pos x="240" y="462"/>
                </a:cxn>
                <a:cxn ang="0">
                  <a:pos x="230" y="458"/>
                </a:cxn>
                <a:cxn ang="0">
                  <a:pos x="224" y="450"/>
                </a:cxn>
                <a:cxn ang="0">
                  <a:pos x="218" y="438"/>
                </a:cxn>
                <a:cxn ang="0">
                  <a:pos x="212" y="420"/>
                </a:cxn>
                <a:cxn ang="0">
                  <a:pos x="212" y="420"/>
                </a:cxn>
                <a:cxn ang="0">
                  <a:pos x="202" y="378"/>
                </a:cxn>
                <a:cxn ang="0">
                  <a:pos x="192" y="342"/>
                </a:cxn>
                <a:cxn ang="0">
                  <a:pos x="186" y="324"/>
                </a:cxn>
                <a:cxn ang="0">
                  <a:pos x="178" y="308"/>
                </a:cxn>
                <a:cxn ang="0">
                  <a:pos x="168" y="294"/>
                </a:cxn>
                <a:cxn ang="0">
                  <a:pos x="156" y="280"/>
                </a:cxn>
                <a:cxn ang="0">
                  <a:pos x="156" y="280"/>
                </a:cxn>
                <a:cxn ang="0">
                  <a:pos x="136" y="258"/>
                </a:cxn>
                <a:cxn ang="0">
                  <a:pos x="122" y="240"/>
                </a:cxn>
                <a:cxn ang="0">
                  <a:pos x="110" y="228"/>
                </a:cxn>
                <a:cxn ang="0">
                  <a:pos x="92" y="214"/>
                </a:cxn>
                <a:cxn ang="0">
                  <a:pos x="92" y="214"/>
                </a:cxn>
                <a:cxn ang="0">
                  <a:pos x="74" y="202"/>
                </a:cxn>
                <a:cxn ang="0">
                  <a:pos x="64" y="190"/>
                </a:cxn>
                <a:cxn ang="0">
                  <a:pos x="60" y="186"/>
                </a:cxn>
                <a:cxn ang="0">
                  <a:pos x="60" y="180"/>
                </a:cxn>
                <a:cxn ang="0">
                  <a:pos x="60" y="168"/>
                </a:cxn>
                <a:cxn ang="0">
                  <a:pos x="60" y="168"/>
                </a:cxn>
                <a:cxn ang="0">
                  <a:pos x="60" y="160"/>
                </a:cxn>
                <a:cxn ang="0">
                  <a:pos x="60" y="154"/>
                </a:cxn>
                <a:cxn ang="0">
                  <a:pos x="54" y="140"/>
                </a:cxn>
                <a:cxn ang="0">
                  <a:pos x="48" y="128"/>
                </a:cxn>
                <a:cxn ang="0">
                  <a:pos x="48" y="122"/>
                </a:cxn>
                <a:cxn ang="0">
                  <a:pos x="48" y="118"/>
                </a:cxn>
                <a:cxn ang="0">
                  <a:pos x="48" y="118"/>
                </a:cxn>
                <a:cxn ang="0">
                  <a:pos x="48" y="112"/>
                </a:cxn>
                <a:cxn ang="0">
                  <a:pos x="48" y="100"/>
                </a:cxn>
                <a:cxn ang="0">
                  <a:pos x="44" y="68"/>
                </a:cxn>
                <a:cxn ang="0">
                  <a:pos x="36" y="24"/>
                </a:cxn>
                <a:cxn ang="0">
                  <a:pos x="0" y="0"/>
                </a:cxn>
              </a:cxnLst>
              <a:rect l="0" t="0" r="r" b="b"/>
              <a:pathLst>
                <a:path w="414" h="496">
                  <a:moveTo>
                    <a:pt x="414" y="292"/>
                  </a:moveTo>
                  <a:lnTo>
                    <a:pt x="414" y="292"/>
                  </a:lnTo>
                  <a:lnTo>
                    <a:pt x="412" y="290"/>
                  </a:lnTo>
                  <a:lnTo>
                    <a:pt x="408" y="288"/>
                  </a:lnTo>
                  <a:lnTo>
                    <a:pt x="406" y="288"/>
                  </a:lnTo>
                  <a:lnTo>
                    <a:pt x="404" y="290"/>
                  </a:lnTo>
                  <a:lnTo>
                    <a:pt x="400" y="296"/>
                  </a:lnTo>
                  <a:lnTo>
                    <a:pt x="398" y="306"/>
                  </a:lnTo>
                  <a:lnTo>
                    <a:pt x="398" y="320"/>
                  </a:lnTo>
                  <a:lnTo>
                    <a:pt x="398" y="320"/>
                  </a:lnTo>
                  <a:lnTo>
                    <a:pt x="398" y="356"/>
                  </a:lnTo>
                  <a:lnTo>
                    <a:pt x="398" y="390"/>
                  </a:lnTo>
                  <a:lnTo>
                    <a:pt x="396" y="406"/>
                  </a:lnTo>
                  <a:lnTo>
                    <a:pt x="392" y="420"/>
                  </a:lnTo>
                  <a:lnTo>
                    <a:pt x="384" y="434"/>
                  </a:lnTo>
                  <a:lnTo>
                    <a:pt x="374" y="448"/>
                  </a:lnTo>
                  <a:lnTo>
                    <a:pt x="374" y="448"/>
                  </a:lnTo>
                  <a:lnTo>
                    <a:pt x="352" y="472"/>
                  </a:lnTo>
                  <a:lnTo>
                    <a:pt x="342" y="482"/>
                  </a:lnTo>
                  <a:lnTo>
                    <a:pt x="332" y="490"/>
                  </a:lnTo>
                  <a:lnTo>
                    <a:pt x="320" y="496"/>
                  </a:lnTo>
                  <a:lnTo>
                    <a:pt x="310" y="496"/>
                  </a:lnTo>
                  <a:lnTo>
                    <a:pt x="298" y="494"/>
                  </a:lnTo>
                  <a:lnTo>
                    <a:pt x="284" y="484"/>
                  </a:lnTo>
                  <a:lnTo>
                    <a:pt x="284" y="484"/>
                  </a:lnTo>
                  <a:lnTo>
                    <a:pt x="270" y="474"/>
                  </a:lnTo>
                  <a:lnTo>
                    <a:pt x="258" y="468"/>
                  </a:lnTo>
                  <a:lnTo>
                    <a:pt x="240" y="462"/>
                  </a:lnTo>
                  <a:lnTo>
                    <a:pt x="230" y="458"/>
                  </a:lnTo>
                  <a:lnTo>
                    <a:pt x="224" y="450"/>
                  </a:lnTo>
                  <a:lnTo>
                    <a:pt x="218" y="438"/>
                  </a:lnTo>
                  <a:lnTo>
                    <a:pt x="212" y="420"/>
                  </a:lnTo>
                  <a:lnTo>
                    <a:pt x="212" y="420"/>
                  </a:lnTo>
                  <a:lnTo>
                    <a:pt x="202" y="378"/>
                  </a:lnTo>
                  <a:lnTo>
                    <a:pt x="192" y="342"/>
                  </a:lnTo>
                  <a:lnTo>
                    <a:pt x="186" y="324"/>
                  </a:lnTo>
                  <a:lnTo>
                    <a:pt x="178" y="308"/>
                  </a:lnTo>
                  <a:lnTo>
                    <a:pt x="168" y="294"/>
                  </a:lnTo>
                  <a:lnTo>
                    <a:pt x="156" y="280"/>
                  </a:lnTo>
                  <a:lnTo>
                    <a:pt x="156" y="280"/>
                  </a:lnTo>
                  <a:lnTo>
                    <a:pt x="136" y="258"/>
                  </a:lnTo>
                  <a:lnTo>
                    <a:pt x="122" y="240"/>
                  </a:lnTo>
                  <a:lnTo>
                    <a:pt x="110" y="228"/>
                  </a:lnTo>
                  <a:lnTo>
                    <a:pt x="92" y="214"/>
                  </a:lnTo>
                  <a:lnTo>
                    <a:pt x="92" y="214"/>
                  </a:lnTo>
                  <a:lnTo>
                    <a:pt x="74" y="202"/>
                  </a:lnTo>
                  <a:lnTo>
                    <a:pt x="64" y="190"/>
                  </a:lnTo>
                  <a:lnTo>
                    <a:pt x="60" y="186"/>
                  </a:lnTo>
                  <a:lnTo>
                    <a:pt x="60" y="180"/>
                  </a:lnTo>
                  <a:lnTo>
                    <a:pt x="60" y="168"/>
                  </a:lnTo>
                  <a:lnTo>
                    <a:pt x="60" y="168"/>
                  </a:lnTo>
                  <a:lnTo>
                    <a:pt x="60" y="160"/>
                  </a:lnTo>
                  <a:lnTo>
                    <a:pt x="60" y="154"/>
                  </a:lnTo>
                  <a:lnTo>
                    <a:pt x="54" y="140"/>
                  </a:lnTo>
                  <a:lnTo>
                    <a:pt x="48" y="128"/>
                  </a:lnTo>
                  <a:lnTo>
                    <a:pt x="48" y="122"/>
                  </a:lnTo>
                  <a:lnTo>
                    <a:pt x="48" y="118"/>
                  </a:lnTo>
                  <a:lnTo>
                    <a:pt x="48" y="118"/>
                  </a:lnTo>
                  <a:lnTo>
                    <a:pt x="48" y="112"/>
                  </a:lnTo>
                  <a:lnTo>
                    <a:pt x="48" y="100"/>
                  </a:lnTo>
                  <a:lnTo>
                    <a:pt x="44" y="68"/>
                  </a:lnTo>
                  <a:lnTo>
                    <a:pt x="36" y="24"/>
                  </a:lnTo>
                  <a:lnTo>
                    <a:pt x="0" y="0"/>
                  </a:lnTo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83" name="Freeform 1957">
              <a:extLst>
                <a:ext uri="{FF2B5EF4-FFF2-40B4-BE49-F238E27FC236}">
                  <a16:creationId xmlns:a16="http://schemas.microsoft.com/office/drawing/2014/main" id="{3D647902-D035-AE60-A721-B138652FC6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0322" y="1546554"/>
              <a:ext cx="61610" cy="110016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0"/>
                </a:cxn>
                <a:cxn ang="0">
                  <a:pos x="0" y="6"/>
                </a:cxn>
                <a:cxn ang="0">
                  <a:pos x="0" y="18"/>
                </a:cxn>
                <a:cxn ang="0">
                  <a:pos x="2" y="34"/>
                </a:cxn>
                <a:cxn ang="0">
                  <a:pos x="4" y="42"/>
                </a:cxn>
                <a:cxn ang="0">
                  <a:pos x="8" y="48"/>
                </a:cxn>
                <a:cxn ang="0">
                  <a:pos x="8" y="48"/>
                </a:cxn>
                <a:cxn ang="0">
                  <a:pos x="20" y="64"/>
                </a:cxn>
                <a:cxn ang="0">
                  <a:pos x="28" y="80"/>
                </a:cxn>
                <a:cxn ang="0">
                  <a:pos x="28" y="80"/>
                </a:cxn>
                <a:cxn ang="0">
                  <a:pos x="36" y="96"/>
                </a:cxn>
                <a:cxn ang="0">
                  <a:pos x="48" y="110"/>
                </a:cxn>
                <a:cxn ang="0">
                  <a:pos x="60" y="124"/>
                </a:cxn>
                <a:cxn ang="0">
                  <a:pos x="66" y="128"/>
                </a:cxn>
                <a:cxn ang="0">
                  <a:pos x="72" y="130"/>
                </a:cxn>
                <a:cxn ang="0">
                  <a:pos x="2" y="0"/>
                </a:cxn>
              </a:cxnLst>
              <a:rect l="0" t="0" r="r" b="b"/>
              <a:pathLst>
                <a:path w="72" h="130">
                  <a:moveTo>
                    <a:pt x="2" y="0"/>
                  </a:moveTo>
                  <a:lnTo>
                    <a:pt x="2" y="0"/>
                  </a:lnTo>
                  <a:lnTo>
                    <a:pt x="0" y="6"/>
                  </a:lnTo>
                  <a:lnTo>
                    <a:pt x="0" y="18"/>
                  </a:lnTo>
                  <a:lnTo>
                    <a:pt x="2" y="34"/>
                  </a:lnTo>
                  <a:lnTo>
                    <a:pt x="4" y="42"/>
                  </a:lnTo>
                  <a:lnTo>
                    <a:pt x="8" y="48"/>
                  </a:lnTo>
                  <a:lnTo>
                    <a:pt x="8" y="48"/>
                  </a:lnTo>
                  <a:lnTo>
                    <a:pt x="20" y="64"/>
                  </a:lnTo>
                  <a:lnTo>
                    <a:pt x="28" y="80"/>
                  </a:lnTo>
                  <a:lnTo>
                    <a:pt x="28" y="80"/>
                  </a:lnTo>
                  <a:lnTo>
                    <a:pt x="36" y="96"/>
                  </a:lnTo>
                  <a:lnTo>
                    <a:pt x="48" y="110"/>
                  </a:lnTo>
                  <a:lnTo>
                    <a:pt x="60" y="124"/>
                  </a:lnTo>
                  <a:lnTo>
                    <a:pt x="66" y="128"/>
                  </a:lnTo>
                  <a:lnTo>
                    <a:pt x="72" y="13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84" name="Freeform 1958">
              <a:extLst>
                <a:ext uri="{FF2B5EF4-FFF2-40B4-BE49-F238E27FC236}">
                  <a16:creationId xmlns:a16="http://schemas.microsoft.com/office/drawing/2014/main" id="{1A8EFA24-D7BB-CAC9-5CD0-A26BAEC3F2CA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0322" y="1546554"/>
              <a:ext cx="61610" cy="110016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0"/>
                </a:cxn>
                <a:cxn ang="0">
                  <a:pos x="0" y="6"/>
                </a:cxn>
                <a:cxn ang="0">
                  <a:pos x="0" y="18"/>
                </a:cxn>
                <a:cxn ang="0">
                  <a:pos x="2" y="34"/>
                </a:cxn>
                <a:cxn ang="0">
                  <a:pos x="4" y="42"/>
                </a:cxn>
                <a:cxn ang="0">
                  <a:pos x="8" y="48"/>
                </a:cxn>
                <a:cxn ang="0">
                  <a:pos x="8" y="48"/>
                </a:cxn>
                <a:cxn ang="0">
                  <a:pos x="20" y="64"/>
                </a:cxn>
                <a:cxn ang="0">
                  <a:pos x="28" y="80"/>
                </a:cxn>
                <a:cxn ang="0">
                  <a:pos x="28" y="80"/>
                </a:cxn>
                <a:cxn ang="0">
                  <a:pos x="36" y="96"/>
                </a:cxn>
                <a:cxn ang="0">
                  <a:pos x="48" y="110"/>
                </a:cxn>
                <a:cxn ang="0">
                  <a:pos x="60" y="124"/>
                </a:cxn>
                <a:cxn ang="0">
                  <a:pos x="66" y="128"/>
                </a:cxn>
                <a:cxn ang="0">
                  <a:pos x="72" y="130"/>
                </a:cxn>
              </a:cxnLst>
              <a:rect l="0" t="0" r="r" b="b"/>
              <a:pathLst>
                <a:path w="72" h="130">
                  <a:moveTo>
                    <a:pt x="2" y="0"/>
                  </a:moveTo>
                  <a:lnTo>
                    <a:pt x="2" y="0"/>
                  </a:lnTo>
                  <a:lnTo>
                    <a:pt x="0" y="6"/>
                  </a:lnTo>
                  <a:lnTo>
                    <a:pt x="0" y="18"/>
                  </a:lnTo>
                  <a:lnTo>
                    <a:pt x="2" y="34"/>
                  </a:lnTo>
                  <a:lnTo>
                    <a:pt x="4" y="42"/>
                  </a:lnTo>
                  <a:lnTo>
                    <a:pt x="8" y="48"/>
                  </a:lnTo>
                  <a:lnTo>
                    <a:pt x="8" y="48"/>
                  </a:lnTo>
                  <a:lnTo>
                    <a:pt x="20" y="64"/>
                  </a:lnTo>
                  <a:lnTo>
                    <a:pt x="28" y="80"/>
                  </a:lnTo>
                  <a:lnTo>
                    <a:pt x="28" y="80"/>
                  </a:lnTo>
                  <a:lnTo>
                    <a:pt x="36" y="96"/>
                  </a:lnTo>
                  <a:lnTo>
                    <a:pt x="48" y="110"/>
                  </a:lnTo>
                  <a:lnTo>
                    <a:pt x="60" y="124"/>
                  </a:lnTo>
                  <a:lnTo>
                    <a:pt x="66" y="128"/>
                  </a:lnTo>
                  <a:lnTo>
                    <a:pt x="72" y="13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85" name="Freeform 1959">
              <a:extLst>
                <a:ext uri="{FF2B5EF4-FFF2-40B4-BE49-F238E27FC236}">
                  <a16:creationId xmlns:a16="http://schemas.microsoft.com/office/drawing/2014/main" id="{5A19830D-1323-FCD5-A911-D7CFFB6F5D77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109" y="1596428"/>
              <a:ext cx="105617" cy="264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2" y="2"/>
                </a:cxn>
                <a:cxn ang="0">
                  <a:pos x="6" y="8"/>
                </a:cxn>
                <a:cxn ang="0">
                  <a:pos x="10" y="12"/>
                </a:cxn>
                <a:cxn ang="0">
                  <a:pos x="16" y="16"/>
                </a:cxn>
                <a:cxn ang="0">
                  <a:pos x="26" y="18"/>
                </a:cxn>
                <a:cxn ang="0">
                  <a:pos x="36" y="18"/>
                </a:cxn>
                <a:cxn ang="0">
                  <a:pos x="36" y="18"/>
                </a:cxn>
                <a:cxn ang="0">
                  <a:pos x="70" y="18"/>
                </a:cxn>
                <a:cxn ang="0">
                  <a:pos x="82" y="18"/>
                </a:cxn>
                <a:cxn ang="0">
                  <a:pos x="90" y="22"/>
                </a:cxn>
                <a:cxn ang="0">
                  <a:pos x="90" y="22"/>
                </a:cxn>
                <a:cxn ang="0">
                  <a:pos x="100" y="26"/>
                </a:cxn>
                <a:cxn ang="0">
                  <a:pos x="112" y="28"/>
                </a:cxn>
                <a:cxn ang="0">
                  <a:pos x="124" y="30"/>
                </a:cxn>
                <a:cxn ang="0">
                  <a:pos x="0" y="0"/>
                </a:cxn>
              </a:cxnLst>
              <a:rect l="0" t="0" r="r" b="b"/>
              <a:pathLst>
                <a:path w="124" h="30">
                  <a:moveTo>
                    <a:pt x="0" y="0"/>
                  </a:moveTo>
                  <a:lnTo>
                    <a:pt x="0" y="0"/>
                  </a:lnTo>
                  <a:lnTo>
                    <a:pt x="2" y="2"/>
                  </a:lnTo>
                  <a:lnTo>
                    <a:pt x="6" y="8"/>
                  </a:lnTo>
                  <a:lnTo>
                    <a:pt x="10" y="12"/>
                  </a:lnTo>
                  <a:lnTo>
                    <a:pt x="16" y="16"/>
                  </a:lnTo>
                  <a:lnTo>
                    <a:pt x="26" y="18"/>
                  </a:lnTo>
                  <a:lnTo>
                    <a:pt x="36" y="18"/>
                  </a:lnTo>
                  <a:lnTo>
                    <a:pt x="36" y="18"/>
                  </a:lnTo>
                  <a:lnTo>
                    <a:pt x="70" y="18"/>
                  </a:lnTo>
                  <a:lnTo>
                    <a:pt x="82" y="18"/>
                  </a:lnTo>
                  <a:lnTo>
                    <a:pt x="90" y="22"/>
                  </a:lnTo>
                  <a:lnTo>
                    <a:pt x="90" y="22"/>
                  </a:lnTo>
                  <a:lnTo>
                    <a:pt x="100" y="26"/>
                  </a:lnTo>
                  <a:lnTo>
                    <a:pt x="112" y="28"/>
                  </a:lnTo>
                  <a:lnTo>
                    <a:pt x="124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86" name="Freeform 1960">
              <a:extLst>
                <a:ext uri="{FF2B5EF4-FFF2-40B4-BE49-F238E27FC236}">
                  <a16:creationId xmlns:a16="http://schemas.microsoft.com/office/drawing/2014/main" id="{49EA0771-7435-F72A-1B62-76D1409E0E79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109" y="1596428"/>
              <a:ext cx="105617" cy="2640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2" y="2"/>
                </a:cxn>
                <a:cxn ang="0">
                  <a:pos x="6" y="8"/>
                </a:cxn>
                <a:cxn ang="0">
                  <a:pos x="10" y="12"/>
                </a:cxn>
                <a:cxn ang="0">
                  <a:pos x="16" y="16"/>
                </a:cxn>
                <a:cxn ang="0">
                  <a:pos x="26" y="18"/>
                </a:cxn>
                <a:cxn ang="0">
                  <a:pos x="36" y="18"/>
                </a:cxn>
                <a:cxn ang="0">
                  <a:pos x="36" y="18"/>
                </a:cxn>
                <a:cxn ang="0">
                  <a:pos x="70" y="18"/>
                </a:cxn>
                <a:cxn ang="0">
                  <a:pos x="82" y="18"/>
                </a:cxn>
                <a:cxn ang="0">
                  <a:pos x="90" y="22"/>
                </a:cxn>
                <a:cxn ang="0">
                  <a:pos x="90" y="22"/>
                </a:cxn>
                <a:cxn ang="0">
                  <a:pos x="100" y="26"/>
                </a:cxn>
                <a:cxn ang="0">
                  <a:pos x="112" y="28"/>
                </a:cxn>
                <a:cxn ang="0">
                  <a:pos x="124" y="30"/>
                </a:cxn>
              </a:cxnLst>
              <a:rect l="0" t="0" r="r" b="b"/>
              <a:pathLst>
                <a:path w="124" h="30">
                  <a:moveTo>
                    <a:pt x="0" y="0"/>
                  </a:moveTo>
                  <a:lnTo>
                    <a:pt x="0" y="0"/>
                  </a:lnTo>
                  <a:lnTo>
                    <a:pt x="2" y="2"/>
                  </a:lnTo>
                  <a:lnTo>
                    <a:pt x="6" y="8"/>
                  </a:lnTo>
                  <a:lnTo>
                    <a:pt x="10" y="12"/>
                  </a:lnTo>
                  <a:lnTo>
                    <a:pt x="16" y="16"/>
                  </a:lnTo>
                  <a:lnTo>
                    <a:pt x="26" y="18"/>
                  </a:lnTo>
                  <a:lnTo>
                    <a:pt x="36" y="18"/>
                  </a:lnTo>
                  <a:lnTo>
                    <a:pt x="36" y="18"/>
                  </a:lnTo>
                  <a:lnTo>
                    <a:pt x="70" y="18"/>
                  </a:lnTo>
                  <a:lnTo>
                    <a:pt x="82" y="18"/>
                  </a:lnTo>
                  <a:lnTo>
                    <a:pt x="90" y="22"/>
                  </a:lnTo>
                  <a:lnTo>
                    <a:pt x="90" y="22"/>
                  </a:lnTo>
                  <a:lnTo>
                    <a:pt x="100" y="26"/>
                  </a:lnTo>
                  <a:lnTo>
                    <a:pt x="112" y="28"/>
                  </a:lnTo>
                  <a:lnTo>
                    <a:pt x="124" y="3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87" name="Freeform 1961">
              <a:extLst>
                <a:ext uri="{FF2B5EF4-FFF2-40B4-BE49-F238E27FC236}">
                  <a16:creationId xmlns:a16="http://schemas.microsoft.com/office/drawing/2014/main" id="{7673CD51-A9B3-1AB9-AD38-6ED9C49389C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8025" y="2800743"/>
              <a:ext cx="161357" cy="143756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0" y="6"/>
                </a:cxn>
                <a:cxn ang="0">
                  <a:pos x="0" y="42"/>
                </a:cxn>
                <a:cxn ang="0">
                  <a:pos x="0" y="42"/>
                </a:cxn>
                <a:cxn ang="0">
                  <a:pos x="0" y="54"/>
                </a:cxn>
                <a:cxn ang="0">
                  <a:pos x="2" y="70"/>
                </a:cxn>
                <a:cxn ang="0">
                  <a:pos x="6" y="86"/>
                </a:cxn>
                <a:cxn ang="0">
                  <a:pos x="8" y="92"/>
                </a:cxn>
                <a:cxn ang="0">
                  <a:pos x="14" y="96"/>
                </a:cxn>
                <a:cxn ang="0">
                  <a:pos x="14" y="96"/>
                </a:cxn>
                <a:cxn ang="0">
                  <a:pos x="38" y="110"/>
                </a:cxn>
                <a:cxn ang="0">
                  <a:pos x="48" y="118"/>
                </a:cxn>
                <a:cxn ang="0">
                  <a:pos x="56" y="126"/>
                </a:cxn>
                <a:cxn ang="0">
                  <a:pos x="56" y="126"/>
                </a:cxn>
                <a:cxn ang="0">
                  <a:pos x="60" y="136"/>
                </a:cxn>
                <a:cxn ang="0">
                  <a:pos x="62" y="150"/>
                </a:cxn>
                <a:cxn ang="0">
                  <a:pos x="66" y="162"/>
                </a:cxn>
                <a:cxn ang="0">
                  <a:pos x="68" y="166"/>
                </a:cxn>
                <a:cxn ang="0">
                  <a:pos x="72" y="168"/>
                </a:cxn>
                <a:cxn ang="0">
                  <a:pos x="72" y="168"/>
                </a:cxn>
                <a:cxn ang="0">
                  <a:pos x="76" y="168"/>
                </a:cxn>
                <a:cxn ang="0">
                  <a:pos x="80" y="164"/>
                </a:cxn>
                <a:cxn ang="0">
                  <a:pos x="88" y="154"/>
                </a:cxn>
                <a:cxn ang="0">
                  <a:pos x="94" y="140"/>
                </a:cxn>
                <a:cxn ang="0">
                  <a:pos x="102" y="130"/>
                </a:cxn>
                <a:cxn ang="0">
                  <a:pos x="102" y="130"/>
                </a:cxn>
                <a:cxn ang="0">
                  <a:pos x="112" y="124"/>
                </a:cxn>
                <a:cxn ang="0">
                  <a:pos x="132" y="118"/>
                </a:cxn>
                <a:cxn ang="0">
                  <a:pos x="152" y="112"/>
                </a:cxn>
                <a:cxn ang="0">
                  <a:pos x="162" y="112"/>
                </a:cxn>
                <a:cxn ang="0">
                  <a:pos x="170" y="112"/>
                </a:cxn>
                <a:cxn ang="0">
                  <a:pos x="170" y="112"/>
                </a:cxn>
                <a:cxn ang="0">
                  <a:pos x="184" y="112"/>
                </a:cxn>
                <a:cxn ang="0">
                  <a:pos x="188" y="112"/>
                </a:cxn>
                <a:cxn ang="0">
                  <a:pos x="190" y="110"/>
                </a:cxn>
                <a:cxn ang="0">
                  <a:pos x="190" y="108"/>
                </a:cxn>
                <a:cxn ang="0">
                  <a:pos x="188" y="106"/>
                </a:cxn>
                <a:cxn ang="0">
                  <a:pos x="174" y="96"/>
                </a:cxn>
                <a:cxn ang="0">
                  <a:pos x="174" y="96"/>
                </a:cxn>
                <a:cxn ang="0">
                  <a:pos x="98" y="54"/>
                </a:cxn>
                <a:cxn ang="0">
                  <a:pos x="98" y="54"/>
                </a:cxn>
                <a:cxn ang="0">
                  <a:pos x="90" y="44"/>
                </a:cxn>
                <a:cxn ang="0">
                  <a:pos x="78" y="32"/>
                </a:cxn>
                <a:cxn ang="0">
                  <a:pos x="64" y="14"/>
                </a:cxn>
                <a:cxn ang="0">
                  <a:pos x="64" y="14"/>
                </a:cxn>
                <a:cxn ang="0">
                  <a:pos x="54" y="10"/>
                </a:cxn>
                <a:cxn ang="0">
                  <a:pos x="34" y="4"/>
                </a:cxn>
                <a:cxn ang="0">
                  <a:pos x="22" y="0"/>
                </a:cxn>
                <a:cxn ang="0">
                  <a:pos x="12" y="0"/>
                </a:cxn>
                <a:cxn ang="0">
                  <a:pos x="4" y="2"/>
                </a:cxn>
                <a:cxn ang="0">
                  <a:pos x="2" y="2"/>
                </a:cxn>
                <a:cxn ang="0">
                  <a:pos x="0" y="6"/>
                </a:cxn>
                <a:cxn ang="0">
                  <a:pos x="0" y="6"/>
                </a:cxn>
              </a:cxnLst>
              <a:rect l="0" t="0" r="r" b="b"/>
              <a:pathLst>
                <a:path w="190" h="168">
                  <a:moveTo>
                    <a:pt x="0" y="6"/>
                  </a:moveTo>
                  <a:lnTo>
                    <a:pt x="0" y="6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54"/>
                  </a:lnTo>
                  <a:lnTo>
                    <a:pt x="2" y="70"/>
                  </a:lnTo>
                  <a:lnTo>
                    <a:pt x="6" y="86"/>
                  </a:lnTo>
                  <a:lnTo>
                    <a:pt x="8" y="92"/>
                  </a:lnTo>
                  <a:lnTo>
                    <a:pt x="14" y="96"/>
                  </a:lnTo>
                  <a:lnTo>
                    <a:pt x="14" y="96"/>
                  </a:lnTo>
                  <a:lnTo>
                    <a:pt x="38" y="110"/>
                  </a:lnTo>
                  <a:lnTo>
                    <a:pt x="48" y="118"/>
                  </a:lnTo>
                  <a:lnTo>
                    <a:pt x="56" y="126"/>
                  </a:lnTo>
                  <a:lnTo>
                    <a:pt x="56" y="126"/>
                  </a:lnTo>
                  <a:lnTo>
                    <a:pt x="60" y="136"/>
                  </a:lnTo>
                  <a:lnTo>
                    <a:pt x="62" y="150"/>
                  </a:lnTo>
                  <a:lnTo>
                    <a:pt x="66" y="162"/>
                  </a:lnTo>
                  <a:lnTo>
                    <a:pt x="68" y="166"/>
                  </a:lnTo>
                  <a:lnTo>
                    <a:pt x="72" y="168"/>
                  </a:lnTo>
                  <a:lnTo>
                    <a:pt x="72" y="168"/>
                  </a:lnTo>
                  <a:lnTo>
                    <a:pt x="76" y="168"/>
                  </a:lnTo>
                  <a:lnTo>
                    <a:pt x="80" y="164"/>
                  </a:lnTo>
                  <a:lnTo>
                    <a:pt x="88" y="154"/>
                  </a:lnTo>
                  <a:lnTo>
                    <a:pt x="94" y="140"/>
                  </a:lnTo>
                  <a:lnTo>
                    <a:pt x="102" y="130"/>
                  </a:lnTo>
                  <a:lnTo>
                    <a:pt x="102" y="130"/>
                  </a:lnTo>
                  <a:lnTo>
                    <a:pt x="112" y="124"/>
                  </a:lnTo>
                  <a:lnTo>
                    <a:pt x="132" y="118"/>
                  </a:lnTo>
                  <a:lnTo>
                    <a:pt x="152" y="112"/>
                  </a:lnTo>
                  <a:lnTo>
                    <a:pt x="162" y="112"/>
                  </a:lnTo>
                  <a:lnTo>
                    <a:pt x="170" y="112"/>
                  </a:lnTo>
                  <a:lnTo>
                    <a:pt x="170" y="112"/>
                  </a:lnTo>
                  <a:lnTo>
                    <a:pt x="184" y="112"/>
                  </a:lnTo>
                  <a:lnTo>
                    <a:pt x="188" y="112"/>
                  </a:lnTo>
                  <a:lnTo>
                    <a:pt x="190" y="110"/>
                  </a:lnTo>
                  <a:lnTo>
                    <a:pt x="190" y="108"/>
                  </a:lnTo>
                  <a:lnTo>
                    <a:pt x="188" y="106"/>
                  </a:lnTo>
                  <a:lnTo>
                    <a:pt x="174" y="96"/>
                  </a:lnTo>
                  <a:lnTo>
                    <a:pt x="174" y="96"/>
                  </a:lnTo>
                  <a:lnTo>
                    <a:pt x="98" y="54"/>
                  </a:lnTo>
                  <a:lnTo>
                    <a:pt x="98" y="54"/>
                  </a:lnTo>
                  <a:lnTo>
                    <a:pt x="90" y="44"/>
                  </a:lnTo>
                  <a:lnTo>
                    <a:pt x="78" y="3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54" y="10"/>
                  </a:lnTo>
                  <a:lnTo>
                    <a:pt x="34" y="4"/>
                  </a:lnTo>
                  <a:lnTo>
                    <a:pt x="22" y="0"/>
                  </a:lnTo>
                  <a:lnTo>
                    <a:pt x="12" y="0"/>
                  </a:lnTo>
                  <a:lnTo>
                    <a:pt x="4" y="2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88" name="Freeform 1962">
              <a:extLst>
                <a:ext uri="{FF2B5EF4-FFF2-40B4-BE49-F238E27FC236}">
                  <a16:creationId xmlns:a16="http://schemas.microsoft.com/office/drawing/2014/main" id="{ABD0566E-D775-422A-7472-3824675AEB1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3791" y="3865704"/>
              <a:ext cx="132020" cy="120285"/>
            </a:xfrm>
            <a:custGeom>
              <a:avLst/>
              <a:gdLst/>
              <a:ahLst/>
              <a:cxnLst>
                <a:cxn ang="0">
                  <a:pos x="32" y="38"/>
                </a:cxn>
                <a:cxn ang="0">
                  <a:pos x="24" y="64"/>
                </a:cxn>
                <a:cxn ang="0">
                  <a:pos x="14" y="78"/>
                </a:cxn>
                <a:cxn ang="0">
                  <a:pos x="2" y="98"/>
                </a:cxn>
                <a:cxn ang="0">
                  <a:pos x="2" y="114"/>
                </a:cxn>
                <a:cxn ang="0">
                  <a:pos x="8" y="132"/>
                </a:cxn>
                <a:cxn ang="0">
                  <a:pos x="16" y="142"/>
                </a:cxn>
                <a:cxn ang="0">
                  <a:pos x="14" y="134"/>
                </a:cxn>
                <a:cxn ang="0">
                  <a:pos x="14" y="128"/>
                </a:cxn>
                <a:cxn ang="0">
                  <a:pos x="22" y="128"/>
                </a:cxn>
                <a:cxn ang="0">
                  <a:pos x="50" y="136"/>
                </a:cxn>
                <a:cxn ang="0">
                  <a:pos x="72" y="136"/>
                </a:cxn>
                <a:cxn ang="0">
                  <a:pos x="76" y="134"/>
                </a:cxn>
                <a:cxn ang="0">
                  <a:pos x="82" y="124"/>
                </a:cxn>
                <a:cxn ang="0">
                  <a:pos x="88" y="114"/>
                </a:cxn>
                <a:cxn ang="0">
                  <a:pos x="96" y="112"/>
                </a:cxn>
                <a:cxn ang="0">
                  <a:pos x="100" y="116"/>
                </a:cxn>
                <a:cxn ang="0">
                  <a:pos x="100" y="116"/>
                </a:cxn>
                <a:cxn ang="0">
                  <a:pos x="104" y="104"/>
                </a:cxn>
                <a:cxn ang="0">
                  <a:pos x="114" y="86"/>
                </a:cxn>
                <a:cxn ang="0">
                  <a:pos x="122" y="74"/>
                </a:cxn>
                <a:cxn ang="0">
                  <a:pos x="142" y="42"/>
                </a:cxn>
                <a:cxn ang="0">
                  <a:pos x="150" y="32"/>
                </a:cxn>
                <a:cxn ang="0">
                  <a:pos x="154" y="22"/>
                </a:cxn>
                <a:cxn ang="0">
                  <a:pos x="152" y="12"/>
                </a:cxn>
                <a:cxn ang="0">
                  <a:pos x="146" y="4"/>
                </a:cxn>
                <a:cxn ang="0">
                  <a:pos x="136" y="2"/>
                </a:cxn>
                <a:cxn ang="0">
                  <a:pos x="124" y="2"/>
                </a:cxn>
                <a:cxn ang="0">
                  <a:pos x="108" y="0"/>
                </a:cxn>
                <a:cxn ang="0">
                  <a:pos x="90" y="10"/>
                </a:cxn>
                <a:cxn ang="0">
                  <a:pos x="50" y="34"/>
                </a:cxn>
                <a:cxn ang="0">
                  <a:pos x="44" y="38"/>
                </a:cxn>
                <a:cxn ang="0">
                  <a:pos x="32" y="38"/>
                </a:cxn>
              </a:cxnLst>
              <a:rect l="0" t="0" r="r" b="b"/>
              <a:pathLst>
                <a:path w="154" h="142">
                  <a:moveTo>
                    <a:pt x="32" y="38"/>
                  </a:moveTo>
                  <a:lnTo>
                    <a:pt x="32" y="38"/>
                  </a:lnTo>
                  <a:lnTo>
                    <a:pt x="28" y="52"/>
                  </a:lnTo>
                  <a:lnTo>
                    <a:pt x="24" y="64"/>
                  </a:lnTo>
                  <a:lnTo>
                    <a:pt x="14" y="78"/>
                  </a:lnTo>
                  <a:lnTo>
                    <a:pt x="14" y="78"/>
                  </a:lnTo>
                  <a:lnTo>
                    <a:pt x="4" y="92"/>
                  </a:lnTo>
                  <a:lnTo>
                    <a:pt x="2" y="98"/>
                  </a:lnTo>
                  <a:lnTo>
                    <a:pt x="0" y="106"/>
                  </a:lnTo>
                  <a:lnTo>
                    <a:pt x="2" y="114"/>
                  </a:lnTo>
                  <a:lnTo>
                    <a:pt x="4" y="122"/>
                  </a:lnTo>
                  <a:lnTo>
                    <a:pt x="8" y="132"/>
                  </a:lnTo>
                  <a:lnTo>
                    <a:pt x="16" y="142"/>
                  </a:lnTo>
                  <a:lnTo>
                    <a:pt x="16" y="142"/>
                  </a:lnTo>
                  <a:lnTo>
                    <a:pt x="14" y="140"/>
                  </a:lnTo>
                  <a:lnTo>
                    <a:pt x="14" y="134"/>
                  </a:lnTo>
                  <a:lnTo>
                    <a:pt x="14" y="130"/>
                  </a:lnTo>
                  <a:lnTo>
                    <a:pt x="14" y="128"/>
                  </a:lnTo>
                  <a:lnTo>
                    <a:pt x="18" y="128"/>
                  </a:lnTo>
                  <a:lnTo>
                    <a:pt x="22" y="128"/>
                  </a:lnTo>
                  <a:lnTo>
                    <a:pt x="22" y="128"/>
                  </a:lnTo>
                  <a:lnTo>
                    <a:pt x="50" y="136"/>
                  </a:lnTo>
                  <a:lnTo>
                    <a:pt x="66" y="138"/>
                  </a:lnTo>
                  <a:lnTo>
                    <a:pt x="72" y="136"/>
                  </a:lnTo>
                  <a:lnTo>
                    <a:pt x="76" y="134"/>
                  </a:lnTo>
                  <a:lnTo>
                    <a:pt x="76" y="134"/>
                  </a:lnTo>
                  <a:lnTo>
                    <a:pt x="80" y="130"/>
                  </a:lnTo>
                  <a:lnTo>
                    <a:pt x="82" y="124"/>
                  </a:lnTo>
                  <a:lnTo>
                    <a:pt x="86" y="116"/>
                  </a:lnTo>
                  <a:lnTo>
                    <a:pt x="88" y="114"/>
                  </a:lnTo>
                  <a:lnTo>
                    <a:pt x="92" y="112"/>
                  </a:lnTo>
                  <a:lnTo>
                    <a:pt x="96" y="112"/>
                  </a:lnTo>
                  <a:lnTo>
                    <a:pt x="100" y="116"/>
                  </a:lnTo>
                  <a:lnTo>
                    <a:pt x="100" y="116"/>
                  </a:lnTo>
                  <a:lnTo>
                    <a:pt x="108" y="122"/>
                  </a:lnTo>
                  <a:lnTo>
                    <a:pt x="100" y="116"/>
                  </a:lnTo>
                  <a:lnTo>
                    <a:pt x="100" y="116"/>
                  </a:lnTo>
                  <a:lnTo>
                    <a:pt x="104" y="104"/>
                  </a:lnTo>
                  <a:lnTo>
                    <a:pt x="108" y="94"/>
                  </a:lnTo>
                  <a:lnTo>
                    <a:pt x="114" y="86"/>
                  </a:lnTo>
                  <a:lnTo>
                    <a:pt x="114" y="86"/>
                  </a:lnTo>
                  <a:lnTo>
                    <a:pt x="122" y="74"/>
                  </a:lnTo>
                  <a:lnTo>
                    <a:pt x="132" y="58"/>
                  </a:lnTo>
                  <a:lnTo>
                    <a:pt x="142" y="42"/>
                  </a:lnTo>
                  <a:lnTo>
                    <a:pt x="150" y="32"/>
                  </a:lnTo>
                  <a:lnTo>
                    <a:pt x="150" y="32"/>
                  </a:lnTo>
                  <a:lnTo>
                    <a:pt x="152" y="28"/>
                  </a:lnTo>
                  <a:lnTo>
                    <a:pt x="154" y="22"/>
                  </a:lnTo>
                  <a:lnTo>
                    <a:pt x="154" y="18"/>
                  </a:lnTo>
                  <a:lnTo>
                    <a:pt x="152" y="12"/>
                  </a:lnTo>
                  <a:lnTo>
                    <a:pt x="150" y="8"/>
                  </a:lnTo>
                  <a:lnTo>
                    <a:pt x="146" y="4"/>
                  </a:lnTo>
                  <a:lnTo>
                    <a:pt x="142" y="2"/>
                  </a:lnTo>
                  <a:lnTo>
                    <a:pt x="136" y="2"/>
                  </a:lnTo>
                  <a:lnTo>
                    <a:pt x="136" y="2"/>
                  </a:lnTo>
                  <a:lnTo>
                    <a:pt x="124" y="2"/>
                  </a:lnTo>
                  <a:lnTo>
                    <a:pt x="114" y="0"/>
                  </a:lnTo>
                  <a:lnTo>
                    <a:pt x="108" y="0"/>
                  </a:lnTo>
                  <a:lnTo>
                    <a:pt x="100" y="4"/>
                  </a:lnTo>
                  <a:lnTo>
                    <a:pt x="90" y="10"/>
                  </a:lnTo>
                  <a:lnTo>
                    <a:pt x="80" y="18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44" y="38"/>
                  </a:lnTo>
                  <a:lnTo>
                    <a:pt x="38" y="40"/>
                  </a:lnTo>
                  <a:lnTo>
                    <a:pt x="32" y="38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89" name="Freeform 1963">
              <a:extLst>
                <a:ext uri="{FF2B5EF4-FFF2-40B4-BE49-F238E27FC236}">
                  <a16:creationId xmlns:a16="http://schemas.microsoft.com/office/drawing/2014/main" id="{9FB3481C-2F51-81F0-E59D-92C22692ECD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3791" y="3865704"/>
              <a:ext cx="132020" cy="120285"/>
            </a:xfrm>
            <a:custGeom>
              <a:avLst/>
              <a:gdLst/>
              <a:ahLst/>
              <a:cxnLst>
                <a:cxn ang="0">
                  <a:pos x="32" y="38"/>
                </a:cxn>
                <a:cxn ang="0">
                  <a:pos x="24" y="64"/>
                </a:cxn>
                <a:cxn ang="0">
                  <a:pos x="14" y="78"/>
                </a:cxn>
                <a:cxn ang="0">
                  <a:pos x="2" y="98"/>
                </a:cxn>
                <a:cxn ang="0">
                  <a:pos x="2" y="114"/>
                </a:cxn>
                <a:cxn ang="0">
                  <a:pos x="8" y="132"/>
                </a:cxn>
                <a:cxn ang="0">
                  <a:pos x="16" y="142"/>
                </a:cxn>
                <a:cxn ang="0">
                  <a:pos x="14" y="134"/>
                </a:cxn>
                <a:cxn ang="0">
                  <a:pos x="14" y="128"/>
                </a:cxn>
                <a:cxn ang="0">
                  <a:pos x="22" y="128"/>
                </a:cxn>
                <a:cxn ang="0">
                  <a:pos x="50" y="136"/>
                </a:cxn>
                <a:cxn ang="0">
                  <a:pos x="72" y="136"/>
                </a:cxn>
                <a:cxn ang="0">
                  <a:pos x="76" y="134"/>
                </a:cxn>
                <a:cxn ang="0">
                  <a:pos x="82" y="124"/>
                </a:cxn>
                <a:cxn ang="0">
                  <a:pos x="88" y="114"/>
                </a:cxn>
                <a:cxn ang="0">
                  <a:pos x="96" y="112"/>
                </a:cxn>
                <a:cxn ang="0">
                  <a:pos x="100" y="116"/>
                </a:cxn>
                <a:cxn ang="0">
                  <a:pos x="100" y="116"/>
                </a:cxn>
                <a:cxn ang="0">
                  <a:pos x="104" y="104"/>
                </a:cxn>
                <a:cxn ang="0">
                  <a:pos x="114" y="86"/>
                </a:cxn>
                <a:cxn ang="0">
                  <a:pos x="122" y="74"/>
                </a:cxn>
                <a:cxn ang="0">
                  <a:pos x="142" y="42"/>
                </a:cxn>
                <a:cxn ang="0">
                  <a:pos x="150" y="32"/>
                </a:cxn>
                <a:cxn ang="0">
                  <a:pos x="154" y="22"/>
                </a:cxn>
                <a:cxn ang="0">
                  <a:pos x="152" y="12"/>
                </a:cxn>
                <a:cxn ang="0">
                  <a:pos x="146" y="4"/>
                </a:cxn>
                <a:cxn ang="0">
                  <a:pos x="136" y="2"/>
                </a:cxn>
                <a:cxn ang="0">
                  <a:pos x="124" y="2"/>
                </a:cxn>
                <a:cxn ang="0">
                  <a:pos x="108" y="0"/>
                </a:cxn>
                <a:cxn ang="0">
                  <a:pos x="90" y="10"/>
                </a:cxn>
                <a:cxn ang="0">
                  <a:pos x="50" y="34"/>
                </a:cxn>
                <a:cxn ang="0">
                  <a:pos x="44" y="38"/>
                </a:cxn>
                <a:cxn ang="0">
                  <a:pos x="32" y="38"/>
                </a:cxn>
              </a:cxnLst>
              <a:rect l="0" t="0" r="r" b="b"/>
              <a:pathLst>
                <a:path w="154" h="142">
                  <a:moveTo>
                    <a:pt x="32" y="38"/>
                  </a:moveTo>
                  <a:lnTo>
                    <a:pt x="32" y="38"/>
                  </a:lnTo>
                  <a:lnTo>
                    <a:pt x="28" y="52"/>
                  </a:lnTo>
                  <a:lnTo>
                    <a:pt x="24" y="64"/>
                  </a:lnTo>
                  <a:lnTo>
                    <a:pt x="14" y="78"/>
                  </a:lnTo>
                  <a:lnTo>
                    <a:pt x="14" y="78"/>
                  </a:lnTo>
                  <a:lnTo>
                    <a:pt x="4" y="92"/>
                  </a:lnTo>
                  <a:lnTo>
                    <a:pt x="2" y="98"/>
                  </a:lnTo>
                  <a:lnTo>
                    <a:pt x="0" y="106"/>
                  </a:lnTo>
                  <a:lnTo>
                    <a:pt x="2" y="114"/>
                  </a:lnTo>
                  <a:lnTo>
                    <a:pt x="4" y="122"/>
                  </a:lnTo>
                  <a:lnTo>
                    <a:pt x="8" y="132"/>
                  </a:lnTo>
                  <a:lnTo>
                    <a:pt x="16" y="142"/>
                  </a:lnTo>
                  <a:lnTo>
                    <a:pt x="16" y="142"/>
                  </a:lnTo>
                  <a:lnTo>
                    <a:pt x="14" y="140"/>
                  </a:lnTo>
                  <a:lnTo>
                    <a:pt x="14" y="134"/>
                  </a:lnTo>
                  <a:lnTo>
                    <a:pt x="14" y="130"/>
                  </a:lnTo>
                  <a:lnTo>
                    <a:pt x="14" y="128"/>
                  </a:lnTo>
                  <a:lnTo>
                    <a:pt x="18" y="128"/>
                  </a:lnTo>
                  <a:lnTo>
                    <a:pt x="22" y="128"/>
                  </a:lnTo>
                  <a:lnTo>
                    <a:pt x="22" y="128"/>
                  </a:lnTo>
                  <a:lnTo>
                    <a:pt x="50" y="136"/>
                  </a:lnTo>
                  <a:lnTo>
                    <a:pt x="66" y="138"/>
                  </a:lnTo>
                  <a:lnTo>
                    <a:pt x="72" y="136"/>
                  </a:lnTo>
                  <a:lnTo>
                    <a:pt x="76" y="134"/>
                  </a:lnTo>
                  <a:lnTo>
                    <a:pt x="76" y="134"/>
                  </a:lnTo>
                  <a:lnTo>
                    <a:pt x="80" y="130"/>
                  </a:lnTo>
                  <a:lnTo>
                    <a:pt x="82" y="124"/>
                  </a:lnTo>
                  <a:lnTo>
                    <a:pt x="86" y="116"/>
                  </a:lnTo>
                  <a:lnTo>
                    <a:pt x="88" y="114"/>
                  </a:lnTo>
                  <a:lnTo>
                    <a:pt x="92" y="112"/>
                  </a:lnTo>
                  <a:lnTo>
                    <a:pt x="96" y="112"/>
                  </a:lnTo>
                  <a:lnTo>
                    <a:pt x="100" y="116"/>
                  </a:lnTo>
                  <a:lnTo>
                    <a:pt x="100" y="116"/>
                  </a:lnTo>
                  <a:lnTo>
                    <a:pt x="108" y="122"/>
                  </a:lnTo>
                  <a:lnTo>
                    <a:pt x="100" y="116"/>
                  </a:lnTo>
                  <a:lnTo>
                    <a:pt x="100" y="116"/>
                  </a:lnTo>
                  <a:lnTo>
                    <a:pt x="104" y="104"/>
                  </a:lnTo>
                  <a:lnTo>
                    <a:pt x="108" y="94"/>
                  </a:lnTo>
                  <a:lnTo>
                    <a:pt x="114" y="86"/>
                  </a:lnTo>
                  <a:lnTo>
                    <a:pt x="114" y="86"/>
                  </a:lnTo>
                  <a:lnTo>
                    <a:pt x="122" y="74"/>
                  </a:lnTo>
                  <a:lnTo>
                    <a:pt x="132" y="58"/>
                  </a:lnTo>
                  <a:lnTo>
                    <a:pt x="142" y="42"/>
                  </a:lnTo>
                  <a:lnTo>
                    <a:pt x="150" y="32"/>
                  </a:lnTo>
                  <a:lnTo>
                    <a:pt x="150" y="32"/>
                  </a:lnTo>
                  <a:lnTo>
                    <a:pt x="152" y="28"/>
                  </a:lnTo>
                  <a:lnTo>
                    <a:pt x="154" y="22"/>
                  </a:lnTo>
                  <a:lnTo>
                    <a:pt x="154" y="18"/>
                  </a:lnTo>
                  <a:lnTo>
                    <a:pt x="152" y="12"/>
                  </a:lnTo>
                  <a:lnTo>
                    <a:pt x="150" y="8"/>
                  </a:lnTo>
                  <a:lnTo>
                    <a:pt x="146" y="4"/>
                  </a:lnTo>
                  <a:lnTo>
                    <a:pt x="142" y="2"/>
                  </a:lnTo>
                  <a:lnTo>
                    <a:pt x="136" y="2"/>
                  </a:lnTo>
                  <a:lnTo>
                    <a:pt x="136" y="2"/>
                  </a:lnTo>
                  <a:lnTo>
                    <a:pt x="124" y="2"/>
                  </a:lnTo>
                  <a:lnTo>
                    <a:pt x="114" y="0"/>
                  </a:lnTo>
                  <a:lnTo>
                    <a:pt x="108" y="0"/>
                  </a:lnTo>
                  <a:lnTo>
                    <a:pt x="100" y="4"/>
                  </a:lnTo>
                  <a:lnTo>
                    <a:pt x="90" y="10"/>
                  </a:lnTo>
                  <a:lnTo>
                    <a:pt x="80" y="18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44" y="38"/>
                  </a:lnTo>
                  <a:lnTo>
                    <a:pt x="38" y="40"/>
                  </a:lnTo>
                  <a:lnTo>
                    <a:pt x="32" y="38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90" name="Freeform 1919">
              <a:extLst>
                <a:ext uri="{FF2B5EF4-FFF2-40B4-BE49-F238E27FC236}">
                  <a16:creationId xmlns:a16="http://schemas.microsoft.com/office/drawing/2014/main" id="{A6C84C13-E5D1-D02F-D1A7-117ECB1E6D0E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0595" y="4609417"/>
              <a:ext cx="528080" cy="963744"/>
            </a:xfrm>
            <a:custGeom>
              <a:avLst/>
              <a:gdLst/>
              <a:ahLst/>
              <a:cxnLst>
                <a:cxn ang="0">
                  <a:pos x="492" y="10"/>
                </a:cxn>
                <a:cxn ang="0">
                  <a:pos x="476" y="40"/>
                </a:cxn>
                <a:cxn ang="0">
                  <a:pos x="476" y="98"/>
                </a:cxn>
                <a:cxn ang="0">
                  <a:pos x="464" y="124"/>
                </a:cxn>
                <a:cxn ang="0">
                  <a:pos x="440" y="124"/>
                </a:cxn>
                <a:cxn ang="0">
                  <a:pos x="418" y="120"/>
                </a:cxn>
                <a:cxn ang="0">
                  <a:pos x="414" y="160"/>
                </a:cxn>
                <a:cxn ang="0">
                  <a:pos x="400" y="206"/>
                </a:cxn>
                <a:cxn ang="0">
                  <a:pos x="388" y="202"/>
                </a:cxn>
                <a:cxn ang="0">
                  <a:pos x="374" y="186"/>
                </a:cxn>
                <a:cxn ang="0">
                  <a:pos x="362" y="232"/>
                </a:cxn>
                <a:cxn ang="0">
                  <a:pos x="336" y="256"/>
                </a:cxn>
                <a:cxn ang="0">
                  <a:pos x="330" y="274"/>
                </a:cxn>
                <a:cxn ang="0">
                  <a:pos x="284" y="278"/>
                </a:cxn>
                <a:cxn ang="0">
                  <a:pos x="214" y="288"/>
                </a:cxn>
                <a:cxn ang="0">
                  <a:pos x="158" y="326"/>
                </a:cxn>
                <a:cxn ang="0">
                  <a:pos x="138" y="344"/>
                </a:cxn>
                <a:cxn ang="0">
                  <a:pos x="116" y="380"/>
                </a:cxn>
                <a:cxn ang="0">
                  <a:pos x="92" y="456"/>
                </a:cxn>
                <a:cxn ang="0">
                  <a:pos x="84" y="516"/>
                </a:cxn>
                <a:cxn ang="0">
                  <a:pos x="112" y="632"/>
                </a:cxn>
                <a:cxn ang="0">
                  <a:pos x="112" y="674"/>
                </a:cxn>
                <a:cxn ang="0">
                  <a:pos x="82" y="700"/>
                </a:cxn>
                <a:cxn ang="0">
                  <a:pos x="16" y="766"/>
                </a:cxn>
                <a:cxn ang="0">
                  <a:pos x="0" y="842"/>
                </a:cxn>
                <a:cxn ang="0">
                  <a:pos x="10" y="954"/>
                </a:cxn>
                <a:cxn ang="0">
                  <a:pos x="26" y="1004"/>
                </a:cxn>
                <a:cxn ang="0">
                  <a:pos x="50" y="1034"/>
                </a:cxn>
                <a:cxn ang="0">
                  <a:pos x="46" y="1052"/>
                </a:cxn>
                <a:cxn ang="0">
                  <a:pos x="54" y="1096"/>
                </a:cxn>
                <a:cxn ang="0">
                  <a:pos x="92" y="1124"/>
                </a:cxn>
                <a:cxn ang="0">
                  <a:pos x="140" y="1128"/>
                </a:cxn>
                <a:cxn ang="0">
                  <a:pos x="180" y="1120"/>
                </a:cxn>
                <a:cxn ang="0">
                  <a:pos x="238" y="1114"/>
                </a:cxn>
                <a:cxn ang="0">
                  <a:pos x="264" y="1080"/>
                </a:cxn>
                <a:cxn ang="0">
                  <a:pos x="318" y="956"/>
                </a:cxn>
                <a:cxn ang="0">
                  <a:pos x="336" y="894"/>
                </a:cxn>
                <a:cxn ang="0">
                  <a:pos x="432" y="712"/>
                </a:cxn>
                <a:cxn ang="0">
                  <a:pos x="510" y="518"/>
                </a:cxn>
                <a:cxn ang="0">
                  <a:pos x="520" y="460"/>
                </a:cxn>
                <a:cxn ang="0">
                  <a:pos x="508" y="424"/>
                </a:cxn>
                <a:cxn ang="0">
                  <a:pos x="514" y="396"/>
                </a:cxn>
                <a:cxn ang="0">
                  <a:pos x="556" y="348"/>
                </a:cxn>
                <a:cxn ang="0">
                  <a:pos x="612" y="316"/>
                </a:cxn>
                <a:cxn ang="0">
                  <a:pos x="618" y="306"/>
                </a:cxn>
                <a:cxn ang="0">
                  <a:pos x="606" y="240"/>
                </a:cxn>
                <a:cxn ang="0">
                  <a:pos x="602" y="170"/>
                </a:cxn>
                <a:cxn ang="0">
                  <a:pos x="580" y="100"/>
                </a:cxn>
                <a:cxn ang="0">
                  <a:pos x="550" y="26"/>
                </a:cxn>
                <a:cxn ang="0">
                  <a:pos x="528" y="0"/>
                </a:cxn>
                <a:cxn ang="0">
                  <a:pos x="508" y="4"/>
                </a:cxn>
              </a:cxnLst>
              <a:rect l="0" t="0" r="r" b="b"/>
              <a:pathLst>
                <a:path w="618" h="1130">
                  <a:moveTo>
                    <a:pt x="508" y="4"/>
                  </a:moveTo>
                  <a:lnTo>
                    <a:pt x="508" y="4"/>
                  </a:lnTo>
                  <a:lnTo>
                    <a:pt x="504" y="6"/>
                  </a:lnTo>
                  <a:lnTo>
                    <a:pt x="492" y="10"/>
                  </a:lnTo>
                  <a:lnTo>
                    <a:pt x="486" y="14"/>
                  </a:lnTo>
                  <a:lnTo>
                    <a:pt x="482" y="20"/>
                  </a:lnTo>
                  <a:lnTo>
                    <a:pt x="478" y="30"/>
                  </a:lnTo>
                  <a:lnTo>
                    <a:pt x="476" y="40"/>
                  </a:lnTo>
                  <a:lnTo>
                    <a:pt x="476" y="40"/>
                  </a:lnTo>
                  <a:lnTo>
                    <a:pt x="476" y="64"/>
                  </a:lnTo>
                  <a:lnTo>
                    <a:pt x="478" y="88"/>
                  </a:lnTo>
                  <a:lnTo>
                    <a:pt x="476" y="98"/>
                  </a:lnTo>
                  <a:lnTo>
                    <a:pt x="474" y="108"/>
                  </a:lnTo>
                  <a:lnTo>
                    <a:pt x="470" y="118"/>
                  </a:lnTo>
                  <a:lnTo>
                    <a:pt x="464" y="124"/>
                  </a:lnTo>
                  <a:lnTo>
                    <a:pt x="464" y="124"/>
                  </a:lnTo>
                  <a:lnTo>
                    <a:pt x="460" y="126"/>
                  </a:lnTo>
                  <a:lnTo>
                    <a:pt x="456" y="128"/>
                  </a:lnTo>
                  <a:lnTo>
                    <a:pt x="448" y="126"/>
                  </a:lnTo>
                  <a:lnTo>
                    <a:pt x="440" y="124"/>
                  </a:lnTo>
                  <a:lnTo>
                    <a:pt x="432" y="120"/>
                  </a:lnTo>
                  <a:lnTo>
                    <a:pt x="426" y="118"/>
                  </a:lnTo>
                  <a:lnTo>
                    <a:pt x="420" y="118"/>
                  </a:lnTo>
                  <a:lnTo>
                    <a:pt x="418" y="120"/>
                  </a:lnTo>
                  <a:lnTo>
                    <a:pt x="418" y="122"/>
                  </a:lnTo>
                  <a:lnTo>
                    <a:pt x="416" y="132"/>
                  </a:lnTo>
                  <a:lnTo>
                    <a:pt x="416" y="132"/>
                  </a:lnTo>
                  <a:lnTo>
                    <a:pt x="414" y="160"/>
                  </a:lnTo>
                  <a:lnTo>
                    <a:pt x="410" y="184"/>
                  </a:lnTo>
                  <a:lnTo>
                    <a:pt x="408" y="194"/>
                  </a:lnTo>
                  <a:lnTo>
                    <a:pt x="404" y="202"/>
                  </a:lnTo>
                  <a:lnTo>
                    <a:pt x="400" y="206"/>
                  </a:lnTo>
                  <a:lnTo>
                    <a:pt x="396" y="208"/>
                  </a:lnTo>
                  <a:lnTo>
                    <a:pt x="396" y="208"/>
                  </a:lnTo>
                  <a:lnTo>
                    <a:pt x="392" y="206"/>
                  </a:lnTo>
                  <a:lnTo>
                    <a:pt x="388" y="202"/>
                  </a:lnTo>
                  <a:lnTo>
                    <a:pt x="382" y="192"/>
                  </a:lnTo>
                  <a:lnTo>
                    <a:pt x="380" y="188"/>
                  </a:lnTo>
                  <a:lnTo>
                    <a:pt x="378" y="186"/>
                  </a:lnTo>
                  <a:lnTo>
                    <a:pt x="374" y="186"/>
                  </a:lnTo>
                  <a:lnTo>
                    <a:pt x="372" y="192"/>
                  </a:lnTo>
                  <a:lnTo>
                    <a:pt x="372" y="192"/>
                  </a:lnTo>
                  <a:lnTo>
                    <a:pt x="366" y="210"/>
                  </a:lnTo>
                  <a:lnTo>
                    <a:pt x="362" y="232"/>
                  </a:lnTo>
                  <a:lnTo>
                    <a:pt x="356" y="256"/>
                  </a:lnTo>
                  <a:lnTo>
                    <a:pt x="336" y="252"/>
                  </a:lnTo>
                  <a:lnTo>
                    <a:pt x="336" y="252"/>
                  </a:lnTo>
                  <a:lnTo>
                    <a:pt x="336" y="256"/>
                  </a:lnTo>
                  <a:lnTo>
                    <a:pt x="338" y="262"/>
                  </a:lnTo>
                  <a:lnTo>
                    <a:pt x="336" y="266"/>
                  </a:lnTo>
                  <a:lnTo>
                    <a:pt x="334" y="270"/>
                  </a:lnTo>
                  <a:lnTo>
                    <a:pt x="330" y="274"/>
                  </a:lnTo>
                  <a:lnTo>
                    <a:pt x="324" y="276"/>
                  </a:lnTo>
                  <a:lnTo>
                    <a:pt x="324" y="276"/>
                  </a:lnTo>
                  <a:lnTo>
                    <a:pt x="306" y="278"/>
                  </a:lnTo>
                  <a:lnTo>
                    <a:pt x="284" y="278"/>
                  </a:lnTo>
                  <a:lnTo>
                    <a:pt x="258" y="280"/>
                  </a:lnTo>
                  <a:lnTo>
                    <a:pt x="228" y="284"/>
                  </a:lnTo>
                  <a:lnTo>
                    <a:pt x="228" y="284"/>
                  </a:lnTo>
                  <a:lnTo>
                    <a:pt x="214" y="288"/>
                  </a:lnTo>
                  <a:lnTo>
                    <a:pt x="200" y="294"/>
                  </a:lnTo>
                  <a:lnTo>
                    <a:pt x="186" y="302"/>
                  </a:lnTo>
                  <a:lnTo>
                    <a:pt x="176" y="310"/>
                  </a:lnTo>
                  <a:lnTo>
                    <a:pt x="158" y="326"/>
                  </a:lnTo>
                  <a:lnTo>
                    <a:pt x="152" y="332"/>
                  </a:lnTo>
                  <a:lnTo>
                    <a:pt x="152" y="332"/>
                  </a:lnTo>
                  <a:lnTo>
                    <a:pt x="148" y="334"/>
                  </a:lnTo>
                  <a:lnTo>
                    <a:pt x="138" y="344"/>
                  </a:lnTo>
                  <a:lnTo>
                    <a:pt x="130" y="350"/>
                  </a:lnTo>
                  <a:lnTo>
                    <a:pt x="126" y="358"/>
                  </a:lnTo>
                  <a:lnTo>
                    <a:pt x="120" y="368"/>
                  </a:lnTo>
                  <a:lnTo>
                    <a:pt x="116" y="380"/>
                  </a:lnTo>
                  <a:lnTo>
                    <a:pt x="116" y="380"/>
                  </a:lnTo>
                  <a:lnTo>
                    <a:pt x="108" y="406"/>
                  </a:lnTo>
                  <a:lnTo>
                    <a:pt x="98" y="438"/>
                  </a:lnTo>
                  <a:lnTo>
                    <a:pt x="92" y="456"/>
                  </a:lnTo>
                  <a:lnTo>
                    <a:pt x="88" y="474"/>
                  </a:lnTo>
                  <a:lnTo>
                    <a:pt x="86" y="494"/>
                  </a:lnTo>
                  <a:lnTo>
                    <a:pt x="84" y="516"/>
                  </a:lnTo>
                  <a:lnTo>
                    <a:pt x="84" y="516"/>
                  </a:lnTo>
                  <a:lnTo>
                    <a:pt x="86" y="540"/>
                  </a:lnTo>
                  <a:lnTo>
                    <a:pt x="92" y="562"/>
                  </a:lnTo>
                  <a:lnTo>
                    <a:pt x="106" y="610"/>
                  </a:lnTo>
                  <a:lnTo>
                    <a:pt x="112" y="632"/>
                  </a:lnTo>
                  <a:lnTo>
                    <a:pt x="116" y="650"/>
                  </a:lnTo>
                  <a:lnTo>
                    <a:pt x="116" y="660"/>
                  </a:lnTo>
                  <a:lnTo>
                    <a:pt x="116" y="668"/>
                  </a:lnTo>
                  <a:lnTo>
                    <a:pt x="112" y="674"/>
                  </a:lnTo>
                  <a:lnTo>
                    <a:pt x="108" y="680"/>
                  </a:lnTo>
                  <a:lnTo>
                    <a:pt x="108" y="680"/>
                  </a:lnTo>
                  <a:lnTo>
                    <a:pt x="96" y="690"/>
                  </a:lnTo>
                  <a:lnTo>
                    <a:pt x="82" y="700"/>
                  </a:lnTo>
                  <a:lnTo>
                    <a:pt x="54" y="720"/>
                  </a:lnTo>
                  <a:lnTo>
                    <a:pt x="40" y="734"/>
                  </a:lnTo>
                  <a:lnTo>
                    <a:pt x="26" y="748"/>
                  </a:lnTo>
                  <a:lnTo>
                    <a:pt x="16" y="766"/>
                  </a:lnTo>
                  <a:lnTo>
                    <a:pt x="8" y="788"/>
                  </a:lnTo>
                  <a:lnTo>
                    <a:pt x="8" y="788"/>
                  </a:lnTo>
                  <a:lnTo>
                    <a:pt x="4" y="814"/>
                  </a:lnTo>
                  <a:lnTo>
                    <a:pt x="0" y="842"/>
                  </a:lnTo>
                  <a:lnTo>
                    <a:pt x="0" y="872"/>
                  </a:lnTo>
                  <a:lnTo>
                    <a:pt x="2" y="900"/>
                  </a:lnTo>
                  <a:lnTo>
                    <a:pt x="4" y="928"/>
                  </a:lnTo>
                  <a:lnTo>
                    <a:pt x="10" y="954"/>
                  </a:lnTo>
                  <a:lnTo>
                    <a:pt x="14" y="976"/>
                  </a:lnTo>
                  <a:lnTo>
                    <a:pt x="20" y="992"/>
                  </a:lnTo>
                  <a:lnTo>
                    <a:pt x="20" y="992"/>
                  </a:lnTo>
                  <a:lnTo>
                    <a:pt x="26" y="1004"/>
                  </a:lnTo>
                  <a:lnTo>
                    <a:pt x="32" y="1014"/>
                  </a:lnTo>
                  <a:lnTo>
                    <a:pt x="44" y="1026"/>
                  </a:lnTo>
                  <a:lnTo>
                    <a:pt x="46" y="1030"/>
                  </a:lnTo>
                  <a:lnTo>
                    <a:pt x="50" y="1034"/>
                  </a:lnTo>
                  <a:lnTo>
                    <a:pt x="50" y="1038"/>
                  </a:lnTo>
                  <a:lnTo>
                    <a:pt x="48" y="1044"/>
                  </a:lnTo>
                  <a:lnTo>
                    <a:pt x="48" y="1044"/>
                  </a:lnTo>
                  <a:lnTo>
                    <a:pt x="46" y="1052"/>
                  </a:lnTo>
                  <a:lnTo>
                    <a:pt x="44" y="1060"/>
                  </a:lnTo>
                  <a:lnTo>
                    <a:pt x="46" y="1072"/>
                  </a:lnTo>
                  <a:lnTo>
                    <a:pt x="50" y="1084"/>
                  </a:lnTo>
                  <a:lnTo>
                    <a:pt x="54" y="1096"/>
                  </a:lnTo>
                  <a:lnTo>
                    <a:pt x="64" y="1106"/>
                  </a:lnTo>
                  <a:lnTo>
                    <a:pt x="76" y="1116"/>
                  </a:lnTo>
                  <a:lnTo>
                    <a:pt x="92" y="1124"/>
                  </a:lnTo>
                  <a:lnTo>
                    <a:pt x="92" y="1124"/>
                  </a:lnTo>
                  <a:lnTo>
                    <a:pt x="108" y="1128"/>
                  </a:lnTo>
                  <a:lnTo>
                    <a:pt x="120" y="1130"/>
                  </a:lnTo>
                  <a:lnTo>
                    <a:pt x="130" y="1130"/>
                  </a:lnTo>
                  <a:lnTo>
                    <a:pt x="140" y="1128"/>
                  </a:lnTo>
                  <a:lnTo>
                    <a:pt x="156" y="1122"/>
                  </a:lnTo>
                  <a:lnTo>
                    <a:pt x="166" y="1120"/>
                  </a:lnTo>
                  <a:lnTo>
                    <a:pt x="180" y="1120"/>
                  </a:lnTo>
                  <a:lnTo>
                    <a:pt x="180" y="1120"/>
                  </a:lnTo>
                  <a:lnTo>
                    <a:pt x="206" y="1120"/>
                  </a:lnTo>
                  <a:lnTo>
                    <a:pt x="218" y="1120"/>
                  </a:lnTo>
                  <a:lnTo>
                    <a:pt x="228" y="1118"/>
                  </a:lnTo>
                  <a:lnTo>
                    <a:pt x="238" y="1114"/>
                  </a:lnTo>
                  <a:lnTo>
                    <a:pt x="246" y="1106"/>
                  </a:lnTo>
                  <a:lnTo>
                    <a:pt x="256" y="1096"/>
                  </a:lnTo>
                  <a:lnTo>
                    <a:pt x="264" y="1080"/>
                  </a:lnTo>
                  <a:lnTo>
                    <a:pt x="264" y="1080"/>
                  </a:lnTo>
                  <a:lnTo>
                    <a:pt x="282" y="1044"/>
                  </a:lnTo>
                  <a:lnTo>
                    <a:pt x="300" y="1006"/>
                  </a:lnTo>
                  <a:lnTo>
                    <a:pt x="312" y="972"/>
                  </a:lnTo>
                  <a:lnTo>
                    <a:pt x="318" y="956"/>
                  </a:lnTo>
                  <a:lnTo>
                    <a:pt x="320" y="940"/>
                  </a:lnTo>
                  <a:lnTo>
                    <a:pt x="320" y="940"/>
                  </a:lnTo>
                  <a:lnTo>
                    <a:pt x="324" y="920"/>
                  </a:lnTo>
                  <a:lnTo>
                    <a:pt x="336" y="894"/>
                  </a:lnTo>
                  <a:lnTo>
                    <a:pt x="350" y="864"/>
                  </a:lnTo>
                  <a:lnTo>
                    <a:pt x="368" y="830"/>
                  </a:lnTo>
                  <a:lnTo>
                    <a:pt x="404" y="764"/>
                  </a:lnTo>
                  <a:lnTo>
                    <a:pt x="432" y="712"/>
                  </a:lnTo>
                  <a:lnTo>
                    <a:pt x="432" y="712"/>
                  </a:lnTo>
                  <a:lnTo>
                    <a:pt x="456" y="658"/>
                  </a:lnTo>
                  <a:lnTo>
                    <a:pt x="486" y="586"/>
                  </a:lnTo>
                  <a:lnTo>
                    <a:pt x="510" y="518"/>
                  </a:lnTo>
                  <a:lnTo>
                    <a:pt x="518" y="490"/>
                  </a:lnTo>
                  <a:lnTo>
                    <a:pt x="520" y="472"/>
                  </a:lnTo>
                  <a:lnTo>
                    <a:pt x="520" y="472"/>
                  </a:lnTo>
                  <a:lnTo>
                    <a:pt x="520" y="460"/>
                  </a:lnTo>
                  <a:lnTo>
                    <a:pt x="518" y="452"/>
                  </a:lnTo>
                  <a:lnTo>
                    <a:pt x="512" y="440"/>
                  </a:lnTo>
                  <a:lnTo>
                    <a:pt x="508" y="430"/>
                  </a:lnTo>
                  <a:lnTo>
                    <a:pt x="508" y="424"/>
                  </a:lnTo>
                  <a:lnTo>
                    <a:pt x="508" y="416"/>
                  </a:lnTo>
                  <a:lnTo>
                    <a:pt x="508" y="416"/>
                  </a:lnTo>
                  <a:lnTo>
                    <a:pt x="510" y="406"/>
                  </a:lnTo>
                  <a:lnTo>
                    <a:pt x="514" y="396"/>
                  </a:lnTo>
                  <a:lnTo>
                    <a:pt x="526" y="378"/>
                  </a:lnTo>
                  <a:lnTo>
                    <a:pt x="540" y="360"/>
                  </a:lnTo>
                  <a:lnTo>
                    <a:pt x="556" y="348"/>
                  </a:lnTo>
                  <a:lnTo>
                    <a:pt x="556" y="348"/>
                  </a:lnTo>
                  <a:lnTo>
                    <a:pt x="586" y="328"/>
                  </a:lnTo>
                  <a:lnTo>
                    <a:pt x="600" y="320"/>
                  </a:lnTo>
                  <a:lnTo>
                    <a:pt x="606" y="316"/>
                  </a:lnTo>
                  <a:lnTo>
                    <a:pt x="612" y="316"/>
                  </a:lnTo>
                  <a:lnTo>
                    <a:pt x="612" y="316"/>
                  </a:lnTo>
                  <a:lnTo>
                    <a:pt x="614" y="316"/>
                  </a:lnTo>
                  <a:lnTo>
                    <a:pt x="616" y="314"/>
                  </a:lnTo>
                  <a:lnTo>
                    <a:pt x="618" y="306"/>
                  </a:lnTo>
                  <a:lnTo>
                    <a:pt x="616" y="296"/>
                  </a:lnTo>
                  <a:lnTo>
                    <a:pt x="614" y="282"/>
                  </a:lnTo>
                  <a:lnTo>
                    <a:pt x="608" y="254"/>
                  </a:lnTo>
                  <a:lnTo>
                    <a:pt x="606" y="240"/>
                  </a:lnTo>
                  <a:lnTo>
                    <a:pt x="604" y="228"/>
                  </a:lnTo>
                  <a:lnTo>
                    <a:pt x="604" y="228"/>
                  </a:lnTo>
                  <a:lnTo>
                    <a:pt x="604" y="202"/>
                  </a:lnTo>
                  <a:lnTo>
                    <a:pt x="602" y="170"/>
                  </a:lnTo>
                  <a:lnTo>
                    <a:pt x="600" y="152"/>
                  </a:lnTo>
                  <a:lnTo>
                    <a:pt x="596" y="134"/>
                  </a:lnTo>
                  <a:lnTo>
                    <a:pt x="590" y="116"/>
                  </a:lnTo>
                  <a:lnTo>
                    <a:pt x="580" y="100"/>
                  </a:lnTo>
                  <a:lnTo>
                    <a:pt x="580" y="100"/>
                  </a:lnTo>
                  <a:lnTo>
                    <a:pt x="570" y="82"/>
                  </a:lnTo>
                  <a:lnTo>
                    <a:pt x="564" y="64"/>
                  </a:lnTo>
                  <a:lnTo>
                    <a:pt x="550" y="26"/>
                  </a:lnTo>
                  <a:lnTo>
                    <a:pt x="542" y="12"/>
                  </a:lnTo>
                  <a:lnTo>
                    <a:pt x="538" y="6"/>
                  </a:lnTo>
                  <a:lnTo>
                    <a:pt x="534" y="2"/>
                  </a:lnTo>
                  <a:lnTo>
                    <a:pt x="528" y="0"/>
                  </a:lnTo>
                  <a:lnTo>
                    <a:pt x="522" y="0"/>
                  </a:lnTo>
                  <a:lnTo>
                    <a:pt x="516" y="0"/>
                  </a:lnTo>
                  <a:lnTo>
                    <a:pt x="508" y="4"/>
                  </a:lnTo>
                  <a:lnTo>
                    <a:pt x="508" y="4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a-DK">
                <a:latin typeface="Calibri" pitchFamily="34" charset="0"/>
              </a:endParaRPr>
            </a:p>
          </p:txBody>
        </p:sp>
        <p:sp>
          <p:nvSpPr>
            <p:cNvPr id="94" name="Ellipse 45">
              <a:extLst>
                <a:ext uri="{FF2B5EF4-FFF2-40B4-BE49-F238E27FC236}">
                  <a16:creationId xmlns:a16="http://schemas.microsoft.com/office/drawing/2014/main" id="{E8A41A84-87F8-4F1C-33F8-896F425E13E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656993">
              <a:off x="7321586" y="1678574"/>
              <a:ext cx="294844" cy="224434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77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/>
            </a:gradFill>
            <a:ln w="9525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 lang="nb-NO">
                <a:solidFill>
                  <a:srgbClr val="FFFFFF"/>
                </a:solidFill>
              </a:endParaRPr>
            </a:p>
          </p:txBody>
        </p:sp>
        <p:sp>
          <p:nvSpPr>
            <p:cNvPr id="95" name="Ellipse 45">
              <a:extLst>
                <a:ext uri="{FF2B5EF4-FFF2-40B4-BE49-F238E27FC236}">
                  <a16:creationId xmlns:a16="http://schemas.microsoft.com/office/drawing/2014/main" id="{7CB30BAE-0DAD-EB9F-01D3-24A83BA536C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656993">
              <a:off x="4672386" y="1046344"/>
              <a:ext cx="224434" cy="17162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77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/>
            </a:gradFill>
            <a:ln w="9525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 lang="nb-NO">
                <a:solidFill>
                  <a:srgbClr val="FFFFFF"/>
                </a:solidFill>
              </a:endParaRPr>
            </a:p>
          </p:txBody>
        </p:sp>
        <p:sp>
          <p:nvSpPr>
            <p:cNvPr id="136" name="Ellipse 45">
              <a:extLst>
                <a:ext uri="{FF2B5EF4-FFF2-40B4-BE49-F238E27FC236}">
                  <a16:creationId xmlns:a16="http://schemas.microsoft.com/office/drawing/2014/main" id="{442788C5-FFC8-B152-4B8B-E92871A2CBC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409900">
              <a:off x="1587157" y="1897811"/>
              <a:ext cx="149463" cy="11406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77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/>
            </a:gradFill>
            <a:ln w="9525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 lang="nb-NO" dirty="0">
                <a:solidFill>
                  <a:srgbClr val="FFFFFF"/>
                </a:solidFill>
              </a:endParaRP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DC84DA9C-9C6F-D2CC-F362-DFF97E180552}"/>
                </a:ext>
              </a:extLst>
            </p:cNvPr>
            <p:cNvSpPr/>
            <p:nvPr/>
          </p:nvSpPr>
          <p:spPr>
            <a:xfrm>
              <a:off x="4074467" y="530157"/>
              <a:ext cx="2939795" cy="55579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en-US" sz="1200" b="1" dirty="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rPr>
                <a:t>NORTH AFRICA: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en-US" sz="1200" dirty="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rPr>
                <a:t>TUNISIA</a:t>
              </a:r>
              <a:endParaRPr lang="en-IN" sz="1200" dirty="0">
                <a:latin typeface="Crimson Text" panose="02000503000000000000" pitchFamily="2" charset="0"/>
                <a:ea typeface="Roboto Light" panose="02000000000000000000" pitchFamily="2" charset="0"/>
              </a:endParaRPr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AD3D9407-FB11-637C-34C8-42BE015AE80D}"/>
                </a:ext>
              </a:extLst>
            </p:cNvPr>
            <p:cNvSpPr/>
            <p:nvPr/>
          </p:nvSpPr>
          <p:spPr>
            <a:xfrm>
              <a:off x="4025108" y="3594939"/>
              <a:ext cx="1947837" cy="807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en-US" sz="1200" b="1" dirty="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rPr>
                <a:t>CENTRAL AFRICA: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en-US" sz="1200" dirty="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rPr>
                <a:t>CAPE VERDE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en-US" sz="1200" dirty="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rPr>
                <a:t>D R CONGO</a:t>
              </a:r>
              <a:endParaRPr lang="en-IN" sz="1200" dirty="0">
                <a:latin typeface="Crimson Text" panose="02000503000000000000" pitchFamily="2" charset="0"/>
                <a:ea typeface="Roboto Light" panose="02000000000000000000" pitchFamily="2" charset="0"/>
              </a:endParaRPr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8678C061-CD16-2958-EC7F-AA7C07D3CF66}"/>
                </a:ext>
              </a:extLst>
            </p:cNvPr>
            <p:cNvSpPr/>
            <p:nvPr/>
          </p:nvSpPr>
          <p:spPr>
            <a:xfrm>
              <a:off x="8316745" y="2799586"/>
              <a:ext cx="2272361" cy="8196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en-US" sz="1200" b="1" dirty="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rPr>
                <a:t>EAST AFRICA: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en-US" sz="1200" dirty="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rPr>
                <a:t>ETHIOPIA, KENYA, SOMALIA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en-US" sz="1200" dirty="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rPr>
                <a:t>SOUTH SUDAN </a:t>
              </a:r>
              <a:endParaRPr lang="en-IN" sz="1200" dirty="0">
                <a:latin typeface="Crimson Text" panose="02000503000000000000" pitchFamily="2" charset="0"/>
                <a:ea typeface="Roboto Light" panose="02000000000000000000" pitchFamily="2" charset="0"/>
              </a:endParaRPr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D52A3F6A-1783-5176-FE87-D43848E98C30}"/>
                </a:ext>
              </a:extLst>
            </p:cNvPr>
            <p:cNvSpPr/>
            <p:nvPr/>
          </p:nvSpPr>
          <p:spPr>
            <a:xfrm>
              <a:off x="7939533" y="3720278"/>
              <a:ext cx="2939795" cy="29877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en-US" sz="1200" b="1" dirty="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rPr>
                <a:t>SOUTHERN AFRICA: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en-US" sz="1200" dirty="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rPr>
                <a:t>ANGOLA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en-US" sz="1200" dirty="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rPr>
                <a:t>BOTSWANA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en-US" sz="1200" dirty="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rPr>
                <a:t>ESWATINI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en-US" sz="1200" dirty="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rPr>
                <a:t>LESOTHO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en-US" sz="1200" dirty="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rPr>
                <a:t>MALAWI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en-US" sz="1200" dirty="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rPr>
                <a:t>MAURITIUS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en-US" sz="1200" dirty="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rPr>
                <a:t>MOZAMBIQUE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en-US" sz="1200" dirty="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rPr>
                <a:t>NAMIBIA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en-US" sz="1200" dirty="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rPr>
                <a:t>ZAMBIA</a:t>
              </a:r>
            </a:p>
            <a:p>
              <a:pPr algn="ctr">
                <a:lnSpc>
                  <a:spcPct val="107000"/>
                </a:lnSpc>
                <a:spcAft>
                  <a:spcPts val="600"/>
                </a:spcAft>
              </a:pPr>
              <a:r>
                <a:rPr lang="en-US" sz="1200" dirty="0">
                  <a:latin typeface="Crimson Text" panose="02000503000000000000" pitchFamily="2" charset="0"/>
                  <a:ea typeface="Roboto Light" panose="02000000000000000000" pitchFamily="2" charset="0"/>
                  <a:cs typeface="Times New Roman" panose="02020603050405020304" pitchFamily="18" charset="0"/>
                </a:rPr>
                <a:t>ZIMBABWE</a:t>
              </a:r>
            </a:p>
          </p:txBody>
        </p:sp>
        <p:sp>
          <p:nvSpPr>
            <p:cNvPr id="111" name="Ellipse 45">
              <a:extLst>
                <a:ext uri="{FF2B5EF4-FFF2-40B4-BE49-F238E27FC236}">
                  <a16:creationId xmlns:a16="http://schemas.microsoft.com/office/drawing/2014/main" id="{67D05BA2-A1E8-1EBD-C415-A563A34CFA2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409900">
              <a:off x="9339208" y="3764467"/>
              <a:ext cx="227434" cy="17356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77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/>
            </a:gradFill>
            <a:ln w="9525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 lang="nb-NO" dirty="0">
                <a:solidFill>
                  <a:srgbClr val="FFFFFF"/>
                </a:solidFill>
              </a:endParaRPr>
            </a:p>
          </p:txBody>
        </p:sp>
      </p:grpSp>
      <p:sp>
        <p:nvSpPr>
          <p:cNvPr id="140" name="Rectangle 139">
            <a:extLst>
              <a:ext uri="{FF2B5EF4-FFF2-40B4-BE49-F238E27FC236}">
                <a16:creationId xmlns:a16="http://schemas.microsoft.com/office/drawing/2014/main" id="{B04AC5E0-8F1C-6192-B707-09A426B3E3BD}"/>
              </a:ext>
            </a:extLst>
          </p:cNvPr>
          <p:cNvSpPr/>
          <p:nvPr/>
        </p:nvSpPr>
        <p:spPr>
          <a:xfrm>
            <a:off x="1538062" y="2217473"/>
            <a:ext cx="2939795" cy="1379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n-US" sz="1200" b="1" dirty="0">
                <a:latin typeface="Crimson Text" panose="02000503000000000000" pitchFamily="2" charset="0"/>
                <a:ea typeface="Roboto Light" panose="02000000000000000000" pitchFamily="2" charset="0"/>
                <a:cs typeface="Times New Roman" panose="02020603050405020304" pitchFamily="18" charset="0"/>
              </a:rPr>
              <a:t>WEST AFRICA:</a:t>
            </a: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n-US" sz="1200" dirty="0">
                <a:latin typeface="Crimson Text" panose="02000503000000000000" pitchFamily="2" charset="0"/>
                <a:ea typeface="Roboto Light" panose="02000000000000000000" pitchFamily="2" charset="0"/>
                <a:cs typeface="Times New Roman" panose="02020603050405020304" pitchFamily="18" charset="0"/>
              </a:rPr>
              <a:t>BURKINA FASO</a:t>
            </a: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n-US" sz="1200" dirty="0">
                <a:latin typeface="Crimson Text" panose="02000503000000000000" pitchFamily="2" charset="0"/>
                <a:ea typeface="Roboto Light" panose="02000000000000000000" pitchFamily="2" charset="0"/>
                <a:cs typeface="Times New Roman" panose="02020603050405020304" pitchFamily="18" charset="0"/>
              </a:rPr>
              <a:t> CAMEROON </a:t>
            </a: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n-US" sz="1200" dirty="0">
                <a:latin typeface="Crimson Text" panose="02000503000000000000" pitchFamily="2" charset="0"/>
                <a:ea typeface="Roboto Light" panose="02000000000000000000" pitchFamily="2" charset="0"/>
                <a:cs typeface="Times New Roman" panose="02020603050405020304" pitchFamily="18" charset="0"/>
              </a:rPr>
              <a:t>SENEGAL</a:t>
            </a:r>
          </a:p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n-US" sz="1200" dirty="0">
                <a:latin typeface="Crimson Text" panose="02000503000000000000" pitchFamily="2" charset="0"/>
                <a:ea typeface="Roboto Light" panose="02000000000000000000" pitchFamily="2" charset="0"/>
                <a:cs typeface="Times New Roman" panose="02020603050405020304" pitchFamily="18" charset="0"/>
              </a:rPr>
              <a:t>TOGO</a:t>
            </a:r>
            <a:endParaRPr lang="en-IN" sz="1200" dirty="0">
              <a:latin typeface="Crimson Text" panose="02000503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819CCEA-94C4-5BF9-046A-340E2D413F49}"/>
              </a:ext>
            </a:extLst>
          </p:cNvPr>
          <p:cNvSpPr txBox="1"/>
          <p:nvPr/>
        </p:nvSpPr>
        <p:spPr>
          <a:xfrm>
            <a:off x="2441741" y="106060"/>
            <a:ext cx="733502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latin typeface="Georgia" panose="02040502050405020303" pitchFamily="18" charset="0"/>
              </a:rPr>
              <a:t>ACQF Cluster 3 Membership  </a:t>
            </a:r>
          </a:p>
        </p:txBody>
      </p:sp>
      <p:pic>
        <p:nvPicPr>
          <p:cNvPr id="142" name="Picture 141">
            <a:extLst>
              <a:ext uri="{FF2B5EF4-FFF2-40B4-BE49-F238E27FC236}">
                <a16:creationId xmlns:a16="http://schemas.microsoft.com/office/drawing/2014/main" id="{E4D68C60-337C-94FA-DC24-A2ADD180A44D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67671" y="146911"/>
            <a:ext cx="1807845" cy="613410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2051808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2BF2B80-D1B1-05A4-AAFA-DFAE66485C0E}"/>
              </a:ext>
            </a:extLst>
          </p:cNvPr>
          <p:cNvSpPr txBox="1"/>
          <p:nvPr/>
        </p:nvSpPr>
        <p:spPr>
          <a:xfrm>
            <a:off x="1036956" y="46249"/>
            <a:ext cx="985683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latin typeface="Georgia" panose="02040502050405020303" pitchFamily="18" charset="0"/>
              </a:rPr>
              <a:t>Activities Conducted Since 1</a:t>
            </a:r>
            <a:r>
              <a:rPr lang="en-US" sz="3200" baseline="30000" dirty="0">
                <a:latin typeface="Georgia" panose="02040502050405020303" pitchFamily="18" charset="0"/>
              </a:rPr>
              <a:t>st</a:t>
            </a:r>
            <a:r>
              <a:rPr lang="en-US" sz="3200" dirty="0">
                <a:latin typeface="Georgia" panose="02040502050405020303" pitchFamily="18" charset="0"/>
              </a:rPr>
              <a:t> August 2025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B38547-1A94-DEA9-3AB3-D4EF37BF4515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0" y="17614"/>
            <a:ext cx="1807845" cy="613410"/>
          </a:xfrm>
          <a:prstGeom prst="rect">
            <a:avLst/>
          </a:prstGeom>
          <a:noFill/>
          <a:ln>
            <a:noFill/>
            <a:prstDash/>
          </a:ln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FA0F8D-37DB-0BB7-5FBA-9C09BF8B6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Held a quarterly meeting on 21</a:t>
            </a:r>
            <a:r>
              <a:rPr lang="en-GB" baseline="30000" dirty="0"/>
              <a:t>st</a:t>
            </a:r>
            <a:r>
              <a:rPr lang="en-GB" dirty="0"/>
              <a:t> August 2025</a:t>
            </a:r>
          </a:p>
          <a:p>
            <a:endParaRPr lang="en-GB" dirty="0"/>
          </a:p>
          <a:p>
            <a:r>
              <a:rPr lang="en-GB" dirty="0"/>
              <a:t> Finalised the Terms of Reference For the Cluster</a:t>
            </a:r>
          </a:p>
          <a:p>
            <a:endParaRPr lang="en-GB" dirty="0"/>
          </a:p>
          <a:p>
            <a:r>
              <a:rPr lang="en-GB" dirty="0"/>
              <a:t> Incorporated member countries in the Cluster</a:t>
            </a:r>
          </a:p>
          <a:p>
            <a:endParaRPr lang="en-GB" dirty="0"/>
          </a:p>
          <a:p>
            <a:r>
              <a:rPr lang="en-GB" dirty="0"/>
              <a:t> conducted a survey to collect information among cluster members</a:t>
            </a:r>
            <a:endParaRPr lang="en-ZM" dirty="0"/>
          </a:p>
        </p:txBody>
      </p:sp>
    </p:spTree>
    <p:extLst>
      <p:ext uri="{BB962C8B-B14F-4D97-AF65-F5344CB8AC3E}">
        <p14:creationId xmlns:p14="http://schemas.microsoft.com/office/powerpoint/2010/main" val="62193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BEC35D3-43B1-63E1-D2C3-025BA03C1F58}"/>
              </a:ext>
            </a:extLst>
          </p:cNvPr>
          <p:cNvGrpSpPr/>
          <p:nvPr/>
        </p:nvGrpSpPr>
        <p:grpSpPr>
          <a:xfrm>
            <a:off x="452253" y="1174931"/>
            <a:ext cx="11047337" cy="5697483"/>
            <a:chOff x="353404" y="790018"/>
            <a:chExt cx="11230482" cy="4760889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4745DF4E-1CC3-33ED-2391-D3999DF7E062}"/>
                </a:ext>
              </a:extLst>
            </p:cNvPr>
            <p:cNvSpPr/>
            <p:nvPr/>
          </p:nvSpPr>
          <p:spPr>
            <a:xfrm>
              <a:off x="363537" y="1705942"/>
              <a:ext cx="2375311" cy="3748899"/>
            </a:xfrm>
            <a:custGeom>
              <a:avLst/>
              <a:gdLst>
                <a:gd name="connsiteX0" fmla="*/ 391496 w 2399089"/>
                <a:gd name="connsiteY0" fmla="*/ 0 h 2508069"/>
                <a:gd name="connsiteX1" fmla="*/ 2007594 w 2399089"/>
                <a:gd name="connsiteY1" fmla="*/ 0 h 2508069"/>
                <a:gd name="connsiteX2" fmla="*/ 2399090 w 2399089"/>
                <a:gd name="connsiteY2" fmla="*/ 391496 h 2508069"/>
                <a:gd name="connsiteX3" fmla="*/ 2399090 w 2399089"/>
                <a:gd name="connsiteY3" fmla="*/ 2508070 h 2508069"/>
                <a:gd name="connsiteX4" fmla="*/ 2399090 w 2399089"/>
                <a:gd name="connsiteY4" fmla="*/ 2508070 h 2508069"/>
                <a:gd name="connsiteX5" fmla="*/ 0 w 2399089"/>
                <a:gd name="connsiteY5" fmla="*/ 2508070 h 2508069"/>
                <a:gd name="connsiteX6" fmla="*/ 0 w 2399089"/>
                <a:gd name="connsiteY6" fmla="*/ 2508070 h 2508069"/>
                <a:gd name="connsiteX7" fmla="*/ 0 w 2399089"/>
                <a:gd name="connsiteY7" fmla="*/ 391496 h 2508069"/>
                <a:gd name="connsiteX8" fmla="*/ 391496 w 2399089"/>
                <a:gd name="connsiteY8" fmla="*/ 0 h 2508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99089" h="2508069">
                  <a:moveTo>
                    <a:pt x="391496" y="0"/>
                  </a:moveTo>
                  <a:lnTo>
                    <a:pt x="2007594" y="0"/>
                  </a:lnTo>
                  <a:cubicBezTo>
                    <a:pt x="2223803" y="0"/>
                    <a:pt x="2399090" y="175279"/>
                    <a:pt x="2399090" y="391496"/>
                  </a:cubicBezTo>
                  <a:lnTo>
                    <a:pt x="2399090" y="2508070"/>
                  </a:lnTo>
                  <a:lnTo>
                    <a:pt x="2399090" y="2508070"/>
                  </a:lnTo>
                  <a:lnTo>
                    <a:pt x="0" y="2508070"/>
                  </a:lnTo>
                  <a:lnTo>
                    <a:pt x="0" y="2508070"/>
                  </a:lnTo>
                  <a:lnTo>
                    <a:pt x="0" y="391496"/>
                  </a:lnTo>
                  <a:cubicBezTo>
                    <a:pt x="0" y="175279"/>
                    <a:pt x="175279" y="0"/>
                    <a:pt x="391496" y="0"/>
                  </a:cubicBezTo>
                  <a:close/>
                </a:path>
              </a:pathLst>
            </a:custGeom>
            <a:solidFill>
              <a:srgbClr val="FFFFFF"/>
            </a:solidFill>
            <a:ln w="21861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20000"/>
                </a:prstClr>
              </a:outerShdw>
            </a:effectLst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6EB62668-A641-B973-C69B-6FA5B93B4CE5}"/>
                </a:ext>
              </a:extLst>
            </p:cNvPr>
            <p:cNvSpPr/>
            <p:nvPr/>
          </p:nvSpPr>
          <p:spPr>
            <a:xfrm rot="10800000">
              <a:off x="353404" y="1693910"/>
              <a:ext cx="2351835" cy="523220"/>
            </a:xfrm>
            <a:custGeom>
              <a:avLst/>
              <a:gdLst>
                <a:gd name="connsiteX0" fmla="*/ 0 w 2399089"/>
                <a:gd name="connsiteY0" fmla="*/ 0 h 565251"/>
                <a:gd name="connsiteX1" fmla="*/ 2399090 w 2399089"/>
                <a:gd name="connsiteY1" fmla="*/ 0 h 565251"/>
                <a:gd name="connsiteX2" fmla="*/ 2399090 w 2399089"/>
                <a:gd name="connsiteY2" fmla="*/ 0 h 565251"/>
                <a:gd name="connsiteX3" fmla="*/ 2399090 w 2399089"/>
                <a:gd name="connsiteY3" fmla="*/ 193231 h 565251"/>
                <a:gd name="connsiteX4" fmla="*/ 2027070 w 2399089"/>
                <a:gd name="connsiteY4" fmla="*/ 565251 h 565251"/>
                <a:gd name="connsiteX5" fmla="*/ 372020 w 2399089"/>
                <a:gd name="connsiteY5" fmla="*/ 565251 h 565251"/>
                <a:gd name="connsiteX6" fmla="*/ 0 w 2399089"/>
                <a:gd name="connsiteY6" fmla="*/ 193231 h 565251"/>
                <a:gd name="connsiteX7" fmla="*/ 0 w 2399089"/>
                <a:gd name="connsiteY7" fmla="*/ 0 h 565251"/>
                <a:gd name="connsiteX8" fmla="*/ 0 w 2399089"/>
                <a:gd name="connsiteY8" fmla="*/ 0 h 565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99089" h="565251">
                  <a:moveTo>
                    <a:pt x="0" y="0"/>
                  </a:moveTo>
                  <a:lnTo>
                    <a:pt x="2399090" y="0"/>
                  </a:lnTo>
                  <a:lnTo>
                    <a:pt x="2399090" y="0"/>
                  </a:lnTo>
                  <a:lnTo>
                    <a:pt x="2399090" y="193231"/>
                  </a:lnTo>
                  <a:cubicBezTo>
                    <a:pt x="2399090" y="398696"/>
                    <a:pt x="2232535" y="565251"/>
                    <a:pt x="2027070" y="565251"/>
                  </a:cubicBezTo>
                  <a:lnTo>
                    <a:pt x="372020" y="565251"/>
                  </a:lnTo>
                  <a:cubicBezTo>
                    <a:pt x="166559" y="565251"/>
                    <a:pt x="0" y="398696"/>
                    <a:pt x="0" y="193231"/>
                  </a:cubicBez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218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EE4E273C-4EEE-8663-F8A3-115C5AFA5E8A}"/>
                </a:ext>
              </a:extLst>
            </p:cNvPr>
            <p:cNvSpPr/>
            <p:nvPr/>
          </p:nvSpPr>
          <p:spPr>
            <a:xfrm>
              <a:off x="3385337" y="1705942"/>
              <a:ext cx="2398870" cy="3726394"/>
            </a:xfrm>
            <a:custGeom>
              <a:avLst/>
              <a:gdLst>
                <a:gd name="connsiteX0" fmla="*/ 391496 w 2398870"/>
                <a:gd name="connsiteY0" fmla="*/ 0 h 2508069"/>
                <a:gd name="connsiteX1" fmla="*/ 2007375 w 2398870"/>
                <a:gd name="connsiteY1" fmla="*/ 0 h 2508069"/>
                <a:gd name="connsiteX2" fmla="*/ 2398871 w 2398870"/>
                <a:gd name="connsiteY2" fmla="*/ 391496 h 2508069"/>
                <a:gd name="connsiteX3" fmla="*/ 2398871 w 2398870"/>
                <a:gd name="connsiteY3" fmla="*/ 2508070 h 2508069"/>
                <a:gd name="connsiteX4" fmla="*/ 2398871 w 2398870"/>
                <a:gd name="connsiteY4" fmla="*/ 2508070 h 2508069"/>
                <a:gd name="connsiteX5" fmla="*/ 0 w 2398870"/>
                <a:gd name="connsiteY5" fmla="*/ 2508070 h 2508069"/>
                <a:gd name="connsiteX6" fmla="*/ 0 w 2398870"/>
                <a:gd name="connsiteY6" fmla="*/ 2508070 h 2508069"/>
                <a:gd name="connsiteX7" fmla="*/ 0 w 2398870"/>
                <a:gd name="connsiteY7" fmla="*/ 391496 h 2508069"/>
                <a:gd name="connsiteX8" fmla="*/ 391496 w 2398870"/>
                <a:gd name="connsiteY8" fmla="*/ 0 h 2508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98870" h="2508069">
                  <a:moveTo>
                    <a:pt x="391496" y="0"/>
                  </a:moveTo>
                  <a:lnTo>
                    <a:pt x="2007375" y="0"/>
                  </a:lnTo>
                  <a:cubicBezTo>
                    <a:pt x="2223584" y="0"/>
                    <a:pt x="2398871" y="175279"/>
                    <a:pt x="2398871" y="391496"/>
                  </a:cubicBezTo>
                  <a:lnTo>
                    <a:pt x="2398871" y="2508070"/>
                  </a:lnTo>
                  <a:lnTo>
                    <a:pt x="2398871" y="2508070"/>
                  </a:lnTo>
                  <a:lnTo>
                    <a:pt x="0" y="2508070"/>
                  </a:lnTo>
                  <a:lnTo>
                    <a:pt x="0" y="2508070"/>
                  </a:lnTo>
                  <a:lnTo>
                    <a:pt x="0" y="391496"/>
                  </a:lnTo>
                  <a:cubicBezTo>
                    <a:pt x="0" y="175279"/>
                    <a:pt x="175287" y="0"/>
                    <a:pt x="391496" y="0"/>
                  </a:cubicBezTo>
                  <a:close/>
                </a:path>
              </a:pathLst>
            </a:custGeom>
            <a:solidFill>
              <a:srgbClr val="FFFFFF"/>
            </a:solidFill>
            <a:ln w="21861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2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85A9B6C2-FD64-EC37-7211-FC990CBB86B3}"/>
                </a:ext>
              </a:extLst>
            </p:cNvPr>
            <p:cNvSpPr/>
            <p:nvPr/>
          </p:nvSpPr>
          <p:spPr>
            <a:xfrm rot="10800000">
              <a:off x="3384899" y="1703591"/>
              <a:ext cx="2399308" cy="565251"/>
            </a:xfrm>
            <a:custGeom>
              <a:avLst/>
              <a:gdLst>
                <a:gd name="connsiteX0" fmla="*/ 219 w 2399308"/>
                <a:gd name="connsiteY0" fmla="*/ 0 h 565251"/>
                <a:gd name="connsiteX1" fmla="*/ 2399309 w 2399308"/>
                <a:gd name="connsiteY1" fmla="*/ 0 h 565251"/>
                <a:gd name="connsiteX2" fmla="*/ 2399309 w 2399308"/>
                <a:gd name="connsiteY2" fmla="*/ 0 h 565251"/>
                <a:gd name="connsiteX3" fmla="*/ 2399309 w 2399308"/>
                <a:gd name="connsiteY3" fmla="*/ 193231 h 565251"/>
                <a:gd name="connsiteX4" fmla="*/ 2027289 w 2399308"/>
                <a:gd name="connsiteY4" fmla="*/ 565251 h 565251"/>
                <a:gd name="connsiteX5" fmla="*/ 372020 w 2399308"/>
                <a:gd name="connsiteY5" fmla="*/ 565251 h 565251"/>
                <a:gd name="connsiteX6" fmla="*/ 0 w 2399308"/>
                <a:gd name="connsiteY6" fmla="*/ 193231 h 565251"/>
                <a:gd name="connsiteX7" fmla="*/ 0 w 2399308"/>
                <a:gd name="connsiteY7" fmla="*/ 0 h 565251"/>
                <a:gd name="connsiteX8" fmla="*/ 219 w 2399308"/>
                <a:gd name="connsiteY8" fmla="*/ 0 h 565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99308" h="565251">
                  <a:moveTo>
                    <a:pt x="219" y="0"/>
                  </a:moveTo>
                  <a:lnTo>
                    <a:pt x="2399309" y="0"/>
                  </a:lnTo>
                  <a:lnTo>
                    <a:pt x="2399309" y="0"/>
                  </a:lnTo>
                  <a:lnTo>
                    <a:pt x="2399309" y="193231"/>
                  </a:lnTo>
                  <a:cubicBezTo>
                    <a:pt x="2399309" y="398696"/>
                    <a:pt x="2232753" y="565251"/>
                    <a:pt x="2027289" y="565251"/>
                  </a:cubicBezTo>
                  <a:lnTo>
                    <a:pt x="372020" y="565251"/>
                  </a:lnTo>
                  <a:cubicBezTo>
                    <a:pt x="166555" y="565251"/>
                    <a:pt x="0" y="398696"/>
                    <a:pt x="0" y="193231"/>
                  </a:cubicBezTo>
                  <a:lnTo>
                    <a:pt x="0" y="0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chemeClr val="accent2"/>
            </a:solidFill>
            <a:ln w="218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981501C-D434-4252-4E56-C7ED2BADDE7D}"/>
                </a:ext>
              </a:extLst>
            </p:cNvPr>
            <p:cNvSpPr/>
            <p:nvPr/>
          </p:nvSpPr>
          <p:spPr>
            <a:xfrm>
              <a:off x="6407136" y="1705943"/>
              <a:ext cx="2408763" cy="3748898"/>
            </a:xfrm>
            <a:custGeom>
              <a:avLst/>
              <a:gdLst>
                <a:gd name="connsiteX0" fmla="*/ 391715 w 2398871"/>
                <a:gd name="connsiteY0" fmla="*/ 0 h 2508069"/>
                <a:gd name="connsiteX1" fmla="*/ 2007375 w 2398871"/>
                <a:gd name="connsiteY1" fmla="*/ 0 h 2508069"/>
                <a:gd name="connsiteX2" fmla="*/ 2398872 w 2398871"/>
                <a:gd name="connsiteY2" fmla="*/ 391496 h 2508069"/>
                <a:gd name="connsiteX3" fmla="*/ 2398872 w 2398871"/>
                <a:gd name="connsiteY3" fmla="*/ 2508070 h 2508069"/>
                <a:gd name="connsiteX4" fmla="*/ 2398872 w 2398871"/>
                <a:gd name="connsiteY4" fmla="*/ 2508070 h 2508069"/>
                <a:gd name="connsiteX5" fmla="*/ 0 w 2398871"/>
                <a:gd name="connsiteY5" fmla="*/ 2508070 h 2508069"/>
                <a:gd name="connsiteX6" fmla="*/ 0 w 2398871"/>
                <a:gd name="connsiteY6" fmla="*/ 2508070 h 2508069"/>
                <a:gd name="connsiteX7" fmla="*/ 0 w 2398871"/>
                <a:gd name="connsiteY7" fmla="*/ 391496 h 2508069"/>
                <a:gd name="connsiteX8" fmla="*/ 391496 w 2398871"/>
                <a:gd name="connsiteY8" fmla="*/ 0 h 2508069"/>
                <a:gd name="connsiteX9" fmla="*/ 391715 w 2398871"/>
                <a:gd name="connsiteY9" fmla="*/ 0 h 2508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98871" h="2508069">
                  <a:moveTo>
                    <a:pt x="391715" y="0"/>
                  </a:moveTo>
                  <a:lnTo>
                    <a:pt x="2007375" y="0"/>
                  </a:lnTo>
                  <a:cubicBezTo>
                    <a:pt x="2223585" y="0"/>
                    <a:pt x="2398872" y="175279"/>
                    <a:pt x="2398872" y="391496"/>
                  </a:cubicBezTo>
                  <a:lnTo>
                    <a:pt x="2398872" y="2508070"/>
                  </a:lnTo>
                  <a:lnTo>
                    <a:pt x="2398872" y="2508070"/>
                  </a:lnTo>
                  <a:lnTo>
                    <a:pt x="0" y="2508070"/>
                  </a:lnTo>
                  <a:lnTo>
                    <a:pt x="0" y="2508070"/>
                  </a:lnTo>
                  <a:lnTo>
                    <a:pt x="0" y="391496"/>
                  </a:lnTo>
                  <a:cubicBezTo>
                    <a:pt x="0" y="175279"/>
                    <a:pt x="175287" y="0"/>
                    <a:pt x="391496" y="0"/>
                  </a:cubicBezTo>
                  <a:cubicBezTo>
                    <a:pt x="391562" y="0"/>
                    <a:pt x="391649" y="0"/>
                    <a:pt x="391715" y="0"/>
                  </a:cubicBezTo>
                  <a:close/>
                </a:path>
              </a:pathLst>
            </a:custGeom>
            <a:solidFill>
              <a:srgbClr val="FFFFFF"/>
            </a:solidFill>
            <a:ln w="21861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2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D5A235A0-B8DB-2E1F-C3D6-BCF7D11D49EB}"/>
                </a:ext>
              </a:extLst>
            </p:cNvPr>
            <p:cNvSpPr/>
            <p:nvPr/>
          </p:nvSpPr>
          <p:spPr>
            <a:xfrm rot="10800000">
              <a:off x="6416371" y="1703592"/>
              <a:ext cx="2399527" cy="565251"/>
            </a:xfrm>
            <a:custGeom>
              <a:avLst/>
              <a:gdLst>
                <a:gd name="connsiteX0" fmla="*/ 218 w 2399527"/>
                <a:gd name="connsiteY0" fmla="*/ 0 h 565251"/>
                <a:gd name="connsiteX1" fmla="*/ 2399528 w 2399527"/>
                <a:gd name="connsiteY1" fmla="*/ 0 h 565251"/>
                <a:gd name="connsiteX2" fmla="*/ 2399528 w 2399527"/>
                <a:gd name="connsiteY2" fmla="*/ 0 h 565251"/>
                <a:gd name="connsiteX3" fmla="*/ 2399528 w 2399527"/>
                <a:gd name="connsiteY3" fmla="*/ 193231 h 565251"/>
                <a:gd name="connsiteX4" fmla="*/ 2027508 w 2399527"/>
                <a:gd name="connsiteY4" fmla="*/ 565251 h 565251"/>
                <a:gd name="connsiteX5" fmla="*/ 372020 w 2399527"/>
                <a:gd name="connsiteY5" fmla="*/ 565251 h 565251"/>
                <a:gd name="connsiteX6" fmla="*/ 0 w 2399527"/>
                <a:gd name="connsiteY6" fmla="*/ 193231 h 565251"/>
                <a:gd name="connsiteX7" fmla="*/ 0 w 2399527"/>
                <a:gd name="connsiteY7" fmla="*/ 0 h 565251"/>
                <a:gd name="connsiteX8" fmla="*/ 218 w 2399527"/>
                <a:gd name="connsiteY8" fmla="*/ 0 h 565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99527" h="565251">
                  <a:moveTo>
                    <a:pt x="218" y="0"/>
                  </a:moveTo>
                  <a:lnTo>
                    <a:pt x="2399528" y="0"/>
                  </a:lnTo>
                  <a:lnTo>
                    <a:pt x="2399528" y="0"/>
                  </a:lnTo>
                  <a:lnTo>
                    <a:pt x="2399528" y="193231"/>
                  </a:lnTo>
                  <a:cubicBezTo>
                    <a:pt x="2399528" y="398696"/>
                    <a:pt x="2232972" y="565251"/>
                    <a:pt x="2027508" y="565251"/>
                  </a:cubicBezTo>
                  <a:lnTo>
                    <a:pt x="372020" y="565251"/>
                  </a:lnTo>
                  <a:cubicBezTo>
                    <a:pt x="166555" y="565251"/>
                    <a:pt x="0" y="398696"/>
                    <a:pt x="0" y="193231"/>
                  </a:cubicBezTo>
                  <a:lnTo>
                    <a:pt x="0" y="0"/>
                  </a:lnTo>
                  <a:lnTo>
                    <a:pt x="218" y="0"/>
                  </a:lnTo>
                  <a:close/>
                </a:path>
              </a:pathLst>
            </a:custGeom>
            <a:solidFill>
              <a:schemeClr val="accent3"/>
            </a:solidFill>
            <a:ln w="218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BF1CF1E-9B3C-C3C4-5C4C-A0258F24D33E}"/>
                </a:ext>
              </a:extLst>
            </p:cNvPr>
            <p:cNvSpPr/>
            <p:nvPr/>
          </p:nvSpPr>
          <p:spPr>
            <a:xfrm>
              <a:off x="9600225" y="1727772"/>
              <a:ext cx="1929065" cy="3727069"/>
            </a:xfrm>
            <a:custGeom>
              <a:avLst/>
              <a:gdLst>
                <a:gd name="connsiteX0" fmla="*/ 391715 w 2398871"/>
                <a:gd name="connsiteY0" fmla="*/ 0 h 2508069"/>
                <a:gd name="connsiteX1" fmla="*/ 2007375 w 2398871"/>
                <a:gd name="connsiteY1" fmla="*/ 0 h 2508069"/>
                <a:gd name="connsiteX2" fmla="*/ 2398872 w 2398871"/>
                <a:gd name="connsiteY2" fmla="*/ 391496 h 2508069"/>
                <a:gd name="connsiteX3" fmla="*/ 2398872 w 2398871"/>
                <a:gd name="connsiteY3" fmla="*/ 2508070 h 2508069"/>
                <a:gd name="connsiteX4" fmla="*/ 2398872 w 2398871"/>
                <a:gd name="connsiteY4" fmla="*/ 2508070 h 2508069"/>
                <a:gd name="connsiteX5" fmla="*/ 0 w 2398871"/>
                <a:gd name="connsiteY5" fmla="*/ 2508070 h 2508069"/>
                <a:gd name="connsiteX6" fmla="*/ 0 w 2398871"/>
                <a:gd name="connsiteY6" fmla="*/ 2508070 h 2508069"/>
                <a:gd name="connsiteX7" fmla="*/ 0 w 2398871"/>
                <a:gd name="connsiteY7" fmla="*/ 391496 h 2508069"/>
                <a:gd name="connsiteX8" fmla="*/ 391496 w 2398871"/>
                <a:gd name="connsiteY8" fmla="*/ 0 h 2508069"/>
                <a:gd name="connsiteX9" fmla="*/ 391715 w 2398871"/>
                <a:gd name="connsiteY9" fmla="*/ 0 h 25080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98871" h="2508069">
                  <a:moveTo>
                    <a:pt x="391715" y="0"/>
                  </a:moveTo>
                  <a:lnTo>
                    <a:pt x="2007375" y="0"/>
                  </a:lnTo>
                  <a:cubicBezTo>
                    <a:pt x="2223585" y="0"/>
                    <a:pt x="2398872" y="175279"/>
                    <a:pt x="2398872" y="391496"/>
                  </a:cubicBezTo>
                  <a:lnTo>
                    <a:pt x="2398872" y="2508070"/>
                  </a:lnTo>
                  <a:lnTo>
                    <a:pt x="2398872" y="2508070"/>
                  </a:lnTo>
                  <a:lnTo>
                    <a:pt x="0" y="2508070"/>
                  </a:lnTo>
                  <a:lnTo>
                    <a:pt x="0" y="2508070"/>
                  </a:lnTo>
                  <a:lnTo>
                    <a:pt x="0" y="391496"/>
                  </a:lnTo>
                  <a:cubicBezTo>
                    <a:pt x="0" y="175279"/>
                    <a:pt x="175287" y="0"/>
                    <a:pt x="391496" y="0"/>
                  </a:cubicBezTo>
                  <a:cubicBezTo>
                    <a:pt x="391562" y="0"/>
                    <a:pt x="391649" y="0"/>
                    <a:pt x="391715" y="0"/>
                  </a:cubicBezTo>
                  <a:close/>
                </a:path>
              </a:pathLst>
            </a:custGeom>
            <a:solidFill>
              <a:srgbClr val="FFFFFF"/>
            </a:solidFill>
            <a:ln w="21861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20000"/>
                </a:prstClr>
              </a:outerShdw>
            </a:effectLst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7E0DBC7-0006-2102-9D5F-54EC3AA6E7A7}"/>
                </a:ext>
              </a:extLst>
            </p:cNvPr>
            <p:cNvSpPr/>
            <p:nvPr/>
          </p:nvSpPr>
          <p:spPr>
            <a:xfrm rot="10800000">
              <a:off x="9611757" y="1726122"/>
              <a:ext cx="1972129" cy="565251"/>
            </a:xfrm>
            <a:custGeom>
              <a:avLst/>
              <a:gdLst>
                <a:gd name="connsiteX0" fmla="*/ 218 w 2399527"/>
                <a:gd name="connsiteY0" fmla="*/ 0 h 565251"/>
                <a:gd name="connsiteX1" fmla="*/ 2399528 w 2399527"/>
                <a:gd name="connsiteY1" fmla="*/ 0 h 565251"/>
                <a:gd name="connsiteX2" fmla="*/ 2399528 w 2399527"/>
                <a:gd name="connsiteY2" fmla="*/ 0 h 565251"/>
                <a:gd name="connsiteX3" fmla="*/ 2399528 w 2399527"/>
                <a:gd name="connsiteY3" fmla="*/ 193231 h 565251"/>
                <a:gd name="connsiteX4" fmla="*/ 2027508 w 2399527"/>
                <a:gd name="connsiteY4" fmla="*/ 565251 h 565251"/>
                <a:gd name="connsiteX5" fmla="*/ 372020 w 2399527"/>
                <a:gd name="connsiteY5" fmla="*/ 565251 h 565251"/>
                <a:gd name="connsiteX6" fmla="*/ 0 w 2399527"/>
                <a:gd name="connsiteY6" fmla="*/ 193231 h 565251"/>
                <a:gd name="connsiteX7" fmla="*/ 0 w 2399527"/>
                <a:gd name="connsiteY7" fmla="*/ 0 h 565251"/>
                <a:gd name="connsiteX8" fmla="*/ 218 w 2399527"/>
                <a:gd name="connsiteY8" fmla="*/ 0 h 565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99527" h="565251">
                  <a:moveTo>
                    <a:pt x="218" y="0"/>
                  </a:moveTo>
                  <a:lnTo>
                    <a:pt x="2399528" y="0"/>
                  </a:lnTo>
                  <a:lnTo>
                    <a:pt x="2399528" y="0"/>
                  </a:lnTo>
                  <a:lnTo>
                    <a:pt x="2399528" y="193231"/>
                  </a:lnTo>
                  <a:cubicBezTo>
                    <a:pt x="2399528" y="398696"/>
                    <a:pt x="2232972" y="565251"/>
                    <a:pt x="2027508" y="565251"/>
                  </a:cubicBezTo>
                  <a:lnTo>
                    <a:pt x="372020" y="565251"/>
                  </a:lnTo>
                  <a:cubicBezTo>
                    <a:pt x="166555" y="565251"/>
                    <a:pt x="0" y="398696"/>
                    <a:pt x="0" y="193231"/>
                  </a:cubicBezTo>
                  <a:lnTo>
                    <a:pt x="0" y="0"/>
                  </a:lnTo>
                  <a:lnTo>
                    <a:pt x="218" y="0"/>
                  </a:lnTo>
                  <a:close/>
                </a:path>
              </a:pathLst>
            </a:custGeom>
            <a:solidFill>
              <a:schemeClr val="accent4"/>
            </a:solidFill>
            <a:ln w="218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5357F56-EF61-FA55-BB61-352D476F9122}"/>
                </a:ext>
              </a:extLst>
            </p:cNvPr>
            <p:cNvSpPr txBox="1"/>
            <p:nvPr/>
          </p:nvSpPr>
          <p:spPr>
            <a:xfrm>
              <a:off x="485348" y="1841523"/>
              <a:ext cx="1971691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latin typeface="Montserrat" panose="00000500000000000000" pitchFamily="2" charset="0"/>
                </a:rPr>
                <a:t>NO NQF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96CE2A2-7EFC-CCD3-470A-F56BED56DFF9}"/>
                </a:ext>
              </a:extLst>
            </p:cNvPr>
            <p:cNvSpPr txBox="1"/>
            <p:nvPr/>
          </p:nvSpPr>
          <p:spPr>
            <a:xfrm>
              <a:off x="3325705" y="1778805"/>
              <a:ext cx="2577581" cy="41965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bg1"/>
                  </a:solidFill>
                  <a:latin typeface="Montserrat" panose="00000500000000000000" pitchFamily="2" charset="0"/>
                </a:rPr>
                <a:t>DEVELOPED AND/OR AWAITING APPROVAL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6DA32F0-A998-F09C-5E11-401D879AFDA4}"/>
                </a:ext>
              </a:extLst>
            </p:cNvPr>
            <p:cNvSpPr txBox="1"/>
            <p:nvPr/>
          </p:nvSpPr>
          <p:spPr>
            <a:xfrm>
              <a:off x="6630290" y="1785584"/>
              <a:ext cx="1971691" cy="41965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i="0" dirty="0">
                  <a:solidFill>
                    <a:schemeClr val="bg1"/>
                  </a:solidFill>
                  <a:effectLst/>
                  <a:latin typeface="Montserrat" panose="00000500000000000000" pitchFamily="2" charset="0"/>
                </a:rPr>
                <a:t>UNDER IMPLEMENTATION</a:t>
              </a:r>
              <a:endParaRPr lang="en-US" sz="1400" b="1" dirty="0">
                <a:solidFill>
                  <a:schemeClr val="bg1"/>
                </a:solidFill>
                <a:latin typeface="Montserrat" panose="00000500000000000000" pitchFamily="2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829C0B5-36F9-F562-DF18-757C84CEEF24}"/>
                </a:ext>
              </a:extLst>
            </p:cNvPr>
            <p:cNvSpPr txBox="1"/>
            <p:nvPr/>
          </p:nvSpPr>
          <p:spPr>
            <a:xfrm>
              <a:off x="9557598" y="1935226"/>
              <a:ext cx="1971691" cy="2552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i="0" dirty="0">
                  <a:solidFill>
                    <a:schemeClr val="bg1"/>
                  </a:solidFill>
                  <a:effectLst/>
                  <a:latin typeface="Montserrat" panose="00000500000000000000" pitchFamily="2" charset="0"/>
                </a:rPr>
                <a:t>UNDER REVIEW</a:t>
              </a:r>
              <a:endParaRPr lang="en-US" sz="1400" b="1" dirty="0">
                <a:solidFill>
                  <a:schemeClr val="bg1"/>
                </a:solidFill>
                <a:latin typeface="Montserrat" panose="00000500000000000000" pitchFamily="2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EB40A0B-D7BB-DEC0-2FFB-599854BC97F0}"/>
                </a:ext>
              </a:extLst>
            </p:cNvPr>
            <p:cNvSpPr txBox="1"/>
            <p:nvPr/>
          </p:nvSpPr>
          <p:spPr>
            <a:xfrm>
              <a:off x="431483" y="2141855"/>
              <a:ext cx="1971691" cy="331764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endParaRPr lang="en-US" sz="1200" b="1" dirty="0">
                <a:latin typeface="Montserrat" panose="00000500000000000000" pitchFamily="2" charset="0"/>
              </a:endParaRPr>
            </a:p>
            <a:p>
              <a:endParaRPr lang="en-US" sz="1200" b="1" dirty="0"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200" b="1" dirty="0">
                  <a:latin typeface="Montserrat" panose="00000500000000000000" pitchFamily="2" charset="0"/>
                </a:rPr>
                <a:t>Democratic Republic of Congo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200" b="1" dirty="0">
                  <a:latin typeface="Montserrat" panose="00000500000000000000" pitchFamily="2" charset="0"/>
                </a:rPr>
                <a:t>South Sudan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latin typeface="Montserrat" panose="00000500000000000000" pitchFamily="2" charset="0"/>
              </a:endParaRPr>
            </a:p>
            <a:p>
              <a:endParaRPr lang="en-US" sz="1200" b="1" dirty="0">
                <a:latin typeface="Montserrat" panose="00000500000000000000" pitchFamily="2" charset="0"/>
              </a:endParaRPr>
            </a:p>
            <a:p>
              <a:endParaRPr lang="en-US" sz="1200" b="1" dirty="0">
                <a:latin typeface="Montserrat" panose="00000500000000000000" pitchFamily="2" charset="0"/>
              </a:endParaRPr>
            </a:p>
            <a:p>
              <a:endParaRPr lang="en-US" sz="1200" b="1" dirty="0">
                <a:latin typeface="Montserrat" panose="00000500000000000000" pitchFamily="2" charset="0"/>
              </a:endParaRPr>
            </a:p>
            <a:p>
              <a:r>
                <a:rPr lang="en-US" sz="1200" b="1" dirty="0">
                  <a:latin typeface="Montserrat" panose="00000500000000000000" pitchFamily="2" charset="0"/>
                </a:rPr>
                <a:t>2 Countries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A1B26FE-C9B2-E8F9-49D3-80BA4633DE80}"/>
                </a:ext>
              </a:extLst>
            </p:cNvPr>
            <p:cNvSpPr txBox="1"/>
            <p:nvPr/>
          </p:nvSpPr>
          <p:spPr>
            <a:xfrm>
              <a:off x="3483319" y="2362707"/>
              <a:ext cx="2177395" cy="31633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200" b="1" i="0" dirty="0">
                  <a:effectLst/>
                  <a:latin typeface="Montserrat" panose="00000500000000000000" pitchFamily="2" charset="0"/>
                </a:rPr>
                <a:t>Angola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i="0" dirty="0">
                <a:effectLst/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200" b="1" i="0" dirty="0">
                  <a:effectLst/>
                  <a:latin typeface="Montserrat" panose="00000500000000000000" pitchFamily="2" charset="0"/>
                </a:rPr>
                <a:t>Burkina Faso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i="0" dirty="0">
                <a:effectLst/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200" b="1" i="0" dirty="0">
                  <a:effectLst/>
                  <a:latin typeface="Montserrat" panose="00000500000000000000" pitchFamily="2" charset="0"/>
                </a:rPr>
                <a:t>Cameroon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i="0" dirty="0">
                <a:effectLst/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200" b="1" i="0" dirty="0">
                  <a:effectLst/>
                  <a:latin typeface="Montserrat" panose="00000500000000000000" pitchFamily="2" charset="0"/>
                </a:rPr>
                <a:t>Senegal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i="0" dirty="0">
                <a:effectLst/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200" b="1" i="0" dirty="0">
                  <a:effectLst/>
                  <a:latin typeface="Montserrat" panose="00000500000000000000" pitchFamily="2" charset="0"/>
                </a:rPr>
                <a:t>South Sudan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i="0" dirty="0">
                <a:effectLst/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200" b="1" i="0" dirty="0">
                  <a:effectLst/>
                  <a:latin typeface="Montserrat" panose="00000500000000000000" pitchFamily="2" charset="0"/>
                </a:rPr>
                <a:t>Togo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i="0" dirty="0">
                <a:effectLst/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i="0" dirty="0">
                <a:effectLst/>
                <a:latin typeface="Montserrat" panose="00000500000000000000" pitchFamily="2" charset="0"/>
              </a:endParaRPr>
            </a:p>
            <a:p>
              <a:endParaRPr lang="en-US" sz="1200" b="1" i="0" dirty="0">
                <a:effectLst/>
                <a:latin typeface="Montserrat" panose="00000500000000000000" pitchFamily="2" charset="0"/>
              </a:endParaRPr>
            </a:p>
            <a:p>
              <a:endParaRPr lang="en-US" sz="1200" b="1" dirty="0">
                <a:latin typeface="Montserrat" panose="00000500000000000000" pitchFamily="2" charset="0"/>
              </a:endParaRPr>
            </a:p>
            <a:p>
              <a:endParaRPr lang="en-US" sz="1200" b="1" i="0" dirty="0">
                <a:effectLst/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latin typeface="Montserrat" panose="00000500000000000000" pitchFamily="2" charset="0"/>
              </a:endParaRPr>
            </a:p>
            <a:p>
              <a:r>
                <a:rPr lang="en-US" sz="1200" b="1" dirty="0">
                  <a:latin typeface="Montserrat" panose="00000500000000000000" pitchFamily="2" charset="0"/>
                </a:rPr>
                <a:t>6 Countries</a:t>
              </a:r>
              <a:endParaRPr lang="en-US" sz="1200" b="1" i="0" dirty="0">
                <a:effectLst/>
                <a:latin typeface="Montserrat" panose="00000500000000000000" pitchFamily="2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47AA821-F4AE-260C-B9FB-1A6CC725E7F7}"/>
                </a:ext>
              </a:extLst>
            </p:cNvPr>
            <p:cNvSpPr txBox="1"/>
            <p:nvPr/>
          </p:nvSpPr>
          <p:spPr>
            <a:xfrm>
              <a:off x="6449980" y="2259352"/>
              <a:ext cx="2152001" cy="32915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200" b="1" i="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rPr>
                <a:t>Botswana 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200" b="1" i="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rPr>
                <a:t>Cape Verde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200" b="1" i="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rPr>
                <a:t>Eswatini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200" b="1" i="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rPr>
                <a:t>Ethiopia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200" b="1" i="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rPr>
                <a:t>Mauritius 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200" b="1" i="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rPr>
                <a:t>Kenya 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200" b="1" i="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rPr>
                <a:t>Lesotho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200" b="1" i="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rPr>
                <a:t>Namibia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200" b="1" i="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rPr>
                <a:t>Somalia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200" b="1" i="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rPr>
                <a:t>South Africa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200" b="1" i="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rPr>
                <a:t>Tunisia</a:t>
              </a:r>
            </a:p>
            <a:p>
              <a:pPr marL="285750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1200" b="1" i="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latin typeface="Montserrat" panose="00000500000000000000" pitchFamily="2" charset="0"/>
                </a:rPr>
                <a:t>Zimbabwe</a:t>
              </a:r>
            </a:p>
            <a:p>
              <a:pPr>
                <a:lnSpc>
                  <a:spcPct val="150000"/>
                </a:lnSpc>
              </a:pPr>
              <a:endParaRPr lang="en-US" sz="1200" b="1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Montserrat" panose="00000500000000000000" pitchFamily="2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ontserrat" panose="00000500000000000000" pitchFamily="2" charset="0"/>
                </a:rPr>
                <a:t>12Countries</a:t>
              </a:r>
              <a:endParaRPr lang="en-US" sz="1200" b="1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Montserrat" panose="00000500000000000000" pitchFamily="2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706A7C5-010F-22F1-092C-CA05EE0D7DA1}"/>
                </a:ext>
              </a:extLst>
            </p:cNvPr>
            <p:cNvSpPr txBox="1"/>
            <p:nvPr/>
          </p:nvSpPr>
          <p:spPr>
            <a:xfrm>
              <a:off x="9611757" y="2333690"/>
              <a:ext cx="1726818" cy="31633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ontserrat" panose="00000500000000000000" pitchFamily="2" charset="0"/>
                </a:rPr>
                <a:t>Zambia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ontserrat" panose="00000500000000000000" pitchFamily="2" charset="0"/>
              </a:endParaRPr>
            </a:p>
            <a:p>
              <a:r>
                <a:rPr lang="en-US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Montserrat" panose="00000500000000000000" pitchFamily="2" charset="0"/>
                </a:rPr>
                <a:t>1 country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16B0D592-2271-8B4A-51A7-1117A0F882ED}"/>
                </a:ext>
              </a:extLst>
            </p:cNvPr>
            <p:cNvGrpSpPr/>
            <p:nvPr/>
          </p:nvGrpSpPr>
          <p:grpSpPr>
            <a:xfrm>
              <a:off x="1025896" y="790018"/>
              <a:ext cx="1054981" cy="930840"/>
              <a:chOff x="8030685" y="675225"/>
              <a:chExt cx="1394156" cy="1230103"/>
            </a:xfrm>
          </p:grpSpPr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B28D7908-286D-78F9-BDA4-3DC387FCF4A5}"/>
                  </a:ext>
                </a:extLst>
              </p:cNvPr>
              <p:cNvSpPr/>
              <p:nvPr/>
            </p:nvSpPr>
            <p:spPr>
              <a:xfrm>
                <a:off x="8155228" y="756271"/>
                <a:ext cx="1191635" cy="1064762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Circle: Hollow 37">
                <a:extLst>
                  <a:ext uri="{FF2B5EF4-FFF2-40B4-BE49-F238E27FC236}">
                    <a16:creationId xmlns:a16="http://schemas.microsoft.com/office/drawing/2014/main" id="{8A454354-ED53-AF45-C04C-E1ACF1104711}"/>
                  </a:ext>
                </a:extLst>
              </p:cNvPr>
              <p:cNvSpPr/>
              <p:nvPr/>
            </p:nvSpPr>
            <p:spPr>
              <a:xfrm>
                <a:off x="8030685" y="675225"/>
                <a:ext cx="1394156" cy="1230103"/>
              </a:xfrm>
              <a:prstGeom prst="donut">
                <a:avLst>
                  <a:gd name="adj" fmla="val 760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4ED9BF80-11CD-A219-FED4-EDB7F1285B0F}"/>
                </a:ext>
              </a:extLst>
            </p:cNvPr>
            <p:cNvGrpSpPr/>
            <p:nvPr/>
          </p:nvGrpSpPr>
          <p:grpSpPr>
            <a:xfrm>
              <a:off x="4066626" y="814197"/>
              <a:ext cx="1054981" cy="913576"/>
              <a:chOff x="7959659" y="707179"/>
              <a:chExt cx="1394156" cy="1207289"/>
            </a:xfrm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8D1FE276-8BEC-E975-9E16-40433A0AC1AF}"/>
                  </a:ext>
                </a:extLst>
              </p:cNvPr>
              <p:cNvSpPr/>
              <p:nvPr/>
            </p:nvSpPr>
            <p:spPr>
              <a:xfrm>
                <a:off x="8096370" y="842646"/>
                <a:ext cx="1167648" cy="995173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Circle: Hollow 35">
                <a:extLst>
                  <a:ext uri="{FF2B5EF4-FFF2-40B4-BE49-F238E27FC236}">
                    <a16:creationId xmlns:a16="http://schemas.microsoft.com/office/drawing/2014/main" id="{FD5AA6F3-EF07-553D-1DF5-AE8C539B8728}"/>
                  </a:ext>
                </a:extLst>
              </p:cNvPr>
              <p:cNvSpPr/>
              <p:nvPr/>
            </p:nvSpPr>
            <p:spPr>
              <a:xfrm>
                <a:off x="7959659" y="707179"/>
                <a:ext cx="1394156" cy="1207289"/>
              </a:xfrm>
              <a:prstGeom prst="donut">
                <a:avLst>
                  <a:gd name="adj" fmla="val 760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3EAD26D5-ACB8-1010-C602-9B598344EF40}"/>
                </a:ext>
              </a:extLst>
            </p:cNvPr>
            <p:cNvGrpSpPr/>
            <p:nvPr/>
          </p:nvGrpSpPr>
          <p:grpSpPr>
            <a:xfrm>
              <a:off x="7021143" y="878583"/>
              <a:ext cx="913574" cy="834204"/>
              <a:chOff x="8006371" y="792264"/>
              <a:chExt cx="1207287" cy="1102400"/>
            </a:xfrm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2213FFFF-7C09-9338-6EED-B33C24285526}"/>
                  </a:ext>
                </a:extLst>
              </p:cNvPr>
              <p:cNvSpPr/>
              <p:nvPr/>
            </p:nvSpPr>
            <p:spPr>
              <a:xfrm>
                <a:off x="8045083" y="865812"/>
                <a:ext cx="1113853" cy="94626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Circle: Hollow 33">
                <a:extLst>
                  <a:ext uri="{FF2B5EF4-FFF2-40B4-BE49-F238E27FC236}">
                    <a16:creationId xmlns:a16="http://schemas.microsoft.com/office/drawing/2014/main" id="{44621C6D-47F6-5C7C-A9FE-371DE7BBCA34}"/>
                  </a:ext>
                </a:extLst>
              </p:cNvPr>
              <p:cNvSpPr/>
              <p:nvPr/>
            </p:nvSpPr>
            <p:spPr>
              <a:xfrm>
                <a:off x="8006371" y="792264"/>
                <a:ext cx="1207287" cy="1102400"/>
              </a:xfrm>
              <a:prstGeom prst="donut">
                <a:avLst>
                  <a:gd name="adj" fmla="val 760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AF8D021F-97B0-F073-132E-77BC6BECDC2A}"/>
                </a:ext>
              </a:extLst>
            </p:cNvPr>
            <p:cNvGrpSpPr/>
            <p:nvPr/>
          </p:nvGrpSpPr>
          <p:grpSpPr>
            <a:xfrm>
              <a:off x="10035939" y="915041"/>
              <a:ext cx="1025348" cy="834205"/>
              <a:chOff x="7838081" y="840444"/>
              <a:chExt cx="1354997" cy="1102401"/>
            </a:xfrm>
          </p:grpSpPr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82C2EC31-3C3F-3B7D-62E1-D1CEC2B1B2FF}"/>
                  </a:ext>
                </a:extLst>
              </p:cNvPr>
              <p:cNvSpPr/>
              <p:nvPr/>
            </p:nvSpPr>
            <p:spPr>
              <a:xfrm>
                <a:off x="7980570" y="932784"/>
                <a:ext cx="1083891" cy="988296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Circle: Hollow 31">
                <a:extLst>
                  <a:ext uri="{FF2B5EF4-FFF2-40B4-BE49-F238E27FC236}">
                    <a16:creationId xmlns:a16="http://schemas.microsoft.com/office/drawing/2014/main" id="{D10221D7-64D0-A507-F5CE-5EB292350C97}"/>
                  </a:ext>
                </a:extLst>
              </p:cNvPr>
              <p:cNvSpPr/>
              <p:nvPr/>
            </p:nvSpPr>
            <p:spPr>
              <a:xfrm>
                <a:off x="7838081" y="840444"/>
                <a:ext cx="1354997" cy="1102401"/>
              </a:xfrm>
              <a:prstGeom prst="donut">
                <a:avLst>
                  <a:gd name="adj" fmla="val 760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pic>
          <p:nvPicPr>
            <p:cNvPr id="29" name="Picture 28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36265683-9FE7-1072-5BB9-B21A58DF77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74173" y="1077556"/>
              <a:ext cx="445199" cy="445199"/>
            </a:xfrm>
            <a:prstGeom prst="rect">
              <a:avLst/>
            </a:prstGeom>
          </p:spPr>
        </p:pic>
      </p:grpSp>
      <p:pic>
        <p:nvPicPr>
          <p:cNvPr id="39" name="Picture 38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F88B283-8008-1073-0315-FA0EBE5257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000" y="1485587"/>
            <a:ext cx="471985" cy="471985"/>
          </a:xfrm>
          <a:prstGeom prst="rect">
            <a:avLst/>
          </a:prstGeom>
        </p:spPr>
      </p:pic>
      <p:pic>
        <p:nvPicPr>
          <p:cNvPr id="41" name="Picture 2" descr="Planning Process Icons - Free SVG &amp; PNG Planning Process Images - Noun  Project">
            <a:extLst>
              <a:ext uri="{FF2B5EF4-FFF2-40B4-BE49-F238E27FC236}">
                <a16:creationId xmlns:a16="http://schemas.microsoft.com/office/drawing/2014/main" id="{61332AEB-D82E-43A0-F585-6CE07F8FC8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067" y="1436042"/>
            <a:ext cx="603778" cy="603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E0E83BA8-FAFD-A17A-C380-7FF7EECA9683}"/>
              </a:ext>
            </a:extLst>
          </p:cNvPr>
          <p:cNvSpPr txBox="1"/>
          <p:nvPr/>
        </p:nvSpPr>
        <p:spPr>
          <a:xfrm>
            <a:off x="1373345" y="127482"/>
            <a:ext cx="985683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latin typeface="Georgia" panose="02040502050405020303" pitchFamily="18" charset="0"/>
              </a:rPr>
              <a:t>State of NQF among ACQF Cluster 3 Members  </a:t>
            </a: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721751AA-9E27-1BBE-3B3E-55B02C90D759}"/>
              </a:ext>
            </a:extLst>
          </p:cNvPr>
          <p:cNvPicPr/>
          <p:nvPr/>
        </p:nvPicPr>
        <p:blipFill>
          <a:blip r:embed="rId8"/>
          <a:srcRect/>
          <a:stretch>
            <a:fillRect/>
          </a:stretch>
        </p:blipFill>
        <p:spPr>
          <a:xfrm>
            <a:off x="57900" y="100550"/>
            <a:ext cx="1807845" cy="613410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44" name="Picture 4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C8E1AF9-858A-80A3-D477-37A478080A9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6295" y="1553186"/>
            <a:ext cx="620133" cy="62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816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0ED6F05-1AA6-8FC7-25B6-DC9336FACD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1087143"/>
              </p:ext>
            </p:extLst>
          </p:nvPr>
        </p:nvGraphicFramePr>
        <p:xfrm>
          <a:off x="684244" y="1293346"/>
          <a:ext cx="11271379" cy="5196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73355">
                  <a:extLst>
                    <a:ext uri="{9D8B030D-6E8A-4147-A177-3AD203B41FA5}">
                      <a16:colId xmlns:a16="http://schemas.microsoft.com/office/drawing/2014/main" val="54789479"/>
                    </a:ext>
                  </a:extLst>
                </a:gridCol>
                <a:gridCol w="2739234">
                  <a:extLst>
                    <a:ext uri="{9D8B030D-6E8A-4147-A177-3AD203B41FA5}">
                      <a16:colId xmlns:a16="http://schemas.microsoft.com/office/drawing/2014/main" val="1911095638"/>
                    </a:ext>
                  </a:extLst>
                </a:gridCol>
                <a:gridCol w="2779395">
                  <a:extLst>
                    <a:ext uri="{9D8B030D-6E8A-4147-A177-3AD203B41FA5}">
                      <a16:colId xmlns:a16="http://schemas.microsoft.com/office/drawing/2014/main" val="3592880365"/>
                    </a:ext>
                  </a:extLst>
                </a:gridCol>
                <a:gridCol w="2779395">
                  <a:extLst>
                    <a:ext uri="{9D8B030D-6E8A-4147-A177-3AD203B41FA5}">
                      <a16:colId xmlns:a16="http://schemas.microsoft.com/office/drawing/2014/main" val="21737783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 yet developed</a:t>
                      </a:r>
                    </a:p>
                    <a:p>
                      <a:pPr algn="ctr"/>
                      <a:endParaRPr lang="en-US" sz="2000" b="1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Developed and awaiting approval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Partial Implementation</a:t>
                      </a:r>
                    </a:p>
                    <a:p>
                      <a:pPr algn="ctr"/>
                      <a:endParaRPr lang="en-US" sz="2000" b="1" dirty="0">
                        <a:solidFill>
                          <a:srgbClr val="D5FBF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A09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Implementation</a:t>
                      </a:r>
                    </a:p>
                    <a:p>
                      <a:pPr algn="ctr"/>
                      <a:endParaRPr lang="en-US" sz="2000" b="1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099092"/>
                  </a:ext>
                </a:extLst>
              </a:tr>
              <a:tr h="285123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Sudan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Democratic Republic of Congo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Togo</a:t>
                      </a:r>
                    </a:p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7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Countries</a:t>
                      </a: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Namibia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Cape Verde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Burkina Faso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Angola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Eswatini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Ethiopia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Botswana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Cameroon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Lesotho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7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Countries</a:t>
                      </a: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Mozambique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Senegal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7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Countries</a:t>
                      </a: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Kenya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South Africa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Tunisia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Zambia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Zimbabwe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7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Countries</a:t>
                      </a: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17650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F2956CC-9637-6F49-9472-59823B30BE1A}"/>
              </a:ext>
            </a:extLst>
          </p:cNvPr>
          <p:cNvSpPr txBox="1"/>
          <p:nvPr/>
        </p:nvSpPr>
        <p:spPr>
          <a:xfrm>
            <a:off x="1829065" y="301199"/>
            <a:ext cx="985683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latin typeface="Georgia" panose="02040502050405020303" pitchFamily="18" charset="0"/>
              </a:rPr>
              <a:t>State of RPL/VAE and CATS among ACQF Cluster 3 Members 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A45367E-1680-7198-0606-9DFD33BBEF2C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67671" y="146911"/>
            <a:ext cx="1807845" cy="613410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703529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7E03916-098B-4B46-AF86-6EDA69882543}"/>
              </a:ext>
            </a:extLst>
          </p:cNvPr>
          <p:cNvSpPr txBox="1"/>
          <p:nvPr/>
        </p:nvSpPr>
        <p:spPr>
          <a:xfrm>
            <a:off x="2043405" y="12465"/>
            <a:ext cx="957320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latin typeface="Georgia" panose="02040502050405020303" pitchFamily="18" charset="0"/>
              </a:rPr>
              <a:t>Areas where members need Technical Assistance from ACQF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0E36F73-52F8-4A11-9283-8D31F3C471F4}"/>
              </a:ext>
            </a:extLst>
          </p:cNvPr>
          <p:cNvGrpSpPr/>
          <p:nvPr/>
        </p:nvGrpSpPr>
        <p:grpSpPr>
          <a:xfrm>
            <a:off x="699796" y="961053"/>
            <a:ext cx="10428261" cy="5822302"/>
            <a:chOff x="2284187" y="1487760"/>
            <a:chExt cx="7674428" cy="4632914"/>
          </a:xfrm>
        </p:grpSpPr>
        <p:sp>
          <p:nvSpPr>
            <p:cNvPr id="18" name="Rectangle: Single Corner Snipped 17">
              <a:extLst>
                <a:ext uri="{FF2B5EF4-FFF2-40B4-BE49-F238E27FC236}">
                  <a16:creationId xmlns:a16="http://schemas.microsoft.com/office/drawing/2014/main" id="{180A87C1-B34E-4420-9DBC-881EE49FDBC9}"/>
                </a:ext>
              </a:extLst>
            </p:cNvPr>
            <p:cNvSpPr/>
            <p:nvPr/>
          </p:nvSpPr>
          <p:spPr>
            <a:xfrm flipH="1">
              <a:off x="2334987" y="1586411"/>
              <a:ext cx="3520440" cy="2011680"/>
            </a:xfrm>
            <a:prstGeom prst="snip1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600"/>
                </a:spcBef>
              </a:pPr>
              <a:endParaRPr lang="en-US" sz="1600" dirty="0">
                <a:latin typeface="Georgia Pro Light" panose="02040302050405020303" pitchFamily="18" charset="0"/>
              </a:endParaRPr>
            </a:p>
          </p:txBody>
        </p:sp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DB49014E-B009-41D6-BBDC-1D8836527231}"/>
                </a:ext>
              </a:extLst>
            </p:cNvPr>
            <p:cNvSpPr/>
            <p:nvPr/>
          </p:nvSpPr>
          <p:spPr>
            <a:xfrm>
              <a:off x="6438175" y="1586411"/>
              <a:ext cx="3520440" cy="2011680"/>
            </a:xfrm>
            <a:prstGeom prst="snip1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600"/>
                </a:spcBef>
              </a:pPr>
              <a:endParaRPr lang="en-US" sz="1600" dirty="0">
                <a:solidFill>
                  <a:schemeClr val="bg1"/>
                </a:solidFill>
                <a:latin typeface="Georgia Pro Light" panose="02040302050405020303" pitchFamily="18" charset="0"/>
              </a:endParaRPr>
            </a:p>
          </p:txBody>
        </p:sp>
        <p:sp>
          <p:nvSpPr>
            <p:cNvPr id="20" name="Rectangle: Single Corner Snipped 19">
              <a:extLst>
                <a:ext uri="{FF2B5EF4-FFF2-40B4-BE49-F238E27FC236}">
                  <a16:creationId xmlns:a16="http://schemas.microsoft.com/office/drawing/2014/main" id="{940AFF42-7A56-48C0-95ED-1BCA07052A61}"/>
                </a:ext>
              </a:extLst>
            </p:cNvPr>
            <p:cNvSpPr/>
            <p:nvPr/>
          </p:nvSpPr>
          <p:spPr>
            <a:xfrm flipH="1" flipV="1">
              <a:off x="2334987" y="4108994"/>
              <a:ext cx="3520440" cy="2011680"/>
            </a:xfrm>
            <a:prstGeom prst="snip1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600"/>
                </a:spcBef>
              </a:pPr>
              <a:endParaRPr lang="en-US" sz="1600" dirty="0">
                <a:latin typeface="Georgia Pro Light" panose="02040302050405020303" pitchFamily="18" charset="0"/>
              </a:endParaRPr>
            </a:p>
          </p:txBody>
        </p:sp>
        <p:sp>
          <p:nvSpPr>
            <p:cNvPr id="21" name="Rectangle: Single Corner Snipped 20">
              <a:extLst>
                <a:ext uri="{FF2B5EF4-FFF2-40B4-BE49-F238E27FC236}">
                  <a16:creationId xmlns:a16="http://schemas.microsoft.com/office/drawing/2014/main" id="{1B2748E1-841C-4185-951F-84A1CE1AEFAB}"/>
                </a:ext>
              </a:extLst>
            </p:cNvPr>
            <p:cNvSpPr/>
            <p:nvPr/>
          </p:nvSpPr>
          <p:spPr>
            <a:xfrm flipV="1">
              <a:off x="6438175" y="4108994"/>
              <a:ext cx="3520440" cy="2011680"/>
            </a:xfrm>
            <a:prstGeom prst="snip1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600"/>
                </a:spcBef>
              </a:pPr>
              <a:endParaRPr lang="en-US" sz="1600" dirty="0">
                <a:latin typeface="Georgia Pro Light" panose="02040302050405020303" pitchFamily="18" charset="0"/>
              </a:endParaRPr>
            </a:p>
          </p:txBody>
        </p:sp>
        <p:sp>
          <p:nvSpPr>
            <p:cNvPr id="6" name="Rectangle: Single Corner Snipped 5">
              <a:extLst>
                <a:ext uri="{FF2B5EF4-FFF2-40B4-BE49-F238E27FC236}">
                  <a16:creationId xmlns:a16="http://schemas.microsoft.com/office/drawing/2014/main" id="{CE0BD0F0-87E2-4162-9DC0-0F523563A33C}"/>
                </a:ext>
              </a:extLst>
            </p:cNvPr>
            <p:cNvSpPr/>
            <p:nvPr/>
          </p:nvSpPr>
          <p:spPr>
            <a:xfrm flipH="1">
              <a:off x="2284187" y="1510211"/>
              <a:ext cx="3520440" cy="2011680"/>
            </a:xfrm>
            <a:prstGeom prst="snip1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600"/>
                </a:spcBef>
              </a:pPr>
              <a:endParaRPr lang="en-US" sz="1600" dirty="0">
                <a:latin typeface="Georgia Pro Light" panose="02040302050405020303" pitchFamily="18" charset="0"/>
              </a:endParaRPr>
            </a:p>
          </p:txBody>
        </p:sp>
        <p:sp>
          <p:nvSpPr>
            <p:cNvPr id="7" name="Rectangle: Single Corner Snipped 6">
              <a:extLst>
                <a:ext uri="{FF2B5EF4-FFF2-40B4-BE49-F238E27FC236}">
                  <a16:creationId xmlns:a16="http://schemas.microsoft.com/office/drawing/2014/main" id="{ABBC5CED-524D-4EB6-827B-D17679604935}"/>
                </a:ext>
              </a:extLst>
            </p:cNvPr>
            <p:cNvSpPr/>
            <p:nvPr/>
          </p:nvSpPr>
          <p:spPr>
            <a:xfrm>
              <a:off x="6387375" y="1510211"/>
              <a:ext cx="3520440" cy="2011680"/>
            </a:xfrm>
            <a:prstGeom prst="snip1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600"/>
                </a:spcBef>
              </a:pPr>
              <a:endParaRPr lang="en-US" sz="1600" dirty="0">
                <a:solidFill>
                  <a:schemeClr val="bg1"/>
                </a:solidFill>
                <a:latin typeface="Georgia Pro Light" panose="02040302050405020303" pitchFamily="18" charset="0"/>
              </a:endParaRPr>
            </a:p>
          </p:txBody>
        </p:sp>
        <p:sp>
          <p:nvSpPr>
            <p:cNvPr id="8" name="Rectangle: Single Corner Snipped 7">
              <a:extLst>
                <a:ext uri="{FF2B5EF4-FFF2-40B4-BE49-F238E27FC236}">
                  <a16:creationId xmlns:a16="http://schemas.microsoft.com/office/drawing/2014/main" id="{38259439-B227-4321-B2A7-5B0CD75336EC}"/>
                </a:ext>
              </a:extLst>
            </p:cNvPr>
            <p:cNvSpPr/>
            <p:nvPr/>
          </p:nvSpPr>
          <p:spPr>
            <a:xfrm flipH="1" flipV="1">
              <a:off x="2284187" y="4032794"/>
              <a:ext cx="3520440" cy="2011680"/>
            </a:xfrm>
            <a:prstGeom prst="snip1Rect">
              <a:avLst/>
            </a:prstGeom>
            <a:solidFill>
              <a:schemeClr val="accent4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600"/>
                </a:spcBef>
              </a:pPr>
              <a:endParaRPr lang="en-US" sz="1600" dirty="0">
                <a:latin typeface="Georgia Pro Light" panose="02040302050405020303" pitchFamily="18" charset="0"/>
              </a:endParaRPr>
            </a:p>
          </p:txBody>
        </p:sp>
        <p:sp>
          <p:nvSpPr>
            <p:cNvPr id="9" name="Rectangle: Single Corner Snipped 8">
              <a:extLst>
                <a:ext uri="{FF2B5EF4-FFF2-40B4-BE49-F238E27FC236}">
                  <a16:creationId xmlns:a16="http://schemas.microsoft.com/office/drawing/2014/main" id="{23F6060F-ED49-4A9A-8C20-BCB56C9CBAB2}"/>
                </a:ext>
              </a:extLst>
            </p:cNvPr>
            <p:cNvSpPr/>
            <p:nvPr/>
          </p:nvSpPr>
          <p:spPr>
            <a:xfrm flipV="1">
              <a:off x="6387375" y="4032794"/>
              <a:ext cx="3520440" cy="2011680"/>
            </a:xfrm>
            <a:prstGeom prst="snip1Rect">
              <a:avLst/>
            </a:prstGeom>
            <a:solidFill>
              <a:schemeClr val="accent6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ts val="600"/>
                </a:spcBef>
              </a:pPr>
              <a:endParaRPr lang="en-US" sz="1600" dirty="0">
                <a:latin typeface="Georgia Pro Light" panose="02040302050405020303" pitchFamily="18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11756A6D-9802-4941-9710-8C3D57361DA7}"/>
                </a:ext>
              </a:extLst>
            </p:cNvPr>
            <p:cNvSpPr txBox="1"/>
            <p:nvPr/>
          </p:nvSpPr>
          <p:spPr>
            <a:xfrm>
              <a:off x="2404382" y="4055099"/>
              <a:ext cx="3037439" cy="18346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n-US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Development of a  </a:t>
              </a:r>
              <a:r>
                <a:rPr lang="en-US" sz="24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Microcredential</a:t>
              </a:r>
              <a:r>
                <a:rPr lang="en-US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Framework</a:t>
              </a:r>
            </a:p>
            <a:p>
              <a:pPr algn="ctr">
                <a:spcBef>
                  <a:spcPts val="600"/>
                </a:spcBef>
              </a:pPr>
              <a:endPara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600"/>
                </a:spcBef>
              </a:pPr>
              <a:r>
                <a:rPr lang="en-US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Angola, Cape Verde, Eswatini, Mauritius, Namibia, Zambia</a:t>
              </a:r>
            </a:p>
            <a:p>
              <a:pPr algn="ctr">
                <a:spcBef>
                  <a:spcPts val="600"/>
                </a:spcBef>
              </a:pPr>
              <a:r>
                <a:rPr lang="en-US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Zimbabwe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A16199F-490C-4321-80F1-BB74732678A9}"/>
                </a:ext>
              </a:extLst>
            </p:cNvPr>
            <p:cNvSpPr txBox="1"/>
            <p:nvPr/>
          </p:nvSpPr>
          <p:spPr>
            <a:xfrm>
              <a:off x="6387375" y="4055099"/>
              <a:ext cx="3520440" cy="17207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n-US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Development of  Quality Assurance Systems and Framework</a:t>
              </a:r>
            </a:p>
            <a:p>
              <a:pPr algn="ctr">
                <a:spcBef>
                  <a:spcPts val="600"/>
                </a:spcBef>
              </a:pPr>
              <a:endPara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600"/>
                </a:spcBef>
              </a:pPr>
              <a:r>
                <a:rPr lang="en-US"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DR Congo, South Sudan, Somalia Togo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1E3FF22-EE5B-45A4-92BA-889CE88F3B90}"/>
                </a:ext>
              </a:extLst>
            </p:cNvPr>
            <p:cNvSpPr txBox="1"/>
            <p:nvPr/>
          </p:nvSpPr>
          <p:spPr>
            <a:xfrm>
              <a:off x="6438174" y="1487760"/>
              <a:ext cx="3358288" cy="19102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n-US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RPL/VAE Development and/or Implementation:</a:t>
              </a:r>
            </a:p>
            <a:p>
              <a:pPr algn="ctr">
                <a:spcBef>
                  <a:spcPts val="600"/>
                </a:spcBef>
              </a:pPr>
              <a:br>
                <a:rPr lang="en-US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endParaRPr 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600"/>
                </a:spcBef>
              </a:pPr>
              <a:r>
                <a:rPr lang="en-US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Burkina Faso, Cape Verde, Lesotho, Mozambique, Togo, Tunisia, Senegal, Mauritius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373201F-3CC0-407E-83FF-202E712AEB0F}"/>
                </a:ext>
              </a:extLst>
            </p:cNvPr>
            <p:cNvSpPr txBox="1"/>
            <p:nvPr/>
          </p:nvSpPr>
          <p:spPr>
            <a:xfrm>
              <a:off x="2334986" y="1507440"/>
              <a:ext cx="3469641" cy="18122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spcBef>
                  <a:spcPts val="600"/>
                </a:spcBef>
              </a:pPr>
              <a:r>
                <a:rPr lang="en-US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NQF Implementation and/or Review:</a:t>
              </a:r>
            </a:p>
            <a:p>
              <a:pPr algn="ctr">
                <a:spcBef>
                  <a:spcPts val="600"/>
                </a:spcBef>
              </a:pPr>
              <a:endPara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Bef>
                  <a:spcPts val="600"/>
                </a:spcBef>
              </a:pPr>
              <a:r>
                <a:rPr lang="en-US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DR </a:t>
              </a:r>
              <a:r>
                <a:rPr lang="en-US" sz="2000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Congo,Angola</a:t>
              </a:r>
              <a:r>
                <a:rPr lang="en-US" sz="2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Burkina Faso, Senegal, Cape Verde, Cameroon, Botswana, Kenya, South Sudan, Mauritius, Togo</a:t>
              </a: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8A54AC8C-229D-8FC3-E848-6FBEA7E28F4D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67671" y="146911"/>
            <a:ext cx="1807845" cy="613410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2706282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FD2EE1B-92B0-DE97-B86B-54C2D9A35F00}"/>
              </a:ext>
            </a:extLst>
          </p:cNvPr>
          <p:cNvGrpSpPr/>
          <p:nvPr/>
        </p:nvGrpSpPr>
        <p:grpSpPr>
          <a:xfrm>
            <a:off x="0" y="1264942"/>
            <a:ext cx="10359964" cy="5135367"/>
            <a:chOff x="1105047" y="1433384"/>
            <a:chExt cx="10359964" cy="4569113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BDD5320-108D-F7A6-DDEF-BCEA0B030ED4}"/>
                </a:ext>
              </a:extLst>
            </p:cNvPr>
            <p:cNvSpPr txBox="1"/>
            <p:nvPr/>
          </p:nvSpPr>
          <p:spPr>
            <a:xfrm>
              <a:off x="1105047" y="3244829"/>
              <a:ext cx="4033305" cy="172354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lvl="0"/>
              <a:r>
                <a:rPr lang="en-GB" sz="1400" i="0" dirty="0">
                  <a:solidFill>
                    <a:schemeClr val="bg1"/>
                  </a:solidFill>
                  <a:effectLst/>
                  <a:latin typeface="Georgia Pro Light" panose="02040302050405020303" pitchFamily="18" charset="0"/>
                </a:rPr>
                <a:t>Lorem ipsum is simply dummy text of the printing and typesetting industry. Lorem ipsum has been the industry's standard dummy text ever since the 1500s, when an unknown printer took a galley of type and scrambled it to make a type specimen book. It has survived not only five centuries, but also the leap into electronic typesetting, remaining essentially unchanged. </a:t>
              </a:r>
              <a:endParaRPr lang="en-US" sz="1400" dirty="0">
                <a:solidFill>
                  <a:schemeClr val="bg1"/>
                </a:solidFill>
                <a:latin typeface="Georgia Pro Light" panose="02040302050405020303" pitchFamily="18" charset="0"/>
              </a:endParaRP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26400FF-D7C7-ADB1-7095-750C0DF6A7F6}"/>
                </a:ext>
              </a:extLst>
            </p:cNvPr>
            <p:cNvGrpSpPr/>
            <p:nvPr/>
          </p:nvGrpSpPr>
          <p:grpSpPr>
            <a:xfrm>
              <a:off x="2892490" y="1433384"/>
              <a:ext cx="8572521" cy="4569113"/>
              <a:chOff x="2635057" y="1383956"/>
              <a:chExt cx="8572521" cy="4569113"/>
            </a:xfrm>
          </p:grpSpPr>
          <p:sp>
            <p:nvSpPr>
              <p:cNvPr id="7" name="Rectangle: Rounded Corners 6">
                <a:extLst>
                  <a:ext uri="{FF2B5EF4-FFF2-40B4-BE49-F238E27FC236}">
                    <a16:creationId xmlns:a16="http://schemas.microsoft.com/office/drawing/2014/main" id="{5E5E6479-FE1F-9BF6-C056-0DDDA8CF740D}"/>
                  </a:ext>
                </a:extLst>
              </p:cNvPr>
              <p:cNvSpPr/>
              <p:nvPr/>
            </p:nvSpPr>
            <p:spPr>
              <a:xfrm>
                <a:off x="2728363" y="1383956"/>
                <a:ext cx="8479215" cy="1124465"/>
              </a:xfrm>
              <a:prstGeom prst="roundRect">
                <a:avLst>
                  <a:gd name="adj" fmla="val 5000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7CBBFF8-1DD1-508E-11FC-E6E16E6690F1}"/>
                  </a:ext>
                </a:extLst>
              </p:cNvPr>
              <p:cNvSpPr txBox="1"/>
              <p:nvPr/>
            </p:nvSpPr>
            <p:spPr>
              <a:xfrm>
                <a:off x="3409498" y="1584551"/>
                <a:ext cx="7161631" cy="78044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>
                  <a:spcBef>
                    <a:spcPts val="600"/>
                  </a:spcBef>
                </a:pPr>
                <a:r>
                  <a:rPr lang="en-GB" b="1" dirty="0">
                    <a:solidFill>
                      <a:schemeClr val="bg1"/>
                    </a:solidFill>
                  </a:rPr>
                  <a:t>Review of Quality Assurance Policies </a:t>
                </a:r>
                <a:r>
                  <a:rPr lang="en-GB" b="1" dirty="0" err="1">
                    <a:solidFill>
                      <a:schemeClr val="bg1"/>
                    </a:solidFill>
                  </a:rPr>
                  <a:t>i.e</a:t>
                </a:r>
                <a:r>
                  <a:rPr lang="en-GB" b="1" dirty="0">
                    <a:solidFill>
                      <a:schemeClr val="bg1"/>
                    </a:solidFill>
                  </a:rPr>
                  <a:t> Registration of Qualification or Recognition of Foreign Qualifications:</a:t>
                </a:r>
                <a:endParaRPr lang="en-US" dirty="0">
                  <a:solidFill>
                    <a:schemeClr val="bg1"/>
                  </a:solidFill>
                  <a:cs typeface="Times New Roman" panose="02020603050405020304" pitchFamily="18" charset="0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lang="en-US" sz="1600" dirty="0">
                    <a:solidFill>
                      <a:schemeClr val="bg1"/>
                    </a:solidFill>
                    <a:cs typeface="Times New Roman" panose="02020603050405020304" pitchFamily="18" charset="0"/>
                  </a:rPr>
                  <a:t>South Africa, Namibia, Mauritius, Lesotho</a:t>
                </a:r>
              </a:p>
            </p:txBody>
          </p:sp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7C849312-E6A1-57D7-A31F-66815B5C813B}"/>
                  </a:ext>
                </a:extLst>
              </p:cNvPr>
              <p:cNvSpPr/>
              <p:nvPr/>
            </p:nvSpPr>
            <p:spPr>
              <a:xfrm>
                <a:off x="2635057" y="3206577"/>
                <a:ext cx="8572521" cy="1124465"/>
              </a:xfrm>
              <a:prstGeom prst="roundRect">
                <a:avLst>
                  <a:gd name="adj" fmla="val 5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/>
                  <a:t>Technical Support and Capacity Building in NQF, RPL &amp;CATS </a:t>
                </a:r>
                <a:r>
                  <a:rPr lang="en-US" b="1" dirty="0" err="1"/>
                  <a:t>Microcredentials</a:t>
                </a:r>
                <a:r>
                  <a:rPr lang="en-US" b="1" dirty="0"/>
                  <a:t> Implementation and Referencing to ACQF</a:t>
                </a:r>
              </a:p>
              <a:p>
                <a:pPr algn="ctr"/>
                <a:endParaRPr lang="en-US" dirty="0"/>
              </a:p>
              <a:p>
                <a:pPr algn="ctr"/>
                <a:r>
                  <a:rPr lang="en-US" dirty="0"/>
                  <a:t>Botswana, Zimbabwe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3A51FB5-2FCB-8ED4-8BC8-7A0F281E8037}"/>
                  </a:ext>
                </a:extLst>
              </p:cNvPr>
              <p:cNvSpPr txBox="1"/>
              <p:nvPr/>
            </p:nvSpPr>
            <p:spPr>
              <a:xfrm>
                <a:off x="7173173" y="3407172"/>
                <a:ext cx="3397956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GB" sz="1400" dirty="0">
                    <a:solidFill>
                      <a:schemeClr val="bg1"/>
                    </a:solidFill>
                    <a:latin typeface="Georgia Pro Light" panose="02040302050405020303" pitchFamily="18" charset="0"/>
                  </a:rPr>
                  <a:t>.</a:t>
                </a:r>
                <a:endParaRPr lang="en-US" sz="1400" dirty="0">
                  <a:solidFill>
                    <a:schemeClr val="bg1"/>
                  </a:solidFill>
                  <a:latin typeface="Georgia Pro Light" panose="02040302050405020303" pitchFamily="18" charset="0"/>
                </a:endParaRP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347A3AD-37EF-0D93-2CE3-A23E9E415A2A}"/>
                  </a:ext>
                </a:extLst>
              </p:cNvPr>
              <p:cNvSpPr txBox="1"/>
              <p:nvPr/>
            </p:nvSpPr>
            <p:spPr>
              <a:xfrm>
                <a:off x="7173173" y="5229794"/>
                <a:ext cx="3397956" cy="72327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1400" b="1" dirty="0">
                    <a:solidFill>
                      <a:schemeClr val="bg1"/>
                    </a:solidFill>
                    <a:latin typeface="Georgia" panose="02040502050405020303" pitchFamily="18" charset="0"/>
                  </a:rPr>
                  <a:t>The Results</a:t>
                </a:r>
              </a:p>
              <a:p>
                <a:pPr>
                  <a:spcBef>
                    <a:spcPts val="600"/>
                  </a:spcBef>
                </a:pPr>
                <a:r>
                  <a:rPr lang="en-GB" sz="1400" dirty="0">
                    <a:solidFill>
                      <a:schemeClr val="bg1"/>
                    </a:solidFill>
                    <a:latin typeface="Georgia Pro Light" panose="02040302050405020303" pitchFamily="18" charset="0"/>
                  </a:rPr>
                  <a:t>Lorem ipsum is simply dummy text of the typesetting industry.</a:t>
                </a:r>
                <a:endParaRPr lang="en-US" sz="1400" dirty="0">
                  <a:solidFill>
                    <a:schemeClr val="bg1"/>
                  </a:solidFill>
                  <a:latin typeface="Georgia Pro Light" panose="02040302050405020303" pitchFamily="18" charset="0"/>
                </a:endParaRPr>
              </a:p>
            </p:txBody>
          </p:sp>
        </p:grpSp>
      </p:grp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70F6E47B-18C2-44D9-6E6A-5867B3F703C4}"/>
              </a:ext>
            </a:extLst>
          </p:cNvPr>
          <p:cNvSpPr/>
          <p:nvPr/>
        </p:nvSpPr>
        <p:spPr>
          <a:xfrm>
            <a:off x="1880748" y="5312129"/>
            <a:ext cx="8479215" cy="1124465"/>
          </a:xfrm>
          <a:prstGeom prst="roundRect">
            <a:avLst>
              <a:gd name="adj" fmla="val 50000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Strengthening Legal Framework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 Togo, DRC and South Sudan</a:t>
            </a:r>
          </a:p>
          <a:p>
            <a:pPr algn="ctr"/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58E02E6-0C68-FAE8-D86E-9BE82781E1BB}"/>
              </a:ext>
            </a:extLst>
          </p:cNvPr>
          <p:cNvSpPr txBox="1"/>
          <p:nvPr/>
        </p:nvSpPr>
        <p:spPr>
          <a:xfrm>
            <a:off x="1642187" y="187875"/>
            <a:ext cx="1022900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latin typeface="Georgia" panose="02040502050405020303" pitchFamily="18" charset="0"/>
              </a:rPr>
              <a:t>Other Areas where members need Technical Assistance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858B87A0-8283-EEAB-CEB3-B4EB3C0BE419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0" y="90613"/>
            <a:ext cx="1807845" cy="613410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617459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3AD2A196-6618-6579-0930-20F637521C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242500"/>
              </p:ext>
            </p:extLst>
          </p:nvPr>
        </p:nvGraphicFramePr>
        <p:xfrm>
          <a:off x="569167" y="437237"/>
          <a:ext cx="10817823" cy="59709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20174">
                  <a:extLst>
                    <a:ext uri="{9D8B030D-6E8A-4147-A177-3AD203B41FA5}">
                      <a16:colId xmlns:a16="http://schemas.microsoft.com/office/drawing/2014/main" val="2229839240"/>
                    </a:ext>
                  </a:extLst>
                </a:gridCol>
                <a:gridCol w="8197649">
                  <a:extLst>
                    <a:ext uri="{9D8B030D-6E8A-4147-A177-3AD203B41FA5}">
                      <a16:colId xmlns:a16="http://schemas.microsoft.com/office/drawing/2014/main" val="2173778324"/>
                    </a:ext>
                  </a:extLst>
                </a:gridCol>
              </a:tblGrid>
              <a:tr h="373472">
                <a:tc>
                  <a:txBody>
                    <a:bodyPr/>
                    <a:lstStyle/>
                    <a:p>
                      <a:endParaRPr lang="en-US" sz="13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rPr>
                        <a:t> Area in the Country QA System that needs research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099092"/>
                  </a:ext>
                </a:extLst>
              </a:tr>
              <a:tr h="475328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rPr>
                        <a:t>Angola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RPL can be expanded to HE degree courses and programmes.</a:t>
                      </a:r>
                      <a:endParaRPr lang="en-US" sz="16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176509"/>
                  </a:ext>
                </a:extLst>
              </a:tr>
              <a:tr h="475328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rPr>
                        <a:t>Botswana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Evaluation of NQF Impact. Graduate Skills Alignment and Employability. Education and Training Quality Assurance System Impact Assessment</a:t>
                      </a:r>
                      <a:endParaRPr lang="en-US" sz="16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841801"/>
                  </a:ext>
                </a:extLst>
              </a:tr>
              <a:tr h="475328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rPr>
                        <a:t>Burkina Faso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6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354873"/>
                  </a:ext>
                </a:extLst>
              </a:tr>
              <a:tr h="475328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rPr>
                        <a:t>Cameroon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study on VAE and National Qualification and Certification Framework</a:t>
                      </a:r>
                      <a:endParaRPr lang="en-US" sz="16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6395470"/>
                  </a:ext>
                </a:extLst>
              </a:tr>
              <a:tr h="475328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rPr>
                        <a:t>Cape Verde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is an urgent matter to integrate the Recognition of Prior Learning and Micro-credentials into our Quality Guarantee System of Cabo Verde,</a:t>
                      </a:r>
                    </a:p>
                    <a:p>
                      <a:pPr marL="0" algn="l" defTabSz="914400" rtl="0" eaLnBrk="1" latinLnBrk="0" hangingPunct="1"/>
                      <a:r>
                        <a:rPr lang="en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Assessment and Certification of Professional and Higher Education Skills and Qualifications. </a:t>
                      </a:r>
                      <a:endParaRPr lang="en-US" sz="16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475026"/>
                  </a:ext>
                </a:extLst>
              </a:tr>
              <a:tr h="475328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D5FBF2"/>
                          </a:solidFill>
                          <a:latin typeface="Century Gothic" panose="020B0502020202020204" pitchFamily="34" charset="0"/>
                        </a:rPr>
                        <a:t>DR Congo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6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976630"/>
                  </a:ext>
                </a:extLst>
              </a:tr>
              <a:tr h="475328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rPr>
                        <a:t>Ethiopia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6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Leveling</a:t>
                      </a:r>
                      <a:r>
                        <a:rPr lang="en-GB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qualifications from different sectors(HE. TVET. GE)</a:t>
                      </a:r>
                      <a:endParaRPr lang="en-US" sz="16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738856"/>
                  </a:ext>
                </a:extLst>
              </a:tr>
              <a:tr h="475328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rPr>
                        <a:t>Eswatini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Research on structuring credit transfer system to allow mobility across institutions and borders</a:t>
                      </a: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217743"/>
                  </a:ext>
                </a:extLst>
              </a:tr>
              <a:tr h="520507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rPr>
                        <a:t>Kenya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Recognition and mobility of learners and workers</a:t>
                      </a:r>
                      <a:endParaRPr lang="en-US" sz="16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038962"/>
                  </a:ext>
                </a:extLst>
              </a:tr>
              <a:tr h="520507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rPr>
                        <a:t>Lesotho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/>
                      <a:r>
                        <a:rPr lang="en-GB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Research on effective implementation of RPL and CAT policies; Development and implementation of </a:t>
                      </a:r>
                      <a:r>
                        <a:rPr lang="en-GB" sz="16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intergrated</a:t>
                      </a:r>
                      <a:r>
                        <a:rPr lang="en-GB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Qualification systems; Quality assurance of cross-border education and micro credentials. Utilization of AI tools in Quality Assurance</a:t>
                      </a:r>
                      <a:endParaRPr lang="en-US" sz="16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52515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6101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3AD2A196-6618-6579-0930-20F637521C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765802"/>
              </p:ext>
            </p:extLst>
          </p:nvPr>
        </p:nvGraphicFramePr>
        <p:xfrm>
          <a:off x="681134" y="216085"/>
          <a:ext cx="11019453" cy="62728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9011">
                  <a:extLst>
                    <a:ext uri="{9D8B030D-6E8A-4147-A177-3AD203B41FA5}">
                      <a16:colId xmlns:a16="http://schemas.microsoft.com/office/drawing/2014/main" val="2229839240"/>
                    </a:ext>
                  </a:extLst>
                </a:gridCol>
                <a:gridCol w="8350442">
                  <a:extLst>
                    <a:ext uri="{9D8B030D-6E8A-4147-A177-3AD203B41FA5}">
                      <a16:colId xmlns:a16="http://schemas.microsoft.com/office/drawing/2014/main" val="2173778324"/>
                    </a:ext>
                  </a:extLst>
                </a:gridCol>
              </a:tblGrid>
              <a:tr h="371721">
                <a:tc>
                  <a:txBody>
                    <a:bodyPr/>
                    <a:lstStyle/>
                    <a:p>
                      <a:endParaRPr lang="en-US" sz="13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rPr>
                        <a:t> Area in the Country QA System that needs research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099092"/>
                  </a:ext>
                </a:extLst>
              </a:tr>
              <a:tr h="47310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rPr>
                        <a:t>Mauritius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Research on how to design, quality-assure, and recognise micro-credentials within the Mauritian NQF so that they are trusted by learners, employers, and international partners.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176509"/>
                  </a:ext>
                </a:extLst>
              </a:tr>
              <a:tr h="47310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rPr>
                        <a:t>Mozambique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Micro-credentials, impact of qualifications already provided, Credit system, its role in student and professional mobility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841801"/>
                  </a:ext>
                </a:extLst>
              </a:tr>
              <a:tr h="506892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rPr>
                        <a:t>Namibia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National Qualifications Framework realignment, emerging certification such as micro credentials, recognition of qualifications in the 20th century, and sustainable quality assurance system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7354873"/>
                  </a:ext>
                </a:extLst>
              </a:tr>
              <a:tr h="47310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rPr>
                        <a:t>Senegal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In-depth studies on the validation of prior learning in all sectors of education and training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6395470"/>
                  </a:ext>
                </a:extLst>
              </a:tr>
              <a:tr h="47310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rPr>
                        <a:t>Somalia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Study how </a:t>
                      </a:r>
                      <a:r>
                        <a:rPr lang="en-GB" sz="1400" dirty="0">
                          <a:latin typeface="+mn-lt"/>
                        </a:rPr>
                        <a:t>TVET Levels and descriptors can be aligned with other pathways levels.</a:t>
                      </a: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475026"/>
                  </a:ext>
                </a:extLst>
              </a:tr>
              <a:tr h="47310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rPr>
                        <a:t>South Africa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Quality Assurance Framework for the registration of qualifications</a:t>
                      </a:r>
                    </a:p>
                    <a:p>
                      <a:endParaRPr lang="en-GB" sz="14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dirty="0">
                          <a:latin typeface="+mn-lt"/>
                        </a:rPr>
                        <a:t>The status of RPL assessment methods, Credit Mapping practices and quality assurance practices around RPL and CAT at institutional level.</a:t>
                      </a: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976630"/>
                  </a:ext>
                </a:extLst>
              </a:tr>
              <a:tr h="47310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rPr>
                        <a:t>South Sudan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Research on best way to implement a Quality Assurance Framework in South Sudan</a:t>
                      </a: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5485177"/>
                  </a:ext>
                </a:extLst>
              </a:tr>
              <a:tr h="47310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rPr>
                        <a:t>Togo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Research on best way to implement a Quality Assurance Framework in Togo</a:t>
                      </a: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738856"/>
                  </a:ext>
                </a:extLst>
              </a:tr>
              <a:tr h="47310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rPr>
                        <a:t>Tunisia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+mn-lt"/>
                        </a:rPr>
                        <a:t>Research on the forms of bridges between vocational training students and higher education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217743"/>
                  </a:ext>
                </a:extLst>
              </a:tr>
              <a:tr h="518067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rPr>
                        <a:t>Zambia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investigate the utilisation and appropriateness of RPL and CATS policies by training providers and potential users in the Zambia.</a:t>
                      </a: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038962"/>
                  </a:ext>
                </a:extLst>
              </a:tr>
              <a:tr h="518067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latin typeface="Century Gothic" panose="020B0502020202020204" pitchFamily="34" charset="0"/>
                        </a:rPr>
                        <a:t>Zimbabwe</a:t>
                      </a:r>
                    </a:p>
                  </a:txBody>
                  <a:tcPr marL="182880" marT="137160">
                    <a:lnL w="381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Research on Referencing of the NQF to the ACQF</a:t>
                      </a:r>
                    </a:p>
                  </a:txBody>
                  <a:tcPr marL="18288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52515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1556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ysClr val="windowText" lastClr="000000"/>
      </a:dk1>
      <a:lt1>
        <a:sysClr val="window" lastClr="FFFFFF"/>
      </a:lt1>
      <a:dk2>
        <a:srgbClr val="44546A"/>
      </a:dk2>
      <a:lt2>
        <a:srgbClr val="BF2424"/>
      </a:lt2>
      <a:accent1>
        <a:srgbClr val="286D94"/>
      </a:accent1>
      <a:accent2>
        <a:srgbClr val="941358"/>
      </a:accent2>
      <a:accent3>
        <a:srgbClr val="2CACB8"/>
      </a:accent3>
      <a:accent4>
        <a:srgbClr val="E74B59"/>
      </a:accent4>
      <a:accent5>
        <a:srgbClr val="591959"/>
      </a:accent5>
      <a:accent6>
        <a:srgbClr val="FE9E50"/>
      </a:accent6>
      <a:hlink>
        <a:srgbClr val="BF2424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2203B17F16D040A1E444A021DFF119" ma:contentTypeVersion="13" ma:contentTypeDescription="Create a new document." ma:contentTypeScope="" ma:versionID="a4477b7aaefebf49d9f3fa8c19f258ff">
  <xsd:schema xmlns:xsd="http://www.w3.org/2001/XMLSchema" xmlns:xs="http://www.w3.org/2001/XMLSchema" xmlns:p="http://schemas.microsoft.com/office/2006/metadata/properties" xmlns:ns2="05ef24fd-2dda-45b0-83fd-a9e6f5cd7406" xmlns:ns3="9cf1f23c-94c0-4dcc-a7fa-999e323c9245" targetNamespace="http://schemas.microsoft.com/office/2006/metadata/properties" ma:root="true" ma:fieldsID="b45f155593f15e42cc3a772c45272010" ns2:_="" ns3:_="">
    <xsd:import namespace="05ef24fd-2dda-45b0-83fd-a9e6f5cd7406"/>
    <xsd:import namespace="9cf1f23c-94c0-4dcc-a7fa-999e323c92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f24fd-2dda-45b0-83fd-a9e6f5cd74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1f23c-94c0-4dcc-a7fa-999e323c924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c3438c5-9aa0-4ee5-85a2-9e811049bc4c}" ma:internalName="TaxCatchAll" ma:showField="CatchAllData" ma:web="9cf1f23c-94c0-4dcc-a7fa-999e323c92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f24fd-2dda-45b0-83fd-a9e6f5cd7406">
      <Terms xmlns="http://schemas.microsoft.com/office/infopath/2007/PartnerControls"/>
    </lcf76f155ced4ddcb4097134ff3c332f>
    <TaxCatchAll xmlns="9cf1f23c-94c0-4dcc-a7fa-999e323c9245" xsi:nil="true"/>
  </documentManagement>
</p:properties>
</file>

<file path=customXml/itemProps1.xml><?xml version="1.0" encoding="utf-8"?>
<ds:datastoreItem xmlns:ds="http://schemas.openxmlformats.org/officeDocument/2006/customXml" ds:itemID="{FE507B86-2E19-4B7C-A80B-2B3E1356AC16}"/>
</file>

<file path=customXml/itemProps2.xml><?xml version="1.0" encoding="utf-8"?>
<ds:datastoreItem xmlns:ds="http://schemas.openxmlformats.org/officeDocument/2006/customXml" ds:itemID="{1F1C62DC-4C2E-452F-BD63-723309F1A458}"/>
</file>

<file path=customXml/itemProps3.xml><?xml version="1.0" encoding="utf-8"?>
<ds:datastoreItem xmlns:ds="http://schemas.openxmlformats.org/officeDocument/2006/customXml" ds:itemID="{8515C577-A9A9-4787-A29D-D8012B23823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796</TotalTime>
  <Words>1148</Words>
  <Application>Microsoft Office PowerPoint</Application>
  <PresentationFormat>Widescreen</PresentationFormat>
  <Paragraphs>304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Crimson Text</vt:lpstr>
      <vt:lpstr>Georgia</vt:lpstr>
      <vt:lpstr>Georgia Pro Light</vt:lpstr>
      <vt:lpstr>Lora</vt:lpstr>
      <vt:lpstr>Montserrat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Deckzi Solutions</dc:creator>
  <cp:lastModifiedBy>Jericho Kashiya</cp:lastModifiedBy>
  <cp:revision>23</cp:revision>
  <dcterms:created xsi:type="dcterms:W3CDTF">2021-11-17T04:40:45Z</dcterms:created>
  <dcterms:modified xsi:type="dcterms:W3CDTF">2025-10-02T03:57:35Z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0x0101009B2203B17F16D040A1E444A021DFF119</vt:lpwstr>
  </property>
</Properties>
</file>