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Gothic A1"/>
      <p:regular r:id="rId34"/>
      <p:bold r:id="rId35"/>
    </p:embeddedFont>
    <p:embeddedFont>
      <p:font typeface="Helvetica Neue"/>
      <p:regular r:id="rId36"/>
      <p:bold r:id="rId37"/>
      <p:italic r:id="rId38"/>
      <p:boldItalic r:id="rId39"/>
    </p:embeddedFont>
    <p:embeddedFont>
      <p:font typeface="IBM Plex Mon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4" roundtripDataSignature="AMtx7mjLh+U+tj0b9ptf0kyNjXGY598u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7DB307-45CC-40F0-AA60-9499506F5B27}">
  <a:tblStyle styleId="{2F7DB307-45CC-40F0-AA60-9499506F5B2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3" Type="http://schemas.openxmlformats.org/officeDocument/2006/relationships/slide" Target="slides/slide6.xml"/><Relationship Id="rId39" Type="http://schemas.openxmlformats.org/officeDocument/2006/relationships/font" Target="fonts/HelveticaNeue-boldItalic.fntdata"/><Relationship Id="rId18" Type="http://schemas.openxmlformats.org/officeDocument/2006/relationships/slide" Target="slides/slide11.xml"/><Relationship Id="rId42" Type="http://schemas.openxmlformats.org/officeDocument/2006/relationships/font" Target="fonts/IBMPlexMono-italic.fntdata"/><Relationship Id="rId21" Type="http://schemas.openxmlformats.org/officeDocument/2006/relationships/slide" Target="slides/slide14.xml"/><Relationship Id="rId34" Type="http://schemas.openxmlformats.org/officeDocument/2006/relationships/font" Target="fonts/GothicA1-regular.fntdata"/><Relationship Id="rId47"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font" Target="fonts/IBMPlexMono-regular.fntdata"/><Relationship Id="rId24" Type="http://schemas.openxmlformats.org/officeDocument/2006/relationships/slide" Target="slides/slide17.xml"/><Relationship Id="rId1" Type="http://schemas.openxmlformats.org/officeDocument/2006/relationships/theme" Target="theme/theme2.xml"/><Relationship Id="rId6" Type="http://schemas.openxmlformats.org/officeDocument/2006/relationships/slideMaster" Target="slideMasters/slideMaster2.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font" Target="fonts/HelveticaNeue-bold.fntdata"/><Relationship Id="rId45" Type="http://schemas.openxmlformats.org/officeDocument/2006/relationships/customXml" Target="../customXml/item1.xml"/><Relationship Id="rId23" Type="http://schemas.openxmlformats.org/officeDocument/2006/relationships/slide" Target="slides/slide16.xml"/><Relationship Id="rId28" Type="http://schemas.openxmlformats.org/officeDocument/2006/relationships/slide" Target="slides/slide21.xml"/><Relationship Id="rId5" Type="http://schemas.openxmlformats.org/officeDocument/2006/relationships/slideMaster" Target="slideMasters/slideMaster1.xml"/><Relationship Id="rId15" Type="http://schemas.openxmlformats.org/officeDocument/2006/relationships/slide" Target="slides/slide8.xml"/><Relationship Id="rId36" Type="http://schemas.openxmlformats.org/officeDocument/2006/relationships/font" Target="fonts/HelveticaNeue-regular.fntdata"/><Relationship Id="rId44" Type="http://customschemas.google.com/relationships/presentationmetadata" Target="metadata"/><Relationship Id="rId31" Type="http://schemas.openxmlformats.org/officeDocument/2006/relationships/slide" Target="slides/slide24.xml"/><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slide" Target="slides/slide15.xml"/><Relationship Id="rId43" Type="http://schemas.openxmlformats.org/officeDocument/2006/relationships/font" Target="fonts/IBMPlexMono-boldItalic.fntdata"/><Relationship Id="rId4" Type="http://schemas.openxmlformats.org/officeDocument/2006/relationships/tableStyles" Target="tableStyles.xml"/><Relationship Id="rId9" Type="http://schemas.openxmlformats.org/officeDocument/2006/relationships/slide" Target="slides/slide2.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GothicA1-bold.fntdata"/><Relationship Id="rId14" Type="http://schemas.openxmlformats.org/officeDocument/2006/relationships/slide" Target="slides/slide7.xml"/><Relationship Id="rId8" Type="http://schemas.openxmlformats.org/officeDocument/2006/relationships/slide" Target="slides/slide1.xml"/><Relationship Id="rId3" Type="http://schemas.openxmlformats.org/officeDocument/2006/relationships/presProps" Target="presProps.xml"/><Relationship Id="rId25" Type="http://schemas.openxmlformats.org/officeDocument/2006/relationships/slide" Target="slides/slide18.xml"/><Relationship Id="rId33" Type="http://schemas.openxmlformats.org/officeDocument/2006/relationships/slide" Target="slides/slide26.xml"/><Relationship Id="rId12" Type="http://schemas.openxmlformats.org/officeDocument/2006/relationships/slide" Target="slides/slide5.xml"/><Relationship Id="rId17" Type="http://schemas.openxmlformats.org/officeDocument/2006/relationships/slide" Target="slides/slide10.xml"/><Relationship Id="rId38" Type="http://schemas.openxmlformats.org/officeDocument/2006/relationships/font" Target="fonts/HelveticaNeue-italic.fntdata"/><Relationship Id="rId46" Type="http://schemas.openxmlformats.org/officeDocument/2006/relationships/customXml" Target="../customXml/item2.xml"/><Relationship Id="rId20" Type="http://schemas.openxmlformats.org/officeDocument/2006/relationships/slide" Target="slides/slide13.xml"/><Relationship Id="rId41" Type="http://schemas.openxmlformats.org/officeDocument/2006/relationships/font" Target="fonts/IBMPlexMon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80bc04fa96_0_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g380bc04fa96_0_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80bc04fa96_0_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g380bc04fa96_0_6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80bc04fa96_0_8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g380bc04fa96_0_8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80bc04fa96_0_9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380bc04fa96_0_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80bc04fa96_0_9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380bc04fa96_0_9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076b6b0d59_0_18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3076b6b0d59_0_18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80bc04fa96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380bc04fa96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80bc04fa96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380bc04fa96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80bc04fa96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g380bc04fa96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80bc04fa96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380bc04fa96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0bc04fa96_0_9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80bc04fa96_0_9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80bc04fa96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g380bc04fa96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80bc04fa96_0_3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380bc04fa96_0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400"/>
              <a:buNone/>
            </a:pPr>
            <a:r>
              <a:t/>
            </a:r>
            <a:endParaRPr b="1" i="1"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80bc04fa96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380bc04fa96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80bc04fa96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g380bc04fa96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80bc04fa96_0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g380bc04fa96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80bc04fa96_0_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380bc04fa96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076b6b0d59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3076b6b0d59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07ef724250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307ef72425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76b6b0d59_0_17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3076b6b0d59_0_1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07ef724250_1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307ef724250_1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076b6b0d59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3076b6b0d59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76b6b0d59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3076b6b0d59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Slide, Black">
  <p:cSld name="TITLE_1">
    <p:bg>
      <p:bgPr>
        <a:solidFill>
          <a:schemeClr val="dk1"/>
        </a:solidFill>
      </p:bgPr>
    </p:bg>
    <p:spTree>
      <p:nvGrpSpPr>
        <p:cNvPr id="11" name="Shape 11"/>
        <p:cNvGrpSpPr/>
        <p:nvPr/>
      </p:nvGrpSpPr>
      <p:grpSpPr>
        <a:xfrm>
          <a:off x="0" y="0"/>
          <a:ext cx="0" cy="0"/>
          <a:chOff x="0" y="0"/>
          <a:chExt cx="0" cy="0"/>
        </a:xfrm>
      </p:grpSpPr>
      <p:sp>
        <p:nvSpPr>
          <p:cNvPr id="12" name="Google Shape;12;p88"/>
          <p:cNvSpPr txBox="1"/>
          <p:nvPr>
            <p:ph type="ctrTitle"/>
          </p:nvPr>
        </p:nvSpPr>
        <p:spPr>
          <a:xfrm>
            <a:off x="457200" y="457200"/>
            <a:ext cx="8229600" cy="2114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4800"/>
              <a:buNone/>
              <a:defRPr b="1" sz="4800">
                <a:solidFill>
                  <a:schemeClr val="lt1"/>
                </a:solidFill>
              </a:defRPr>
            </a:lvl1pPr>
            <a:lvl2pPr lvl="1" algn="l">
              <a:lnSpc>
                <a:spcPct val="100000"/>
              </a:lnSpc>
              <a:spcBef>
                <a:spcPts val="0"/>
              </a:spcBef>
              <a:spcAft>
                <a:spcPts val="0"/>
              </a:spcAft>
              <a:buSzPts val="4800"/>
              <a:buFont typeface="Gothic A1"/>
              <a:buNone/>
              <a:defRPr b="1" sz="4800">
                <a:latin typeface="Gothic A1"/>
                <a:ea typeface="Gothic A1"/>
                <a:cs typeface="Gothic A1"/>
                <a:sym typeface="Gothic A1"/>
              </a:defRPr>
            </a:lvl2pPr>
            <a:lvl3pPr lvl="2" algn="l">
              <a:lnSpc>
                <a:spcPct val="100000"/>
              </a:lnSpc>
              <a:spcBef>
                <a:spcPts val="0"/>
              </a:spcBef>
              <a:spcAft>
                <a:spcPts val="0"/>
              </a:spcAft>
              <a:buSzPts val="4800"/>
              <a:buFont typeface="Gothic A1"/>
              <a:buNone/>
              <a:defRPr b="1" sz="4800">
                <a:latin typeface="Gothic A1"/>
                <a:ea typeface="Gothic A1"/>
                <a:cs typeface="Gothic A1"/>
                <a:sym typeface="Gothic A1"/>
              </a:defRPr>
            </a:lvl3pPr>
            <a:lvl4pPr lvl="3" algn="l">
              <a:lnSpc>
                <a:spcPct val="100000"/>
              </a:lnSpc>
              <a:spcBef>
                <a:spcPts val="0"/>
              </a:spcBef>
              <a:spcAft>
                <a:spcPts val="0"/>
              </a:spcAft>
              <a:buSzPts val="4800"/>
              <a:buFont typeface="Gothic A1"/>
              <a:buNone/>
              <a:defRPr b="1" sz="4800">
                <a:latin typeface="Gothic A1"/>
                <a:ea typeface="Gothic A1"/>
                <a:cs typeface="Gothic A1"/>
                <a:sym typeface="Gothic A1"/>
              </a:defRPr>
            </a:lvl4pPr>
            <a:lvl5pPr lvl="4" algn="l">
              <a:lnSpc>
                <a:spcPct val="100000"/>
              </a:lnSpc>
              <a:spcBef>
                <a:spcPts val="0"/>
              </a:spcBef>
              <a:spcAft>
                <a:spcPts val="0"/>
              </a:spcAft>
              <a:buSzPts val="4800"/>
              <a:buFont typeface="Gothic A1"/>
              <a:buNone/>
              <a:defRPr b="1" sz="4800">
                <a:latin typeface="Gothic A1"/>
                <a:ea typeface="Gothic A1"/>
                <a:cs typeface="Gothic A1"/>
                <a:sym typeface="Gothic A1"/>
              </a:defRPr>
            </a:lvl5pPr>
            <a:lvl6pPr lvl="5" algn="l">
              <a:lnSpc>
                <a:spcPct val="100000"/>
              </a:lnSpc>
              <a:spcBef>
                <a:spcPts val="0"/>
              </a:spcBef>
              <a:spcAft>
                <a:spcPts val="0"/>
              </a:spcAft>
              <a:buSzPts val="4800"/>
              <a:buFont typeface="Gothic A1"/>
              <a:buNone/>
              <a:defRPr b="1" sz="4800">
                <a:latin typeface="Gothic A1"/>
                <a:ea typeface="Gothic A1"/>
                <a:cs typeface="Gothic A1"/>
                <a:sym typeface="Gothic A1"/>
              </a:defRPr>
            </a:lvl6pPr>
            <a:lvl7pPr lvl="6" algn="l">
              <a:lnSpc>
                <a:spcPct val="100000"/>
              </a:lnSpc>
              <a:spcBef>
                <a:spcPts val="0"/>
              </a:spcBef>
              <a:spcAft>
                <a:spcPts val="0"/>
              </a:spcAft>
              <a:buSzPts val="4800"/>
              <a:buFont typeface="Gothic A1"/>
              <a:buNone/>
              <a:defRPr b="1" sz="4800">
                <a:latin typeface="Gothic A1"/>
                <a:ea typeface="Gothic A1"/>
                <a:cs typeface="Gothic A1"/>
                <a:sym typeface="Gothic A1"/>
              </a:defRPr>
            </a:lvl7pPr>
            <a:lvl8pPr lvl="7" algn="l">
              <a:lnSpc>
                <a:spcPct val="100000"/>
              </a:lnSpc>
              <a:spcBef>
                <a:spcPts val="0"/>
              </a:spcBef>
              <a:spcAft>
                <a:spcPts val="0"/>
              </a:spcAft>
              <a:buSzPts val="4800"/>
              <a:buFont typeface="Gothic A1"/>
              <a:buNone/>
              <a:defRPr b="1" sz="4800">
                <a:latin typeface="Gothic A1"/>
                <a:ea typeface="Gothic A1"/>
                <a:cs typeface="Gothic A1"/>
                <a:sym typeface="Gothic A1"/>
              </a:defRPr>
            </a:lvl8pPr>
            <a:lvl9pPr lvl="8" algn="l">
              <a:lnSpc>
                <a:spcPct val="100000"/>
              </a:lnSpc>
              <a:spcBef>
                <a:spcPts val="0"/>
              </a:spcBef>
              <a:spcAft>
                <a:spcPts val="0"/>
              </a:spcAft>
              <a:buSzPts val="4800"/>
              <a:buFont typeface="Gothic A1"/>
              <a:buNone/>
              <a:defRPr b="1" sz="4800">
                <a:latin typeface="Gothic A1"/>
                <a:ea typeface="Gothic A1"/>
                <a:cs typeface="Gothic A1"/>
                <a:sym typeface="Gothic A1"/>
              </a:defRPr>
            </a:lvl9pPr>
          </a:lstStyle>
          <a:p/>
        </p:txBody>
      </p:sp>
      <p:sp>
        <p:nvSpPr>
          <p:cNvPr id="13" name="Google Shape;13;p88"/>
          <p:cNvSpPr/>
          <p:nvPr/>
        </p:nvSpPr>
        <p:spPr>
          <a:xfrm>
            <a:off x="0" y="3629025"/>
            <a:ext cx="9144000" cy="1514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88"/>
          <p:cNvSpPr txBox="1"/>
          <p:nvPr>
            <p:ph idx="1" type="subTitle"/>
          </p:nvPr>
        </p:nvSpPr>
        <p:spPr>
          <a:xfrm>
            <a:off x="4800600" y="4348200"/>
            <a:ext cx="3886200" cy="33810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Clr>
                <a:schemeClr val="accent5"/>
              </a:buClr>
              <a:buSzPts val="1200"/>
              <a:buNone/>
              <a:defRPr sz="1200">
                <a:solidFill>
                  <a:schemeClr val="accent5"/>
                </a:solidFill>
              </a:defRPr>
            </a:lvl1pPr>
            <a:lvl2pPr lvl="1" algn="l">
              <a:lnSpc>
                <a:spcPct val="100000"/>
              </a:lnSpc>
              <a:spcBef>
                <a:spcPts val="0"/>
              </a:spcBef>
              <a:spcAft>
                <a:spcPts val="0"/>
              </a:spcAft>
              <a:buClr>
                <a:schemeClr val="dk2"/>
              </a:buClr>
              <a:buSzPts val="1200"/>
              <a:buNone/>
              <a:defRPr sz="1200">
                <a:solidFill>
                  <a:schemeClr val="dk2"/>
                </a:solidFill>
              </a:defRPr>
            </a:lvl2pPr>
            <a:lvl3pPr lvl="2" algn="l">
              <a:lnSpc>
                <a:spcPct val="100000"/>
              </a:lnSpc>
              <a:spcBef>
                <a:spcPts val="0"/>
              </a:spcBef>
              <a:spcAft>
                <a:spcPts val="0"/>
              </a:spcAft>
              <a:buClr>
                <a:schemeClr val="dk2"/>
              </a:buClr>
              <a:buSzPts val="1200"/>
              <a:buNone/>
              <a:defRPr sz="1200">
                <a:solidFill>
                  <a:schemeClr val="dk2"/>
                </a:solidFill>
              </a:defRPr>
            </a:lvl3pPr>
            <a:lvl4pPr lvl="3" algn="l">
              <a:lnSpc>
                <a:spcPct val="100000"/>
              </a:lnSpc>
              <a:spcBef>
                <a:spcPts val="0"/>
              </a:spcBef>
              <a:spcAft>
                <a:spcPts val="0"/>
              </a:spcAft>
              <a:buClr>
                <a:schemeClr val="dk2"/>
              </a:buClr>
              <a:buSzPts val="1200"/>
              <a:buNone/>
              <a:defRPr sz="1200">
                <a:solidFill>
                  <a:schemeClr val="dk2"/>
                </a:solidFill>
              </a:defRPr>
            </a:lvl4pPr>
            <a:lvl5pPr lvl="4" algn="l">
              <a:lnSpc>
                <a:spcPct val="100000"/>
              </a:lnSpc>
              <a:spcBef>
                <a:spcPts val="0"/>
              </a:spcBef>
              <a:spcAft>
                <a:spcPts val="0"/>
              </a:spcAft>
              <a:buClr>
                <a:schemeClr val="dk2"/>
              </a:buClr>
              <a:buSzPts val="1200"/>
              <a:buNone/>
              <a:defRPr sz="1200">
                <a:solidFill>
                  <a:schemeClr val="dk2"/>
                </a:solidFill>
              </a:defRPr>
            </a:lvl5pPr>
            <a:lvl6pPr lvl="5" algn="l">
              <a:lnSpc>
                <a:spcPct val="100000"/>
              </a:lnSpc>
              <a:spcBef>
                <a:spcPts val="0"/>
              </a:spcBef>
              <a:spcAft>
                <a:spcPts val="0"/>
              </a:spcAft>
              <a:buClr>
                <a:schemeClr val="dk2"/>
              </a:buClr>
              <a:buSzPts val="1200"/>
              <a:buNone/>
              <a:defRPr sz="1200">
                <a:solidFill>
                  <a:schemeClr val="dk2"/>
                </a:solidFill>
              </a:defRPr>
            </a:lvl6pPr>
            <a:lvl7pPr lvl="6" algn="l">
              <a:lnSpc>
                <a:spcPct val="100000"/>
              </a:lnSpc>
              <a:spcBef>
                <a:spcPts val="0"/>
              </a:spcBef>
              <a:spcAft>
                <a:spcPts val="0"/>
              </a:spcAft>
              <a:buClr>
                <a:schemeClr val="dk2"/>
              </a:buClr>
              <a:buSzPts val="1200"/>
              <a:buNone/>
              <a:defRPr sz="1200">
                <a:solidFill>
                  <a:schemeClr val="dk2"/>
                </a:solidFill>
              </a:defRPr>
            </a:lvl7pPr>
            <a:lvl8pPr lvl="7" algn="l">
              <a:lnSpc>
                <a:spcPct val="100000"/>
              </a:lnSpc>
              <a:spcBef>
                <a:spcPts val="0"/>
              </a:spcBef>
              <a:spcAft>
                <a:spcPts val="0"/>
              </a:spcAft>
              <a:buClr>
                <a:schemeClr val="dk2"/>
              </a:buClr>
              <a:buSzPts val="1200"/>
              <a:buNone/>
              <a:defRPr sz="1200">
                <a:solidFill>
                  <a:schemeClr val="dk2"/>
                </a:solidFill>
              </a:defRPr>
            </a:lvl8pPr>
            <a:lvl9pPr lvl="8" algn="l">
              <a:lnSpc>
                <a:spcPct val="100000"/>
              </a:lnSpc>
              <a:spcBef>
                <a:spcPts val="0"/>
              </a:spcBef>
              <a:spcAft>
                <a:spcPts val="0"/>
              </a:spcAft>
              <a:buClr>
                <a:schemeClr val="dk2"/>
              </a:buClr>
              <a:buSzPts val="1200"/>
              <a:buNone/>
              <a:defRPr sz="1200">
                <a:solidFill>
                  <a:schemeClr val="dk2"/>
                </a:solidFill>
              </a:defRPr>
            </a:lvl9pPr>
          </a:lstStyle>
          <a:p/>
        </p:txBody>
      </p:sp>
      <p:pic>
        <p:nvPicPr>
          <p:cNvPr id="15" name="Google Shape;15;p88"/>
          <p:cNvPicPr preferRelativeResize="0"/>
          <p:nvPr/>
        </p:nvPicPr>
        <p:blipFill rotWithShape="1">
          <a:blip r:embed="rId2">
            <a:alphaModFix/>
          </a:blip>
          <a:srcRect b="0" l="0" r="0" t="0"/>
          <a:stretch/>
        </p:blipFill>
        <p:spPr>
          <a:xfrm>
            <a:off x="457200" y="4192153"/>
            <a:ext cx="2171699" cy="4941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g2af09217190_1_102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51" name="Google Shape;51;g2af09217190_1_1026"/>
          <p:cNvSpPr txBox="1"/>
          <p:nvPr>
            <p:ph idx="12" type="sldNum"/>
          </p:nvPr>
        </p:nvSpPr>
        <p:spPr>
          <a:xfrm>
            <a:off x="311708" y="4739417"/>
            <a:ext cx="548700" cy="393600"/>
          </a:xfrm>
          <a:prstGeom prst="rect">
            <a:avLst/>
          </a:prstGeom>
          <a:noFill/>
          <a:ln>
            <a:noFill/>
          </a:ln>
        </p:spPr>
        <p:txBody>
          <a:bodyPr anchorCtr="0" anchor="ctr" bIns="68575" lIns="68575" spcFirstLastPara="1" rIns="68575" wrap="square" tIns="68575">
            <a:norm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57" name="Shape 57"/>
        <p:cNvGrpSpPr/>
        <p:nvPr/>
      </p:nvGrpSpPr>
      <p:grpSpPr>
        <a:xfrm>
          <a:off x="0" y="0"/>
          <a:ext cx="0" cy="0"/>
          <a:chOff x="0" y="0"/>
          <a:chExt cx="0" cy="0"/>
        </a:xfrm>
      </p:grpSpPr>
      <p:sp>
        <p:nvSpPr>
          <p:cNvPr id="58" name="Google Shape;58;g380bc04fa96_0_428"/>
          <p:cNvSpPr txBox="1"/>
          <p:nvPr>
            <p:ph type="ctrTitle"/>
          </p:nvPr>
        </p:nvSpPr>
        <p:spPr>
          <a:xfrm>
            <a:off x="545840" y="2067087"/>
            <a:ext cx="8280900" cy="11025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rgbClr val="0B5394"/>
              </a:buClr>
              <a:buSzPts val="3000"/>
              <a:buFont typeface="Arial"/>
              <a:buNone/>
              <a:defRPr b="1" sz="3000">
                <a:solidFill>
                  <a:srgbClr val="0B5394"/>
                </a:solidFill>
                <a:latin typeface="Arial"/>
                <a:ea typeface="Arial"/>
                <a:cs typeface="Arial"/>
                <a:sym typeface="Aria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59" name="Google Shape;59;g380bc04fa96_0_428"/>
          <p:cNvSpPr txBox="1"/>
          <p:nvPr>
            <p:ph idx="1" type="subTitle"/>
          </p:nvPr>
        </p:nvSpPr>
        <p:spPr>
          <a:xfrm>
            <a:off x="1485900" y="3270372"/>
            <a:ext cx="6400800" cy="955500"/>
          </a:xfrm>
          <a:prstGeom prst="rect">
            <a:avLst/>
          </a:prstGeom>
          <a:noFill/>
          <a:ln>
            <a:noFill/>
          </a:ln>
        </p:spPr>
        <p:txBody>
          <a:bodyPr anchorCtr="0" anchor="t" bIns="34275" lIns="68575" spcFirstLastPara="1" rIns="68575" wrap="square" tIns="34275">
            <a:normAutofit/>
          </a:bodyPr>
          <a:lstStyle>
            <a:lvl1pPr lvl="0" algn="ctr">
              <a:lnSpc>
                <a:spcPct val="125000"/>
              </a:lnSpc>
              <a:spcBef>
                <a:spcPts val="200"/>
              </a:spcBef>
              <a:spcAft>
                <a:spcPts val="0"/>
              </a:spcAft>
              <a:buSzPts val="800"/>
              <a:buNone/>
              <a:defRPr b="0" i="0" sz="800" u="none" strike="noStrike">
                <a:solidFill>
                  <a:srgbClr val="7F7F7F"/>
                </a:solidFill>
                <a:latin typeface="Helvetica Neue"/>
                <a:ea typeface="Helvetica Neue"/>
                <a:cs typeface="Helvetica Neue"/>
                <a:sym typeface="Helvetica Neue"/>
              </a:defRPr>
            </a:lvl1pPr>
            <a:lvl2pPr lvl="1" algn="ctr">
              <a:lnSpc>
                <a:spcPct val="125000"/>
              </a:lnSpc>
              <a:spcBef>
                <a:spcPts val="400"/>
              </a:spcBef>
              <a:spcAft>
                <a:spcPts val="0"/>
              </a:spcAft>
              <a:buSzPts val="2100"/>
              <a:buNone/>
              <a:defRPr>
                <a:solidFill>
                  <a:srgbClr val="888888"/>
                </a:solidFill>
              </a:defRPr>
            </a:lvl2pPr>
            <a:lvl3pPr lvl="2" algn="ctr">
              <a:lnSpc>
                <a:spcPct val="125000"/>
              </a:lnSpc>
              <a:spcBef>
                <a:spcPts val="400"/>
              </a:spcBef>
              <a:spcAft>
                <a:spcPts val="0"/>
              </a:spcAft>
              <a:buSzPts val="1800"/>
              <a:buNone/>
              <a:defRPr>
                <a:solidFill>
                  <a:srgbClr val="888888"/>
                </a:solidFill>
              </a:defRPr>
            </a:lvl3pPr>
            <a:lvl4pPr lvl="3" algn="ctr">
              <a:lnSpc>
                <a:spcPct val="125000"/>
              </a:lnSpc>
              <a:spcBef>
                <a:spcPts val="300"/>
              </a:spcBef>
              <a:spcAft>
                <a:spcPts val="0"/>
              </a:spcAft>
              <a:buClr>
                <a:srgbClr val="888888"/>
              </a:buClr>
              <a:buSzPts val="1500"/>
              <a:buNone/>
              <a:defRPr>
                <a:solidFill>
                  <a:srgbClr val="888888"/>
                </a:solidFill>
              </a:defRPr>
            </a:lvl4pPr>
            <a:lvl5pPr lvl="4" algn="ctr">
              <a:lnSpc>
                <a:spcPct val="125000"/>
              </a:lnSpc>
              <a:spcBef>
                <a:spcPts val="300"/>
              </a:spcBef>
              <a:spcAft>
                <a:spcPts val="0"/>
              </a:spcAft>
              <a:buClr>
                <a:srgbClr val="888888"/>
              </a:buClr>
              <a:buSzPts val="1500"/>
              <a:buNone/>
              <a:defRPr>
                <a:solidFill>
                  <a:srgbClr val="888888"/>
                </a:solidFill>
              </a:defRPr>
            </a:lvl5pPr>
            <a:lvl6pPr lvl="5" algn="ctr">
              <a:lnSpc>
                <a:spcPct val="125000"/>
              </a:lnSpc>
              <a:spcBef>
                <a:spcPts val="300"/>
              </a:spcBef>
              <a:spcAft>
                <a:spcPts val="0"/>
              </a:spcAft>
              <a:buClr>
                <a:srgbClr val="888888"/>
              </a:buClr>
              <a:buSzPts val="1500"/>
              <a:buNone/>
              <a:defRPr>
                <a:solidFill>
                  <a:srgbClr val="888888"/>
                </a:solidFill>
              </a:defRPr>
            </a:lvl6pPr>
            <a:lvl7pPr lvl="6" algn="ctr">
              <a:lnSpc>
                <a:spcPct val="125000"/>
              </a:lnSpc>
              <a:spcBef>
                <a:spcPts val="300"/>
              </a:spcBef>
              <a:spcAft>
                <a:spcPts val="0"/>
              </a:spcAft>
              <a:buClr>
                <a:srgbClr val="888888"/>
              </a:buClr>
              <a:buSzPts val="1500"/>
              <a:buNone/>
              <a:defRPr>
                <a:solidFill>
                  <a:srgbClr val="888888"/>
                </a:solidFill>
              </a:defRPr>
            </a:lvl7pPr>
            <a:lvl8pPr lvl="7" algn="ctr">
              <a:lnSpc>
                <a:spcPct val="125000"/>
              </a:lnSpc>
              <a:spcBef>
                <a:spcPts val="300"/>
              </a:spcBef>
              <a:spcAft>
                <a:spcPts val="0"/>
              </a:spcAft>
              <a:buClr>
                <a:srgbClr val="888888"/>
              </a:buClr>
              <a:buSzPts val="1500"/>
              <a:buNone/>
              <a:defRPr>
                <a:solidFill>
                  <a:srgbClr val="888888"/>
                </a:solidFill>
              </a:defRPr>
            </a:lvl8pPr>
            <a:lvl9pPr lvl="8" algn="ctr">
              <a:lnSpc>
                <a:spcPct val="125000"/>
              </a:lnSpc>
              <a:spcBef>
                <a:spcPts val="300"/>
              </a:spcBef>
              <a:spcAft>
                <a:spcPts val="1200"/>
              </a:spcAft>
              <a:buClr>
                <a:srgbClr val="888888"/>
              </a:buClr>
              <a:buSzPts val="1500"/>
              <a:buNone/>
              <a:defRPr>
                <a:solidFill>
                  <a:srgbClr val="888888"/>
                </a:solidFill>
              </a:defRPr>
            </a:lvl9pPr>
          </a:lstStyle>
          <a:p/>
        </p:txBody>
      </p:sp>
      <p:sp>
        <p:nvSpPr>
          <p:cNvPr id="60" name="Google Shape;60;g380bc04fa96_0_428"/>
          <p:cNvSpPr/>
          <p:nvPr/>
        </p:nvSpPr>
        <p:spPr>
          <a:xfrm>
            <a:off x="0" y="895117"/>
            <a:ext cx="9159000" cy="897600"/>
          </a:xfrm>
          <a:prstGeom prst="rect">
            <a:avLst/>
          </a:prstGeom>
          <a:solidFill>
            <a:srgbClr val="30813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 name="Google Shape;61;g380bc04fa96_0_428"/>
          <p:cNvSpPr txBox="1"/>
          <p:nvPr/>
        </p:nvSpPr>
        <p:spPr>
          <a:xfrm>
            <a:off x="228600" y="902644"/>
            <a:ext cx="8915400" cy="890100"/>
          </a:xfrm>
          <a:prstGeom prst="rect">
            <a:avLst/>
          </a:prstGeom>
          <a:noFill/>
          <a:ln>
            <a:noFill/>
          </a:ln>
        </p:spPr>
        <p:txBody>
          <a:bodyPr anchorCtr="0" anchor="ctr" bIns="34275" lIns="68575" spcFirstLastPara="1" rIns="68575" wrap="square" tIns="34275">
            <a:normAutofit lnSpcReduction="20000"/>
          </a:bodyPr>
          <a:lstStyle/>
          <a:p>
            <a:pPr indent="0" lvl="0" marL="0" marR="0" rtl="0" algn="ctr">
              <a:lnSpc>
                <a:spcPct val="100000"/>
              </a:lnSpc>
              <a:spcBef>
                <a:spcPts val="0"/>
              </a:spcBef>
              <a:spcAft>
                <a:spcPts val="0"/>
              </a:spcAft>
              <a:buClr>
                <a:schemeClr val="lt1"/>
              </a:buClr>
              <a:buSzPts val="3200"/>
              <a:buFont typeface="Helvetica Neue"/>
              <a:buNone/>
            </a:pPr>
            <a:r>
              <a:rPr b="1" i="0" lang="en" sz="3000" u="none" cap="none" strike="noStrike">
                <a:solidFill>
                  <a:schemeClr val="lt1"/>
                </a:solidFill>
                <a:latin typeface="Helvetica Neue"/>
                <a:ea typeface="Helvetica Neue"/>
                <a:cs typeface="Helvetica Neue"/>
                <a:sym typeface="Helvetica Neue"/>
              </a:rPr>
              <a:t>SADCQF</a:t>
            </a:r>
            <a:endParaRPr sz="1100"/>
          </a:p>
          <a:p>
            <a:pPr indent="0" lvl="0" marL="0" marR="0" rtl="0" algn="ctr">
              <a:lnSpc>
                <a:spcPct val="100000"/>
              </a:lnSpc>
              <a:spcBef>
                <a:spcPts val="0"/>
              </a:spcBef>
              <a:spcAft>
                <a:spcPts val="0"/>
              </a:spcAft>
              <a:buClr>
                <a:schemeClr val="lt1"/>
              </a:buClr>
              <a:buSzPts val="3200"/>
              <a:buFont typeface="Helvetica Neue"/>
              <a:buNone/>
            </a:pPr>
            <a:r>
              <a:rPr b="1" i="0" lang="en" sz="3000" u="none" cap="none" strike="noStrike">
                <a:solidFill>
                  <a:schemeClr val="lt1"/>
                </a:solidFill>
                <a:latin typeface="Helvetica Neue"/>
                <a:ea typeface="Helvetica Neue"/>
                <a:cs typeface="Helvetica Neue"/>
                <a:sym typeface="Helvetica Neue"/>
              </a:rPr>
              <a:t>Annual meeting TCCA 2024</a:t>
            </a:r>
            <a:endParaRPr sz="1100"/>
          </a:p>
        </p:txBody>
      </p:sp>
      <p:pic>
        <p:nvPicPr>
          <p:cNvPr id="62" name="Google Shape;62;g380bc04fa96_0_428"/>
          <p:cNvPicPr preferRelativeResize="0"/>
          <p:nvPr/>
        </p:nvPicPr>
        <p:blipFill rotWithShape="1">
          <a:blip r:embed="rId2">
            <a:alphaModFix/>
          </a:blip>
          <a:srcRect b="0" l="0" r="3623" t="0"/>
          <a:stretch/>
        </p:blipFill>
        <p:spPr>
          <a:xfrm>
            <a:off x="3944942" y="49701"/>
            <a:ext cx="1208644" cy="744631"/>
          </a:xfrm>
          <a:prstGeom prst="rect">
            <a:avLst/>
          </a:prstGeom>
          <a:noFill/>
          <a:ln>
            <a:noFill/>
          </a:ln>
        </p:spPr>
      </p:pic>
      <p:sp>
        <p:nvSpPr>
          <p:cNvPr id="63" name="Google Shape;63;g380bc04fa96_0_428"/>
          <p:cNvSpPr/>
          <p:nvPr/>
        </p:nvSpPr>
        <p:spPr>
          <a:xfrm>
            <a:off x="7664823" y="4326732"/>
            <a:ext cx="1405200" cy="816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64" name="Shape 64"/>
        <p:cNvGrpSpPr/>
        <p:nvPr/>
      </p:nvGrpSpPr>
      <p:grpSpPr>
        <a:xfrm>
          <a:off x="0" y="0"/>
          <a:ext cx="0" cy="0"/>
          <a:chOff x="0" y="0"/>
          <a:chExt cx="0" cy="0"/>
        </a:xfrm>
      </p:grpSpPr>
      <p:sp>
        <p:nvSpPr>
          <p:cNvPr id="65" name="Google Shape;65;g380bc04fa96_0_435"/>
          <p:cNvSpPr txBox="1"/>
          <p:nvPr>
            <p:ph idx="1" type="body"/>
          </p:nvPr>
        </p:nvSpPr>
        <p:spPr>
          <a:xfrm>
            <a:off x="179513" y="1113589"/>
            <a:ext cx="8784900" cy="3480900"/>
          </a:xfrm>
          <a:prstGeom prst="rect">
            <a:avLst/>
          </a:prstGeom>
          <a:noFill/>
          <a:ln>
            <a:noFill/>
          </a:ln>
        </p:spPr>
        <p:txBody>
          <a:bodyPr anchorCtr="0" anchor="t" bIns="0" lIns="0" spcFirstLastPara="1" rIns="0" wrap="square" tIns="0">
            <a:normAutofit/>
          </a:bodyPr>
          <a:lstStyle>
            <a:lvl1pPr indent="-292100" lvl="0" marL="457200" algn="l">
              <a:lnSpc>
                <a:spcPct val="125000"/>
              </a:lnSpc>
              <a:spcBef>
                <a:spcPts val="0"/>
              </a:spcBef>
              <a:spcAft>
                <a:spcPts val="0"/>
              </a:spcAft>
              <a:buSzPts val="1000"/>
              <a:buChar char="●"/>
              <a:defRPr sz="2100">
                <a:solidFill>
                  <a:schemeClr val="dk1"/>
                </a:solidFill>
                <a:latin typeface="Helvetica Neue"/>
                <a:ea typeface="Helvetica Neue"/>
                <a:cs typeface="Helvetica Neue"/>
                <a:sym typeface="Helvetica Neue"/>
              </a:defRPr>
            </a:lvl1pPr>
            <a:lvl2pPr indent="-279400" lvl="1" marL="914400" algn="l">
              <a:lnSpc>
                <a:spcPct val="125000"/>
              </a:lnSpc>
              <a:spcBef>
                <a:spcPts val="1200"/>
              </a:spcBef>
              <a:spcAft>
                <a:spcPts val="0"/>
              </a:spcAft>
              <a:buSzPts val="800"/>
              <a:buChar char="○"/>
              <a:defRPr>
                <a:latin typeface="Arial"/>
                <a:ea typeface="Arial"/>
                <a:cs typeface="Arial"/>
                <a:sym typeface="Arial"/>
              </a:defRPr>
            </a:lvl2pPr>
            <a:lvl3pPr indent="-279400" lvl="2" marL="1371600" algn="l">
              <a:lnSpc>
                <a:spcPct val="125000"/>
              </a:lnSpc>
              <a:spcBef>
                <a:spcPts val="1200"/>
              </a:spcBef>
              <a:spcAft>
                <a:spcPts val="0"/>
              </a:spcAft>
              <a:buSzPts val="800"/>
              <a:buChar char="■"/>
              <a:defRPr sz="2100">
                <a:latin typeface="Arial"/>
                <a:ea typeface="Arial"/>
                <a:cs typeface="Arial"/>
                <a:sym typeface="Arial"/>
              </a:defRPr>
            </a:lvl3pPr>
            <a:lvl4pPr indent="-279400" lvl="3" marL="1828800" algn="l">
              <a:lnSpc>
                <a:spcPct val="125000"/>
              </a:lnSpc>
              <a:spcBef>
                <a:spcPts val="1200"/>
              </a:spcBef>
              <a:spcAft>
                <a:spcPts val="0"/>
              </a:spcAft>
              <a:buSzPts val="800"/>
              <a:buChar char="●"/>
              <a:defRPr sz="2100">
                <a:latin typeface="Arial"/>
                <a:ea typeface="Arial"/>
                <a:cs typeface="Arial"/>
                <a:sym typeface="Arial"/>
              </a:defRPr>
            </a:lvl4pPr>
            <a:lvl5pPr indent="-279400" lvl="4" marL="2286000" algn="l">
              <a:lnSpc>
                <a:spcPct val="125000"/>
              </a:lnSpc>
              <a:spcBef>
                <a:spcPts val="1200"/>
              </a:spcBef>
              <a:spcAft>
                <a:spcPts val="0"/>
              </a:spcAft>
              <a:buSzPts val="800"/>
              <a:buChar char="○"/>
              <a:defRPr sz="2100">
                <a:latin typeface="Arial"/>
                <a:ea typeface="Arial"/>
                <a:cs typeface="Arial"/>
                <a:sym typeface="Arial"/>
              </a:defRPr>
            </a:lvl5pPr>
            <a:lvl6pPr indent="-279400" lvl="5" marL="2743200" algn="l">
              <a:lnSpc>
                <a:spcPct val="125000"/>
              </a:lnSpc>
              <a:spcBef>
                <a:spcPts val="1200"/>
              </a:spcBef>
              <a:spcAft>
                <a:spcPts val="0"/>
              </a:spcAft>
              <a:buSzPts val="800"/>
              <a:buChar char="■"/>
              <a:defRPr/>
            </a:lvl6pPr>
            <a:lvl7pPr indent="-279400" lvl="6" marL="3200400" algn="l">
              <a:lnSpc>
                <a:spcPct val="125000"/>
              </a:lnSpc>
              <a:spcBef>
                <a:spcPts val="1200"/>
              </a:spcBef>
              <a:spcAft>
                <a:spcPts val="0"/>
              </a:spcAft>
              <a:buSzPts val="800"/>
              <a:buChar char="●"/>
              <a:defRPr/>
            </a:lvl7pPr>
            <a:lvl8pPr indent="-279400" lvl="7" marL="3657600" algn="l">
              <a:lnSpc>
                <a:spcPct val="125000"/>
              </a:lnSpc>
              <a:spcBef>
                <a:spcPts val="1200"/>
              </a:spcBef>
              <a:spcAft>
                <a:spcPts val="0"/>
              </a:spcAft>
              <a:buSzPts val="800"/>
              <a:buChar char="○"/>
              <a:defRPr/>
            </a:lvl8pPr>
            <a:lvl9pPr indent="-279400" lvl="8" marL="4114800" algn="l">
              <a:lnSpc>
                <a:spcPct val="125000"/>
              </a:lnSpc>
              <a:spcBef>
                <a:spcPts val="1200"/>
              </a:spcBef>
              <a:spcAft>
                <a:spcPts val="1200"/>
              </a:spcAft>
              <a:buSzPts val="800"/>
              <a:buChar char="■"/>
              <a:defRPr/>
            </a:lvl9pPr>
          </a:lstStyle>
          <a:p/>
        </p:txBody>
      </p:sp>
      <p:sp>
        <p:nvSpPr>
          <p:cNvPr id="66" name="Google Shape;66;g380bc04fa96_0_435"/>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Content, 1 Column">
  <p:cSld name="B2: Content, 1 Column">
    <p:bg>
      <p:bgPr>
        <a:solidFill>
          <a:schemeClr val="dk1"/>
        </a:solidFill>
      </p:bgPr>
    </p:bg>
    <p:spTree>
      <p:nvGrpSpPr>
        <p:cNvPr id="67" name="Shape 67"/>
        <p:cNvGrpSpPr/>
        <p:nvPr/>
      </p:nvGrpSpPr>
      <p:grpSpPr>
        <a:xfrm>
          <a:off x="0" y="0"/>
          <a:ext cx="0" cy="0"/>
          <a:chOff x="0" y="0"/>
          <a:chExt cx="0" cy="0"/>
        </a:xfrm>
      </p:grpSpPr>
      <p:sp>
        <p:nvSpPr>
          <p:cNvPr id="68" name="Google Shape;68;g380bc04fa96_0_438"/>
          <p:cNvSpPr txBox="1"/>
          <p:nvPr>
            <p:ph idx="1" type="body"/>
          </p:nvPr>
        </p:nvSpPr>
        <p:spPr>
          <a:xfrm>
            <a:off x="457400" y="2571750"/>
            <a:ext cx="61722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Clr>
                <a:schemeClr val="lt1"/>
              </a:buClr>
              <a:buSzPts val="1100"/>
              <a:buChar char="●"/>
              <a:defRPr sz="1400">
                <a:solidFill>
                  <a:schemeClr val="lt1"/>
                </a:solidFill>
              </a:defRPr>
            </a:lvl1pPr>
            <a:lvl2pPr indent="-279400" lvl="1" marL="914400" algn="l">
              <a:lnSpc>
                <a:spcPct val="125000"/>
              </a:lnSpc>
              <a:spcBef>
                <a:spcPts val="1600"/>
              </a:spcBef>
              <a:spcAft>
                <a:spcPts val="0"/>
              </a:spcAft>
              <a:buClr>
                <a:schemeClr val="lt1"/>
              </a:buClr>
              <a:buSzPts val="800"/>
              <a:buChar char="○"/>
              <a:defRPr sz="1000">
                <a:solidFill>
                  <a:schemeClr val="lt1"/>
                </a:solidFill>
              </a:defRPr>
            </a:lvl2pPr>
            <a:lvl3pPr indent="-279400" lvl="2" marL="1371600" algn="l">
              <a:lnSpc>
                <a:spcPct val="125000"/>
              </a:lnSpc>
              <a:spcBef>
                <a:spcPts val="1600"/>
              </a:spcBef>
              <a:spcAft>
                <a:spcPts val="0"/>
              </a:spcAft>
              <a:buClr>
                <a:schemeClr val="lt1"/>
              </a:buClr>
              <a:buSzPts val="800"/>
              <a:buChar char="■"/>
              <a:defRPr sz="1000">
                <a:solidFill>
                  <a:schemeClr val="lt1"/>
                </a:solidFill>
              </a:defRPr>
            </a:lvl3pPr>
            <a:lvl4pPr indent="-279400" lvl="3" marL="1828800" algn="l">
              <a:lnSpc>
                <a:spcPct val="125000"/>
              </a:lnSpc>
              <a:spcBef>
                <a:spcPts val="1600"/>
              </a:spcBef>
              <a:spcAft>
                <a:spcPts val="0"/>
              </a:spcAft>
              <a:buClr>
                <a:schemeClr val="lt1"/>
              </a:buClr>
              <a:buSzPts val="800"/>
              <a:buChar char="●"/>
              <a:defRPr sz="1000">
                <a:solidFill>
                  <a:schemeClr val="lt1"/>
                </a:solidFill>
              </a:defRPr>
            </a:lvl4pPr>
            <a:lvl5pPr indent="-279400" lvl="4" marL="2286000" algn="l">
              <a:lnSpc>
                <a:spcPct val="125000"/>
              </a:lnSpc>
              <a:spcBef>
                <a:spcPts val="1600"/>
              </a:spcBef>
              <a:spcAft>
                <a:spcPts val="0"/>
              </a:spcAft>
              <a:buClr>
                <a:schemeClr val="lt1"/>
              </a:buClr>
              <a:buSzPts val="800"/>
              <a:buChar char="○"/>
              <a:defRPr sz="1000">
                <a:solidFill>
                  <a:schemeClr val="lt1"/>
                </a:solidFill>
              </a:defRPr>
            </a:lvl5pPr>
            <a:lvl6pPr indent="-279400" lvl="5" marL="2743200" algn="l">
              <a:lnSpc>
                <a:spcPct val="125000"/>
              </a:lnSpc>
              <a:spcBef>
                <a:spcPts val="1600"/>
              </a:spcBef>
              <a:spcAft>
                <a:spcPts val="0"/>
              </a:spcAft>
              <a:buClr>
                <a:schemeClr val="lt1"/>
              </a:buClr>
              <a:buSzPts val="800"/>
              <a:buChar char="■"/>
              <a:defRPr sz="1000">
                <a:solidFill>
                  <a:schemeClr val="lt1"/>
                </a:solidFill>
              </a:defRPr>
            </a:lvl6pPr>
            <a:lvl7pPr indent="-279400" lvl="6" marL="3200400" algn="l">
              <a:lnSpc>
                <a:spcPct val="125000"/>
              </a:lnSpc>
              <a:spcBef>
                <a:spcPts val="1600"/>
              </a:spcBef>
              <a:spcAft>
                <a:spcPts val="0"/>
              </a:spcAft>
              <a:buClr>
                <a:schemeClr val="lt1"/>
              </a:buClr>
              <a:buSzPts val="800"/>
              <a:buChar char="●"/>
              <a:defRPr sz="1000">
                <a:solidFill>
                  <a:schemeClr val="lt1"/>
                </a:solidFill>
              </a:defRPr>
            </a:lvl7pPr>
            <a:lvl8pPr indent="-279400" lvl="7" marL="3657600" algn="l">
              <a:lnSpc>
                <a:spcPct val="125000"/>
              </a:lnSpc>
              <a:spcBef>
                <a:spcPts val="1600"/>
              </a:spcBef>
              <a:spcAft>
                <a:spcPts val="0"/>
              </a:spcAft>
              <a:buClr>
                <a:schemeClr val="lt1"/>
              </a:buClr>
              <a:buSzPts val="800"/>
              <a:buChar char="○"/>
              <a:defRPr sz="1000">
                <a:solidFill>
                  <a:schemeClr val="lt1"/>
                </a:solidFill>
              </a:defRPr>
            </a:lvl8pPr>
            <a:lvl9pPr indent="-279400" lvl="8" marL="4114800" algn="l">
              <a:lnSpc>
                <a:spcPct val="125000"/>
              </a:lnSpc>
              <a:spcBef>
                <a:spcPts val="1600"/>
              </a:spcBef>
              <a:spcAft>
                <a:spcPts val="1600"/>
              </a:spcAft>
              <a:buClr>
                <a:schemeClr val="lt1"/>
              </a:buClr>
              <a:buSzPts val="800"/>
              <a:buChar char="■"/>
              <a:defRPr sz="1000">
                <a:solidFill>
                  <a:schemeClr val="lt1"/>
                </a:solidFill>
              </a:defRPr>
            </a:lvl9pPr>
          </a:lstStyle>
          <a:p/>
        </p:txBody>
      </p:sp>
      <p:sp>
        <p:nvSpPr>
          <p:cNvPr id="69" name="Google Shape;69;g380bc04fa96_0_438"/>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70" name="Google Shape;70;g380bc04fa96_0_438"/>
          <p:cNvSpPr txBox="1"/>
          <p:nvPr>
            <p:ph idx="2" type="subTitle"/>
          </p:nvPr>
        </p:nvSpPr>
        <p:spPr>
          <a:xfrm>
            <a:off x="457200" y="2170650"/>
            <a:ext cx="61722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1200"/>
              <a:buNone/>
              <a:defRPr b="1" sz="1600">
                <a:solidFill>
                  <a:schemeClr val="lt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71" name="Google Shape;71;g380bc04fa96_0_438"/>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1pPr>
            <a:lvl2pPr indent="0" lvl="1"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2pPr>
            <a:lvl3pPr indent="0" lvl="2"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3pPr>
            <a:lvl4pPr indent="0" lvl="3"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4pPr>
            <a:lvl5pPr indent="0" lvl="4"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5pPr>
            <a:lvl6pPr indent="0" lvl="5"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6pPr>
            <a:lvl7pPr indent="0" lvl="6"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7pPr>
            <a:lvl8pPr indent="0" lvl="7"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8pPr>
            <a:lvl9pPr indent="0" lvl="8" marL="0" algn="l">
              <a:lnSpc>
                <a:spcPct val="100000"/>
              </a:lnSpc>
              <a:spcBef>
                <a:spcPts val="0"/>
              </a:spcBef>
              <a:spcAft>
                <a:spcPts val="0"/>
              </a:spcAft>
              <a:buSzPts val="800"/>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g380bc04fa96_0_438"/>
          <p:cNvSpPr/>
          <p:nvPr/>
        </p:nvSpPr>
        <p:spPr>
          <a:xfrm>
            <a:off x="8540150" y="4562425"/>
            <a:ext cx="450600" cy="469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 name="Google Shape;73;g380bc04fa96_0_438"/>
          <p:cNvPicPr preferRelativeResize="0"/>
          <p:nvPr/>
        </p:nvPicPr>
        <p:blipFill rotWithShape="1">
          <a:blip r:embed="rId2">
            <a:alphaModFix/>
          </a:blip>
          <a:srcRect b="0" l="0" r="10" t="0"/>
          <a:stretch/>
        </p:blipFill>
        <p:spPr>
          <a:xfrm>
            <a:off x="8600537" y="4620702"/>
            <a:ext cx="345250" cy="3452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Testimonial">
  <p:cSld name="D1: Testimonial">
    <p:spTree>
      <p:nvGrpSpPr>
        <p:cNvPr id="74" name="Shape 74"/>
        <p:cNvGrpSpPr/>
        <p:nvPr/>
      </p:nvGrpSpPr>
      <p:grpSpPr>
        <a:xfrm>
          <a:off x="0" y="0"/>
          <a:ext cx="0" cy="0"/>
          <a:chOff x="0" y="0"/>
          <a:chExt cx="0" cy="0"/>
        </a:xfrm>
      </p:grpSpPr>
      <p:sp>
        <p:nvSpPr>
          <p:cNvPr id="75" name="Google Shape;75;g380bc04fa96_0_445"/>
          <p:cNvSpPr txBox="1"/>
          <p:nvPr>
            <p:ph type="title"/>
          </p:nvPr>
        </p:nvSpPr>
        <p:spPr>
          <a:xfrm>
            <a:off x="6642300" y="2715525"/>
            <a:ext cx="2044500" cy="195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800"/>
              <a:buNone/>
              <a:defRPr sz="1000"/>
            </a:lvl1pPr>
            <a:lvl2pPr lvl="1" algn="ctr">
              <a:lnSpc>
                <a:spcPct val="100000"/>
              </a:lnSpc>
              <a:spcBef>
                <a:spcPts val="0"/>
              </a:spcBef>
              <a:spcAft>
                <a:spcPts val="0"/>
              </a:spcAft>
              <a:buSzPts val="800"/>
              <a:buNone/>
              <a:defRPr sz="1000"/>
            </a:lvl2pPr>
            <a:lvl3pPr lvl="2" algn="ctr">
              <a:lnSpc>
                <a:spcPct val="100000"/>
              </a:lnSpc>
              <a:spcBef>
                <a:spcPts val="0"/>
              </a:spcBef>
              <a:spcAft>
                <a:spcPts val="0"/>
              </a:spcAft>
              <a:buSzPts val="800"/>
              <a:buNone/>
              <a:defRPr sz="1000"/>
            </a:lvl3pPr>
            <a:lvl4pPr lvl="3" algn="ctr">
              <a:lnSpc>
                <a:spcPct val="100000"/>
              </a:lnSpc>
              <a:spcBef>
                <a:spcPts val="0"/>
              </a:spcBef>
              <a:spcAft>
                <a:spcPts val="0"/>
              </a:spcAft>
              <a:buSzPts val="800"/>
              <a:buNone/>
              <a:defRPr sz="1000"/>
            </a:lvl4pPr>
            <a:lvl5pPr lvl="4" algn="ctr">
              <a:lnSpc>
                <a:spcPct val="100000"/>
              </a:lnSpc>
              <a:spcBef>
                <a:spcPts val="0"/>
              </a:spcBef>
              <a:spcAft>
                <a:spcPts val="0"/>
              </a:spcAft>
              <a:buSzPts val="800"/>
              <a:buNone/>
              <a:defRPr sz="1000"/>
            </a:lvl5pPr>
            <a:lvl6pPr lvl="5" algn="ctr">
              <a:lnSpc>
                <a:spcPct val="100000"/>
              </a:lnSpc>
              <a:spcBef>
                <a:spcPts val="0"/>
              </a:spcBef>
              <a:spcAft>
                <a:spcPts val="0"/>
              </a:spcAft>
              <a:buSzPts val="800"/>
              <a:buNone/>
              <a:defRPr sz="1000"/>
            </a:lvl6pPr>
            <a:lvl7pPr lvl="6" algn="ctr">
              <a:lnSpc>
                <a:spcPct val="100000"/>
              </a:lnSpc>
              <a:spcBef>
                <a:spcPts val="0"/>
              </a:spcBef>
              <a:spcAft>
                <a:spcPts val="0"/>
              </a:spcAft>
              <a:buSzPts val="800"/>
              <a:buNone/>
              <a:defRPr sz="1000"/>
            </a:lvl7pPr>
            <a:lvl8pPr lvl="7" algn="ctr">
              <a:lnSpc>
                <a:spcPct val="100000"/>
              </a:lnSpc>
              <a:spcBef>
                <a:spcPts val="0"/>
              </a:spcBef>
              <a:spcAft>
                <a:spcPts val="0"/>
              </a:spcAft>
              <a:buSzPts val="800"/>
              <a:buNone/>
              <a:defRPr sz="1000"/>
            </a:lvl8pPr>
            <a:lvl9pPr lvl="8" algn="ctr">
              <a:lnSpc>
                <a:spcPct val="100000"/>
              </a:lnSpc>
              <a:spcBef>
                <a:spcPts val="0"/>
              </a:spcBef>
              <a:spcAft>
                <a:spcPts val="0"/>
              </a:spcAft>
              <a:buSzPts val="800"/>
              <a:buNone/>
              <a:defRPr sz="1000"/>
            </a:lvl9pPr>
          </a:lstStyle>
          <a:p/>
        </p:txBody>
      </p:sp>
      <p:sp>
        <p:nvSpPr>
          <p:cNvPr id="76" name="Google Shape;76;g380bc04fa96_0_445"/>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77" name="Google Shape;77;g380bc04fa96_0_445"/>
          <p:cNvSpPr/>
          <p:nvPr>
            <p:ph idx="2" type="pic"/>
          </p:nvPr>
        </p:nvSpPr>
        <p:spPr>
          <a:xfrm>
            <a:off x="6601000" y="460075"/>
            <a:ext cx="2111700" cy="2111700"/>
          </a:xfrm>
          <a:prstGeom prst="ellipse">
            <a:avLst/>
          </a:prstGeom>
          <a:noFill/>
          <a:ln>
            <a:noFill/>
          </a:ln>
        </p:spPr>
      </p:sp>
      <p:sp>
        <p:nvSpPr>
          <p:cNvPr id="78" name="Google Shape;78;g380bc04fa96_0_445"/>
          <p:cNvSpPr txBox="1"/>
          <p:nvPr>
            <p:ph idx="1" type="body"/>
          </p:nvPr>
        </p:nvSpPr>
        <p:spPr>
          <a:xfrm>
            <a:off x="457200" y="460075"/>
            <a:ext cx="5696400" cy="3795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sz="2400"/>
            </a:lvl1pPr>
            <a:lvl2pPr indent="-342900" lvl="1" marL="914400" algn="l">
              <a:lnSpc>
                <a:spcPct val="125000"/>
              </a:lnSpc>
              <a:spcBef>
                <a:spcPts val="1600"/>
              </a:spcBef>
              <a:spcAft>
                <a:spcPts val="0"/>
              </a:spcAft>
              <a:buSzPts val="1800"/>
              <a:buChar char="○"/>
              <a:defRPr sz="2400"/>
            </a:lvl2pPr>
            <a:lvl3pPr indent="-342900" lvl="2" marL="1371600" algn="l">
              <a:lnSpc>
                <a:spcPct val="125000"/>
              </a:lnSpc>
              <a:spcBef>
                <a:spcPts val="1600"/>
              </a:spcBef>
              <a:spcAft>
                <a:spcPts val="0"/>
              </a:spcAft>
              <a:buSzPts val="1800"/>
              <a:buChar char="■"/>
              <a:defRPr sz="2400"/>
            </a:lvl3pPr>
            <a:lvl4pPr indent="-342900" lvl="3" marL="1828800" algn="l">
              <a:lnSpc>
                <a:spcPct val="125000"/>
              </a:lnSpc>
              <a:spcBef>
                <a:spcPts val="1600"/>
              </a:spcBef>
              <a:spcAft>
                <a:spcPts val="0"/>
              </a:spcAft>
              <a:buSzPts val="1800"/>
              <a:buChar char="●"/>
              <a:defRPr sz="2400"/>
            </a:lvl4pPr>
            <a:lvl5pPr indent="-342900" lvl="4" marL="2286000" algn="l">
              <a:lnSpc>
                <a:spcPct val="125000"/>
              </a:lnSpc>
              <a:spcBef>
                <a:spcPts val="1600"/>
              </a:spcBef>
              <a:spcAft>
                <a:spcPts val="0"/>
              </a:spcAft>
              <a:buSzPts val="1800"/>
              <a:buChar char="○"/>
              <a:defRPr sz="2400"/>
            </a:lvl5pPr>
            <a:lvl6pPr indent="-342900" lvl="5" marL="2743200" algn="l">
              <a:lnSpc>
                <a:spcPct val="125000"/>
              </a:lnSpc>
              <a:spcBef>
                <a:spcPts val="1600"/>
              </a:spcBef>
              <a:spcAft>
                <a:spcPts val="0"/>
              </a:spcAft>
              <a:buSzPts val="1800"/>
              <a:buChar char="■"/>
              <a:defRPr sz="2400"/>
            </a:lvl6pPr>
            <a:lvl7pPr indent="-342900" lvl="6" marL="3200400" algn="l">
              <a:lnSpc>
                <a:spcPct val="125000"/>
              </a:lnSpc>
              <a:spcBef>
                <a:spcPts val="1600"/>
              </a:spcBef>
              <a:spcAft>
                <a:spcPts val="0"/>
              </a:spcAft>
              <a:buSzPts val="1800"/>
              <a:buChar char="●"/>
              <a:defRPr sz="2400"/>
            </a:lvl7pPr>
            <a:lvl8pPr indent="-342900" lvl="7" marL="3657600" algn="l">
              <a:lnSpc>
                <a:spcPct val="125000"/>
              </a:lnSpc>
              <a:spcBef>
                <a:spcPts val="1600"/>
              </a:spcBef>
              <a:spcAft>
                <a:spcPts val="0"/>
              </a:spcAft>
              <a:buSzPts val="1800"/>
              <a:buChar char="○"/>
              <a:defRPr sz="2400"/>
            </a:lvl8pPr>
            <a:lvl9pPr indent="-342900" lvl="8" marL="4114800" algn="l">
              <a:lnSpc>
                <a:spcPct val="125000"/>
              </a:lnSpc>
              <a:spcBef>
                <a:spcPts val="1600"/>
              </a:spcBef>
              <a:spcAft>
                <a:spcPts val="1600"/>
              </a:spcAft>
              <a:buSzPts val="1800"/>
              <a:buChar char="■"/>
              <a:defRPr sz="2400"/>
            </a:lvl9pPr>
          </a:lstStyle>
          <a:p/>
        </p:txBody>
      </p:sp>
      <p:sp>
        <p:nvSpPr>
          <p:cNvPr id="79" name="Google Shape;79;g380bc04fa96_0_445"/>
          <p:cNvSpPr txBox="1"/>
          <p:nvPr>
            <p:ph idx="3" type="subTitle"/>
          </p:nvPr>
        </p:nvSpPr>
        <p:spPr>
          <a:xfrm>
            <a:off x="6642300" y="2910525"/>
            <a:ext cx="2044500" cy="383400"/>
          </a:xfrm>
          <a:prstGeom prst="rect">
            <a:avLst/>
          </a:prstGeom>
          <a:noFill/>
          <a:ln>
            <a:noFill/>
          </a:ln>
        </p:spPr>
        <p:txBody>
          <a:bodyPr anchorCtr="0" anchor="t" bIns="0" lIns="0" spcFirstLastPara="1" rIns="0" wrap="square" tIns="0">
            <a:noAutofit/>
          </a:bodyPr>
          <a:lstStyle>
            <a:lvl1pPr lvl="0" algn="ctr">
              <a:lnSpc>
                <a:spcPct val="125000"/>
              </a:lnSpc>
              <a:spcBef>
                <a:spcPts val="0"/>
              </a:spcBef>
              <a:spcAft>
                <a:spcPts val="0"/>
              </a:spcAft>
              <a:buSzPts val="800"/>
              <a:buNone/>
              <a:defRPr sz="1000"/>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1 Column">
  <p:cSld name="B1: Content, 1 Column">
    <p:spTree>
      <p:nvGrpSpPr>
        <p:cNvPr id="80" name="Shape 80"/>
        <p:cNvGrpSpPr/>
        <p:nvPr/>
      </p:nvGrpSpPr>
      <p:grpSpPr>
        <a:xfrm>
          <a:off x="0" y="0"/>
          <a:ext cx="0" cy="0"/>
          <a:chOff x="0" y="0"/>
          <a:chExt cx="0" cy="0"/>
        </a:xfrm>
      </p:grpSpPr>
      <p:sp>
        <p:nvSpPr>
          <p:cNvPr id="81" name="Google Shape;81;g380bc04fa96_0_451"/>
          <p:cNvSpPr txBox="1"/>
          <p:nvPr>
            <p:ph idx="1" type="body"/>
          </p:nvPr>
        </p:nvSpPr>
        <p:spPr>
          <a:xfrm>
            <a:off x="457400" y="2571750"/>
            <a:ext cx="61719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82" name="Google Shape;82;g380bc04fa96_0_451"/>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83" name="Google Shape;83;g380bc04fa96_0_451"/>
          <p:cNvSpPr txBox="1"/>
          <p:nvPr>
            <p:ph idx="2" type="subTitle"/>
          </p:nvPr>
        </p:nvSpPr>
        <p:spPr>
          <a:xfrm>
            <a:off x="457200" y="2170650"/>
            <a:ext cx="61719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84" name="Google Shape;84;g380bc04fa96_0_451"/>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6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2 Column">
  <p:cSld name="B1: Content, 2 Column">
    <p:spTree>
      <p:nvGrpSpPr>
        <p:cNvPr id="85" name="Shape 85"/>
        <p:cNvGrpSpPr/>
        <p:nvPr/>
      </p:nvGrpSpPr>
      <p:grpSpPr>
        <a:xfrm>
          <a:off x="0" y="0"/>
          <a:ext cx="0" cy="0"/>
          <a:chOff x="0" y="0"/>
          <a:chExt cx="0" cy="0"/>
        </a:xfrm>
      </p:grpSpPr>
      <p:sp>
        <p:nvSpPr>
          <p:cNvPr id="86" name="Google Shape;86;g380bc04fa96_0_456"/>
          <p:cNvSpPr txBox="1"/>
          <p:nvPr>
            <p:ph idx="1" type="body"/>
          </p:nvPr>
        </p:nvSpPr>
        <p:spPr>
          <a:xfrm>
            <a:off x="457413" y="2571750"/>
            <a:ext cx="38844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87" name="Google Shape;87;g380bc04fa96_0_456"/>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88" name="Google Shape;88;g380bc04fa96_0_456"/>
          <p:cNvSpPr txBox="1"/>
          <p:nvPr>
            <p:ph idx="2" type="subTitle"/>
          </p:nvPr>
        </p:nvSpPr>
        <p:spPr>
          <a:xfrm>
            <a:off x="457200" y="2170650"/>
            <a:ext cx="38844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89" name="Google Shape;89;g380bc04fa96_0_456"/>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90" name="Google Shape;90;g380bc04fa96_0_456"/>
          <p:cNvSpPr txBox="1"/>
          <p:nvPr>
            <p:ph idx="3" type="body"/>
          </p:nvPr>
        </p:nvSpPr>
        <p:spPr>
          <a:xfrm>
            <a:off x="4802388" y="2571750"/>
            <a:ext cx="38844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91" name="Google Shape;91;g380bc04fa96_0_456"/>
          <p:cNvSpPr txBox="1"/>
          <p:nvPr>
            <p:ph idx="4" type="subTitle"/>
          </p:nvPr>
        </p:nvSpPr>
        <p:spPr>
          <a:xfrm>
            <a:off x="4802175" y="2170650"/>
            <a:ext cx="38844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92" name="Google Shape;92;g380bc04fa96_0_456"/>
          <p:cNvSpPr/>
          <p:nvPr>
            <p:ph idx="5" type="pic"/>
          </p:nvPr>
        </p:nvSpPr>
        <p:spPr>
          <a:xfrm>
            <a:off x="457200" y="1514475"/>
            <a:ext cx="401100" cy="401100"/>
          </a:xfrm>
          <a:prstGeom prst="rect">
            <a:avLst/>
          </a:prstGeom>
          <a:noFill/>
          <a:ln>
            <a:noFill/>
          </a:ln>
        </p:spPr>
      </p:sp>
      <p:sp>
        <p:nvSpPr>
          <p:cNvPr id="93" name="Google Shape;93;g380bc04fa96_0_456"/>
          <p:cNvSpPr/>
          <p:nvPr>
            <p:ph idx="6" type="pic"/>
          </p:nvPr>
        </p:nvSpPr>
        <p:spPr>
          <a:xfrm>
            <a:off x="4802400" y="1514475"/>
            <a:ext cx="401100" cy="4011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4" name="Shape 94"/>
        <p:cNvGrpSpPr/>
        <p:nvPr/>
      </p:nvGrpSpPr>
      <p:grpSpPr>
        <a:xfrm>
          <a:off x="0" y="0"/>
          <a:ext cx="0" cy="0"/>
          <a:chOff x="0" y="0"/>
          <a:chExt cx="0" cy="0"/>
        </a:xfrm>
      </p:grpSpPr>
      <p:sp>
        <p:nvSpPr>
          <p:cNvPr id="95" name="Google Shape;95;g380bc04fa96_0_465"/>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96" name="Google Shape;96;g380bc04fa96_0_465"/>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97" name="Google Shape;97;g380bc04fa96_0_465"/>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1pPr>
            <a:lvl2pPr indent="0" lvl="1"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2pPr>
            <a:lvl3pPr indent="0" lvl="2"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3pPr>
            <a:lvl4pPr indent="0" lvl="3"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4pPr>
            <a:lvl5pPr indent="0" lvl="4"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5pPr>
            <a:lvl6pPr indent="0" lvl="5"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6pPr>
            <a:lvl7pPr indent="0" lvl="6"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7pPr>
            <a:lvl8pPr indent="0" lvl="7"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8pPr>
            <a:lvl9pPr indent="0" lvl="8" marL="0" marR="0" algn="r">
              <a:lnSpc>
                <a:spcPct val="100000"/>
              </a:lnSpc>
              <a:spcBef>
                <a:spcPts val="0"/>
              </a:spcBef>
              <a:spcAft>
                <a:spcPts val="0"/>
              </a:spcAft>
              <a:buClr>
                <a:srgbClr val="000000"/>
              </a:buClr>
              <a:buSzPts val="600"/>
              <a:buFont typeface="Arial"/>
              <a:buNone/>
              <a:defRPr b="0" i="0" sz="800" u="none" cap="none" strike="noStrike">
                <a:solidFill>
                  <a:srgbClr val="888888"/>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98" name="Shape 98"/>
        <p:cNvGrpSpPr/>
        <p:nvPr/>
      </p:nvGrpSpPr>
      <p:grpSpPr>
        <a:xfrm>
          <a:off x="0" y="0"/>
          <a:ext cx="0" cy="0"/>
          <a:chOff x="0" y="0"/>
          <a:chExt cx="0" cy="0"/>
        </a:xfrm>
      </p:grpSpPr>
      <p:sp>
        <p:nvSpPr>
          <p:cNvPr id="99" name="Google Shape;99;g380bc04fa96_0_4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00" name="Google Shape;100;g380bc04fa96_0_4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101" name="Shape 101"/>
        <p:cNvGrpSpPr/>
        <p:nvPr/>
      </p:nvGrpSpPr>
      <p:grpSpPr>
        <a:xfrm>
          <a:off x="0" y="0"/>
          <a:ext cx="0" cy="0"/>
          <a:chOff x="0" y="0"/>
          <a:chExt cx="0" cy="0"/>
        </a:xfrm>
      </p:grpSpPr>
      <p:sp>
        <p:nvSpPr>
          <p:cNvPr id="102" name="Google Shape;102;g380bc04fa96_0_4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03" name="Google Shape;103;g380bc04fa96_0_47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6" name="Shape 16"/>
        <p:cNvGrpSpPr/>
        <p:nvPr/>
      </p:nvGrpSpPr>
      <p:grpSpPr>
        <a:xfrm>
          <a:off x="0" y="0"/>
          <a:ext cx="0" cy="0"/>
          <a:chOff x="0" y="0"/>
          <a:chExt cx="0" cy="0"/>
        </a:xfrm>
      </p:grpSpPr>
      <p:sp>
        <p:nvSpPr>
          <p:cNvPr id="17" name="Google Shape;17;p78"/>
          <p:cNvSpPr txBox="1"/>
          <p:nvPr>
            <p:ph type="title"/>
          </p:nvPr>
        </p:nvSpPr>
        <p:spPr>
          <a:xfrm>
            <a:off x="457200" y="434577"/>
            <a:ext cx="8229600" cy="343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78"/>
          <p:cNvSpPr txBox="1"/>
          <p:nvPr>
            <p:ph idx="1" type="body"/>
          </p:nvPr>
        </p:nvSpPr>
        <p:spPr>
          <a:xfrm>
            <a:off x="457200" y="971550"/>
            <a:ext cx="8229600" cy="3725700"/>
          </a:xfrm>
          <a:prstGeom prst="rect">
            <a:avLst/>
          </a:prstGeom>
          <a:noFill/>
          <a:ln>
            <a:noFill/>
          </a:ln>
        </p:spPr>
        <p:txBody>
          <a:bodyPr anchorCtr="0" anchor="t" bIns="0" lIns="0" spcFirstLastPara="1" rIns="0" wrap="square" tIns="0">
            <a:noAutofit/>
          </a:bodyPr>
          <a:lstStyle>
            <a:lvl1pPr indent="-311150" lvl="0" marL="457200" algn="l">
              <a:lnSpc>
                <a:spcPct val="125000"/>
              </a:lnSpc>
              <a:spcBef>
                <a:spcPts val="0"/>
              </a:spcBef>
              <a:spcAft>
                <a:spcPts val="0"/>
              </a:spcAft>
              <a:buSzPts val="1300"/>
              <a:buChar char="●"/>
              <a:defRPr/>
            </a:lvl1pPr>
            <a:lvl2pPr indent="-298450" lvl="1" marL="914400" algn="l">
              <a:lnSpc>
                <a:spcPct val="125000"/>
              </a:lnSpc>
              <a:spcBef>
                <a:spcPts val="1600"/>
              </a:spcBef>
              <a:spcAft>
                <a:spcPts val="0"/>
              </a:spcAft>
              <a:buSzPts val="1100"/>
              <a:buChar char="○"/>
              <a:defRPr/>
            </a:lvl2pPr>
            <a:lvl3pPr indent="-298450" lvl="2" marL="1371600" algn="l">
              <a:lnSpc>
                <a:spcPct val="125000"/>
              </a:lnSpc>
              <a:spcBef>
                <a:spcPts val="1600"/>
              </a:spcBef>
              <a:spcAft>
                <a:spcPts val="0"/>
              </a:spcAft>
              <a:buSzPts val="1100"/>
              <a:buChar char="■"/>
              <a:defRPr/>
            </a:lvl3pPr>
            <a:lvl4pPr indent="-298450" lvl="3" marL="1828800" algn="l">
              <a:lnSpc>
                <a:spcPct val="125000"/>
              </a:lnSpc>
              <a:spcBef>
                <a:spcPts val="1600"/>
              </a:spcBef>
              <a:spcAft>
                <a:spcPts val="0"/>
              </a:spcAft>
              <a:buSzPts val="1100"/>
              <a:buChar char="●"/>
              <a:defRPr/>
            </a:lvl4pPr>
            <a:lvl5pPr indent="-298450" lvl="4" marL="2286000" algn="l">
              <a:lnSpc>
                <a:spcPct val="125000"/>
              </a:lnSpc>
              <a:spcBef>
                <a:spcPts val="1600"/>
              </a:spcBef>
              <a:spcAft>
                <a:spcPts val="0"/>
              </a:spcAft>
              <a:buSzPts val="1100"/>
              <a:buChar char="○"/>
              <a:defRPr/>
            </a:lvl5pPr>
            <a:lvl6pPr indent="-298450" lvl="5" marL="2743200" algn="l">
              <a:lnSpc>
                <a:spcPct val="125000"/>
              </a:lnSpc>
              <a:spcBef>
                <a:spcPts val="1600"/>
              </a:spcBef>
              <a:spcAft>
                <a:spcPts val="0"/>
              </a:spcAft>
              <a:buSzPts val="1100"/>
              <a:buChar char="■"/>
              <a:defRPr/>
            </a:lvl6pPr>
            <a:lvl7pPr indent="-298450" lvl="6" marL="3200400" algn="l">
              <a:lnSpc>
                <a:spcPct val="125000"/>
              </a:lnSpc>
              <a:spcBef>
                <a:spcPts val="1600"/>
              </a:spcBef>
              <a:spcAft>
                <a:spcPts val="0"/>
              </a:spcAft>
              <a:buSzPts val="1100"/>
              <a:buChar char="●"/>
              <a:defRPr/>
            </a:lvl7pPr>
            <a:lvl8pPr indent="-298450" lvl="7" marL="3657600" algn="l">
              <a:lnSpc>
                <a:spcPct val="125000"/>
              </a:lnSpc>
              <a:spcBef>
                <a:spcPts val="1600"/>
              </a:spcBef>
              <a:spcAft>
                <a:spcPts val="0"/>
              </a:spcAft>
              <a:buSzPts val="1100"/>
              <a:buChar char="○"/>
              <a:defRPr/>
            </a:lvl8pPr>
            <a:lvl9pPr indent="-298450" lvl="8" marL="4114800" algn="l">
              <a:lnSpc>
                <a:spcPct val="125000"/>
              </a:lnSpc>
              <a:spcBef>
                <a:spcPts val="1600"/>
              </a:spcBef>
              <a:spcAft>
                <a:spcPts val="1600"/>
              </a:spcAft>
              <a:buSzPts val="1100"/>
              <a:buChar char="■"/>
              <a:defRPr/>
            </a:lvl9pPr>
          </a:lstStyle>
          <a:p/>
        </p:txBody>
      </p:sp>
      <p:sp>
        <p:nvSpPr>
          <p:cNvPr id="19" name="Google Shape;19;p7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4">
    <p:spTree>
      <p:nvGrpSpPr>
        <p:cNvPr id="104" name="Shape 104"/>
        <p:cNvGrpSpPr/>
        <p:nvPr/>
      </p:nvGrpSpPr>
      <p:grpSpPr>
        <a:xfrm>
          <a:off x="0" y="0"/>
          <a:ext cx="0" cy="0"/>
          <a:chOff x="0" y="0"/>
          <a:chExt cx="0" cy="0"/>
        </a:xfrm>
      </p:grpSpPr>
      <p:sp>
        <p:nvSpPr>
          <p:cNvPr id="105" name="Google Shape;105;g380bc04fa96_0_4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06" name="Google Shape;106;g380bc04fa96_0_47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5">
  <p:cSld name="OBJECT_5">
    <p:spTree>
      <p:nvGrpSpPr>
        <p:cNvPr id="107" name="Shape 107"/>
        <p:cNvGrpSpPr/>
        <p:nvPr/>
      </p:nvGrpSpPr>
      <p:grpSpPr>
        <a:xfrm>
          <a:off x="0" y="0"/>
          <a:ext cx="0" cy="0"/>
          <a:chOff x="0" y="0"/>
          <a:chExt cx="0" cy="0"/>
        </a:xfrm>
      </p:grpSpPr>
      <p:sp>
        <p:nvSpPr>
          <p:cNvPr id="108" name="Google Shape;108;g380bc04fa96_0_4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09" name="Google Shape;109;g380bc04fa96_0_47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6">
  <p:cSld name="OBJECT_6">
    <p:spTree>
      <p:nvGrpSpPr>
        <p:cNvPr id="110" name="Shape 110"/>
        <p:cNvGrpSpPr/>
        <p:nvPr/>
      </p:nvGrpSpPr>
      <p:grpSpPr>
        <a:xfrm>
          <a:off x="0" y="0"/>
          <a:ext cx="0" cy="0"/>
          <a:chOff x="0" y="0"/>
          <a:chExt cx="0" cy="0"/>
        </a:xfrm>
      </p:grpSpPr>
      <p:sp>
        <p:nvSpPr>
          <p:cNvPr id="111" name="Google Shape;111;g380bc04fa96_0_4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12" name="Google Shape;112;g380bc04fa96_0_48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7">
  <p:cSld name="OBJECT_7">
    <p:spTree>
      <p:nvGrpSpPr>
        <p:cNvPr id="113" name="Shape 113"/>
        <p:cNvGrpSpPr/>
        <p:nvPr/>
      </p:nvGrpSpPr>
      <p:grpSpPr>
        <a:xfrm>
          <a:off x="0" y="0"/>
          <a:ext cx="0" cy="0"/>
          <a:chOff x="0" y="0"/>
          <a:chExt cx="0" cy="0"/>
        </a:xfrm>
      </p:grpSpPr>
      <p:sp>
        <p:nvSpPr>
          <p:cNvPr id="114" name="Google Shape;114;g380bc04fa96_0_4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15" name="Google Shape;115;g380bc04fa96_0_48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8">
  <p:cSld name="OBJECT_8">
    <p:spTree>
      <p:nvGrpSpPr>
        <p:cNvPr id="116" name="Shape 116"/>
        <p:cNvGrpSpPr/>
        <p:nvPr/>
      </p:nvGrpSpPr>
      <p:grpSpPr>
        <a:xfrm>
          <a:off x="0" y="0"/>
          <a:ext cx="0" cy="0"/>
          <a:chOff x="0" y="0"/>
          <a:chExt cx="0" cy="0"/>
        </a:xfrm>
      </p:grpSpPr>
      <p:sp>
        <p:nvSpPr>
          <p:cNvPr id="117" name="Google Shape;117;g380bc04fa96_0_48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18" name="Google Shape;118;g380bc04fa96_0_48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0">
  <p:cSld name="OBJECT_10">
    <p:spTree>
      <p:nvGrpSpPr>
        <p:cNvPr id="119" name="Shape 119"/>
        <p:cNvGrpSpPr/>
        <p:nvPr/>
      </p:nvGrpSpPr>
      <p:grpSpPr>
        <a:xfrm>
          <a:off x="0" y="0"/>
          <a:ext cx="0" cy="0"/>
          <a:chOff x="0" y="0"/>
          <a:chExt cx="0" cy="0"/>
        </a:xfrm>
      </p:grpSpPr>
      <p:sp>
        <p:nvSpPr>
          <p:cNvPr id="120" name="Google Shape;120;g380bc04fa96_0_4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21" name="Google Shape;121;g380bc04fa96_0_49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125000"/>
              </a:lnSpc>
              <a:spcBef>
                <a:spcPts val="300"/>
              </a:spcBef>
              <a:spcAft>
                <a:spcPts val="0"/>
              </a:spcAft>
              <a:buSzPts val="1400"/>
              <a:buChar char="●"/>
              <a:defRPr/>
            </a:lvl1pPr>
            <a:lvl2pPr indent="-317500" lvl="1" marL="914400" algn="l">
              <a:lnSpc>
                <a:spcPct val="125000"/>
              </a:lnSpc>
              <a:spcBef>
                <a:spcPts val="300"/>
              </a:spcBef>
              <a:spcAft>
                <a:spcPts val="0"/>
              </a:spcAft>
              <a:buSzPts val="1400"/>
              <a:buChar char="○"/>
              <a:defRPr/>
            </a:lvl2pPr>
            <a:lvl3pPr indent="-317500" lvl="2" marL="1371600" algn="l">
              <a:lnSpc>
                <a:spcPct val="125000"/>
              </a:lnSpc>
              <a:spcBef>
                <a:spcPts val="300"/>
              </a:spcBef>
              <a:spcAft>
                <a:spcPts val="0"/>
              </a:spcAft>
              <a:buSzPts val="1400"/>
              <a:buChar char="■"/>
              <a:defRPr/>
            </a:lvl3pPr>
            <a:lvl4pPr indent="-317500" lvl="3" marL="1828800" algn="l">
              <a:lnSpc>
                <a:spcPct val="125000"/>
              </a:lnSpc>
              <a:spcBef>
                <a:spcPts val="300"/>
              </a:spcBef>
              <a:spcAft>
                <a:spcPts val="0"/>
              </a:spcAft>
              <a:buClr>
                <a:schemeClr val="dk1"/>
              </a:buClr>
              <a:buSzPts val="1400"/>
              <a:buChar char="●"/>
              <a:defRPr/>
            </a:lvl4pPr>
            <a:lvl5pPr indent="-317500" lvl="4" marL="2286000" algn="l">
              <a:lnSpc>
                <a:spcPct val="125000"/>
              </a:lnSpc>
              <a:spcBef>
                <a:spcPts val="300"/>
              </a:spcBef>
              <a:spcAft>
                <a:spcPts val="0"/>
              </a:spcAft>
              <a:buClr>
                <a:schemeClr val="dk1"/>
              </a:buClr>
              <a:buSzPts val="1400"/>
              <a:buChar char="○"/>
              <a:defRPr/>
            </a:lvl5pPr>
            <a:lvl6pPr indent="-317500" lvl="5" marL="2743200" algn="l">
              <a:lnSpc>
                <a:spcPct val="125000"/>
              </a:lnSpc>
              <a:spcBef>
                <a:spcPts val="300"/>
              </a:spcBef>
              <a:spcAft>
                <a:spcPts val="0"/>
              </a:spcAft>
              <a:buClr>
                <a:schemeClr val="dk1"/>
              </a:buClr>
              <a:buSzPts val="1400"/>
              <a:buChar char="■"/>
              <a:defRPr/>
            </a:lvl6pPr>
            <a:lvl7pPr indent="-317500" lvl="6" marL="3200400" algn="l">
              <a:lnSpc>
                <a:spcPct val="125000"/>
              </a:lnSpc>
              <a:spcBef>
                <a:spcPts val="300"/>
              </a:spcBef>
              <a:spcAft>
                <a:spcPts val="0"/>
              </a:spcAft>
              <a:buClr>
                <a:schemeClr val="dk1"/>
              </a:buClr>
              <a:buSzPts val="1400"/>
              <a:buChar char="●"/>
              <a:defRPr/>
            </a:lvl7pPr>
            <a:lvl8pPr indent="-317500" lvl="7" marL="3657600" algn="l">
              <a:lnSpc>
                <a:spcPct val="125000"/>
              </a:lnSpc>
              <a:spcBef>
                <a:spcPts val="300"/>
              </a:spcBef>
              <a:spcAft>
                <a:spcPts val="0"/>
              </a:spcAft>
              <a:buClr>
                <a:schemeClr val="dk1"/>
              </a:buClr>
              <a:buSzPts val="1400"/>
              <a:buChar char="○"/>
              <a:defRPr/>
            </a:lvl8pPr>
            <a:lvl9pPr indent="-317500" lvl="8" marL="4114800" algn="l">
              <a:lnSpc>
                <a:spcPct val="125000"/>
              </a:lnSpc>
              <a:spcBef>
                <a:spcPts val="300"/>
              </a:spcBef>
              <a:spcAft>
                <a:spcPts val="120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hite)">
  <p:cSld name="OBJECT_11">
    <p:spTree>
      <p:nvGrpSpPr>
        <p:cNvPr id="122" name="Shape 122"/>
        <p:cNvGrpSpPr/>
        <p:nvPr/>
      </p:nvGrpSpPr>
      <p:grpSpPr>
        <a:xfrm>
          <a:off x="0" y="0"/>
          <a:ext cx="0" cy="0"/>
          <a:chOff x="0" y="0"/>
          <a:chExt cx="0" cy="0"/>
        </a:xfrm>
      </p:grpSpPr>
      <p:sp>
        <p:nvSpPr>
          <p:cNvPr id="123" name="Google Shape;123;g380bc04fa96_0_493"/>
          <p:cNvSpPr txBox="1"/>
          <p:nvPr>
            <p:ph type="title"/>
          </p:nvPr>
        </p:nvSpPr>
        <p:spPr>
          <a:xfrm>
            <a:off x="628650" y="513076"/>
            <a:ext cx="7886700" cy="1169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24" name="Google Shape;124;g380bc04fa96_0_493"/>
          <p:cNvSpPr txBox="1"/>
          <p:nvPr>
            <p:ph idx="1" type="body"/>
          </p:nvPr>
        </p:nvSpPr>
        <p:spPr>
          <a:xfrm>
            <a:off x="628650" y="1682602"/>
            <a:ext cx="7886700" cy="2950200"/>
          </a:xfrm>
          <a:prstGeom prst="rect">
            <a:avLst/>
          </a:prstGeom>
          <a:noFill/>
          <a:ln>
            <a:noFill/>
          </a:ln>
        </p:spPr>
        <p:txBody>
          <a:bodyPr anchorCtr="0" anchor="t" bIns="34275" lIns="68575" spcFirstLastPara="1" rIns="68575" wrap="square" tIns="34275">
            <a:normAutofit/>
          </a:bodyPr>
          <a:lstStyle>
            <a:lvl1pPr indent="-342900" lvl="0" marL="457200" algn="l">
              <a:lnSpc>
                <a:spcPct val="100000"/>
              </a:lnSpc>
              <a:spcBef>
                <a:spcPts val="800"/>
              </a:spcBef>
              <a:spcAft>
                <a:spcPts val="0"/>
              </a:spcAft>
              <a:buSzPts val="1800"/>
              <a:buChar char="●"/>
              <a:defRPr sz="1800"/>
            </a:lvl1pPr>
            <a:lvl2pPr indent="-342900" lvl="1" marL="914400" algn="l">
              <a:lnSpc>
                <a:spcPct val="100000"/>
              </a:lnSpc>
              <a:spcBef>
                <a:spcPts val="400"/>
              </a:spcBef>
              <a:spcAft>
                <a:spcPts val="0"/>
              </a:spcAft>
              <a:buSzPts val="1800"/>
              <a:buChar char="○"/>
              <a:defRPr sz="1800"/>
            </a:lvl2pPr>
            <a:lvl3pPr indent="-342900" lvl="2" marL="1371600" algn="l">
              <a:lnSpc>
                <a:spcPct val="100000"/>
              </a:lnSpc>
              <a:spcBef>
                <a:spcPts val="400"/>
              </a:spcBef>
              <a:spcAft>
                <a:spcPts val="0"/>
              </a:spcAft>
              <a:buSzPts val="1800"/>
              <a:buChar char="■"/>
              <a:defRPr sz="18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120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2 Column 1">
  <p:cSld name="CUSTOM_1">
    <p:spTree>
      <p:nvGrpSpPr>
        <p:cNvPr id="125" name="Shape 125"/>
        <p:cNvGrpSpPr/>
        <p:nvPr/>
      </p:nvGrpSpPr>
      <p:grpSpPr>
        <a:xfrm>
          <a:off x="0" y="0"/>
          <a:ext cx="0" cy="0"/>
          <a:chOff x="0" y="0"/>
          <a:chExt cx="0" cy="0"/>
        </a:xfrm>
      </p:grpSpPr>
      <p:sp>
        <p:nvSpPr>
          <p:cNvPr id="126" name="Google Shape;126;g380bc04fa96_0_496"/>
          <p:cNvSpPr txBox="1"/>
          <p:nvPr>
            <p:ph idx="1" type="body"/>
          </p:nvPr>
        </p:nvSpPr>
        <p:spPr>
          <a:xfrm>
            <a:off x="457413" y="2571750"/>
            <a:ext cx="3884400" cy="1861800"/>
          </a:xfrm>
          <a:prstGeom prst="rect">
            <a:avLst/>
          </a:prstGeom>
          <a:noFill/>
          <a:ln>
            <a:noFill/>
          </a:ln>
        </p:spPr>
        <p:txBody>
          <a:bodyPr anchorCtr="0" anchor="t" bIns="0" lIns="0" spcFirstLastPara="1" rIns="0" wrap="square" tIns="0">
            <a:noAutofit/>
          </a:bodyPr>
          <a:lstStyle>
            <a:lvl1pPr indent="-317500" lvl="0" marL="457200" algn="l">
              <a:lnSpc>
                <a:spcPct val="125000"/>
              </a:lnSpc>
              <a:spcBef>
                <a:spcPts val="0"/>
              </a:spcBef>
              <a:spcAft>
                <a:spcPts val="0"/>
              </a:spcAft>
              <a:buSzPts val="1400"/>
              <a:buChar char="●"/>
              <a:defRPr sz="1400"/>
            </a:lvl1pPr>
            <a:lvl2pPr indent="-292100" lvl="1" marL="914400" algn="l">
              <a:lnSpc>
                <a:spcPct val="125000"/>
              </a:lnSpc>
              <a:spcBef>
                <a:spcPts val="1600"/>
              </a:spcBef>
              <a:spcAft>
                <a:spcPts val="0"/>
              </a:spcAft>
              <a:buSzPts val="1000"/>
              <a:buChar char="○"/>
              <a:defRPr sz="1000"/>
            </a:lvl2pPr>
            <a:lvl3pPr indent="-292100" lvl="2" marL="1371600" algn="l">
              <a:lnSpc>
                <a:spcPct val="125000"/>
              </a:lnSpc>
              <a:spcBef>
                <a:spcPts val="1600"/>
              </a:spcBef>
              <a:spcAft>
                <a:spcPts val="0"/>
              </a:spcAft>
              <a:buSzPts val="1000"/>
              <a:buChar char="■"/>
              <a:defRPr sz="1000"/>
            </a:lvl3pPr>
            <a:lvl4pPr indent="-292100" lvl="3" marL="1828800" algn="l">
              <a:lnSpc>
                <a:spcPct val="125000"/>
              </a:lnSpc>
              <a:spcBef>
                <a:spcPts val="1600"/>
              </a:spcBef>
              <a:spcAft>
                <a:spcPts val="0"/>
              </a:spcAft>
              <a:buSzPts val="1000"/>
              <a:buChar char="●"/>
              <a:defRPr sz="1000"/>
            </a:lvl4pPr>
            <a:lvl5pPr indent="-292100" lvl="4" marL="2286000" algn="l">
              <a:lnSpc>
                <a:spcPct val="125000"/>
              </a:lnSpc>
              <a:spcBef>
                <a:spcPts val="1600"/>
              </a:spcBef>
              <a:spcAft>
                <a:spcPts val="0"/>
              </a:spcAft>
              <a:buSzPts val="1000"/>
              <a:buChar char="○"/>
              <a:defRPr sz="1000"/>
            </a:lvl5pPr>
            <a:lvl6pPr indent="-292100" lvl="5" marL="2743200" algn="l">
              <a:lnSpc>
                <a:spcPct val="125000"/>
              </a:lnSpc>
              <a:spcBef>
                <a:spcPts val="1600"/>
              </a:spcBef>
              <a:spcAft>
                <a:spcPts val="0"/>
              </a:spcAft>
              <a:buSzPts val="1000"/>
              <a:buChar char="■"/>
              <a:defRPr sz="1000"/>
            </a:lvl6pPr>
            <a:lvl7pPr indent="-292100" lvl="6" marL="3200400" algn="l">
              <a:lnSpc>
                <a:spcPct val="125000"/>
              </a:lnSpc>
              <a:spcBef>
                <a:spcPts val="1600"/>
              </a:spcBef>
              <a:spcAft>
                <a:spcPts val="0"/>
              </a:spcAft>
              <a:buSzPts val="1000"/>
              <a:buChar char="●"/>
              <a:defRPr sz="1000"/>
            </a:lvl7pPr>
            <a:lvl8pPr indent="-292100" lvl="7" marL="3657600" algn="l">
              <a:lnSpc>
                <a:spcPct val="125000"/>
              </a:lnSpc>
              <a:spcBef>
                <a:spcPts val="1600"/>
              </a:spcBef>
              <a:spcAft>
                <a:spcPts val="0"/>
              </a:spcAft>
              <a:buSzPts val="1000"/>
              <a:buChar char="○"/>
              <a:defRPr sz="1000"/>
            </a:lvl8pPr>
            <a:lvl9pPr indent="-292100" lvl="8" marL="4114800" algn="l">
              <a:lnSpc>
                <a:spcPct val="125000"/>
              </a:lnSpc>
              <a:spcBef>
                <a:spcPts val="1600"/>
              </a:spcBef>
              <a:spcAft>
                <a:spcPts val="1600"/>
              </a:spcAft>
              <a:buSzPts val="1000"/>
              <a:buChar char="■"/>
              <a:defRPr sz="1000"/>
            </a:lvl9pPr>
          </a:lstStyle>
          <a:p/>
        </p:txBody>
      </p:sp>
      <p:sp>
        <p:nvSpPr>
          <p:cNvPr id="127" name="Google Shape;127;g380bc04fa96_0_496"/>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8" name="Google Shape;128;g380bc04fa96_0_496"/>
          <p:cNvSpPr txBox="1"/>
          <p:nvPr>
            <p:ph idx="2" type="subTitle"/>
          </p:nvPr>
        </p:nvSpPr>
        <p:spPr>
          <a:xfrm>
            <a:off x="457200" y="2170650"/>
            <a:ext cx="38844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600"/>
              <a:buNone/>
              <a:defRPr b="1" sz="1600">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p:txBody>
      </p:sp>
      <p:sp>
        <p:nvSpPr>
          <p:cNvPr id="129" name="Google Shape;129;g380bc04fa96_0_496"/>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130" name="Google Shape;130;g380bc04fa96_0_496"/>
          <p:cNvSpPr txBox="1"/>
          <p:nvPr>
            <p:ph idx="3" type="body"/>
          </p:nvPr>
        </p:nvSpPr>
        <p:spPr>
          <a:xfrm>
            <a:off x="4802388" y="2571750"/>
            <a:ext cx="3884400" cy="1861800"/>
          </a:xfrm>
          <a:prstGeom prst="rect">
            <a:avLst/>
          </a:prstGeom>
          <a:noFill/>
          <a:ln>
            <a:noFill/>
          </a:ln>
        </p:spPr>
        <p:txBody>
          <a:bodyPr anchorCtr="0" anchor="t" bIns="0" lIns="0" spcFirstLastPara="1" rIns="0" wrap="square" tIns="0">
            <a:noAutofit/>
          </a:bodyPr>
          <a:lstStyle>
            <a:lvl1pPr indent="-317500" lvl="0" marL="457200" algn="l">
              <a:lnSpc>
                <a:spcPct val="125000"/>
              </a:lnSpc>
              <a:spcBef>
                <a:spcPts val="0"/>
              </a:spcBef>
              <a:spcAft>
                <a:spcPts val="0"/>
              </a:spcAft>
              <a:buSzPts val="1400"/>
              <a:buChar char="●"/>
              <a:defRPr sz="1400"/>
            </a:lvl1pPr>
            <a:lvl2pPr indent="-292100" lvl="1" marL="914400" algn="l">
              <a:lnSpc>
                <a:spcPct val="125000"/>
              </a:lnSpc>
              <a:spcBef>
                <a:spcPts val="1600"/>
              </a:spcBef>
              <a:spcAft>
                <a:spcPts val="0"/>
              </a:spcAft>
              <a:buSzPts val="1000"/>
              <a:buChar char="○"/>
              <a:defRPr sz="1000"/>
            </a:lvl2pPr>
            <a:lvl3pPr indent="-292100" lvl="2" marL="1371600" algn="l">
              <a:lnSpc>
                <a:spcPct val="125000"/>
              </a:lnSpc>
              <a:spcBef>
                <a:spcPts val="1600"/>
              </a:spcBef>
              <a:spcAft>
                <a:spcPts val="0"/>
              </a:spcAft>
              <a:buSzPts val="1000"/>
              <a:buChar char="■"/>
              <a:defRPr sz="1000"/>
            </a:lvl3pPr>
            <a:lvl4pPr indent="-292100" lvl="3" marL="1828800" algn="l">
              <a:lnSpc>
                <a:spcPct val="125000"/>
              </a:lnSpc>
              <a:spcBef>
                <a:spcPts val="1600"/>
              </a:spcBef>
              <a:spcAft>
                <a:spcPts val="0"/>
              </a:spcAft>
              <a:buSzPts val="1000"/>
              <a:buChar char="●"/>
              <a:defRPr sz="1000"/>
            </a:lvl4pPr>
            <a:lvl5pPr indent="-292100" lvl="4" marL="2286000" algn="l">
              <a:lnSpc>
                <a:spcPct val="125000"/>
              </a:lnSpc>
              <a:spcBef>
                <a:spcPts val="1600"/>
              </a:spcBef>
              <a:spcAft>
                <a:spcPts val="0"/>
              </a:spcAft>
              <a:buSzPts val="1000"/>
              <a:buChar char="○"/>
              <a:defRPr sz="1000"/>
            </a:lvl5pPr>
            <a:lvl6pPr indent="-292100" lvl="5" marL="2743200" algn="l">
              <a:lnSpc>
                <a:spcPct val="125000"/>
              </a:lnSpc>
              <a:spcBef>
                <a:spcPts val="1600"/>
              </a:spcBef>
              <a:spcAft>
                <a:spcPts val="0"/>
              </a:spcAft>
              <a:buSzPts val="1000"/>
              <a:buChar char="■"/>
              <a:defRPr sz="1000"/>
            </a:lvl6pPr>
            <a:lvl7pPr indent="-292100" lvl="6" marL="3200400" algn="l">
              <a:lnSpc>
                <a:spcPct val="125000"/>
              </a:lnSpc>
              <a:spcBef>
                <a:spcPts val="1600"/>
              </a:spcBef>
              <a:spcAft>
                <a:spcPts val="0"/>
              </a:spcAft>
              <a:buSzPts val="1000"/>
              <a:buChar char="●"/>
              <a:defRPr sz="1000"/>
            </a:lvl7pPr>
            <a:lvl8pPr indent="-292100" lvl="7" marL="3657600" algn="l">
              <a:lnSpc>
                <a:spcPct val="125000"/>
              </a:lnSpc>
              <a:spcBef>
                <a:spcPts val="1600"/>
              </a:spcBef>
              <a:spcAft>
                <a:spcPts val="0"/>
              </a:spcAft>
              <a:buSzPts val="1000"/>
              <a:buChar char="○"/>
              <a:defRPr sz="1000"/>
            </a:lvl8pPr>
            <a:lvl9pPr indent="-292100" lvl="8" marL="4114800" algn="l">
              <a:lnSpc>
                <a:spcPct val="125000"/>
              </a:lnSpc>
              <a:spcBef>
                <a:spcPts val="1600"/>
              </a:spcBef>
              <a:spcAft>
                <a:spcPts val="1600"/>
              </a:spcAft>
              <a:buSzPts val="1000"/>
              <a:buChar char="■"/>
              <a:defRPr sz="1000"/>
            </a:lvl9pPr>
          </a:lstStyle>
          <a:p/>
        </p:txBody>
      </p:sp>
      <p:sp>
        <p:nvSpPr>
          <p:cNvPr id="131" name="Google Shape;131;g380bc04fa96_0_496"/>
          <p:cNvSpPr txBox="1"/>
          <p:nvPr>
            <p:ph idx="4" type="subTitle"/>
          </p:nvPr>
        </p:nvSpPr>
        <p:spPr>
          <a:xfrm>
            <a:off x="4802175" y="2170650"/>
            <a:ext cx="38844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600"/>
              <a:buNone/>
              <a:defRPr b="1" sz="1600">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p:txBody>
      </p:sp>
      <p:sp>
        <p:nvSpPr>
          <p:cNvPr id="132" name="Google Shape;132;g380bc04fa96_0_496"/>
          <p:cNvSpPr/>
          <p:nvPr>
            <p:ph idx="5" type="pic"/>
          </p:nvPr>
        </p:nvSpPr>
        <p:spPr>
          <a:xfrm>
            <a:off x="457200" y="1514475"/>
            <a:ext cx="401100" cy="401100"/>
          </a:xfrm>
          <a:prstGeom prst="rect">
            <a:avLst/>
          </a:prstGeom>
          <a:noFill/>
          <a:ln>
            <a:noFill/>
          </a:ln>
        </p:spPr>
      </p:sp>
      <p:sp>
        <p:nvSpPr>
          <p:cNvPr id="133" name="Google Shape;133;g380bc04fa96_0_496"/>
          <p:cNvSpPr/>
          <p:nvPr>
            <p:ph idx="6" type="pic"/>
          </p:nvPr>
        </p:nvSpPr>
        <p:spPr>
          <a:xfrm>
            <a:off x="4802400" y="1514475"/>
            <a:ext cx="401100" cy="4011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1 Column 1">
  <p:cSld name="CUSTOM_2">
    <p:spTree>
      <p:nvGrpSpPr>
        <p:cNvPr id="134" name="Shape 134"/>
        <p:cNvGrpSpPr/>
        <p:nvPr/>
      </p:nvGrpSpPr>
      <p:grpSpPr>
        <a:xfrm>
          <a:off x="0" y="0"/>
          <a:ext cx="0" cy="0"/>
          <a:chOff x="0" y="0"/>
          <a:chExt cx="0" cy="0"/>
        </a:xfrm>
      </p:grpSpPr>
      <p:sp>
        <p:nvSpPr>
          <p:cNvPr id="135" name="Google Shape;135;g380bc04fa96_0_505"/>
          <p:cNvSpPr txBox="1"/>
          <p:nvPr>
            <p:ph idx="1" type="body"/>
          </p:nvPr>
        </p:nvSpPr>
        <p:spPr>
          <a:xfrm>
            <a:off x="457400" y="2571750"/>
            <a:ext cx="6171900" cy="1861800"/>
          </a:xfrm>
          <a:prstGeom prst="rect">
            <a:avLst/>
          </a:prstGeom>
          <a:noFill/>
          <a:ln>
            <a:noFill/>
          </a:ln>
        </p:spPr>
        <p:txBody>
          <a:bodyPr anchorCtr="0" anchor="t" bIns="0" lIns="0" spcFirstLastPara="1" rIns="0" wrap="square" tIns="0">
            <a:noAutofit/>
          </a:bodyPr>
          <a:lstStyle>
            <a:lvl1pPr indent="-317500" lvl="0" marL="457200" algn="l">
              <a:lnSpc>
                <a:spcPct val="125000"/>
              </a:lnSpc>
              <a:spcBef>
                <a:spcPts val="0"/>
              </a:spcBef>
              <a:spcAft>
                <a:spcPts val="0"/>
              </a:spcAft>
              <a:buSzPts val="1400"/>
              <a:buChar char="●"/>
              <a:defRPr sz="1400"/>
            </a:lvl1pPr>
            <a:lvl2pPr indent="-292100" lvl="1" marL="914400" algn="l">
              <a:lnSpc>
                <a:spcPct val="125000"/>
              </a:lnSpc>
              <a:spcBef>
                <a:spcPts val="1600"/>
              </a:spcBef>
              <a:spcAft>
                <a:spcPts val="0"/>
              </a:spcAft>
              <a:buSzPts val="1000"/>
              <a:buChar char="○"/>
              <a:defRPr sz="1000"/>
            </a:lvl2pPr>
            <a:lvl3pPr indent="-292100" lvl="2" marL="1371600" algn="l">
              <a:lnSpc>
                <a:spcPct val="125000"/>
              </a:lnSpc>
              <a:spcBef>
                <a:spcPts val="1600"/>
              </a:spcBef>
              <a:spcAft>
                <a:spcPts val="0"/>
              </a:spcAft>
              <a:buSzPts val="1000"/>
              <a:buChar char="■"/>
              <a:defRPr sz="1000"/>
            </a:lvl3pPr>
            <a:lvl4pPr indent="-292100" lvl="3" marL="1828800" algn="l">
              <a:lnSpc>
                <a:spcPct val="125000"/>
              </a:lnSpc>
              <a:spcBef>
                <a:spcPts val="1600"/>
              </a:spcBef>
              <a:spcAft>
                <a:spcPts val="0"/>
              </a:spcAft>
              <a:buSzPts val="1000"/>
              <a:buChar char="●"/>
              <a:defRPr sz="1000"/>
            </a:lvl4pPr>
            <a:lvl5pPr indent="-292100" lvl="4" marL="2286000" algn="l">
              <a:lnSpc>
                <a:spcPct val="125000"/>
              </a:lnSpc>
              <a:spcBef>
                <a:spcPts val="1600"/>
              </a:spcBef>
              <a:spcAft>
                <a:spcPts val="0"/>
              </a:spcAft>
              <a:buSzPts val="1000"/>
              <a:buChar char="○"/>
              <a:defRPr sz="1000"/>
            </a:lvl5pPr>
            <a:lvl6pPr indent="-292100" lvl="5" marL="2743200" algn="l">
              <a:lnSpc>
                <a:spcPct val="125000"/>
              </a:lnSpc>
              <a:spcBef>
                <a:spcPts val="1600"/>
              </a:spcBef>
              <a:spcAft>
                <a:spcPts val="0"/>
              </a:spcAft>
              <a:buSzPts val="1000"/>
              <a:buChar char="■"/>
              <a:defRPr sz="1000"/>
            </a:lvl6pPr>
            <a:lvl7pPr indent="-292100" lvl="6" marL="3200400" algn="l">
              <a:lnSpc>
                <a:spcPct val="125000"/>
              </a:lnSpc>
              <a:spcBef>
                <a:spcPts val="1600"/>
              </a:spcBef>
              <a:spcAft>
                <a:spcPts val="0"/>
              </a:spcAft>
              <a:buSzPts val="1000"/>
              <a:buChar char="●"/>
              <a:defRPr sz="1000"/>
            </a:lvl7pPr>
            <a:lvl8pPr indent="-292100" lvl="7" marL="3657600" algn="l">
              <a:lnSpc>
                <a:spcPct val="125000"/>
              </a:lnSpc>
              <a:spcBef>
                <a:spcPts val="1600"/>
              </a:spcBef>
              <a:spcAft>
                <a:spcPts val="0"/>
              </a:spcAft>
              <a:buSzPts val="1000"/>
              <a:buChar char="○"/>
              <a:defRPr sz="1000"/>
            </a:lvl8pPr>
            <a:lvl9pPr indent="-292100" lvl="8" marL="4114800" algn="l">
              <a:lnSpc>
                <a:spcPct val="125000"/>
              </a:lnSpc>
              <a:spcBef>
                <a:spcPts val="1600"/>
              </a:spcBef>
              <a:spcAft>
                <a:spcPts val="1600"/>
              </a:spcAft>
              <a:buSzPts val="1000"/>
              <a:buChar char="■"/>
              <a:defRPr sz="1000"/>
            </a:lvl9pPr>
          </a:lstStyle>
          <a:p/>
        </p:txBody>
      </p:sp>
      <p:sp>
        <p:nvSpPr>
          <p:cNvPr id="136" name="Google Shape;136;g380bc04fa96_0_505"/>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7" name="Google Shape;137;g380bc04fa96_0_505"/>
          <p:cNvSpPr txBox="1"/>
          <p:nvPr>
            <p:ph idx="2" type="subTitle"/>
          </p:nvPr>
        </p:nvSpPr>
        <p:spPr>
          <a:xfrm>
            <a:off x="457200" y="2170650"/>
            <a:ext cx="61719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600"/>
              <a:buNone/>
              <a:defRPr b="1" sz="1600">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p:txBody>
      </p:sp>
      <p:sp>
        <p:nvSpPr>
          <p:cNvPr id="138" name="Google Shape;138;g380bc04fa96_0_505"/>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39" name="Shape 139"/>
        <p:cNvGrpSpPr/>
        <p:nvPr/>
      </p:nvGrpSpPr>
      <p:grpSpPr>
        <a:xfrm>
          <a:off x="0" y="0"/>
          <a:ext cx="0" cy="0"/>
          <a:chOff x="0" y="0"/>
          <a:chExt cx="0" cy="0"/>
        </a:xfrm>
      </p:grpSpPr>
      <p:sp>
        <p:nvSpPr>
          <p:cNvPr id="140" name="Google Shape;140;g380bc04fa96_0_510"/>
          <p:cNvSpPr txBox="1"/>
          <p:nvPr>
            <p:ph type="title"/>
          </p:nvPr>
        </p:nvSpPr>
        <p:spPr>
          <a:xfrm>
            <a:off x="311700" y="872850"/>
            <a:ext cx="8520600" cy="841800"/>
          </a:xfrm>
          <a:prstGeom prst="rect">
            <a:avLst/>
          </a:prstGeom>
          <a:noFill/>
          <a:ln>
            <a:noFill/>
          </a:ln>
        </p:spPr>
        <p:txBody>
          <a:bodyPr anchorCtr="0" anchor="t" bIns="68575" lIns="68575" spcFirstLastPara="1" rIns="68575" wrap="square" tIns="68575">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p:txBody>
      </p:sp>
      <p:sp>
        <p:nvSpPr>
          <p:cNvPr id="141" name="Google Shape;141;g380bc04fa96_0_510"/>
          <p:cNvSpPr txBox="1"/>
          <p:nvPr>
            <p:ph idx="12" type="sldNum"/>
          </p:nvPr>
        </p:nvSpPr>
        <p:spPr>
          <a:xfrm>
            <a:off x="311708" y="4739417"/>
            <a:ext cx="548700" cy="393600"/>
          </a:xfrm>
          <a:prstGeom prst="rect">
            <a:avLst/>
          </a:prstGeom>
          <a:noFill/>
          <a:ln>
            <a:noFill/>
          </a:ln>
        </p:spPr>
        <p:txBody>
          <a:bodyPr anchorCtr="0" anchor="ctr" bIns="68575" lIns="68575" spcFirstLastPara="1" rIns="68575" wrap="square" tIns="68575">
            <a:norm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OBJECT_2">
    <p:spTree>
      <p:nvGrpSpPr>
        <p:cNvPr id="20" name="Shape 20"/>
        <p:cNvGrpSpPr/>
        <p:nvPr/>
      </p:nvGrpSpPr>
      <p:grpSpPr>
        <a:xfrm>
          <a:off x="0" y="0"/>
          <a:ext cx="0" cy="0"/>
          <a:chOff x="0" y="0"/>
          <a:chExt cx="0" cy="0"/>
        </a:xfrm>
      </p:grpSpPr>
      <p:sp>
        <p:nvSpPr>
          <p:cNvPr id="21" name="Google Shape;21;p83"/>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 name="Google Shape;22;p83"/>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 name="Google Shape;23;p83"/>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IBM Plex Mono"/>
                <a:ea typeface="IBM Plex Mono"/>
                <a:cs typeface="IBM Plex Mono"/>
                <a:sym typeface="IBM Plex Mon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42" name="Shape 142"/>
        <p:cNvGrpSpPr/>
        <p:nvPr/>
      </p:nvGrpSpPr>
      <p:grpSpPr>
        <a:xfrm>
          <a:off x="0" y="0"/>
          <a:ext cx="0" cy="0"/>
          <a:chOff x="0" y="0"/>
          <a:chExt cx="0" cy="0"/>
        </a:xfrm>
      </p:grpSpPr>
      <p:sp>
        <p:nvSpPr>
          <p:cNvPr id="143" name="Google Shape;143;g380bc04fa96_0_513"/>
          <p:cNvSpPr txBox="1"/>
          <p:nvPr>
            <p:ph type="title"/>
          </p:nvPr>
        </p:nvSpPr>
        <p:spPr>
          <a:xfrm>
            <a:off x="311700" y="555600"/>
            <a:ext cx="2808000" cy="755700"/>
          </a:xfrm>
          <a:prstGeom prst="rect">
            <a:avLst/>
          </a:prstGeom>
          <a:noFill/>
          <a:ln>
            <a:noFill/>
          </a:ln>
        </p:spPr>
        <p:txBody>
          <a:bodyPr anchorCtr="0" anchor="b" bIns="68575" lIns="68575" spcFirstLastPara="1" rIns="68575" wrap="square" tIns="68575">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44" name="Google Shape;144;g380bc04fa96_0_513"/>
          <p:cNvSpPr txBox="1"/>
          <p:nvPr>
            <p:ph idx="1" type="body"/>
          </p:nvPr>
        </p:nvSpPr>
        <p:spPr>
          <a:xfrm>
            <a:off x="311700" y="1389600"/>
            <a:ext cx="2808000" cy="3179400"/>
          </a:xfrm>
          <a:prstGeom prst="rect">
            <a:avLst/>
          </a:prstGeom>
          <a:noFill/>
          <a:ln>
            <a:noFill/>
          </a:ln>
        </p:spPr>
        <p:txBody>
          <a:bodyPr anchorCtr="0" anchor="t" bIns="68575" lIns="68575" spcFirstLastPara="1" rIns="68575" wrap="square" tIns="68575">
            <a:normAutofit/>
          </a:bodyPr>
          <a:lstStyle>
            <a:lvl1pPr indent="-285750" lvl="0" marL="457200" algn="l">
              <a:lnSpc>
                <a:spcPct val="125000"/>
              </a:lnSpc>
              <a:spcBef>
                <a:spcPts val="0"/>
              </a:spcBef>
              <a:spcAft>
                <a:spcPts val="0"/>
              </a:spcAft>
              <a:buSzPts val="900"/>
              <a:buChar char="●"/>
              <a:defRPr sz="1200"/>
            </a:lvl1pPr>
            <a:lvl2pPr indent="-285750" lvl="1" marL="914400" algn="l">
              <a:lnSpc>
                <a:spcPct val="125000"/>
              </a:lnSpc>
              <a:spcBef>
                <a:spcPts val="0"/>
              </a:spcBef>
              <a:spcAft>
                <a:spcPts val="0"/>
              </a:spcAft>
              <a:buSzPts val="900"/>
              <a:buChar char="○"/>
              <a:defRPr sz="1200"/>
            </a:lvl2pPr>
            <a:lvl3pPr indent="-285750" lvl="2" marL="1371600" algn="l">
              <a:lnSpc>
                <a:spcPct val="125000"/>
              </a:lnSpc>
              <a:spcBef>
                <a:spcPts val="0"/>
              </a:spcBef>
              <a:spcAft>
                <a:spcPts val="0"/>
              </a:spcAft>
              <a:buSzPts val="900"/>
              <a:buChar char="■"/>
              <a:defRPr sz="1200"/>
            </a:lvl3pPr>
            <a:lvl4pPr indent="-285750" lvl="3" marL="1828800" algn="l">
              <a:lnSpc>
                <a:spcPct val="125000"/>
              </a:lnSpc>
              <a:spcBef>
                <a:spcPts val="0"/>
              </a:spcBef>
              <a:spcAft>
                <a:spcPts val="0"/>
              </a:spcAft>
              <a:buSzPts val="900"/>
              <a:buChar char="●"/>
              <a:defRPr sz="1200"/>
            </a:lvl4pPr>
            <a:lvl5pPr indent="-285750" lvl="4" marL="2286000" algn="l">
              <a:lnSpc>
                <a:spcPct val="125000"/>
              </a:lnSpc>
              <a:spcBef>
                <a:spcPts val="0"/>
              </a:spcBef>
              <a:spcAft>
                <a:spcPts val="0"/>
              </a:spcAft>
              <a:buSzPts val="900"/>
              <a:buChar char="○"/>
              <a:defRPr sz="1200"/>
            </a:lvl5pPr>
            <a:lvl6pPr indent="-285750" lvl="5" marL="2743200" algn="l">
              <a:lnSpc>
                <a:spcPct val="125000"/>
              </a:lnSpc>
              <a:spcBef>
                <a:spcPts val="0"/>
              </a:spcBef>
              <a:spcAft>
                <a:spcPts val="0"/>
              </a:spcAft>
              <a:buSzPts val="900"/>
              <a:buChar char="■"/>
              <a:defRPr sz="1200"/>
            </a:lvl6pPr>
            <a:lvl7pPr indent="-285750" lvl="6" marL="3200400" algn="l">
              <a:lnSpc>
                <a:spcPct val="125000"/>
              </a:lnSpc>
              <a:spcBef>
                <a:spcPts val="0"/>
              </a:spcBef>
              <a:spcAft>
                <a:spcPts val="0"/>
              </a:spcAft>
              <a:buSzPts val="900"/>
              <a:buChar char="●"/>
              <a:defRPr sz="1200"/>
            </a:lvl7pPr>
            <a:lvl8pPr indent="-285750" lvl="7" marL="3657600" algn="l">
              <a:lnSpc>
                <a:spcPct val="125000"/>
              </a:lnSpc>
              <a:spcBef>
                <a:spcPts val="0"/>
              </a:spcBef>
              <a:spcAft>
                <a:spcPts val="0"/>
              </a:spcAft>
              <a:buSzPts val="900"/>
              <a:buChar char="○"/>
              <a:defRPr sz="1200"/>
            </a:lvl8pPr>
            <a:lvl9pPr indent="-285750" lvl="8" marL="4114800" algn="l">
              <a:lnSpc>
                <a:spcPct val="125000"/>
              </a:lnSpc>
              <a:spcBef>
                <a:spcPts val="0"/>
              </a:spcBef>
              <a:spcAft>
                <a:spcPts val="0"/>
              </a:spcAft>
              <a:buSzPts val="900"/>
              <a:buChar char="■"/>
              <a:defRPr sz="1200"/>
            </a:lvl9pPr>
          </a:lstStyle>
          <a:p/>
        </p:txBody>
      </p:sp>
      <p:sp>
        <p:nvSpPr>
          <p:cNvPr id="145" name="Google Shape;145;g380bc04fa96_0_513"/>
          <p:cNvSpPr txBox="1"/>
          <p:nvPr>
            <p:ph idx="12" type="sldNum"/>
          </p:nvPr>
        </p:nvSpPr>
        <p:spPr>
          <a:xfrm>
            <a:off x="311708" y="4739417"/>
            <a:ext cx="548700" cy="393600"/>
          </a:xfrm>
          <a:prstGeom prst="rect">
            <a:avLst/>
          </a:prstGeom>
          <a:noFill/>
          <a:ln>
            <a:noFill/>
          </a:ln>
        </p:spPr>
        <p:txBody>
          <a:bodyPr anchorCtr="0" anchor="ctr" bIns="68575" lIns="68575" spcFirstLastPara="1" rIns="68575" wrap="square" tIns="68575">
            <a:norm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Split Layout, Left">
  <p:cSld name="C1: Split Layout, Left">
    <p:spTree>
      <p:nvGrpSpPr>
        <p:cNvPr id="146" name="Shape 146"/>
        <p:cNvGrpSpPr/>
        <p:nvPr/>
      </p:nvGrpSpPr>
      <p:grpSpPr>
        <a:xfrm>
          <a:off x="0" y="0"/>
          <a:ext cx="0" cy="0"/>
          <a:chOff x="0" y="0"/>
          <a:chExt cx="0" cy="0"/>
        </a:xfrm>
      </p:grpSpPr>
      <p:sp>
        <p:nvSpPr>
          <p:cNvPr id="147" name="Google Shape;147;g380bc04fa96_0_517"/>
          <p:cNvSpPr txBox="1"/>
          <p:nvPr>
            <p:ph type="title"/>
          </p:nvPr>
        </p:nvSpPr>
        <p:spPr>
          <a:xfrm>
            <a:off x="457200" y="457200"/>
            <a:ext cx="37311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48" name="Google Shape;148;g380bc04fa96_0_517"/>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149" name="Google Shape;149;g380bc04fa96_0_517"/>
          <p:cNvSpPr txBox="1"/>
          <p:nvPr>
            <p:ph idx="1" type="body"/>
          </p:nvPr>
        </p:nvSpPr>
        <p:spPr>
          <a:xfrm>
            <a:off x="457404" y="2571750"/>
            <a:ext cx="37311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150" name="Google Shape;150;g380bc04fa96_0_517"/>
          <p:cNvSpPr txBox="1"/>
          <p:nvPr>
            <p:ph idx="2" type="subTitle"/>
          </p:nvPr>
        </p:nvSpPr>
        <p:spPr>
          <a:xfrm>
            <a:off x="457200" y="2170650"/>
            <a:ext cx="37311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151" name="Google Shape;151;g380bc04fa96_0_517"/>
          <p:cNvSpPr/>
          <p:nvPr>
            <p:ph idx="3" type="pic"/>
          </p:nvPr>
        </p:nvSpPr>
        <p:spPr>
          <a:xfrm>
            <a:off x="4572000" y="0"/>
            <a:ext cx="4572000" cy="51531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Split Layout, RIght">
  <p:cSld name="C2: Split Layout, RIght">
    <p:bg>
      <p:bgPr>
        <a:solidFill>
          <a:schemeClr val="dk1"/>
        </a:solidFill>
      </p:bgPr>
    </p:bg>
    <p:spTree>
      <p:nvGrpSpPr>
        <p:cNvPr id="152" name="Shape 152"/>
        <p:cNvGrpSpPr/>
        <p:nvPr/>
      </p:nvGrpSpPr>
      <p:grpSpPr>
        <a:xfrm>
          <a:off x="0" y="0"/>
          <a:ext cx="0" cy="0"/>
          <a:chOff x="0" y="0"/>
          <a:chExt cx="0" cy="0"/>
        </a:xfrm>
      </p:grpSpPr>
      <p:sp>
        <p:nvSpPr>
          <p:cNvPr id="153" name="Google Shape;153;g380bc04fa96_0_523"/>
          <p:cNvSpPr txBox="1"/>
          <p:nvPr>
            <p:ph type="title"/>
          </p:nvPr>
        </p:nvSpPr>
        <p:spPr>
          <a:xfrm>
            <a:off x="4954575" y="457200"/>
            <a:ext cx="37320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54" name="Google Shape;154;g380bc04fa96_0_523"/>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155" name="Google Shape;155;g380bc04fa96_0_523"/>
          <p:cNvSpPr txBox="1"/>
          <p:nvPr>
            <p:ph idx="1" type="body"/>
          </p:nvPr>
        </p:nvSpPr>
        <p:spPr>
          <a:xfrm>
            <a:off x="4954779" y="2571750"/>
            <a:ext cx="37320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Clr>
                <a:schemeClr val="lt1"/>
              </a:buClr>
              <a:buSzPts val="1100"/>
              <a:buChar char="●"/>
              <a:defRPr sz="1400">
                <a:solidFill>
                  <a:schemeClr val="lt1"/>
                </a:solidFill>
              </a:defRPr>
            </a:lvl1pPr>
            <a:lvl2pPr indent="-279400" lvl="1" marL="914400" algn="l">
              <a:lnSpc>
                <a:spcPct val="125000"/>
              </a:lnSpc>
              <a:spcBef>
                <a:spcPts val="1600"/>
              </a:spcBef>
              <a:spcAft>
                <a:spcPts val="0"/>
              </a:spcAft>
              <a:buClr>
                <a:schemeClr val="lt1"/>
              </a:buClr>
              <a:buSzPts val="800"/>
              <a:buChar char="○"/>
              <a:defRPr sz="1000">
                <a:solidFill>
                  <a:schemeClr val="lt1"/>
                </a:solidFill>
              </a:defRPr>
            </a:lvl2pPr>
            <a:lvl3pPr indent="-279400" lvl="2" marL="1371600" algn="l">
              <a:lnSpc>
                <a:spcPct val="125000"/>
              </a:lnSpc>
              <a:spcBef>
                <a:spcPts val="1600"/>
              </a:spcBef>
              <a:spcAft>
                <a:spcPts val="0"/>
              </a:spcAft>
              <a:buClr>
                <a:schemeClr val="lt1"/>
              </a:buClr>
              <a:buSzPts val="800"/>
              <a:buChar char="■"/>
              <a:defRPr sz="1000">
                <a:solidFill>
                  <a:schemeClr val="lt1"/>
                </a:solidFill>
              </a:defRPr>
            </a:lvl3pPr>
            <a:lvl4pPr indent="-279400" lvl="3" marL="1828800" algn="l">
              <a:lnSpc>
                <a:spcPct val="125000"/>
              </a:lnSpc>
              <a:spcBef>
                <a:spcPts val="1600"/>
              </a:spcBef>
              <a:spcAft>
                <a:spcPts val="0"/>
              </a:spcAft>
              <a:buClr>
                <a:schemeClr val="lt1"/>
              </a:buClr>
              <a:buSzPts val="800"/>
              <a:buChar char="●"/>
              <a:defRPr sz="1000">
                <a:solidFill>
                  <a:schemeClr val="lt1"/>
                </a:solidFill>
              </a:defRPr>
            </a:lvl4pPr>
            <a:lvl5pPr indent="-279400" lvl="4" marL="2286000" algn="l">
              <a:lnSpc>
                <a:spcPct val="125000"/>
              </a:lnSpc>
              <a:spcBef>
                <a:spcPts val="1600"/>
              </a:spcBef>
              <a:spcAft>
                <a:spcPts val="0"/>
              </a:spcAft>
              <a:buClr>
                <a:schemeClr val="lt1"/>
              </a:buClr>
              <a:buSzPts val="800"/>
              <a:buChar char="○"/>
              <a:defRPr sz="1000">
                <a:solidFill>
                  <a:schemeClr val="lt1"/>
                </a:solidFill>
              </a:defRPr>
            </a:lvl5pPr>
            <a:lvl6pPr indent="-279400" lvl="5" marL="2743200" algn="l">
              <a:lnSpc>
                <a:spcPct val="125000"/>
              </a:lnSpc>
              <a:spcBef>
                <a:spcPts val="1600"/>
              </a:spcBef>
              <a:spcAft>
                <a:spcPts val="0"/>
              </a:spcAft>
              <a:buClr>
                <a:schemeClr val="lt1"/>
              </a:buClr>
              <a:buSzPts val="800"/>
              <a:buChar char="■"/>
              <a:defRPr sz="1000">
                <a:solidFill>
                  <a:schemeClr val="lt1"/>
                </a:solidFill>
              </a:defRPr>
            </a:lvl6pPr>
            <a:lvl7pPr indent="-279400" lvl="6" marL="3200400" algn="l">
              <a:lnSpc>
                <a:spcPct val="125000"/>
              </a:lnSpc>
              <a:spcBef>
                <a:spcPts val="1600"/>
              </a:spcBef>
              <a:spcAft>
                <a:spcPts val="0"/>
              </a:spcAft>
              <a:buClr>
                <a:schemeClr val="lt1"/>
              </a:buClr>
              <a:buSzPts val="800"/>
              <a:buChar char="●"/>
              <a:defRPr sz="1000">
                <a:solidFill>
                  <a:schemeClr val="lt1"/>
                </a:solidFill>
              </a:defRPr>
            </a:lvl7pPr>
            <a:lvl8pPr indent="-279400" lvl="7" marL="3657600" algn="l">
              <a:lnSpc>
                <a:spcPct val="125000"/>
              </a:lnSpc>
              <a:spcBef>
                <a:spcPts val="1600"/>
              </a:spcBef>
              <a:spcAft>
                <a:spcPts val="0"/>
              </a:spcAft>
              <a:buClr>
                <a:schemeClr val="lt1"/>
              </a:buClr>
              <a:buSzPts val="800"/>
              <a:buChar char="○"/>
              <a:defRPr sz="1000">
                <a:solidFill>
                  <a:schemeClr val="lt1"/>
                </a:solidFill>
              </a:defRPr>
            </a:lvl8pPr>
            <a:lvl9pPr indent="-279400" lvl="8" marL="4114800" algn="l">
              <a:lnSpc>
                <a:spcPct val="125000"/>
              </a:lnSpc>
              <a:spcBef>
                <a:spcPts val="1600"/>
              </a:spcBef>
              <a:spcAft>
                <a:spcPts val="1600"/>
              </a:spcAft>
              <a:buClr>
                <a:schemeClr val="lt1"/>
              </a:buClr>
              <a:buSzPts val="800"/>
              <a:buChar char="■"/>
              <a:defRPr sz="1000">
                <a:solidFill>
                  <a:schemeClr val="lt1"/>
                </a:solidFill>
              </a:defRPr>
            </a:lvl9pPr>
          </a:lstStyle>
          <a:p/>
        </p:txBody>
      </p:sp>
      <p:sp>
        <p:nvSpPr>
          <p:cNvPr id="156" name="Google Shape;156;g380bc04fa96_0_523"/>
          <p:cNvSpPr txBox="1"/>
          <p:nvPr>
            <p:ph idx="2" type="subTitle"/>
          </p:nvPr>
        </p:nvSpPr>
        <p:spPr>
          <a:xfrm>
            <a:off x="4954575" y="2170650"/>
            <a:ext cx="37320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1200"/>
              <a:buNone/>
              <a:defRPr b="1" sz="1600">
                <a:solidFill>
                  <a:schemeClr val="lt1"/>
                </a:solidFill>
              </a:defRPr>
            </a:lvl1pPr>
            <a:lvl2pPr lvl="1" algn="l">
              <a:lnSpc>
                <a:spcPct val="125000"/>
              </a:lnSpc>
              <a:spcBef>
                <a:spcPts val="1600"/>
              </a:spcBef>
              <a:spcAft>
                <a:spcPts val="0"/>
              </a:spcAft>
              <a:buClr>
                <a:schemeClr val="lt1"/>
              </a:buClr>
              <a:buSzPts val="800"/>
              <a:buNone/>
              <a:defRPr>
                <a:solidFill>
                  <a:schemeClr val="lt1"/>
                </a:solidFill>
              </a:defRPr>
            </a:lvl2pPr>
            <a:lvl3pPr lvl="2" algn="l">
              <a:lnSpc>
                <a:spcPct val="125000"/>
              </a:lnSpc>
              <a:spcBef>
                <a:spcPts val="1600"/>
              </a:spcBef>
              <a:spcAft>
                <a:spcPts val="0"/>
              </a:spcAft>
              <a:buClr>
                <a:schemeClr val="lt1"/>
              </a:buClr>
              <a:buSzPts val="800"/>
              <a:buNone/>
              <a:defRPr>
                <a:solidFill>
                  <a:schemeClr val="lt1"/>
                </a:solidFill>
              </a:defRPr>
            </a:lvl3pPr>
            <a:lvl4pPr lvl="3" algn="l">
              <a:lnSpc>
                <a:spcPct val="125000"/>
              </a:lnSpc>
              <a:spcBef>
                <a:spcPts val="1600"/>
              </a:spcBef>
              <a:spcAft>
                <a:spcPts val="0"/>
              </a:spcAft>
              <a:buClr>
                <a:schemeClr val="lt1"/>
              </a:buClr>
              <a:buSzPts val="800"/>
              <a:buNone/>
              <a:defRPr>
                <a:solidFill>
                  <a:schemeClr val="lt1"/>
                </a:solidFill>
              </a:defRPr>
            </a:lvl4pPr>
            <a:lvl5pPr lvl="4" algn="l">
              <a:lnSpc>
                <a:spcPct val="125000"/>
              </a:lnSpc>
              <a:spcBef>
                <a:spcPts val="1600"/>
              </a:spcBef>
              <a:spcAft>
                <a:spcPts val="0"/>
              </a:spcAft>
              <a:buClr>
                <a:schemeClr val="lt1"/>
              </a:buClr>
              <a:buSzPts val="800"/>
              <a:buNone/>
              <a:defRPr>
                <a:solidFill>
                  <a:schemeClr val="lt1"/>
                </a:solidFill>
              </a:defRPr>
            </a:lvl5pPr>
            <a:lvl6pPr lvl="5" algn="l">
              <a:lnSpc>
                <a:spcPct val="125000"/>
              </a:lnSpc>
              <a:spcBef>
                <a:spcPts val="1600"/>
              </a:spcBef>
              <a:spcAft>
                <a:spcPts val="0"/>
              </a:spcAft>
              <a:buClr>
                <a:schemeClr val="lt1"/>
              </a:buClr>
              <a:buSzPts val="800"/>
              <a:buNone/>
              <a:defRPr>
                <a:solidFill>
                  <a:schemeClr val="lt1"/>
                </a:solidFill>
              </a:defRPr>
            </a:lvl6pPr>
            <a:lvl7pPr lvl="6" algn="l">
              <a:lnSpc>
                <a:spcPct val="125000"/>
              </a:lnSpc>
              <a:spcBef>
                <a:spcPts val="1600"/>
              </a:spcBef>
              <a:spcAft>
                <a:spcPts val="0"/>
              </a:spcAft>
              <a:buClr>
                <a:schemeClr val="lt1"/>
              </a:buClr>
              <a:buSzPts val="800"/>
              <a:buNone/>
              <a:defRPr>
                <a:solidFill>
                  <a:schemeClr val="lt1"/>
                </a:solidFill>
              </a:defRPr>
            </a:lvl7pPr>
            <a:lvl8pPr lvl="7" algn="l">
              <a:lnSpc>
                <a:spcPct val="125000"/>
              </a:lnSpc>
              <a:spcBef>
                <a:spcPts val="1600"/>
              </a:spcBef>
              <a:spcAft>
                <a:spcPts val="0"/>
              </a:spcAft>
              <a:buClr>
                <a:schemeClr val="lt1"/>
              </a:buClr>
              <a:buSzPts val="800"/>
              <a:buNone/>
              <a:defRPr>
                <a:solidFill>
                  <a:schemeClr val="lt1"/>
                </a:solidFill>
              </a:defRPr>
            </a:lvl8pPr>
            <a:lvl9pPr lvl="8" algn="l">
              <a:lnSpc>
                <a:spcPct val="125000"/>
              </a:lnSpc>
              <a:spcBef>
                <a:spcPts val="1600"/>
              </a:spcBef>
              <a:spcAft>
                <a:spcPts val="1600"/>
              </a:spcAft>
              <a:buClr>
                <a:schemeClr val="lt1"/>
              </a:buClr>
              <a:buSzPts val="800"/>
              <a:buNone/>
              <a:defRPr>
                <a:solidFill>
                  <a:schemeClr val="lt1"/>
                </a:solidFill>
              </a:defRPr>
            </a:lvl9pPr>
          </a:lstStyle>
          <a:p/>
        </p:txBody>
      </p:sp>
      <p:sp>
        <p:nvSpPr>
          <p:cNvPr id="157" name="Google Shape;157;g380bc04fa96_0_523"/>
          <p:cNvSpPr/>
          <p:nvPr/>
        </p:nvSpPr>
        <p:spPr>
          <a:xfrm>
            <a:off x="8540150" y="4562425"/>
            <a:ext cx="450600" cy="469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380bc04fa96_0_523"/>
          <p:cNvPicPr preferRelativeResize="0"/>
          <p:nvPr/>
        </p:nvPicPr>
        <p:blipFill rotWithShape="1">
          <a:blip r:embed="rId2">
            <a:alphaModFix/>
          </a:blip>
          <a:srcRect b="0" l="0" r="10" t="0"/>
          <a:stretch/>
        </p:blipFill>
        <p:spPr>
          <a:xfrm>
            <a:off x="8600537" y="4620702"/>
            <a:ext cx="345250" cy="345276"/>
          </a:xfrm>
          <a:prstGeom prst="rect">
            <a:avLst/>
          </a:prstGeom>
          <a:noFill/>
          <a:ln>
            <a:noFill/>
          </a:ln>
        </p:spPr>
      </p:pic>
      <p:sp>
        <p:nvSpPr>
          <p:cNvPr id="159" name="Google Shape;159;g380bc04fa96_0_523"/>
          <p:cNvSpPr/>
          <p:nvPr>
            <p:ph idx="3" type="pic"/>
          </p:nvPr>
        </p:nvSpPr>
        <p:spPr>
          <a:xfrm>
            <a:off x="0" y="0"/>
            <a:ext cx="4572000" cy="5153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160" name="Shape 160"/>
        <p:cNvGrpSpPr/>
        <p:nvPr/>
      </p:nvGrpSpPr>
      <p:grpSpPr>
        <a:xfrm>
          <a:off x="0" y="0"/>
          <a:ext cx="0" cy="0"/>
          <a:chOff x="0" y="0"/>
          <a:chExt cx="0" cy="0"/>
        </a:xfrm>
      </p:grpSpPr>
      <p:sp>
        <p:nvSpPr>
          <p:cNvPr id="161" name="Google Shape;161;g380bc04fa96_0_531"/>
          <p:cNvSpPr txBox="1"/>
          <p:nvPr>
            <p:ph idx="1" type="body"/>
          </p:nvPr>
        </p:nvSpPr>
        <p:spPr>
          <a:xfrm>
            <a:off x="457200" y="1005577"/>
            <a:ext cx="4040100" cy="625500"/>
          </a:xfrm>
          <a:prstGeom prst="rect">
            <a:avLst/>
          </a:prstGeom>
          <a:noFill/>
          <a:ln>
            <a:noFill/>
          </a:ln>
        </p:spPr>
        <p:txBody>
          <a:bodyPr anchorCtr="0" anchor="b" bIns="0" lIns="0" spcFirstLastPara="1" rIns="0" wrap="square" tIns="0">
            <a:noAutofit/>
          </a:bodyPr>
          <a:lstStyle>
            <a:lvl1pPr indent="-228600" lvl="0" marL="457200" algn="l">
              <a:lnSpc>
                <a:spcPct val="125000"/>
              </a:lnSpc>
              <a:spcBef>
                <a:spcPts val="0"/>
              </a:spcBef>
              <a:spcAft>
                <a:spcPts val="0"/>
              </a:spcAft>
              <a:buSzPts val="1000"/>
              <a:buNone/>
              <a:defRPr b="1" sz="1500">
                <a:latin typeface="Helvetica Neue"/>
                <a:ea typeface="Helvetica Neue"/>
                <a:cs typeface="Helvetica Neue"/>
                <a:sym typeface="Helvetica Neue"/>
              </a:defRPr>
            </a:lvl1pPr>
            <a:lvl2pPr indent="-228600" lvl="1" marL="914400" algn="l">
              <a:lnSpc>
                <a:spcPct val="125000"/>
              </a:lnSpc>
              <a:spcBef>
                <a:spcPts val="1200"/>
              </a:spcBef>
              <a:spcAft>
                <a:spcPts val="0"/>
              </a:spcAft>
              <a:buSzPts val="800"/>
              <a:buNone/>
              <a:defRPr b="1" sz="1500"/>
            </a:lvl2pPr>
            <a:lvl3pPr indent="-228600" lvl="2" marL="1371600" algn="l">
              <a:lnSpc>
                <a:spcPct val="125000"/>
              </a:lnSpc>
              <a:spcBef>
                <a:spcPts val="1200"/>
              </a:spcBef>
              <a:spcAft>
                <a:spcPts val="0"/>
              </a:spcAft>
              <a:buSzPts val="800"/>
              <a:buNone/>
              <a:defRPr b="1" sz="1400"/>
            </a:lvl3pPr>
            <a:lvl4pPr indent="-228600" lvl="3" marL="1828800" algn="l">
              <a:lnSpc>
                <a:spcPct val="125000"/>
              </a:lnSpc>
              <a:spcBef>
                <a:spcPts val="1200"/>
              </a:spcBef>
              <a:spcAft>
                <a:spcPts val="0"/>
              </a:spcAft>
              <a:buSzPts val="800"/>
              <a:buNone/>
              <a:defRPr b="1" sz="1200"/>
            </a:lvl4pPr>
            <a:lvl5pPr indent="-228600" lvl="4" marL="2286000" algn="l">
              <a:lnSpc>
                <a:spcPct val="125000"/>
              </a:lnSpc>
              <a:spcBef>
                <a:spcPts val="1200"/>
              </a:spcBef>
              <a:spcAft>
                <a:spcPts val="0"/>
              </a:spcAft>
              <a:buSzPts val="800"/>
              <a:buNone/>
              <a:defRPr b="1" sz="1200"/>
            </a:lvl5pPr>
            <a:lvl6pPr indent="-228600" lvl="5" marL="2743200" algn="l">
              <a:lnSpc>
                <a:spcPct val="125000"/>
              </a:lnSpc>
              <a:spcBef>
                <a:spcPts val="1200"/>
              </a:spcBef>
              <a:spcAft>
                <a:spcPts val="0"/>
              </a:spcAft>
              <a:buSzPts val="800"/>
              <a:buNone/>
              <a:defRPr b="1" sz="1200"/>
            </a:lvl6pPr>
            <a:lvl7pPr indent="-228600" lvl="6" marL="3200400" algn="l">
              <a:lnSpc>
                <a:spcPct val="125000"/>
              </a:lnSpc>
              <a:spcBef>
                <a:spcPts val="1200"/>
              </a:spcBef>
              <a:spcAft>
                <a:spcPts val="0"/>
              </a:spcAft>
              <a:buSzPts val="800"/>
              <a:buNone/>
              <a:defRPr b="1" sz="1200"/>
            </a:lvl7pPr>
            <a:lvl8pPr indent="-228600" lvl="7" marL="3657600" algn="l">
              <a:lnSpc>
                <a:spcPct val="125000"/>
              </a:lnSpc>
              <a:spcBef>
                <a:spcPts val="1200"/>
              </a:spcBef>
              <a:spcAft>
                <a:spcPts val="0"/>
              </a:spcAft>
              <a:buSzPts val="800"/>
              <a:buNone/>
              <a:defRPr b="1" sz="1200"/>
            </a:lvl8pPr>
            <a:lvl9pPr indent="-228600" lvl="8" marL="4114800" algn="l">
              <a:lnSpc>
                <a:spcPct val="125000"/>
              </a:lnSpc>
              <a:spcBef>
                <a:spcPts val="1200"/>
              </a:spcBef>
              <a:spcAft>
                <a:spcPts val="1200"/>
              </a:spcAft>
              <a:buSzPts val="800"/>
              <a:buNone/>
              <a:defRPr b="1" sz="1200"/>
            </a:lvl9pPr>
          </a:lstStyle>
          <a:p/>
        </p:txBody>
      </p:sp>
      <p:sp>
        <p:nvSpPr>
          <p:cNvPr id="162" name="Google Shape;162;g380bc04fa96_0_531"/>
          <p:cNvSpPr txBox="1"/>
          <p:nvPr>
            <p:ph idx="2" type="body"/>
          </p:nvPr>
        </p:nvSpPr>
        <p:spPr>
          <a:xfrm>
            <a:off x="457200" y="1631156"/>
            <a:ext cx="4040100" cy="2963400"/>
          </a:xfrm>
          <a:prstGeom prst="rect">
            <a:avLst/>
          </a:prstGeom>
          <a:noFill/>
          <a:ln>
            <a:noFill/>
          </a:ln>
        </p:spPr>
        <p:txBody>
          <a:bodyPr anchorCtr="0" anchor="t" bIns="0" lIns="0" spcFirstLastPara="1" rIns="0" wrap="square" tIns="0">
            <a:noAutofit/>
          </a:bodyPr>
          <a:lstStyle>
            <a:lvl1pPr indent="-292100" lvl="0" marL="457200" algn="l">
              <a:lnSpc>
                <a:spcPct val="125000"/>
              </a:lnSpc>
              <a:spcBef>
                <a:spcPts val="0"/>
              </a:spcBef>
              <a:spcAft>
                <a:spcPts val="0"/>
              </a:spcAft>
              <a:buClr>
                <a:schemeClr val="lt2"/>
              </a:buClr>
              <a:buSzPts val="1000"/>
              <a:buFont typeface="Noto Sans"/>
              <a:buChar char="▪"/>
              <a:defRPr sz="1800">
                <a:latin typeface="Helvetica Neue"/>
                <a:ea typeface="Helvetica Neue"/>
                <a:cs typeface="Helvetica Neue"/>
                <a:sym typeface="Helvetica Neue"/>
              </a:defRPr>
            </a:lvl1pPr>
            <a:lvl2pPr indent="-279400" lvl="1" marL="914400" algn="l">
              <a:lnSpc>
                <a:spcPct val="125000"/>
              </a:lnSpc>
              <a:spcBef>
                <a:spcPts val="1200"/>
              </a:spcBef>
              <a:spcAft>
                <a:spcPts val="0"/>
              </a:spcAft>
              <a:buClr>
                <a:schemeClr val="lt2"/>
              </a:buClr>
              <a:buSzPts val="800"/>
              <a:buFont typeface="Courier New"/>
              <a:buChar char="o"/>
              <a:defRPr sz="1500">
                <a:latin typeface="Helvetica Neue"/>
                <a:ea typeface="Helvetica Neue"/>
                <a:cs typeface="Helvetica Neue"/>
                <a:sym typeface="Helvetica Neue"/>
              </a:defRPr>
            </a:lvl2pPr>
            <a:lvl3pPr indent="-279400" lvl="2" marL="1371600" algn="l">
              <a:lnSpc>
                <a:spcPct val="125000"/>
              </a:lnSpc>
              <a:spcBef>
                <a:spcPts val="1200"/>
              </a:spcBef>
              <a:spcAft>
                <a:spcPts val="0"/>
              </a:spcAft>
              <a:buClr>
                <a:schemeClr val="accent1"/>
              </a:buClr>
              <a:buSzPts val="800"/>
              <a:buChar char="■"/>
              <a:defRPr sz="1400">
                <a:latin typeface="Helvetica Neue"/>
                <a:ea typeface="Helvetica Neue"/>
                <a:cs typeface="Helvetica Neue"/>
                <a:sym typeface="Helvetica Neue"/>
              </a:defRPr>
            </a:lvl3pPr>
            <a:lvl4pPr indent="-279400" lvl="3" marL="1828800" algn="l">
              <a:lnSpc>
                <a:spcPct val="125000"/>
              </a:lnSpc>
              <a:spcBef>
                <a:spcPts val="1200"/>
              </a:spcBef>
              <a:spcAft>
                <a:spcPts val="0"/>
              </a:spcAft>
              <a:buSzPts val="800"/>
              <a:buChar char="●"/>
              <a:defRPr sz="1200">
                <a:latin typeface="Helvetica Neue"/>
                <a:ea typeface="Helvetica Neue"/>
                <a:cs typeface="Helvetica Neue"/>
                <a:sym typeface="Helvetica Neue"/>
              </a:defRPr>
            </a:lvl4pPr>
            <a:lvl5pPr indent="-279400" lvl="4" marL="2286000" algn="l">
              <a:lnSpc>
                <a:spcPct val="125000"/>
              </a:lnSpc>
              <a:spcBef>
                <a:spcPts val="1200"/>
              </a:spcBef>
              <a:spcAft>
                <a:spcPts val="0"/>
              </a:spcAft>
              <a:buSzPts val="800"/>
              <a:buChar char="○"/>
              <a:defRPr sz="1200">
                <a:latin typeface="Helvetica Neue"/>
                <a:ea typeface="Helvetica Neue"/>
                <a:cs typeface="Helvetica Neue"/>
                <a:sym typeface="Helvetica Neue"/>
              </a:defRPr>
            </a:lvl5pPr>
            <a:lvl6pPr indent="-279400" lvl="5" marL="2743200" algn="l">
              <a:lnSpc>
                <a:spcPct val="125000"/>
              </a:lnSpc>
              <a:spcBef>
                <a:spcPts val="1200"/>
              </a:spcBef>
              <a:spcAft>
                <a:spcPts val="0"/>
              </a:spcAft>
              <a:buSzPts val="800"/>
              <a:buChar char="■"/>
              <a:defRPr sz="1200"/>
            </a:lvl6pPr>
            <a:lvl7pPr indent="-279400" lvl="6" marL="3200400" algn="l">
              <a:lnSpc>
                <a:spcPct val="125000"/>
              </a:lnSpc>
              <a:spcBef>
                <a:spcPts val="1200"/>
              </a:spcBef>
              <a:spcAft>
                <a:spcPts val="0"/>
              </a:spcAft>
              <a:buSzPts val="800"/>
              <a:buChar char="●"/>
              <a:defRPr sz="1200"/>
            </a:lvl7pPr>
            <a:lvl8pPr indent="-279400" lvl="7" marL="3657600" algn="l">
              <a:lnSpc>
                <a:spcPct val="125000"/>
              </a:lnSpc>
              <a:spcBef>
                <a:spcPts val="1200"/>
              </a:spcBef>
              <a:spcAft>
                <a:spcPts val="0"/>
              </a:spcAft>
              <a:buSzPts val="800"/>
              <a:buChar char="○"/>
              <a:defRPr sz="1200"/>
            </a:lvl8pPr>
            <a:lvl9pPr indent="-279400" lvl="8" marL="4114800" algn="l">
              <a:lnSpc>
                <a:spcPct val="125000"/>
              </a:lnSpc>
              <a:spcBef>
                <a:spcPts val="1200"/>
              </a:spcBef>
              <a:spcAft>
                <a:spcPts val="1200"/>
              </a:spcAft>
              <a:buSzPts val="800"/>
              <a:buChar char="■"/>
              <a:defRPr sz="1200"/>
            </a:lvl9pPr>
          </a:lstStyle>
          <a:p/>
        </p:txBody>
      </p:sp>
      <p:sp>
        <p:nvSpPr>
          <p:cNvPr id="163" name="Google Shape;163;g380bc04fa96_0_531"/>
          <p:cNvSpPr txBox="1"/>
          <p:nvPr>
            <p:ph idx="3" type="body"/>
          </p:nvPr>
        </p:nvSpPr>
        <p:spPr>
          <a:xfrm>
            <a:off x="4645027" y="1005577"/>
            <a:ext cx="4041600" cy="625500"/>
          </a:xfrm>
          <a:prstGeom prst="rect">
            <a:avLst/>
          </a:prstGeom>
          <a:noFill/>
          <a:ln>
            <a:noFill/>
          </a:ln>
        </p:spPr>
        <p:txBody>
          <a:bodyPr anchorCtr="0" anchor="b" bIns="0" lIns="0" spcFirstLastPara="1" rIns="0" wrap="square" tIns="0">
            <a:noAutofit/>
          </a:bodyPr>
          <a:lstStyle>
            <a:lvl1pPr indent="-228600" lvl="0" marL="457200" algn="l">
              <a:lnSpc>
                <a:spcPct val="125000"/>
              </a:lnSpc>
              <a:spcBef>
                <a:spcPts val="0"/>
              </a:spcBef>
              <a:spcAft>
                <a:spcPts val="0"/>
              </a:spcAft>
              <a:buSzPts val="1000"/>
              <a:buNone/>
              <a:defRPr b="1" sz="1500">
                <a:latin typeface="Helvetica Neue"/>
                <a:ea typeface="Helvetica Neue"/>
                <a:cs typeface="Helvetica Neue"/>
                <a:sym typeface="Helvetica Neue"/>
              </a:defRPr>
            </a:lvl1pPr>
            <a:lvl2pPr indent="-228600" lvl="1" marL="914400" algn="l">
              <a:lnSpc>
                <a:spcPct val="125000"/>
              </a:lnSpc>
              <a:spcBef>
                <a:spcPts val="1200"/>
              </a:spcBef>
              <a:spcAft>
                <a:spcPts val="0"/>
              </a:spcAft>
              <a:buSzPts val="800"/>
              <a:buNone/>
              <a:defRPr b="1" sz="1500"/>
            </a:lvl2pPr>
            <a:lvl3pPr indent="-228600" lvl="2" marL="1371600" algn="l">
              <a:lnSpc>
                <a:spcPct val="125000"/>
              </a:lnSpc>
              <a:spcBef>
                <a:spcPts val="1200"/>
              </a:spcBef>
              <a:spcAft>
                <a:spcPts val="0"/>
              </a:spcAft>
              <a:buSzPts val="800"/>
              <a:buNone/>
              <a:defRPr b="1" sz="1400"/>
            </a:lvl3pPr>
            <a:lvl4pPr indent="-228600" lvl="3" marL="1828800" algn="l">
              <a:lnSpc>
                <a:spcPct val="125000"/>
              </a:lnSpc>
              <a:spcBef>
                <a:spcPts val="1200"/>
              </a:spcBef>
              <a:spcAft>
                <a:spcPts val="0"/>
              </a:spcAft>
              <a:buSzPts val="800"/>
              <a:buNone/>
              <a:defRPr b="1" sz="1200"/>
            </a:lvl4pPr>
            <a:lvl5pPr indent="-228600" lvl="4" marL="2286000" algn="l">
              <a:lnSpc>
                <a:spcPct val="125000"/>
              </a:lnSpc>
              <a:spcBef>
                <a:spcPts val="1200"/>
              </a:spcBef>
              <a:spcAft>
                <a:spcPts val="0"/>
              </a:spcAft>
              <a:buSzPts val="800"/>
              <a:buNone/>
              <a:defRPr b="1" sz="1200"/>
            </a:lvl5pPr>
            <a:lvl6pPr indent="-228600" lvl="5" marL="2743200" algn="l">
              <a:lnSpc>
                <a:spcPct val="125000"/>
              </a:lnSpc>
              <a:spcBef>
                <a:spcPts val="1200"/>
              </a:spcBef>
              <a:spcAft>
                <a:spcPts val="0"/>
              </a:spcAft>
              <a:buSzPts val="800"/>
              <a:buNone/>
              <a:defRPr b="1" sz="1200"/>
            </a:lvl6pPr>
            <a:lvl7pPr indent="-228600" lvl="6" marL="3200400" algn="l">
              <a:lnSpc>
                <a:spcPct val="125000"/>
              </a:lnSpc>
              <a:spcBef>
                <a:spcPts val="1200"/>
              </a:spcBef>
              <a:spcAft>
                <a:spcPts val="0"/>
              </a:spcAft>
              <a:buSzPts val="800"/>
              <a:buNone/>
              <a:defRPr b="1" sz="1200"/>
            </a:lvl7pPr>
            <a:lvl8pPr indent="-228600" lvl="7" marL="3657600" algn="l">
              <a:lnSpc>
                <a:spcPct val="125000"/>
              </a:lnSpc>
              <a:spcBef>
                <a:spcPts val="1200"/>
              </a:spcBef>
              <a:spcAft>
                <a:spcPts val="0"/>
              </a:spcAft>
              <a:buSzPts val="800"/>
              <a:buNone/>
              <a:defRPr b="1" sz="1200"/>
            </a:lvl8pPr>
            <a:lvl9pPr indent="-228600" lvl="8" marL="4114800" algn="l">
              <a:lnSpc>
                <a:spcPct val="125000"/>
              </a:lnSpc>
              <a:spcBef>
                <a:spcPts val="1200"/>
              </a:spcBef>
              <a:spcAft>
                <a:spcPts val="1200"/>
              </a:spcAft>
              <a:buSzPts val="800"/>
              <a:buNone/>
              <a:defRPr b="1" sz="1200"/>
            </a:lvl9pPr>
          </a:lstStyle>
          <a:p/>
        </p:txBody>
      </p:sp>
      <p:sp>
        <p:nvSpPr>
          <p:cNvPr id="164" name="Google Shape;164;g380bc04fa96_0_531"/>
          <p:cNvSpPr txBox="1"/>
          <p:nvPr>
            <p:ph idx="4" type="body"/>
          </p:nvPr>
        </p:nvSpPr>
        <p:spPr>
          <a:xfrm>
            <a:off x="4645027" y="1631156"/>
            <a:ext cx="4041600" cy="2963400"/>
          </a:xfrm>
          <a:prstGeom prst="rect">
            <a:avLst/>
          </a:prstGeom>
          <a:noFill/>
          <a:ln>
            <a:noFill/>
          </a:ln>
        </p:spPr>
        <p:txBody>
          <a:bodyPr anchorCtr="0" anchor="t" bIns="0" lIns="0" spcFirstLastPara="1" rIns="0" wrap="square" tIns="0">
            <a:noAutofit/>
          </a:bodyPr>
          <a:lstStyle>
            <a:lvl1pPr indent="-292100" lvl="0" marL="457200" algn="l">
              <a:lnSpc>
                <a:spcPct val="125000"/>
              </a:lnSpc>
              <a:spcBef>
                <a:spcPts val="0"/>
              </a:spcBef>
              <a:spcAft>
                <a:spcPts val="0"/>
              </a:spcAft>
              <a:buClr>
                <a:schemeClr val="lt2"/>
              </a:buClr>
              <a:buSzPts val="1000"/>
              <a:buFont typeface="Noto Sans"/>
              <a:buChar char="▪"/>
              <a:defRPr sz="1800">
                <a:latin typeface="Helvetica Neue"/>
                <a:ea typeface="Helvetica Neue"/>
                <a:cs typeface="Helvetica Neue"/>
                <a:sym typeface="Helvetica Neue"/>
              </a:defRPr>
            </a:lvl1pPr>
            <a:lvl2pPr indent="-279400" lvl="1" marL="914400" algn="l">
              <a:lnSpc>
                <a:spcPct val="125000"/>
              </a:lnSpc>
              <a:spcBef>
                <a:spcPts val="1200"/>
              </a:spcBef>
              <a:spcAft>
                <a:spcPts val="0"/>
              </a:spcAft>
              <a:buClr>
                <a:schemeClr val="lt2"/>
              </a:buClr>
              <a:buSzPts val="800"/>
              <a:buFont typeface="Courier New"/>
              <a:buChar char="o"/>
              <a:defRPr sz="1500">
                <a:latin typeface="Helvetica Neue"/>
                <a:ea typeface="Helvetica Neue"/>
                <a:cs typeface="Helvetica Neue"/>
                <a:sym typeface="Helvetica Neue"/>
              </a:defRPr>
            </a:lvl2pPr>
            <a:lvl3pPr indent="-279400" lvl="2" marL="1371600" algn="l">
              <a:lnSpc>
                <a:spcPct val="125000"/>
              </a:lnSpc>
              <a:spcBef>
                <a:spcPts val="1200"/>
              </a:spcBef>
              <a:spcAft>
                <a:spcPts val="0"/>
              </a:spcAft>
              <a:buClr>
                <a:schemeClr val="accent1"/>
              </a:buClr>
              <a:buSzPts val="800"/>
              <a:buChar char="■"/>
              <a:defRPr sz="1400">
                <a:latin typeface="Helvetica Neue"/>
                <a:ea typeface="Helvetica Neue"/>
                <a:cs typeface="Helvetica Neue"/>
                <a:sym typeface="Helvetica Neue"/>
              </a:defRPr>
            </a:lvl3pPr>
            <a:lvl4pPr indent="-279400" lvl="3" marL="1828800" algn="l">
              <a:lnSpc>
                <a:spcPct val="125000"/>
              </a:lnSpc>
              <a:spcBef>
                <a:spcPts val="1200"/>
              </a:spcBef>
              <a:spcAft>
                <a:spcPts val="0"/>
              </a:spcAft>
              <a:buSzPts val="800"/>
              <a:buChar char="●"/>
              <a:defRPr sz="1200">
                <a:latin typeface="Helvetica Neue"/>
                <a:ea typeface="Helvetica Neue"/>
                <a:cs typeface="Helvetica Neue"/>
                <a:sym typeface="Helvetica Neue"/>
              </a:defRPr>
            </a:lvl4pPr>
            <a:lvl5pPr indent="-279400" lvl="4" marL="2286000" algn="l">
              <a:lnSpc>
                <a:spcPct val="125000"/>
              </a:lnSpc>
              <a:spcBef>
                <a:spcPts val="1200"/>
              </a:spcBef>
              <a:spcAft>
                <a:spcPts val="0"/>
              </a:spcAft>
              <a:buSzPts val="800"/>
              <a:buChar char="○"/>
              <a:defRPr sz="1200">
                <a:latin typeface="Helvetica Neue"/>
                <a:ea typeface="Helvetica Neue"/>
                <a:cs typeface="Helvetica Neue"/>
                <a:sym typeface="Helvetica Neue"/>
              </a:defRPr>
            </a:lvl5pPr>
            <a:lvl6pPr indent="-279400" lvl="5" marL="2743200" algn="l">
              <a:lnSpc>
                <a:spcPct val="125000"/>
              </a:lnSpc>
              <a:spcBef>
                <a:spcPts val="1200"/>
              </a:spcBef>
              <a:spcAft>
                <a:spcPts val="0"/>
              </a:spcAft>
              <a:buSzPts val="800"/>
              <a:buChar char="■"/>
              <a:defRPr sz="1200"/>
            </a:lvl6pPr>
            <a:lvl7pPr indent="-279400" lvl="6" marL="3200400" algn="l">
              <a:lnSpc>
                <a:spcPct val="125000"/>
              </a:lnSpc>
              <a:spcBef>
                <a:spcPts val="1200"/>
              </a:spcBef>
              <a:spcAft>
                <a:spcPts val="0"/>
              </a:spcAft>
              <a:buSzPts val="800"/>
              <a:buChar char="●"/>
              <a:defRPr sz="1200"/>
            </a:lvl7pPr>
            <a:lvl8pPr indent="-279400" lvl="7" marL="3657600" algn="l">
              <a:lnSpc>
                <a:spcPct val="125000"/>
              </a:lnSpc>
              <a:spcBef>
                <a:spcPts val="1200"/>
              </a:spcBef>
              <a:spcAft>
                <a:spcPts val="0"/>
              </a:spcAft>
              <a:buSzPts val="800"/>
              <a:buChar char="○"/>
              <a:defRPr sz="1200"/>
            </a:lvl8pPr>
            <a:lvl9pPr indent="-279400" lvl="8" marL="4114800" algn="l">
              <a:lnSpc>
                <a:spcPct val="125000"/>
              </a:lnSpc>
              <a:spcBef>
                <a:spcPts val="1200"/>
              </a:spcBef>
              <a:spcAft>
                <a:spcPts val="1200"/>
              </a:spcAft>
              <a:buSzPts val="800"/>
              <a:buChar char="■"/>
              <a:defRPr sz="1200"/>
            </a:lvl9pPr>
          </a:lstStyle>
          <a:p/>
        </p:txBody>
      </p:sp>
      <p:sp>
        <p:nvSpPr>
          <p:cNvPr id="165" name="Google Shape;165;g380bc04fa96_0_531"/>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3 Column">
  <p:cSld name="B1: Content, 3 Column">
    <p:spTree>
      <p:nvGrpSpPr>
        <p:cNvPr id="166" name="Shape 166"/>
        <p:cNvGrpSpPr/>
        <p:nvPr/>
      </p:nvGrpSpPr>
      <p:grpSpPr>
        <a:xfrm>
          <a:off x="0" y="0"/>
          <a:ext cx="0" cy="0"/>
          <a:chOff x="0" y="0"/>
          <a:chExt cx="0" cy="0"/>
        </a:xfrm>
      </p:grpSpPr>
      <p:sp>
        <p:nvSpPr>
          <p:cNvPr id="167" name="Google Shape;167;g380bc04fa96_0_537"/>
          <p:cNvSpPr txBox="1"/>
          <p:nvPr>
            <p:ph idx="1" type="body"/>
          </p:nvPr>
        </p:nvSpPr>
        <p:spPr>
          <a:xfrm>
            <a:off x="457338" y="2571750"/>
            <a:ext cx="25140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168" name="Google Shape;168;g380bc04fa96_0_537"/>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69" name="Google Shape;169;g380bc04fa96_0_537"/>
          <p:cNvSpPr txBox="1"/>
          <p:nvPr>
            <p:ph idx="2" type="subTitle"/>
          </p:nvPr>
        </p:nvSpPr>
        <p:spPr>
          <a:xfrm>
            <a:off x="457200" y="2170650"/>
            <a:ext cx="25140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170" name="Google Shape;170;g380bc04fa96_0_537"/>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171" name="Google Shape;171;g380bc04fa96_0_537"/>
          <p:cNvSpPr txBox="1"/>
          <p:nvPr>
            <p:ph idx="3" type="body"/>
          </p:nvPr>
        </p:nvSpPr>
        <p:spPr>
          <a:xfrm>
            <a:off x="3315063" y="2571750"/>
            <a:ext cx="25140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172" name="Google Shape;172;g380bc04fa96_0_537"/>
          <p:cNvSpPr txBox="1"/>
          <p:nvPr>
            <p:ph idx="4" type="subTitle"/>
          </p:nvPr>
        </p:nvSpPr>
        <p:spPr>
          <a:xfrm>
            <a:off x="3314925" y="2170650"/>
            <a:ext cx="25140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173" name="Google Shape;173;g380bc04fa96_0_537"/>
          <p:cNvSpPr txBox="1"/>
          <p:nvPr>
            <p:ph idx="5" type="body"/>
          </p:nvPr>
        </p:nvSpPr>
        <p:spPr>
          <a:xfrm>
            <a:off x="6172788" y="2571750"/>
            <a:ext cx="25140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SzPts val="1100"/>
              <a:buChar char="●"/>
              <a:defRPr sz="1400"/>
            </a:lvl1pPr>
            <a:lvl2pPr indent="-279400" lvl="1" marL="914400" algn="l">
              <a:lnSpc>
                <a:spcPct val="125000"/>
              </a:lnSpc>
              <a:spcBef>
                <a:spcPts val="1600"/>
              </a:spcBef>
              <a:spcAft>
                <a:spcPts val="0"/>
              </a:spcAft>
              <a:buSzPts val="800"/>
              <a:buChar char="○"/>
              <a:defRPr sz="1000"/>
            </a:lvl2pPr>
            <a:lvl3pPr indent="-279400" lvl="2" marL="1371600" algn="l">
              <a:lnSpc>
                <a:spcPct val="125000"/>
              </a:lnSpc>
              <a:spcBef>
                <a:spcPts val="1600"/>
              </a:spcBef>
              <a:spcAft>
                <a:spcPts val="0"/>
              </a:spcAft>
              <a:buSzPts val="800"/>
              <a:buChar char="■"/>
              <a:defRPr sz="1000"/>
            </a:lvl3pPr>
            <a:lvl4pPr indent="-279400" lvl="3" marL="1828800" algn="l">
              <a:lnSpc>
                <a:spcPct val="125000"/>
              </a:lnSpc>
              <a:spcBef>
                <a:spcPts val="1600"/>
              </a:spcBef>
              <a:spcAft>
                <a:spcPts val="0"/>
              </a:spcAft>
              <a:buSzPts val="800"/>
              <a:buChar char="●"/>
              <a:defRPr sz="1000"/>
            </a:lvl4pPr>
            <a:lvl5pPr indent="-279400" lvl="4" marL="2286000" algn="l">
              <a:lnSpc>
                <a:spcPct val="125000"/>
              </a:lnSpc>
              <a:spcBef>
                <a:spcPts val="1600"/>
              </a:spcBef>
              <a:spcAft>
                <a:spcPts val="0"/>
              </a:spcAft>
              <a:buSzPts val="800"/>
              <a:buChar char="○"/>
              <a:defRPr sz="1000"/>
            </a:lvl5pPr>
            <a:lvl6pPr indent="-279400" lvl="5" marL="2743200" algn="l">
              <a:lnSpc>
                <a:spcPct val="125000"/>
              </a:lnSpc>
              <a:spcBef>
                <a:spcPts val="1600"/>
              </a:spcBef>
              <a:spcAft>
                <a:spcPts val="0"/>
              </a:spcAft>
              <a:buSzPts val="800"/>
              <a:buChar char="■"/>
              <a:defRPr sz="1000"/>
            </a:lvl6pPr>
            <a:lvl7pPr indent="-279400" lvl="6" marL="3200400" algn="l">
              <a:lnSpc>
                <a:spcPct val="125000"/>
              </a:lnSpc>
              <a:spcBef>
                <a:spcPts val="1600"/>
              </a:spcBef>
              <a:spcAft>
                <a:spcPts val="0"/>
              </a:spcAft>
              <a:buSzPts val="800"/>
              <a:buChar char="●"/>
              <a:defRPr sz="1000"/>
            </a:lvl7pPr>
            <a:lvl8pPr indent="-279400" lvl="7" marL="3657600" algn="l">
              <a:lnSpc>
                <a:spcPct val="125000"/>
              </a:lnSpc>
              <a:spcBef>
                <a:spcPts val="1600"/>
              </a:spcBef>
              <a:spcAft>
                <a:spcPts val="0"/>
              </a:spcAft>
              <a:buSzPts val="800"/>
              <a:buChar char="○"/>
              <a:defRPr sz="1000"/>
            </a:lvl8pPr>
            <a:lvl9pPr indent="-279400" lvl="8" marL="4114800" algn="l">
              <a:lnSpc>
                <a:spcPct val="125000"/>
              </a:lnSpc>
              <a:spcBef>
                <a:spcPts val="1600"/>
              </a:spcBef>
              <a:spcAft>
                <a:spcPts val="1600"/>
              </a:spcAft>
              <a:buSzPts val="800"/>
              <a:buChar char="■"/>
              <a:defRPr sz="1000"/>
            </a:lvl9pPr>
          </a:lstStyle>
          <a:p/>
        </p:txBody>
      </p:sp>
      <p:sp>
        <p:nvSpPr>
          <p:cNvPr id="174" name="Google Shape;174;g380bc04fa96_0_537"/>
          <p:cNvSpPr txBox="1"/>
          <p:nvPr>
            <p:ph idx="6" type="subTitle"/>
          </p:nvPr>
        </p:nvSpPr>
        <p:spPr>
          <a:xfrm>
            <a:off x="6172650" y="2170650"/>
            <a:ext cx="25140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200"/>
              <a:buNone/>
              <a:defRPr b="1" sz="1600">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p:txBody>
      </p:sp>
      <p:sp>
        <p:nvSpPr>
          <p:cNvPr id="175" name="Google Shape;175;g380bc04fa96_0_537"/>
          <p:cNvSpPr/>
          <p:nvPr>
            <p:ph idx="7" type="pic"/>
          </p:nvPr>
        </p:nvSpPr>
        <p:spPr>
          <a:xfrm>
            <a:off x="457200" y="1514475"/>
            <a:ext cx="401100" cy="401100"/>
          </a:xfrm>
          <a:prstGeom prst="rect">
            <a:avLst/>
          </a:prstGeom>
          <a:noFill/>
          <a:ln>
            <a:noFill/>
          </a:ln>
        </p:spPr>
      </p:sp>
      <p:sp>
        <p:nvSpPr>
          <p:cNvPr id="176" name="Google Shape;176;g380bc04fa96_0_537"/>
          <p:cNvSpPr/>
          <p:nvPr>
            <p:ph idx="8" type="pic"/>
          </p:nvPr>
        </p:nvSpPr>
        <p:spPr>
          <a:xfrm>
            <a:off x="3315075" y="1514475"/>
            <a:ext cx="401100" cy="401100"/>
          </a:xfrm>
          <a:prstGeom prst="rect">
            <a:avLst/>
          </a:prstGeom>
          <a:noFill/>
          <a:ln>
            <a:noFill/>
          </a:ln>
        </p:spPr>
      </p:sp>
      <p:sp>
        <p:nvSpPr>
          <p:cNvPr id="177" name="Google Shape;177;g380bc04fa96_0_537"/>
          <p:cNvSpPr/>
          <p:nvPr>
            <p:ph idx="9" type="pic"/>
          </p:nvPr>
        </p:nvSpPr>
        <p:spPr>
          <a:xfrm>
            <a:off x="6172950" y="1514475"/>
            <a:ext cx="401100" cy="4011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Split Layout, Left">
  <p:cSld name="C2: Split Layout, Left">
    <p:bg>
      <p:bgPr>
        <a:solidFill>
          <a:schemeClr val="dk1"/>
        </a:solidFill>
      </p:bgPr>
    </p:bg>
    <p:spTree>
      <p:nvGrpSpPr>
        <p:cNvPr id="178" name="Shape 178"/>
        <p:cNvGrpSpPr/>
        <p:nvPr/>
      </p:nvGrpSpPr>
      <p:grpSpPr>
        <a:xfrm>
          <a:off x="0" y="0"/>
          <a:ext cx="0" cy="0"/>
          <a:chOff x="0" y="0"/>
          <a:chExt cx="0" cy="0"/>
        </a:xfrm>
      </p:grpSpPr>
      <p:sp>
        <p:nvSpPr>
          <p:cNvPr id="179" name="Google Shape;179;g380bc04fa96_0_549"/>
          <p:cNvSpPr txBox="1"/>
          <p:nvPr>
            <p:ph type="title"/>
          </p:nvPr>
        </p:nvSpPr>
        <p:spPr>
          <a:xfrm>
            <a:off x="457200" y="457200"/>
            <a:ext cx="37311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80" name="Google Shape;180;g380bc04fa96_0_549"/>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181" name="Google Shape;181;g380bc04fa96_0_549"/>
          <p:cNvSpPr txBox="1"/>
          <p:nvPr>
            <p:ph idx="1" type="body"/>
          </p:nvPr>
        </p:nvSpPr>
        <p:spPr>
          <a:xfrm>
            <a:off x="457404" y="2571750"/>
            <a:ext cx="3731100" cy="1861800"/>
          </a:xfrm>
          <a:prstGeom prst="rect">
            <a:avLst/>
          </a:prstGeom>
          <a:noFill/>
          <a:ln>
            <a:noFill/>
          </a:ln>
        </p:spPr>
        <p:txBody>
          <a:bodyPr anchorCtr="0" anchor="t" bIns="0" lIns="0" spcFirstLastPara="1" rIns="0" wrap="square" tIns="0">
            <a:noAutofit/>
          </a:bodyPr>
          <a:lstStyle>
            <a:lvl1pPr indent="-298450" lvl="0" marL="457200" algn="l">
              <a:lnSpc>
                <a:spcPct val="125000"/>
              </a:lnSpc>
              <a:spcBef>
                <a:spcPts val="0"/>
              </a:spcBef>
              <a:spcAft>
                <a:spcPts val="0"/>
              </a:spcAft>
              <a:buClr>
                <a:schemeClr val="lt1"/>
              </a:buClr>
              <a:buSzPts val="1100"/>
              <a:buChar char="●"/>
              <a:defRPr sz="1400">
                <a:solidFill>
                  <a:schemeClr val="lt1"/>
                </a:solidFill>
              </a:defRPr>
            </a:lvl1pPr>
            <a:lvl2pPr indent="-279400" lvl="1" marL="914400" algn="l">
              <a:lnSpc>
                <a:spcPct val="125000"/>
              </a:lnSpc>
              <a:spcBef>
                <a:spcPts val="1600"/>
              </a:spcBef>
              <a:spcAft>
                <a:spcPts val="0"/>
              </a:spcAft>
              <a:buClr>
                <a:schemeClr val="lt1"/>
              </a:buClr>
              <a:buSzPts val="800"/>
              <a:buChar char="○"/>
              <a:defRPr sz="1000">
                <a:solidFill>
                  <a:schemeClr val="lt1"/>
                </a:solidFill>
              </a:defRPr>
            </a:lvl2pPr>
            <a:lvl3pPr indent="-279400" lvl="2" marL="1371600" algn="l">
              <a:lnSpc>
                <a:spcPct val="125000"/>
              </a:lnSpc>
              <a:spcBef>
                <a:spcPts val="1600"/>
              </a:spcBef>
              <a:spcAft>
                <a:spcPts val="0"/>
              </a:spcAft>
              <a:buClr>
                <a:schemeClr val="lt1"/>
              </a:buClr>
              <a:buSzPts val="800"/>
              <a:buChar char="■"/>
              <a:defRPr sz="1000">
                <a:solidFill>
                  <a:schemeClr val="lt1"/>
                </a:solidFill>
              </a:defRPr>
            </a:lvl3pPr>
            <a:lvl4pPr indent="-279400" lvl="3" marL="1828800" algn="l">
              <a:lnSpc>
                <a:spcPct val="125000"/>
              </a:lnSpc>
              <a:spcBef>
                <a:spcPts val="1600"/>
              </a:spcBef>
              <a:spcAft>
                <a:spcPts val="0"/>
              </a:spcAft>
              <a:buClr>
                <a:schemeClr val="lt1"/>
              </a:buClr>
              <a:buSzPts val="800"/>
              <a:buChar char="●"/>
              <a:defRPr sz="1000">
                <a:solidFill>
                  <a:schemeClr val="lt1"/>
                </a:solidFill>
              </a:defRPr>
            </a:lvl4pPr>
            <a:lvl5pPr indent="-279400" lvl="4" marL="2286000" algn="l">
              <a:lnSpc>
                <a:spcPct val="125000"/>
              </a:lnSpc>
              <a:spcBef>
                <a:spcPts val="1600"/>
              </a:spcBef>
              <a:spcAft>
                <a:spcPts val="0"/>
              </a:spcAft>
              <a:buClr>
                <a:schemeClr val="lt1"/>
              </a:buClr>
              <a:buSzPts val="800"/>
              <a:buChar char="○"/>
              <a:defRPr sz="1000">
                <a:solidFill>
                  <a:schemeClr val="lt1"/>
                </a:solidFill>
              </a:defRPr>
            </a:lvl5pPr>
            <a:lvl6pPr indent="-279400" lvl="5" marL="2743200" algn="l">
              <a:lnSpc>
                <a:spcPct val="125000"/>
              </a:lnSpc>
              <a:spcBef>
                <a:spcPts val="1600"/>
              </a:spcBef>
              <a:spcAft>
                <a:spcPts val="0"/>
              </a:spcAft>
              <a:buClr>
                <a:schemeClr val="lt1"/>
              </a:buClr>
              <a:buSzPts val="800"/>
              <a:buChar char="■"/>
              <a:defRPr sz="1000">
                <a:solidFill>
                  <a:schemeClr val="lt1"/>
                </a:solidFill>
              </a:defRPr>
            </a:lvl6pPr>
            <a:lvl7pPr indent="-279400" lvl="6" marL="3200400" algn="l">
              <a:lnSpc>
                <a:spcPct val="125000"/>
              </a:lnSpc>
              <a:spcBef>
                <a:spcPts val="1600"/>
              </a:spcBef>
              <a:spcAft>
                <a:spcPts val="0"/>
              </a:spcAft>
              <a:buClr>
                <a:schemeClr val="lt1"/>
              </a:buClr>
              <a:buSzPts val="800"/>
              <a:buChar char="●"/>
              <a:defRPr sz="1000">
                <a:solidFill>
                  <a:schemeClr val="lt1"/>
                </a:solidFill>
              </a:defRPr>
            </a:lvl7pPr>
            <a:lvl8pPr indent="-279400" lvl="7" marL="3657600" algn="l">
              <a:lnSpc>
                <a:spcPct val="125000"/>
              </a:lnSpc>
              <a:spcBef>
                <a:spcPts val="1600"/>
              </a:spcBef>
              <a:spcAft>
                <a:spcPts val="0"/>
              </a:spcAft>
              <a:buClr>
                <a:schemeClr val="lt1"/>
              </a:buClr>
              <a:buSzPts val="800"/>
              <a:buChar char="○"/>
              <a:defRPr sz="1000">
                <a:solidFill>
                  <a:schemeClr val="lt1"/>
                </a:solidFill>
              </a:defRPr>
            </a:lvl8pPr>
            <a:lvl9pPr indent="-279400" lvl="8" marL="4114800" algn="l">
              <a:lnSpc>
                <a:spcPct val="125000"/>
              </a:lnSpc>
              <a:spcBef>
                <a:spcPts val="1600"/>
              </a:spcBef>
              <a:spcAft>
                <a:spcPts val="1600"/>
              </a:spcAft>
              <a:buClr>
                <a:schemeClr val="lt1"/>
              </a:buClr>
              <a:buSzPts val="800"/>
              <a:buChar char="■"/>
              <a:defRPr sz="1000">
                <a:solidFill>
                  <a:schemeClr val="lt1"/>
                </a:solidFill>
              </a:defRPr>
            </a:lvl9pPr>
          </a:lstStyle>
          <a:p/>
        </p:txBody>
      </p:sp>
      <p:sp>
        <p:nvSpPr>
          <p:cNvPr id="182" name="Google Shape;182;g380bc04fa96_0_549"/>
          <p:cNvSpPr txBox="1"/>
          <p:nvPr>
            <p:ph idx="2" type="subTitle"/>
          </p:nvPr>
        </p:nvSpPr>
        <p:spPr>
          <a:xfrm>
            <a:off x="457200" y="2170650"/>
            <a:ext cx="37311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lt1"/>
              </a:buClr>
              <a:buSzPts val="1200"/>
              <a:buNone/>
              <a:defRPr b="1" sz="1600">
                <a:solidFill>
                  <a:schemeClr val="lt1"/>
                </a:solidFill>
              </a:defRPr>
            </a:lvl1pPr>
            <a:lvl2pPr lvl="1" algn="l">
              <a:lnSpc>
                <a:spcPct val="125000"/>
              </a:lnSpc>
              <a:spcBef>
                <a:spcPts val="1600"/>
              </a:spcBef>
              <a:spcAft>
                <a:spcPts val="0"/>
              </a:spcAft>
              <a:buClr>
                <a:schemeClr val="lt1"/>
              </a:buClr>
              <a:buSzPts val="800"/>
              <a:buNone/>
              <a:defRPr>
                <a:solidFill>
                  <a:schemeClr val="lt1"/>
                </a:solidFill>
              </a:defRPr>
            </a:lvl2pPr>
            <a:lvl3pPr lvl="2" algn="l">
              <a:lnSpc>
                <a:spcPct val="125000"/>
              </a:lnSpc>
              <a:spcBef>
                <a:spcPts val="1600"/>
              </a:spcBef>
              <a:spcAft>
                <a:spcPts val="0"/>
              </a:spcAft>
              <a:buClr>
                <a:schemeClr val="lt1"/>
              </a:buClr>
              <a:buSzPts val="800"/>
              <a:buNone/>
              <a:defRPr>
                <a:solidFill>
                  <a:schemeClr val="lt1"/>
                </a:solidFill>
              </a:defRPr>
            </a:lvl3pPr>
            <a:lvl4pPr lvl="3" algn="l">
              <a:lnSpc>
                <a:spcPct val="125000"/>
              </a:lnSpc>
              <a:spcBef>
                <a:spcPts val="1600"/>
              </a:spcBef>
              <a:spcAft>
                <a:spcPts val="0"/>
              </a:spcAft>
              <a:buClr>
                <a:schemeClr val="lt1"/>
              </a:buClr>
              <a:buSzPts val="800"/>
              <a:buNone/>
              <a:defRPr>
                <a:solidFill>
                  <a:schemeClr val="lt1"/>
                </a:solidFill>
              </a:defRPr>
            </a:lvl4pPr>
            <a:lvl5pPr lvl="4" algn="l">
              <a:lnSpc>
                <a:spcPct val="125000"/>
              </a:lnSpc>
              <a:spcBef>
                <a:spcPts val="1600"/>
              </a:spcBef>
              <a:spcAft>
                <a:spcPts val="0"/>
              </a:spcAft>
              <a:buClr>
                <a:schemeClr val="lt1"/>
              </a:buClr>
              <a:buSzPts val="800"/>
              <a:buNone/>
              <a:defRPr>
                <a:solidFill>
                  <a:schemeClr val="lt1"/>
                </a:solidFill>
              </a:defRPr>
            </a:lvl5pPr>
            <a:lvl6pPr lvl="5" algn="l">
              <a:lnSpc>
                <a:spcPct val="125000"/>
              </a:lnSpc>
              <a:spcBef>
                <a:spcPts val="1600"/>
              </a:spcBef>
              <a:spcAft>
                <a:spcPts val="0"/>
              </a:spcAft>
              <a:buClr>
                <a:schemeClr val="lt1"/>
              </a:buClr>
              <a:buSzPts val="800"/>
              <a:buNone/>
              <a:defRPr>
                <a:solidFill>
                  <a:schemeClr val="lt1"/>
                </a:solidFill>
              </a:defRPr>
            </a:lvl6pPr>
            <a:lvl7pPr lvl="6" algn="l">
              <a:lnSpc>
                <a:spcPct val="125000"/>
              </a:lnSpc>
              <a:spcBef>
                <a:spcPts val="1600"/>
              </a:spcBef>
              <a:spcAft>
                <a:spcPts val="0"/>
              </a:spcAft>
              <a:buClr>
                <a:schemeClr val="lt1"/>
              </a:buClr>
              <a:buSzPts val="800"/>
              <a:buNone/>
              <a:defRPr>
                <a:solidFill>
                  <a:schemeClr val="lt1"/>
                </a:solidFill>
              </a:defRPr>
            </a:lvl7pPr>
            <a:lvl8pPr lvl="7" algn="l">
              <a:lnSpc>
                <a:spcPct val="125000"/>
              </a:lnSpc>
              <a:spcBef>
                <a:spcPts val="1600"/>
              </a:spcBef>
              <a:spcAft>
                <a:spcPts val="0"/>
              </a:spcAft>
              <a:buClr>
                <a:schemeClr val="lt1"/>
              </a:buClr>
              <a:buSzPts val="800"/>
              <a:buNone/>
              <a:defRPr>
                <a:solidFill>
                  <a:schemeClr val="lt1"/>
                </a:solidFill>
              </a:defRPr>
            </a:lvl8pPr>
            <a:lvl9pPr lvl="8" algn="l">
              <a:lnSpc>
                <a:spcPct val="125000"/>
              </a:lnSpc>
              <a:spcBef>
                <a:spcPts val="1600"/>
              </a:spcBef>
              <a:spcAft>
                <a:spcPts val="1600"/>
              </a:spcAft>
              <a:buClr>
                <a:schemeClr val="lt1"/>
              </a:buClr>
              <a:buSzPts val="800"/>
              <a:buNone/>
              <a:defRPr>
                <a:solidFill>
                  <a:schemeClr val="lt1"/>
                </a:solidFill>
              </a:defRPr>
            </a:lvl9pPr>
          </a:lstStyle>
          <a:p/>
        </p:txBody>
      </p:sp>
      <p:sp>
        <p:nvSpPr>
          <p:cNvPr id="183" name="Google Shape;183;g380bc04fa96_0_549"/>
          <p:cNvSpPr/>
          <p:nvPr>
            <p:ph idx="3" type="pic"/>
          </p:nvPr>
        </p:nvSpPr>
        <p:spPr>
          <a:xfrm>
            <a:off x="4572000" y="0"/>
            <a:ext cx="4572000" cy="51531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184" name="Shape 18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1" showMasterSp="0">
  <p:cSld name="TITLE_AND_BODY_1">
    <p:spTree>
      <p:nvGrpSpPr>
        <p:cNvPr id="185" name="Shape 185"/>
        <p:cNvGrpSpPr/>
        <p:nvPr/>
      </p:nvGrpSpPr>
      <p:grpSpPr>
        <a:xfrm>
          <a:off x="0" y="0"/>
          <a:ext cx="0" cy="0"/>
          <a:chOff x="0" y="0"/>
          <a:chExt cx="0" cy="0"/>
        </a:xfrm>
      </p:grpSpPr>
      <p:sp>
        <p:nvSpPr>
          <p:cNvPr id="186" name="Google Shape;186;g380bc04fa96_0_556"/>
          <p:cNvSpPr txBox="1"/>
          <p:nvPr>
            <p:ph idx="12" type="sldNum"/>
          </p:nvPr>
        </p:nvSpPr>
        <p:spPr>
          <a:xfrm>
            <a:off x="4437983" y="4878958"/>
            <a:ext cx="259200" cy="2010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rgbClr val="888888"/>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2" showMasterSp="0">
  <p:cSld name="TITLE_AND_BODY_2">
    <p:spTree>
      <p:nvGrpSpPr>
        <p:cNvPr id="187" name="Shape 187"/>
        <p:cNvGrpSpPr/>
        <p:nvPr/>
      </p:nvGrpSpPr>
      <p:grpSpPr>
        <a:xfrm>
          <a:off x="0" y="0"/>
          <a:ext cx="0" cy="0"/>
          <a:chOff x="0" y="0"/>
          <a:chExt cx="0" cy="0"/>
        </a:xfrm>
      </p:grpSpPr>
      <p:sp>
        <p:nvSpPr>
          <p:cNvPr id="188" name="Google Shape;188;g380bc04fa96_0_558"/>
          <p:cNvSpPr txBox="1"/>
          <p:nvPr>
            <p:ph idx="12" type="sldNum"/>
          </p:nvPr>
        </p:nvSpPr>
        <p:spPr>
          <a:xfrm>
            <a:off x="4437983" y="4878958"/>
            <a:ext cx="259200" cy="2010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rgbClr val="888888"/>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 In alto" showMasterSp="0">
  <p:cSld name="Titolo - In alto">
    <p:spTree>
      <p:nvGrpSpPr>
        <p:cNvPr id="189" name="Shape 189"/>
        <p:cNvGrpSpPr/>
        <p:nvPr/>
      </p:nvGrpSpPr>
      <p:grpSpPr>
        <a:xfrm>
          <a:off x="0" y="0"/>
          <a:ext cx="0" cy="0"/>
          <a:chOff x="0" y="0"/>
          <a:chExt cx="0" cy="0"/>
        </a:xfrm>
      </p:grpSpPr>
      <p:sp>
        <p:nvSpPr>
          <p:cNvPr id="190" name="Google Shape;190;g380bc04fa96_0_560"/>
          <p:cNvSpPr/>
          <p:nvPr/>
        </p:nvSpPr>
        <p:spPr>
          <a:xfrm>
            <a:off x="0" y="0"/>
            <a:ext cx="9144000" cy="840600"/>
          </a:xfrm>
          <a:prstGeom prst="rect">
            <a:avLst/>
          </a:prstGeom>
          <a:solidFill>
            <a:srgbClr val="0070C0"/>
          </a:solid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3100"/>
              <a:buFont typeface="Helvetica Neue"/>
              <a:buNone/>
            </a:pPr>
            <a:r>
              <a:t/>
            </a:r>
            <a:endParaRPr b="1" i="0" sz="3100" u="none" cap="none" strike="noStrike">
              <a:solidFill>
                <a:srgbClr val="FFFFFF"/>
              </a:solidFill>
              <a:latin typeface="Helvetica Neue"/>
              <a:ea typeface="Helvetica Neue"/>
              <a:cs typeface="Helvetica Neue"/>
              <a:sym typeface="Helvetica Neue"/>
            </a:endParaRPr>
          </a:p>
        </p:txBody>
      </p:sp>
      <p:sp>
        <p:nvSpPr>
          <p:cNvPr id="191" name="Google Shape;191;g380bc04fa96_0_560"/>
          <p:cNvSpPr txBox="1"/>
          <p:nvPr>
            <p:ph type="title"/>
          </p:nvPr>
        </p:nvSpPr>
        <p:spPr>
          <a:xfrm>
            <a:off x="248942" y="10772"/>
            <a:ext cx="8646000" cy="840600"/>
          </a:xfrm>
          <a:prstGeom prst="rect">
            <a:avLst/>
          </a:prstGeom>
          <a:noFill/>
          <a:ln>
            <a:noFill/>
          </a:ln>
        </p:spPr>
        <p:txBody>
          <a:bodyPr anchorCtr="0" anchor="ctr" bIns="32750" lIns="32750" spcFirstLastPara="1" rIns="32750" wrap="square" tIns="32750">
            <a:normAutofit/>
          </a:bodyPr>
          <a:lstStyle>
            <a:lvl1pPr lvl="0" algn="l">
              <a:lnSpc>
                <a:spcPct val="100000"/>
              </a:lnSpc>
              <a:spcBef>
                <a:spcPts val="0"/>
              </a:spcBef>
              <a:spcAft>
                <a:spcPts val="0"/>
              </a:spcAft>
              <a:buClr>
                <a:srgbClr val="FFFFFF"/>
              </a:buClr>
              <a:buSzPts val="1100"/>
              <a:buNone/>
              <a:defRPr/>
            </a:lvl1pPr>
            <a:lvl2pPr lvl="1" algn="l">
              <a:lnSpc>
                <a:spcPct val="100000"/>
              </a:lnSpc>
              <a:spcBef>
                <a:spcPts val="0"/>
              </a:spcBef>
              <a:spcAft>
                <a:spcPts val="0"/>
              </a:spcAft>
              <a:buClr>
                <a:srgbClr val="FFFFFF"/>
              </a:buClr>
              <a:buSzPts val="1100"/>
              <a:buNone/>
              <a:defRPr/>
            </a:lvl2pPr>
            <a:lvl3pPr lvl="2" algn="l">
              <a:lnSpc>
                <a:spcPct val="100000"/>
              </a:lnSpc>
              <a:spcBef>
                <a:spcPts val="0"/>
              </a:spcBef>
              <a:spcAft>
                <a:spcPts val="0"/>
              </a:spcAft>
              <a:buClr>
                <a:srgbClr val="FFFFFF"/>
              </a:buClr>
              <a:buSzPts val="1100"/>
              <a:buNone/>
              <a:defRPr/>
            </a:lvl3pPr>
            <a:lvl4pPr lvl="3" algn="l">
              <a:lnSpc>
                <a:spcPct val="100000"/>
              </a:lnSpc>
              <a:spcBef>
                <a:spcPts val="0"/>
              </a:spcBef>
              <a:spcAft>
                <a:spcPts val="0"/>
              </a:spcAft>
              <a:buClr>
                <a:srgbClr val="FFFFFF"/>
              </a:buClr>
              <a:buSzPts val="1100"/>
              <a:buNone/>
              <a:defRPr/>
            </a:lvl4pPr>
            <a:lvl5pPr lvl="4" algn="l">
              <a:lnSpc>
                <a:spcPct val="100000"/>
              </a:lnSpc>
              <a:spcBef>
                <a:spcPts val="0"/>
              </a:spcBef>
              <a:spcAft>
                <a:spcPts val="0"/>
              </a:spcAft>
              <a:buClr>
                <a:srgbClr val="FFFFFF"/>
              </a:buClr>
              <a:buSzPts val="1100"/>
              <a:buNone/>
              <a:defRPr/>
            </a:lvl5pPr>
            <a:lvl6pPr lvl="5" algn="l">
              <a:lnSpc>
                <a:spcPct val="100000"/>
              </a:lnSpc>
              <a:spcBef>
                <a:spcPts val="0"/>
              </a:spcBef>
              <a:spcAft>
                <a:spcPts val="0"/>
              </a:spcAft>
              <a:buClr>
                <a:srgbClr val="FFFFFF"/>
              </a:buClr>
              <a:buSzPts val="1100"/>
              <a:buNone/>
              <a:defRPr/>
            </a:lvl6pPr>
            <a:lvl7pPr lvl="6" algn="l">
              <a:lnSpc>
                <a:spcPct val="100000"/>
              </a:lnSpc>
              <a:spcBef>
                <a:spcPts val="0"/>
              </a:spcBef>
              <a:spcAft>
                <a:spcPts val="0"/>
              </a:spcAft>
              <a:buClr>
                <a:srgbClr val="FFFFFF"/>
              </a:buClr>
              <a:buSzPts val="1100"/>
              <a:buNone/>
              <a:defRPr/>
            </a:lvl7pPr>
            <a:lvl8pPr lvl="7" algn="l">
              <a:lnSpc>
                <a:spcPct val="100000"/>
              </a:lnSpc>
              <a:spcBef>
                <a:spcPts val="0"/>
              </a:spcBef>
              <a:spcAft>
                <a:spcPts val="0"/>
              </a:spcAft>
              <a:buClr>
                <a:srgbClr val="FFFFFF"/>
              </a:buClr>
              <a:buSzPts val="1100"/>
              <a:buNone/>
              <a:defRPr/>
            </a:lvl8pPr>
            <a:lvl9pPr lvl="8" algn="l">
              <a:lnSpc>
                <a:spcPct val="100000"/>
              </a:lnSpc>
              <a:spcBef>
                <a:spcPts val="0"/>
              </a:spcBef>
              <a:spcAft>
                <a:spcPts val="0"/>
              </a:spcAft>
              <a:buClr>
                <a:srgbClr val="FFFFFF"/>
              </a:buClr>
              <a:buSzPts val="1100"/>
              <a:buNone/>
              <a:defRPr/>
            </a:lvl9pPr>
          </a:lstStyle>
          <a:p/>
        </p:txBody>
      </p:sp>
      <p:sp>
        <p:nvSpPr>
          <p:cNvPr id="192" name="Google Shape;192;g380bc04fa96_0_560"/>
          <p:cNvSpPr txBox="1"/>
          <p:nvPr>
            <p:ph idx="12" type="sldNum"/>
          </p:nvPr>
        </p:nvSpPr>
        <p:spPr>
          <a:xfrm>
            <a:off x="4412659" y="4806130"/>
            <a:ext cx="318900" cy="312300"/>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600"/>
              <a:buFont typeface="Helvetica Neue"/>
              <a:buNone/>
              <a:defRPr b="0" i="0" sz="1600" u="none" cap="none" strike="noStrike">
                <a:solidFill>
                  <a:schemeClr val="lt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sz="800">
              <a:latin typeface="IBM Plex Mono"/>
              <a:ea typeface="IBM Plex Mono"/>
              <a:cs typeface="IBM Plex Mono"/>
              <a:sym typeface="IBM Plex Mono"/>
            </a:endParaRPr>
          </a:p>
        </p:txBody>
      </p:sp>
      <p:pic>
        <p:nvPicPr>
          <p:cNvPr descr="page1image536.jpg" id="193" name="Google Shape;193;g380bc04fa96_0_560"/>
          <p:cNvPicPr preferRelativeResize="0"/>
          <p:nvPr/>
        </p:nvPicPr>
        <p:blipFill rotWithShape="1">
          <a:blip r:embed="rId2">
            <a:alphaModFix/>
          </a:blip>
          <a:srcRect b="0" l="0" r="0" t="0"/>
          <a:stretch/>
        </p:blipFill>
        <p:spPr>
          <a:xfrm>
            <a:off x="8135744" y="4442846"/>
            <a:ext cx="650541" cy="600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4" name="Shape 24"/>
        <p:cNvGrpSpPr/>
        <p:nvPr/>
      </p:nvGrpSpPr>
      <p:grpSpPr>
        <a:xfrm>
          <a:off x="0" y="0"/>
          <a:ext cx="0" cy="0"/>
          <a:chOff x="0" y="0"/>
          <a:chExt cx="0" cy="0"/>
        </a:xfrm>
      </p:grpSpPr>
      <p:sp>
        <p:nvSpPr>
          <p:cNvPr id="25" name="Google Shape;25;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 name="Google Shape;26;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 name="Google Shape;27;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 1">
    <p:spTree>
      <p:nvGrpSpPr>
        <p:cNvPr id="28" name="Shape 28"/>
        <p:cNvGrpSpPr/>
        <p:nvPr/>
      </p:nvGrpSpPr>
      <p:grpSpPr>
        <a:xfrm>
          <a:off x="0" y="0"/>
          <a:ext cx="0" cy="0"/>
          <a:chOff x="0" y="0"/>
          <a:chExt cx="0" cy="0"/>
        </a:xfrm>
      </p:grpSpPr>
      <p:sp>
        <p:nvSpPr>
          <p:cNvPr id="29" name="Google Shape;29;g2afbb7e3aa6_0_240"/>
          <p:cNvSpPr txBox="1"/>
          <p:nvPr>
            <p:ph idx="12" type="sldNum"/>
          </p:nvPr>
        </p:nvSpPr>
        <p:spPr>
          <a:xfrm>
            <a:off x="6583680" y="4783456"/>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g2afbb7e3aa6_0_240"/>
          <p:cNvSpPr txBox="1"/>
          <p:nvPr>
            <p:ph idx="11" type="ftr"/>
          </p:nvPr>
        </p:nvSpPr>
        <p:spPr>
          <a:xfrm>
            <a:off x="792425" y="4858858"/>
            <a:ext cx="1579800" cy="153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900"/>
              <a:buFont typeface="Arial"/>
              <a:buNone/>
              <a:defRPr b="0" i="0" sz="975" u="none" cap="none" strike="noStrike">
                <a:solidFill>
                  <a:srgbClr val="204354"/>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9pPr>
          </a:lstStyle>
          <a:p/>
        </p:txBody>
      </p:sp>
      <p:sp>
        <p:nvSpPr>
          <p:cNvPr id="31" name="Google Shape;31;g2afbb7e3aa6_0_240"/>
          <p:cNvSpPr/>
          <p:nvPr/>
        </p:nvSpPr>
        <p:spPr>
          <a:xfrm>
            <a:off x="-34481" y="-24244"/>
            <a:ext cx="9251400" cy="5205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chemeClr val="dk1"/>
              </a:buClr>
              <a:buSzPts val="1350"/>
              <a:buFont typeface="Calibri"/>
              <a:buNone/>
            </a:pPr>
            <a:r>
              <a:t/>
            </a:r>
            <a:endParaRPr b="0" i="0" sz="135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32" name="Shape 32"/>
        <p:cNvGrpSpPr/>
        <p:nvPr/>
      </p:nvGrpSpPr>
      <p:grpSpPr>
        <a:xfrm>
          <a:off x="0" y="0"/>
          <a:ext cx="0" cy="0"/>
          <a:chOff x="0" y="0"/>
          <a:chExt cx="0" cy="0"/>
        </a:xfrm>
      </p:grpSpPr>
      <p:sp>
        <p:nvSpPr>
          <p:cNvPr id="33" name="Google Shape;33;g2af09217190_1_801"/>
          <p:cNvSpPr txBox="1"/>
          <p:nvPr>
            <p:ph idx="1" type="body"/>
          </p:nvPr>
        </p:nvSpPr>
        <p:spPr>
          <a:xfrm>
            <a:off x="179513" y="1113589"/>
            <a:ext cx="8784900" cy="3480900"/>
          </a:xfrm>
          <a:prstGeom prst="rect">
            <a:avLst/>
          </a:prstGeom>
          <a:noFill/>
          <a:ln>
            <a:noFill/>
          </a:ln>
        </p:spPr>
        <p:txBody>
          <a:bodyPr anchorCtr="0" anchor="t" bIns="0" lIns="0" spcFirstLastPara="1" rIns="0" wrap="square" tIns="0">
            <a:normAutofit/>
          </a:bodyPr>
          <a:lstStyle>
            <a:lvl1pPr indent="-292100" lvl="0" marL="457200" algn="l">
              <a:lnSpc>
                <a:spcPct val="125000"/>
              </a:lnSpc>
              <a:spcBef>
                <a:spcPts val="0"/>
              </a:spcBef>
              <a:spcAft>
                <a:spcPts val="0"/>
              </a:spcAft>
              <a:buSzPts val="1000"/>
              <a:buChar char="●"/>
              <a:defRPr sz="2100">
                <a:solidFill>
                  <a:schemeClr val="dk1"/>
                </a:solidFill>
                <a:latin typeface="Helvetica Neue"/>
                <a:ea typeface="Helvetica Neue"/>
                <a:cs typeface="Helvetica Neue"/>
                <a:sym typeface="Helvetica Neue"/>
              </a:defRPr>
            </a:lvl1pPr>
            <a:lvl2pPr indent="-279400" lvl="1" marL="914400" algn="l">
              <a:lnSpc>
                <a:spcPct val="125000"/>
              </a:lnSpc>
              <a:spcBef>
                <a:spcPts val="1200"/>
              </a:spcBef>
              <a:spcAft>
                <a:spcPts val="0"/>
              </a:spcAft>
              <a:buSzPts val="800"/>
              <a:buChar char="○"/>
              <a:defRPr>
                <a:latin typeface="Arial"/>
                <a:ea typeface="Arial"/>
                <a:cs typeface="Arial"/>
                <a:sym typeface="Arial"/>
              </a:defRPr>
            </a:lvl2pPr>
            <a:lvl3pPr indent="-279400" lvl="2" marL="1371600" algn="l">
              <a:lnSpc>
                <a:spcPct val="125000"/>
              </a:lnSpc>
              <a:spcBef>
                <a:spcPts val="1200"/>
              </a:spcBef>
              <a:spcAft>
                <a:spcPts val="0"/>
              </a:spcAft>
              <a:buSzPts val="800"/>
              <a:buChar char="■"/>
              <a:defRPr sz="2100">
                <a:latin typeface="Arial"/>
                <a:ea typeface="Arial"/>
                <a:cs typeface="Arial"/>
                <a:sym typeface="Arial"/>
              </a:defRPr>
            </a:lvl3pPr>
            <a:lvl4pPr indent="-279400" lvl="3" marL="1828800" algn="l">
              <a:lnSpc>
                <a:spcPct val="125000"/>
              </a:lnSpc>
              <a:spcBef>
                <a:spcPts val="1200"/>
              </a:spcBef>
              <a:spcAft>
                <a:spcPts val="0"/>
              </a:spcAft>
              <a:buSzPts val="800"/>
              <a:buChar char="●"/>
              <a:defRPr sz="2100">
                <a:latin typeface="Arial"/>
                <a:ea typeface="Arial"/>
                <a:cs typeface="Arial"/>
                <a:sym typeface="Arial"/>
              </a:defRPr>
            </a:lvl4pPr>
            <a:lvl5pPr indent="-279400" lvl="4" marL="2286000" algn="l">
              <a:lnSpc>
                <a:spcPct val="125000"/>
              </a:lnSpc>
              <a:spcBef>
                <a:spcPts val="1200"/>
              </a:spcBef>
              <a:spcAft>
                <a:spcPts val="0"/>
              </a:spcAft>
              <a:buSzPts val="800"/>
              <a:buChar char="○"/>
              <a:defRPr sz="2100">
                <a:latin typeface="Arial"/>
                <a:ea typeface="Arial"/>
                <a:cs typeface="Arial"/>
                <a:sym typeface="Arial"/>
              </a:defRPr>
            </a:lvl5pPr>
            <a:lvl6pPr indent="-279400" lvl="5" marL="2743200" algn="l">
              <a:lnSpc>
                <a:spcPct val="125000"/>
              </a:lnSpc>
              <a:spcBef>
                <a:spcPts val="1200"/>
              </a:spcBef>
              <a:spcAft>
                <a:spcPts val="0"/>
              </a:spcAft>
              <a:buSzPts val="800"/>
              <a:buChar char="■"/>
              <a:defRPr/>
            </a:lvl6pPr>
            <a:lvl7pPr indent="-279400" lvl="6" marL="3200400" algn="l">
              <a:lnSpc>
                <a:spcPct val="125000"/>
              </a:lnSpc>
              <a:spcBef>
                <a:spcPts val="1200"/>
              </a:spcBef>
              <a:spcAft>
                <a:spcPts val="0"/>
              </a:spcAft>
              <a:buSzPts val="800"/>
              <a:buChar char="●"/>
              <a:defRPr/>
            </a:lvl7pPr>
            <a:lvl8pPr indent="-279400" lvl="7" marL="3657600" algn="l">
              <a:lnSpc>
                <a:spcPct val="125000"/>
              </a:lnSpc>
              <a:spcBef>
                <a:spcPts val="1200"/>
              </a:spcBef>
              <a:spcAft>
                <a:spcPts val="0"/>
              </a:spcAft>
              <a:buSzPts val="800"/>
              <a:buChar char="○"/>
              <a:defRPr/>
            </a:lvl8pPr>
            <a:lvl9pPr indent="-279400" lvl="8" marL="4114800" algn="l">
              <a:lnSpc>
                <a:spcPct val="125000"/>
              </a:lnSpc>
              <a:spcBef>
                <a:spcPts val="1200"/>
              </a:spcBef>
              <a:spcAft>
                <a:spcPts val="1200"/>
              </a:spcAft>
              <a:buSzPts val="800"/>
              <a:buChar char="■"/>
              <a:defRPr/>
            </a:lvl9pPr>
          </a:lstStyle>
          <a:p/>
        </p:txBody>
      </p:sp>
      <p:sp>
        <p:nvSpPr>
          <p:cNvPr id="34" name="Google Shape;34;g2af09217190_1_801"/>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Content, 1 Column">
  <p:cSld name="CUSTOM">
    <p:spTree>
      <p:nvGrpSpPr>
        <p:cNvPr id="35" name="Shape 35"/>
        <p:cNvGrpSpPr/>
        <p:nvPr/>
      </p:nvGrpSpPr>
      <p:grpSpPr>
        <a:xfrm>
          <a:off x="0" y="0"/>
          <a:ext cx="0" cy="0"/>
          <a:chOff x="0" y="0"/>
          <a:chExt cx="0" cy="0"/>
        </a:xfrm>
      </p:grpSpPr>
      <p:sp>
        <p:nvSpPr>
          <p:cNvPr id="36" name="Google Shape;36;p87"/>
          <p:cNvSpPr txBox="1"/>
          <p:nvPr>
            <p:ph idx="1" type="body"/>
          </p:nvPr>
        </p:nvSpPr>
        <p:spPr>
          <a:xfrm>
            <a:off x="457400" y="2571750"/>
            <a:ext cx="6171900" cy="1861800"/>
          </a:xfrm>
          <a:prstGeom prst="rect">
            <a:avLst/>
          </a:prstGeom>
          <a:noFill/>
          <a:ln>
            <a:noFill/>
          </a:ln>
        </p:spPr>
        <p:txBody>
          <a:bodyPr anchorCtr="0" anchor="t" bIns="0" lIns="0" spcFirstLastPara="1" rIns="0" wrap="square" tIns="0">
            <a:noAutofit/>
          </a:bodyPr>
          <a:lstStyle>
            <a:lvl1pPr indent="-317500" lvl="0" marL="457200" algn="l">
              <a:lnSpc>
                <a:spcPct val="125000"/>
              </a:lnSpc>
              <a:spcBef>
                <a:spcPts val="0"/>
              </a:spcBef>
              <a:spcAft>
                <a:spcPts val="0"/>
              </a:spcAft>
              <a:buSzPts val="1400"/>
              <a:buChar char="●"/>
              <a:defRPr sz="1400"/>
            </a:lvl1pPr>
            <a:lvl2pPr indent="-292100" lvl="1" marL="914400" algn="l">
              <a:lnSpc>
                <a:spcPct val="125000"/>
              </a:lnSpc>
              <a:spcBef>
                <a:spcPts val="1600"/>
              </a:spcBef>
              <a:spcAft>
                <a:spcPts val="0"/>
              </a:spcAft>
              <a:buSzPts val="1000"/>
              <a:buChar char="○"/>
              <a:defRPr sz="1000"/>
            </a:lvl2pPr>
            <a:lvl3pPr indent="-292100" lvl="2" marL="1371600" algn="l">
              <a:lnSpc>
                <a:spcPct val="125000"/>
              </a:lnSpc>
              <a:spcBef>
                <a:spcPts val="1600"/>
              </a:spcBef>
              <a:spcAft>
                <a:spcPts val="0"/>
              </a:spcAft>
              <a:buSzPts val="1000"/>
              <a:buChar char="■"/>
              <a:defRPr sz="1000"/>
            </a:lvl3pPr>
            <a:lvl4pPr indent="-292100" lvl="3" marL="1828800" algn="l">
              <a:lnSpc>
                <a:spcPct val="125000"/>
              </a:lnSpc>
              <a:spcBef>
                <a:spcPts val="1600"/>
              </a:spcBef>
              <a:spcAft>
                <a:spcPts val="0"/>
              </a:spcAft>
              <a:buSzPts val="1000"/>
              <a:buChar char="●"/>
              <a:defRPr sz="1000"/>
            </a:lvl4pPr>
            <a:lvl5pPr indent="-292100" lvl="4" marL="2286000" algn="l">
              <a:lnSpc>
                <a:spcPct val="125000"/>
              </a:lnSpc>
              <a:spcBef>
                <a:spcPts val="1600"/>
              </a:spcBef>
              <a:spcAft>
                <a:spcPts val="0"/>
              </a:spcAft>
              <a:buSzPts val="1000"/>
              <a:buChar char="○"/>
              <a:defRPr sz="1000"/>
            </a:lvl5pPr>
            <a:lvl6pPr indent="-292100" lvl="5" marL="2743200" algn="l">
              <a:lnSpc>
                <a:spcPct val="125000"/>
              </a:lnSpc>
              <a:spcBef>
                <a:spcPts val="1600"/>
              </a:spcBef>
              <a:spcAft>
                <a:spcPts val="0"/>
              </a:spcAft>
              <a:buSzPts val="1000"/>
              <a:buChar char="■"/>
              <a:defRPr sz="1000"/>
            </a:lvl6pPr>
            <a:lvl7pPr indent="-292100" lvl="6" marL="3200400" algn="l">
              <a:lnSpc>
                <a:spcPct val="125000"/>
              </a:lnSpc>
              <a:spcBef>
                <a:spcPts val="1600"/>
              </a:spcBef>
              <a:spcAft>
                <a:spcPts val="0"/>
              </a:spcAft>
              <a:buSzPts val="1000"/>
              <a:buChar char="●"/>
              <a:defRPr sz="1000"/>
            </a:lvl7pPr>
            <a:lvl8pPr indent="-292100" lvl="7" marL="3657600" algn="l">
              <a:lnSpc>
                <a:spcPct val="125000"/>
              </a:lnSpc>
              <a:spcBef>
                <a:spcPts val="1600"/>
              </a:spcBef>
              <a:spcAft>
                <a:spcPts val="0"/>
              </a:spcAft>
              <a:buSzPts val="1000"/>
              <a:buChar char="○"/>
              <a:defRPr sz="1000"/>
            </a:lvl8pPr>
            <a:lvl9pPr indent="-292100" lvl="8" marL="4114800" algn="l">
              <a:lnSpc>
                <a:spcPct val="125000"/>
              </a:lnSpc>
              <a:spcBef>
                <a:spcPts val="1600"/>
              </a:spcBef>
              <a:spcAft>
                <a:spcPts val="1600"/>
              </a:spcAft>
              <a:buSzPts val="1000"/>
              <a:buChar char="■"/>
              <a:defRPr sz="1000"/>
            </a:lvl9pPr>
          </a:lstStyle>
          <a:p/>
        </p:txBody>
      </p:sp>
      <p:sp>
        <p:nvSpPr>
          <p:cNvPr id="37" name="Google Shape;37;p87"/>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87"/>
          <p:cNvSpPr txBox="1"/>
          <p:nvPr>
            <p:ph idx="2" type="subTitle"/>
          </p:nvPr>
        </p:nvSpPr>
        <p:spPr>
          <a:xfrm>
            <a:off x="457200" y="2170650"/>
            <a:ext cx="61719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600"/>
              <a:buNone/>
              <a:defRPr b="1" sz="1600">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p:txBody>
      </p:sp>
      <p:sp>
        <p:nvSpPr>
          <p:cNvPr id="39" name="Google Shape;39;p87"/>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p:cSld name="1_Solo titolo">
    <p:spTree>
      <p:nvGrpSpPr>
        <p:cNvPr id="40" name="Shape 40"/>
        <p:cNvGrpSpPr/>
        <p:nvPr/>
      </p:nvGrpSpPr>
      <p:grpSpPr>
        <a:xfrm>
          <a:off x="0" y="0"/>
          <a:ext cx="0" cy="0"/>
          <a:chOff x="0" y="0"/>
          <a:chExt cx="0" cy="0"/>
        </a:xfrm>
      </p:grpSpPr>
      <p:sp>
        <p:nvSpPr>
          <p:cNvPr id="41" name="Google Shape;41;g2b4d0d85df4_0_784"/>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10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42" name="Google Shape;42;g2b4d0d85df4_0_784"/>
          <p:cNvSpPr txBox="1"/>
          <p:nvPr>
            <p:ph type="title"/>
          </p:nvPr>
        </p:nvSpPr>
        <p:spPr>
          <a:xfrm>
            <a:off x="179513" y="60127"/>
            <a:ext cx="8784900" cy="8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Split Layout, Left">
  <p:cSld name="CUSTOM_3">
    <p:spTree>
      <p:nvGrpSpPr>
        <p:cNvPr id="43" name="Shape 43"/>
        <p:cNvGrpSpPr/>
        <p:nvPr/>
      </p:nvGrpSpPr>
      <p:grpSpPr>
        <a:xfrm>
          <a:off x="0" y="0"/>
          <a:ext cx="0" cy="0"/>
          <a:chOff x="0" y="0"/>
          <a:chExt cx="0" cy="0"/>
        </a:xfrm>
      </p:grpSpPr>
      <p:sp>
        <p:nvSpPr>
          <p:cNvPr id="44" name="Google Shape;44;p89"/>
          <p:cNvSpPr txBox="1"/>
          <p:nvPr>
            <p:ph type="title"/>
          </p:nvPr>
        </p:nvSpPr>
        <p:spPr>
          <a:xfrm>
            <a:off x="457200" y="457200"/>
            <a:ext cx="3731100" cy="10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 name="Google Shape;45;p89"/>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46" name="Google Shape;46;p89"/>
          <p:cNvSpPr txBox="1"/>
          <p:nvPr>
            <p:ph idx="1" type="body"/>
          </p:nvPr>
        </p:nvSpPr>
        <p:spPr>
          <a:xfrm>
            <a:off x="457404" y="2571750"/>
            <a:ext cx="3731100" cy="1861800"/>
          </a:xfrm>
          <a:prstGeom prst="rect">
            <a:avLst/>
          </a:prstGeom>
          <a:noFill/>
          <a:ln>
            <a:noFill/>
          </a:ln>
        </p:spPr>
        <p:txBody>
          <a:bodyPr anchorCtr="0" anchor="t" bIns="0" lIns="0" spcFirstLastPara="1" rIns="0" wrap="square" tIns="0">
            <a:noAutofit/>
          </a:bodyPr>
          <a:lstStyle>
            <a:lvl1pPr indent="-317500" lvl="0" marL="457200" algn="l">
              <a:lnSpc>
                <a:spcPct val="125000"/>
              </a:lnSpc>
              <a:spcBef>
                <a:spcPts val="0"/>
              </a:spcBef>
              <a:spcAft>
                <a:spcPts val="0"/>
              </a:spcAft>
              <a:buSzPts val="1400"/>
              <a:buChar char="●"/>
              <a:defRPr sz="1400"/>
            </a:lvl1pPr>
            <a:lvl2pPr indent="-292100" lvl="1" marL="914400" algn="l">
              <a:lnSpc>
                <a:spcPct val="125000"/>
              </a:lnSpc>
              <a:spcBef>
                <a:spcPts val="1600"/>
              </a:spcBef>
              <a:spcAft>
                <a:spcPts val="0"/>
              </a:spcAft>
              <a:buSzPts val="1000"/>
              <a:buChar char="○"/>
              <a:defRPr sz="1000"/>
            </a:lvl2pPr>
            <a:lvl3pPr indent="-292100" lvl="2" marL="1371600" algn="l">
              <a:lnSpc>
                <a:spcPct val="125000"/>
              </a:lnSpc>
              <a:spcBef>
                <a:spcPts val="1600"/>
              </a:spcBef>
              <a:spcAft>
                <a:spcPts val="0"/>
              </a:spcAft>
              <a:buSzPts val="1000"/>
              <a:buChar char="■"/>
              <a:defRPr sz="1000"/>
            </a:lvl3pPr>
            <a:lvl4pPr indent="-292100" lvl="3" marL="1828800" algn="l">
              <a:lnSpc>
                <a:spcPct val="125000"/>
              </a:lnSpc>
              <a:spcBef>
                <a:spcPts val="1600"/>
              </a:spcBef>
              <a:spcAft>
                <a:spcPts val="0"/>
              </a:spcAft>
              <a:buSzPts val="1000"/>
              <a:buChar char="●"/>
              <a:defRPr sz="1000"/>
            </a:lvl4pPr>
            <a:lvl5pPr indent="-292100" lvl="4" marL="2286000" algn="l">
              <a:lnSpc>
                <a:spcPct val="125000"/>
              </a:lnSpc>
              <a:spcBef>
                <a:spcPts val="1600"/>
              </a:spcBef>
              <a:spcAft>
                <a:spcPts val="0"/>
              </a:spcAft>
              <a:buSzPts val="1000"/>
              <a:buChar char="○"/>
              <a:defRPr sz="1000"/>
            </a:lvl5pPr>
            <a:lvl6pPr indent="-292100" lvl="5" marL="2743200" algn="l">
              <a:lnSpc>
                <a:spcPct val="125000"/>
              </a:lnSpc>
              <a:spcBef>
                <a:spcPts val="1600"/>
              </a:spcBef>
              <a:spcAft>
                <a:spcPts val="0"/>
              </a:spcAft>
              <a:buSzPts val="1000"/>
              <a:buChar char="■"/>
              <a:defRPr sz="1000"/>
            </a:lvl6pPr>
            <a:lvl7pPr indent="-292100" lvl="6" marL="3200400" algn="l">
              <a:lnSpc>
                <a:spcPct val="125000"/>
              </a:lnSpc>
              <a:spcBef>
                <a:spcPts val="1600"/>
              </a:spcBef>
              <a:spcAft>
                <a:spcPts val="0"/>
              </a:spcAft>
              <a:buSzPts val="1000"/>
              <a:buChar char="●"/>
              <a:defRPr sz="1000"/>
            </a:lvl7pPr>
            <a:lvl8pPr indent="-292100" lvl="7" marL="3657600" algn="l">
              <a:lnSpc>
                <a:spcPct val="125000"/>
              </a:lnSpc>
              <a:spcBef>
                <a:spcPts val="1600"/>
              </a:spcBef>
              <a:spcAft>
                <a:spcPts val="0"/>
              </a:spcAft>
              <a:buSzPts val="1000"/>
              <a:buChar char="○"/>
              <a:defRPr sz="1000"/>
            </a:lvl8pPr>
            <a:lvl9pPr indent="-292100" lvl="8" marL="4114800" algn="l">
              <a:lnSpc>
                <a:spcPct val="125000"/>
              </a:lnSpc>
              <a:spcBef>
                <a:spcPts val="1600"/>
              </a:spcBef>
              <a:spcAft>
                <a:spcPts val="1600"/>
              </a:spcAft>
              <a:buSzPts val="1000"/>
              <a:buChar char="■"/>
              <a:defRPr sz="1000"/>
            </a:lvl9pPr>
          </a:lstStyle>
          <a:p/>
        </p:txBody>
      </p:sp>
      <p:sp>
        <p:nvSpPr>
          <p:cNvPr id="47" name="Google Shape;47;p89"/>
          <p:cNvSpPr txBox="1"/>
          <p:nvPr>
            <p:ph idx="2" type="subTitle"/>
          </p:nvPr>
        </p:nvSpPr>
        <p:spPr>
          <a:xfrm>
            <a:off x="457200" y="2170650"/>
            <a:ext cx="3731100" cy="4011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dk1"/>
              </a:buClr>
              <a:buSzPts val="1600"/>
              <a:buNone/>
              <a:defRPr b="1" sz="1600">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p:txBody>
      </p:sp>
      <p:sp>
        <p:nvSpPr>
          <p:cNvPr id="48" name="Google Shape;48;p89"/>
          <p:cNvSpPr/>
          <p:nvPr>
            <p:ph idx="3" type="pic"/>
          </p:nvPr>
        </p:nvSpPr>
        <p:spPr>
          <a:xfrm>
            <a:off x="4572000" y="0"/>
            <a:ext cx="4572000" cy="51531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2.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9.xml"/><Relationship Id="rId22" Type="http://schemas.openxmlformats.org/officeDocument/2006/relationships/slideLayout" Target="../slideLayouts/slideLayout31.xml"/><Relationship Id="rId21" Type="http://schemas.openxmlformats.org/officeDocument/2006/relationships/slideLayout" Target="../slideLayouts/slideLayout30.xml"/><Relationship Id="rId24" Type="http://schemas.openxmlformats.org/officeDocument/2006/relationships/slideLayout" Target="../slideLayouts/slideLayout33.xml"/><Relationship Id="rId23" Type="http://schemas.openxmlformats.org/officeDocument/2006/relationships/slideLayout" Target="../slideLayouts/slideLayout32.xml"/><Relationship Id="rId1" Type="http://schemas.openxmlformats.org/officeDocument/2006/relationships/image" Target="../media/image3.jp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26" Type="http://schemas.openxmlformats.org/officeDocument/2006/relationships/slideLayout" Target="../slideLayouts/slideLayout35.xml"/><Relationship Id="rId25" Type="http://schemas.openxmlformats.org/officeDocument/2006/relationships/slideLayout" Target="../slideLayouts/slideLayout34.xml"/><Relationship Id="rId28" Type="http://schemas.openxmlformats.org/officeDocument/2006/relationships/slideLayout" Target="../slideLayouts/slideLayout37.xml"/><Relationship Id="rId27" Type="http://schemas.openxmlformats.org/officeDocument/2006/relationships/slideLayout" Target="../slideLayouts/slideLayout36.xml"/><Relationship Id="rId5" Type="http://schemas.openxmlformats.org/officeDocument/2006/relationships/slideLayout" Target="../slideLayouts/slideLayout14.xml"/><Relationship Id="rId6" Type="http://schemas.openxmlformats.org/officeDocument/2006/relationships/slideLayout" Target="../slideLayouts/slideLayout15.xml"/><Relationship Id="rId29" Type="http://schemas.openxmlformats.org/officeDocument/2006/relationships/slideLayout" Target="../slideLayouts/slideLayout38.xml"/><Relationship Id="rId7" Type="http://schemas.openxmlformats.org/officeDocument/2006/relationships/slideLayout" Target="../slideLayouts/slideLayout16.xml"/><Relationship Id="rId8" Type="http://schemas.openxmlformats.org/officeDocument/2006/relationships/slideLayout" Target="../slideLayouts/slideLayout17.xml"/><Relationship Id="rId31" Type="http://schemas.openxmlformats.org/officeDocument/2006/relationships/theme" Target="../theme/theme1.xml"/><Relationship Id="rId30" Type="http://schemas.openxmlformats.org/officeDocument/2006/relationships/slideLayout" Target="../slideLayouts/slideLayout39.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19" Type="http://schemas.openxmlformats.org/officeDocument/2006/relationships/slideLayout" Target="../slideLayouts/slideLayout28.xml"/><Relationship Id="rId1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lt1"/>
        </a:solidFill>
      </p:bgPr>
    </p:bg>
    <p:spTree>
      <p:nvGrpSpPr>
        <p:cNvPr id="5" name="Shape 5"/>
        <p:cNvGrpSpPr/>
        <p:nvPr/>
      </p:nvGrpSpPr>
      <p:grpSpPr>
        <a:xfrm>
          <a:off x="0" y="0"/>
          <a:ext cx="0" cy="0"/>
          <a:chOff x="0" y="0"/>
          <a:chExt cx="0" cy="0"/>
        </a:xfrm>
      </p:grpSpPr>
      <p:sp>
        <p:nvSpPr>
          <p:cNvPr id="6" name="Google Shape;6;p76"/>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9pPr>
          </a:lstStyle>
          <a:p/>
        </p:txBody>
      </p:sp>
      <p:sp>
        <p:nvSpPr>
          <p:cNvPr id="7" name="Google Shape;7;p76"/>
          <p:cNvSpPr txBox="1"/>
          <p:nvPr>
            <p:ph idx="1" type="body"/>
          </p:nvPr>
        </p:nvSpPr>
        <p:spPr>
          <a:xfrm>
            <a:off x="457200" y="1514475"/>
            <a:ext cx="8229600" cy="3172800"/>
          </a:xfrm>
          <a:prstGeom prst="rect">
            <a:avLst/>
          </a:prstGeom>
          <a:noFill/>
          <a:ln>
            <a:noFill/>
          </a:ln>
        </p:spPr>
        <p:txBody>
          <a:bodyPr anchorCtr="0" anchor="t" bIns="0" lIns="0" spcFirstLastPara="1" rIns="0" wrap="square" tIns="0">
            <a:noAutofit/>
          </a:bodyPr>
          <a:lstStyle>
            <a:lvl1pPr indent="-311150" lvl="0" marL="457200" marR="0" rtl="0" algn="l">
              <a:lnSpc>
                <a:spcPct val="125000"/>
              </a:lnSpc>
              <a:spcBef>
                <a:spcPts val="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1pPr>
            <a:lvl2pPr indent="-298450" lvl="1" marL="9144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25000"/>
              </a:lnSpc>
              <a:spcBef>
                <a:spcPts val="16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25000"/>
              </a:lnSpc>
              <a:spcBef>
                <a:spcPts val="1600"/>
              </a:spcBef>
              <a:spcAft>
                <a:spcPts val="160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pic>
        <p:nvPicPr>
          <p:cNvPr id="8" name="Google Shape;8;p76"/>
          <p:cNvPicPr preferRelativeResize="0"/>
          <p:nvPr/>
        </p:nvPicPr>
        <p:blipFill rotWithShape="1">
          <a:blip r:embed="rId1">
            <a:alphaModFix/>
          </a:blip>
          <a:srcRect b="0" l="0" r="10" t="0"/>
          <a:stretch/>
        </p:blipFill>
        <p:spPr>
          <a:xfrm>
            <a:off x="8600536" y="4620702"/>
            <a:ext cx="345250" cy="345276"/>
          </a:xfrm>
          <a:prstGeom prst="rect">
            <a:avLst/>
          </a:prstGeom>
          <a:noFill/>
          <a:ln>
            <a:noFill/>
          </a:ln>
        </p:spPr>
      </p:pic>
      <p:sp>
        <p:nvSpPr>
          <p:cNvPr id="9" name="Google Shape;9;p76"/>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descr="A close-up of a logo&#10;&#10;Description automatically generated" id="10" name="Google Shape;10;p76"/>
          <p:cNvPicPr preferRelativeResize="0"/>
          <p:nvPr/>
        </p:nvPicPr>
        <p:blipFill rotWithShape="1">
          <a:blip r:embed="rId2">
            <a:alphaModFix/>
          </a:blip>
          <a:srcRect b="0" l="0" r="0" t="0"/>
          <a:stretch/>
        </p:blipFill>
        <p:spPr>
          <a:xfrm>
            <a:off x="2621" y="4539115"/>
            <a:ext cx="3200398" cy="52131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 name="Shape 52"/>
        <p:cNvGrpSpPr/>
        <p:nvPr/>
      </p:nvGrpSpPr>
      <p:grpSpPr>
        <a:xfrm>
          <a:off x="0" y="0"/>
          <a:ext cx="0" cy="0"/>
          <a:chOff x="0" y="0"/>
          <a:chExt cx="0" cy="0"/>
        </a:xfrm>
      </p:grpSpPr>
      <p:sp>
        <p:nvSpPr>
          <p:cNvPr id="53" name="Google Shape;53;g380bc04fa96_0_423"/>
          <p:cNvSpPr txBox="1"/>
          <p:nvPr>
            <p:ph type="title"/>
          </p:nvPr>
        </p:nvSpPr>
        <p:spPr>
          <a:xfrm>
            <a:off x="457200" y="457200"/>
            <a:ext cx="8229600" cy="1057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2100"/>
              <a:buFont typeface="Arial"/>
              <a:buNone/>
              <a:defRPr b="1" i="0" sz="21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9pPr>
          </a:lstStyle>
          <a:p/>
        </p:txBody>
      </p:sp>
      <p:sp>
        <p:nvSpPr>
          <p:cNvPr id="54" name="Google Shape;54;g380bc04fa96_0_423"/>
          <p:cNvSpPr txBox="1"/>
          <p:nvPr>
            <p:ph idx="1" type="body"/>
          </p:nvPr>
        </p:nvSpPr>
        <p:spPr>
          <a:xfrm>
            <a:off x="457200" y="1514475"/>
            <a:ext cx="8229600" cy="3172800"/>
          </a:xfrm>
          <a:prstGeom prst="rect">
            <a:avLst/>
          </a:prstGeom>
          <a:noFill/>
          <a:ln>
            <a:noFill/>
          </a:ln>
        </p:spPr>
        <p:txBody>
          <a:bodyPr anchorCtr="0" anchor="t" bIns="0" lIns="0" spcFirstLastPara="1" rIns="0" wrap="square" tIns="0">
            <a:noAutofit/>
          </a:bodyPr>
          <a:lstStyle>
            <a:lvl1pPr indent="-292100" lvl="0" marL="457200" marR="0" algn="l">
              <a:lnSpc>
                <a:spcPct val="125000"/>
              </a:lnSpc>
              <a:spcBef>
                <a:spcPts val="0"/>
              </a:spcBef>
              <a:spcAft>
                <a:spcPts val="0"/>
              </a:spcAft>
              <a:buClr>
                <a:schemeClr val="dk2"/>
              </a:buClr>
              <a:buSzPts val="1000"/>
              <a:buFont typeface="Arial"/>
              <a:buChar char="●"/>
              <a:defRPr b="0" i="0" sz="1000" u="none" cap="none" strike="noStrike">
                <a:solidFill>
                  <a:schemeClr val="dk2"/>
                </a:solidFill>
                <a:latin typeface="Arial"/>
                <a:ea typeface="Arial"/>
                <a:cs typeface="Arial"/>
                <a:sym typeface="Arial"/>
              </a:defRPr>
            </a:lvl1pPr>
            <a:lvl2pPr indent="-279400" lvl="1" marL="9144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2pPr>
            <a:lvl3pPr indent="-279400" lvl="2" marL="13716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3pPr>
            <a:lvl4pPr indent="-279400" lvl="3" marL="18288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4pPr>
            <a:lvl5pPr indent="-279400" lvl="4" marL="22860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5pPr>
            <a:lvl6pPr indent="-279400" lvl="5" marL="27432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6pPr>
            <a:lvl7pPr indent="-279400" lvl="6" marL="32004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7pPr>
            <a:lvl8pPr indent="-279400" lvl="7" marL="3657600" marR="0" algn="l">
              <a:lnSpc>
                <a:spcPct val="125000"/>
              </a:lnSpc>
              <a:spcBef>
                <a:spcPts val="1200"/>
              </a:spcBef>
              <a:spcAft>
                <a:spcPts val="0"/>
              </a:spcAft>
              <a:buClr>
                <a:schemeClr val="dk2"/>
              </a:buClr>
              <a:buSzPts val="800"/>
              <a:buFont typeface="Arial"/>
              <a:buChar char="○"/>
              <a:defRPr b="0" i="0" sz="800" u="none" cap="none" strike="noStrike">
                <a:solidFill>
                  <a:schemeClr val="dk2"/>
                </a:solidFill>
                <a:latin typeface="Arial"/>
                <a:ea typeface="Arial"/>
                <a:cs typeface="Arial"/>
                <a:sym typeface="Arial"/>
              </a:defRPr>
            </a:lvl8pPr>
            <a:lvl9pPr indent="-279400" lvl="8" marL="4114800" marR="0" algn="l">
              <a:lnSpc>
                <a:spcPct val="125000"/>
              </a:lnSpc>
              <a:spcBef>
                <a:spcPts val="1200"/>
              </a:spcBef>
              <a:spcAft>
                <a:spcPts val="1200"/>
              </a:spcAft>
              <a:buClr>
                <a:schemeClr val="dk2"/>
              </a:buClr>
              <a:buSzPts val="800"/>
              <a:buFont typeface="Arial"/>
              <a:buChar char="■"/>
              <a:defRPr b="0" i="0" sz="800" u="none" cap="none" strike="noStrike">
                <a:solidFill>
                  <a:schemeClr val="dk2"/>
                </a:solidFill>
                <a:latin typeface="Arial"/>
                <a:ea typeface="Arial"/>
                <a:cs typeface="Arial"/>
                <a:sym typeface="Arial"/>
              </a:defRPr>
            </a:lvl9pPr>
          </a:lstStyle>
          <a:p/>
        </p:txBody>
      </p:sp>
      <p:sp>
        <p:nvSpPr>
          <p:cNvPr id="55" name="Google Shape;55;g380bc04fa96_0_423"/>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56" name="Google Shape;56;g380bc04fa96_0_423"/>
          <p:cNvPicPr preferRelativeResize="0"/>
          <p:nvPr/>
        </p:nvPicPr>
        <p:blipFill rotWithShape="1">
          <a:blip r:embed="rId1">
            <a:alphaModFix/>
          </a:blip>
          <a:srcRect b="0" l="0" r="3623" t="0"/>
          <a:stretch/>
        </p:blipFill>
        <p:spPr>
          <a:xfrm>
            <a:off x="7807609" y="4308593"/>
            <a:ext cx="1208644" cy="74463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6">
          <p15:clr>
            <a:srgbClr val="EA4335"/>
          </p15:clr>
        </p15:guide>
        <p15:guide id="2" pos="4104">
          <p15:clr>
            <a:srgbClr val="EA4335"/>
          </p15:clr>
        </p15:guide>
        <p15:guide id="3" orient="horz" pos="216">
          <p15:clr>
            <a:srgbClr val="EA4335"/>
          </p15:clr>
        </p15:guide>
        <p15:guide id="4" orient="horz" pos="2214">
          <p15:clr>
            <a:srgbClr val="EA4335"/>
          </p15:clr>
        </p15:guide>
        <p15:guide id="5" pos="2160">
          <p15:clr>
            <a:srgbClr val="EA4335"/>
          </p15:clr>
        </p15:guide>
        <p15:guide id="6" orient="horz" pos="1215">
          <p15:clr>
            <a:srgbClr val="EA4335"/>
          </p15:clr>
        </p15:guide>
        <p15:guide id="7" pos="1188">
          <p15:clr>
            <a:srgbClr val="EA4335"/>
          </p15:clr>
        </p15:guide>
        <p15:guide id="8" pos="3132">
          <p15:clr>
            <a:srgbClr val="EA4335"/>
          </p15:clr>
        </p15:guide>
        <p15:guide id="9" orient="horz" pos="1715">
          <p15:clr>
            <a:srgbClr val="EA4335"/>
          </p15:clr>
        </p15:guide>
        <p15:guide id="10" orient="horz" pos="715">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1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hyperlink" Target="mailto:mauro.pelucchi@lightcast.io" TargetMode="External"/><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
          <p:cNvPicPr preferRelativeResize="0"/>
          <p:nvPr/>
        </p:nvPicPr>
        <p:blipFill rotWithShape="1">
          <a:blip r:embed="rId3">
            <a:alphaModFix/>
          </a:blip>
          <a:srcRect b="24963" l="0" r="0" t="0"/>
          <a:stretch/>
        </p:blipFill>
        <p:spPr>
          <a:xfrm>
            <a:off x="0" y="0"/>
            <a:ext cx="9144000" cy="3859452"/>
          </a:xfrm>
          <a:prstGeom prst="rect">
            <a:avLst/>
          </a:prstGeom>
          <a:noFill/>
          <a:ln>
            <a:noFill/>
          </a:ln>
        </p:spPr>
      </p:pic>
      <p:sp>
        <p:nvSpPr>
          <p:cNvPr id="199" name="Google Shape;199;p2"/>
          <p:cNvSpPr txBox="1"/>
          <p:nvPr/>
        </p:nvSpPr>
        <p:spPr>
          <a:xfrm>
            <a:off x="5132300" y="3983451"/>
            <a:ext cx="3813300" cy="9234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Clr>
                <a:schemeClr val="dk1"/>
              </a:buClr>
              <a:buSzPts val="1100"/>
              <a:buFont typeface="Arial"/>
              <a:buNone/>
            </a:pPr>
            <a:r>
              <a:rPr lang="en" sz="1200">
                <a:solidFill>
                  <a:schemeClr val="lt1"/>
                </a:solidFill>
              </a:rPr>
              <a:t>The 6th ACQF Continental Forum</a:t>
            </a:r>
            <a:endParaRPr sz="1200">
              <a:solidFill>
                <a:schemeClr val="lt1"/>
              </a:solidFill>
            </a:endParaRPr>
          </a:p>
          <a:p>
            <a:pPr indent="0" lvl="0" marL="0" rtl="0" algn="r">
              <a:spcBef>
                <a:spcPts val="0"/>
              </a:spcBef>
              <a:spcAft>
                <a:spcPts val="0"/>
              </a:spcAft>
              <a:buClr>
                <a:schemeClr val="dk1"/>
              </a:buClr>
              <a:buSzPts val="1100"/>
              <a:buFont typeface="Arial"/>
              <a:buNone/>
            </a:pPr>
            <a:r>
              <a:rPr lang="en" sz="1200">
                <a:solidFill>
                  <a:schemeClr val="lt1"/>
                </a:solidFill>
              </a:rPr>
              <a:t>"Building Future-Ready Qualifications Systems for Africa"</a:t>
            </a:r>
            <a:endParaRPr sz="1200">
              <a:solidFill>
                <a:schemeClr val="lt1"/>
              </a:solidFill>
            </a:endParaRPr>
          </a:p>
          <a:p>
            <a:pPr indent="0" lvl="0" marL="0" rtl="0" algn="r">
              <a:spcBef>
                <a:spcPts val="0"/>
              </a:spcBef>
              <a:spcAft>
                <a:spcPts val="0"/>
              </a:spcAft>
              <a:buClr>
                <a:schemeClr val="dk1"/>
              </a:buClr>
              <a:buSzPts val="1100"/>
              <a:buFont typeface="Arial"/>
              <a:buNone/>
            </a:pPr>
            <a:r>
              <a:t/>
            </a:r>
            <a:endParaRPr sz="1200">
              <a:solidFill>
                <a:schemeClr val="lt1"/>
              </a:solidFill>
            </a:endParaRPr>
          </a:p>
          <a:p>
            <a:pPr indent="0" lvl="0" marL="0" marR="0" rtl="0" algn="r">
              <a:lnSpc>
                <a:spcPct val="100000"/>
              </a:lnSpc>
              <a:spcBef>
                <a:spcPts val="0"/>
              </a:spcBef>
              <a:spcAft>
                <a:spcPts val="0"/>
              </a:spcAft>
              <a:buClr>
                <a:schemeClr val="dk1"/>
              </a:buClr>
              <a:buSzPts val="1100"/>
              <a:buFont typeface="Arial"/>
              <a:buNone/>
            </a:pPr>
            <a:r>
              <a:t/>
            </a:r>
            <a:endParaRPr sz="1200">
              <a:solidFill>
                <a:schemeClr val="lt1"/>
              </a:solidFill>
            </a:endParaRPr>
          </a:p>
        </p:txBody>
      </p:sp>
      <p:sp>
        <p:nvSpPr>
          <p:cNvPr id="200" name="Google Shape;200;p2"/>
          <p:cNvSpPr/>
          <p:nvPr/>
        </p:nvSpPr>
        <p:spPr>
          <a:xfrm>
            <a:off x="0" y="2831"/>
            <a:ext cx="9144000" cy="3859451"/>
          </a:xfrm>
          <a:prstGeom prst="rect">
            <a:avLst/>
          </a:prstGeom>
          <a:solidFill>
            <a:srgbClr val="000000">
              <a:alpha val="42352"/>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
          <p:cNvSpPr txBox="1"/>
          <p:nvPr/>
        </p:nvSpPr>
        <p:spPr>
          <a:xfrm>
            <a:off x="3036401" y="4731276"/>
            <a:ext cx="5919000" cy="369332"/>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Mauro Pelucchi</a:t>
            </a:r>
            <a:endParaRPr b="0" i="0" sz="12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Head of Global Data Science Lightcast</a:t>
            </a:r>
            <a:endParaRPr b="0" i="0" sz="1200" u="none" cap="none" strike="noStrike">
              <a:solidFill>
                <a:srgbClr val="FFFFFF"/>
              </a:solidFill>
              <a:latin typeface="Arial"/>
              <a:ea typeface="Arial"/>
              <a:cs typeface="Arial"/>
              <a:sym typeface="Arial"/>
            </a:endParaRPr>
          </a:p>
        </p:txBody>
      </p:sp>
      <p:sp>
        <p:nvSpPr>
          <p:cNvPr id="202" name="Google Shape;202;p2"/>
          <p:cNvSpPr txBox="1"/>
          <p:nvPr>
            <p:ph type="ctrTitle"/>
          </p:nvPr>
        </p:nvSpPr>
        <p:spPr>
          <a:xfrm>
            <a:off x="228600" y="185470"/>
            <a:ext cx="8541000" cy="841162"/>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7200"/>
              <a:buNone/>
            </a:pPr>
            <a:r>
              <a:rPr lang="en" sz="2300"/>
              <a:t>Green and digital</a:t>
            </a:r>
            <a:endParaRPr sz="2300"/>
          </a:p>
          <a:p>
            <a:pPr indent="0" lvl="0" marL="0" rtl="0" algn="l">
              <a:lnSpc>
                <a:spcPct val="90000"/>
              </a:lnSpc>
              <a:spcBef>
                <a:spcPts val="0"/>
              </a:spcBef>
              <a:spcAft>
                <a:spcPts val="0"/>
              </a:spcAft>
              <a:buSzPts val="7200"/>
              <a:buNone/>
            </a:pPr>
            <a:r>
              <a:rPr lang="en" sz="2300"/>
              <a:t>skills in Africa</a:t>
            </a:r>
            <a:endParaRPr sz="2300"/>
          </a:p>
        </p:txBody>
      </p:sp>
      <p:pic>
        <p:nvPicPr>
          <p:cNvPr id="203" name="Google Shape;203;p2"/>
          <p:cNvPicPr preferRelativeResize="0"/>
          <p:nvPr/>
        </p:nvPicPr>
        <p:blipFill rotWithShape="1">
          <a:blip r:embed="rId4">
            <a:alphaModFix/>
          </a:blip>
          <a:srcRect b="0" l="0" r="0" t="0"/>
          <a:stretch/>
        </p:blipFill>
        <p:spPr>
          <a:xfrm>
            <a:off x="3036401" y="4083886"/>
            <a:ext cx="1950600" cy="907125"/>
          </a:xfrm>
          <a:prstGeom prst="rect">
            <a:avLst/>
          </a:prstGeom>
          <a:noFill/>
          <a:ln>
            <a:noFill/>
          </a:ln>
        </p:spPr>
      </p:pic>
      <p:pic>
        <p:nvPicPr>
          <p:cNvPr descr="A close-up of a logo&#10;&#10;Description automatically generated" id="204" name="Google Shape;204;p2"/>
          <p:cNvPicPr preferRelativeResize="0"/>
          <p:nvPr/>
        </p:nvPicPr>
        <p:blipFill rotWithShape="1">
          <a:blip r:embed="rId5">
            <a:alphaModFix/>
          </a:blip>
          <a:srcRect b="0" l="0" r="0" t="0"/>
          <a:stretch/>
        </p:blipFill>
        <p:spPr>
          <a:xfrm>
            <a:off x="228600" y="3238875"/>
            <a:ext cx="3200398" cy="5213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80bc04fa96_0_633"/>
          <p:cNvSpPr txBox="1"/>
          <p:nvPr/>
        </p:nvSpPr>
        <p:spPr>
          <a:xfrm>
            <a:off x="0" y="0"/>
            <a:ext cx="9144000" cy="4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300" u="none" cap="none" strike="noStrike">
                <a:solidFill>
                  <a:srgbClr val="000000"/>
                </a:solidFill>
                <a:latin typeface="Arial"/>
                <a:ea typeface="Arial"/>
                <a:cs typeface="Arial"/>
                <a:sym typeface="Arial"/>
              </a:rPr>
              <a:t>Defining skill sets: bridging green skills demand with training and policy.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Arial"/>
                <a:ea typeface="Arial"/>
                <a:cs typeface="Arial"/>
                <a:sym typeface="Arial"/>
              </a:rPr>
              <a:t>A framework skill set is a combination of abilities, knowledge, and expertise needed for specific tasks or roles. It helps align workforce skills with job demands and training needs.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300" u="none" cap="none" strike="noStrike">
              <a:solidFill>
                <a:srgbClr val="000000"/>
              </a:solidFill>
              <a:latin typeface="Arial"/>
              <a:ea typeface="Arial"/>
              <a:cs typeface="Arial"/>
              <a:sym typeface="Arial"/>
            </a:endParaRPr>
          </a:p>
        </p:txBody>
      </p:sp>
      <p:sp>
        <p:nvSpPr>
          <p:cNvPr id="282" name="Google Shape;282;g380bc04fa96_0_633"/>
          <p:cNvSpPr txBox="1"/>
          <p:nvPr/>
        </p:nvSpPr>
        <p:spPr>
          <a:xfrm>
            <a:off x="10528" y="3885666"/>
            <a:ext cx="2004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7F7F7F"/>
                </a:solidFill>
                <a:latin typeface="Arial"/>
                <a:ea typeface="Arial"/>
                <a:cs typeface="Arial"/>
                <a:sym typeface="Arial"/>
              </a:rPr>
              <a:t>Skill Categories and Skills: ESCO Taxonomy</a:t>
            </a:r>
            <a:endParaRPr b="1" i="0" sz="800" u="none" cap="none" strike="noStrike">
              <a:solidFill>
                <a:srgbClr val="7F7F7F"/>
              </a:solidFill>
              <a:latin typeface="Arial"/>
              <a:ea typeface="Arial"/>
              <a:cs typeface="Arial"/>
              <a:sym typeface="Arial"/>
            </a:endParaRPr>
          </a:p>
        </p:txBody>
      </p:sp>
      <p:sp>
        <p:nvSpPr>
          <p:cNvPr id="283" name="Google Shape;283;g380bc04fa96_0_633"/>
          <p:cNvSpPr/>
          <p:nvPr/>
        </p:nvSpPr>
        <p:spPr>
          <a:xfrm>
            <a:off x="4178040" y="976102"/>
            <a:ext cx="47838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84" name="Google Shape;284;g380bc04fa96_0_633"/>
          <p:cNvSpPr/>
          <p:nvPr/>
        </p:nvSpPr>
        <p:spPr>
          <a:xfrm>
            <a:off x="2484775" y="976102"/>
            <a:ext cx="14964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85" name="Google Shape;285;g380bc04fa96_0_633"/>
          <p:cNvSpPr/>
          <p:nvPr/>
        </p:nvSpPr>
        <p:spPr>
          <a:xfrm>
            <a:off x="182150" y="1846965"/>
            <a:ext cx="2090100" cy="1371600"/>
          </a:xfrm>
          <a:prstGeom prst="rect">
            <a:avLst/>
          </a:prstGeom>
          <a:solidFill>
            <a:srgbClr val="00B050"/>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en" sz="1200">
                <a:solidFill>
                  <a:srgbClr val="FFFFFF"/>
                </a:solidFill>
              </a:rPr>
              <a:t>Sustainable energy</a:t>
            </a:r>
            <a:endParaRPr b="1" sz="1200">
              <a:solidFill>
                <a:srgbClr val="FFFFFF"/>
              </a:solidFill>
            </a:endParaRPr>
          </a:p>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Top job titles used for recruitment related to </a:t>
            </a:r>
            <a:r>
              <a:rPr lang="en" sz="1000">
                <a:solidFill>
                  <a:srgbClr val="FFFFFF"/>
                </a:solidFill>
              </a:rPr>
              <a:t>Sustainable energy</a:t>
            </a:r>
            <a:endParaRPr sz="1000">
              <a:solidFill>
                <a:srgbClr val="FFFFFF"/>
              </a:solidFil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 include: </a:t>
            </a:r>
            <a:r>
              <a:rPr lang="en" sz="1000">
                <a:solidFill>
                  <a:srgbClr val="FFFFFF"/>
                </a:solidFill>
              </a:rPr>
              <a:t>Renewable Energy Engineer, Energy Systems Analyst, Solar PV Installer and Wind Turbine Technician</a:t>
            </a:r>
            <a:endParaRPr/>
          </a:p>
        </p:txBody>
      </p:sp>
      <p:sp>
        <p:nvSpPr>
          <p:cNvPr id="286" name="Google Shape;286;g380bc04fa96_0_633"/>
          <p:cNvSpPr/>
          <p:nvPr/>
        </p:nvSpPr>
        <p:spPr>
          <a:xfrm>
            <a:off x="2562642" y="1254685"/>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electricity and energy</a:t>
            </a:r>
            <a:endParaRPr i="0" sz="700" u="none" cap="none" strike="noStrike">
              <a:solidFill>
                <a:srgbClr val="000000"/>
              </a:solidFill>
            </a:endParaRPr>
          </a:p>
        </p:txBody>
      </p:sp>
      <p:cxnSp>
        <p:nvCxnSpPr>
          <p:cNvPr id="287" name="Google Shape;287;g380bc04fa96_0_633"/>
          <p:cNvCxnSpPr/>
          <p:nvPr/>
        </p:nvCxnSpPr>
        <p:spPr>
          <a:xfrm rot="10800000">
            <a:off x="2272276" y="1324267"/>
            <a:ext cx="0" cy="691200"/>
          </a:xfrm>
          <a:prstGeom prst="straightConnector1">
            <a:avLst/>
          </a:prstGeom>
          <a:noFill/>
          <a:ln cap="flat" cmpd="sng" w="9525">
            <a:solidFill>
              <a:srgbClr val="000000"/>
            </a:solidFill>
            <a:prstDash val="dash"/>
            <a:round/>
            <a:headEnd len="sm" w="sm" type="none"/>
            <a:tailEnd len="sm" w="sm" type="none"/>
          </a:ln>
        </p:spPr>
      </p:cxnSp>
      <p:cxnSp>
        <p:nvCxnSpPr>
          <p:cNvPr id="288" name="Google Shape;288;g380bc04fa96_0_633"/>
          <p:cNvCxnSpPr/>
          <p:nvPr/>
        </p:nvCxnSpPr>
        <p:spPr>
          <a:xfrm rot="10800000">
            <a:off x="2272276" y="3218514"/>
            <a:ext cx="0" cy="972300"/>
          </a:xfrm>
          <a:prstGeom prst="straightConnector1">
            <a:avLst/>
          </a:prstGeom>
          <a:noFill/>
          <a:ln cap="flat" cmpd="sng" w="9525">
            <a:solidFill>
              <a:srgbClr val="000000"/>
            </a:solidFill>
            <a:prstDash val="dash"/>
            <a:round/>
            <a:headEnd len="sm" w="sm" type="none"/>
            <a:tailEnd len="sm" w="sm" type="none"/>
          </a:ln>
        </p:spPr>
      </p:cxnSp>
      <p:sp>
        <p:nvSpPr>
          <p:cNvPr id="289" name="Google Shape;289;g380bc04fa96_0_633"/>
          <p:cNvSpPr/>
          <p:nvPr/>
        </p:nvSpPr>
        <p:spPr>
          <a:xfrm>
            <a:off x="2542554" y="2670827"/>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software and applications development</a:t>
            </a:r>
            <a:endParaRPr b="0" i="0" sz="700" u="none" cap="none" strike="noStrike">
              <a:solidFill>
                <a:srgbClr val="000000"/>
              </a:solidFill>
              <a:latin typeface="Arial"/>
              <a:ea typeface="Arial"/>
              <a:cs typeface="Arial"/>
              <a:sym typeface="Arial"/>
            </a:endParaRPr>
          </a:p>
        </p:txBody>
      </p:sp>
      <p:sp>
        <p:nvSpPr>
          <p:cNvPr id="290" name="Google Shape;290;g380bc04fa96_0_633"/>
          <p:cNvSpPr/>
          <p:nvPr/>
        </p:nvSpPr>
        <p:spPr>
          <a:xfrm>
            <a:off x="2542564" y="2236419"/>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management and administration</a:t>
            </a:r>
            <a:endParaRPr b="0" i="0" sz="700" u="none" cap="none" strike="noStrike">
              <a:solidFill>
                <a:srgbClr val="000000"/>
              </a:solidFill>
              <a:latin typeface="Arial"/>
              <a:ea typeface="Arial"/>
              <a:cs typeface="Arial"/>
              <a:sym typeface="Arial"/>
            </a:endParaRPr>
          </a:p>
        </p:txBody>
      </p:sp>
      <p:sp>
        <p:nvSpPr>
          <p:cNvPr id="291" name="Google Shape;291;g380bc04fa96_0_633"/>
          <p:cNvSpPr/>
          <p:nvPr/>
        </p:nvSpPr>
        <p:spPr>
          <a:xfrm>
            <a:off x="2554329" y="4074289"/>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Other categories</a:t>
            </a:r>
            <a:endParaRPr b="0" i="0" sz="700" u="none" cap="none" strike="noStrike">
              <a:solidFill>
                <a:srgbClr val="000000"/>
              </a:solidFill>
              <a:latin typeface="Arial"/>
              <a:ea typeface="Arial"/>
              <a:cs typeface="Arial"/>
              <a:sym typeface="Arial"/>
            </a:endParaRPr>
          </a:p>
        </p:txBody>
      </p:sp>
      <p:sp>
        <p:nvSpPr>
          <p:cNvPr id="292" name="Google Shape;292;g380bc04fa96_0_633"/>
          <p:cNvSpPr txBox="1"/>
          <p:nvPr/>
        </p:nvSpPr>
        <p:spPr>
          <a:xfrm>
            <a:off x="2591033" y="976102"/>
            <a:ext cx="1261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 categories</a:t>
            </a:r>
            <a:endParaRPr/>
          </a:p>
        </p:txBody>
      </p:sp>
      <p:cxnSp>
        <p:nvCxnSpPr>
          <p:cNvPr id="293" name="Google Shape;293;g380bc04fa96_0_633"/>
          <p:cNvCxnSpPr/>
          <p:nvPr/>
        </p:nvCxnSpPr>
        <p:spPr>
          <a:xfrm>
            <a:off x="2272276" y="1318670"/>
            <a:ext cx="152400" cy="0"/>
          </a:xfrm>
          <a:prstGeom prst="straightConnector1">
            <a:avLst/>
          </a:prstGeom>
          <a:noFill/>
          <a:ln cap="flat" cmpd="sng" w="9525">
            <a:solidFill>
              <a:srgbClr val="000000"/>
            </a:solidFill>
            <a:prstDash val="dash"/>
            <a:round/>
            <a:headEnd len="sm" w="sm" type="none"/>
            <a:tailEnd len="sm" w="sm" type="none"/>
          </a:ln>
        </p:spPr>
      </p:cxnSp>
      <p:cxnSp>
        <p:nvCxnSpPr>
          <p:cNvPr id="294" name="Google Shape;294;g380bc04fa96_0_633"/>
          <p:cNvCxnSpPr/>
          <p:nvPr/>
        </p:nvCxnSpPr>
        <p:spPr>
          <a:xfrm>
            <a:off x="2316081" y="1939039"/>
            <a:ext cx="152400" cy="0"/>
          </a:xfrm>
          <a:prstGeom prst="straightConnector1">
            <a:avLst/>
          </a:prstGeom>
          <a:noFill/>
          <a:ln cap="flat" cmpd="sng" w="9525">
            <a:solidFill>
              <a:srgbClr val="000000"/>
            </a:solidFill>
            <a:prstDash val="dash"/>
            <a:round/>
            <a:headEnd len="sm" w="sm" type="none"/>
            <a:tailEnd len="sm" w="sm" type="none"/>
          </a:ln>
        </p:spPr>
      </p:cxnSp>
      <p:cxnSp>
        <p:nvCxnSpPr>
          <p:cNvPr id="295" name="Google Shape;295;g380bc04fa96_0_633"/>
          <p:cNvCxnSpPr/>
          <p:nvPr/>
        </p:nvCxnSpPr>
        <p:spPr>
          <a:xfrm>
            <a:off x="2294440" y="2406971"/>
            <a:ext cx="152400" cy="0"/>
          </a:xfrm>
          <a:prstGeom prst="straightConnector1">
            <a:avLst/>
          </a:prstGeom>
          <a:noFill/>
          <a:ln cap="flat" cmpd="sng" w="9525">
            <a:solidFill>
              <a:srgbClr val="000000"/>
            </a:solidFill>
            <a:prstDash val="dash"/>
            <a:round/>
            <a:headEnd len="sm" w="sm" type="none"/>
            <a:tailEnd len="sm" w="sm" type="none"/>
          </a:ln>
        </p:spPr>
      </p:cxnSp>
      <p:cxnSp>
        <p:nvCxnSpPr>
          <p:cNvPr id="296" name="Google Shape;296;g380bc04fa96_0_633"/>
          <p:cNvCxnSpPr/>
          <p:nvPr/>
        </p:nvCxnSpPr>
        <p:spPr>
          <a:xfrm>
            <a:off x="2294440" y="3327574"/>
            <a:ext cx="152400" cy="0"/>
          </a:xfrm>
          <a:prstGeom prst="straightConnector1">
            <a:avLst/>
          </a:prstGeom>
          <a:noFill/>
          <a:ln cap="flat" cmpd="sng" w="9525">
            <a:solidFill>
              <a:srgbClr val="000000"/>
            </a:solidFill>
            <a:prstDash val="dash"/>
            <a:round/>
            <a:headEnd len="sm" w="sm" type="none"/>
            <a:tailEnd len="sm" w="sm" type="none"/>
          </a:ln>
        </p:spPr>
      </p:cxnSp>
      <p:cxnSp>
        <p:nvCxnSpPr>
          <p:cNvPr id="297" name="Google Shape;297;g380bc04fa96_0_633"/>
          <p:cNvCxnSpPr/>
          <p:nvPr/>
        </p:nvCxnSpPr>
        <p:spPr>
          <a:xfrm>
            <a:off x="2302750" y="4192103"/>
            <a:ext cx="152400" cy="0"/>
          </a:xfrm>
          <a:prstGeom prst="straightConnector1">
            <a:avLst/>
          </a:prstGeom>
          <a:noFill/>
          <a:ln cap="flat" cmpd="sng" w="9525">
            <a:solidFill>
              <a:srgbClr val="000000"/>
            </a:solidFill>
            <a:prstDash val="dash"/>
            <a:round/>
            <a:headEnd len="sm" w="sm" type="none"/>
            <a:tailEnd len="sm" w="sm" type="none"/>
          </a:ln>
        </p:spPr>
      </p:cxnSp>
      <p:cxnSp>
        <p:nvCxnSpPr>
          <p:cNvPr id="298" name="Google Shape;298;g380bc04fa96_0_633"/>
          <p:cNvCxnSpPr/>
          <p:nvPr/>
        </p:nvCxnSpPr>
        <p:spPr>
          <a:xfrm>
            <a:off x="3981066" y="1318670"/>
            <a:ext cx="152400" cy="0"/>
          </a:xfrm>
          <a:prstGeom prst="straightConnector1">
            <a:avLst/>
          </a:prstGeom>
          <a:noFill/>
          <a:ln cap="flat" cmpd="sng" w="9525">
            <a:solidFill>
              <a:srgbClr val="000000"/>
            </a:solidFill>
            <a:prstDash val="dash"/>
            <a:round/>
            <a:headEnd len="sm" w="sm" type="none"/>
            <a:tailEnd len="sm" w="sm" type="none"/>
          </a:ln>
        </p:spPr>
      </p:cxnSp>
      <p:cxnSp>
        <p:nvCxnSpPr>
          <p:cNvPr id="299" name="Google Shape;299;g380bc04fa96_0_633"/>
          <p:cNvCxnSpPr/>
          <p:nvPr/>
        </p:nvCxnSpPr>
        <p:spPr>
          <a:xfrm>
            <a:off x="3960276" y="1929116"/>
            <a:ext cx="152400" cy="0"/>
          </a:xfrm>
          <a:prstGeom prst="straightConnector1">
            <a:avLst/>
          </a:prstGeom>
          <a:noFill/>
          <a:ln cap="flat" cmpd="sng" w="9525">
            <a:solidFill>
              <a:srgbClr val="000000"/>
            </a:solidFill>
            <a:prstDash val="dash"/>
            <a:round/>
            <a:headEnd len="sm" w="sm" type="none"/>
            <a:tailEnd len="sm" w="sm" type="none"/>
          </a:ln>
        </p:spPr>
      </p:cxnSp>
      <p:cxnSp>
        <p:nvCxnSpPr>
          <p:cNvPr id="300" name="Google Shape;300;g380bc04fa96_0_633"/>
          <p:cNvCxnSpPr/>
          <p:nvPr/>
        </p:nvCxnSpPr>
        <p:spPr>
          <a:xfrm>
            <a:off x="3993527" y="2380425"/>
            <a:ext cx="152400" cy="0"/>
          </a:xfrm>
          <a:prstGeom prst="straightConnector1">
            <a:avLst/>
          </a:prstGeom>
          <a:noFill/>
          <a:ln cap="flat" cmpd="sng" w="9525">
            <a:solidFill>
              <a:srgbClr val="000000"/>
            </a:solidFill>
            <a:prstDash val="dash"/>
            <a:round/>
            <a:headEnd len="sm" w="sm" type="none"/>
            <a:tailEnd len="sm" w="sm" type="none"/>
          </a:ln>
        </p:spPr>
      </p:cxnSp>
      <p:cxnSp>
        <p:nvCxnSpPr>
          <p:cNvPr id="301" name="Google Shape;301;g380bc04fa96_0_633"/>
          <p:cNvCxnSpPr/>
          <p:nvPr/>
        </p:nvCxnSpPr>
        <p:spPr>
          <a:xfrm>
            <a:off x="3986604" y="3352513"/>
            <a:ext cx="152400" cy="0"/>
          </a:xfrm>
          <a:prstGeom prst="straightConnector1">
            <a:avLst/>
          </a:prstGeom>
          <a:noFill/>
          <a:ln cap="flat" cmpd="sng" w="9525">
            <a:solidFill>
              <a:srgbClr val="000000"/>
            </a:solidFill>
            <a:prstDash val="dash"/>
            <a:round/>
            <a:headEnd len="sm" w="sm" type="none"/>
            <a:tailEnd len="sm" w="sm" type="none"/>
          </a:ln>
        </p:spPr>
      </p:cxnSp>
      <p:cxnSp>
        <p:nvCxnSpPr>
          <p:cNvPr id="302" name="Google Shape;302;g380bc04fa96_0_633"/>
          <p:cNvCxnSpPr/>
          <p:nvPr/>
        </p:nvCxnSpPr>
        <p:spPr>
          <a:xfrm>
            <a:off x="3978293" y="4183789"/>
            <a:ext cx="152400" cy="0"/>
          </a:xfrm>
          <a:prstGeom prst="straightConnector1">
            <a:avLst/>
          </a:prstGeom>
          <a:noFill/>
          <a:ln cap="flat" cmpd="sng" w="9525">
            <a:solidFill>
              <a:srgbClr val="000000"/>
            </a:solidFill>
            <a:prstDash val="dash"/>
            <a:round/>
            <a:headEnd len="sm" w="sm" type="none"/>
            <a:tailEnd len="sm" w="sm" type="none"/>
          </a:ln>
        </p:spPr>
      </p:cxnSp>
      <p:sp>
        <p:nvSpPr>
          <p:cNvPr id="303" name="Google Shape;303;g380bc04fa96_0_633"/>
          <p:cNvSpPr txBox="1"/>
          <p:nvPr/>
        </p:nvSpPr>
        <p:spPr>
          <a:xfrm>
            <a:off x="4155627" y="979322"/>
            <a:ext cx="14670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a:t>
            </a:r>
            <a:endParaRPr/>
          </a:p>
        </p:txBody>
      </p:sp>
      <p:sp>
        <p:nvSpPr>
          <p:cNvPr id="304" name="Google Shape;304;g380bc04fa96_0_633"/>
          <p:cNvSpPr/>
          <p:nvPr/>
        </p:nvSpPr>
        <p:spPr>
          <a:xfrm>
            <a:off x="6637829" y="2543096"/>
            <a:ext cx="1381200" cy="255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 budgets</a:t>
            </a:r>
            <a:endParaRPr b="0" i="0" sz="700" u="none" cap="none" strike="noStrike">
              <a:solidFill>
                <a:srgbClr val="000000"/>
              </a:solidFill>
              <a:latin typeface="Arial"/>
              <a:ea typeface="Arial"/>
              <a:cs typeface="Arial"/>
              <a:sym typeface="Arial"/>
            </a:endParaRPr>
          </a:p>
        </p:txBody>
      </p:sp>
      <p:sp>
        <p:nvSpPr>
          <p:cNvPr id="305" name="Google Shape;305;g380bc04fa96_0_633"/>
          <p:cNvSpPr/>
          <p:nvPr/>
        </p:nvSpPr>
        <p:spPr>
          <a:xfrm>
            <a:off x="6508029" y="2201423"/>
            <a:ext cx="1233900" cy="2514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cost management</a:t>
            </a:r>
            <a:endParaRPr b="0" i="0" sz="700" u="none" cap="none" strike="noStrike">
              <a:solidFill>
                <a:srgbClr val="000000"/>
              </a:solidFill>
              <a:latin typeface="Arial"/>
              <a:ea typeface="Arial"/>
              <a:cs typeface="Arial"/>
              <a:sym typeface="Arial"/>
            </a:endParaRPr>
          </a:p>
        </p:txBody>
      </p:sp>
      <p:sp>
        <p:nvSpPr>
          <p:cNvPr id="306" name="Google Shape;306;g380bc04fa96_0_633"/>
          <p:cNvSpPr/>
          <p:nvPr/>
        </p:nvSpPr>
        <p:spPr>
          <a:xfrm>
            <a:off x="4230256" y="1266673"/>
            <a:ext cx="16182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energy sector policies</a:t>
            </a:r>
            <a:endParaRPr b="0" i="0" sz="700" u="none" cap="none" strike="noStrike">
              <a:solidFill>
                <a:srgbClr val="000000"/>
              </a:solidFill>
              <a:latin typeface="Arial"/>
              <a:ea typeface="Arial"/>
              <a:cs typeface="Arial"/>
              <a:sym typeface="Arial"/>
            </a:endParaRPr>
          </a:p>
        </p:txBody>
      </p:sp>
      <p:sp>
        <p:nvSpPr>
          <p:cNvPr id="307" name="Google Shape;307;g380bc04fa96_0_633"/>
          <p:cNvSpPr/>
          <p:nvPr/>
        </p:nvSpPr>
        <p:spPr>
          <a:xfrm>
            <a:off x="4214220" y="2536863"/>
            <a:ext cx="23808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define quality standards</a:t>
            </a:r>
            <a:endParaRPr b="0" i="0" sz="700" u="none" cap="none" strike="noStrike">
              <a:solidFill>
                <a:srgbClr val="000000"/>
              </a:solidFill>
              <a:latin typeface="Arial"/>
              <a:ea typeface="Arial"/>
              <a:cs typeface="Arial"/>
              <a:sym typeface="Arial"/>
            </a:endParaRPr>
          </a:p>
        </p:txBody>
      </p:sp>
      <p:sp>
        <p:nvSpPr>
          <p:cNvPr id="308" name="Google Shape;308;g380bc04fa96_0_633"/>
          <p:cNvSpPr/>
          <p:nvPr/>
        </p:nvSpPr>
        <p:spPr>
          <a:xfrm>
            <a:off x="4222007" y="2890325"/>
            <a:ext cx="21342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computer programming</a:t>
            </a:r>
            <a:endParaRPr b="0" i="0" sz="700" u="none" cap="none" strike="noStrike">
              <a:solidFill>
                <a:srgbClr val="000000"/>
              </a:solidFill>
              <a:latin typeface="Arial"/>
              <a:ea typeface="Arial"/>
              <a:cs typeface="Arial"/>
              <a:sym typeface="Arial"/>
            </a:endParaRPr>
          </a:p>
        </p:txBody>
      </p:sp>
      <p:sp>
        <p:nvSpPr>
          <p:cNvPr id="309" name="Google Shape;309;g380bc04fa96_0_633"/>
          <p:cNvSpPr/>
          <p:nvPr/>
        </p:nvSpPr>
        <p:spPr>
          <a:xfrm>
            <a:off x="4230246" y="4239819"/>
            <a:ext cx="13014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work in teams</a:t>
            </a:r>
            <a:endParaRPr b="0" i="0" sz="700" u="none" cap="none" strike="noStrike">
              <a:solidFill>
                <a:srgbClr val="000000"/>
              </a:solidFill>
              <a:latin typeface="Arial"/>
              <a:ea typeface="Arial"/>
              <a:cs typeface="Arial"/>
              <a:sym typeface="Arial"/>
            </a:endParaRPr>
          </a:p>
        </p:txBody>
      </p:sp>
      <p:sp>
        <p:nvSpPr>
          <p:cNvPr id="310" name="Google Shape;310;g380bc04fa96_0_633"/>
          <p:cNvSpPr/>
          <p:nvPr/>
        </p:nvSpPr>
        <p:spPr>
          <a:xfrm>
            <a:off x="5578707" y="4246844"/>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teamwork principles</a:t>
            </a:r>
            <a:endParaRPr b="0" i="0" sz="700" u="none" cap="none" strike="noStrike">
              <a:solidFill>
                <a:srgbClr val="000000"/>
              </a:solidFill>
              <a:latin typeface="Arial"/>
              <a:ea typeface="Arial"/>
              <a:cs typeface="Arial"/>
              <a:sym typeface="Arial"/>
            </a:endParaRPr>
          </a:p>
        </p:txBody>
      </p:sp>
      <p:sp>
        <p:nvSpPr>
          <p:cNvPr id="311" name="Google Shape;311;g380bc04fa96_0_633"/>
          <p:cNvSpPr/>
          <p:nvPr/>
        </p:nvSpPr>
        <p:spPr>
          <a:xfrm>
            <a:off x="4230257" y="3963016"/>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adapt to change</a:t>
            </a:r>
            <a:endParaRPr b="0" i="0" sz="700" u="none" cap="none" strike="noStrike">
              <a:solidFill>
                <a:srgbClr val="000000"/>
              </a:solidFill>
              <a:latin typeface="Arial"/>
              <a:ea typeface="Arial"/>
              <a:cs typeface="Arial"/>
              <a:sym typeface="Arial"/>
            </a:endParaRPr>
          </a:p>
        </p:txBody>
      </p:sp>
      <p:sp>
        <p:nvSpPr>
          <p:cNvPr id="312" name="Google Shape;312;g380bc04fa96_0_633"/>
          <p:cNvSpPr/>
          <p:nvPr/>
        </p:nvSpPr>
        <p:spPr>
          <a:xfrm>
            <a:off x="5721464" y="3947720"/>
            <a:ext cx="2106900" cy="276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developing solutions</a:t>
            </a:r>
            <a:endParaRPr b="0" i="0" sz="700" u="none" cap="none" strike="noStrike">
              <a:solidFill>
                <a:srgbClr val="000000"/>
              </a:solidFill>
              <a:latin typeface="Arial"/>
              <a:ea typeface="Arial"/>
              <a:cs typeface="Arial"/>
              <a:sym typeface="Arial"/>
            </a:endParaRPr>
          </a:p>
        </p:txBody>
      </p:sp>
      <p:sp>
        <p:nvSpPr>
          <p:cNvPr id="313" name="Google Shape;313;g380bc04fa96_0_633"/>
          <p:cNvSpPr/>
          <p:nvPr/>
        </p:nvSpPr>
        <p:spPr>
          <a:xfrm>
            <a:off x="4222004" y="2189998"/>
            <a:ext cx="21921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customer relationship management</a:t>
            </a:r>
            <a:endParaRPr b="0" i="0" sz="700" u="none" cap="none" strike="noStrike">
              <a:solidFill>
                <a:srgbClr val="000000"/>
              </a:solidFill>
              <a:latin typeface="Arial"/>
              <a:ea typeface="Arial"/>
              <a:cs typeface="Arial"/>
              <a:sym typeface="Arial"/>
            </a:endParaRPr>
          </a:p>
        </p:txBody>
      </p:sp>
      <p:sp>
        <p:nvSpPr>
          <p:cNvPr id="314" name="Google Shape;314;g380bc04fa96_0_633"/>
          <p:cNvSpPr/>
          <p:nvPr/>
        </p:nvSpPr>
        <p:spPr>
          <a:xfrm>
            <a:off x="7794905" y="2201423"/>
            <a:ext cx="11409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identify suppliers</a:t>
            </a:r>
            <a:endParaRPr b="0" i="0" sz="700" u="none" cap="none" strike="noStrike">
              <a:solidFill>
                <a:srgbClr val="000000"/>
              </a:solidFill>
              <a:latin typeface="Arial"/>
              <a:ea typeface="Arial"/>
              <a:cs typeface="Arial"/>
              <a:sym typeface="Arial"/>
            </a:endParaRPr>
          </a:p>
        </p:txBody>
      </p:sp>
      <p:sp>
        <p:nvSpPr>
          <p:cNvPr id="315" name="Google Shape;315;g380bc04fa96_0_633"/>
          <p:cNvSpPr/>
          <p:nvPr/>
        </p:nvSpPr>
        <p:spPr>
          <a:xfrm>
            <a:off x="8053794" y="2512689"/>
            <a:ext cx="873600" cy="3915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business processes</a:t>
            </a:r>
            <a:endParaRPr b="0" i="0" sz="700" u="none" cap="none" strike="noStrike">
              <a:solidFill>
                <a:srgbClr val="000000"/>
              </a:solidFill>
              <a:latin typeface="Arial"/>
              <a:ea typeface="Arial"/>
              <a:cs typeface="Arial"/>
              <a:sym typeface="Arial"/>
            </a:endParaRPr>
          </a:p>
        </p:txBody>
      </p:sp>
      <p:sp>
        <p:nvSpPr>
          <p:cNvPr id="316" name="Google Shape;316;g380bc04fa96_0_633"/>
          <p:cNvSpPr/>
          <p:nvPr/>
        </p:nvSpPr>
        <p:spPr>
          <a:xfrm>
            <a:off x="7588430" y="1803523"/>
            <a:ext cx="12339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design prototypes</a:t>
            </a:r>
            <a:endParaRPr b="0" i="0" sz="700" u="none" cap="none" strike="noStrike">
              <a:solidFill>
                <a:srgbClr val="000000"/>
              </a:solidFill>
              <a:latin typeface="Arial"/>
              <a:ea typeface="Arial"/>
              <a:cs typeface="Arial"/>
              <a:sym typeface="Arial"/>
            </a:endParaRPr>
          </a:p>
        </p:txBody>
      </p:sp>
      <p:sp>
        <p:nvSpPr>
          <p:cNvPr id="317" name="Google Shape;317;g380bc04fa96_0_633"/>
          <p:cNvSpPr/>
          <p:nvPr/>
        </p:nvSpPr>
        <p:spPr>
          <a:xfrm>
            <a:off x="7260477" y="4240927"/>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working efficiently</a:t>
            </a:r>
            <a:endParaRPr b="0" i="0" sz="700" u="none" cap="none" strike="noStrike">
              <a:solidFill>
                <a:srgbClr val="000000"/>
              </a:solidFill>
              <a:latin typeface="Arial"/>
              <a:ea typeface="Arial"/>
              <a:cs typeface="Arial"/>
              <a:sym typeface="Arial"/>
            </a:endParaRPr>
          </a:p>
        </p:txBody>
      </p:sp>
      <p:sp>
        <p:nvSpPr>
          <p:cNvPr id="318" name="Google Shape;318;g380bc04fa96_0_633"/>
          <p:cNvSpPr/>
          <p:nvPr/>
        </p:nvSpPr>
        <p:spPr>
          <a:xfrm>
            <a:off x="2536018" y="1787187"/>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engineering</a:t>
            </a:r>
            <a:endParaRPr b="0" i="0" sz="700" u="none" cap="none" strike="noStrike">
              <a:solidFill>
                <a:srgbClr val="000000"/>
              </a:solidFill>
              <a:latin typeface="Arial"/>
              <a:ea typeface="Arial"/>
              <a:cs typeface="Arial"/>
              <a:sym typeface="Arial"/>
            </a:endParaRPr>
          </a:p>
        </p:txBody>
      </p:sp>
      <p:sp>
        <p:nvSpPr>
          <p:cNvPr id="319" name="Google Shape;319;g380bc04fa96_0_633"/>
          <p:cNvSpPr/>
          <p:nvPr/>
        </p:nvSpPr>
        <p:spPr>
          <a:xfrm>
            <a:off x="4214220" y="1817850"/>
            <a:ext cx="18366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engineering principles</a:t>
            </a:r>
            <a:endParaRPr b="0" i="0" sz="700" u="none" cap="none" strike="noStrike">
              <a:solidFill>
                <a:srgbClr val="000000"/>
              </a:solidFill>
              <a:latin typeface="Arial"/>
              <a:ea typeface="Arial"/>
              <a:cs typeface="Arial"/>
              <a:sym typeface="Arial"/>
            </a:endParaRPr>
          </a:p>
        </p:txBody>
      </p:sp>
      <p:sp>
        <p:nvSpPr>
          <p:cNvPr id="320" name="Google Shape;320;g380bc04fa96_0_633"/>
          <p:cNvSpPr/>
          <p:nvPr/>
        </p:nvSpPr>
        <p:spPr>
          <a:xfrm>
            <a:off x="6109529" y="1807723"/>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maintenance operations</a:t>
            </a:r>
            <a:endParaRPr b="0" i="0" sz="700" u="none" cap="none" strike="noStrike">
              <a:solidFill>
                <a:srgbClr val="000000"/>
              </a:solidFill>
              <a:latin typeface="Arial"/>
              <a:ea typeface="Arial"/>
              <a:cs typeface="Arial"/>
              <a:sym typeface="Arial"/>
            </a:endParaRPr>
          </a:p>
        </p:txBody>
      </p:sp>
      <p:cxnSp>
        <p:nvCxnSpPr>
          <p:cNvPr id="321" name="Google Shape;321;g380bc04fa96_0_633"/>
          <p:cNvCxnSpPr/>
          <p:nvPr/>
        </p:nvCxnSpPr>
        <p:spPr>
          <a:xfrm>
            <a:off x="2305521" y="2950070"/>
            <a:ext cx="152400" cy="0"/>
          </a:xfrm>
          <a:prstGeom prst="straightConnector1">
            <a:avLst/>
          </a:prstGeom>
          <a:noFill/>
          <a:ln cap="flat" cmpd="sng" w="9525">
            <a:solidFill>
              <a:srgbClr val="000000"/>
            </a:solidFill>
            <a:prstDash val="dash"/>
            <a:round/>
            <a:headEnd len="sm" w="sm" type="none"/>
            <a:tailEnd len="sm" w="sm" type="none"/>
          </a:ln>
        </p:spPr>
      </p:cxnSp>
      <p:cxnSp>
        <p:nvCxnSpPr>
          <p:cNvPr id="322" name="Google Shape;322;g380bc04fa96_0_633"/>
          <p:cNvCxnSpPr/>
          <p:nvPr/>
        </p:nvCxnSpPr>
        <p:spPr>
          <a:xfrm>
            <a:off x="3987986" y="2990025"/>
            <a:ext cx="152400" cy="0"/>
          </a:xfrm>
          <a:prstGeom prst="straightConnector1">
            <a:avLst/>
          </a:prstGeom>
          <a:noFill/>
          <a:ln cap="flat" cmpd="sng" w="9525">
            <a:solidFill>
              <a:srgbClr val="000000"/>
            </a:solidFill>
            <a:prstDash val="dash"/>
            <a:round/>
            <a:headEnd len="sm" w="sm" type="none"/>
            <a:tailEnd len="sm" w="sm" type="none"/>
          </a:ln>
        </p:spPr>
      </p:cxnSp>
      <p:sp>
        <p:nvSpPr>
          <p:cNvPr id="323" name="Google Shape;323;g380bc04fa96_0_633"/>
          <p:cNvSpPr/>
          <p:nvPr/>
        </p:nvSpPr>
        <p:spPr>
          <a:xfrm>
            <a:off x="5894255" y="1268373"/>
            <a:ext cx="913800" cy="2307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solar energy</a:t>
            </a:r>
            <a:endParaRPr b="0" i="0" sz="700" u="none" cap="none" strike="noStrike">
              <a:solidFill>
                <a:srgbClr val="000000"/>
              </a:solidFill>
              <a:latin typeface="Arial"/>
              <a:ea typeface="Arial"/>
              <a:cs typeface="Arial"/>
              <a:sym typeface="Arial"/>
            </a:endParaRPr>
          </a:p>
        </p:txBody>
      </p:sp>
      <p:sp>
        <p:nvSpPr>
          <p:cNvPr id="324" name="Google Shape;324;g380bc04fa96_0_633"/>
          <p:cNvSpPr/>
          <p:nvPr/>
        </p:nvSpPr>
        <p:spPr>
          <a:xfrm>
            <a:off x="6414154" y="2893998"/>
            <a:ext cx="873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database</a:t>
            </a:r>
            <a:endParaRPr b="0" i="0" sz="700" u="none" cap="none" strike="noStrike">
              <a:solidFill>
                <a:srgbClr val="000000"/>
              </a:solidFill>
              <a:latin typeface="Arial"/>
              <a:ea typeface="Arial"/>
              <a:cs typeface="Arial"/>
              <a:sym typeface="Arial"/>
            </a:endParaRPr>
          </a:p>
        </p:txBody>
      </p:sp>
      <p:sp>
        <p:nvSpPr>
          <p:cNvPr id="325" name="Google Shape;325;g380bc04fa96_0_633"/>
          <p:cNvSpPr/>
          <p:nvPr/>
        </p:nvSpPr>
        <p:spPr>
          <a:xfrm>
            <a:off x="2536029" y="3231254"/>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accessing and analysing digital data</a:t>
            </a:r>
            <a:endParaRPr b="0" i="0" sz="700" u="none" cap="none" strike="noStrike">
              <a:solidFill>
                <a:srgbClr val="000000"/>
              </a:solidFill>
              <a:latin typeface="Arial"/>
              <a:ea typeface="Arial"/>
              <a:cs typeface="Arial"/>
              <a:sym typeface="Arial"/>
            </a:endParaRPr>
          </a:p>
        </p:txBody>
      </p:sp>
      <p:sp>
        <p:nvSpPr>
          <p:cNvPr id="326" name="Google Shape;326;g380bc04fa96_0_633"/>
          <p:cNvSpPr/>
          <p:nvPr/>
        </p:nvSpPr>
        <p:spPr>
          <a:xfrm>
            <a:off x="4222003" y="3261273"/>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have computer literacy</a:t>
            </a:r>
            <a:endParaRPr b="0" i="0" sz="700" u="none" cap="none" strike="noStrike">
              <a:solidFill>
                <a:srgbClr val="000000"/>
              </a:solidFill>
              <a:latin typeface="Arial"/>
              <a:ea typeface="Arial"/>
              <a:cs typeface="Arial"/>
              <a:sym typeface="Arial"/>
            </a:endParaRPr>
          </a:p>
        </p:txBody>
      </p:sp>
      <p:sp>
        <p:nvSpPr>
          <p:cNvPr id="327" name="Google Shape;327;g380bc04fa96_0_633"/>
          <p:cNvSpPr/>
          <p:nvPr/>
        </p:nvSpPr>
        <p:spPr>
          <a:xfrm>
            <a:off x="5907112" y="3261274"/>
            <a:ext cx="147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business ICT systems</a:t>
            </a:r>
            <a:endParaRPr b="0" i="0" sz="700" u="none" cap="none" strike="noStrike">
              <a:solidFill>
                <a:srgbClr val="000000"/>
              </a:solidFill>
              <a:latin typeface="Arial"/>
              <a:ea typeface="Arial"/>
              <a:cs typeface="Arial"/>
              <a:sym typeface="Arial"/>
            </a:endParaRPr>
          </a:p>
        </p:txBody>
      </p:sp>
      <p:sp>
        <p:nvSpPr>
          <p:cNvPr id="328" name="Google Shape;328;g380bc04fa96_0_633"/>
          <p:cNvSpPr/>
          <p:nvPr/>
        </p:nvSpPr>
        <p:spPr>
          <a:xfrm>
            <a:off x="7460580" y="3269673"/>
            <a:ext cx="13812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use spreadsheets software</a:t>
            </a:r>
            <a:endParaRPr b="0" i="0" sz="700" u="none" cap="none" strike="noStrike">
              <a:solidFill>
                <a:srgbClr val="000000"/>
              </a:solidFill>
              <a:latin typeface="Arial"/>
              <a:ea typeface="Arial"/>
              <a:cs typeface="Arial"/>
              <a:sym typeface="Arial"/>
            </a:endParaRPr>
          </a:p>
        </p:txBody>
      </p:sp>
      <p:sp>
        <p:nvSpPr>
          <p:cNvPr id="329" name="Google Shape;329;g380bc04fa96_0_633"/>
          <p:cNvSpPr/>
          <p:nvPr/>
        </p:nvSpPr>
        <p:spPr>
          <a:xfrm>
            <a:off x="6849529" y="1277998"/>
            <a:ext cx="11409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energy efficiency</a:t>
            </a:r>
            <a:endParaRPr b="0" i="0" sz="700" u="none" cap="none" strike="noStrike">
              <a:solidFill>
                <a:srgbClr val="000000"/>
              </a:solidFill>
              <a:latin typeface="Arial"/>
              <a:ea typeface="Arial"/>
              <a:cs typeface="Arial"/>
              <a:sym typeface="Arial"/>
            </a:endParaRPr>
          </a:p>
        </p:txBody>
      </p:sp>
      <p:sp>
        <p:nvSpPr>
          <p:cNvPr id="330" name="Google Shape;330;g380bc04fa96_0_633"/>
          <p:cNvSpPr/>
          <p:nvPr/>
        </p:nvSpPr>
        <p:spPr>
          <a:xfrm>
            <a:off x="4222003" y="3554868"/>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perform data analysis</a:t>
            </a:r>
            <a:endParaRPr b="0" i="0" sz="700" u="none" cap="none" strike="noStrike">
              <a:solidFill>
                <a:srgbClr val="000000"/>
              </a:solidFill>
              <a:latin typeface="Arial"/>
              <a:ea typeface="Arial"/>
              <a:cs typeface="Arial"/>
              <a:sym typeface="Arial"/>
            </a:endParaRPr>
          </a:p>
        </p:txBody>
      </p:sp>
      <p:sp>
        <p:nvSpPr>
          <p:cNvPr id="331" name="Google Shape;331;g380bc04fa96_0_633"/>
          <p:cNvSpPr/>
          <p:nvPr/>
        </p:nvSpPr>
        <p:spPr>
          <a:xfrm>
            <a:off x="4230254" y="1531048"/>
            <a:ext cx="2509500" cy="2307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carry out energy management of facilities</a:t>
            </a:r>
            <a:endParaRPr b="0" i="0" sz="700" u="none" cap="none" strike="noStrike">
              <a:solidFill>
                <a:srgbClr val="000000"/>
              </a:solidFill>
              <a:latin typeface="Arial"/>
              <a:ea typeface="Arial"/>
              <a:cs typeface="Arial"/>
              <a:sym typeface="Arial"/>
            </a:endParaRPr>
          </a:p>
        </p:txBody>
      </p:sp>
      <p:sp>
        <p:nvSpPr>
          <p:cNvPr id="332" name="Google Shape;332;g380bc04fa96_0_633"/>
          <p:cNvSpPr/>
          <p:nvPr/>
        </p:nvSpPr>
        <p:spPr>
          <a:xfrm>
            <a:off x="8049005" y="1277998"/>
            <a:ext cx="7587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electricity</a:t>
            </a:r>
            <a:endParaRPr b="0" i="0" sz="700" u="none" cap="none" strike="noStrike">
              <a:solidFill>
                <a:srgbClr val="000000"/>
              </a:solidFill>
              <a:latin typeface="Arial"/>
              <a:ea typeface="Arial"/>
              <a:cs typeface="Arial"/>
              <a:sym typeface="Arial"/>
            </a:endParaRPr>
          </a:p>
        </p:txBody>
      </p:sp>
      <p:sp>
        <p:nvSpPr>
          <p:cNvPr id="333" name="Google Shape;333;g380bc04fa96_0_633"/>
          <p:cNvSpPr/>
          <p:nvPr/>
        </p:nvSpPr>
        <p:spPr>
          <a:xfrm>
            <a:off x="6808054" y="1537198"/>
            <a:ext cx="20223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renewable energy technologies</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80bc04fa96_0_690"/>
          <p:cNvSpPr txBox="1"/>
          <p:nvPr/>
        </p:nvSpPr>
        <p:spPr>
          <a:xfrm>
            <a:off x="0" y="0"/>
            <a:ext cx="9144000" cy="4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300" u="none" cap="none" strike="noStrike">
                <a:solidFill>
                  <a:srgbClr val="000000"/>
                </a:solidFill>
                <a:latin typeface="Arial"/>
                <a:ea typeface="Arial"/>
                <a:cs typeface="Arial"/>
                <a:sym typeface="Arial"/>
              </a:rPr>
              <a:t>Defining skill sets: bridging green skills demand with training and policy.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Arial"/>
                <a:ea typeface="Arial"/>
                <a:cs typeface="Arial"/>
                <a:sym typeface="Arial"/>
              </a:rPr>
              <a:t>A framework skill set is a combination of abilities, knowledge, and expertise needed for specific tasks or roles. It helps align workforce skills with job demands and training needs.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300" u="none" cap="none" strike="noStrike">
              <a:solidFill>
                <a:srgbClr val="000000"/>
              </a:solidFill>
              <a:latin typeface="Arial"/>
              <a:ea typeface="Arial"/>
              <a:cs typeface="Arial"/>
              <a:sym typeface="Arial"/>
            </a:endParaRPr>
          </a:p>
        </p:txBody>
      </p:sp>
      <p:sp>
        <p:nvSpPr>
          <p:cNvPr id="339" name="Google Shape;339;g380bc04fa96_0_690"/>
          <p:cNvSpPr txBox="1"/>
          <p:nvPr/>
        </p:nvSpPr>
        <p:spPr>
          <a:xfrm>
            <a:off x="10528" y="3885666"/>
            <a:ext cx="2004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7F7F7F"/>
                </a:solidFill>
                <a:latin typeface="Arial"/>
                <a:ea typeface="Arial"/>
                <a:cs typeface="Arial"/>
                <a:sym typeface="Arial"/>
              </a:rPr>
              <a:t>Skill Categories and Skills: ESCO Taxonomy</a:t>
            </a:r>
            <a:endParaRPr b="1" i="0" sz="800" u="none" cap="none" strike="noStrike">
              <a:solidFill>
                <a:srgbClr val="7F7F7F"/>
              </a:solidFill>
              <a:latin typeface="Arial"/>
              <a:ea typeface="Arial"/>
              <a:cs typeface="Arial"/>
              <a:sym typeface="Arial"/>
            </a:endParaRPr>
          </a:p>
        </p:txBody>
      </p:sp>
      <p:sp>
        <p:nvSpPr>
          <p:cNvPr id="340" name="Google Shape;340;g380bc04fa96_0_690"/>
          <p:cNvSpPr/>
          <p:nvPr/>
        </p:nvSpPr>
        <p:spPr>
          <a:xfrm>
            <a:off x="4178048" y="862879"/>
            <a:ext cx="47838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1" name="Google Shape;341;g380bc04fa96_0_690"/>
          <p:cNvSpPr/>
          <p:nvPr/>
        </p:nvSpPr>
        <p:spPr>
          <a:xfrm>
            <a:off x="2484784" y="862879"/>
            <a:ext cx="14964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42" name="Google Shape;342;g380bc04fa96_0_690"/>
          <p:cNvSpPr/>
          <p:nvPr/>
        </p:nvSpPr>
        <p:spPr>
          <a:xfrm>
            <a:off x="182163" y="1733750"/>
            <a:ext cx="2090100" cy="1707900"/>
          </a:xfrm>
          <a:prstGeom prst="rect">
            <a:avLst/>
          </a:prstGeom>
          <a:solidFill>
            <a:srgbClr val="00B050"/>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en" sz="1200">
                <a:solidFill>
                  <a:srgbClr val="FFFFFF"/>
                </a:solidFill>
              </a:rPr>
              <a:t>Sustainable agriculture</a:t>
            </a:r>
            <a:endParaRPr b="1" sz="1200">
              <a:solidFill>
                <a:srgbClr val="FFFFFF"/>
              </a:solidFill>
            </a:endParaRPr>
          </a:p>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Top job titles used for recruitment related to </a:t>
            </a:r>
            <a:r>
              <a:rPr lang="en" sz="1000">
                <a:solidFill>
                  <a:srgbClr val="FFFFFF"/>
                </a:solidFill>
              </a:rPr>
              <a:t>Sustainable agriculture</a:t>
            </a:r>
            <a:endParaRPr sz="1000">
              <a:solidFill>
                <a:srgbClr val="FFFFFF"/>
              </a:solidFil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 include: </a:t>
            </a:r>
            <a:r>
              <a:rPr lang="en" sz="1000">
                <a:solidFill>
                  <a:srgbClr val="FFFFFF"/>
                </a:solidFill>
              </a:rPr>
              <a:t>Sustainable Agriculture Specialist, Agroecologist and Organic Farm Manager</a:t>
            </a:r>
            <a:endParaRPr sz="1000">
              <a:solidFill>
                <a:srgbClr val="FFFFFF"/>
              </a:solidFill>
            </a:endParaRPr>
          </a:p>
        </p:txBody>
      </p:sp>
      <p:sp>
        <p:nvSpPr>
          <p:cNvPr id="343" name="Google Shape;343;g380bc04fa96_0_690"/>
          <p:cNvSpPr/>
          <p:nvPr/>
        </p:nvSpPr>
        <p:spPr>
          <a:xfrm>
            <a:off x="2536027" y="1096638"/>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000">
                <a:solidFill>
                  <a:srgbClr val="000000"/>
                </a:solidFill>
              </a:rPr>
              <a:t>environment</a:t>
            </a:r>
            <a:endParaRPr sz="1000">
              <a:solidFill>
                <a:srgbClr val="000000"/>
              </a:solidFill>
            </a:endParaRPr>
          </a:p>
        </p:txBody>
      </p:sp>
      <p:cxnSp>
        <p:nvCxnSpPr>
          <p:cNvPr id="344" name="Google Shape;344;g380bc04fa96_0_690"/>
          <p:cNvCxnSpPr/>
          <p:nvPr/>
        </p:nvCxnSpPr>
        <p:spPr>
          <a:xfrm rot="10800000">
            <a:off x="2272285" y="1211044"/>
            <a:ext cx="0" cy="691200"/>
          </a:xfrm>
          <a:prstGeom prst="straightConnector1">
            <a:avLst/>
          </a:prstGeom>
          <a:noFill/>
          <a:ln cap="flat" cmpd="sng" w="9525">
            <a:solidFill>
              <a:srgbClr val="000000"/>
            </a:solidFill>
            <a:prstDash val="dash"/>
            <a:round/>
            <a:headEnd len="sm" w="sm" type="none"/>
            <a:tailEnd len="sm" w="sm" type="none"/>
          </a:ln>
        </p:spPr>
      </p:cxnSp>
      <p:cxnSp>
        <p:nvCxnSpPr>
          <p:cNvPr id="345" name="Google Shape;345;g380bc04fa96_0_690"/>
          <p:cNvCxnSpPr/>
          <p:nvPr/>
        </p:nvCxnSpPr>
        <p:spPr>
          <a:xfrm rot="10800000">
            <a:off x="2272285" y="3105291"/>
            <a:ext cx="0" cy="972300"/>
          </a:xfrm>
          <a:prstGeom prst="straightConnector1">
            <a:avLst/>
          </a:prstGeom>
          <a:noFill/>
          <a:ln cap="flat" cmpd="sng" w="9525">
            <a:solidFill>
              <a:srgbClr val="000000"/>
            </a:solidFill>
            <a:prstDash val="dash"/>
            <a:round/>
            <a:headEnd len="sm" w="sm" type="none"/>
            <a:tailEnd len="sm" w="sm" type="none"/>
          </a:ln>
        </p:spPr>
      </p:cxnSp>
      <p:sp>
        <p:nvSpPr>
          <p:cNvPr id="346" name="Google Shape;346;g380bc04fa96_0_690"/>
          <p:cNvSpPr/>
          <p:nvPr/>
        </p:nvSpPr>
        <p:spPr>
          <a:xfrm>
            <a:off x="2542563" y="2633803"/>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software and applications development</a:t>
            </a:r>
            <a:endParaRPr b="0" i="0" sz="700" u="none" cap="none" strike="noStrike">
              <a:solidFill>
                <a:srgbClr val="000000"/>
              </a:solidFill>
              <a:latin typeface="Arial"/>
              <a:ea typeface="Arial"/>
              <a:cs typeface="Arial"/>
              <a:sym typeface="Arial"/>
            </a:endParaRPr>
          </a:p>
        </p:txBody>
      </p:sp>
      <p:sp>
        <p:nvSpPr>
          <p:cNvPr id="347" name="Google Shape;347;g380bc04fa96_0_690"/>
          <p:cNvSpPr/>
          <p:nvPr/>
        </p:nvSpPr>
        <p:spPr>
          <a:xfrm>
            <a:off x="2542573" y="2221808"/>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management and administration</a:t>
            </a:r>
            <a:endParaRPr b="0" i="0" sz="700" u="none" cap="none" strike="noStrike">
              <a:solidFill>
                <a:srgbClr val="000000"/>
              </a:solidFill>
              <a:latin typeface="Arial"/>
              <a:ea typeface="Arial"/>
              <a:cs typeface="Arial"/>
              <a:sym typeface="Arial"/>
            </a:endParaRPr>
          </a:p>
        </p:txBody>
      </p:sp>
      <p:sp>
        <p:nvSpPr>
          <p:cNvPr id="348" name="Google Shape;348;g380bc04fa96_0_690"/>
          <p:cNvSpPr/>
          <p:nvPr/>
        </p:nvSpPr>
        <p:spPr>
          <a:xfrm>
            <a:off x="2554338" y="3961066"/>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Other categories</a:t>
            </a:r>
            <a:endParaRPr b="0" i="0" sz="700" u="none" cap="none" strike="noStrike">
              <a:solidFill>
                <a:srgbClr val="000000"/>
              </a:solidFill>
              <a:latin typeface="Arial"/>
              <a:ea typeface="Arial"/>
              <a:cs typeface="Arial"/>
              <a:sym typeface="Arial"/>
            </a:endParaRPr>
          </a:p>
        </p:txBody>
      </p:sp>
      <p:sp>
        <p:nvSpPr>
          <p:cNvPr id="349" name="Google Shape;349;g380bc04fa96_0_690"/>
          <p:cNvSpPr txBox="1"/>
          <p:nvPr/>
        </p:nvSpPr>
        <p:spPr>
          <a:xfrm>
            <a:off x="2591042" y="862879"/>
            <a:ext cx="1261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 categories</a:t>
            </a:r>
            <a:endParaRPr/>
          </a:p>
        </p:txBody>
      </p:sp>
      <p:cxnSp>
        <p:nvCxnSpPr>
          <p:cNvPr id="350" name="Google Shape;350;g380bc04fa96_0_690"/>
          <p:cNvCxnSpPr/>
          <p:nvPr/>
        </p:nvCxnSpPr>
        <p:spPr>
          <a:xfrm>
            <a:off x="2272285" y="1205447"/>
            <a:ext cx="152400" cy="0"/>
          </a:xfrm>
          <a:prstGeom prst="straightConnector1">
            <a:avLst/>
          </a:prstGeom>
          <a:noFill/>
          <a:ln cap="flat" cmpd="sng" w="9525">
            <a:solidFill>
              <a:srgbClr val="000000"/>
            </a:solidFill>
            <a:prstDash val="dash"/>
            <a:round/>
            <a:headEnd len="sm" w="sm" type="none"/>
            <a:tailEnd len="sm" w="sm" type="none"/>
          </a:ln>
        </p:spPr>
      </p:cxnSp>
      <p:cxnSp>
        <p:nvCxnSpPr>
          <p:cNvPr id="351" name="Google Shape;351;g380bc04fa96_0_690"/>
          <p:cNvCxnSpPr/>
          <p:nvPr/>
        </p:nvCxnSpPr>
        <p:spPr>
          <a:xfrm>
            <a:off x="2316090" y="1825816"/>
            <a:ext cx="152400" cy="0"/>
          </a:xfrm>
          <a:prstGeom prst="straightConnector1">
            <a:avLst/>
          </a:prstGeom>
          <a:noFill/>
          <a:ln cap="flat" cmpd="sng" w="9525">
            <a:solidFill>
              <a:srgbClr val="000000"/>
            </a:solidFill>
            <a:prstDash val="dash"/>
            <a:round/>
            <a:headEnd len="sm" w="sm" type="none"/>
            <a:tailEnd len="sm" w="sm" type="none"/>
          </a:ln>
        </p:spPr>
      </p:cxnSp>
      <p:cxnSp>
        <p:nvCxnSpPr>
          <p:cNvPr id="352" name="Google Shape;352;g380bc04fa96_0_690"/>
          <p:cNvCxnSpPr/>
          <p:nvPr/>
        </p:nvCxnSpPr>
        <p:spPr>
          <a:xfrm>
            <a:off x="2294449" y="2293748"/>
            <a:ext cx="152400" cy="0"/>
          </a:xfrm>
          <a:prstGeom prst="straightConnector1">
            <a:avLst/>
          </a:prstGeom>
          <a:noFill/>
          <a:ln cap="flat" cmpd="sng" w="9525">
            <a:solidFill>
              <a:srgbClr val="000000"/>
            </a:solidFill>
            <a:prstDash val="dash"/>
            <a:round/>
            <a:headEnd len="sm" w="sm" type="none"/>
            <a:tailEnd len="sm" w="sm" type="none"/>
          </a:ln>
        </p:spPr>
      </p:cxnSp>
      <p:cxnSp>
        <p:nvCxnSpPr>
          <p:cNvPr id="353" name="Google Shape;353;g380bc04fa96_0_690"/>
          <p:cNvCxnSpPr/>
          <p:nvPr/>
        </p:nvCxnSpPr>
        <p:spPr>
          <a:xfrm>
            <a:off x="2294449" y="3214351"/>
            <a:ext cx="152400" cy="0"/>
          </a:xfrm>
          <a:prstGeom prst="straightConnector1">
            <a:avLst/>
          </a:prstGeom>
          <a:noFill/>
          <a:ln cap="flat" cmpd="sng" w="9525">
            <a:solidFill>
              <a:srgbClr val="000000"/>
            </a:solidFill>
            <a:prstDash val="dash"/>
            <a:round/>
            <a:headEnd len="sm" w="sm" type="none"/>
            <a:tailEnd len="sm" w="sm" type="none"/>
          </a:ln>
        </p:spPr>
      </p:cxnSp>
      <p:cxnSp>
        <p:nvCxnSpPr>
          <p:cNvPr id="354" name="Google Shape;354;g380bc04fa96_0_690"/>
          <p:cNvCxnSpPr/>
          <p:nvPr/>
        </p:nvCxnSpPr>
        <p:spPr>
          <a:xfrm>
            <a:off x="2302759" y="4078880"/>
            <a:ext cx="152400" cy="0"/>
          </a:xfrm>
          <a:prstGeom prst="straightConnector1">
            <a:avLst/>
          </a:prstGeom>
          <a:noFill/>
          <a:ln cap="flat" cmpd="sng" w="9525">
            <a:solidFill>
              <a:srgbClr val="000000"/>
            </a:solidFill>
            <a:prstDash val="dash"/>
            <a:round/>
            <a:headEnd len="sm" w="sm" type="none"/>
            <a:tailEnd len="sm" w="sm" type="none"/>
          </a:ln>
        </p:spPr>
      </p:cxnSp>
      <p:cxnSp>
        <p:nvCxnSpPr>
          <p:cNvPr id="355" name="Google Shape;355;g380bc04fa96_0_690"/>
          <p:cNvCxnSpPr/>
          <p:nvPr/>
        </p:nvCxnSpPr>
        <p:spPr>
          <a:xfrm>
            <a:off x="3981075" y="1205447"/>
            <a:ext cx="152400" cy="0"/>
          </a:xfrm>
          <a:prstGeom prst="straightConnector1">
            <a:avLst/>
          </a:prstGeom>
          <a:noFill/>
          <a:ln cap="flat" cmpd="sng" w="9525">
            <a:solidFill>
              <a:srgbClr val="000000"/>
            </a:solidFill>
            <a:prstDash val="dash"/>
            <a:round/>
            <a:headEnd len="sm" w="sm" type="none"/>
            <a:tailEnd len="sm" w="sm" type="none"/>
          </a:ln>
        </p:spPr>
      </p:cxnSp>
      <p:cxnSp>
        <p:nvCxnSpPr>
          <p:cNvPr id="356" name="Google Shape;356;g380bc04fa96_0_690"/>
          <p:cNvCxnSpPr/>
          <p:nvPr/>
        </p:nvCxnSpPr>
        <p:spPr>
          <a:xfrm>
            <a:off x="3960285" y="1961569"/>
            <a:ext cx="152400" cy="0"/>
          </a:xfrm>
          <a:prstGeom prst="straightConnector1">
            <a:avLst/>
          </a:prstGeom>
          <a:noFill/>
          <a:ln cap="flat" cmpd="sng" w="9525">
            <a:solidFill>
              <a:srgbClr val="000000"/>
            </a:solidFill>
            <a:prstDash val="dash"/>
            <a:round/>
            <a:headEnd len="sm" w="sm" type="none"/>
            <a:tailEnd len="sm" w="sm" type="none"/>
          </a:ln>
        </p:spPr>
      </p:cxnSp>
      <p:cxnSp>
        <p:nvCxnSpPr>
          <p:cNvPr id="357" name="Google Shape;357;g380bc04fa96_0_690"/>
          <p:cNvCxnSpPr/>
          <p:nvPr/>
        </p:nvCxnSpPr>
        <p:spPr>
          <a:xfrm>
            <a:off x="3993536" y="2365814"/>
            <a:ext cx="152400" cy="0"/>
          </a:xfrm>
          <a:prstGeom prst="straightConnector1">
            <a:avLst/>
          </a:prstGeom>
          <a:noFill/>
          <a:ln cap="flat" cmpd="sng" w="9525">
            <a:solidFill>
              <a:srgbClr val="000000"/>
            </a:solidFill>
            <a:prstDash val="dash"/>
            <a:round/>
            <a:headEnd len="sm" w="sm" type="none"/>
            <a:tailEnd len="sm" w="sm" type="none"/>
          </a:ln>
        </p:spPr>
      </p:cxnSp>
      <p:cxnSp>
        <p:nvCxnSpPr>
          <p:cNvPr id="358" name="Google Shape;358;g380bc04fa96_0_690"/>
          <p:cNvCxnSpPr/>
          <p:nvPr/>
        </p:nvCxnSpPr>
        <p:spPr>
          <a:xfrm>
            <a:off x="3986613" y="3315490"/>
            <a:ext cx="152400" cy="0"/>
          </a:xfrm>
          <a:prstGeom prst="straightConnector1">
            <a:avLst/>
          </a:prstGeom>
          <a:noFill/>
          <a:ln cap="flat" cmpd="sng" w="9525">
            <a:solidFill>
              <a:srgbClr val="000000"/>
            </a:solidFill>
            <a:prstDash val="dash"/>
            <a:round/>
            <a:headEnd len="sm" w="sm" type="none"/>
            <a:tailEnd len="sm" w="sm" type="none"/>
          </a:ln>
        </p:spPr>
      </p:cxnSp>
      <p:cxnSp>
        <p:nvCxnSpPr>
          <p:cNvPr id="359" name="Google Shape;359;g380bc04fa96_0_690"/>
          <p:cNvCxnSpPr/>
          <p:nvPr/>
        </p:nvCxnSpPr>
        <p:spPr>
          <a:xfrm>
            <a:off x="3978302" y="4070566"/>
            <a:ext cx="152400" cy="0"/>
          </a:xfrm>
          <a:prstGeom prst="straightConnector1">
            <a:avLst/>
          </a:prstGeom>
          <a:noFill/>
          <a:ln cap="flat" cmpd="sng" w="9525">
            <a:solidFill>
              <a:srgbClr val="000000"/>
            </a:solidFill>
            <a:prstDash val="dash"/>
            <a:round/>
            <a:headEnd len="sm" w="sm" type="none"/>
            <a:tailEnd len="sm" w="sm" type="none"/>
          </a:ln>
        </p:spPr>
      </p:cxnSp>
      <p:sp>
        <p:nvSpPr>
          <p:cNvPr id="360" name="Google Shape;360;g380bc04fa96_0_690"/>
          <p:cNvSpPr txBox="1"/>
          <p:nvPr/>
        </p:nvSpPr>
        <p:spPr>
          <a:xfrm>
            <a:off x="4155636" y="866099"/>
            <a:ext cx="14670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a:t>
            </a:r>
            <a:endParaRPr/>
          </a:p>
        </p:txBody>
      </p:sp>
      <p:sp>
        <p:nvSpPr>
          <p:cNvPr id="361" name="Google Shape;361;g380bc04fa96_0_690"/>
          <p:cNvSpPr/>
          <p:nvPr/>
        </p:nvSpPr>
        <p:spPr>
          <a:xfrm>
            <a:off x="6637838" y="2474687"/>
            <a:ext cx="1674900" cy="255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 budgets</a:t>
            </a:r>
            <a:endParaRPr b="0" i="0" sz="700" u="none" cap="none" strike="noStrike">
              <a:solidFill>
                <a:srgbClr val="000000"/>
              </a:solidFill>
              <a:latin typeface="Arial"/>
              <a:ea typeface="Arial"/>
              <a:cs typeface="Arial"/>
              <a:sym typeface="Arial"/>
            </a:endParaRPr>
          </a:p>
        </p:txBody>
      </p:sp>
      <p:sp>
        <p:nvSpPr>
          <p:cNvPr id="362" name="Google Shape;362;g380bc04fa96_0_690"/>
          <p:cNvSpPr/>
          <p:nvPr/>
        </p:nvSpPr>
        <p:spPr>
          <a:xfrm>
            <a:off x="6203238" y="2186800"/>
            <a:ext cx="14670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conduct reforestation surveys</a:t>
            </a:r>
            <a:endParaRPr b="0" i="0" sz="700" u="none" cap="none" strike="noStrike">
              <a:solidFill>
                <a:srgbClr val="000000"/>
              </a:solidFill>
              <a:latin typeface="Arial"/>
              <a:ea typeface="Arial"/>
              <a:cs typeface="Arial"/>
              <a:sym typeface="Arial"/>
            </a:endParaRPr>
          </a:p>
        </p:txBody>
      </p:sp>
      <p:sp>
        <p:nvSpPr>
          <p:cNvPr id="363" name="Google Shape;363;g380bc04fa96_0_690"/>
          <p:cNvSpPr/>
          <p:nvPr/>
        </p:nvSpPr>
        <p:spPr>
          <a:xfrm>
            <a:off x="4230262" y="1108626"/>
            <a:ext cx="18876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adapt to different weather conditions</a:t>
            </a:r>
            <a:endParaRPr b="0" i="0" sz="700" u="none" cap="none" strike="noStrike">
              <a:solidFill>
                <a:srgbClr val="000000"/>
              </a:solidFill>
              <a:latin typeface="Arial"/>
              <a:ea typeface="Arial"/>
              <a:cs typeface="Arial"/>
              <a:sym typeface="Arial"/>
            </a:endParaRPr>
          </a:p>
        </p:txBody>
      </p:sp>
      <p:sp>
        <p:nvSpPr>
          <p:cNvPr id="364" name="Google Shape;364;g380bc04fa96_0_690"/>
          <p:cNvSpPr/>
          <p:nvPr/>
        </p:nvSpPr>
        <p:spPr>
          <a:xfrm>
            <a:off x="4214229" y="2468464"/>
            <a:ext cx="23808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wildlife projects</a:t>
            </a:r>
            <a:endParaRPr b="0" i="0" sz="700" u="none" cap="none" strike="noStrike">
              <a:solidFill>
                <a:srgbClr val="000000"/>
              </a:solidFill>
              <a:latin typeface="Arial"/>
              <a:ea typeface="Arial"/>
              <a:cs typeface="Arial"/>
              <a:sym typeface="Arial"/>
            </a:endParaRPr>
          </a:p>
        </p:txBody>
      </p:sp>
      <p:sp>
        <p:nvSpPr>
          <p:cNvPr id="365" name="Google Shape;365;g380bc04fa96_0_690"/>
          <p:cNvSpPr/>
          <p:nvPr/>
        </p:nvSpPr>
        <p:spPr>
          <a:xfrm>
            <a:off x="4222012" y="2853300"/>
            <a:ext cx="14964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computer programming</a:t>
            </a:r>
            <a:endParaRPr b="0" i="0" sz="700" u="none" cap="none" strike="noStrike">
              <a:solidFill>
                <a:srgbClr val="000000"/>
              </a:solidFill>
              <a:latin typeface="Arial"/>
              <a:ea typeface="Arial"/>
              <a:cs typeface="Arial"/>
              <a:sym typeface="Arial"/>
            </a:endParaRPr>
          </a:p>
        </p:txBody>
      </p:sp>
      <p:sp>
        <p:nvSpPr>
          <p:cNvPr id="366" name="Google Shape;366;g380bc04fa96_0_690"/>
          <p:cNvSpPr/>
          <p:nvPr/>
        </p:nvSpPr>
        <p:spPr>
          <a:xfrm>
            <a:off x="4230255" y="4126595"/>
            <a:ext cx="13014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work in teams</a:t>
            </a:r>
            <a:endParaRPr b="0" i="0" sz="700" u="none" cap="none" strike="noStrike">
              <a:solidFill>
                <a:srgbClr val="000000"/>
              </a:solidFill>
              <a:latin typeface="Arial"/>
              <a:ea typeface="Arial"/>
              <a:cs typeface="Arial"/>
              <a:sym typeface="Arial"/>
            </a:endParaRPr>
          </a:p>
        </p:txBody>
      </p:sp>
      <p:sp>
        <p:nvSpPr>
          <p:cNvPr id="367" name="Google Shape;367;g380bc04fa96_0_690"/>
          <p:cNvSpPr/>
          <p:nvPr/>
        </p:nvSpPr>
        <p:spPr>
          <a:xfrm>
            <a:off x="5578716" y="4133620"/>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communication</a:t>
            </a:r>
            <a:endParaRPr b="0" i="0" sz="700" u="none" cap="none" strike="noStrike">
              <a:solidFill>
                <a:srgbClr val="000000"/>
              </a:solidFill>
              <a:latin typeface="Arial"/>
              <a:ea typeface="Arial"/>
              <a:cs typeface="Arial"/>
              <a:sym typeface="Arial"/>
            </a:endParaRPr>
          </a:p>
        </p:txBody>
      </p:sp>
      <p:sp>
        <p:nvSpPr>
          <p:cNvPr id="368" name="Google Shape;368;g380bc04fa96_0_690"/>
          <p:cNvSpPr/>
          <p:nvPr/>
        </p:nvSpPr>
        <p:spPr>
          <a:xfrm>
            <a:off x="4230265" y="3849793"/>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adapt to change</a:t>
            </a:r>
            <a:endParaRPr b="0" i="0" sz="700" u="none" cap="none" strike="noStrike">
              <a:solidFill>
                <a:srgbClr val="000000"/>
              </a:solidFill>
              <a:latin typeface="Arial"/>
              <a:ea typeface="Arial"/>
              <a:cs typeface="Arial"/>
              <a:sym typeface="Arial"/>
            </a:endParaRPr>
          </a:p>
        </p:txBody>
      </p:sp>
      <p:sp>
        <p:nvSpPr>
          <p:cNvPr id="369" name="Google Shape;369;g380bc04fa96_0_690"/>
          <p:cNvSpPr/>
          <p:nvPr/>
        </p:nvSpPr>
        <p:spPr>
          <a:xfrm>
            <a:off x="5721473" y="3834497"/>
            <a:ext cx="2106900" cy="276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taking a proactive approach</a:t>
            </a:r>
            <a:endParaRPr b="0" i="0" sz="700" u="none" cap="none" strike="noStrike">
              <a:solidFill>
                <a:srgbClr val="000000"/>
              </a:solidFill>
              <a:latin typeface="Arial"/>
              <a:ea typeface="Arial"/>
              <a:cs typeface="Arial"/>
              <a:sym typeface="Arial"/>
            </a:endParaRPr>
          </a:p>
        </p:txBody>
      </p:sp>
      <p:sp>
        <p:nvSpPr>
          <p:cNvPr id="370" name="Google Shape;370;g380bc04fa96_0_690"/>
          <p:cNvSpPr/>
          <p:nvPr/>
        </p:nvSpPr>
        <p:spPr>
          <a:xfrm>
            <a:off x="4222013" y="2175387"/>
            <a:ext cx="18876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project management</a:t>
            </a:r>
            <a:endParaRPr b="0" i="0" sz="700" u="none" cap="none" strike="noStrike">
              <a:solidFill>
                <a:srgbClr val="000000"/>
              </a:solidFill>
              <a:latin typeface="Arial"/>
              <a:ea typeface="Arial"/>
              <a:cs typeface="Arial"/>
              <a:sym typeface="Arial"/>
            </a:endParaRPr>
          </a:p>
        </p:txBody>
      </p:sp>
      <p:sp>
        <p:nvSpPr>
          <p:cNvPr id="371" name="Google Shape;371;g380bc04fa96_0_690"/>
          <p:cNvSpPr/>
          <p:nvPr/>
        </p:nvSpPr>
        <p:spPr>
          <a:xfrm>
            <a:off x="7738137" y="2186801"/>
            <a:ext cx="1197600" cy="2307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identify suppliers</a:t>
            </a:r>
            <a:endParaRPr b="0" i="0" sz="700" u="none" cap="none" strike="noStrike">
              <a:solidFill>
                <a:srgbClr val="000000"/>
              </a:solidFill>
              <a:latin typeface="Arial"/>
              <a:ea typeface="Arial"/>
              <a:cs typeface="Arial"/>
              <a:sym typeface="Arial"/>
            </a:endParaRPr>
          </a:p>
        </p:txBody>
      </p:sp>
      <p:sp>
        <p:nvSpPr>
          <p:cNvPr id="372" name="Google Shape;372;g380bc04fa96_0_690"/>
          <p:cNvSpPr/>
          <p:nvPr/>
        </p:nvSpPr>
        <p:spPr>
          <a:xfrm>
            <a:off x="7260488" y="4127700"/>
            <a:ext cx="15471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teamwork principles</a:t>
            </a:r>
            <a:endParaRPr b="0" i="0" sz="700" u="none" cap="none" strike="noStrike">
              <a:solidFill>
                <a:srgbClr val="000000"/>
              </a:solidFill>
              <a:latin typeface="Arial"/>
              <a:ea typeface="Arial"/>
              <a:cs typeface="Arial"/>
              <a:sym typeface="Arial"/>
            </a:endParaRPr>
          </a:p>
        </p:txBody>
      </p:sp>
      <p:sp>
        <p:nvSpPr>
          <p:cNvPr id="373" name="Google Shape;373;g380bc04fa96_0_690"/>
          <p:cNvSpPr/>
          <p:nvPr/>
        </p:nvSpPr>
        <p:spPr>
          <a:xfrm>
            <a:off x="2536027" y="1842052"/>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economics &amp; law</a:t>
            </a:r>
            <a:endParaRPr b="0" i="0" sz="700" u="none" cap="none" strike="noStrike">
              <a:solidFill>
                <a:srgbClr val="000000"/>
              </a:solidFill>
              <a:latin typeface="Arial"/>
              <a:ea typeface="Arial"/>
              <a:cs typeface="Arial"/>
              <a:sym typeface="Arial"/>
            </a:endParaRPr>
          </a:p>
        </p:txBody>
      </p:sp>
      <p:sp>
        <p:nvSpPr>
          <p:cNvPr id="374" name="Google Shape;374;g380bc04fa96_0_690"/>
          <p:cNvSpPr/>
          <p:nvPr/>
        </p:nvSpPr>
        <p:spPr>
          <a:xfrm>
            <a:off x="4230263" y="1854426"/>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develop environmental policy</a:t>
            </a:r>
            <a:endParaRPr b="0" i="0" sz="700" u="none" cap="none" strike="noStrike">
              <a:solidFill>
                <a:srgbClr val="000000"/>
              </a:solidFill>
              <a:latin typeface="Arial"/>
              <a:ea typeface="Arial"/>
              <a:cs typeface="Arial"/>
              <a:sym typeface="Arial"/>
            </a:endParaRPr>
          </a:p>
        </p:txBody>
      </p:sp>
      <p:sp>
        <p:nvSpPr>
          <p:cNvPr id="375" name="Google Shape;375;g380bc04fa96_0_690"/>
          <p:cNvSpPr/>
          <p:nvPr/>
        </p:nvSpPr>
        <p:spPr>
          <a:xfrm>
            <a:off x="5889837" y="1854425"/>
            <a:ext cx="2947800" cy="2514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ensure compliance with environmental legislation</a:t>
            </a:r>
            <a:endParaRPr sz="1000">
              <a:solidFill>
                <a:srgbClr val="000000"/>
              </a:solidFill>
            </a:endParaRPr>
          </a:p>
        </p:txBody>
      </p:sp>
      <p:cxnSp>
        <p:nvCxnSpPr>
          <p:cNvPr id="376" name="Google Shape;376;g380bc04fa96_0_690"/>
          <p:cNvCxnSpPr/>
          <p:nvPr/>
        </p:nvCxnSpPr>
        <p:spPr>
          <a:xfrm>
            <a:off x="2305530" y="2836847"/>
            <a:ext cx="152400" cy="0"/>
          </a:xfrm>
          <a:prstGeom prst="straightConnector1">
            <a:avLst/>
          </a:prstGeom>
          <a:noFill/>
          <a:ln cap="flat" cmpd="sng" w="9525">
            <a:solidFill>
              <a:srgbClr val="000000"/>
            </a:solidFill>
            <a:prstDash val="dash"/>
            <a:round/>
            <a:headEnd len="sm" w="sm" type="none"/>
            <a:tailEnd len="sm" w="sm" type="none"/>
          </a:ln>
        </p:spPr>
      </p:cxnSp>
      <p:cxnSp>
        <p:nvCxnSpPr>
          <p:cNvPr id="377" name="Google Shape;377;g380bc04fa96_0_690"/>
          <p:cNvCxnSpPr/>
          <p:nvPr/>
        </p:nvCxnSpPr>
        <p:spPr>
          <a:xfrm>
            <a:off x="3987995" y="2953002"/>
            <a:ext cx="152400" cy="0"/>
          </a:xfrm>
          <a:prstGeom prst="straightConnector1">
            <a:avLst/>
          </a:prstGeom>
          <a:noFill/>
          <a:ln cap="flat" cmpd="sng" w="9525">
            <a:solidFill>
              <a:srgbClr val="000000"/>
            </a:solidFill>
            <a:prstDash val="dash"/>
            <a:round/>
            <a:headEnd len="sm" w="sm" type="none"/>
            <a:tailEnd len="sm" w="sm" type="none"/>
          </a:ln>
        </p:spPr>
      </p:cxnSp>
      <p:sp>
        <p:nvSpPr>
          <p:cNvPr id="378" name="Google Shape;378;g380bc04fa96_0_690"/>
          <p:cNvSpPr/>
          <p:nvPr/>
        </p:nvSpPr>
        <p:spPr>
          <a:xfrm>
            <a:off x="5804562" y="2856975"/>
            <a:ext cx="873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database</a:t>
            </a:r>
            <a:endParaRPr b="0" i="0" sz="700" u="none" cap="none" strike="noStrike">
              <a:solidFill>
                <a:srgbClr val="000000"/>
              </a:solidFill>
              <a:latin typeface="Arial"/>
              <a:ea typeface="Arial"/>
              <a:cs typeface="Arial"/>
              <a:sym typeface="Arial"/>
            </a:endParaRPr>
          </a:p>
        </p:txBody>
      </p:sp>
      <p:sp>
        <p:nvSpPr>
          <p:cNvPr id="379" name="Google Shape;379;g380bc04fa96_0_690"/>
          <p:cNvSpPr/>
          <p:nvPr/>
        </p:nvSpPr>
        <p:spPr>
          <a:xfrm>
            <a:off x="2536038" y="3194230"/>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accessing and analysing digital data</a:t>
            </a:r>
            <a:endParaRPr b="0" i="0" sz="700" u="none" cap="none" strike="noStrike">
              <a:solidFill>
                <a:srgbClr val="000000"/>
              </a:solidFill>
              <a:latin typeface="Arial"/>
              <a:ea typeface="Arial"/>
              <a:cs typeface="Arial"/>
              <a:sym typeface="Arial"/>
            </a:endParaRPr>
          </a:p>
        </p:txBody>
      </p:sp>
      <p:sp>
        <p:nvSpPr>
          <p:cNvPr id="380" name="Google Shape;380;g380bc04fa96_0_690"/>
          <p:cNvSpPr/>
          <p:nvPr/>
        </p:nvSpPr>
        <p:spPr>
          <a:xfrm>
            <a:off x="4222011" y="3224250"/>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have computer literacy</a:t>
            </a:r>
            <a:endParaRPr b="0" i="0" sz="700" u="none" cap="none" strike="noStrike">
              <a:solidFill>
                <a:srgbClr val="000000"/>
              </a:solidFill>
              <a:latin typeface="Arial"/>
              <a:ea typeface="Arial"/>
              <a:cs typeface="Arial"/>
              <a:sym typeface="Arial"/>
            </a:endParaRPr>
          </a:p>
        </p:txBody>
      </p:sp>
      <p:sp>
        <p:nvSpPr>
          <p:cNvPr id="381" name="Google Shape;381;g380bc04fa96_0_690"/>
          <p:cNvSpPr/>
          <p:nvPr/>
        </p:nvSpPr>
        <p:spPr>
          <a:xfrm>
            <a:off x="5907121" y="3224251"/>
            <a:ext cx="147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use microsoft office</a:t>
            </a:r>
            <a:endParaRPr b="0" i="0" sz="700" u="none" cap="none" strike="noStrike">
              <a:solidFill>
                <a:srgbClr val="000000"/>
              </a:solidFill>
              <a:latin typeface="Arial"/>
              <a:ea typeface="Arial"/>
              <a:cs typeface="Arial"/>
              <a:sym typeface="Arial"/>
            </a:endParaRPr>
          </a:p>
        </p:txBody>
      </p:sp>
      <p:sp>
        <p:nvSpPr>
          <p:cNvPr id="382" name="Google Shape;382;g380bc04fa96_0_690"/>
          <p:cNvSpPr/>
          <p:nvPr/>
        </p:nvSpPr>
        <p:spPr>
          <a:xfrm>
            <a:off x="7460587" y="3232650"/>
            <a:ext cx="14670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office software</a:t>
            </a:r>
            <a:endParaRPr b="0" i="0" sz="700" u="none" cap="none" strike="noStrike">
              <a:solidFill>
                <a:srgbClr val="000000"/>
              </a:solidFill>
              <a:latin typeface="Arial"/>
              <a:ea typeface="Arial"/>
              <a:cs typeface="Arial"/>
              <a:sym typeface="Arial"/>
            </a:endParaRPr>
          </a:p>
        </p:txBody>
      </p:sp>
      <p:sp>
        <p:nvSpPr>
          <p:cNvPr id="383" name="Google Shape;383;g380bc04fa96_0_690"/>
          <p:cNvSpPr/>
          <p:nvPr/>
        </p:nvSpPr>
        <p:spPr>
          <a:xfrm>
            <a:off x="4222011" y="3517844"/>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perform data analysis</a:t>
            </a:r>
            <a:endParaRPr b="0" i="0" sz="700" u="none" cap="none" strike="noStrike">
              <a:solidFill>
                <a:srgbClr val="000000"/>
              </a:solidFill>
              <a:latin typeface="Arial"/>
              <a:ea typeface="Arial"/>
              <a:cs typeface="Arial"/>
              <a:sym typeface="Arial"/>
            </a:endParaRPr>
          </a:p>
        </p:txBody>
      </p:sp>
      <p:sp>
        <p:nvSpPr>
          <p:cNvPr id="384" name="Google Shape;384;g380bc04fa96_0_690"/>
          <p:cNvSpPr/>
          <p:nvPr/>
        </p:nvSpPr>
        <p:spPr>
          <a:xfrm>
            <a:off x="6144163" y="1105750"/>
            <a:ext cx="11163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lang="en" sz="1000">
                <a:solidFill>
                  <a:srgbClr val="000000"/>
                </a:solidFill>
              </a:rPr>
              <a:t>conserve forests</a:t>
            </a:r>
            <a:endParaRPr b="0" i="0" sz="700" u="none" cap="none" strike="noStrike">
              <a:solidFill>
                <a:srgbClr val="000000"/>
              </a:solidFill>
              <a:latin typeface="Arial"/>
              <a:ea typeface="Arial"/>
              <a:cs typeface="Arial"/>
              <a:sym typeface="Arial"/>
            </a:endParaRPr>
          </a:p>
        </p:txBody>
      </p:sp>
      <p:sp>
        <p:nvSpPr>
          <p:cNvPr id="385" name="Google Shape;385;g380bc04fa96_0_690"/>
          <p:cNvSpPr/>
          <p:nvPr/>
        </p:nvSpPr>
        <p:spPr>
          <a:xfrm>
            <a:off x="7325738" y="1096725"/>
            <a:ext cx="15471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climate change impact</a:t>
            </a:r>
            <a:endParaRPr b="0" i="0" sz="700" u="none" cap="none" strike="noStrike">
              <a:solidFill>
                <a:srgbClr val="000000"/>
              </a:solidFill>
              <a:latin typeface="Arial"/>
              <a:ea typeface="Arial"/>
              <a:cs typeface="Arial"/>
              <a:sym typeface="Arial"/>
            </a:endParaRPr>
          </a:p>
        </p:txBody>
      </p:sp>
      <p:cxnSp>
        <p:nvCxnSpPr>
          <p:cNvPr id="386" name="Google Shape;386;g380bc04fa96_0_690"/>
          <p:cNvCxnSpPr/>
          <p:nvPr/>
        </p:nvCxnSpPr>
        <p:spPr>
          <a:xfrm>
            <a:off x="3982696" y="1634358"/>
            <a:ext cx="152400" cy="0"/>
          </a:xfrm>
          <a:prstGeom prst="straightConnector1">
            <a:avLst/>
          </a:prstGeom>
          <a:noFill/>
          <a:ln cap="flat" cmpd="sng" w="9525">
            <a:solidFill>
              <a:srgbClr val="000000"/>
            </a:solidFill>
            <a:prstDash val="dash"/>
            <a:round/>
            <a:headEnd len="sm" w="sm" type="none"/>
            <a:tailEnd len="sm" w="sm" type="none"/>
          </a:ln>
        </p:spPr>
      </p:cxnSp>
      <p:sp>
        <p:nvSpPr>
          <p:cNvPr id="387" name="Google Shape;387;g380bc04fa96_0_690"/>
          <p:cNvSpPr/>
          <p:nvPr/>
        </p:nvSpPr>
        <p:spPr>
          <a:xfrm>
            <a:off x="2536027" y="1470017"/>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engineering</a:t>
            </a:r>
            <a:endParaRPr sz="1000">
              <a:solidFill>
                <a:srgbClr val="000000"/>
              </a:solidFill>
            </a:endParaRPr>
          </a:p>
        </p:txBody>
      </p:sp>
      <p:sp>
        <p:nvSpPr>
          <p:cNvPr id="388" name="Google Shape;388;g380bc04fa96_0_690"/>
          <p:cNvSpPr/>
          <p:nvPr/>
        </p:nvSpPr>
        <p:spPr>
          <a:xfrm>
            <a:off x="4252674" y="1527215"/>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waste management</a:t>
            </a:r>
            <a:endParaRPr sz="1000">
              <a:solidFill>
                <a:srgbClr val="000000"/>
              </a:solidFill>
            </a:endParaRPr>
          </a:p>
        </p:txBody>
      </p:sp>
      <p:sp>
        <p:nvSpPr>
          <p:cNvPr id="389" name="Google Shape;389;g380bc04fa96_0_690"/>
          <p:cNvSpPr/>
          <p:nvPr/>
        </p:nvSpPr>
        <p:spPr>
          <a:xfrm>
            <a:off x="6979038" y="1374823"/>
            <a:ext cx="1887600" cy="225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conserve water resource</a:t>
            </a:r>
            <a:endParaRPr sz="10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380bc04fa96_0_851"/>
          <p:cNvSpPr txBox="1"/>
          <p:nvPr/>
        </p:nvSpPr>
        <p:spPr>
          <a:xfrm>
            <a:off x="0" y="0"/>
            <a:ext cx="9144000" cy="4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300" u="none" cap="none" strike="noStrike">
                <a:solidFill>
                  <a:srgbClr val="000000"/>
                </a:solidFill>
                <a:latin typeface="Arial"/>
                <a:ea typeface="Arial"/>
                <a:cs typeface="Arial"/>
                <a:sym typeface="Arial"/>
              </a:rPr>
              <a:t>Defining skill sets: bridging green skills demand with training and policy.</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Arial"/>
                <a:ea typeface="Arial"/>
                <a:cs typeface="Arial"/>
                <a:sym typeface="Arial"/>
              </a:rPr>
              <a:t>A framework skill set is a combination of abilities, knowledge, and expertise needed for specific tasks or roles. It helps align workforce skills with job demands and training needs.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300" u="none" cap="none" strike="noStrike">
              <a:solidFill>
                <a:srgbClr val="000000"/>
              </a:solidFill>
              <a:latin typeface="Arial"/>
              <a:ea typeface="Arial"/>
              <a:cs typeface="Arial"/>
              <a:sym typeface="Arial"/>
            </a:endParaRPr>
          </a:p>
        </p:txBody>
      </p:sp>
      <p:sp>
        <p:nvSpPr>
          <p:cNvPr id="395" name="Google Shape;395;g380bc04fa96_0_851"/>
          <p:cNvSpPr txBox="1"/>
          <p:nvPr/>
        </p:nvSpPr>
        <p:spPr>
          <a:xfrm>
            <a:off x="10528" y="3885666"/>
            <a:ext cx="2004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7F7F7F"/>
                </a:solidFill>
                <a:latin typeface="Arial"/>
                <a:ea typeface="Arial"/>
                <a:cs typeface="Arial"/>
                <a:sym typeface="Arial"/>
              </a:rPr>
              <a:t>Skill Categories and Skills: ESCO Taxonomy</a:t>
            </a:r>
            <a:endParaRPr b="1" i="0" sz="800" u="none" cap="none" strike="noStrike">
              <a:solidFill>
                <a:srgbClr val="7F7F7F"/>
              </a:solidFill>
              <a:latin typeface="Arial"/>
              <a:ea typeface="Arial"/>
              <a:cs typeface="Arial"/>
              <a:sym typeface="Arial"/>
            </a:endParaRPr>
          </a:p>
        </p:txBody>
      </p:sp>
      <p:sp>
        <p:nvSpPr>
          <p:cNvPr id="396" name="Google Shape;396;g380bc04fa96_0_851"/>
          <p:cNvSpPr/>
          <p:nvPr/>
        </p:nvSpPr>
        <p:spPr>
          <a:xfrm>
            <a:off x="4100904" y="816979"/>
            <a:ext cx="47838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97" name="Google Shape;397;g380bc04fa96_0_851"/>
          <p:cNvSpPr/>
          <p:nvPr/>
        </p:nvSpPr>
        <p:spPr>
          <a:xfrm>
            <a:off x="2407639" y="816979"/>
            <a:ext cx="1496400" cy="3607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398" name="Google Shape;398;g380bc04fa96_0_851"/>
          <p:cNvSpPr/>
          <p:nvPr/>
        </p:nvSpPr>
        <p:spPr>
          <a:xfrm>
            <a:off x="105018" y="1687850"/>
            <a:ext cx="2090100" cy="1707900"/>
          </a:xfrm>
          <a:prstGeom prst="rect">
            <a:avLst/>
          </a:prstGeom>
          <a:solidFill>
            <a:srgbClr val="00B050"/>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en" sz="1200">
                <a:solidFill>
                  <a:srgbClr val="FFFFFF"/>
                </a:solidFill>
              </a:rPr>
              <a:t>Sustainable production</a:t>
            </a:r>
            <a:endParaRPr b="1" sz="1200">
              <a:solidFill>
                <a:srgbClr val="FFFFFF"/>
              </a:solidFill>
            </a:endParaRPr>
          </a:p>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Top job titles used for recruitment related to </a:t>
            </a:r>
            <a:r>
              <a:rPr lang="en" sz="1000">
                <a:solidFill>
                  <a:srgbClr val="FFFFFF"/>
                </a:solidFill>
              </a:rPr>
              <a:t>Sustainable production</a:t>
            </a:r>
            <a:endParaRPr sz="1000">
              <a:solidFill>
                <a:srgbClr val="FFFFFF"/>
              </a:solidFill>
            </a:endParaRPr>
          </a:p>
          <a:p>
            <a:pPr indent="0" lvl="0" marL="0" marR="0" rtl="0" algn="ctr">
              <a:lnSpc>
                <a:spcPct val="100000"/>
              </a:lnSpc>
              <a:spcBef>
                <a:spcPts val="0"/>
              </a:spcBef>
              <a:spcAft>
                <a:spcPts val="0"/>
              </a:spcAft>
              <a:buNone/>
            </a:pPr>
            <a:r>
              <a:rPr b="0" i="0" lang="en" sz="1000" u="none" cap="none" strike="noStrike">
                <a:solidFill>
                  <a:srgbClr val="FFFFFF"/>
                </a:solidFill>
                <a:latin typeface="Arial"/>
                <a:ea typeface="Arial"/>
                <a:cs typeface="Arial"/>
                <a:sym typeface="Arial"/>
              </a:rPr>
              <a:t> include: </a:t>
            </a:r>
            <a:r>
              <a:rPr lang="en" sz="1000">
                <a:solidFill>
                  <a:srgbClr val="FFFFFF"/>
                </a:solidFill>
              </a:rPr>
              <a:t>Sustainable Production Manager, Green Manufacturing Engineer and Sustainable Supply Chain Manager</a:t>
            </a:r>
            <a:endParaRPr sz="1000">
              <a:solidFill>
                <a:srgbClr val="FFFFFF"/>
              </a:solidFill>
            </a:endParaRPr>
          </a:p>
        </p:txBody>
      </p:sp>
      <p:cxnSp>
        <p:nvCxnSpPr>
          <p:cNvPr id="399" name="Google Shape;399;g380bc04fa96_0_851"/>
          <p:cNvCxnSpPr/>
          <p:nvPr/>
        </p:nvCxnSpPr>
        <p:spPr>
          <a:xfrm rot="10800000">
            <a:off x="2195140" y="1165144"/>
            <a:ext cx="0" cy="691200"/>
          </a:xfrm>
          <a:prstGeom prst="straightConnector1">
            <a:avLst/>
          </a:prstGeom>
          <a:noFill/>
          <a:ln cap="flat" cmpd="sng" w="9525">
            <a:solidFill>
              <a:srgbClr val="000000"/>
            </a:solidFill>
            <a:prstDash val="dash"/>
            <a:round/>
            <a:headEnd len="sm" w="sm" type="none"/>
            <a:tailEnd len="sm" w="sm" type="none"/>
          </a:ln>
        </p:spPr>
      </p:cxnSp>
      <p:cxnSp>
        <p:nvCxnSpPr>
          <p:cNvPr id="400" name="Google Shape;400;g380bc04fa96_0_851"/>
          <p:cNvCxnSpPr/>
          <p:nvPr/>
        </p:nvCxnSpPr>
        <p:spPr>
          <a:xfrm rot="10800000">
            <a:off x="2195140" y="3059391"/>
            <a:ext cx="0" cy="972300"/>
          </a:xfrm>
          <a:prstGeom prst="straightConnector1">
            <a:avLst/>
          </a:prstGeom>
          <a:noFill/>
          <a:ln cap="flat" cmpd="sng" w="9525">
            <a:solidFill>
              <a:srgbClr val="000000"/>
            </a:solidFill>
            <a:prstDash val="dash"/>
            <a:round/>
            <a:headEnd len="sm" w="sm" type="none"/>
            <a:tailEnd len="sm" w="sm" type="none"/>
          </a:ln>
        </p:spPr>
      </p:cxnSp>
      <p:sp>
        <p:nvSpPr>
          <p:cNvPr id="401" name="Google Shape;401;g380bc04fa96_0_851"/>
          <p:cNvSpPr/>
          <p:nvPr/>
        </p:nvSpPr>
        <p:spPr>
          <a:xfrm>
            <a:off x="2465418" y="2587903"/>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software and applications development</a:t>
            </a:r>
            <a:endParaRPr b="0" i="0" sz="700" u="none" cap="none" strike="noStrike">
              <a:solidFill>
                <a:srgbClr val="000000"/>
              </a:solidFill>
              <a:latin typeface="Arial"/>
              <a:ea typeface="Arial"/>
              <a:cs typeface="Arial"/>
              <a:sym typeface="Arial"/>
            </a:endParaRPr>
          </a:p>
        </p:txBody>
      </p:sp>
      <p:sp>
        <p:nvSpPr>
          <p:cNvPr id="402" name="Google Shape;402;g380bc04fa96_0_851"/>
          <p:cNvSpPr/>
          <p:nvPr/>
        </p:nvSpPr>
        <p:spPr>
          <a:xfrm>
            <a:off x="2465428" y="2175908"/>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management and administration</a:t>
            </a:r>
            <a:endParaRPr b="0" i="0" sz="700" u="none" cap="none" strike="noStrike">
              <a:solidFill>
                <a:srgbClr val="000000"/>
              </a:solidFill>
              <a:latin typeface="Arial"/>
              <a:ea typeface="Arial"/>
              <a:cs typeface="Arial"/>
              <a:sym typeface="Arial"/>
            </a:endParaRPr>
          </a:p>
        </p:txBody>
      </p:sp>
      <p:sp>
        <p:nvSpPr>
          <p:cNvPr id="403" name="Google Shape;403;g380bc04fa96_0_851"/>
          <p:cNvSpPr/>
          <p:nvPr/>
        </p:nvSpPr>
        <p:spPr>
          <a:xfrm>
            <a:off x="2477193" y="3915166"/>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Other categories</a:t>
            </a:r>
            <a:endParaRPr b="0" i="0" sz="700" u="none" cap="none" strike="noStrike">
              <a:solidFill>
                <a:srgbClr val="000000"/>
              </a:solidFill>
              <a:latin typeface="Arial"/>
              <a:ea typeface="Arial"/>
              <a:cs typeface="Arial"/>
              <a:sym typeface="Arial"/>
            </a:endParaRPr>
          </a:p>
        </p:txBody>
      </p:sp>
      <p:sp>
        <p:nvSpPr>
          <p:cNvPr id="404" name="Google Shape;404;g380bc04fa96_0_851"/>
          <p:cNvSpPr txBox="1"/>
          <p:nvPr/>
        </p:nvSpPr>
        <p:spPr>
          <a:xfrm>
            <a:off x="2513897" y="816979"/>
            <a:ext cx="1261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 categories</a:t>
            </a:r>
            <a:endParaRPr/>
          </a:p>
        </p:txBody>
      </p:sp>
      <p:cxnSp>
        <p:nvCxnSpPr>
          <p:cNvPr id="405" name="Google Shape;405;g380bc04fa96_0_851"/>
          <p:cNvCxnSpPr/>
          <p:nvPr/>
        </p:nvCxnSpPr>
        <p:spPr>
          <a:xfrm>
            <a:off x="2195140" y="1159547"/>
            <a:ext cx="152400" cy="0"/>
          </a:xfrm>
          <a:prstGeom prst="straightConnector1">
            <a:avLst/>
          </a:prstGeom>
          <a:noFill/>
          <a:ln cap="flat" cmpd="sng" w="9525">
            <a:solidFill>
              <a:srgbClr val="000000"/>
            </a:solidFill>
            <a:prstDash val="dash"/>
            <a:round/>
            <a:headEnd len="sm" w="sm" type="none"/>
            <a:tailEnd len="sm" w="sm" type="none"/>
          </a:ln>
        </p:spPr>
      </p:cxnSp>
      <p:cxnSp>
        <p:nvCxnSpPr>
          <p:cNvPr id="406" name="Google Shape;406;g380bc04fa96_0_851"/>
          <p:cNvCxnSpPr/>
          <p:nvPr/>
        </p:nvCxnSpPr>
        <p:spPr>
          <a:xfrm>
            <a:off x="2238945" y="1779916"/>
            <a:ext cx="152400" cy="0"/>
          </a:xfrm>
          <a:prstGeom prst="straightConnector1">
            <a:avLst/>
          </a:prstGeom>
          <a:noFill/>
          <a:ln cap="flat" cmpd="sng" w="9525">
            <a:solidFill>
              <a:srgbClr val="000000"/>
            </a:solidFill>
            <a:prstDash val="dash"/>
            <a:round/>
            <a:headEnd len="sm" w="sm" type="none"/>
            <a:tailEnd len="sm" w="sm" type="none"/>
          </a:ln>
        </p:spPr>
      </p:cxnSp>
      <p:cxnSp>
        <p:nvCxnSpPr>
          <p:cNvPr id="407" name="Google Shape;407;g380bc04fa96_0_851"/>
          <p:cNvCxnSpPr/>
          <p:nvPr/>
        </p:nvCxnSpPr>
        <p:spPr>
          <a:xfrm>
            <a:off x="2217304" y="2247848"/>
            <a:ext cx="152400" cy="0"/>
          </a:xfrm>
          <a:prstGeom prst="straightConnector1">
            <a:avLst/>
          </a:prstGeom>
          <a:noFill/>
          <a:ln cap="flat" cmpd="sng" w="9525">
            <a:solidFill>
              <a:srgbClr val="000000"/>
            </a:solidFill>
            <a:prstDash val="dash"/>
            <a:round/>
            <a:headEnd len="sm" w="sm" type="none"/>
            <a:tailEnd len="sm" w="sm" type="none"/>
          </a:ln>
        </p:spPr>
      </p:cxnSp>
      <p:cxnSp>
        <p:nvCxnSpPr>
          <p:cNvPr id="408" name="Google Shape;408;g380bc04fa96_0_851"/>
          <p:cNvCxnSpPr/>
          <p:nvPr/>
        </p:nvCxnSpPr>
        <p:spPr>
          <a:xfrm>
            <a:off x="2217304" y="3168451"/>
            <a:ext cx="152400" cy="0"/>
          </a:xfrm>
          <a:prstGeom prst="straightConnector1">
            <a:avLst/>
          </a:prstGeom>
          <a:noFill/>
          <a:ln cap="flat" cmpd="sng" w="9525">
            <a:solidFill>
              <a:srgbClr val="000000"/>
            </a:solidFill>
            <a:prstDash val="dash"/>
            <a:round/>
            <a:headEnd len="sm" w="sm" type="none"/>
            <a:tailEnd len="sm" w="sm" type="none"/>
          </a:ln>
        </p:spPr>
      </p:cxnSp>
      <p:cxnSp>
        <p:nvCxnSpPr>
          <p:cNvPr id="409" name="Google Shape;409;g380bc04fa96_0_851"/>
          <p:cNvCxnSpPr/>
          <p:nvPr/>
        </p:nvCxnSpPr>
        <p:spPr>
          <a:xfrm>
            <a:off x="2225614" y="4032980"/>
            <a:ext cx="152400" cy="0"/>
          </a:xfrm>
          <a:prstGeom prst="straightConnector1">
            <a:avLst/>
          </a:prstGeom>
          <a:noFill/>
          <a:ln cap="flat" cmpd="sng" w="9525">
            <a:solidFill>
              <a:srgbClr val="000000"/>
            </a:solidFill>
            <a:prstDash val="dash"/>
            <a:round/>
            <a:headEnd len="sm" w="sm" type="none"/>
            <a:tailEnd len="sm" w="sm" type="none"/>
          </a:ln>
        </p:spPr>
      </p:cxnSp>
      <p:cxnSp>
        <p:nvCxnSpPr>
          <p:cNvPr id="410" name="Google Shape;410;g380bc04fa96_0_851"/>
          <p:cNvCxnSpPr/>
          <p:nvPr/>
        </p:nvCxnSpPr>
        <p:spPr>
          <a:xfrm>
            <a:off x="3883140" y="1861881"/>
            <a:ext cx="152400" cy="0"/>
          </a:xfrm>
          <a:prstGeom prst="straightConnector1">
            <a:avLst/>
          </a:prstGeom>
          <a:noFill/>
          <a:ln cap="flat" cmpd="sng" w="9525">
            <a:solidFill>
              <a:srgbClr val="000000"/>
            </a:solidFill>
            <a:prstDash val="dash"/>
            <a:round/>
            <a:headEnd len="sm" w="sm" type="none"/>
            <a:tailEnd len="sm" w="sm" type="none"/>
          </a:ln>
        </p:spPr>
      </p:cxnSp>
      <p:cxnSp>
        <p:nvCxnSpPr>
          <p:cNvPr id="411" name="Google Shape;411;g380bc04fa96_0_851"/>
          <p:cNvCxnSpPr/>
          <p:nvPr/>
        </p:nvCxnSpPr>
        <p:spPr>
          <a:xfrm>
            <a:off x="3916391" y="2319914"/>
            <a:ext cx="152400" cy="0"/>
          </a:xfrm>
          <a:prstGeom prst="straightConnector1">
            <a:avLst/>
          </a:prstGeom>
          <a:noFill/>
          <a:ln cap="flat" cmpd="sng" w="9525">
            <a:solidFill>
              <a:srgbClr val="000000"/>
            </a:solidFill>
            <a:prstDash val="dash"/>
            <a:round/>
            <a:headEnd len="sm" w="sm" type="none"/>
            <a:tailEnd len="sm" w="sm" type="none"/>
          </a:ln>
        </p:spPr>
      </p:cxnSp>
      <p:cxnSp>
        <p:nvCxnSpPr>
          <p:cNvPr id="412" name="Google Shape;412;g380bc04fa96_0_851"/>
          <p:cNvCxnSpPr/>
          <p:nvPr/>
        </p:nvCxnSpPr>
        <p:spPr>
          <a:xfrm>
            <a:off x="3909468" y="3269590"/>
            <a:ext cx="152400" cy="0"/>
          </a:xfrm>
          <a:prstGeom prst="straightConnector1">
            <a:avLst/>
          </a:prstGeom>
          <a:noFill/>
          <a:ln cap="flat" cmpd="sng" w="9525">
            <a:solidFill>
              <a:srgbClr val="000000"/>
            </a:solidFill>
            <a:prstDash val="dash"/>
            <a:round/>
            <a:headEnd len="sm" w="sm" type="none"/>
            <a:tailEnd len="sm" w="sm" type="none"/>
          </a:ln>
        </p:spPr>
      </p:cxnSp>
      <p:cxnSp>
        <p:nvCxnSpPr>
          <p:cNvPr id="413" name="Google Shape;413;g380bc04fa96_0_851"/>
          <p:cNvCxnSpPr/>
          <p:nvPr/>
        </p:nvCxnSpPr>
        <p:spPr>
          <a:xfrm>
            <a:off x="3901157" y="4024666"/>
            <a:ext cx="152400" cy="0"/>
          </a:xfrm>
          <a:prstGeom prst="straightConnector1">
            <a:avLst/>
          </a:prstGeom>
          <a:noFill/>
          <a:ln cap="flat" cmpd="sng" w="9525">
            <a:solidFill>
              <a:srgbClr val="000000"/>
            </a:solidFill>
            <a:prstDash val="dash"/>
            <a:round/>
            <a:headEnd len="sm" w="sm" type="none"/>
            <a:tailEnd len="sm" w="sm" type="none"/>
          </a:ln>
        </p:spPr>
      </p:cxnSp>
      <p:sp>
        <p:nvSpPr>
          <p:cNvPr id="414" name="Google Shape;414;g380bc04fa96_0_851"/>
          <p:cNvSpPr txBox="1"/>
          <p:nvPr/>
        </p:nvSpPr>
        <p:spPr>
          <a:xfrm>
            <a:off x="4078491" y="820199"/>
            <a:ext cx="14670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Top skill</a:t>
            </a:r>
            <a:endParaRPr/>
          </a:p>
        </p:txBody>
      </p:sp>
      <p:sp>
        <p:nvSpPr>
          <p:cNvPr id="415" name="Google Shape;415;g380bc04fa96_0_851"/>
          <p:cNvSpPr/>
          <p:nvPr/>
        </p:nvSpPr>
        <p:spPr>
          <a:xfrm>
            <a:off x="6560693" y="2428787"/>
            <a:ext cx="1674900" cy="255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 budgets</a:t>
            </a:r>
            <a:endParaRPr b="0" i="0" sz="700" u="none" cap="none" strike="noStrike">
              <a:solidFill>
                <a:srgbClr val="000000"/>
              </a:solidFill>
              <a:latin typeface="Arial"/>
              <a:ea typeface="Arial"/>
              <a:cs typeface="Arial"/>
              <a:sym typeface="Arial"/>
            </a:endParaRPr>
          </a:p>
        </p:txBody>
      </p:sp>
      <p:sp>
        <p:nvSpPr>
          <p:cNvPr id="416" name="Google Shape;416;g380bc04fa96_0_851"/>
          <p:cNvSpPr/>
          <p:nvPr/>
        </p:nvSpPr>
        <p:spPr>
          <a:xfrm>
            <a:off x="5960493" y="2140900"/>
            <a:ext cx="1467000" cy="2514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project management</a:t>
            </a:r>
            <a:endParaRPr b="0" i="0" sz="700" u="none" cap="none" strike="noStrike">
              <a:solidFill>
                <a:srgbClr val="000000"/>
              </a:solidFill>
              <a:latin typeface="Arial"/>
              <a:ea typeface="Arial"/>
              <a:cs typeface="Arial"/>
              <a:sym typeface="Arial"/>
            </a:endParaRPr>
          </a:p>
        </p:txBody>
      </p:sp>
      <p:sp>
        <p:nvSpPr>
          <p:cNvPr id="417" name="Google Shape;417;g380bc04fa96_0_851"/>
          <p:cNvSpPr/>
          <p:nvPr/>
        </p:nvSpPr>
        <p:spPr>
          <a:xfrm>
            <a:off x="4137084" y="2422564"/>
            <a:ext cx="23808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complying with operational procedures</a:t>
            </a:r>
            <a:endParaRPr b="0" i="0" sz="700" u="none" cap="none" strike="noStrike">
              <a:solidFill>
                <a:srgbClr val="000000"/>
              </a:solidFill>
              <a:latin typeface="Arial"/>
              <a:ea typeface="Arial"/>
              <a:cs typeface="Arial"/>
              <a:sym typeface="Arial"/>
            </a:endParaRPr>
          </a:p>
        </p:txBody>
      </p:sp>
      <p:sp>
        <p:nvSpPr>
          <p:cNvPr id="418" name="Google Shape;418;g380bc04fa96_0_851"/>
          <p:cNvSpPr/>
          <p:nvPr/>
        </p:nvSpPr>
        <p:spPr>
          <a:xfrm>
            <a:off x="4144868" y="2807400"/>
            <a:ext cx="14964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computer programming</a:t>
            </a:r>
            <a:endParaRPr b="0" i="0" sz="700" u="none" cap="none" strike="noStrike">
              <a:solidFill>
                <a:srgbClr val="000000"/>
              </a:solidFill>
              <a:latin typeface="Arial"/>
              <a:ea typeface="Arial"/>
              <a:cs typeface="Arial"/>
              <a:sym typeface="Arial"/>
            </a:endParaRPr>
          </a:p>
        </p:txBody>
      </p:sp>
      <p:sp>
        <p:nvSpPr>
          <p:cNvPr id="419" name="Google Shape;419;g380bc04fa96_0_851"/>
          <p:cNvSpPr/>
          <p:nvPr/>
        </p:nvSpPr>
        <p:spPr>
          <a:xfrm>
            <a:off x="4153110" y="4080695"/>
            <a:ext cx="13014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work in teams</a:t>
            </a:r>
            <a:endParaRPr b="0" i="0" sz="700" u="none" cap="none" strike="noStrike">
              <a:solidFill>
                <a:srgbClr val="000000"/>
              </a:solidFill>
              <a:latin typeface="Arial"/>
              <a:ea typeface="Arial"/>
              <a:cs typeface="Arial"/>
              <a:sym typeface="Arial"/>
            </a:endParaRPr>
          </a:p>
        </p:txBody>
      </p:sp>
      <p:sp>
        <p:nvSpPr>
          <p:cNvPr id="420" name="Google Shape;420;g380bc04fa96_0_851"/>
          <p:cNvSpPr/>
          <p:nvPr/>
        </p:nvSpPr>
        <p:spPr>
          <a:xfrm>
            <a:off x="5501571" y="4087720"/>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manage time</a:t>
            </a:r>
            <a:endParaRPr b="0" i="0" sz="700" u="none" cap="none" strike="noStrike">
              <a:solidFill>
                <a:srgbClr val="000000"/>
              </a:solidFill>
              <a:latin typeface="Arial"/>
              <a:ea typeface="Arial"/>
              <a:cs typeface="Arial"/>
              <a:sym typeface="Arial"/>
            </a:endParaRPr>
          </a:p>
        </p:txBody>
      </p:sp>
      <p:sp>
        <p:nvSpPr>
          <p:cNvPr id="421" name="Google Shape;421;g380bc04fa96_0_851"/>
          <p:cNvSpPr/>
          <p:nvPr/>
        </p:nvSpPr>
        <p:spPr>
          <a:xfrm>
            <a:off x="4153120" y="3803893"/>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communication</a:t>
            </a:r>
            <a:endParaRPr b="0" i="0" sz="700" u="none" cap="none" strike="noStrike">
              <a:solidFill>
                <a:srgbClr val="000000"/>
              </a:solidFill>
              <a:latin typeface="Arial"/>
              <a:ea typeface="Arial"/>
              <a:cs typeface="Arial"/>
              <a:sym typeface="Arial"/>
            </a:endParaRPr>
          </a:p>
        </p:txBody>
      </p:sp>
      <p:sp>
        <p:nvSpPr>
          <p:cNvPr id="422" name="Google Shape;422;g380bc04fa96_0_851"/>
          <p:cNvSpPr/>
          <p:nvPr/>
        </p:nvSpPr>
        <p:spPr>
          <a:xfrm>
            <a:off x="5644328" y="3788597"/>
            <a:ext cx="2106900" cy="2766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developing solutions</a:t>
            </a:r>
            <a:endParaRPr b="0" i="0" sz="700" u="none" cap="none" strike="noStrike">
              <a:solidFill>
                <a:srgbClr val="000000"/>
              </a:solidFill>
              <a:latin typeface="Arial"/>
              <a:ea typeface="Arial"/>
              <a:cs typeface="Arial"/>
              <a:sym typeface="Arial"/>
            </a:endParaRPr>
          </a:p>
        </p:txBody>
      </p:sp>
      <p:sp>
        <p:nvSpPr>
          <p:cNvPr id="423" name="Google Shape;423;g380bc04fa96_0_851"/>
          <p:cNvSpPr/>
          <p:nvPr/>
        </p:nvSpPr>
        <p:spPr>
          <a:xfrm>
            <a:off x="4144868" y="2129475"/>
            <a:ext cx="17445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planning and organising</a:t>
            </a:r>
            <a:endParaRPr b="0" i="0" sz="700" u="none" cap="none" strike="noStrike">
              <a:solidFill>
                <a:srgbClr val="000000"/>
              </a:solidFill>
              <a:latin typeface="Arial"/>
              <a:ea typeface="Arial"/>
              <a:cs typeface="Arial"/>
              <a:sym typeface="Arial"/>
            </a:endParaRPr>
          </a:p>
        </p:txBody>
      </p:sp>
      <p:sp>
        <p:nvSpPr>
          <p:cNvPr id="424" name="Google Shape;424;g380bc04fa96_0_851"/>
          <p:cNvSpPr/>
          <p:nvPr/>
        </p:nvSpPr>
        <p:spPr>
          <a:xfrm>
            <a:off x="7477468" y="2140912"/>
            <a:ext cx="1381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identify suppliers</a:t>
            </a:r>
            <a:endParaRPr b="0" i="0" sz="700" u="none" cap="none" strike="noStrike">
              <a:solidFill>
                <a:srgbClr val="000000"/>
              </a:solidFill>
              <a:latin typeface="Arial"/>
              <a:ea typeface="Arial"/>
              <a:cs typeface="Arial"/>
              <a:sym typeface="Arial"/>
            </a:endParaRPr>
          </a:p>
        </p:txBody>
      </p:sp>
      <p:sp>
        <p:nvSpPr>
          <p:cNvPr id="425" name="Google Shape;425;g380bc04fa96_0_851"/>
          <p:cNvSpPr/>
          <p:nvPr/>
        </p:nvSpPr>
        <p:spPr>
          <a:xfrm>
            <a:off x="7183343" y="4081800"/>
            <a:ext cx="15471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assume responsibility</a:t>
            </a:r>
            <a:endParaRPr b="0" i="0" sz="700" u="none" cap="none" strike="noStrike">
              <a:solidFill>
                <a:srgbClr val="000000"/>
              </a:solidFill>
              <a:latin typeface="Arial"/>
              <a:ea typeface="Arial"/>
              <a:cs typeface="Arial"/>
              <a:sym typeface="Arial"/>
            </a:endParaRPr>
          </a:p>
        </p:txBody>
      </p:sp>
      <p:sp>
        <p:nvSpPr>
          <p:cNvPr id="426" name="Google Shape;426;g380bc04fa96_0_851"/>
          <p:cNvSpPr/>
          <p:nvPr/>
        </p:nvSpPr>
        <p:spPr>
          <a:xfrm>
            <a:off x="2458882" y="1742364"/>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economics</a:t>
            </a:r>
            <a:endParaRPr b="0" i="0" sz="700" u="none" cap="none" strike="noStrike">
              <a:solidFill>
                <a:srgbClr val="000000"/>
              </a:solidFill>
              <a:latin typeface="Arial"/>
              <a:ea typeface="Arial"/>
              <a:cs typeface="Arial"/>
              <a:sym typeface="Arial"/>
            </a:endParaRPr>
          </a:p>
        </p:txBody>
      </p:sp>
      <p:sp>
        <p:nvSpPr>
          <p:cNvPr id="427" name="Google Shape;427;g380bc04fa96_0_851"/>
          <p:cNvSpPr/>
          <p:nvPr/>
        </p:nvSpPr>
        <p:spPr>
          <a:xfrm>
            <a:off x="4153118" y="1754738"/>
            <a:ext cx="16182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climate change impact</a:t>
            </a:r>
            <a:endParaRPr b="0" i="0" sz="700" u="none" cap="none" strike="noStrike">
              <a:solidFill>
                <a:srgbClr val="000000"/>
              </a:solidFill>
              <a:latin typeface="Arial"/>
              <a:ea typeface="Arial"/>
              <a:cs typeface="Arial"/>
              <a:sym typeface="Arial"/>
            </a:endParaRPr>
          </a:p>
        </p:txBody>
      </p:sp>
      <p:sp>
        <p:nvSpPr>
          <p:cNvPr id="428" name="Google Shape;428;g380bc04fa96_0_851"/>
          <p:cNvSpPr/>
          <p:nvPr/>
        </p:nvSpPr>
        <p:spPr>
          <a:xfrm>
            <a:off x="5812693" y="1754738"/>
            <a:ext cx="18876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environmental legislation</a:t>
            </a:r>
            <a:endParaRPr sz="1000">
              <a:solidFill>
                <a:srgbClr val="000000"/>
              </a:solidFill>
            </a:endParaRPr>
          </a:p>
        </p:txBody>
      </p:sp>
      <p:cxnSp>
        <p:nvCxnSpPr>
          <p:cNvPr id="429" name="Google Shape;429;g380bc04fa96_0_851"/>
          <p:cNvCxnSpPr/>
          <p:nvPr/>
        </p:nvCxnSpPr>
        <p:spPr>
          <a:xfrm>
            <a:off x="2228385" y="2790947"/>
            <a:ext cx="152400" cy="0"/>
          </a:xfrm>
          <a:prstGeom prst="straightConnector1">
            <a:avLst/>
          </a:prstGeom>
          <a:noFill/>
          <a:ln cap="flat" cmpd="sng" w="9525">
            <a:solidFill>
              <a:srgbClr val="000000"/>
            </a:solidFill>
            <a:prstDash val="dash"/>
            <a:round/>
            <a:headEnd len="sm" w="sm" type="none"/>
            <a:tailEnd len="sm" w="sm" type="none"/>
          </a:ln>
        </p:spPr>
      </p:cxnSp>
      <p:cxnSp>
        <p:nvCxnSpPr>
          <p:cNvPr id="430" name="Google Shape;430;g380bc04fa96_0_851"/>
          <p:cNvCxnSpPr/>
          <p:nvPr/>
        </p:nvCxnSpPr>
        <p:spPr>
          <a:xfrm>
            <a:off x="3910850" y="2907102"/>
            <a:ext cx="152400" cy="0"/>
          </a:xfrm>
          <a:prstGeom prst="straightConnector1">
            <a:avLst/>
          </a:prstGeom>
          <a:noFill/>
          <a:ln cap="flat" cmpd="sng" w="9525">
            <a:solidFill>
              <a:srgbClr val="000000"/>
            </a:solidFill>
            <a:prstDash val="dash"/>
            <a:round/>
            <a:headEnd len="sm" w="sm" type="none"/>
            <a:tailEnd len="sm" w="sm" type="none"/>
          </a:ln>
        </p:spPr>
      </p:cxnSp>
      <p:sp>
        <p:nvSpPr>
          <p:cNvPr id="431" name="Google Shape;431;g380bc04fa96_0_851"/>
          <p:cNvSpPr/>
          <p:nvPr/>
        </p:nvSpPr>
        <p:spPr>
          <a:xfrm>
            <a:off x="5727418" y="2811075"/>
            <a:ext cx="873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database</a:t>
            </a:r>
            <a:endParaRPr b="0" i="0" sz="700" u="none" cap="none" strike="noStrike">
              <a:solidFill>
                <a:srgbClr val="000000"/>
              </a:solidFill>
              <a:latin typeface="Arial"/>
              <a:ea typeface="Arial"/>
              <a:cs typeface="Arial"/>
              <a:sym typeface="Arial"/>
            </a:endParaRPr>
          </a:p>
        </p:txBody>
      </p:sp>
      <p:sp>
        <p:nvSpPr>
          <p:cNvPr id="432" name="Google Shape;432;g380bc04fa96_0_851"/>
          <p:cNvSpPr/>
          <p:nvPr/>
        </p:nvSpPr>
        <p:spPr>
          <a:xfrm>
            <a:off x="2458893" y="3148330"/>
            <a:ext cx="1335300" cy="4896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accessing and analysing digital data</a:t>
            </a:r>
            <a:endParaRPr b="0" i="0" sz="700" u="none" cap="none" strike="noStrike">
              <a:solidFill>
                <a:srgbClr val="000000"/>
              </a:solidFill>
              <a:latin typeface="Arial"/>
              <a:ea typeface="Arial"/>
              <a:cs typeface="Arial"/>
              <a:sym typeface="Arial"/>
            </a:endParaRPr>
          </a:p>
        </p:txBody>
      </p:sp>
      <p:sp>
        <p:nvSpPr>
          <p:cNvPr id="433" name="Google Shape;433;g380bc04fa96_0_851"/>
          <p:cNvSpPr/>
          <p:nvPr/>
        </p:nvSpPr>
        <p:spPr>
          <a:xfrm>
            <a:off x="4144866" y="3178350"/>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have computer literacy</a:t>
            </a:r>
            <a:endParaRPr b="0" i="0" sz="700" u="none" cap="none" strike="noStrike">
              <a:solidFill>
                <a:srgbClr val="000000"/>
              </a:solidFill>
              <a:latin typeface="Arial"/>
              <a:ea typeface="Arial"/>
              <a:cs typeface="Arial"/>
              <a:sym typeface="Arial"/>
            </a:endParaRPr>
          </a:p>
        </p:txBody>
      </p:sp>
      <p:sp>
        <p:nvSpPr>
          <p:cNvPr id="434" name="Google Shape;434;g380bc04fa96_0_851"/>
          <p:cNvSpPr/>
          <p:nvPr/>
        </p:nvSpPr>
        <p:spPr>
          <a:xfrm>
            <a:off x="5829976" y="3178351"/>
            <a:ext cx="147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use microsoft office</a:t>
            </a:r>
            <a:endParaRPr b="0" i="0" sz="700" u="none" cap="none" strike="noStrike">
              <a:solidFill>
                <a:srgbClr val="000000"/>
              </a:solidFill>
              <a:latin typeface="Arial"/>
              <a:ea typeface="Arial"/>
              <a:cs typeface="Arial"/>
              <a:sym typeface="Arial"/>
            </a:endParaRPr>
          </a:p>
        </p:txBody>
      </p:sp>
      <p:sp>
        <p:nvSpPr>
          <p:cNvPr id="435" name="Google Shape;435;g380bc04fa96_0_851"/>
          <p:cNvSpPr/>
          <p:nvPr/>
        </p:nvSpPr>
        <p:spPr>
          <a:xfrm>
            <a:off x="7383443" y="3186750"/>
            <a:ext cx="14670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business ICT systems</a:t>
            </a:r>
            <a:endParaRPr b="0" i="0" sz="700" u="none" cap="none" strike="noStrike">
              <a:solidFill>
                <a:srgbClr val="000000"/>
              </a:solidFill>
              <a:latin typeface="Arial"/>
              <a:ea typeface="Arial"/>
              <a:cs typeface="Arial"/>
              <a:sym typeface="Arial"/>
            </a:endParaRPr>
          </a:p>
        </p:txBody>
      </p:sp>
      <p:sp>
        <p:nvSpPr>
          <p:cNvPr id="436" name="Google Shape;436;g380bc04fa96_0_851"/>
          <p:cNvSpPr/>
          <p:nvPr/>
        </p:nvSpPr>
        <p:spPr>
          <a:xfrm>
            <a:off x="4144866" y="3471944"/>
            <a:ext cx="1596600" cy="2700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000000"/>
                </a:solidFill>
              </a:rPr>
              <a:t>perform data analysis</a:t>
            </a:r>
            <a:endParaRPr b="0" i="0" sz="700" u="none" cap="none" strike="noStrike">
              <a:solidFill>
                <a:srgbClr val="000000"/>
              </a:solidFill>
              <a:latin typeface="Arial"/>
              <a:ea typeface="Arial"/>
              <a:cs typeface="Arial"/>
              <a:sym typeface="Arial"/>
            </a:endParaRPr>
          </a:p>
        </p:txBody>
      </p:sp>
      <p:cxnSp>
        <p:nvCxnSpPr>
          <p:cNvPr id="437" name="Google Shape;437;g380bc04fa96_0_851"/>
          <p:cNvCxnSpPr/>
          <p:nvPr/>
        </p:nvCxnSpPr>
        <p:spPr>
          <a:xfrm>
            <a:off x="3905552" y="1283658"/>
            <a:ext cx="152400" cy="0"/>
          </a:xfrm>
          <a:prstGeom prst="straightConnector1">
            <a:avLst/>
          </a:prstGeom>
          <a:noFill/>
          <a:ln cap="flat" cmpd="sng" w="9525">
            <a:solidFill>
              <a:srgbClr val="000000"/>
            </a:solidFill>
            <a:prstDash val="dash"/>
            <a:round/>
            <a:headEnd len="sm" w="sm" type="none"/>
            <a:tailEnd len="sm" w="sm" type="none"/>
          </a:ln>
        </p:spPr>
      </p:cxnSp>
      <p:sp>
        <p:nvSpPr>
          <p:cNvPr id="438" name="Google Shape;438;g380bc04fa96_0_851"/>
          <p:cNvSpPr/>
          <p:nvPr/>
        </p:nvSpPr>
        <p:spPr>
          <a:xfrm>
            <a:off x="2458882" y="1119317"/>
            <a:ext cx="1335300" cy="338700"/>
          </a:xfrm>
          <a:prstGeom prst="rect">
            <a:avLst/>
          </a:prstGeom>
          <a:solidFill>
            <a:srgbClr val="A5A5A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engineering</a:t>
            </a:r>
            <a:endParaRPr sz="1000">
              <a:solidFill>
                <a:srgbClr val="000000"/>
              </a:solidFill>
            </a:endParaRPr>
          </a:p>
        </p:txBody>
      </p:sp>
      <p:sp>
        <p:nvSpPr>
          <p:cNvPr id="439" name="Google Shape;439;g380bc04fa96_0_851"/>
          <p:cNvSpPr/>
          <p:nvPr/>
        </p:nvSpPr>
        <p:spPr>
          <a:xfrm>
            <a:off x="4175517" y="1100325"/>
            <a:ext cx="17850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install photovoltaic systems</a:t>
            </a:r>
            <a:endParaRPr sz="1000">
              <a:solidFill>
                <a:srgbClr val="000000"/>
              </a:solidFill>
            </a:endParaRPr>
          </a:p>
        </p:txBody>
      </p:sp>
      <p:sp>
        <p:nvSpPr>
          <p:cNvPr id="440" name="Google Shape;440;g380bc04fa96_0_851"/>
          <p:cNvSpPr/>
          <p:nvPr/>
        </p:nvSpPr>
        <p:spPr>
          <a:xfrm>
            <a:off x="5987493" y="1100325"/>
            <a:ext cx="14670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biodiesel</a:t>
            </a:r>
            <a:endParaRPr sz="1000">
              <a:solidFill>
                <a:srgbClr val="000000"/>
              </a:solidFill>
            </a:endParaRPr>
          </a:p>
        </p:txBody>
      </p:sp>
      <p:sp>
        <p:nvSpPr>
          <p:cNvPr id="441" name="Google Shape;441;g380bc04fa96_0_851"/>
          <p:cNvSpPr/>
          <p:nvPr/>
        </p:nvSpPr>
        <p:spPr>
          <a:xfrm>
            <a:off x="7494341" y="1100325"/>
            <a:ext cx="13353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energy transformation</a:t>
            </a:r>
            <a:endParaRPr sz="1000">
              <a:solidFill>
                <a:srgbClr val="000000"/>
              </a:solidFill>
            </a:endParaRPr>
          </a:p>
        </p:txBody>
      </p:sp>
      <p:sp>
        <p:nvSpPr>
          <p:cNvPr id="442" name="Google Shape;442;g380bc04fa96_0_851"/>
          <p:cNvSpPr/>
          <p:nvPr/>
        </p:nvSpPr>
        <p:spPr>
          <a:xfrm>
            <a:off x="4175517" y="1384954"/>
            <a:ext cx="17850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maintain concentrated solar power systems</a:t>
            </a:r>
            <a:endParaRPr sz="1000">
              <a:solidFill>
                <a:srgbClr val="000000"/>
              </a:solidFill>
            </a:endParaRPr>
          </a:p>
        </p:txBody>
      </p:sp>
      <p:sp>
        <p:nvSpPr>
          <p:cNvPr id="443" name="Google Shape;443;g380bc04fa96_0_851"/>
          <p:cNvSpPr/>
          <p:nvPr/>
        </p:nvSpPr>
        <p:spPr>
          <a:xfrm>
            <a:off x="5998693" y="1382725"/>
            <a:ext cx="2090100" cy="261300"/>
          </a:xfrm>
          <a:prstGeom prst="rect">
            <a:avLst/>
          </a:prstGeom>
          <a:solidFill>
            <a:srgbClr val="D8D8D8"/>
          </a:solid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rgbClr val="000000"/>
                </a:solidFill>
              </a:rPr>
              <a:t>analyse energy consumption</a:t>
            </a:r>
            <a:endParaRPr sz="10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80bc04fa96_0_917"/>
          <p:cNvSpPr txBox="1"/>
          <p:nvPr>
            <p:ph type="title"/>
          </p:nvPr>
        </p:nvSpPr>
        <p:spPr>
          <a:xfrm>
            <a:off x="70025" y="88250"/>
            <a:ext cx="8229600" cy="48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500"/>
              <a:t>Digital Skills Trends in African Labour Markets</a:t>
            </a:r>
            <a:endParaRPr b="0" sz="2500"/>
          </a:p>
        </p:txBody>
      </p:sp>
      <p:sp>
        <p:nvSpPr>
          <p:cNvPr id="449" name="Google Shape;449;g380bc04fa96_0_917"/>
          <p:cNvSpPr txBox="1"/>
          <p:nvPr/>
        </p:nvSpPr>
        <p:spPr>
          <a:xfrm>
            <a:off x="70024" y="4481650"/>
            <a:ext cx="338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1400" u="none" cap="none" strike="noStrike">
              <a:solidFill>
                <a:srgbClr val="000000"/>
              </a:solidFill>
              <a:latin typeface="Arial"/>
              <a:ea typeface="Arial"/>
              <a:cs typeface="Arial"/>
              <a:sym typeface="Arial"/>
            </a:endParaRPr>
          </a:p>
        </p:txBody>
      </p:sp>
      <p:sp>
        <p:nvSpPr>
          <p:cNvPr id="450" name="Google Shape;450;g380bc04fa96_0_917"/>
          <p:cNvSpPr txBox="1"/>
          <p:nvPr/>
        </p:nvSpPr>
        <p:spPr>
          <a:xfrm>
            <a:off x="6127200" y="458203"/>
            <a:ext cx="3016800" cy="4063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Analysis of job postings across four African countries shows that nearly </a:t>
            </a:r>
            <a:r>
              <a:rPr b="1" lang="en" sz="1200">
                <a:solidFill>
                  <a:schemeClr val="dk2"/>
                </a:solidFill>
              </a:rPr>
              <a:t>7 in 10 vacancies </a:t>
            </a:r>
            <a:r>
              <a:rPr lang="en" sz="1200">
                <a:solidFill>
                  <a:schemeClr val="dk2"/>
                </a:solidFill>
              </a:rPr>
              <a:t>(68.9%) require digital skills.</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The strongest demand is concentrated </a:t>
            </a:r>
            <a:r>
              <a:rPr b="1" lang="en" sz="1200">
                <a:solidFill>
                  <a:schemeClr val="dk2"/>
                </a:solidFill>
              </a:rPr>
              <a:t>in ICT-related occupations</a:t>
            </a:r>
            <a:r>
              <a:rPr lang="en" sz="1200">
                <a:solidFill>
                  <a:schemeClr val="dk2"/>
                </a:solidFill>
              </a:rPr>
              <a:t> (such as programmers, software developers, and network professionals) where digital literacy is nearly universal (above 95%).</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At the sector level, digital requirements extend well beyond ICT, with </a:t>
            </a:r>
            <a:r>
              <a:rPr b="1" lang="en" sz="1200">
                <a:solidFill>
                  <a:schemeClr val="dk2"/>
                </a:solidFill>
              </a:rPr>
              <a:t>high shares observed in professional services, finance, energy, and retail</a:t>
            </a:r>
            <a:r>
              <a:rPr lang="en" sz="1200">
                <a:solidFill>
                  <a:schemeClr val="dk2"/>
                </a:solidFill>
              </a:rPr>
              <a:t>.</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a:solidFill>
                  <a:schemeClr val="dk2"/>
                </a:solidFill>
              </a:rPr>
              <a:t>Core skills in demand include computer literacy, office software, data analysis, and programming, highlighting the foundation needed for participation in the digital economy.</a:t>
            </a:r>
            <a:endParaRPr sz="1200">
              <a:solidFill>
                <a:schemeClr val="dk2"/>
              </a:solidFill>
            </a:endParaRPr>
          </a:p>
        </p:txBody>
      </p:sp>
      <p:pic>
        <p:nvPicPr>
          <p:cNvPr id="451" name="Google Shape;451;g380bc04fa96_0_917"/>
          <p:cNvPicPr preferRelativeResize="0"/>
          <p:nvPr/>
        </p:nvPicPr>
        <p:blipFill>
          <a:blip r:embed="rId3">
            <a:alphaModFix/>
          </a:blip>
          <a:stretch>
            <a:fillRect/>
          </a:stretch>
        </p:blipFill>
        <p:spPr>
          <a:xfrm>
            <a:off x="101775" y="538250"/>
            <a:ext cx="6025426" cy="25736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80bc04fa96_0_927"/>
          <p:cNvSpPr txBox="1"/>
          <p:nvPr>
            <p:ph type="title"/>
          </p:nvPr>
        </p:nvSpPr>
        <p:spPr>
          <a:xfrm>
            <a:off x="70025" y="88250"/>
            <a:ext cx="8229600" cy="48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500"/>
              <a:t>Digital Skills Trends in African Labour Markets</a:t>
            </a:r>
            <a:endParaRPr b="0" sz="2500"/>
          </a:p>
        </p:txBody>
      </p:sp>
      <p:sp>
        <p:nvSpPr>
          <p:cNvPr id="457" name="Google Shape;457;g380bc04fa96_0_927"/>
          <p:cNvSpPr txBox="1"/>
          <p:nvPr/>
        </p:nvSpPr>
        <p:spPr>
          <a:xfrm>
            <a:off x="70024" y="4481650"/>
            <a:ext cx="338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1400" u="none" cap="none" strike="noStrike">
              <a:solidFill>
                <a:srgbClr val="000000"/>
              </a:solidFill>
              <a:latin typeface="Arial"/>
              <a:ea typeface="Arial"/>
              <a:cs typeface="Arial"/>
              <a:sym typeface="Arial"/>
            </a:endParaRPr>
          </a:p>
        </p:txBody>
      </p:sp>
      <p:sp>
        <p:nvSpPr>
          <p:cNvPr id="458" name="Google Shape;458;g380bc04fa96_0_927"/>
          <p:cNvSpPr txBox="1"/>
          <p:nvPr/>
        </p:nvSpPr>
        <p:spPr>
          <a:xfrm>
            <a:off x="70025" y="414795"/>
            <a:ext cx="9074100" cy="1293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2"/>
                </a:solidFill>
              </a:rPr>
              <a:t>Employers primarily seek foundational digital skills: </a:t>
            </a:r>
            <a:r>
              <a:rPr b="1" lang="en" sz="1200">
                <a:solidFill>
                  <a:schemeClr val="dk2"/>
                </a:solidFill>
              </a:rPr>
              <a:t>computer literacy</a:t>
            </a:r>
            <a:r>
              <a:rPr lang="en" sz="1200">
                <a:solidFill>
                  <a:schemeClr val="dk2"/>
                </a:solidFill>
              </a:rPr>
              <a:t> (975k), </a:t>
            </a:r>
            <a:r>
              <a:rPr b="1" lang="en" sz="1200">
                <a:solidFill>
                  <a:schemeClr val="dk2"/>
                </a:solidFill>
              </a:rPr>
              <a:t>Microsoft Office </a:t>
            </a:r>
            <a:r>
              <a:rPr lang="en" sz="1200">
                <a:solidFill>
                  <a:schemeClr val="dk2"/>
                </a:solidFill>
              </a:rPr>
              <a:t>(800k), and </a:t>
            </a:r>
            <a:r>
              <a:rPr b="1" lang="en" sz="1200">
                <a:solidFill>
                  <a:schemeClr val="dk2"/>
                </a:solidFill>
              </a:rPr>
              <a:t>ERP\office systems</a:t>
            </a:r>
            <a:r>
              <a:rPr lang="en" sz="1200">
                <a:solidFill>
                  <a:schemeClr val="dk2"/>
                </a:solidFill>
              </a:rPr>
              <a:t> (426k). Beyond basics, demand extends to databases, programming, and data analysis, showing the need for advanced capabilities.</a:t>
            </a:r>
            <a:endParaRPr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Skills like </a:t>
            </a:r>
            <a:r>
              <a:rPr b="1" lang="en" sz="1200">
                <a:solidFill>
                  <a:schemeClr val="dk2"/>
                </a:solidFill>
              </a:rPr>
              <a:t>digital marketing, social media, and e-learning illustrate the spread of digitalisation across industries.</a:t>
            </a:r>
            <a:endParaRPr b="1" sz="1200">
              <a:solidFill>
                <a:schemeClr val="dk2"/>
              </a:solidFill>
            </a:endParaRPr>
          </a:p>
          <a:p>
            <a:pPr indent="0" lvl="0" marL="0" rtl="0" algn="l">
              <a:spcBef>
                <a:spcPts val="0"/>
              </a:spcBef>
              <a:spcAft>
                <a:spcPts val="0"/>
              </a:spcAft>
              <a:buClr>
                <a:schemeClr val="dk1"/>
              </a:buClr>
              <a:buSzPts val="1100"/>
              <a:buFont typeface="Arial"/>
              <a:buNone/>
            </a:pPr>
            <a:r>
              <a:rPr lang="en" sz="1200">
                <a:solidFill>
                  <a:schemeClr val="dk2"/>
                </a:solidFill>
              </a:rPr>
              <a:t>This mix highlights the importance of both universal digital literacy and specialised technical expertise</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pic>
        <p:nvPicPr>
          <p:cNvPr id="459" name="Google Shape;459;g380bc04fa96_0_927"/>
          <p:cNvPicPr preferRelativeResize="0"/>
          <p:nvPr/>
        </p:nvPicPr>
        <p:blipFill>
          <a:blip r:embed="rId3">
            <a:alphaModFix/>
          </a:blip>
          <a:stretch>
            <a:fillRect/>
          </a:stretch>
        </p:blipFill>
        <p:spPr>
          <a:xfrm>
            <a:off x="70025" y="1438987"/>
            <a:ext cx="8867299" cy="307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076b6b0d59_0_1891"/>
          <p:cNvSpPr txBox="1"/>
          <p:nvPr/>
        </p:nvSpPr>
        <p:spPr>
          <a:xfrm>
            <a:off x="0" y="0"/>
            <a:ext cx="4257964" cy="4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700"/>
              <a:t>Where Digital Meets Green in the Labour Market</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 sz="1050"/>
              <a:t>The twin transition is not evenly spread across occupations.</a:t>
            </a:r>
            <a:endParaRPr sz="1050"/>
          </a:p>
          <a:p>
            <a:pPr indent="0" lvl="0" marL="0" marR="0" rtl="0" algn="l">
              <a:lnSpc>
                <a:spcPct val="100000"/>
              </a:lnSpc>
              <a:spcBef>
                <a:spcPts val="0"/>
              </a:spcBef>
              <a:spcAft>
                <a:spcPts val="0"/>
              </a:spcAft>
              <a:buClr>
                <a:srgbClr val="000000"/>
              </a:buClr>
              <a:buSzPts val="1200"/>
              <a:buFont typeface="Arial"/>
              <a:buNone/>
            </a:pPr>
            <a:r>
              <a:t/>
            </a:r>
            <a:endParaRPr sz="1050"/>
          </a:p>
          <a:p>
            <a:pPr indent="0" lvl="0" marL="0" marR="0" rtl="0" algn="l">
              <a:lnSpc>
                <a:spcPct val="100000"/>
              </a:lnSpc>
              <a:spcBef>
                <a:spcPts val="0"/>
              </a:spcBef>
              <a:spcAft>
                <a:spcPts val="0"/>
              </a:spcAft>
              <a:buClr>
                <a:srgbClr val="000000"/>
              </a:buClr>
              <a:buSzPts val="1200"/>
              <a:buFont typeface="Arial"/>
              <a:buNone/>
            </a:pPr>
            <a:r>
              <a:rPr lang="en" sz="1050"/>
              <a:t>At the top, ICT roles show near-universal digital adoption but only modest links to green skills.</a:t>
            </a:r>
            <a:endParaRPr sz="1050"/>
          </a:p>
          <a:p>
            <a:pPr indent="0" lvl="0" marL="0" marR="0" rtl="0" algn="l">
              <a:lnSpc>
                <a:spcPct val="100000"/>
              </a:lnSpc>
              <a:spcBef>
                <a:spcPts val="0"/>
              </a:spcBef>
              <a:spcAft>
                <a:spcPts val="0"/>
              </a:spcAft>
              <a:buClr>
                <a:srgbClr val="000000"/>
              </a:buClr>
              <a:buSzPts val="1200"/>
              <a:buFont typeface="Arial"/>
              <a:buNone/>
            </a:pPr>
            <a:r>
              <a:t/>
            </a:r>
            <a:endParaRPr sz="1050"/>
          </a:p>
          <a:p>
            <a:pPr indent="0" lvl="0" marL="0" marR="0" rtl="0" algn="l">
              <a:lnSpc>
                <a:spcPct val="100000"/>
              </a:lnSpc>
              <a:spcBef>
                <a:spcPts val="0"/>
              </a:spcBef>
              <a:spcAft>
                <a:spcPts val="0"/>
              </a:spcAft>
              <a:buClr>
                <a:srgbClr val="000000"/>
              </a:buClr>
              <a:buSzPts val="1200"/>
              <a:buFont typeface="Arial"/>
              <a:buNone/>
            </a:pPr>
            <a:r>
              <a:rPr lang="en" sz="1050"/>
              <a:t>Occupations like environmental professionals, power plant operators, and agricultural producers sit at the intersection, requiring both green and digital expertise, critical for the future workforce.</a:t>
            </a:r>
            <a:endParaRPr sz="1050"/>
          </a:p>
          <a:p>
            <a:pPr indent="0" lvl="0" marL="0" marR="0" rtl="0" algn="l">
              <a:lnSpc>
                <a:spcPct val="100000"/>
              </a:lnSpc>
              <a:spcBef>
                <a:spcPts val="0"/>
              </a:spcBef>
              <a:spcAft>
                <a:spcPts val="0"/>
              </a:spcAft>
              <a:buClr>
                <a:srgbClr val="000000"/>
              </a:buClr>
              <a:buSzPts val="1200"/>
              <a:buFont typeface="Arial"/>
              <a:buNone/>
            </a:pPr>
            <a:r>
              <a:t/>
            </a:r>
            <a:endParaRPr sz="1050"/>
          </a:p>
          <a:p>
            <a:pPr indent="0" lvl="0" marL="0" marR="0" rtl="0" algn="l">
              <a:lnSpc>
                <a:spcPct val="100000"/>
              </a:lnSpc>
              <a:spcBef>
                <a:spcPts val="0"/>
              </a:spcBef>
              <a:spcAft>
                <a:spcPts val="0"/>
              </a:spcAft>
              <a:buClr>
                <a:srgbClr val="000000"/>
              </a:buClr>
              <a:buSzPts val="1200"/>
              <a:buFont typeface="Arial"/>
              <a:buNone/>
            </a:pPr>
            <a:r>
              <a:rPr lang="en" sz="1050"/>
              <a:t>Yet many technical and manual roles remain on the margins, with low uptake in both areas, signalling where reskilling and policy action will be most urgent.</a:t>
            </a:r>
            <a:endParaRPr b="0" i="0" sz="1050" u="none" cap="none" strike="noStrike">
              <a:solidFill>
                <a:srgbClr val="000000"/>
              </a:solidFill>
              <a:latin typeface="Arial"/>
              <a:ea typeface="Arial"/>
              <a:cs typeface="Arial"/>
              <a:sym typeface="Arial"/>
            </a:endParaRPr>
          </a:p>
        </p:txBody>
      </p:sp>
      <p:sp>
        <p:nvSpPr>
          <p:cNvPr id="465" name="Google Shape;465;g3076b6b0d59_0_1891"/>
          <p:cNvSpPr txBox="1"/>
          <p:nvPr/>
        </p:nvSpPr>
        <p:spPr>
          <a:xfrm>
            <a:off x="4032600" y="105806"/>
            <a:ext cx="5111400" cy="5077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lt1"/>
                </a:solidFill>
                <a:highlight>
                  <a:srgbClr val="00B050"/>
                </a:highlight>
                <a:latin typeface="Arial"/>
                <a:ea typeface="Arial"/>
                <a:cs typeface="Arial"/>
                <a:sym typeface="Arial"/>
              </a:rPr>
              <a:t>Digital share and green share </a:t>
            </a:r>
            <a:r>
              <a:rPr b="0" i="1" lang="en" sz="1300" u="none" cap="none" strike="noStrike">
                <a:solidFill>
                  <a:srgbClr val="000000"/>
                </a:solidFill>
                <a:latin typeface="Arial"/>
                <a:ea typeface="Arial"/>
                <a:cs typeface="Arial"/>
                <a:sym typeface="Arial"/>
              </a:rPr>
              <a:t>– ETF database – African countries – Lightcast </a:t>
            </a:r>
            <a:endParaRPr b="0" i="1" sz="1300" u="none" cap="none" strike="noStrike">
              <a:solidFill>
                <a:srgbClr val="000000"/>
              </a:solidFill>
              <a:latin typeface="Arial"/>
              <a:ea typeface="Arial"/>
              <a:cs typeface="Arial"/>
              <a:sym typeface="Arial"/>
            </a:endParaRPr>
          </a:p>
        </p:txBody>
      </p:sp>
      <p:sp>
        <p:nvSpPr>
          <p:cNvPr id="466" name="Google Shape;466;g3076b6b0d59_0_1891"/>
          <p:cNvSpPr txBox="1"/>
          <p:nvPr/>
        </p:nvSpPr>
        <p:spPr>
          <a:xfrm>
            <a:off x="3777672" y="4886036"/>
            <a:ext cx="4606253" cy="2154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800" u="none" cap="none" strike="noStrike">
              <a:solidFill>
                <a:srgbClr val="7F7F7F"/>
              </a:solidFill>
              <a:latin typeface="Arial"/>
              <a:ea typeface="Arial"/>
              <a:cs typeface="Arial"/>
              <a:sym typeface="Arial"/>
            </a:endParaRPr>
          </a:p>
        </p:txBody>
      </p:sp>
      <p:pic>
        <p:nvPicPr>
          <p:cNvPr id="467" name="Google Shape;467;g3076b6b0d59_0_1891"/>
          <p:cNvPicPr preferRelativeResize="0"/>
          <p:nvPr/>
        </p:nvPicPr>
        <p:blipFill rotWithShape="1">
          <a:blip r:embed="rId3">
            <a:alphaModFix/>
          </a:blip>
          <a:srcRect b="0" l="0" r="19413" t="0"/>
          <a:stretch/>
        </p:blipFill>
        <p:spPr>
          <a:xfrm>
            <a:off x="4210775" y="613601"/>
            <a:ext cx="4476025" cy="42112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pic>
        <p:nvPicPr>
          <p:cNvPr id="472" name="Google Shape;472;g380bc04fa96_0_303"/>
          <p:cNvPicPr preferRelativeResize="0"/>
          <p:nvPr/>
        </p:nvPicPr>
        <p:blipFill rotWithShape="1">
          <a:blip r:embed="rId3">
            <a:alphaModFix/>
          </a:blip>
          <a:srcRect b="0" l="11855" r="11855" t="0"/>
          <a:stretch/>
        </p:blipFill>
        <p:spPr>
          <a:xfrm>
            <a:off x="6562406" y="-4801"/>
            <a:ext cx="3089870" cy="5153101"/>
          </a:xfrm>
          <a:prstGeom prst="rect">
            <a:avLst/>
          </a:prstGeom>
          <a:noFill/>
          <a:ln>
            <a:noFill/>
          </a:ln>
        </p:spPr>
      </p:pic>
      <p:sp>
        <p:nvSpPr>
          <p:cNvPr id="473" name="Google Shape;473;g380bc04fa96_0_303"/>
          <p:cNvSpPr txBox="1"/>
          <p:nvPr>
            <p:ph type="title"/>
          </p:nvPr>
        </p:nvSpPr>
        <p:spPr>
          <a:xfrm>
            <a:off x="254725" y="235200"/>
            <a:ext cx="8739000" cy="819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00"/>
              <a:buNone/>
            </a:pPr>
            <a:r>
              <a:rPr lang="en" sz="2300">
                <a:solidFill>
                  <a:schemeClr val="dk1"/>
                </a:solidFill>
              </a:rPr>
              <a:t>Bridging qualifications and occupations:</a:t>
            </a:r>
            <a:br>
              <a:rPr lang="en" sz="2300">
                <a:solidFill>
                  <a:schemeClr val="dk1"/>
                </a:solidFill>
              </a:rPr>
            </a:br>
            <a:r>
              <a:rPr lang="en" sz="2300">
                <a:solidFill>
                  <a:schemeClr val="lt2"/>
                </a:solidFill>
              </a:rPr>
              <a:t>a Data-Driven approach</a:t>
            </a:r>
            <a:endParaRPr sz="2300">
              <a:solidFill>
                <a:schemeClr val="dk1"/>
              </a:solidFill>
            </a:endParaRPr>
          </a:p>
        </p:txBody>
      </p:sp>
      <p:sp>
        <p:nvSpPr>
          <p:cNvPr id="474" name="Google Shape;474;g380bc04fa96_0_303"/>
          <p:cNvSpPr txBox="1"/>
          <p:nvPr/>
        </p:nvSpPr>
        <p:spPr>
          <a:xfrm>
            <a:off x="808275" y="1356150"/>
            <a:ext cx="3304800" cy="572700"/>
          </a:xfrm>
          <a:prstGeom prst="rect">
            <a:avLst/>
          </a:prstGeom>
          <a:noFill/>
          <a:ln>
            <a:noFill/>
          </a:ln>
        </p:spPr>
        <p:txBody>
          <a:bodyPr anchorCtr="0" anchor="t" bIns="45700" lIns="91425" spcFirstLastPara="1" rIns="91425" wrap="square" tIns="45700">
            <a:noAutofit/>
          </a:bodyPr>
          <a:lstStyle/>
          <a:p>
            <a:pPr indent="0" lvl="1" marL="0" marR="0" rtl="0" algn="l">
              <a:lnSpc>
                <a:spcPct val="80000"/>
              </a:lnSpc>
              <a:spcBef>
                <a:spcPts val="0"/>
              </a:spcBef>
              <a:spcAft>
                <a:spcPts val="0"/>
              </a:spcAft>
              <a:buNone/>
            </a:pPr>
            <a:r>
              <a:rPr b="1" i="0" lang="en" sz="1500" u="none" cap="none" strike="noStrike">
                <a:solidFill>
                  <a:schemeClr val="dk1"/>
                </a:solidFill>
                <a:latin typeface="Arial"/>
                <a:ea typeface="Arial"/>
                <a:cs typeface="Arial"/>
                <a:sym typeface="Arial"/>
              </a:rPr>
              <a:t>Connecting education with Labour Market Needs: </a:t>
            </a:r>
            <a:r>
              <a:rPr lang="en" sz="1500">
                <a:solidFill>
                  <a:schemeClr val="dk1"/>
                </a:solidFill>
              </a:rPr>
              <a:t>t</a:t>
            </a:r>
            <a:r>
              <a:rPr b="0" i="0" lang="en" sz="1500" u="none" cap="none" strike="noStrike">
                <a:solidFill>
                  <a:schemeClr val="dk1"/>
                </a:solidFill>
                <a:latin typeface="Arial"/>
                <a:ea typeface="Arial"/>
                <a:cs typeface="Arial"/>
                <a:sym typeface="Arial"/>
              </a:rPr>
              <a:t>he Occupational Profiles dashboard aims to seamlessly connect educational achievements (qualifications) with labour market demands (occupations)</a:t>
            </a:r>
            <a:endParaRPr b="0" i="0" sz="1500" u="none" cap="none" strike="noStrike">
              <a:solidFill>
                <a:schemeClr val="dk1"/>
              </a:solidFill>
              <a:latin typeface="Arial"/>
              <a:ea typeface="Arial"/>
              <a:cs typeface="Arial"/>
              <a:sym typeface="Arial"/>
            </a:endParaRPr>
          </a:p>
        </p:txBody>
      </p:sp>
      <p:sp>
        <p:nvSpPr>
          <p:cNvPr id="475" name="Google Shape;475;g380bc04fa96_0_303"/>
          <p:cNvSpPr txBox="1"/>
          <p:nvPr/>
        </p:nvSpPr>
        <p:spPr>
          <a:xfrm>
            <a:off x="808275" y="2934965"/>
            <a:ext cx="3304800" cy="447600"/>
          </a:xfrm>
          <a:prstGeom prst="rect">
            <a:avLst/>
          </a:prstGeom>
          <a:noFill/>
          <a:ln>
            <a:noFill/>
          </a:ln>
        </p:spPr>
        <p:txBody>
          <a:bodyPr anchorCtr="0" anchor="t" bIns="45700" lIns="91425" spcFirstLastPara="1" rIns="91425" wrap="square" tIns="45700">
            <a:noAutofit/>
          </a:bodyPr>
          <a:lstStyle/>
          <a:p>
            <a:pPr indent="0" lvl="1" marL="0" marR="0" rtl="0" algn="l">
              <a:lnSpc>
                <a:spcPct val="80000"/>
              </a:lnSpc>
              <a:spcBef>
                <a:spcPts val="0"/>
              </a:spcBef>
              <a:spcAft>
                <a:spcPts val="0"/>
              </a:spcAft>
              <a:buNone/>
            </a:pPr>
            <a:r>
              <a:rPr b="1" i="0" lang="en" sz="1500" u="none" cap="none" strike="noStrike">
                <a:solidFill>
                  <a:schemeClr val="dk1"/>
                </a:solidFill>
                <a:latin typeface="Arial"/>
                <a:ea typeface="Arial"/>
                <a:cs typeface="Arial"/>
                <a:sym typeface="Arial"/>
              </a:rPr>
              <a:t>Data-Driven insights: </a:t>
            </a:r>
            <a:r>
              <a:rPr b="0" i="0" lang="en" sz="1500" u="none" cap="none" strike="noStrike">
                <a:solidFill>
                  <a:schemeClr val="dk1"/>
                </a:solidFill>
                <a:latin typeface="Arial"/>
                <a:ea typeface="Arial"/>
                <a:cs typeface="Arial"/>
                <a:sym typeface="Arial"/>
              </a:rPr>
              <a:t>utilizing big labour market data, the approach is grounded in real-world demands and trends</a:t>
            </a:r>
            <a:endParaRPr b="0" i="0" sz="1500" u="none" cap="none" strike="noStrike">
              <a:solidFill>
                <a:schemeClr val="dk1"/>
              </a:solidFill>
              <a:latin typeface="Arial"/>
              <a:ea typeface="Arial"/>
              <a:cs typeface="Arial"/>
              <a:sym typeface="Arial"/>
            </a:endParaRPr>
          </a:p>
        </p:txBody>
      </p:sp>
      <p:sp>
        <p:nvSpPr>
          <p:cNvPr id="476" name="Google Shape;476;g380bc04fa96_0_303"/>
          <p:cNvSpPr txBox="1"/>
          <p:nvPr/>
        </p:nvSpPr>
        <p:spPr>
          <a:xfrm>
            <a:off x="5020275" y="1419225"/>
            <a:ext cx="3304800" cy="447600"/>
          </a:xfrm>
          <a:prstGeom prst="rect">
            <a:avLst/>
          </a:prstGeom>
          <a:noFill/>
          <a:ln>
            <a:noFill/>
          </a:ln>
        </p:spPr>
        <p:txBody>
          <a:bodyPr anchorCtr="0" anchor="t" bIns="45700" lIns="91425" spcFirstLastPara="1" rIns="91425" wrap="square" tIns="45700">
            <a:noAutofit/>
          </a:bodyPr>
          <a:lstStyle/>
          <a:p>
            <a:pPr indent="0" lvl="1" marL="0" marR="0" rtl="0" algn="l">
              <a:lnSpc>
                <a:spcPct val="80000"/>
              </a:lnSpc>
              <a:spcBef>
                <a:spcPts val="0"/>
              </a:spcBef>
              <a:spcAft>
                <a:spcPts val="0"/>
              </a:spcAft>
              <a:buNone/>
            </a:pPr>
            <a:r>
              <a:rPr b="0" i="0" lang="en" sz="1500" u="none" cap="none" strike="noStrike">
                <a:solidFill>
                  <a:schemeClr val="dk1"/>
                </a:solidFill>
                <a:latin typeface="Arial"/>
                <a:ea typeface="Arial"/>
                <a:cs typeface="Arial"/>
                <a:sym typeface="Arial"/>
              </a:rPr>
              <a:t>Guided standards for qualifications: </a:t>
            </a:r>
            <a:r>
              <a:rPr b="1" i="0" lang="en" sz="1500" u="none" cap="none" strike="noStrike">
                <a:solidFill>
                  <a:schemeClr val="dk1"/>
                </a:solidFill>
                <a:latin typeface="Arial"/>
                <a:ea typeface="Arial"/>
                <a:cs typeface="Arial"/>
                <a:sym typeface="Arial"/>
              </a:rPr>
              <a:t>these data-driven common occupation profiles can guide and inform the design of qualification standards, making them more relevant and aligned with actual job market needs.</a:t>
            </a:r>
            <a:endParaRPr b="0" i="0" sz="1500" u="none" cap="none" strike="noStrike">
              <a:solidFill>
                <a:schemeClr val="dk1"/>
              </a:solidFill>
              <a:latin typeface="Arial"/>
              <a:ea typeface="Arial"/>
              <a:cs typeface="Arial"/>
              <a:sym typeface="Arial"/>
            </a:endParaRPr>
          </a:p>
        </p:txBody>
      </p:sp>
      <p:sp>
        <p:nvSpPr>
          <p:cNvPr id="477" name="Google Shape;477;g380bc04fa96_0_303"/>
          <p:cNvSpPr txBox="1"/>
          <p:nvPr/>
        </p:nvSpPr>
        <p:spPr>
          <a:xfrm>
            <a:off x="5020275" y="3109035"/>
            <a:ext cx="3392100" cy="687900"/>
          </a:xfrm>
          <a:prstGeom prst="rect">
            <a:avLst/>
          </a:prstGeom>
          <a:noFill/>
          <a:ln>
            <a:noFill/>
          </a:ln>
        </p:spPr>
        <p:txBody>
          <a:bodyPr anchorCtr="0" anchor="t" bIns="45700" lIns="91425" spcFirstLastPara="1" rIns="91425" wrap="square" tIns="45700">
            <a:noAutofit/>
          </a:bodyPr>
          <a:lstStyle/>
          <a:p>
            <a:pPr indent="0" lvl="1" marL="0" marR="0" rtl="0" algn="l">
              <a:lnSpc>
                <a:spcPct val="80000"/>
              </a:lnSpc>
              <a:spcBef>
                <a:spcPts val="0"/>
              </a:spcBef>
              <a:spcAft>
                <a:spcPts val="0"/>
              </a:spcAft>
              <a:buNone/>
            </a:pPr>
            <a:r>
              <a:rPr b="1" i="0" lang="en" sz="1500" u="none" cap="none" strike="noStrike">
                <a:solidFill>
                  <a:schemeClr val="dk1"/>
                </a:solidFill>
                <a:latin typeface="Arial"/>
                <a:ea typeface="Arial"/>
                <a:cs typeface="Arial"/>
                <a:sym typeface="Arial"/>
              </a:rPr>
              <a:t>Educational alignment with market demands:</a:t>
            </a:r>
            <a:r>
              <a:rPr b="0" i="0" lang="en" sz="1500" u="none" cap="none" strike="noStrike">
                <a:solidFill>
                  <a:schemeClr val="dk1"/>
                </a:solidFill>
                <a:latin typeface="Arial"/>
                <a:ea typeface="Arial"/>
                <a:cs typeface="Arial"/>
                <a:sym typeface="Arial"/>
              </a:rPr>
              <a:t> ensures that educational institutions can prepare students with the competencies and skills that are truly sought after in the workforce, enhancing employability and career success.</a:t>
            </a:r>
            <a:endParaRPr b="0" i="0" sz="1500" u="none" cap="none" strike="noStrike">
              <a:solidFill>
                <a:schemeClr val="dk1"/>
              </a:solidFill>
              <a:latin typeface="Arial"/>
              <a:ea typeface="Arial"/>
              <a:cs typeface="Arial"/>
              <a:sym typeface="Arial"/>
            </a:endParaRPr>
          </a:p>
        </p:txBody>
      </p:sp>
      <p:sp>
        <p:nvSpPr>
          <p:cNvPr id="478" name="Google Shape;478;g380bc04fa96_0_303"/>
          <p:cNvSpPr/>
          <p:nvPr/>
        </p:nvSpPr>
        <p:spPr>
          <a:xfrm>
            <a:off x="594700" y="1419539"/>
            <a:ext cx="228600" cy="228600"/>
          </a:xfrm>
          <a:prstGeom prst="ellipse">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chemeClr val="lt1"/>
                </a:solidFill>
                <a:latin typeface="IBM Plex Mono"/>
                <a:ea typeface="IBM Plex Mono"/>
                <a:cs typeface="IBM Plex Mono"/>
                <a:sym typeface="IBM Plex Mono"/>
              </a:rPr>
              <a:t>1</a:t>
            </a:r>
            <a:endParaRPr b="1" i="0" sz="1100" u="none" cap="none" strike="noStrike">
              <a:solidFill>
                <a:schemeClr val="lt1"/>
              </a:solidFill>
              <a:latin typeface="IBM Plex Mono"/>
              <a:ea typeface="IBM Plex Mono"/>
              <a:cs typeface="IBM Plex Mono"/>
              <a:sym typeface="IBM Plex Mono"/>
            </a:endParaRPr>
          </a:p>
        </p:txBody>
      </p:sp>
      <p:sp>
        <p:nvSpPr>
          <p:cNvPr id="479" name="Google Shape;479;g380bc04fa96_0_303"/>
          <p:cNvSpPr/>
          <p:nvPr/>
        </p:nvSpPr>
        <p:spPr>
          <a:xfrm>
            <a:off x="594700" y="2979647"/>
            <a:ext cx="228600" cy="228600"/>
          </a:xfrm>
          <a:prstGeom prst="ellipse">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chemeClr val="lt1"/>
                </a:solidFill>
                <a:latin typeface="IBM Plex Mono"/>
                <a:ea typeface="IBM Plex Mono"/>
                <a:cs typeface="IBM Plex Mono"/>
                <a:sym typeface="IBM Plex Mono"/>
              </a:rPr>
              <a:t>2</a:t>
            </a:r>
            <a:endParaRPr b="1" i="0" sz="1100" u="none" cap="none" strike="noStrike">
              <a:solidFill>
                <a:schemeClr val="lt1"/>
              </a:solidFill>
              <a:latin typeface="IBM Plex Mono"/>
              <a:ea typeface="IBM Plex Mono"/>
              <a:cs typeface="IBM Plex Mono"/>
              <a:sym typeface="IBM Plex Mono"/>
            </a:endParaRPr>
          </a:p>
        </p:txBody>
      </p:sp>
      <p:sp>
        <p:nvSpPr>
          <p:cNvPr id="480" name="Google Shape;480;g380bc04fa96_0_303"/>
          <p:cNvSpPr/>
          <p:nvPr/>
        </p:nvSpPr>
        <p:spPr>
          <a:xfrm>
            <a:off x="4785700" y="1448689"/>
            <a:ext cx="228600" cy="228600"/>
          </a:xfrm>
          <a:prstGeom prst="ellipse">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chemeClr val="lt1"/>
                </a:solidFill>
                <a:latin typeface="IBM Plex Mono"/>
                <a:ea typeface="IBM Plex Mono"/>
                <a:cs typeface="IBM Plex Mono"/>
                <a:sym typeface="IBM Plex Mono"/>
              </a:rPr>
              <a:t>3</a:t>
            </a:r>
            <a:endParaRPr b="1" i="0" sz="1100" u="none" cap="none" strike="noStrike">
              <a:solidFill>
                <a:schemeClr val="lt1"/>
              </a:solidFill>
              <a:latin typeface="IBM Plex Mono"/>
              <a:ea typeface="IBM Plex Mono"/>
              <a:cs typeface="IBM Plex Mono"/>
              <a:sym typeface="IBM Plex Mono"/>
            </a:endParaRPr>
          </a:p>
        </p:txBody>
      </p:sp>
      <p:sp>
        <p:nvSpPr>
          <p:cNvPr id="481" name="Google Shape;481;g380bc04fa96_0_303"/>
          <p:cNvSpPr/>
          <p:nvPr/>
        </p:nvSpPr>
        <p:spPr>
          <a:xfrm>
            <a:off x="4785700" y="3172424"/>
            <a:ext cx="228600" cy="228600"/>
          </a:xfrm>
          <a:prstGeom prst="ellipse">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 sz="1100" u="none" cap="none" strike="noStrike">
                <a:solidFill>
                  <a:schemeClr val="lt1"/>
                </a:solidFill>
                <a:latin typeface="IBM Plex Mono"/>
                <a:ea typeface="IBM Plex Mono"/>
                <a:cs typeface="IBM Plex Mono"/>
                <a:sym typeface="IBM Plex Mono"/>
              </a:rPr>
              <a:t>4</a:t>
            </a:r>
            <a:endParaRPr b="1" i="0" sz="1100" u="none" cap="none" strike="noStrike">
              <a:solidFill>
                <a:schemeClr val="lt1"/>
              </a:solidFill>
              <a:latin typeface="IBM Plex Mono"/>
              <a:ea typeface="IBM Plex Mono"/>
              <a:cs typeface="IBM Plex Mono"/>
              <a:sym typeface="IBM Plex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g380bc04fa96_0_339"/>
          <p:cNvPicPr preferRelativeResize="0"/>
          <p:nvPr/>
        </p:nvPicPr>
        <p:blipFill rotWithShape="1">
          <a:blip r:embed="rId3">
            <a:alphaModFix amt="50000"/>
          </a:blip>
          <a:srcRect b="0" l="0" r="0" t="0"/>
          <a:stretch/>
        </p:blipFill>
        <p:spPr>
          <a:xfrm>
            <a:off x="4094560" y="0"/>
            <a:ext cx="5049442" cy="5143503"/>
          </a:xfrm>
          <a:prstGeom prst="rect">
            <a:avLst/>
          </a:prstGeom>
          <a:noFill/>
          <a:ln>
            <a:noFill/>
          </a:ln>
        </p:spPr>
      </p:pic>
      <p:sp>
        <p:nvSpPr>
          <p:cNvPr id="487" name="Google Shape;487;g380bc04fa96_0_339"/>
          <p:cNvSpPr txBox="1"/>
          <p:nvPr>
            <p:ph type="title"/>
          </p:nvPr>
        </p:nvSpPr>
        <p:spPr>
          <a:xfrm>
            <a:off x="0" y="151015"/>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Common Occupational Profiles</a:t>
            </a:r>
            <a:endParaRPr/>
          </a:p>
        </p:txBody>
      </p:sp>
      <p:sp>
        <p:nvSpPr>
          <p:cNvPr id="488" name="Google Shape;488;g380bc04fa96_0_339"/>
          <p:cNvSpPr txBox="1"/>
          <p:nvPr/>
        </p:nvSpPr>
        <p:spPr>
          <a:xfrm>
            <a:off x="253877" y="1227311"/>
            <a:ext cx="3480900" cy="3682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0" i="0" lang="en" sz="1800" u="none" cap="none" strike="noStrike">
                <a:solidFill>
                  <a:schemeClr val="dk1"/>
                </a:solidFill>
                <a:latin typeface="Helvetica Neue"/>
                <a:ea typeface="Helvetica Neue"/>
                <a:cs typeface="Helvetica Neue"/>
                <a:sym typeface="Helvetica Neue"/>
              </a:rPr>
              <a:t>A </a:t>
            </a:r>
            <a:r>
              <a:rPr b="1" i="0" lang="en" sz="1800" u="none" cap="none" strike="noStrike">
                <a:solidFill>
                  <a:schemeClr val="dk1"/>
                </a:solidFill>
                <a:latin typeface="Helvetica Neue"/>
                <a:ea typeface="Helvetica Neue"/>
                <a:cs typeface="Helvetica Neue"/>
                <a:sym typeface="Helvetica Neue"/>
              </a:rPr>
              <a:t>data-driven definition of a job</a:t>
            </a:r>
            <a:r>
              <a:rPr b="0" i="0" lang="en" sz="1800" u="none" cap="none" strike="noStrike">
                <a:solidFill>
                  <a:schemeClr val="dk1"/>
                </a:solidFill>
                <a:latin typeface="Helvetica Neue"/>
                <a:ea typeface="Helvetica Neue"/>
                <a:cs typeface="Helvetica Neue"/>
                <a:sym typeface="Helvetica Neue"/>
              </a:rPr>
              <a:t>, with the focus on skills insights.</a:t>
            </a:r>
            <a:endParaRPr b="0" i="0" sz="1100" u="none" cap="none" strike="noStrike">
              <a:solidFill>
                <a:srgbClr val="000000"/>
              </a:solidFill>
              <a:latin typeface="Arial"/>
              <a:ea typeface="Arial"/>
              <a:cs typeface="Arial"/>
              <a:sym typeface="Arial"/>
            </a:endParaRPr>
          </a:p>
          <a:p>
            <a:pPr indent="0" lvl="0" marL="114300" marR="0" rtl="0" algn="l">
              <a:lnSpc>
                <a:spcPct val="125000"/>
              </a:lnSpc>
              <a:spcBef>
                <a:spcPts val="0"/>
              </a:spcBef>
              <a:spcAft>
                <a:spcPts val="0"/>
              </a:spcAft>
              <a:buClr>
                <a:schemeClr val="dk2"/>
              </a:buClr>
              <a:buSzPts val="1000"/>
              <a:buFont typeface="Arial"/>
              <a:buNone/>
            </a:pPr>
            <a:r>
              <a:t/>
            </a:r>
            <a:endParaRPr b="0" i="0" sz="1800" u="none" cap="none" strike="noStrike">
              <a:solidFill>
                <a:schemeClr val="dk1"/>
              </a:solidFill>
              <a:latin typeface="Helvetica Neue"/>
              <a:ea typeface="Helvetica Neue"/>
              <a:cs typeface="Helvetica Neue"/>
              <a:sym typeface="Helvetica Neue"/>
            </a:endParaRPr>
          </a:p>
          <a:p>
            <a:pPr indent="0" lvl="0" marL="114300" marR="0" rtl="0" algn="l">
              <a:lnSpc>
                <a:spcPct val="125000"/>
              </a:lnSpc>
              <a:spcBef>
                <a:spcPts val="0"/>
              </a:spcBef>
              <a:spcAft>
                <a:spcPts val="0"/>
              </a:spcAft>
              <a:buNone/>
            </a:pPr>
            <a:r>
              <a:rPr b="0" i="0" lang="en" sz="1800" u="none" cap="none" strike="noStrike">
                <a:solidFill>
                  <a:schemeClr val="dk1"/>
                </a:solidFill>
                <a:latin typeface="Helvetica Neue"/>
                <a:ea typeface="Helvetica Neue"/>
                <a:cs typeface="Helvetica Neue"/>
                <a:sym typeface="Helvetica Neue"/>
              </a:rPr>
              <a:t>They mix conventional data and new metrics to inform </a:t>
            </a:r>
            <a:endParaRPr sz="1100"/>
          </a:p>
          <a:p>
            <a:pPr indent="0" lvl="0" marL="114300" marR="0" rtl="0" algn="l">
              <a:lnSpc>
                <a:spcPct val="125000"/>
              </a:lnSpc>
              <a:spcBef>
                <a:spcPts val="0"/>
              </a:spcBef>
              <a:spcAft>
                <a:spcPts val="0"/>
              </a:spcAft>
              <a:buClr>
                <a:schemeClr val="dk2"/>
              </a:buClr>
              <a:buSzPts val="1000"/>
              <a:buFont typeface="Arial"/>
              <a:buNone/>
            </a:pPr>
            <a:r>
              <a:rPr b="0" i="0" lang="en" sz="1800" u="none" cap="none" strike="noStrike">
                <a:solidFill>
                  <a:schemeClr val="dk1"/>
                </a:solidFill>
                <a:latin typeface="Helvetica Neue"/>
                <a:ea typeface="Helvetica Neue"/>
                <a:cs typeface="Helvetica Neue"/>
                <a:sym typeface="Helvetica Neue"/>
              </a:rPr>
              <a:t>about the demand and the possible study pathways to an occupation (qualification).</a:t>
            </a:r>
            <a:endParaRPr sz="1100"/>
          </a:p>
          <a:p>
            <a:pPr indent="0" lvl="0" marL="114300" marR="0" rtl="0" algn="l">
              <a:lnSpc>
                <a:spcPct val="125000"/>
              </a:lnSpc>
              <a:spcBef>
                <a:spcPts val="0"/>
              </a:spcBef>
              <a:spcAft>
                <a:spcPts val="0"/>
              </a:spcAft>
              <a:buClr>
                <a:schemeClr val="dk2"/>
              </a:buClr>
              <a:buSzPts val="1000"/>
              <a:buFont typeface="Arial"/>
              <a:buNone/>
            </a:pPr>
            <a:r>
              <a:t/>
            </a:r>
            <a:endParaRPr b="0" i="0" sz="18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380bc04fa96_0_351"/>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From skills data to common occupational profiles</a:t>
            </a:r>
            <a:endParaRPr/>
          </a:p>
        </p:txBody>
      </p:sp>
      <p:sp>
        <p:nvSpPr>
          <p:cNvPr id="494" name="Google Shape;494;g380bc04fa96_0_351"/>
          <p:cNvSpPr txBox="1"/>
          <p:nvPr/>
        </p:nvSpPr>
        <p:spPr>
          <a:xfrm>
            <a:off x="133786" y="764628"/>
            <a:ext cx="8892900" cy="466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1" i="0" lang="en" sz="1800" u="none" cap="none" strike="noStrike">
                <a:solidFill>
                  <a:schemeClr val="lt2"/>
                </a:solidFill>
                <a:latin typeface="Helvetica Neue"/>
                <a:ea typeface="Helvetica Neue"/>
                <a:cs typeface="Helvetica Neue"/>
                <a:sym typeface="Helvetica Neue"/>
              </a:rPr>
              <a:t>Skills frequency and international taxonomies are the starting point…</a:t>
            </a:r>
            <a:endParaRPr b="0" i="0" sz="1100" u="none" cap="none" strike="noStrike">
              <a:solidFill>
                <a:srgbClr val="000000"/>
              </a:solidFill>
              <a:latin typeface="Arial"/>
              <a:ea typeface="Arial"/>
              <a:cs typeface="Arial"/>
              <a:sym typeface="Arial"/>
            </a:endParaRPr>
          </a:p>
        </p:txBody>
      </p:sp>
      <p:sp>
        <p:nvSpPr>
          <p:cNvPr id="495" name="Google Shape;495;g380bc04fa96_0_351"/>
          <p:cNvSpPr txBox="1"/>
          <p:nvPr/>
        </p:nvSpPr>
        <p:spPr>
          <a:xfrm>
            <a:off x="512285" y="3096106"/>
            <a:ext cx="3662700" cy="10971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t/>
            </a:r>
            <a:endParaRPr b="0" i="0" sz="1800" u="none" cap="none" strike="noStrike">
              <a:solidFill>
                <a:schemeClr val="dk1"/>
              </a:solidFill>
              <a:latin typeface="Helvetica Neue"/>
              <a:ea typeface="Helvetica Neue"/>
              <a:cs typeface="Helvetica Neue"/>
              <a:sym typeface="Helvetica Neue"/>
            </a:endParaRPr>
          </a:p>
        </p:txBody>
      </p:sp>
      <p:sp>
        <p:nvSpPr>
          <p:cNvPr id="496" name="Google Shape;496;g380bc04fa96_0_351"/>
          <p:cNvSpPr txBox="1"/>
          <p:nvPr/>
        </p:nvSpPr>
        <p:spPr>
          <a:xfrm>
            <a:off x="5631325" y="1367677"/>
            <a:ext cx="33378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 sz="1000" u="none" cap="none" strike="noStrike">
                <a:solidFill>
                  <a:schemeClr val="dk2"/>
                </a:solidFill>
                <a:latin typeface="Arial"/>
                <a:ea typeface="Arial"/>
                <a:cs typeface="Arial"/>
                <a:sym typeface="Arial"/>
              </a:rPr>
              <a:t>The dashboard introduces the user with the possibility to choose a specific profile and get the following information regarding it:</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Description of the chosen profile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Correspondence of chosen profile with profiles from ESCO and ONET taxonomies</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Task Description provided by ONET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Alternative job titles the profile is presented on the market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Global Demand (number of job postings) for the job profile</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Demand within all the African countries and 4 countries Egypt, Kenya, Morocco and Tunisia specifically </a:t>
            </a:r>
            <a:endParaRPr b="0" i="0" sz="1000" u="none" cap="none" strike="noStrike">
              <a:solidFill>
                <a:schemeClr val="dk2"/>
              </a:solidFill>
              <a:latin typeface="Arial"/>
              <a:ea typeface="Arial"/>
              <a:cs typeface="Arial"/>
              <a:sym typeface="Arial"/>
            </a:endParaRPr>
          </a:p>
        </p:txBody>
      </p:sp>
      <p:pic>
        <p:nvPicPr>
          <p:cNvPr id="497" name="Google Shape;497;g380bc04fa96_0_351"/>
          <p:cNvPicPr preferRelativeResize="0"/>
          <p:nvPr/>
        </p:nvPicPr>
        <p:blipFill rotWithShape="1">
          <a:blip r:embed="rId3">
            <a:alphaModFix/>
          </a:blip>
          <a:srcRect b="0" l="0" r="0" t="0"/>
          <a:stretch/>
        </p:blipFill>
        <p:spPr>
          <a:xfrm>
            <a:off x="211946" y="1367677"/>
            <a:ext cx="4833546" cy="34197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80bc04fa96_0_359"/>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How to inform on skills trends?</a:t>
            </a:r>
            <a:endParaRPr/>
          </a:p>
        </p:txBody>
      </p:sp>
      <p:sp>
        <p:nvSpPr>
          <p:cNvPr id="503" name="Google Shape;503;g380bc04fa96_0_359"/>
          <p:cNvSpPr txBox="1"/>
          <p:nvPr/>
        </p:nvSpPr>
        <p:spPr>
          <a:xfrm>
            <a:off x="133786" y="764628"/>
            <a:ext cx="8892900" cy="466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1" i="0" lang="en" sz="1800" u="none" cap="none" strike="noStrike">
                <a:solidFill>
                  <a:schemeClr val="lt2"/>
                </a:solidFill>
                <a:latin typeface="Helvetica Neue"/>
                <a:ea typeface="Helvetica Neue"/>
                <a:cs typeface="Helvetica Neue"/>
                <a:sym typeface="Helvetica Neue"/>
              </a:rPr>
              <a:t>Defining, distinguishing and necessary skills</a:t>
            </a:r>
            <a:endParaRPr b="0" i="0" sz="1100" u="none" cap="none" strike="noStrike">
              <a:solidFill>
                <a:srgbClr val="000000"/>
              </a:solidFill>
              <a:latin typeface="Arial"/>
              <a:ea typeface="Arial"/>
              <a:cs typeface="Arial"/>
              <a:sym typeface="Arial"/>
            </a:endParaRPr>
          </a:p>
        </p:txBody>
      </p:sp>
      <p:sp>
        <p:nvSpPr>
          <p:cNvPr id="504" name="Google Shape;504;g380bc04fa96_0_359"/>
          <p:cNvSpPr txBox="1"/>
          <p:nvPr/>
        </p:nvSpPr>
        <p:spPr>
          <a:xfrm>
            <a:off x="462708" y="1374149"/>
            <a:ext cx="7915800" cy="2609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454545"/>
                </a:solidFill>
                <a:latin typeface="Helvetica Neue"/>
                <a:ea typeface="Helvetica Neue"/>
                <a:cs typeface="Helvetica Neue"/>
                <a:sym typeface="Helvetica Neue"/>
              </a:rPr>
              <a:t>1. Defining Skills</a:t>
            </a:r>
            <a:r>
              <a:rPr b="0" i="0" lang="en" sz="1800" u="none" cap="none" strike="noStrike">
                <a:solidFill>
                  <a:srgbClr val="454545"/>
                </a:solidFill>
                <a:latin typeface="Helvetica Neue"/>
                <a:ea typeface="Helvetica Neue"/>
                <a:cs typeface="Helvetica Neue"/>
                <a:sym typeface="Helvetica Neue"/>
              </a:rPr>
              <a:t> </a:t>
            </a:r>
            <a:r>
              <a:rPr b="0" i="0" lang="en" sz="1500" u="none" cap="none" strike="noStrike">
                <a:solidFill>
                  <a:srgbClr val="454545"/>
                </a:solidFill>
                <a:latin typeface="Helvetica Neue"/>
                <a:ea typeface="Helvetica Neue"/>
                <a:cs typeface="Helvetica Neue"/>
                <a:sym typeface="Helvetica Neue"/>
              </a:rPr>
              <a:t>represent the day-to-day tasks and responsibilities of the job. An employee needs these skills to qualify for and perform successfully in this occupation.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54545"/>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454545"/>
                </a:solidFill>
                <a:latin typeface="Helvetica Neue"/>
                <a:ea typeface="Helvetica Neue"/>
                <a:cs typeface="Helvetica Neue"/>
                <a:sym typeface="Helvetica Neue"/>
              </a:rPr>
              <a:t>2. Distinguishing Skills</a:t>
            </a:r>
            <a:r>
              <a:rPr b="0" i="0" lang="en" sz="1800" u="none" cap="none" strike="noStrike">
                <a:solidFill>
                  <a:srgbClr val="454545"/>
                </a:solidFill>
                <a:latin typeface="Helvetica Neue"/>
                <a:ea typeface="Helvetica Neue"/>
                <a:cs typeface="Helvetica Neue"/>
                <a:sym typeface="Helvetica Neue"/>
              </a:rPr>
              <a:t> </a:t>
            </a:r>
            <a:r>
              <a:rPr b="0" i="0" lang="en" sz="1500" u="none" cap="none" strike="noStrike">
                <a:solidFill>
                  <a:srgbClr val="454545"/>
                </a:solidFill>
                <a:latin typeface="Helvetica Neue"/>
                <a:ea typeface="Helvetica Neue"/>
                <a:cs typeface="Helvetica Neue"/>
                <a:sym typeface="Helvetica Neue"/>
              </a:rPr>
              <a:t>are advanced skills that are called for occasionally. An employee with these skills is likely more specialised and able to differentiate themselves from others in the same role.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454545"/>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454545"/>
                </a:solidFill>
                <a:latin typeface="Helvetica Neue"/>
                <a:ea typeface="Helvetica Neue"/>
                <a:cs typeface="Helvetica Neue"/>
                <a:sym typeface="Helvetica Neue"/>
              </a:rPr>
              <a:t>3. Necessary Skills</a:t>
            </a:r>
            <a:r>
              <a:rPr b="0" i="0" lang="en" sz="1800" u="none" cap="none" strike="noStrike">
                <a:solidFill>
                  <a:srgbClr val="454545"/>
                </a:solidFill>
                <a:latin typeface="Helvetica Neue"/>
                <a:ea typeface="Helvetica Neue"/>
                <a:cs typeface="Helvetica Neue"/>
                <a:sym typeface="Helvetica Neue"/>
              </a:rPr>
              <a:t> </a:t>
            </a:r>
            <a:r>
              <a:rPr b="0" i="0" lang="en" sz="1500" u="none" cap="none" strike="noStrike">
                <a:solidFill>
                  <a:srgbClr val="454545"/>
                </a:solidFill>
                <a:latin typeface="Helvetica Neue"/>
                <a:ea typeface="Helvetica Neue"/>
                <a:cs typeface="Helvetica Neue"/>
                <a:sym typeface="Helvetica Neue"/>
              </a:rPr>
              <a:t>are specialised skills required for that job and relevant across other similar jobs. An employee needs these skills as building blocks to perform the more complex Defining Skills.</a:t>
            </a:r>
            <a:endParaRPr b="0"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380bc04fa96_0_911"/>
          <p:cNvPicPr preferRelativeResize="0"/>
          <p:nvPr/>
        </p:nvPicPr>
        <p:blipFill rotWithShape="1">
          <a:blip r:embed="rId3">
            <a:alphaModFix/>
          </a:blip>
          <a:srcRect b="12428" l="0" r="0" t="12428"/>
          <a:stretch/>
        </p:blipFill>
        <p:spPr>
          <a:xfrm>
            <a:off x="0" y="0"/>
            <a:ext cx="4572000" cy="5153101"/>
          </a:xfrm>
          <a:prstGeom prst="rect">
            <a:avLst/>
          </a:prstGeom>
          <a:noFill/>
          <a:ln>
            <a:noFill/>
          </a:ln>
        </p:spPr>
      </p:pic>
      <p:sp>
        <p:nvSpPr>
          <p:cNvPr id="210" name="Google Shape;210;g380bc04fa96_0_911"/>
          <p:cNvSpPr txBox="1"/>
          <p:nvPr>
            <p:ph idx="1" type="body"/>
          </p:nvPr>
        </p:nvSpPr>
        <p:spPr>
          <a:xfrm>
            <a:off x="4751024" y="1113589"/>
            <a:ext cx="4213500" cy="3480900"/>
          </a:xfrm>
          <a:prstGeom prst="rect">
            <a:avLst/>
          </a:prstGeom>
          <a:noFill/>
          <a:ln>
            <a:noFill/>
          </a:ln>
        </p:spPr>
        <p:txBody>
          <a:bodyPr anchorCtr="0" anchor="t" bIns="0" lIns="0" spcFirstLastPara="1" rIns="0" wrap="square" tIns="0">
            <a:normAutofit/>
          </a:bodyPr>
          <a:lstStyle/>
          <a:p>
            <a:pPr indent="-381000" lvl="0" marL="495300" rtl="0" algn="l">
              <a:lnSpc>
                <a:spcPct val="125000"/>
              </a:lnSpc>
              <a:spcBef>
                <a:spcPts val="0"/>
              </a:spcBef>
              <a:spcAft>
                <a:spcPts val="0"/>
              </a:spcAft>
              <a:buSzPts val="1000"/>
              <a:buFont typeface="Arial"/>
              <a:buAutoNum type="arabicPeriod"/>
            </a:pPr>
            <a:r>
              <a:rPr lang="en" sz="1800"/>
              <a:t>Green and digital trends</a:t>
            </a:r>
            <a:endParaRPr sz="1800"/>
          </a:p>
          <a:p>
            <a:pPr indent="-381000" lvl="0" marL="495300" rtl="0" algn="l">
              <a:lnSpc>
                <a:spcPct val="125000"/>
              </a:lnSpc>
              <a:spcBef>
                <a:spcPts val="0"/>
              </a:spcBef>
              <a:spcAft>
                <a:spcPts val="0"/>
              </a:spcAft>
              <a:buSzPts val="1000"/>
              <a:buFont typeface="Arial"/>
              <a:buAutoNum type="arabicPeriod"/>
            </a:pPr>
            <a:r>
              <a:rPr lang="en" sz="1800"/>
              <a:t>What is an occupational profile?</a:t>
            </a:r>
            <a:endParaRPr/>
          </a:p>
          <a:p>
            <a:pPr indent="-381000" lvl="0" marL="495300" rtl="0" algn="l">
              <a:lnSpc>
                <a:spcPct val="125000"/>
              </a:lnSpc>
              <a:spcBef>
                <a:spcPts val="0"/>
              </a:spcBef>
              <a:spcAft>
                <a:spcPts val="0"/>
              </a:spcAft>
              <a:buSzPts val="1000"/>
              <a:buFont typeface="Arial"/>
              <a:buAutoNum type="arabicPeriod"/>
            </a:pPr>
            <a:r>
              <a:rPr lang="en" sz="1800"/>
              <a:t>What does it mean for policy makers and education providers?</a:t>
            </a:r>
            <a:endParaRPr/>
          </a:p>
          <a:p>
            <a:pPr indent="-317500" lvl="0" marL="495300" rtl="0" algn="l">
              <a:lnSpc>
                <a:spcPct val="125000"/>
              </a:lnSpc>
              <a:spcBef>
                <a:spcPts val="0"/>
              </a:spcBef>
              <a:spcAft>
                <a:spcPts val="0"/>
              </a:spcAft>
              <a:buSzPts val="1000"/>
              <a:buNone/>
            </a:pPr>
            <a:r>
              <a:t/>
            </a:r>
            <a:endParaRPr sz="1800"/>
          </a:p>
        </p:txBody>
      </p:sp>
      <p:sp>
        <p:nvSpPr>
          <p:cNvPr id="211" name="Google Shape;211;g380bc04fa96_0_911"/>
          <p:cNvSpPr txBox="1"/>
          <p:nvPr>
            <p:ph type="title"/>
          </p:nvPr>
        </p:nvSpPr>
        <p:spPr>
          <a:xfrm>
            <a:off x="4722104" y="120311"/>
            <a:ext cx="42711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Agenda – today’s topic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80bc04fa96_0_365"/>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From skills data to common occupational profiles</a:t>
            </a:r>
            <a:endParaRPr/>
          </a:p>
        </p:txBody>
      </p:sp>
      <p:sp>
        <p:nvSpPr>
          <p:cNvPr id="510" name="Google Shape;510;g380bc04fa96_0_365"/>
          <p:cNvSpPr txBox="1"/>
          <p:nvPr/>
        </p:nvSpPr>
        <p:spPr>
          <a:xfrm>
            <a:off x="133786" y="764628"/>
            <a:ext cx="8892900" cy="466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1" i="0" lang="en" sz="1800" u="none" cap="none" strike="noStrike">
                <a:solidFill>
                  <a:schemeClr val="lt2"/>
                </a:solidFill>
                <a:latin typeface="Helvetica Neue"/>
                <a:ea typeface="Helvetica Neue"/>
                <a:cs typeface="Helvetica Neue"/>
                <a:sym typeface="Helvetica Neue"/>
              </a:rPr>
              <a:t>Capture and compare emerging trends</a:t>
            </a:r>
            <a:endParaRPr b="0" i="0" sz="1100" u="none" cap="none" strike="noStrike">
              <a:solidFill>
                <a:srgbClr val="000000"/>
              </a:solidFill>
              <a:latin typeface="Arial"/>
              <a:ea typeface="Arial"/>
              <a:cs typeface="Arial"/>
              <a:sym typeface="Arial"/>
            </a:endParaRPr>
          </a:p>
        </p:txBody>
      </p:sp>
      <p:sp>
        <p:nvSpPr>
          <p:cNvPr id="511" name="Google Shape;511;g380bc04fa96_0_365"/>
          <p:cNvSpPr txBox="1"/>
          <p:nvPr/>
        </p:nvSpPr>
        <p:spPr>
          <a:xfrm>
            <a:off x="5297575" y="1057769"/>
            <a:ext cx="33378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 sz="1000" u="none" cap="none" strike="noStrike">
                <a:solidFill>
                  <a:schemeClr val="dk2"/>
                </a:solidFill>
                <a:latin typeface="Arial"/>
                <a:ea typeface="Arial"/>
                <a:cs typeface="Arial"/>
                <a:sym typeface="Arial"/>
              </a:rPr>
              <a:t>The Skills section in the dashboard analyzes skills for the selected job profile:</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Top Specialized skills by recall of skills within the available job postings Globally, within EU and among job postings of specific 4 countries in Africa. Recall is shown as a % share of available skills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The data is color coded by the projected skill growth on the market. The exact value of the projected growth can be seen upon hovering on the skill in the skill Tooltip </a:t>
            </a:r>
            <a:endParaRPr b="0" i="0" sz="1000" u="none" cap="none" strike="noStrike">
              <a:solidFill>
                <a:schemeClr val="dk2"/>
              </a:solidFill>
              <a:latin typeface="Arial"/>
              <a:ea typeface="Arial"/>
              <a:cs typeface="Arial"/>
              <a:sym typeface="Arial"/>
            </a:endParaRPr>
          </a:p>
          <a:p>
            <a:pPr indent="-292100" lvl="0" marL="457200" marR="0" rtl="0" algn="l">
              <a:lnSpc>
                <a:spcPct val="100000"/>
              </a:lnSpc>
              <a:spcBef>
                <a:spcPts val="0"/>
              </a:spcBef>
              <a:spcAft>
                <a:spcPts val="0"/>
              </a:spcAft>
              <a:buClr>
                <a:schemeClr val="dk2"/>
              </a:buClr>
              <a:buSzPts val="800"/>
              <a:buFont typeface="Arial"/>
              <a:buChar char="-"/>
            </a:pPr>
            <a:r>
              <a:rPr b="0" i="0" lang="en" sz="1000" u="none" cap="none" strike="noStrike">
                <a:solidFill>
                  <a:schemeClr val="dk2"/>
                </a:solidFill>
                <a:latin typeface="Arial"/>
                <a:ea typeface="Arial"/>
                <a:cs typeface="Arial"/>
                <a:sym typeface="Arial"/>
              </a:rPr>
              <a:t>Tooltip also demonstrates the detailed description of the skill </a:t>
            </a:r>
            <a:endParaRPr b="0" i="0" sz="1000" u="none" cap="none" strike="noStrike">
              <a:solidFill>
                <a:schemeClr val="dk2"/>
              </a:solidFill>
              <a:latin typeface="Arial"/>
              <a:ea typeface="Arial"/>
              <a:cs typeface="Arial"/>
              <a:sym typeface="Arial"/>
            </a:endParaRPr>
          </a:p>
        </p:txBody>
      </p:sp>
      <p:pic>
        <p:nvPicPr>
          <p:cNvPr id="512" name="Google Shape;512;g380bc04fa96_0_365"/>
          <p:cNvPicPr preferRelativeResize="0"/>
          <p:nvPr/>
        </p:nvPicPr>
        <p:blipFill rotWithShape="1">
          <a:blip r:embed="rId3">
            <a:alphaModFix/>
          </a:blip>
          <a:srcRect b="0" l="0" r="0" t="0"/>
          <a:stretch/>
        </p:blipFill>
        <p:spPr>
          <a:xfrm>
            <a:off x="285750" y="1215751"/>
            <a:ext cx="4385104" cy="3163122"/>
          </a:xfrm>
          <a:prstGeom prst="rect">
            <a:avLst/>
          </a:prstGeom>
          <a:noFill/>
          <a:ln>
            <a:noFill/>
          </a:ln>
        </p:spPr>
      </p:pic>
      <p:pic>
        <p:nvPicPr>
          <p:cNvPr id="513" name="Google Shape;513;g380bc04fa96_0_365"/>
          <p:cNvPicPr preferRelativeResize="0"/>
          <p:nvPr/>
        </p:nvPicPr>
        <p:blipFill rotWithShape="1">
          <a:blip r:embed="rId4">
            <a:alphaModFix/>
          </a:blip>
          <a:srcRect b="0" l="0" r="0" t="0"/>
          <a:stretch/>
        </p:blipFill>
        <p:spPr>
          <a:xfrm>
            <a:off x="5143243" y="3369460"/>
            <a:ext cx="3715009" cy="14325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80bc04fa96_0_382"/>
          <p:cNvSpPr/>
          <p:nvPr/>
        </p:nvSpPr>
        <p:spPr>
          <a:xfrm>
            <a:off x="10700" y="774150"/>
            <a:ext cx="2363100" cy="4369500"/>
          </a:xfrm>
          <a:prstGeom prst="rect">
            <a:avLst/>
          </a:prstGeom>
          <a:solidFill>
            <a:schemeClr val="dk2"/>
          </a:solidFill>
          <a:ln cap="flat" cmpd="sng" w="71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9" name="Google Shape;519;g380bc04fa96_0_382"/>
          <p:cNvSpPr txBox="1"/>
          <p:nvPr>
            <p:ph idx="1" type="body"/>
          </p:nvPr>
        </p:nvSpPr>
        <p:spPr>
          <a:xfrm>
            <a:off x="196550" y="1053000"/>
            <a:ext cx="1991400" cy="3659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100"/>
              <a:buNone/>
            </a:pPr>
            <a:r>
              <a:rPr lang="en" sz="1300">
                <a:solidFill>
                  <a:schemeClr val="lt1"/>
                </a:solidFill>
              </a:rPr>
              <a:t>Career Pathways </a:t>
            </a:r>
            <a:r>
              <a:rPr b="1" lang="en" sz="1300">
                <a:solidFill>
                  <a:schemeClr val="lt1"/>
                </a:solidFill>
              </a:rPr>
              <a:t>enables education providers to identify common skills requirements to advance the local workforce into a need-to-fill role</a:t>
            </a:r>
            <a:r>
              <a:rPr lang="en" sz="1300">
                <a:solidFill>
                  <a:schemeClr val="lt1"/>
                </a:solidFill>
              </a:rPr>
              <a:t>.</a:t>
            </a:r>
            <a:endParaRPr sz="1300">
              <a:solidFill>
                <a:schemeClr val="lt1"/>
              </a:solidFill>
            </a:endParaRPr>
          </a:p>
          <a:p>
            <a:pPr indent="0" lvl="0" marL="0" rtl="0" algn="l">
              <a:lnSpc>
                <a:spcPct val="115000"/>
              </a:lnSpc>
              <a:spcBef>
                <a:spcPts val="0"/>
              </a:spcBef>
              <a:spcAft>
                <a:spcPts val="0"/>
              </a:spcAft>
              <a:buClr>
                <a:schemeClr val="dk1"/>
              </a:buClr>
              <a:buSzPts val="800"/>
              <a:buNone/>
            </a:pPr>
            <a:r>
              <a:t/>
            </a:r>
            <a:endParaRPr sz="1300">
              <a:solidFill>
                <a:schemeClr val="lt1"/>
              </a:solidFill>
            </a:endParaRPr>
          </a:p>
          <a:p>
            <a:pPr indent="0" lvl="0" marL="0" rtl="0" algn="l">
              <a:lnSpc>
                <a:spcPct val="115000"/>
              </a:lnSpc>
              <a:spcBef>
                <a:spcPts val="0"/>
              </a:spcBef>
              <a:spcAft>
                <a:spcPts val="0"/>
              </a:spcAft>
              <a:buSzPts val="1100"/>
              <a:buNone/>
            </a:pPr>
            <a:r>
              <a:rPr lang="en" sz="1300">
                <a:solidFill>
                  <a:schemeClr val="lt1"/>
                </a:solidFill>
              </a:rPr>
              <a:t>Pathways are built between roles with strong skill adjacencies, and specify the last-mile skill gaps that can be addressed with targeted training.</a:t>
            </a:r>
            <a:endParaRPr sz="1500">
              <a:solidFill>
                <a:schemeClr val="lt1"/>
              </a:solidFill>
            </a:endParaRPr>
          </a:p>
        </p:txBody>
      </p:sp>
      <p:sp>
        <p:nvSpPr>
          <p:cNvPr id="520" name="Google Shape;520;g380bc04fa96_0_382"/>
          <p:cNvSpPr txBox="1"/>
          <p:nvPr>
            <p:ph type="title"/>
          </p:nvPr>
        </p:nvSpPr>
        <p:spPr>
          <a:xfrm>
            <a:off x="457200" y="152400"/>
            <a:ext cx="8229600" cy="1057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800"/>
              <a:buNone/>
            </a:pPr>
            <a:r>
              <a:rPr lang="en"/>
              <a:t>Next-Step Jobs: Career and Study Pathways</a:t>
            </a:r>
            <a:endParaRPr/>
          </a:p>
        </p:txBody>
      </p:sp>
      <p:sp>
        <p:nvSpPr>
          <p:cNvPr id="521" name="Google Shape;521;g380bc04fa96_0_382"/>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lang="en"/>
              <a:t>‹#›</a:t>
            </a:fld>
            <a:endParaRPr/>
          </a:p>
        </p:txBody>
      </p:sp>
      <p:pic>
        <p:nvPicPr>
          <p:cNvPr id="522" name="Google Shape;522;g380bc04fa96_0_382"/>
          <p:cNvPicPr preferRelativeResize="0"/>
          <p:nvPr/>
        </p:nvPicPr>
        <p:blipFill rotWithShape="1">
          <a:blip r:embed="rId3">
            <a:alphaModFix/>
          </a:blip>
          <a:srcRect b="0" l="0" r="0" t="0"/>
          <a:stretch/>
        </p:blipFill>
        <p:spPr>
          <a:xfrm>
            <a:off x="3511526" y="865401"/>
            <a:ext cx="5401525" cy="4034599"/>
          </a:xfrm>
          <a:prstGeom prst="rect">
            <a:avLst/>
          </a:prstGeom>
          <a:noFill/>
          <a:ln>
            <a:noFill/>
          </a:ln>
        </p:spPr>
      </p:pic>
      <p:sp>
        <p:nvSpPr>
          <p:cNvPr id="523" name="Google Shape;523;g380bc04fa96_0_382"/>
          <p:cNvSpPr txBox="1"/>
          <p:nvPr/>
        </p:nvSpPr>
        <p:spPr>
          <a:xfrm flipH="1" rot="-5400000">
            <a:off x="1817333" y="2412375"/>
            <a:ext cx="2257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Career Pathways Analysis:</a:t>
            </a:r>
            <a:endParaRPr b="1" i="0" sz="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900" u="none" cap="none" strike="noStrike">
                <a:solidFill>
                  <a:srgbClr val="000000"/>
                </a:solidFill>
                <a:latin typeface="Arial"/>
                <a:ea typeface="Arial"/>
                <a:cs typeface="Arial"/>
                <a:sym typeface="Arial"/>
              </a:rPr>
              <a:t> Marketing Managers</a:t>
            </a:r>
            <a:endParaRPr b="1" i="0" sz="900" u="none" cap="none" strike="noStrike">
              <a:solidFill>
                <a:srgbClr val="000000"/>
              </a:solidFill>
              <a:latin typeface="Arial"/>
              <a:ea typeface="Arial"/>
              <a:cs typeface="Arial"/>
              <a:sym typeface="Arial"/>
            </a:endParaRPr>
          </a:p>
        </p:txBody>
      </p:sp>
      <p:sp>
        <p:nvSpPr>
          <p:cNvPr id="524" name="Google Shape;524;g380bc04fa96_0_382"/>
          <p:cNvSpPr/>
          <p:nvPr/>
        </p:nvSpPr>
        <p:spPr>
          <a:xfrm>
            <a:off x="2734625" y="1523100"/>
            <a:ext cx="425100" cy="2275500"/>
          </a:xfrm>
          <a:prstGeom prst="rect">
            <a:avLst/>
          </a:prstGeom>
          <a:noFill/>
          <a:ln cap="flat" cmpd="sng" w="71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380bc04fa96_0_392"/>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From skills data to common occupational profiles</a:t>
            </a:r>
            <a:endParaRPr/>
          </a:p>
        </p:txBody>
      </p:sp>
      <p:sp>
        <p:nvSpPr>
          <p:cNvPr id="530" name="Google Shape;530;g380bc04fa96_0_392"/>
          <p:cNvSpPr txBox="1"/>
          <p:nvPr/>
        </p:nvSpPr>
        <p:spPr>
          <a:xfrm>
            <a:off x="133786" y="764628"/>
            <a:ext cx="8892900" cy="466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1" i="0" lang="en" sz="1800" u="none" cap="none" strike="noStrike">
                <a:solidFill>
                  <a:schemeClr val="lt2"/>
                </a:solidFill>
                <a:latin typeface="Helvetica Neue"/>
                <a:ea typeface="Helvetica Neue"/>
                <a:cs typeface="Helvetica Neue"/>
                <a:sym typeface="Helvetica Neue"/>
              </a:rPr>
              <a:t>Identifying career and study pathways</a:t>
            </a:r>
            <a:endParaRPr b="0" i="0" sz="1100" u="none" cap="none" strike="noStrike">
              <a:solidFill>
                <a:srgbClr val="000000"/>
              </a:solidFill>
              <a:latin typeface="Arial"/>
              <a:ea typeface="Arial"/>
              <a:cs typeface="Arial"/>
              <a:sym typeface="Arial"/>
            </a:endParaRPr>
          </a:p>
        </p:txBody>
      </p:sp>
      <p:sp>
        <p:nvSpPr>
          <p:cNvPr id="531" name="Google Shape;531;g380bc04fa96_0_392"/>
          <p:cNvSpPr txBox="1"/>
          <p:nvPr/>
        </p:nvSpPr>
        <p:spPr>
          <a:xfrm>
            <a:off x="388344" y="1373999"/>
            <a:ext cx="8072700" cy="3393900"/>
          </a:xfrm>
          <a:prstGeom prst="rect">
            <a:avLst/>
          </a:prstGeom>
          <a:noFill/>
          <a:ln>
            <a:noFill/>
          </a:ln>
        </p:spPr>
        <p:txBody>
          <a:bodyPr anchorCtr="0" anchor="t" bIns="34275" lIns="68575" spcFirstLastPara="1" rIns="68575" wrap="square" tIns="34275">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n" sz="1800" u="none" cap="none" strike="noStrike">
                <a:solidFill>
                  <a:srgbClr val="454545"/>
                </a:solidFill>
                <a:latin typeface="Helvetica Neue"/>
                <a:ea typeface="Helvetica Neue"/>
                <a:cs typeface="Helvetica Neue"/>
                <a:sym typeface="Helvetica Neue"/>
              </a:rPr>
              <a:t>Advancemen</a:t>
            </a:r>
            <a:r>
              <a:rPr b="0" i="0" lang="en" sz="1800" u="none" cap="none" strike="noStrike">
                <a:solidFill>
                  <a:srgbClr val="454545"/>
                </a:solidFill>
                <a:latin typeface="Helvetica Neue"/>
                <a:ea typeface="Helvetica Neue"/>
                <a:cs typeface="Helvetica Neue"/>
                <a:sym typeface="Helvetica Neue"/>
              </a:rPr>
              <a:t>t: Jobs that pay more and are within the same occupation group as the source occupation.</a:t>
            </a:r>
            <a:endParaRPr b="0" i="0" sz="11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54545"/>
              </a:solidFill>
              <a:latin typeface="Helvetica Neue"/>
              <a:ea typeface="Helvetica Neue"/>
              <a:cs typeface="Helvetica Neue"/>
              <a:sym typeface="Helvetica Neue"/>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n" sz="1800" u="none" cap="none" strike="noStrike">
                <a:solidFill>
                  <a:srgbClr val="454545"/>
                </a:solidFill>
                <a:latin typeface="Helvetica Neue"/>
                <a:ea typeface="Helvetica Neue"/>
                <a:cs typeface="Helvetica Neue"/>
                <a:sym typeface="Helvetica Neue"/>
              </a:rPr>
              <a:t>Lateral Advancement</a:t>
            </a:r>
            <a:r>
              <a:rPr b="0" i="0" lang="en" sz="1800" u="none" cap="none" strike="noStrike">
                <a:solidFill>
                  <a:srgbClr val="454545"/>
                </a:solidFill>
                <a:latin typeface="Helvetica Neue"/>
                <a:ea typeface="Helvetica Neue"/>
                <a:cs typeface="Helvetica Neue"/>
                <a:sym typeface="Helvetica Neue"/>
              </a:rPr>
              <a:t>: Jobs that pay more but require transition to a new occupational group as opposed to the source occupation.</a:t>
            </a:r>
            <a:endParaRPr b="0" i="0" sz="11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54545"/>
              </a:solidFill>
              <a:latin typeface="Helvetica Neue"/>
              <a:ea typeface="Helvetica Neue"/>
              <a:cs typeface="Helvetica Neue"/>
              <a:sym typeface="Helvetica Neue"/>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n" sz="1800" u="none" cap="none" strike="noStrike">
                <a:solidFill>
                  <a:srgbClr val="454545"/>
                </a:solidFill>
                <a:latin typeface="Helvetica Neue"/>
                <a:ea typeface="Helvetica Neue"/>
                <a:cs typeface="Helvetica Neue"/>
                <a:sym typeface="Helvetica Neue"/>
              </a:rPr>
              <a:t>Similar:</a:t>
            </a:r>
            <a:r>
              <a:rPr b="0" i="0" lang="en" sz="1800" u="none" cap="none" strike="noStrike">
                <a:solidFill>
                  <a:srgbClr val="454545"/>
                </a:solidFill>
                <a:latin typeface="Helvetica Neue"/>
                <a:ea typeface="Helvetica Neue"/>
                <a:cs typeface="Helvetica Neue"/>
                <a:sym typeface="Helvetica Neue"/>
              </a:rPr>
              <a:t> Jobs that pay a comparable salary and are within the same occupation group as the source occupation.</a:t>
            </a:r>
            <a:endParaRPr b="0" i="0" sz="11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54545"/>
              </a:solidFill>
              <a:latin typeface="Helvetica Neue"/>
              <a:ea typeface="Helvetica Neue"/>
              <a:cs typeface="Helvetica Neue"/>
              <a:sym typeface="Helvetica Neue"/>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n" sz="1800" u="none" cap="none" strike="noStrike">
                <a:solidFill>
                  <a:srgbClr val="454545"/>
                </a:solidFill>
                <a:latin typeface="Helvetica Neue"/>
                <a:ea typeface="Helvetica Neue"/>
                <a:cs typeface="Helvetica Neue"/>
                <a:sym typeface="Helvetica Neue"/>
              </a:rPr>
              <a:t>Lateral Transition:</a:t>
            </a:r>
            <a:r>
              <a:rPr b="0" i="0" lang="en" sz="1800" u="none" cap="none" strike="noStrike">
                <a:solidFill>
                  <a:srgbClr val="454545"/>
                </a:solidFill>
                <a:latin typeface="Helvetica Neue"/>
                <a:ea typeface="Helvetica Neue"/>
                <a:cs typeface="Helvetica Neue"/>
                <a:sym typeface="Helvetica Neue"/>
              </a:rPr>
              <a:t> Jobs that pay a comparable salary but require transition to a new occupation group as opposed to the source occupation.</a:t>
            </a:r>
            <a:endParaRPr b="0"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80bc04fa96_0_398"/>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From skills data to common occupational profiles</a:t>
            </a:r>
            <a:endParaRPr/>
          </a:p>
        </p:txBody>
      </p:sp>
      <p:sp>
        <p:nvSpPr>
          <p:cNvPr id="537" name="Google Shape;537;g380bc04fa96_0_398"/>
          <p:cNvSpPr txBox="1"/>
          <p:nvPr/>
        </p:nvSpPr>
        <p:spPr>
          <a:xfrm>
            <a:off x="133786" y="764628"/>
            <a:ext cx="8892900" cy="466500"/>
          </a:xfrm>
          <a:prstGeom prst="rect">
            <a:avLst/>
          </a:prstGeom>
          <a:noFill/>
          <a:ln>
            <a:noFill/>
          </a:ln>
        </p:spPr>
        <p:txBody>
          <a:bodyPr anchorCtr="0" anchor="t" bIns="0" lIns="0" spcFirstLastPara="1" rIns="0" wrap="square" tIns="0">
            <a:normAutofit/>
          </a:bodyPr>
          <a:lstStyle/>
          <a:p>
            <a:pPr indent="0" lvl="0" marL="114300" marR="0" rtl="0" algn="l">
              <a:lnSpc>
                <a:spcPct val="125000"/>
              </a:lnSpc>
              <a:spcBef>
                <a:spcPts val="0"/>
              </a:spcBef>
              <a:spcAft>
                <a:spcPts val="0"/>
              </a:spcAft>
              <a:buClr>
                <a:schemeClr val="dk2"/>
              </a:buClr>
              <a:buSzPts val="1000"/>
              <a:buFont typeface="Arial"/>
              <a:buNone/>
            </a:pPr>
            <a:r>
              <a:rPr b="1" i="0" lang="en" sz="1800" u="none" cap="none" strike="noStrike">
                <a:solidFill>
                  <a:schemeClr val="lt2"/>
                </a:solidFill>
                <a:latin typeface="Helvetica Neue"/>
                <a:ea typeface="Helvetica Neue"/>
                <a:cs typeface="Helvetica Neue"/>
                <a:sym typeface="Helvetica Neue"/>
              </a:rPr>
              <a:t>Identifying career and study pathways</a:t>
            </a:r>
            <a:endParaRPr b="0" i="0" sz="1100" u="none" cap="none" strike="noStrike">
              <a:solidFill>
                <a:srgbClr val="000000"/>
              </a:solidFill>
              <a:latin typeface="Arial"/>
              <a:ea typeface="Arial"/>
              <a:cs typeface="Arial"/>
              <a:sym typeface="Arial"/>
            </a:endParaRPr>
          </a:p>
        </p:txBody>
      </p:sp>
      <p:sp>
        <p:nvSpPr>
          <p:cNvPr id="538" name="Google Shape;538;g380bc04fa96_0_398"/>
          <p:cNvSpPr txBox="1"/>
          <p:nvPr>
            <p:ph idx="1" type="body"/>
          </p:nvPr>
        </p:nvSpPr>
        <p:spPr>
          <a:xfrm>
            <a:off x="5425925" y="1218287"/>
            <a:ext cx="2961000" cy="32070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1000"/>
              <a:buNone/>
            </a:pPr>
            <a:r>
              <a:rPr lang="en" sz="900"/>
              <a:t>The section analyzes the pathways for the selected profile: </a:t>
            </a:r>
            <a:r>
              <a:rPr b="1" lang="en" sz="900"/>
              <a:t>career pathways</a:t>
            </a:r>
            <a:r>
              <a:rPr lang="en" sz="900"/>
              <a:t> related to the specific profile and </a:t>
            </a:r>
            <a:r>
              <a:rPr b="1" lang="en" sz="900"/>
              <a:t>educational pathways</a:t>
            </a:r>
            <a:r>
              <a:rPr lang="en" sz="900"/>
              <a:t> leading to them.</a:t>
            </a:r>
            <a:endParaRPr sz="900"/>
          </a:p>
          <a:p>
            <a:pPr indent="0" lvl="0" marL="0" rtl="0" algn="l">
              <a:lnSpc>
                <a:spcPct val="125000"/>
              </a:lnSpc>
              <a:spcBef>
                <a:spcPts val="0"/>
              </a:spcBef>
              <a:spcAft>
                <a:spcPts val="0"/>
              </a:spcAft>
              <a:buSzPts val="1000"/>
              <a:buNone/>
            </a:pPr>
            <a:r>
              <a:t/>
            </a:r>
            <a:endParaRPr sz="900"/>
          </a:p>
          <a:p>
            <a:pPr indent="0" lvl="0" marL="0" rtl="0" algn="l">
              <a:lnSpc>
                <a:spcPct val="125000"/>
              </a:lnSpc>
              <a:spcBef>
                <a:spcPts val="0"/>
              </a:spcBef>
              <a:spcAft>
                <a:spcPts val="0"/>
              </a:spcAft>
              <a:buSzPts val="1000"/>
              <a:buNone/>
            </a:pPr>
            <a:r>
              <a:rPr lang="en" sz="900"/>
              <a:t>For the selected profile, list of occupations are presented, distributed by 4 different hierarchical categories: Advancement, Lateral Advancement, Lateral Transition or Similar level. For each of them, the index of similarity is given. </a:t>
            </a:r>
            <a:endParaRPr sz="900"/>
          </a:p>
          <a:p>
            <a:pPr indent="0" lvl="0" marL="0" rtl="0" algn="l">
              <a:lnSpc>
                <a:spcPct val="125000"/>
              </a:lnSpc>
              <a:spcBef>
                <a:spcPts val="0"/>
              </a:spcBef>
              <a:spcAft>
                <a:spcPts val="0"/>
              </a:spcAft>
              <a:buSzPts val="1000"/>
              <a:buNone/>
            </a:pPr>
            <a:r>
              <a:t/>
            </a:r>
            <a:endParaRPr sz="900"/>
          </a:p>
          <a:p>
            <a:pPr indent="0" lvl="0" marL="0" rtl="0" algn="l">
              <a:lnSpc>
                <a:spcPct val="125000"/>
              </a:lnSpc>
              <a:spcBef>
                <a:spcPts val="0"/>
              </a:spcBef>
              <a:spcAft>
                <a:spcPts val="0"/>
              </a:spcAft>
              <a:buSzPts val="1000"/>
              <a:buNone/>
            </a:pPr>
            <a:r>
              <a:rPr lang="en" sz="900"/>
              <a:t>Upon selecting specific career, user can also see the skill gap existing from the chosen profile and the original profile of the analysis. The skills are color coded by the skill weight to analyze the gap.</a:t>
            </a:r>
            <a:endParaRPr sz="900"/>
          </a:p>
          <a:p>
            <a:pPr indent="0" lvl="0" marL="0" rtl="0" algn="l">
              <a:lnSpc>
                <a:spcPct val="125000"/>
              </a:lnSpc>
              <a:spcBef>
                <a:spcPts val="0"/>
              </a:spcBef>
              <a:spcAft>
                <a:spcPts val="0"/>
              </a:spcAft>
              <a:buSzPts val="1000"/>
              <a:buNone/>
            </a:pPr>
            <a:r>
              <a:t/>
            </a:r>
            <a:endParaRPr sz="900"/>
          </a:p>
          <a:p>
            <a:pPr indent="0" lvl="0" marL="0" rtl="0" algn="l">
              <a:lnSpc>
                <a:spcPct val="125000"/>
              </a:lnSpc>
              <a:spcBef>
                <a:spcPts val="0"/>
              </a:spcBef>
              <a:spcAft>
                <a:spcPts val="0"/>
              </a:spcAft>
              <a:buSzPts val="1000"/>
              <a:buNone/>
            </a:pPr>
            <a:r>
              <a:rPr lang="en" sz="900"/>
              <a:t>User is also presented with the list of the degrees connected to the profile of analysis at various locations in African countries. </a:t>
            </a:r>
            <a:endParaRPr sz="900"/>
          </a:p>
          <a:p>
            <a:pPr indent="0" lvl="0" marL="0" rtl="0" algn="l">
              <a:lnSpc>
                <a:spcPct val="125000"/>
              </a:lnSpc>
              <a:spcBef>
                <a:spcPts val="0"/>
              </a:spcBef>
              <a:spcAft>
                <a:spcPts val="0"/>
              </a:spcAft>
              <a:buSzPts val="1000"/>
              <a:buNone/>
            </a:pPr>
            <a:r>
              <a:t/>
            </a:r>
            <a:endParaRPr sz="900"/>
          </a:p>
          <a:p>
            <a:pPr indent="0" lvl="0" marL="0" rtl="0" algn="l">
              <a:lnSpc>
                <a:spcPct val="125000"/>
              </a:lnSpc>
              <a:spcBef>
                <a:spcPts val="0"/>
              </a:spcBef>
              <a:spcAft>
                <a:spcPts val="0"/>
              </a:spcAft>
              <a:buSzPts val="1000"/>
              <a:buNone/>
            </a:pPr>
            <a:r>
              <a:rPr lang="en" sz="900"/>
              <a:t> </a:t>
            </a:r>
            <a:endParaRPr sz="900"/>
          </a:p>
        </p:txBody>
      </p:sp>
      <p:pic>
        <p:nvPicPr>
          <p:cNvPr id="539" name="Google Shape;539;g380bc04fa96_0_398"/>
          <p:cNvPicPr preferRelativeResize="0"/>
          <p:nvPr/>
        </p:nvPicPr>
        <p:blipFill rotWithShape="1">
          <a:blip r:embed="rId3">
            <a:alphaModFix/>
          </a:blip>
          <a:srcRect b="0" l="0" r="0" t="0"/>
          <a:stretch/>
        </p:blipFill>
        <p:spPr>
          <a:xfrm>
            <a:off x="117336" y="1231135"/>
            <a:ext cx="5117183" cy="36280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g380bc04fa96_0_405"/>
          <p:cNvPicPr preferRelativeResize="0"/>
          <p:nvPr/>
        </p:nvPicPr>
        <p:blipFill rotWithShape="1">
          <a:blip r:embed="rId3">
            <a:alphaModFix/>
          </a:blip>
          <a:srcRect b="0" l="0" r="0" t="0"/>
          <a:stretch/>
        </p:blipFill>
        <p:spPr>
          <a:xfrm>
            <a:off x="4275809" y="1231135"/>
            <a:ext cx="4763534" cy="3329849"/>
          </a:xfrm>
          <a:prstGeom prst="rect">
            <a:avLst/>
          </a:prstGeom>
          <a:noFill/>
          <a:ln>
            <a:noFill/>
          </a:ln>
        </p:spPr>
      </p:pic>
      <p:sp>
        <p:nvSpPr>
          <p:cNvPr id="545" name="Google Shape;545;g380bc04fa96_0_405"/>
          <p:cNvSpPr txBox="1"/>
          <p:nvPr>
            <p:ph idx="1" type="body"/>
          </p:nvPr>
        </p:nvSpPr>
        <p:spPr>
          <a:xfrm>
            <a:off x="375782" y="1503803"/>
            <a:ext cx="4196400" cy="2933400"/>
          </a:xfrm>
          <a:prstGeom prst="rect">
            <a:avLst/>
          </a:prstGeom>
          <a:noFill/>
          <a:ln>
            <a:noFill/>
          </a:ln>
        </p:spPr>
        <p:txBody>
          <a:bodyPr anchorCtr="0" anchor="t" bIns="0" lIns="0" spcFirstLastPara="1" rIns="0" wrap="square" tIns="0">
            <a:normAutofit fontScale="92500" lnSpcReduction="20000"/>
          </a:bodyPr>
          <a:lstStyle/>
          <a:p>
            <a:pPr indent="-229711" lvl="0" marL="342900" rtl="0" algn="l">
              <a:lnSpc>
                <a:spcPct val="125000"/>
              </a:lnSpc>
              <a:spcBef>
                <a:spcPts val="0"/>
              </a:spcBef>
              <a:spcAft>
                <a:spcPts val="0"/>
              </a:spcAft>
              <a:buSzPct val="91666"/>
              <a:buChar char="●"/>
            </a:pPr>
            <a:r>
              <a:rPr b="1" lang="en" sz="1200"/>
              <a:t>Planning and development: </a:t>
            </a:r>
            <a:r>
              <a:rPr lang="en" sz="1200"/>
              <a:t>which courses are more likely to provide students a strong career outcome? </a:t>
            </a:r>
            <a:endParaRPr/>
          </a:p>
          <a:p>
            <a:pPr indent="-165100" lvl="0" marL="342900" rtl="0" algn="l">
              <a:lnSpc>
                <a:spcPct val="125000"/>
              </a:lnSpc>
              <a:spcBef>
                <a:spcPts val="0"/>
              </a:spcBef>
              <a:spcAft>
                <a:spcPts val="0"/>
              </a:spcAft>
              <a:buSzPct val="91666"/>
              <a:buNone/>
            </a:pPr>
            <a:r>
              <a:t/>
            </a:r>
            <a:endParaRPr b="1" sz="1200"/>
          </a:p>
          <a:p>
            <a:pPr indent="-229711" lvl="0" marL="342900" rtl="0" algn="l">
              <a:lnSpc>
                <a:spcPct val="125000"/>
              </a:lnSpc>
              <a:spcBef>
                <a:spcPts val="0"/>
              </a:spcBef>
              <a:spcAft>
                <a:spcPts val="0"/>
              </a:spcAft>
              <a:buSzPct val="91666"/>
              <a:buChar char="●"/>
            </a:pPr>
            <a:r>
              <a:rPr b="1" lang="en" sz="1200"/>
              <a:t>Inform students: </a:t>
            </a:r>
            <a:r>
              <a:rPr lang="en" sz="1200"/>
              <a:t>communicate to students how your courses will prepare them for their future.</a:t>
            </a:r>
            <a:endParaRPr/>
          </a:p>
          <a:p>
            <a:pPr indent="-165100" lvl="0" marL="342900" rtl="0" algn="l">
              <a:lnSpc>
                <a:spcPct val="125000"/>
              </a:lnSpc>
              <a:spcBef>
                <a:spcPts val="0"/>
              </a:spcBef>
              <a:spcAft>
                <a:spcPts val="0"/>
              </a:spcAft>
              <a:buSzPct val="91666"/>
              <a:buNone/>
            </a:pPr>
            <a:r>
              <a:t/>
            </a:r>
            <a:endParaRPr b="1" sz="1200"/>
          </a:p>
          <a:p>
            <a:pPr indent="-229711" lvl="0" marL="342900" rtl="0" algn="l">
              <a:lnSpc>
                <a:spcPct val="125000"/>
              </a:lnSpc>
              <a:spcBef>
                <a:spcPts val="0"/>
              </a:spcBef>
              <a:spcAft>
                <a:spcPts val="0"/>
              </a:spcAft>
              <a:buSzPct val="91666"/>
              <a:buChar char="●"/>
            </a:pPr>
            <a:r>
              <a:rPr b="1" lang="en" sz="1200"/>
              <a:t>Course design:</a:t>
            </a:r>
            <a:r>
              <a:rPr lang="en" sz="1200"/>
              <a:t> what knowledge, competencies and attributes does a course need to develop to prepare students for the world of work?</a:t>
            </a:r>
            <a:endParaRPr/>
          </a:p>
          <a:p>
            <a:pPr indent="-165100" lvl="0" marL="342900" rtl="0" algn="l">
              <a:lnSpc>
                <a:spcPct val="125000"/>
              </a:lnSpc>
              <a:spcBef>
                <a:spcPts val="0"/>
              </a:spcBef>
              <a:spcAft>
                <a:spcPts val="0"/>
              </a:spcAft>
              <a:buSzPct val="91666"/>
              <a:buNone/>
            </a:pPr>
            <a:r>
              <a:t/>
            </a:r>
            <a:endParaRPr b="1" sz="1200"/>
          </a:p>
          <a:p>
            <a:pPr indent="-229711" lvl="0" marL="342900" rtl="0" algn="l">
              <a:lnSpc>
                <a:spcPct val="125000"/>
              </a:lnSpc>
              <a:spcBef>
                <a:spcPts val="0"/>
              </a:spcBef>
              <a:spcAft>
                <a:spcPts val="0"/>
              </a:spcAft>
              <a:buSzPct val="91666"/>
              <a:buChar char="●"/>
            </a:pPr>
            <a:r>
              <a:rPr b="1" lang="en" sz="1200"/>
              <a:t>Careers advice: </a:t>
            </a:r>
            <a:r>
              <a:rPr lang="en" sz="1200"/>
              <a:t>empower careers advisors with detailed insights to enrich their guidance, unlocking new possibilities for students.</a:t>
            </a:r>
            <a:endParaRPr/>
          </a:p>
          <a:p>
            <a:pPr indent="-165100" lvl="0" marL="342900" rtl="0" algn="l">
              <a:lnSpc>
                <a:spcPct val="125000"/>
              </a:lnSpc>
              <a:spcBef>
                <a:spcPts val="0"/>
              </a:spcBef>
              <a:spcAft>
                <a:spcPts val="0"/>
              </a:spcAft>
              <a:buSzPct val="91666"/>
              <a:buNone/>
            </a:pPr>
            <a:r>
              <a:t/>
            </a:r>
            <a:endParaRPr b="1" sz="1200"/>
          </a:p>
          <a:p>
            <a:pPr indent="-229711" lvl="0" marL="342900" rtl="0" algn="l">
              <a:lnSpc>
                <a:spcPct val="125000"/>
              </a:lnSpc>
              <a:spcBef>
                <a:spcPts val="0"/>
              </a:spcBef>
              <a:spcAft>
                <a:spcPts val="0"/>
              </a:spcAft>
              <a:buSzPct val="91666"/>
              <a:buChar char="●"/>
            </a:pPr>
            <a:r>
              <a:rPr b="1" lang="en" sz="1200"/>
              <a:t>Civic engagement: </a:t>
            </a:r>
            <a:r>
              <a:rPr lang="en" sz="1200"/>
              <a:t>engage with wider stakeholders with a common language of data.</a:t>
            </a:r>
            <a:endParaRPr/>
          </a:p>
        </p:txBody>
      </p:sp>
      <p:sp>
        <p:nvSpPr>
          <p:cNvPr id="546" name="Google Shape;546;g380bc04fa96_0_405"/>
          <p:cNvSpPr txBox="1"/>
          <p:nvPr>
            <p:ph type="title"/>
          </p:nvPr>
        </p:nvSpPr>
        <p:spPr>
          <a:xfrm>
            <a:off x="179513" y="60127"/>
            <a:ext cx="8784900" cy="857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2100"/>
              <a:buNone/>
            </a:pPr>
            <a:r>
              <a:rPr lang="en"/>
              <a:t>What does this mean for policy-makers and education providers? </a:t>
            </a:r>
            <a:endParaRPr/>
          </a:p>
        </p:txBody>
      </p:sp>
      <p:sp>
        <p:nvSpPr>
          <p:cNvPr id="547" name="Google Shape;547;g380bc04fa96_0_405"/>
          <p:cNvSpPr txBox="1"/>
          <p:nvPr/>
        </p:nvSpPr>
        <p:spPr>
          <a:xfrm>
            <a:off x="179513" y="764628"/>
            <a:ext cx="8678100" cy="466500"/>
          </a:xfrm>
          <a:prstGeom prst="rect">
            <a:avLst/>
          </a:prstGeom>
          <a:noFill/>
          <a:ln>
            <a:noFill/>
          </a:ln>
        </p:spPr>
        <p:txBody>
          <a:bodyPr anchorCtr="0" anchor="t" bIns="0" lIns="0" spcFirstLastPara="1" rIns="0" wrap="square" tIns="0">
            <a:normAutofit fontScale="47500" lnSpcReduction="20000"/>
          </a:bodyPr>
          <a:lstStyle/>
          <a:p>
            <a:pPr indent="0" lvl="0" marL="114300" marR="0" rtl="0" algn="l">
              <a:lnSpc>
                <a:spcPct val="125000"/>
              </a:lnSpc>
              <a:spcBef>
                <a:spcPts val="0"/>
              </a:spcBef>
              <a:spcAft>
                <a:spcPts val="0"/>
              </a:spcAft>
              <a:buClr>
                <a:schemeClr val="dk2"/>
              </a:buClr>
              <a:buSzPct val="72222"/>
              <a:buFont typeface="Arial"/>
              <a:buNone/>
            </a:pPr>
            <a:r>
              <a:rPr b="1" i="0" lang="en" sz="1800" u="none" cap="none" strike="noStrike">
                <a:solidFill>
                  <a:schemeClr val="lt2"/>
                </a:solidFill>
                <a:latin typeface="Helvetica Neue"/>
                <a:ea typeface="Helvetica Neue"/>
                <a:cs typeface="Helvetica Neue"/>
                <a:sym typeface="Helvetica Neue"/>
              </a:rPr>
              <a:t>Policy-makers and education providers need to work together to link qualifications and demanded skills to respond to a rapidly changing labour market.</a:t>
            </a:r>
            <a:endParaRPr sz="1100"/>
          </a:p>
          <a:p>
            <a:pPr indent="0" lvl="0" marL="114300" marR="0" rtl="0" algn="l">
              <a:lnSpc>
                <a:spcPct val="125000"/>
              </a:lnSpc>
              <a:spcBef>
                <a:spcPts val="0"/>
              </a:spcBef>
              <a:spcAft>
                <a:spcPts val="0"/>
              </a:spcAft>
              <a:buClr>
                <a:schemeClr val="dk2"/>
              </a:buClr>
              <a:buSzPct val="72222"/>
              <a:buFont typeface="Arial"/>
              <a:buNone/>
            </a:pPr>
            <a:r>
              <a:t/>
            </a:r>
            <a:endParaRPr b="1" i="0" sz="1800" u="none" cap="none" strike="noStrike">
              <a:solidFill>
                <a:schemeClr val="lt2"/>
              </a:solidFill>
              <a:latin typeface="Helvetica Neue"/>
              <a:ea typeface="Helvetica Neue"/>
              <a:cs typeface="Helvetica Neue"/>
              <a:sym typeface="Helvetica Neue"/>
            </a:endParaRPr>
          </a:p>
          <a:p>
            <a:pPr indent="-165100" lvl="0" marL="342900" marR="0" rtl="0" algn="l">
              <a:lnSpc>
                <a:spcPct val="125000"/>
              </a:lnSpc>
              <a:spcBef>
                <a:spcPts val="0"/>
              </a:spcBef>
              <a:spcAft>
                <a:spcPts val="0"/>
              </a:spcAft>
              <a:buClr>
                <a:schemeClr val="dk2"/>
              </a:buClr>
              <a:buSzPct val="54166"/>
              <a:buFont typeface="Arial"/>
              <a:buNone/>
            </a:pPr>
            <a:r>
              <a:t/>
            </a:r>
            <a:endParaRPr b="1" i="0" sz="2400" u="none" cap="none" strike="noStrike">
              <a:solidFill>
                <a:schemeClr val="lt2"/>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g380bc04fa96_0_412"/>
          <p:cNvPicPr preferRelativeResize="0"/>
          <p:nvPr/>
        </p:nvPicPr>
        <p:blipFill rotWithShape="1">
          <a:blip r:embed="rId3">
            <a:alphaModFix/>
          </a:blip>
          <a:srcRect b="0" l="11855" r="11855" t="0"/>
          <a:stretch/>
        </p:blipFill>
        <p:spPr>
          <a:xfrm>
            <a:off x="6562406" y="-4801"/>
            <a:ext cx="3089870" cy="5153101"/>
          </a:xfrm>
          <a:prstGeom prst="rect">
            <a:avLst/>
          </a:prstGeom>
          <a:noFill/>
          <a:ln>
            <a:noFill/>
          </a:ln>
        </p:spPr>
      </p:pic>
      <p:sp>
        <p:nvSpPr>
          <p:cNvPr id="553" name="Google Shape;553;g380bc04fa96_0_412"/>
          <p:cNvSpPr txBox="1"/>
          <p:nvPr>
            <p:ph idx="1" type="body"/>
          </p:nvPr>
        </p:nvSpPr>
        <p:spPr>
          <a:xfrm>
            <a:off x="457413" y="2038350"/>
            <a:ext cx="3884400" cy="1861800"/>
          </a:xfrm>
          <a:prstGeom prst="rect">
            <a:avLst/>
          </a:prstGeom>
          <a:noFill/>
          <a:ln>
            <a:noFill/>
          </a:ln>
        </p:spPr>
        <p:txBody>
          <a:bodyPr anchorCtr="0" anchor="t" bIns="0" lIns="0" spcFirstLastPara="1" rIns="0" wrap="square" tIns="0">
            <a:noAutofit/>
          </a:bodyPr>
          <a:lstStyle/>
          <a:p>
            <a:pPr indent="-323850" lvl="0" marL="457200" rtl="0" algn="l">
              <a:lnSpc>
                <a:spcPct val="125000"/>
              </a:lnSpc>
              <a:spcBef>
                <a:spcPts val="0"/>
              </a:spcBef>
              <a:spcAft>
                <a:spcPts val="0"/>
              </a:spcAft>
              <a:buClr>
                <a:schemeClr val="dk1"/>
              </a:buClr>
              <a:buSzPts val="1100"/>
              <a:buChar char="●"/>
            </a:pPr>
            <a:r>
              <a:rPr b="1" lang="en" sz="1500">
                <a:solidFill>
                  <a:schemeClr val="lt1"/>
                </a:solidFill>
                <a:highlight>
                  <a:schemeClr val="lt2"/>
                </a:highlight>
              </a:rPr>
              <a:t>Skills</a:t>
            </a:r>
            <a:r>
              <a:rPr lang="en" sz="1500">
                <a:solidFill>
                  <a:schemeClr val="dk1"/>
                </a:solidFill>
              </a:rPr>
              <a:t> describe the competencies and experiences workers need to complete key tasks in their role</a:t>
            </a:r>
            <a:endParaRPr sz="1500">
              <a:solidFill>
                <a:schemeClr val="dk1"/>
              </a:solidFill>
            </a:endParaRPr>
          </a:p>
          <a:p>
            <a:pPr indent="0" lvl="0" marL="0" rtl="0" algn="l">
              <a:lnSpc>
                <a:spcPct val="125000"/>
              </a:lnSpc>
              <a:spcBef>
                <a:spcPts val="1600"/>
              </a:spcBef>
              <a:spcAft>
                <a:spcPts val="0"/>
              </a:spcAft>
              <a:buSzPts val="1100"/>
              <a:buNone/>
            </a:pPr>
            <a:r>
              <a:t/>
            </a:r>
            <a:endParaRPr sz="100">
              <a:solidFill>
                <a:schemeClr val="dk1"/>
              </a:solidFill>
            </a:endParaRPr>
          </a:p>
          <a:p>
            <a:pPr indent="-323850" lvl="0" marL="457200" rtl="0" algn="l">
              <a:lnSpc>
                <a:spcPct val="125000"/>
              </a:lnSpc>
              <a:spcBef>
                <a:spcPts val="1600"/>
              </a:spcBef>
              <a:spcAft>
                <a:spcPts val="0"/>
              </a:spcAft>
              <a:buClr>
                <a:schemeClr val="dk1"/>
              </a:buClr>
              <a:buSzPts val="1100"/>
              <a:buChar char="●"/>
            </a:pPr>
            <a:r>
              <a:rPr lang="en" sz="1500">
                <a:solidFill>
                  <a:schemeClr val="dk1"/>
                </a:solidFill>
              </a:rPr>
              <a:t>Often described by employers in their </a:t>
            </a:r>
            <a:r>
              <a:rPr b="1" lang="en" sz="1500">
                <a:solidFill>
                  <a:schemeClr val="lt1"/>
                </a:solidFill>
                <a:highlight>
                  <a:schemeClr val="lt2"/>
                </a:highlight>
              </a:rPr>
              <a:t>job adverts</a:t>
            </a:r>
            <a:endParaRPr b="1" sz="1500">
              <a:solidFill>
                <a:schemeClr val="lt1"/>
              </a:solidFill>
              <a:highlight>
                <a:schemeClr val="lt2"/>
              </a:highlight>
            </a:endParaRPr>
          </a:p>
        </p:txBody>
      </p:sp>
      <p:sp>
        <p:nvSpPr>
          <p:cNvPr id="554" name="Google Shape;554;g380bc04fa96_0_412"/>
          <p:cNvSpPr txBox="1"/>
          <p:nvPr>
            <p:ph type="title"/>
          </p:nvPr>
        </p:nvSpPr>
        <p:spPr>
          <a:xfrm>
            <a:off x="457200" y="280850"/>
            <a:ext cx="8229600" cy="105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100"/>
              <a:buNone/>
            </a:pPr>
            <a:r>
              <a:rPr lang="en"/>
              <a:t>4 main points to </a:t>
            </a:r>
            <a:r>
              <a:rPr lang="en">
                <a:solidFill>
                  <a:schemeClr val="lt1"/>
                </a:solidFill>
                <a:highlight>
                  <a:schemeClr val="lt2"/>
                </a:highlight>
              </a:rPr>
              <a:t>take-away</a:t>
            </a:r>
            <a:endParaRPr>
              <a:solidFill>
                <a:schemeClr val="lt1"/>
              </a:solidFill>
              <a:highlight>
                <a:schemeClr val="lt2"/>
              </a:highlight>
            </a:endParaRPr>
          </a:p>
        </p:txBody>
      </p:sp>
      <p:sp>
        <p:nvSpPr>
          <p:cNvPr id="555" name="Google Shape;555;g380bc04fa96_0_412"/>
          <p:cNvSpPr txBox="1"/>
          <p:nvPr>
            <p:ph idx="2" type="subTitle"/>
          </p:nvPr>
        </p:nvSpPr>
        <p:spPr>
          <a:xfrm>
            <a:off x="457200" y="1484850"/>
            <a:ext cx="3884400" cy="4011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1600"/>
              </a:spcAft>
              <a:buSzPts val="1200"/>
              <a:buNone/>
            </a:pPr>
            <a:r>
              <a:rPr lang="en" sz="1500"/>
              <a:t>The building blocks of work</a:t>
            </a:r>
            <a:endParaRPr sz="1500"/>
          </a:p>
        </p:txBody>
      </p:sp>
      <p:sp>
        <p:nvSpPr>
          <p:cNvPr id="556" name="Google Shape;556;g380bc04fa96_0_412"/>
          <p:cNvSpPr txBox="1"/>
          <p:nvPr>
            <p:ph idx="3" type="body"/>
          </p:nvPr>
        </p:nvSpPr>
        <p:spPr>
          <a:xfrm>
            <a:off x="4802388" y="1962150"/>
            <a:ext cx="3884400" cy="1861800"/>
          </a:xfrm>
          <a:prstGeom prst="rect">
            <a:avLst/>
          </a:prstGeom>
          <a:noFill/>
          <a:ln>
            <a:noFill/>
          </a:ln>
        </p:spPr>
        <p:txBody>
          <a:bodyPr anchorCtr="0" anchor="t" bIns="0" lIns="0" spcFirstLastPara="1" rIns="0" wrap="square" tIns="0">
            <a:noAutofit/>
          </a:bodyPr>
          <a:lstStyle/>
          <a:p>
            <a:pPr indent="-323850" lvl="0" marL="457200" rtl="0" algn="l">
              <a:lnSpc>
                <a:spcPct val="125000"/>
              </a:lnSpc>
              <a:spcBef>
                <a:spcPts val="0"/>
              </a:spcBef>
              <a:spcAft>
                <a:spcPts val="0"/>
              </a:spcAft>
              <a:buClr>
                <a:schemeClr val="dk1"/>
              </a:buClr>
              <a:buSzPts val="1100"/>
              <a:buChar char="●"/>
            </a:pPr>
            <a:r>
              <a:rPr b="1" lang="en" sz="1500">
                <a:solidFill>
                  <a:schemeClr val="lt1"/>
                </a:solidFill>
                <a:highlight>
                  <a:schemeClr val="lt2"/>
                </a:highlight>
              </a:rPr>
              <a:t>Macro-economic trends</a:t>
            </a:r>
            <a:r>
              <a:rPr b="1" lang="en" sz="1500">
                <a:solidFill>
                  <a:schemeClr val="dk1"/>
                </a:solidFill>
                <a:highlight>
                  <a:schemeClr val="lt2"/>
                </a:highlight>
              </a:rPr>
              <a:t> </a:t>
            </a:r>
            <a:r>
              <a:rPr lang="en" sz="1500">
                <a:solidFill>
                  <a:schemeClr val="dk1"/>
                </a:solidFill>
              </a:rPr>
              <a:t>are affecting different parts of the labour market in different ways (mix of skills supply and demand) </a:t>
            </a:r>
            <a:endParaRPr sz="1500">
              <a:solidFill>
                <a:schemeClr val="dk1"/>
              </a:solidFill>
            </a:endParaRPr>
          </a:p>
          <a:p>
            <a:pPr indent="0" lvl="0" marL="0" rtl="0" algn="l">
              <a:lnSpc>
                <a:spcPct val="125000"/>
              </a:lnSpc>
              <a:spcBef>
                <a:spcPts val="1600"/>
              </a:spcBef>
              <a:spcAft>
                <a:spcPts val="0"/>
              </a:spcAft>
              <a:buSzPts val="1100"/>
              <a:buNone/>
            </a:pPr>
            <a:r>
              <a:t/>
            </a:r>
            <a:endParaRPr sz="100">
              <a:solidFill>
                <a:schemeClr val="dk1"/>
              </a:solidFill>
            </a:endParaRPr>
          </a:p>
          <a:p>
            <a:pPr indent="-323850" lvl="0" marL="457200" rtl="0" algn="l">
              <a:lnSpc>
                <a:spcPct val="125000"/>
              </a:lnSpc>
              <a:spcBef>
                <a:spcPts val="1600"/>
              </a:spcBef>
              <a:spcAft>
                <a:spcPts val="0"/>
              </a:spcAft>
              <a:buClr>
                <a:schemeClr val="dk1"/>
              </a:buClr>
              <a:buSzPts val="1100"/>
              <a:buChar char="●"/>
            </a:pPr>
            <a:r>
              <a:rPr lang="en" sz="1500">
                <a:solidFill>
                  <a:schemeClr val="dk1"/>
                </a:solidFill>
              </a:rPr>
              <a:t>It is critical to </a:t>
            </a:r>
            <a:r>
              <a:rPr b="1" lang="en" sz="1500">
                <a:solidFill>
                  <a:schemeClr val="lt1"/>
                </a:solidFill>
                <a:highlight>
                  <a:schemeClr val="lt2"/>
                </a:highlight>
              </a:rPr>
              <a:t>use a data-driven approach</a:t>
            </a:r>
            <a:r>
              <a:rPr lang="en" sz="1500">
                <a:solidFill>
                  <a:schemeClr val="dk1"/>
                </a:solidFill>
              </a:rPr>
              <a:t>. </a:t>
            </a:r>
            <a:endParaRPr sz="1500">
              <a:solidFill>
                <a:schemeClr val="dk1"/>
              </a:solidFill>
            </a:endParaRPr>
          </a:p>
        </p:txBody>
      </p:sp>
      <p:sp>
        <p:nvSpPr>
          <p:cNvPr id="557" name="Google Shape;557;g380bc04fa96_0_412"/>
          <p:cNvSpPr txBox="1"/>
          <p:nvPr>
            <p:ph idx="4" type="subTitle"/>
          </p:nvPr>
        </p:nvSpPr>
        <p:spPr>
          <a:xfrm>
            <a:off x="4802175" y="1408650"/>
            <a:ext cx="3884400" cy="4011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1600"/>
              </a:spcAft>
              <a:buSzPts val="1200"/>
              <a:buNone/>
            </a:pPr>
            <a:r>
              <a:rPr lang="en" sz="1500"/>
              <a:t>It’s a complex world</a:t>
            </a:r>
            <a:endParaRPr sz="1500"/>
          </a:p>
        </p:txBody>
      </p:sp>
      <p:pic>
        <p:nvPicPr>
          <p:cNvPr id="558" name="Google Shape;558;g380bc04fa96_0_412"/>
          <p:cNvPicPr preferRelativeResize="0"/>
          <p:nvPr>
            <p:ph idx="5" type="pic"/>
          </p:nvPr>
        </p:nvPicPr>
        <p:blipFill rotWithShape="1">
          <a:blip r:embed="rId4">
            <a:alphaModFix/>
          </a:blip>
          <a:srcRect b="0" l="0" r="0" t="0"/>
          <a:stretch/>
        </p:blipFill>
        <p:spPr>
          <a:xfrm>
            <a:off x="457200" y="904875"/>
            <a:ext cx="401100" cy="401100"/>
          </a:xfrm>
          <a:prstGeom prst="rect">
            <a:avLst/>
          </a:prstGeom>
          <a:noFill/>
          <a:ln>
            <a:noFill/>
          </a:ln>
        </p:spPr>
      </p:pic>
      <p:pic>
        <p:nvPicPr>
          <p:cNvPr id="559" name="Google Shape;559;g380bc04fa96_0_412"/>
          <p:cNvPicPr preferRelativeResize="0"/>
          <p:nvPr>
            <p:ph idx="6" type="pic"/>
          </p:nvPr>
        </p:nvPicPr>
        <p:blipFill rotWithShape="1">
          <a:blip r:embed="rId5">
            <a:alphaModFix/>
          </a:blip>
          <a:srcRect b="0" l="0" r="0" t="0"/>
          <a:stretch/>
        </p:blipFill>
        <p:spPr>
          <a:xfrm>
            <a:off x="4802400" y="904875"/>
            <a:ext cx="401100" cy="401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9"/>
          <p:cNvSpPr txBox="1"/>
          <p:nvPr>
            <p:ph idx="12" type="sldNum"/>
          </p:nvPr>
        </p:nvSpPr>
        <p:spPr>
          <a:xfrm>
            <a:off x="457200" y="4692575"/>
            <a:ext cx="548700" cy="297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
              <a:t>‹#›</a:t>
            </a:fld>
            <a:endParaRPr/>
          </a:p>
        </p:txBody>
      </p:sp>
      <p:pic>
        <p:nvPicPr>
          <p:cNvPr id="565" name="Google Shape;565;p9"/>
          <p:cNvPicPr preferRelativeResize="0"/>
          <p:nvPr/>
        </p:nvPicPr>
        <p:blipFill rotWithShape="1">
          <a:blip r:embed="rId3">
            <a:alphaModFix/>
          </a:blip>
          <a:srcRect b="0" l="0" r="0" t="0"/>
          <a:stretch/>
        </p:blipFill>
        <p:spPr>
          <a:xfrm>
            <a:off x="0" y="1722653"/>
            <a:ext cx="9144000" cy="3921471"/>
          </a:xfrm>
          <a:prstGeom prst="rect">
            <a:avLst/>
          </a:prstGeom>
          <a:noFill/>
          <a:ln>
            <a:noFill/>
          </a:ln>
        </p:spPr>
      </p:pic>
      <p:sp>
        <p:nvSpPr>
          <p:cNvPr id="566" name="Google Shape;566;p9"/>
          <p:cNvSpPr txBox="1"/>
          <p:nvPr>
            <p:ph type="title"/>
          </p:nvPr>
        </p:nvSpPr>
        <p:spPr>
          <a:xfrm>
            <a:off x="457200" y="1212112"/>
            <a:ext cx="3912781" cy="722788"/>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800"/>
              <a:buNone/>
            </a:pPr>
            <a:r>
              <a:rPr lang="en" sz="4400"/>
              <a:t>Thank you. Any questions?</a:t>
            </a:r>
            <a:endParaRPr sz="4400"/>
          </a:p>
          <a:p>
            <a:pPr indent="0" lvl="0" marL="0" rtl="0" algn="l">
              <a:lnSpc>
                <a:spcPct val="90000"/>
              </a:lnSpc>
              <a:spcBef>
                <a:spcPts val="0"/>
              </a:spcBef>
              <a:spcAft>
                <a:spcPts val="0"/>
              </a:spcAft>
              <a:buSzPts val="2800"/>
              <a:buNone/>
            </a:pPr>
            <a:r>
              <a:t/>
            </a:r>
            <a:endParaRPr sz="4800"/>
          </a:p>
          <a:p>
            <a:pPr indent="0" lvl="0" marL="0" rtl="0" algn="l">
              <a:lnSpc>
                <a:spcPct val="90000"/>
              </a:lnSpc>
              <a:spcBef>
                <a:spcPts val="0"/>
              </a:spcBef>
              <a:spcAft>
                <a:spcPts val="0"/>
              </a:spcAft>
              <a:buSzPts val="2800"/>
              <a:buNone/>
            </a:pPr>
            <a:r>
              <a:rPr lang="en" sz="1500"/>
              <a:t>Contact details:</a:t>
            </a:r>
            <a:endParaRPr sz="1500"/>
          </a:p>
          <a:p>
            <a:pPr indent="0" lvl="0" marL="0" rtl="0" algn="l">
              <a:lnSpc>
                <a:spcPct val="90000"/>
              </a:lnSpc>
              <a:spcBef>
                <a:spcPts val="0"/>
              </a:spcBef>
              <a:spcAft>
                <a:spcPts val="0"/>
              </a:spcAft>
              <a:buSzPts val="2800"/>
              <a:buNone/>
            </a:pPr>
            <a:r>
              <a:t/>
            </a:r>
            <a:endParaRPr sz="1500"/>
          </a:p>
          <a:p>
            <a:pPr indent="0" lvl="0" marL="0" rtl="0" algn="l">
              <a:lnSpc>
                <a:spcPct val="150000"/>
              </a:lnSpc>
              <a:spcBef>
                <a:spcPts val="0"/>
              </a:spcBef>
              <a:spcAft>
                <a:spcPts val="0"/>
              </a:spcAft>
              <a:buSzPts val="2800"/>
              <a:buNone/>
            </a:pPr>
            <a:r>
              <a:rPr b="0" lang="en" sz="1500"/>
              <a:t>Mauro Pelucchi – Head of Global Data Science – </a:t>
            </a:r>
            <a:r>
              <a:rPr b="0" lang="en" sz="1500" u="sng">
                <a:solidFill>
                  <a:schemeClr val="hlink"/>
                </a:solidFill>
                <a:hlinkClick r:id="rId4"/>
              </a:rPr>
              <a:t>mauro.pelucchi@lightcast.io</a:t>
            </a:r>
            <a:br>
              <a:rPr b="0" lang="en" sz="1500"/>
            </a:br>
            <a:endParaRPr b="0" sz="1500"/>
          </a:p>
          <a:p>
            <a:pPr indent="0" lvl="0" marL="0" rtl="0" algn="l">
              <a:lnSpc>
                <a:spcPct val="150000"/>
              </a:lnSpc>
              <a:spcBef>
                <a:spcPts val="0"/>
              </a:spcBef>
              <a:spcAft>
                <a:spcPts val="0"/>
              </a:spcAft>
              <a:buSzPts val="2800"/>
              <a:buNone/>
            </a:pPr>
            <a:r>
              <a:t/>
            </a:r>
            <a:endParaRPr b="0" sz="1500"/>
          </a:p>
        </p:txBody>
      </p:sp>
      <p:pic>
        <p:nvPicPr>
          <p:cNvPr descr="A close-up of a logo&#10;&#10;Description automatically generated" id="567" name="Google Shape;567;p9"/>
          <p:cNvPicPr preferRelativeResize="0"/>
          <p:nvPr/>
        </p:nvPicPr>
        <p:blipFill rotWithShape="1">
          <a:blip r:embed="rId5">
            <a:alphaModFix/>
          </a:blip>
          <a:srcRect b="0" l="0" r="0" t="0"/>
          <a:stretch/>
        </p:blipFill>
        <p:spPr>
          <a:xfrm>
            <a:off x="0" y="83158"/>
            <a:ext cx="3200398" cy="521316"/>
          </a:xfrm>
          <a:prstGeom prst="rect">
            <a:avLst/>
          </a:prstGeom>
          <a:noFill/>
          <a:ln>
            <a:noFill/>
          </a:ln>
        </p:spPr>
      </p:pic>
      <p:pic>
        <p:nvPicPr>
          <p:cNvPr id="568" name="Google Shape;568;p9"/>
          <p:cNvPicPr preferRelativeResize="0"/>
          <p:nvPr/>
        </p:nvPicPr>
        <p:blipFill rotWithShape="1">
          <a:blip r:embed="rId6">
            <a:alphaModFix/>
          </a:blip>
          <a:srcRect b="0" l="0" r="0" t="0"/>
          <a:stretch/>
        </p:blipFill>
        <p:spPr>
          <a:xfrm>
            <a:off x="3851826" y="196482"/>
            <a:ext cx="2463914" cy="2954767"/>
          </a:xfrm>
          <a:prstGeom prst="rect">
            <a:avLst/>
          </a:prstGeom>
          <a:noFill/>
          <a:ln>
            <a:noFill/>
          </a:ln>
        </p:spPr>
      </p:pic>
      <p:pic>
        <p:nvPicPr>
          <p:cNvPr id="569" name="Google Shape;569;p9"/>
          <p:cNvPicPr preferRelativeResize="0"/>
          <p:nvPr/>
        </p:nvPicPr>
        <p:blipFill rotWithShape="1">
          <a:blip r:embed="rId7">
            <a:alphaModFix/>
          </a:blip>
          <a:srcRect b="0" l="0" r="0" t="0"/>
          <a:stretch/>
        </p:blipFill>
        <p:spPr>
          <a:xfrm>
            <a:off x="6315740" y="196482"/>
            <a:ext cx="2652746" cy="280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076b6b0d59_0_192"/>
          <p:cNvSpPr txBox="1"/>
          <p:nvPr>
            <p:ph type="title"/>
          </p:nvPr>
        </p:nvSpPr>
        <p:spPr>
          <a:xfrm>
            <a:off x="76200" y="76200"/>
            <a:ext cx="8229600" cy="509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200"/>
              <a:t>Green skills dashboard for African countries</a:t>
            </a:r>
            <a:endParaRPr b="0" sz="2200"/>
          </a:p>
        </p:txBody>
      </p:sp>
      <p:pic>
        <p:nvPicPr>
          <p:cNvPr id="217" name="Google Shape;217;g3076b6b0d59_0_192"/>
          <p:cNvPicPr preferRelativeResize="0"/>
          <p:nvPr/>
        </p:nvPicPr>
        <p:blipFill rotWithShape="1">
          <a:blip r:embed="rId3">
            <a:alphaModFix/>
          </a:blip>
          <a:srcRect b="0" l="0" r="0" t="0"/>
          <a:stretch/>
        </p:blipFill>
        <p:spPr>
          <a:xfrm>
            <a:off x="145200" y="555850"/>
            <a:ext cx="3304175" cy="3960732"/>
          </a:xfrm>
          <a:prstGeom prst="rect">
            <a:avLst/>
          </a:prstGeom>
          <a:noFill/>
          <a:ln>
            <a:noFill/>
          </a:ln>
        </p:spPr>
      </p:pic>
      <p:sp>
        <p:nvSpPr>
          <p:cNvPr id="218" name="Google Shape;218;g3076b6b0d59_0_192"/>
          <p:cNvSpPr txBox="1"/>
          <p:nvPr/>
        </p:nvSpPr>
        <p:spPr>
          <a:xfrm>
            <a:off x="50900" y="4941500"/>
            <a:ext cx="3996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https://acqf.africa/skills-data-focus/big-data-lmi-green-dashboard-africa</a:t>
            </a:r>
            <a:endParaRPr b="0" i="0" sz="800" u="none" cap="none" strike="noStrike">
              <a:solidFill>
                <a:srgbClr val="7F7F7F"/>
              </a:solidFill>
              <a:latin typeface="Arial"/>
              <a:ea typeface="Arial"/>
              <a:cs typeface="Arial"/>
              <a:sym typeface="Arial"/>
            </a:endParaRPr>
          </a:p>
        </p:txBody>
      </p:sp>
      <p:pic>
        <p:nvPicPr>
          <p:cNvPr id="219" name="Google Shape;219;g3076b6b0d59_0_192"/>
          <p:cNvPicPr preferRelativeResize="0"/>
          <p:nvPr/>
        </p:nvPicPr>
        <p:blipFill rotWithShape="1">
          <a:blip r:embed="rId4">
            <a:alphaModFix/>
          </a:blip>
          <a:srcRect b="0" l="0" r="0" t="0"/>
          <a:stretch/>
        </p:blipFill>
        <p:spPr>
          <a:xfrm>
            <a:off x="5579250" y="504825"/>
            <a:ext cx="3304175" cy="3295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
          <p:cNvSpPr txBox="1"/>
          <p:nvPr/>
        </p:nvSpPr>
        <p:spPr>
          <a:xfrm>
            <a:off x="137553" y="168001"/>
            <a:ext cx="8180690" cy="122491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0" lang="en" sz="3200" u="none" cap="none" strike="noStrike">
                <a:solidFill>
                  <a:schemeClr val="lt1"/>
                </a:solidFill>
                <a:highlight>
                  <a:srgbClr val="00B050"/>
                </a:highlight>
                <a:latin typeface="Arial"/>
                <a:ea typeface="Arial"/>
                <a:cs typeface="Arial"/>
                <a:sym typeface="Arial"/>
              </a:rPr>
              <a:t>What do we need to prepare the green revolution?</a:t>
            </a:r>
            <a:endParaRPr b="0" i="0" sz="3200" u="none" cap="none" strike="noStrike">
              <a:solidFill>
                <a:schemeClr val="lt1"/>
              </a:solidFill>
              <a:highlight>
                <a:srgbClr val="00B050"/>
              </a:highlight>
              <a:latin typeface="Arial"/>
              <a:ea typeface="Arial"/>
              <a:cs typeface="Arial"/>
              <a:sym typeface="Arial"/>
            </a:endParaRPr>
          </a:p>
        </p:txBody>
      </p:sp>
      <p:grpSp>
        <p:nvGrpSpPr>
          <p:cNvPr id="225" name="Google Shape;225;p4"/>
          <p:cNvGrpSpPr/>
          <p:nvPr/>
        </p:nvGrpSpPr>
        <p:grpSpPr>
          <a:xfrm>
            <a:off x="1334163" y="1806206"/>
            <a:ext cx="6475674" cy="2100676"/>
            <a:chOff x="2440222" y="2571750"/>
            <a:chExt cx="6475674" cy="2100676"/>
          </a:xfrm>
        </p:grpSpPr>
        <p:grpSp>
          <p:nvGrpSpPr>
            <p:cNvPr id="226" name="Google Shape;226;p4"/>
            <p:cNvGrpSpPr/>
            <p:nvPr/>
          </p:nvGrpSpPr>
          <p:grpSpPr>
            <a:xfrm>
              <a:off x="7266001" y="2571750"/>
              <a:ext cx="1248354" cy="1200647"/>
              <a:chOff x="7192949" y="2371132"/>
              <a:chExt cx="1248354" cy="1200647"/>
            </a:xfrm>
          </p:grpSpPr>
          <p:sp>
            <p:nvSpPr>
              <p:cNvPr id="227" name="Google Shape;227;p4"/>
              <p:cNvSpPr/>
              <p:nvPr/>
            </p:nvSpPr>
            <p:spPr>
              <a:xfrm>
                <a:off x="7192949" y="2371132"/>
                <a:ext cx="1248354" cy="1200647"/>
              </a:xfrm>
              <a:prstGeom prst="ellipse">
                <a:avLst/>
              </a:prstGeom>
              <a:solidFill>
                <a:schemeClr val="accent1"/>
              </a:solidFill>
              <a:ln cap="flat" cmpd="sng" w="25400">
                <a:solidFill>
                  <a:srgbClr val="B4B4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228" name="Google Shape;228;p4"/>
              <p:cNvPicPr preferRelativeResize="0"/>
              <p:nvPr/>
            </p:nvPicPr>
            <p:blipFill rotWithShape="1">
              <a:blip r:embed="rId3">
                <a:alphaModFix/>
              </a:blip>
              <a:srcRect b="0" l="0" r="0" t="0"/>
              <a:stretch/>
            </p:blipFill>
            <p:spPr>
              <a:xfrm>
                <a:off x="7548024" y="2702353"/>
                <a:ext cx="538204" cy="538204"/>
              </a:xfrm>
              <a:prstGeom prst="rect">
                <a:avLst/>
              </a:prstGeom>
              <a:noFill/>
              <a:ln>
                <a:noFill/>
              </a:ln>
            </p:spPr>
          </p:pic>
        </p:grpSp>
        <p:grpSp>
          <p:nvGrpSpPr>
            <p:cNvPr id="229" name="Google Shape;229;p4"/>
            <p:cNvGrpSpPr/>
            <p:nvPr/>
          </p:nvGrpSpPr>
          <p:grpSpPr>
            <a:xfrm>
              <a:off x="5053882" y="2571750"/>
              <a:ext cx="1248354" cy="1200647"/>
              <a:chOff x="5915441" y="2466037"/>
              <a:chExt cx="1248354" cy="1200647"/>
            </a:xfrm>
          </p:grpSpPr>
          <p:sp>
            <p:nvSpPr>
              <p:cNvPr id="230" name="Google Shape;230;p4"/>
              <p:cNvSpPr/>
              <p:nvPr/>
            </p:nvSpPr>
            <p:spPr>
              <a:xfrm>
                <a:off x="5915441" y="2466037"/>
                <a:ext cx="1248354" cy="1200647"/>
              </a:xfrm>
              <a:prstGeom prst="ellipse">
                <a:avLst/>
              </a:prstGeom>
              <a:solidFill>
                <a:schemeClr val="accent1"/>
              </a:solidFill>
              <a:ln cap="flat" cmpd="sng" w="25400">
                <a:solidFill>
                  <a:srgbClr val="B4B4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231" name="Google Shape;231;p4"/>
              <p:cNvPicPr preferRelativeResize="0"/>
              <p:nvPr/>
            </p:nvPicPr>
            <p:blipFill rotWithShape="1">
              <a:blip r:embed="rId4">
                <a:alphaModFix/>
              </a:blip>
              <a:srcRect b="0" l="0" r="0" t="0"/>
              <a:stretch/>
            </p:blipFill>
            <p:spPr>
              <a:xfrm>
                <a:off x="6195516" y="2754120"/>
                <a:ext cx="688204" cy="624481"/>
              </a:xfrm>
              <a:prstGeom prst="rect">
                <a:avLst/>
              </a:prstGeom>
              <a:noFill/>
              <a:ln>
                <a:noFill/>
              </a:ln>
            </p:spPr>
          </p:pic>
        </p:grpSp>
        <p:grpSp>
          <p:nvGrpSpPr>
            <p:cNvPr id="232" name="Google Shape;232;p4"/>
            <p:cNvGrpSpPr/>
            <p:nvPr/>
          </p:nvGrpSpPr>
          <p:grpSpPr>
            <a:xfrm>
              <a:off x="2841763" y="2571750"/>
              <a:ext cx="1248354" cy="1200647"/>
              <a:chOff x="2450328" y="2385199"/>
              <a:chExt cx="1248354" cy="1200647"/>
            </a:xfrm>
          </p:grpSpPr>
          <p:sp>
            <p:nvSpPr>
              <p:cNvPr id="233" name="Google Shape;233;p4"/>
              <p:cNvSpPr/>
              <p:nvPr/>
            </p:nvSpPr>
            <p:spPr>
              <a:xfrm>
                <a:off x="2450328" y="2385199"/>
                <a:ext cx="1248354" cy="1200647"/>
              </a:xfrm>
              <a:prstGeom prst="ellipse">
                <a:avLst/>
              </a:prstGeom>
              <a:solidFill>
                <a:schemeClr val="accent1"/>
              </a:solidFill>
              <a:ln cap="flat" cmpd="sng" w="25400">
                <a:solidFill>
                  <a:srgbClr val="B4B4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234" name="Google Shape;234;p4"/>
              <p:cNvPicPr preferRelativeResize="0"/>
              <p:nvPr/>
            </p:nvPicPr>
            <p:blipFill rotWithShape="1">
              <a:blip r:embed="rId5">
                <a:alphaModFix/>
              </a:blip>
              <a:srcRect b="0" l="0" r="0" t="0"/>
              <a:stretch/>
            </p:blipFill>
            <p:spPr>
              <a:xfrm>
                <a:off x="2731605" y="2642622"/>
                <a:ext cx="685800" cy="685800"/>
              </a:xfrm>
              <a:prstGeom prst="rect">
                <a:avLst/>
              </a:prstGeom>
              <a:noFill/>
              <a:ln>
                <a:noFill/>
              </a:ln>
            </p:spPr>
          </p:pic>
        </p:grpSp>
        <p:sp>
          <p:nvSpPr>
            <p:cNvPr id="235" name="Google Shape;235;p4"/>
            <p:cNvSpPr txBox="1"/>
            <p:nvPr/>
          </p:nvSpPr>
          <p:spPr>
            <a:xfrm>
              <a:off x="4652341" y="3925161"/>
              <a:ext cx="2051436"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Sathu"/>
                  <a:ea typeface="Sathu"/>
                  <a:cs typeface="Sathu"/>
                  <a:sym typeface="Sathu"/>
                </a:rPr>
                <a:t>Create programs to disseminate green skills</a:t>
              </a:r>
              <a:endParaRPr b="0" i="0" sz="1400" u="none" cap="none" strike="noStrike">
                <a:solidFill>
                  <a:srgbClr val="000000"/>
                </a:solidFill>
                <a:latin typeface="Arial"/>
                <a:ea typeface="Arial"/>
                <a:cs typeface="Arial"/>
                <a:sym typeface="Arial"/>
              </a:endParaRPr>
            </a:p>
          </p:txBody>
        </p:sp>
        <p:sp>
          <p:nvSpPr>
            <p:cNvPr id="236" name="Google Shape;236;p4"/>
            <p:cNvSpPr txBox="1"/>
            <p:nvPr/>
          </p:nvSpPr>
          <p:spPr>
            <a:xfrm>
              <a:off x="2440222" y="3933762"/>
              <a:ext cx="2051436"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Sathu"/>
                  <a:ea typeface="Sathu"/>
                  <a:cs typeface="Sathu"/>
                  <a:sym typeface="Sathu"/>
                </a:rPr>
                <a:t>Analyze the jobs and the skills for a green future</a:t>
              </a:r>
              <a:endParaRPr b="0" i="0" sz="1400" u="none" cap="none" strike="noStrike">
                <a:solidFill>
                  <a:srgbClr val="000000"/>
                </a:solidFill>
                <a:latin typeface="Arial"/>
                <a:ea typeface="Arial"/>
                <a:cs typeface="Arial"/>
                <a:sym typeface="Arial"/>
              </a:endParaRPr>
            </a:p>
          </p:txBody>
        </p:sp>
        <p:sp>
          <p:nvSpPr>
            <p:cNvPr id="237" name="Google Shape;237;p4"/>
            <p:cNvSpPr txBox="1"/>
            <p:nvPr/>
          </p:nvSpPr>
          <p:spPr>
            <a:xfrm>
              <a:off x="6864460" y="3933762"/>
              <a:ext cx="2051436"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Sathu"/>
                  <a:ea typeface="Sathu"/>
                  <a:cs typeface="Sathu"/>
                  <a:sym typeface="Sathu"/>
                </a:rPr>
                <a:t>Elaborate career paths and transition for new and old jobs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aphicFrame>
        <p:nvGraphicFramePr>
          <p:cNvPr id="242" name="Google Shape;242;g307ef724250_0_5"/>
          <p:cNvGraphicFramePr/>
          <p:nvPr/>
        </p:nvGraphicFramePr>
        <p:xfrm>
          <a:off x="81525" y="533375"/>
          <a:ext cx="3000000" cy="3000000"/>
        </p:xfrm>
        <a:graphic>
          <a:graphicData uri="http://schemas.openxmlformats.org/drawingml/2006/table">
            <a:tbl>
              <a:tblPr>
                <a:noFill/>
                <a:tableStyleId>{2F7DB307-45CC-40F0-AA60-9499506F5B27}</a:tableStyleId>
              </a:tblPr>
              <a:tblGrid>
                <a:gridCol w="1200350"/>
                <a:gridCol w="3052825"/>
              </a:tblGrid>
              <a:tr h="9067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B050"/>
                          </a:solidFill>
                        </a:rPr>
                        <a:t>Environment and Sustainable Tourism</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This cluster encompasses skills related to managing natural ecosystems, such as forests and maritime areas, and includes competencies for promoting sustainable tourism.</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r h="906750">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rgbClr val="00B050"/>
                          </a:solidFill>
                        </a:rPr>
                        <a:t>Sustainable Agriculture</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These skills focus on enhancing agricultural practices that are environmentally sustainable and beneficial for producers, consumers, and ecosystems.</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r h="906750">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rgbClr val="00B050"/>
                          </a:solidFill>
                        </a:rPr>
                        <a:t>Sustainable Construction</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Skills under this cluster involve improving energy efficiency in buildings and aligning construction practices with the principles of a circular economy.</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r h="906750">
                <a:tc>
                  <a:txBody>
                    <a:bodyPr/>
                    <a:lstStyle/>
                    <a:p>
                      <a:pPr indent="0" lvl="0" marL="0" marR="0" rtl="0" algn="l">
                        <a:lnSpc>
                          <a:spcPct val="100000"/>
                        </a:lnSpc>
                        <a:spcBef>
                          <a:spcPts val="0"/>
                        </a:spcBef>
                        <a:spcAft>
                          <a:spcPts val="0"/>
                        </a:spcAft>
                        <a:buClr>
                          <a:schemeClr val="dk1"/>
                        </a:buClr>
                        <a:buSzPts val="1100"/>
                        <a:buFont typeface="Arial"/>
                        <a:buNone/>
                      </a:pPr>
                      <a:r>
                        <a:rPr lang="en" sz="1300" u="none" cap="none" strike="noStrike">
                          <a:solidFill>
                            <a:srgbClr val="00B050"/>
                          </a:solidFill>
                        </a:rPr>
                        <a:t>Sustainable Economy</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This group refers to skills that support the broader concept of a circular economy, including resource efficiency and waste minimisation.</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bl>
          </a:graphicData>
        </a:graphic>
      </p:graphicFrame>
      <p:sp>
        <p:nvSpPr>
          <p:cNvPr id="243" name="Google Shape;243;g307ef724250_0_5"/>
          <p:cNvSpPr txBox="1"/>
          <p:nvPr/>
        </p:nvSpPr>
        <p:spPr>
          <a:xfrm>
            <a:off x="230625" y="45725"/>
            <a:ext cx="8591400" cy="66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775"/>
              <a:buFont typeface="Arial"/>
              <a:buNone/>
            </a:pPr>
            <a:r>
              <a:rPr b="0" i="0" lang="en" sz="2775" u="none" cap="none" strike="noStrike">
                <a:solidFill>
                  <a:schemeClr val="dk1"/>
                </a:solidFill>
                <a:latin typeface="Arial"/>
                <a:ea typeface="Arial"/>
                <a:cs typeface="Arial"/>
                <a:sym typeface="Arial"/>
              </a:rPr>
              <a:t>Green Skills clusters</a:t>
            </a:r>
            <a:endParaRPr b="1" i="0" sz="2775" u="none" cap="none" strike="noStrike">
              <a:solidFill>
                <a:schemeClr val="dk1"/>
              </a:solidFill>
              <a:latin typeface="Arial"/>
              <a:ea typeface="Arial"/>
              <a:cs typeface="Arial"/>
              <a:sym typeface="Arial"/>
            </a:endParaRPr>
          </a:p>
        </p:txBody>
      </p:sp>
      <p:graphicFrame>
        <p:nvGraphicFramePr>
          <p:cNvPr id="244" name="Google Shape;244;g307ef724250_0_5"/>
          <p:cNvGraphicFramePr/>
          <p:nvPr/>
        </p:nvGraphicFramePr>
        <p:xfrm>
          <a:off x="4391450" y="533375"/>
          <a:ext cx="3000000" cy="3000000"/>
        </p:xfrm>
        <a:graphic>
          <a:graphicData uri="http://schemas.openxmlformats.org/drawingml/2006/table">
            <a:tbl>
              <a:tblPr>
                <a:noFill/>
                <a:tableStyleId>{2F7DB307-45CC-40F0-AA60-9499506F5B27}</a:tableStyleId>
              </a:tblPr>
              <a:tblGrid>
                <a:gridCol w="1908650"/>
                <a:gridCol w="2795000"/>
              </a:tblGrid>
              <a:tr h="11166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B050"/>
                          </a:solidFill>
                        </a:rPr>
                        <a:t>Sustainable Energy</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Skills related to transforming energy production by integrating renewable sources, such as solar, wind, or hydro energy.</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r h="95920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B050"/>
                          </a:solidFill>
                        </a:rPr>
                        <a:t>Sustainable Production</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These skills are relevant for modifying existing production methods to reduce environmental impact and increase sustainability.</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r h="865375">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B050"/>
                          </a:solidFill>
                        </a:rPr>
                        <a:t>Sustainable Transport</a:t>
                      </a:r>
                      <a:endParaRPr sz="1300" u="none" cap="none" strike="noStrike">
                        <a:solidFill>
                          <a:srgbClr val="00B050"/>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chemeClr val="dk1"/>
                          </a:solidFill>
                        </a:rPr>
                        <a:t>This cluster involves competencies aimed at reducing emissions from transport, using alternative fuels and promoting mobility-sharing systems.</a:t>
                      </a:r>
                      <a:endParaRPr sz="1100" u="none" cap="none" strike="noStrike">
                        <a:solidFill>
                          <a:schemeClr val="dk1"/>
                        </a:solidFill>
                      </a:endParaRPr>
                    </a:p>
                  </a:txBody>
                  <a:tcPr marT="91425" marB="9142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chemeClr val="lt1"/>
                    </a:solidFill>
                  </a:tcPr>
                </a:tc>
              </a:tr>
            </a:tbl>
          </a:graphicData>
        </a:graphic>
      </p:graphicFrame>
      <p:pic>
        <p:nvPicPr>
          <p:cNvPr id="245" name="Google Shape;245;g307ef724250_0_5"/>
          <p:cNvPicPr preferRelativeResize="0"/>
          <p:nvPr/>
        </p:nvPicPr>
        <p:blipFill rotWithShape="1">
          <a:blip r:embed="rId3">
            <a:alphaModFix/>
          </a:blip>
          <a:srcRect b="0" l="0" r="0" t="0"/>
          <a:stretch/>
        </p:blipFill>
        <p:spPr>
          <a:xfrm>
            <a:off x="8050796" y="4477165"/>
            <a:ext cx="869398" cy="5270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076b6b0d59_0_1750"/>
          <p:cNvSpPr txBox="1"/>
          <p:nvPr>
            <p:ph type="title"/>
          </p:nvPr>
        </p:nvSpPr>
        <p:spPr>
          <a:xfrm>
            <a:off x="70025" y="88250"/>
            <a:ext cx="8229600" cy="485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500"/>
              <a:t>Green job postings collected in 4th African countries</a:t>
            </a:r>
            <a:endParaRPr b="0" sz="2500"/>
          </a:p>
        </p:txBody>
      </p:sp>
      <p:sp>
        <p:nvSpPr>
          <p:cNvPr id="251" name="Google Shape;251;g3076b6b0d59_0_1750"/>
          <p:cNvSpPr txBox="1"/>
          <p:nvPr/>
        </p:nvSpPr>
        <p:spPr>
          <a:xfrm>
            <a:off x="70024" y="4481650"/>
            <a:ext cx="338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1400" u="none" cap="none" strike="noStrike">
              <a:solidFill>
                <a:srgbClr val="000000"/>
              </a:solidFill>
              <a:latin typeface="Arial"/>
              <a:ea typeface="Arial"/>
              <a:cs typeface="Arial"/>
              <a:sym typeface="Arial"/>
            </a:endParaRPr>
          </a:p>
        </p:txBody>
      </p:sp>
      <p:pic>
        <p:nvPicPr>
          <p:cNvPr id="252" name="Google Shape;252;g3076b6b0d59_0_1750"/>
          <p:cNvPicPr preferRelativeResize="0"/>
          <p:nvPr/>
        </p:nvPicPr>
        <p:blipFill>
          <a:blip r:embed="rId3">
            <a:alphaModFix/>
          </a:blip>
          <a:stretch>
            <a:fillRect/>
          </a:stretch>
        </p:blipFill>
        <p:spPr>
          <a:xfrm>
            <a:off x="70025" y="617375"/>
            <a:ext cx="5887700" cy="2826100"/>
          </a:xfrm>
          <a:prstGeom prst="rect">
            <a:avLst/>
          </a:prstGeom>
          <a:noFill/>
          <a:ln>
            <a:noFill/>
          </a:ln>
        </p:spPr>
      </p:pic>
      <p:sp>
        <p:nvSpPr>
          <p:cNvPr id="253" name="Google Shape;253;g3076b6b0d59_0_1750"/>
          <p:cNvSpPr txBox="1"/>
          <p:nvPr/>
        </p:nvSpPr>
        <p:spPr>
          <a:xfrm>
            <a:off x="6127200" y="573950"/>
            <a:ext cx="30168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2"/>
                </a:solidFill>
              </a:rPr>
              <a:t>Green Skills Presence: 1.17% of postings reference at least one green skill.</a:t>
            </a:r>
            <a:endParaRPr sz="1300">
              <a:solidFill>
                <a:schemeClr val="dk2"/>
              </a:solidFill>
            </a:endParaRPr>
          </a:p>
          <a:p>
            <a:pPr indent="0" lvl="0" marL="0" rtl="0" algn="l">
              <a:spcBef>
                <a:spcPts val="0"/>
              </a:spcBef>
              <a:spcAft>
                <a:spcPts val="0"/>
              </a:spcAft>
              <a:buClr>
                <a:schemeClr val="dk1"/>
              </a:buClr>
              <a:buSzPts val="1100"/>
              <a:buFont typeface="Arial"/>
              <a:buNone/>
            </a:pPr>
            <a:br>
              <a:rPr lang="en" sz="1300">
                <a:solidFill>
                  <a:schemeClr val="dk2"/>
                </a:solidFill>
              </a:rPr>
            </a:br>
            <a:r>
              <a:rPr lang="en" sz="1300">
                <a:solidFill>
                  <a:schemeClr val="dk2"/>
                </a:solidFill>
              </a:rPr>
              <a:t>Leading Green Skill Families:</a:t>
            </a:r>
            <a:endParaRPr sz="1300">
              <a:solidFill>
                <a:schemeClr val="dk2"/>
              </a:solidFill>
            </a:endParaRPr>
          </a:p>
          <a:p>
            <a:pPr indent="0" lvl="0" marL="0" rtl="0" algn="l">
              <a:spcBef>
                <a:spcPts val="0"/>
              </a:spcBef>
              <a:spcAft>
                <a:spcPts val="0"/>
              </a:spcAft>
              <a:buNone/>
            </a:pPr>
            <a:r>
              <a:rPr b="1" lang="en" sz="1300">
                <a:solidFill>
                  <a:schemeClr val="dk2"/>
                </a:solidFill>
              </a:rPr>
              <a:t>Sustainable Energy</a:t>
            </a:r>
            <a:endParaRPr b="1" sz="1300">
              <a:solidFill>
                <a:schemeClr val="dk2"/>
              </a:solidFill>
            </a:endParaRPr>
          </a:p>
          <a:p>
            <a:pPr indent="0" lvl="0" marL="0" rtl="0" algn="l">
              <a:spcBef>
                <a:spcPts val="0"/>
              </a:spcBef>
              <a:spcAft>
                <a:spcPts val="0"/>
              </a:spcAft>
              <a:buClr>
                <a:schemeClr val="dk1"/>
              </a:buClr>
              <a:buSzPts val="1100"/>
              <a:buFont typeface="Arial"/>
              <a:buNone/>
            </a:pPr>
            <a:r>
              <a:rPr b="1" lang="en" sz="1300">
                <a:solidFill>
                  <a:schemeClr val="dk2"/>
                </a:solidFill>
              </a:rPr>
              <a:t>Sustainable Economy</a:t>
            </a:r>
            <a:endParaRPr b="1" sz="1300">
              <a:solidFill>
                <a:schemeClr val="dk2"/>
              </a:solidFill>
            </a:endParaRPr>
          </a:p>
          <a:p>
            <a:pPr indent="0" lvl="0" marL="0" rtl="0" algn="l">
              <a:spcBef>
                <a:spcPts val="0"/>
              </a:spcBef>
              <a:spcAft>
                <a:spcPts val="0"/>
              </a:spcAft>
              <a:buClr>
                <a:schemeClr val="dk1"/>
              </a:buClr>
              <a:buSzPts val="1100"/>
              <a:buFont typeface="Arial"/>
              <a:buNone/>
            </a:pPr>
            <a:r>
              <a:rPr b="1" lang="en" sz="1300">
                <a:solidFill>
                  <a:schemeClr val="dk2"/>
                </a:solidFill>
              </a:rPr>
              <a:t>Environment &amp; Sustainable Tourism</a:t>
            </a:r>
            <a:endParaRPr b="1" sz="1300">
              <a:solidFill>
                <a:schemeClr val="dk2"/>
              </a:solidFill>
            </a:endParaRPr>
          </a:p>
          <a:p>
            <a:pPr indent="0" lvl="0" marL="0" rtl="0" algn="l">
              <a:spcBef>
                <a:spcPts val="0"/>
              </a:spcBef>
              <a:spcAft>
                <a:spcPts val="0"/>
              </a:spcAft>
              <a:buClr>
                <a:schemeClr val="dk1"/>
              </a:buClr>
              <a:buSzPts val="1100"/>
              <a:buFont typeface="Arial"/>
              <a:buNone/>
            </a:pPr>
            <a:r>
              <a:rPr b="1" lang="en" sz="1300">
                <a:solidFill>
                  <a:schemeClr val="dk2"/>
                </a:solidFill>
              </a:rPr>
              <a:t>Sustainable Agriculture</a:t>
            </a:r>
            <a:endParaRPr b="1" sz="1300">
              <a:solidFill>
                <a:schemeClr val="dk2"/>
              </a:solidFill>
            </a:endParaRPr>
          </a:p>
          <a:p>
            <a:pPr indent="0" lvl="0" marL="0" rtl="0" algn="l">
              <a:spcBef>
                <a:spcPts val="0"/>
              </a:spcBef>
              <a:spcAft>
                <a:spcPts val="0"/>
              </a:spcAft>
              <a:buClr>
                <a:schemeClr val="dk1"/>
              </a:buClr>
              <a:buSzPts val="1100"/>
              <a:buFont typeface="Arial"/>
              <a:buNone/>
            </a:pPr>
            <a:r>
              <a:t/>
            </a:r>
            <a:endParaRPr sz="1300">
              <a:solidFill>
                <a:schemeClr val="dk2"/>
              </a:solidFill>
            </a:endParaRPr>
          </a:p>
          <a:p>
            <a:pPr indent="0" lvl="0" marL="0" rtl="0" algn="l">
              <a:spcBef>
                <a:spcPts val="0"/>
              </a:spcBef>
              <a:spcAft>
                <a:spcPts val="0"/>
              </a:spcAft>
              <a:buClr>
                <a:schemeClr val="dk1"/>
              </a:buClr>
              <a:buSzPts val="1100"/>
              <a:buFont typeface="Arial"/>
              <a:buNone/>
            </a:pPr>
            <a:r>
              <a:rPr lang="en" sz="1300">
                <a:solidFill>
                  <a:schemeClr val="dk2"/>
                </a:solidFill>
              </a:rPr>
              <a:t>Signals expanding relevance of green competencies across occupations, industries, and countries, aligned with global shifts toward renewable energy and efficiency.</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07ef724250_1_109"/>
          <p:cNvSpPr txBox="1"/>
          <p:nvPr/>
        </p:nvSpPr>
        <p:spPr>
          <a:xfrm>
            <a:off x="230625" y="45725"/>
            <a:ext cx="8591400" cy="667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775"/>
              <a:buFont typeface="Arial"/>
              <a:buNone/>
            </a:pPr>
            <a:r>
              <a:rPr b="0" i="0" lang="en" sz="2775" u="none" cap="none" strike="noStrike">
                <a:solidFill>
                  <a:schemeClr val="dk1"/>
                </a:solidFill>
                <a:latin typeface="Arial"/>
                <a:ea typeface="Arial"/>
                <a:cs typeface="Arial"/>
                <a:sym typeface="Arial"/>
              </a:rPr>
              <a:t>Green Skills - 279 unique skills</a:t>
            </a:r>
            <a:endParaRPr b="1" i="0" sz="2775" u="none" cap="none" strike="noStrike">
              <a:solidFill>
                <a:schemeClr val="dk1"/>
              </a:solidFill>
              <a:latin typeface="Arial"/>
              <a:ea typeface="Arial"/>
              <a:cs typeface="Arial"/>
              <a:sym typeface="Arial"/>
            </a:endParaRPr>
          </a:p>
        </p:txBody>
      </p:sp>
      <p:pic>
        <p:nvPicPr>
          <p:cNvPr id="259" name="Google Shape;259;g307ef724250_1_109"/>
          <p:cNvPicPr preferRelativeResize="0"/>
          <p:nvPr/>
        </p:nvPicPr>
        <p:blipFill>
          <a:blip r:embed="rId3">
            <a:alphaModFix/>
          </a:blip>
          <a:stretch>
            <a:fillRect/>
          </a:stretch>
        </p:blipFill>
        <p:spPr>
          <a:xfrm>
            <a:off x="172750" y="1514475"/>
            <a:ext cx="8591400" cy="3479517"/>
          </a:xfrm>
          <a:prstGeom prst="rect">
            <a:avLst/>
          </a:prstGeom>
          <a:noFill/>
          <a:ln>
            <a:noFill/>
          </a:ln>
        </p:spPr>
      </p:pic>
      <p:sp>
        <p:nvSpPr>
          <p:cNvPr id="260" name="Google Shape;260;g307ef724250_1_109"/>
          <p:cNvSpPr txBox="1"/>
          <p:nvPr/>
        </p:nvSpPr>
        <p:spPr>
          <a:xfrm>
            <a:off x="160950" y="376180"/>
            <a:ext cx="8822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Green transition demand is driven by renewable energy, energy efficiency, and environmental protection, yet workforce supply is not keeping pace (22.4% vs. 12.3% growth in 2022–23, WEF 2024).</a:t>
            </a:r>
            <a:endParaRPr/>
          </a:p>
          <a:p>
            <a:pPr indent="0" lvl="0" marL="0" rtl="0" algn="l">
              <a:spcBef>
                <a:spcPts val="0"/>
              </a:spcBef>
              <a:spcAft>
                <a:spcPts val="0"/>
              </a:spcAft>
              <a:buNone/>
            </a:pPr>
            <a:r>
              <a:rPr lang="en"/>
              <a:t>This widening gap highlights the need for targeted policies and workforce development to equip workers with green competencies.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076b6b0d59_0_59"/>
          <p:cNvSpPr txBox="1"/>
          <p:nvPr/>
        </p:nvSpPr>
        <p:spPr>
          <a:xfrm>
            <a:off x="68025" y="1204675"/>
            <a:ext cx="3555600" cy="2414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1" lang="en" sz="1100">
                <a:solidFill>
                  <a:schemeClr val="dk1"/>
                </a:solidFill>
              </a:rPr>
              <a:t>Kenya</a:t>
            </a:r>
            <a:r>
              <a:rPr lang="en" sz="1100">
                <a:solidFill>
                  <a:schemeClr val="dk1"/>
                </a:solidFill>
              </a:rPr>
              <a:t> and </a:t>
            </a:r>
            <a:r>
              <a:rPr b="1" lang="en" sz="1100">
                <a:solidFill>
                  <a:schemeClr val="dk1"/>
                </a:solidFill>
              </a:rPr>
              <a:t>Morocco</a:t>
            </a:r>
            <a:r>
              <a:rPr lang="en" sz="1100">
                <a:solidFill>
                  <a:schemeClr val="dk1"/>
                </a:solidFill>
              </a:rPr>
              <a:t> stand out with the highest relative demand for green skills, reflecting stronger momentum in their green transition.</a:t>
            </a:r>
            <a:endParaRPr sz="1100">
              <a:solidFill>
                <a:schemeClr val="dk1"/>
              </a:solidFill>
            </a:endParaRPr>
          </a:p>
          <a:p>
            <a:pPr indent="0" lvl="0" marL="0" marR="0" rtl="0" algn="l">
              <a:lnSpc>
                <a:spcPct val="115000"/>
              </a:lnSpc>
              <a:spcBef>
                <a:spcPts val="1200"/>
              </a:spcBef>
              <a:spcAft>
                <a:spcPts val="0"/>
              </a:spcAft>
              <a:buClr>
                <a:srgbClr val="000000"/>
              </a:buClr>
              <a:buSzPts val="1100"/>
              <a:buFont typeface="Arial"/>
              <a:buNone/>
            </a:pPr>
            <a:r>
              <a:rPr lang="en" sz="1100">
                <a:solidFill>
                  <a:schemeClr val="dk1"/>
                </a:solidFill>
              </a:rPr>
              <a:t>Their progress highlights the potential of targeted investment in education, supportive policies, and the growth of green industries. </a:t>
            </a:r>
            <a:endParaRPr sz="1100">
              <a:solidFill>
                <a:schemeClr val="dk1"/>
              </a:solidFill>
            </a:endParaRPr>
          </a:p>
          <a:p>
            <a:pPr indent="0" lvl="0" marL="0" marR="0" rtl="0" algn="l">
              <a:lnSpc>
                <a:spcPct val="115000"/>
              </a:lnSpc>
              <a:spcBef>
                <a:spcPts val="1200"/>
              </a:spcBef>
              <a:spcAft>
                <a:spcPts val="1200"/>
              </a:spcAft>
              <a:buClr>
                <a:srgbClr val="000000"/>
              </a:buClr>
              <a:buSzPts val="1100"/>
              <a:buFont typeface="Arial"/>
              <a:buNone/>
            </a:pPr>
            <a:r>
              <a:rPr lang="en" sz="1100">
                <a:solidFill>
                  <a:schemeClr val="dk1"/>
                </a:solidFill>
              </a:rPr>
              <a:t>Strengthening these efforts can accelerate the development of a skilled, sustainable workforce and position both countries as regional leaders in the green economy.</a:t>
            </a:r>
            <a:endParaRPr b="0" sz="1100" u="none" cap="none" strike="noStrike">
              <a:solidFill>
                <a:schemeClr val="dk1"/>
              </a:solidFill>
              <a:latin typeface="Arial"/>
              <a:ea typeface="Arial"/>
              <a:cs typeface="Arial"/>
              <a:sym typeface="Arial"/>
            </a:endParaRPr>
          </a:p>
        </p:txBody>
      </p:sp>
      <p:sp>
        <p:nvSpPr>
          <p:cNvPr id="266" name="Google Shape;266;g3076b6b0d59_0_59"/>
          <p:cNvSpPr txBox="1"/>
          <p:nvPr>
            <p:ph idx="4294967295" type="title"/>
          </p:nvPr>
        </p:nvSpPr>
        <p:spPr>
          <a:xfrm>
            <a:off x="257175" y="123825"/>
            <a:ext cx="8886825" cy="105727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b="0" lang="en" sz="3000"/>
              <a:t>Green Jobs are on the rise,</a:t>
            </a:r>
            <a:r>
              <a:rPr lang="en" sz="3000"/>
              <a:t> but magnitude is different in different countries</a:t>
            </a:r>
            <a:endParaRPr b="1" sz="3000"/>
          </a:p>
        </p:txBody>
      </p:sp>
      <p:sp>
        <p:nvSpPr>
          <p:cNvPr id="267" name="Google Shape;267;g3076b6b0d59_0_59"/>
          <p:cNvSpPr txBox="1"/>
          <p:nvPr/>
        </p:nvSpPr>
        <p:spPr>
          <a:xfrm>
            <a:off x="5001524" y="4903000"/>
            <a:ext cx="3382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1400" u="none" cap="none" strike="noStrike">
              <a:solidFill>
                <a:srgbClr val="000000"/>
              </a:solidFill>
              <a:latin typeface="Arial"/>
              <a:ea typeface="Arial"/>
              <a:cs typeface="Arial"/>
              <a:sym typeface="Arial"/>
            </a:endParaRPr>
          </a:p>
        </p:txBody>
      </p:sp>
      <p:pic>
        <p:nvPicPr>
          <p:cNvPr id="268" name="Google Shape;268;g3076b6b0d59_0_59"/>
          <p:cNvPicPr preferRelativeResize="0"/>
          <p:nvPr/>
        </p:nvPicPr>
        <p:blipFill>
          <a:blip r:embed="rId3">
            <a:alphaModFix/>
          </a:blip>
          <a:stretch>
            <a:fillRect/>
          </a:stretch>
        </p:blipFill>
        <p:spPr>
          <a:xfrm>
            <a:off x="3776025" y="1333500"/>
            <a:ext cx="5215573" cy="30252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076b6b0d59_0_67"/>
          <p:cNvSpPr txBox="1"/>
          <p:nvPr/>
        </p:nvSpPr>
        <p:spPr>
          <a:xfrm>
            <a:off x="0" y="0"/>
            <a:ext cx="9178800" cy="4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700" u="none" cap="none" strike="noStrike">
                <a:solidFill>
                  <a:srgbClr val="000000"/>
                </a:solidFill>
                <a:latin typeface="Arial"/>
                <a:ea typeface="Arial"/>
                <a:cs typeface="Arial"/>
                <a:sym typeface="Arial"/>
              </a:rPr>
              <a:t>Demand for ‘green’ skills in Africa:</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lang="en" sz="1700"/>
              <a:t>Green Skills Across the Value Chain of the Green Economy</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p:txBody>
      </p:sp>
      <p:sp>
        <p:nvSpPr>
          <p:cNvPr id="274" name="Google Shape;274;g3076b6b0d59_0_67"/>
          <p:cNvSpPr txBox="1"/>
          <p:nvPr/>
        </p:nvSpPr>
        <p:spPr>
          <a:xfrm>
            <a:off x="3729575" y="4903000"/>
            <a:ext cx="4578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7F7F7F"/>
                </a:solidFill>
                <a:latin typeface="Arial"/>
                <a:ea typeface="Arial"/>
                <a:cs typeface="Arial"/>
                <a:sym typeface="Arial"/>
              </a:rPr>
              <a:t>Source: ETF &amp; Lightcast Global Job Postings</a:t>
            </a:r>
            <a:endParaRPr b="0" i="0" sz="800" u="none" cap="none" strike="noStrike">
              <a:solidFill>
                <a:srgbClr val="7F7F7F"/>
              </a:solidFill>
              <a:latin typeface="Arial"/>
              <a:ea typeface="Arial"/>
              <a:cs typeface="Arial"/>
              <a:sym typeface="Arial"/>
            </a:endParaRPr>
          </a:p>
        </p:txBody>
      </p:sp>
      <p:sp>
        <p:nvSpPr>
          <p:cNvPr id="275" name="Google Shape;275;g3076b6b0d59_0_67"/>
          <p:cNvSpPr txBox="1"/>
          <p:nvPr/>
        </p:nvSpPr>
        <p:spPr>
          <a:xfrm>
            <a:off x="0" y="1054600"/>
            <a:ext cx="38667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rPr>
              <a:t>The demand for green skills reflects the entire value chain of the green economy. At the core are energy-related skills such as renewable energy, energy efficiency, solar energy, and photovoltaics, which drive the transition to clean energy systems.</a:t>
            </a:r>
            <a:endParaRPr sz="11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rPr>
              <a:t>Surrounding this core, skills linked to standards and management (ISO 14001, environmental sustainability, sustainable business) ensure that sustainability is embedded into corporate practices.</a:t>
            </a:r>
            <a:endParaRPr sz="11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rPr>
              <a:t>Further along the chain, applied and sectoral skills, from agroforestry and sustainable agriculture to circular economy and sustainable mobility, extend green practices into production, land use, and transport. This distribution shows how green competencies are not isolated but interconnected, supporting a systemic transformation toward a sustainable economy.</a:t>
            </a:r>
            <a:endParaRPr b="0" i="0" sz="1100" u="none" cap="none" strike="noStrike">
              <a:solidFill>
                <a:schemeClr val="dk1"/>
              </a:solidFill>
              <a:latin typeface="Arial"/>
              <a:ea typeface="Arial"/>
              <a:cs typeface="Arial"/>
              <a:sym typeface="Arial"/>
            </a:endParaRPr>
          </a:p>
        </p:txBody>
      </p:sp>
      <p:pic>
        <p:nvPicPr>
          <p:cNvPr id="276" name="Google Shape;276;g3076b6b0d59_0_67"/>
          <p:cNvPicPr preferRelativeResize="0"/>
          <p:nvPr/>
        </p:nvPicPr>
        <p:blipFill>
          <a:blip r:embed="rId3">
            <a:alphaModFix/>
          </a:blip>
          <a:stretch>
            <a:fillRect/>
          </a:stretch>
        </p:blipFill>
        <p:spPr>
          <a:xfrm>
            <a:off x="3975700" y="633000"/>
            <a:ext cx="4483946" cy="4182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F7009CC4-0E58-4F67-B32F-AE03610B9FA2}"/>
</file>

<file path=customXml/itemProps2.xml><?xml version="1.0" encoding="utf-8"?>
<ds:datastoreItem xmlns:ds="http://schemas.openxmlformats.org/officeDocument/2006/customXml" ds:itemID="{13A3E836-5773-4EF7-BD79-5509DEE8770F}"/>
</file>

<file path=customXml/itemProps3.xml><?xml version="1.0" encoding="utf-8"?>
<ds:datastoreItem xmlns:ds="http://schemas.openxmlformats.org/officeDocument/2006/customXml" ds:itemID="{4FE454BE-85D5-4C21-AB9F-6AC7E43752D0}"/>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