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9144000" cy="5143500" type="screen16x9"/>
  <p:notesSz cx="6858000" cy="9144000"/>
  <p:embeddedFontLst>
    <p:embeddedFont>
      <p:font typeface="Gothic A1" panose="020B0604020202020204" charset="-127"/>
      <p:regular r:id="rId33"/>
      <p:bold r:id="rId34"/>
    </p:embeddedFont>
    <p:embeddedFont>
      <p:font typeface="Helvetica Neue" panose="020B0604020202020204" charset="0"/>
      <p:regular r:id="rId35"/>
      <p:bold r:id="rId36"/>
      <p:italic r:id="rId37"/>
      <p:boldItalic r:id="rId38"/>
    </p:embeddedFont>
    <p:embeddedFont>
      <p:font typeface="IBM Plex Mono" panose="020B0509050203000203" pitchFamily="49" charset="0"/>
      <p:regular r:id="rId39"/>
      <p:bold r:id="rId40"/>
      <p:italic r:id="rId41"/>
      <p:boldItalic r:id="rId42"/>
    </p:embeddedFont>
    <p:embeddedFont>
      <p:font typeface="Noto Sans" panose="020B0502040504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Lh+U+tj0b9ptf0kyNjXGY598u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7DB307-45CC-40F0-AA60-9499506F5B27}">
  <a:tblStyle styleId="{2F7DB307-45CC-40F0-AA60-9499506F5B2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80bc04fa96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g380bc04fa96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80bc04fa96_0_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g380bc04fa96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80bc04fa96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g380bc04fa96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80bc04fa96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g380bc04fa96_0_9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80bc04fa96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g380bc04fa96_0_9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76b6b0d59_0_1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3076b6b0d59_0_18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0bc04fa96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380bc04fa96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80bc04fa96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380bc04fa96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80bc04fa96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380bc04fa96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80bc04fa96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380bc04fa96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80bc04fa96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380bc04fa96_0_9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80bc04fa96_0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80bc04fa96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80bc04fa96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380bc04fa96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400"/>
              <a:buNone/>
            </a:pPr>
            <a:endParaRPr sz="1400" b="1" i="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80bc04fa96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g380bc04fa96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80bc04fa96_0_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380bc04fa96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80bc04fa96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g380bc04fa96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80bc04fa96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380bc04fa96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076b6b0d5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3076b6b0d59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07ef72425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307ef72425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076b6b0d59_0_1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3076b6b0d59_0_1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07ef72425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307ef724250_1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076b6b0d5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3076b6b0d59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76b6b0d5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3076b6b0d59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Title Slide, Black">
  <p:cSld name="TITLE_1">
    <p:bg>
      <p:bgPr>
        <a:solidFill>
          <a:schemeClr val="dk1"/>
        </a:solidFill>
        <a:effectLst/>
      </p:bgPr>
    </p:bg>
    <p:spTree>
      <p:nvGrpSpPr>
        <p:cNvPr id="1" name="Shape 11"/>
        <p:cNvGrpSpPr/>
        <p:nvPr/>
      </p:nvGrpSpPr>
      <p:grpSpPr>
        <a:xfrm>
          <a:off x="0" y="0"/>
          <a:ext cx="0" cy="0"/>
          <a:chOff x="0" y="0"/>
          <a:chExt cx="0" cy="0"/>
        </a:xfrm>
      </p:grpSpPr>
      <p:sp>
        <p:nvSpPr>
          <p:cNvPr id="12" name="Google Shape;12;p88"/>
          <p:cNvSpPr txBox="1">
            <a:spLocks noGrp="1"/>
          </p:cNvSpPr>
          <p:nvPr>
            <p:ph type="ctrTitle"/>
          </p:nvPr>
        </p:nvSpPr>
        <p:spPr>
          <a:xfrm>
            <a:off x="457200" y="457200"/>
            <a:ext cx="8229600" cy="2114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None/>
              <a:defRPr sz="4800" b="1">
                <a:solidFill>
                  <a:schemeClr val="lt1"/>
                </a:solidFill>
              </a:defRPr>
            </a:lvl1pPr>
            <a:lvl2pPr lvl="1" algn="l">
              <a:lnSpc>
                <a:spcPct val="100000"/>
              </a:lnSpc>
              <a:spcBef>
                <a:spcPts val="0"/>
              </a:spcBef>
              <a:spcAft>
                <a:spcPts val="0"/>
              </a:spcAft>
              <a:buSzPts val="4800"/>
              <a:buFont typeface="Gothic A1"/>
              <a:buNone/>
              <a:defRPr sz="4800" b="1">
                <a:latin typeface="Gothic A1"/>
                <a:ea typeface="Gothic A1"/>
                <a:cs typeface="Gothic A1"/>
                <a:sym typeface="Gothic A1"/>
              </a:defRPr>
            </a:lvl2pPr>
            <a:lvl3pPr lvl="2" algn="l">
              <a:lnSpc>
                <a:spcPct val="100000"/>
              </a:lnSpc>
              <a:spcBef>
                <a:spcPts val="0"/>
              </a:spcBef>
              <a:spcAft>
                <a:spcPts val="0"/>
              </a:spcAft>
              <a:buSzPts val="4800"/>
              <a:buFont typeface="Gothic A1"/>
              <a:buNone/>
              <a:defRPr sz="4800" b="1">
                <a:latin typeface="Gothic A1"/>
                <a:ea typeface="Gothic A1"/>
                <a:cs typeface="Gothic A1"/>
                <a:sym typeface="Gothic A1"/>
              </a:defRPr>
            </a:lvl3pPr>
            <a:lvl4pPr lvl="3" algn="l">
              <a:lnSpc>
                <a:spcPct val="100000"/>
              </a:lnSpc>
              <a:spcBef>
                <a:spcPts val="0"/>
              </a:spcBef>
              <a:spcAft>
                <a:spcPts val="0"/>
              </a:spcAft>
              <a:buSzPts val="4800"/>
              <a:buFont typeface="Gothic A1"/>
              <a:buNone/>
              <a:defRPr sz="4800" b="1">
                <a:latin typeface="Gothic A1"/>
                <a:ea typeface="Gothic A1"/>
                <a:cs typeface="Gothic A1"/>
                <a:sym typeface="Gothic A1"/>
              </a:defRPr>
            </a:lvl4pPr>
            <a:lvl5pPr lvl="4" algn="l">
              <a:lnSpc>
                <a:spcPct val="100000"/>
              </a:lnSpc>
              <a:spcBef>
                <a:spcPts val="0"/>
              </a:spcBef>
              <a:spcAft>
                <a:spcPts val="0"/>
              </a:spcAft>
              <a:buSzPts val="4800"/>
              <a:buFont typeface="Gothic A1"/>
              <a:buNone/>
              <a:defRPr sz="4800" b="1">
                <a:latin typeface="Gothic A1"/>
                <a:ea typeface="Gothic A1"/>
                <a:cs typeface="Gothic A1"/>
                <a:sym typeface="Gothic A1"/>
              </a:defRPr>
            </a:lvl5pPr>
            <a:lvl6pPr lvl="5" algn="l">
              <a:lnSpc>
                <a:spcPct val="100000"/>
              </a:lnSpc>
              <a:spcBef>
                <a:spcPts val="0"/>
              </a:spcBef>
              <a:spcAft>
                <a:spcPts val="0"/>
              </a:spcAft>
              <a:buSzPts val="4800"/>
              <a:buFont typeface="Gothic A1"/>
              <a:buNone/>
              <a:defRPr sz="4800" b="1">
                <a:latin typeface="Gothic A1"/>
                <a:ea typeface="Gothic A1"/>
                <a:cs typeface="Gothic A1"/>
                <a:sym typeface="Gothic A1"/>
              </a:defRPr>
            </a:lvl6pPr>
            <a:lvl7pPr lvl="6" algn="l">
              <a:lnSpc>
                <a:spcPct val="100000"/>
              </a:lnSpc>
              <a:spcBef>
                <a:spcPts val="0"/>
              </a:spcBef>
              <a:spcAft>
                <a:spcPts val="0"/>
              </a:spcAft>
              <a:buSzPts val="4800"/>
              <a:buFont typeface="Gothic A1"/>
              <a:buNone/>
              <a:defRPr sz="4800" b="1">
                <a:latin typeface="Gothic A1"/>
                <a:ea typeface="Gothic A1"/>
                <a:cs typeface="Gothic A1"/>
                <a:sym typeface="Gothic A1"/>
              </a:defRPr>
            </a:lvl7pPr>
            <a:lvl8pPr lvl="7" algn="l">
              <a:lnSpc>
                <a:spcPct val="100000"/>
              </a:lnSpc>
              <a:spcBef>
                <a:spcPts val="0"/>
              </a:spcBef>
              <a:spcAft>
                <a:spcPts val="0"/>
              </a:spcAft>
              <a:buSzPts val="4800"/>
              <a:buFont typeface="Gothic A1"/>
              <a:buNone/>
              <a:defRPr sz="4800" b="1">
                <a:latin typeface="Gothic A1"/>
                <a:ea typeface="Gothic A1"/>
                <a:cs typeface="Gothic A1"/>
                <a:sym typeface="Gothic A1"/>
              </a:defRPr>
            </a:lvl8pPr>
            <a:lvl9pPr lvl="8" algn="l">
              <a:lnSpc>
                <a:spcPct val="100000"/>
              </a:lnSpc>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13" name="Google Shape;13;p88"/>
          <p:cNvSpPr/>
          <p:nvPr/>
        </p:nvSpPr>
        <p:spPr>
          <a:xfrm>
            <a:off x="0" y="3629025"/>
            <a:ext cx="9144000" cy="1514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88"/>
          <p:cNvSpPr txBox="1">
            <a:spLocks noGrp="1"/>
          </p:cNvSpPr>
          <p:nvPr>
            <p:ph type="subTitle" idx="1"/>
          </p:nvPr>
        </p:nvSpPr>
        <p:spPr>
          <a:xfrm>
            <a:off x="4800600" y="4348200"/>
            <a:ext cx="3886200" cy="3381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chemeClr val="accent5"/>
              </a:buClr>
              <a:buSzPts val="1200"/>
              <a:buNone/>
              <a:defRPr sz="1200">
                <a:solidFill>
                  <a:schemeClr val="accent5"/>
                </a:solidFill>
              </a:defRPr>
            </a:lvl1pPr>
            <a:lvl2pPr lvl="1" algn="l">
              <a:lnSpc>
                <a:spcPct val="100000"/>
              </a:lnSpc>
              <a:spcBef>
                <a:spcPts val="0"/>
              </a:spcBef>
              <a:spcAft>
                <a:spcPts val="0"/>
              </a:spcAft>
              <a:buClr>
                <a:schemeClr val="dk2"/>
              </a:buClr>
              <a:buSzPts val="1200"/>
              <a:buNone/>
              <a:defRPr sz="1200">
                <a:solidFill>
                  <a:schemeClr val="dk2"/>
                </a:solidFill>
              </a:defRPr>
            </a:lvl2pPr>
            <a:lvl3pPr lvl="2" algn="l">
              <a:lnSpc>
                <a:spcPct val="100000"/>
              </a:lnSpc>
              <a:spcBef>
                <a:spcPts val="0"/>
              </a:spcBef>
              <a:spcAft>
                <a:spcPts val="0"/>
              </a:spcAft>
              <a:buClr>
                <a:schemeClr val="dk2"/>
              </a:buClr>
              <a:buSzPts val="1200"/>
              <a:buNone/>
              <a:defRPr sz="1200">
                <a:solidFill>
                  <a:schemeClr val="dk2"/>
                </a:solidFill>
              </a:defRPr>
            </a:lvl3pPr>
            <a:lvl4pPr lvl="3" algn="l">
              <a:lnSpc>
                <a:spcPct val="100000"/>
              </a:lnSpc>
              <a:spcBef>
                <a:spcPts val="0"/>
              </a:spcBef>
              <a:spcAft>
                <a:spcPts val="0"/>
              </a:spcAft>
              <a:buClr>
                <a:schemeClr val="dk2"/>
              </a:buClr>
              <a:buSzPts val="1200"/>
              <a:buNone/>
              <a:defRPr sz="1200">
                <a:solidFill>
                  <a:schemeClr val="dk2"/>
                </a:solidFill>
              </a:defRPr>
            </a:lvl4pPr>
            <a:lvl5pPr lvl="4" algn="l">
              <a:lnSpc>
                <a:spcPct val="100000"/>
              </a:lnSpc>
              <a:spcBef>
                <a:spcPts val="0"/>
              </a:spcBef>
              <a:spcAft>
                <a:spcPts val="0"/>
              </a:spcAft>
              <a:buClr>
                <a:schemeClr val="dk2"/>
              </a:buClr>
              <a:buSzPts val="1200"/>
              <a:buNone/>
              <a:defRPr sz="1200">
                <a:solidFill>
                  <a:schemeClr val="dk2"/>
                </a:solidFill>
              </a:defRPr>
            </a:lvl5pPr>
            <a:lvl6pPr lvl="5" algn="l">
              <a:lnSpc>
                <a:spcPct val="100000"/>
              </a:lnSpc>
              <a:spcBef>
                <a:spcPts val="0"/>
              </a:spcBef>
              <a:spcAft>
                <a:spcPts val="0"/>
              </a:spcAft>
              <a:buClr>
                <a:schemeClr val="dk2"/>
              </a:buClr>
              <a:buSzPts val="1200"/>
              <a:buNone/>
              <a:defRPr sz="1200">
                <a:solidFill>
                  <a:schemeClr val="dk2"/>
                </a:solidFill>
              </a:defRPr>
            </a:lvl6pPr>
            <a:lvl7pPr lvl="6" algn="l">
              <a:lnSpc>
                <a:spcPct val="100000"/>
              </a:lnSpc>
              <a:spcBef>
                <a:spcPts val="0"/>
              </a:spcBef>
              <a:spcAft>
                <a:spcPts val="0"/>
              </a:spcAft>
              <a:buClr>
                <a:schemeClr val="dk2"/>
              </a:buClr>
              <a:buSzPts val="1200"/>
              <a:buNone/>
              <a:defRPr sz="1200">
                <a:solidFill>
                  <a:schemeClr val="dk2"/>
                </a:solidFill>
              </a:defRPr>
            </a:lvl7pPr>
            <a:lvl8pPr lvl="7" algn="l">
              <a:lnSpc>
                <a:spcPct val="100000"/>
              </a:lnSpc>
              <a:spcBef>
                <a:spcPts val="0"/>
              </a:spcBef>
              <a:spcAft>
                <a:spcPts val="0"/>
              </a:spcAft>
              <a:buClr>
                <a:schemeClr val="dk2"/>
              </a:buClr>
              <a:buSzPts val="1200"/>
              <a:buNone/>
              <a:defRPr sz="1200">
                <a:solidFill>
                  <a:schemeClr val="dk2"/>
                </a:solidFill>
              </a:defRPr>
            </a:lvl8pPr>
            <a:lvl9pPr lvl="8" algn="l">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15" name="Google Shape;15;p88"/>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2af09217190_1_10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1" name="Google Shape;51;g2af09217190_1_1026"/>
          <p:cNvSpPr txBox="1">
            <a:spLocks noGrp="1"/>
          </p:cNvSpPr>
          <p:nvPr>
            <p:ph type="sldNum" idx="12"/>
          </p:nvPr>
        </p:nvSpPr>
        <p:spPr>
          <a:xfrm>
            <a:off x="311708" y="4739417"/>
            <a:ext cx="548700" cy="393600"/>
          </a:xfrm>
          <a:prstGeom prst="rect">
            <a:avLst/>
          </a:prstGeom>
          <a:noFill/>
          <a:ln>
            <a:noFill/>
          </a:ln>
        </p:spPr>
        <p:txBody>
          <a:bodyPr spcFirstLastPara="1" wrap="square" lIns="68575" tIns="68575" rIns="68575" bIns="68575" anchor="ctr" anchorCtr="0">
            <a:norm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57"/>
        <p:cNvGrpSpPr/>
        <p:nvPr/>
      </p:nvGrpSpPr>
      <p:grpSpPr>
        <a:xfrm>
          <a:off x="0" y="0"/>
          <a:ext cx="0" cy="0"/>
          <a:chOff x="0" y="0"/>
          <a:chExt cx="0" cy="0"/>
        </a:xfrm>
      </p:grpSpPr>
      <p:sp>
        <p:nvSpPr>
          <p:cNvPr id="58" name="Google Shape;58;g380bc04fa96_0_428"/>
          <p:cNvSpPr txBox="1">
            <a:spLocks noGrp="1"/>
          </p:cNvSpPr>
          <p:nvPr>
            <p:ph type="ctrTitle"/>
          </p:nvPr>
        </p:nvSpPr>
        <p:spPr>
          <a:xfrm>
            <a:off x="545840" y="2067087"/>
            <a:ext cx="8280900" cy="11025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rgbClr val="0B5394"/>
              </a:buClr>
              <a:buSzPts val="3000"/>
              <a:buFont typeface="Arial"/>
              <a:buNone/>
              <a:defRPr sz="3000" b="1">
                <a:solidFill>
                  <a:srgbClr val="0B5394"/>
                </a:solidFill>
                <a:latin typeface="Arial"/>
                <a:ea typeface="Arial"/>
                <a:cs typeface="Arial"/>
                <a:sym typeface="Aria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9" name="Google Shape;59;g380bc04fa96_0_428"/>
          <p:cNvSpPr txBox="1">
            <a:spLocks noGrp="1"/>
          </p:cNvSpPr>
          <p:nvPr>
            <p:ph type="subTitle" idx="1"/>
          </p:nvPr>
        </p:nvSpPr>
        <p:spPr>
          <a:xfrm>
            <a:off x="1485900" y="3270372"/>
            <a:ext cx="6400800" cy="955500"/>
          </a:xfrm>
          <a:prstGeom prst="rect">
            <a:avLst/>
          </a:prstGeom>
          <a:noFill/>
          <a:ln>
            <a:noFill/>
          </a:ln>
        </p:spPr>
        <p:txBody>
          <a:bodyPr spcFirstLastPara="1" wrap="square" lIns="68575" tIns="34275" rIns="68575" bIns="34275" anchor="t" anchorCtr="0">
            <a:normAutofit/>
          </a:bodyPr>
          <a:lstStyle>
            <a:lvl1pPr lvl="0" algn="ctr">
              <a:lnSpc>
                <a:spcPct val="125000"/>
              </a:lnSpc>
              <a:spcBef>
                <a:spcPts val="200"/>
              </a:spcBef>
              <a:spcAft>
                <a:spcPts val="0"/>
              </a:spcAft>
              <a:buSzPts val="800"/>
              <a:buNone/>
              <a:defRPr sz="800" b="0" i="0" u="none" strike="noStrike">
                <a:solidFill>
                  <a:srgbClr val="7F7F7F"/>
                </a:solidFill>
                <a:latin typeface="Helvetica Neue"/>
                <a:ea typeface="Helvetica Neue"/>
                <a:cs typeface="Helvetica Neue"/>
                <a:sym typeface="Helvetica Neue"/>
              </a:defRPr>
            </a:lvl1pPr>
            <a:lvl2pPr lvl="1" algn="ctr">
              <a:lnSpc>
                <a:spcPct val="125000"/>
              </a:lnSpc>
              <a:spcBef>
                <a:spcPts val="400"/>
              </a:spcBef>
              <a:spcAft>
                <a:spcPts val="0"/>
              </a:spcAft>
              <a:buSzPts val="2100"/>
              <a:buNone/>
              <a:defRPr>
                <a:solidFill>
                  <a:srgbClr val="888888"/>
                </a:solidFill>
              </a:defRPr>
            </a:lvl2pPr>
            <a:lvl3pPr lvl="2" algn="ctr">
              <a:lnSpc>
                <a:spcPct val="125000"/>
              </a:lnSpc>
              <a:spcBef>
                <a:spcPts val="400"/>
              </a:spcBef>
              <a:spcAft>
                <a:spcPts val="0"/>
              </a:spcAft>
              <a:buSzPts val="1800"/>
              <a:buNone/>
              <a:defRPr>
                <a:solidFill>
                  <a:srgbClr val="888888"/>
                </a:solidFill>
              </a:defRPr>
            </a:lvl3pPr>
            <a:lvl4pPr lvl="3" algn="ctr">
              <a:lnSpc>
                <a:spcPct val="125000"/>
              </a:lnSpc>
              <a:spcBef>
                <a:spcPts val="300"/>
              </a:spcBef>
              <a:spcAft>
                <a:spcPts val="0"/>
              </a:spcAft>
              <a:buClr>
                <a:srgbClr val="888888"/>
              </a:buClr>
              <a:buSzPts val="1500"/>
              <a:buNone/>
              <a:defRPr>
                <a:solidFill>
                  <a:srgbClr val="888888"/>
                </a:solidFill>
              </a:defRPr>
            </a:lvl4pPr>
            <a:lvl5pPr lvl="4" algn="ctr">
              <a:lnSpc>
                <a:spcPct val="125000"/>
              </a:lnSpc>
              <a:spcBef>
                <a:spcPts val="300"/>
              </a:spcBef>
              <a:spcAft>
                <a:spcPts val="0"/>
              </a:spcAft>
              <a:buClr>
                <a:srgbClr val="888888"/>
              </a:buClr>
              <a:buSzPts val="1500"/>
              <a:buNone/>
              <a:defRPr>
                <a:solidFill>
                  <a:srgbClr val="888888"/>
                </a:solidFill>
              </a:defRPr>
            </a:lvl5pPr>
            <a:lvl6pPr lvl="5" algn="ctr">
              <a:lnSpc>
                <a:spcPct val="125000"/>
              </a:lnSpc>
              <a:spcBef>
                <a:spcPts val="300"/>
              </a:spcBef>
              <a:spcAft>
                <a:spcPts val="0"/>
              </a:spcAft>
              <a:buClr>
                <a:srgbClr val="888888"/>
              </a:buClr>
              <a:buSzPts val="1500"/>
              <a:buNone/>
              <a:defRPr>
                <a:solidFill>
                  <a:srgbClr val="888888"/>
                </a:solidFill>
              </a:defRPr>
            </a:lvl6pPr>
            <a:lvl7pPr lvl="6" algn="ctr">
              <a:lnSpc>
                <a:spcPct val="125000"/>
              </a:lnSpc>
              <a:spcBef>
                <a:spcPts val="300"/>
              </a:spcBef>
              <a:spcAft>
                <a:spcPts val="0"/>
              </a:spcAft>
              <a:buClr>
                <a:srgbClr val="888888"/>
              </a:buClr>
              <a:buSzPts val="1500"/>
              <a:buNone/>
              <a:defRPr>
                <a:solidFill>
                  <a:srgbClr val="888888"/>
                </a:solidFill>
              </a:defRPr>
            </a:lvl7pPr>
            <a:lvl8pPr lvl="7" algn="ctr">
              <a:lnSpc>
                <a:spcPct val="125000"/>
              </a:lnSpc>
              <a:spcBef>
                <a:spcPts val="300"/>
              </a:spcBef>
              <a:spcAft>
                <a:spcPts val="0"/>
              </a:spcAft>
              <a:buClr>
                <a:srgbClr val="888888"/>
              </a:buClr>
              <a:buSzPts val="1500"/>
              <a:buNone/>
              <a:defRPr>
                <a:solidFill>
                  <a:srgbClr val="888888"/>
                </a:solidFill>
              </a:defRPr>
            </a:lvl8pPr>
            <a:lvl9pPr lvl="8" algn="ctr">
              <a:lnSpc>
                <a:spcPct val="125000"/>
              </a:lnSpc>
              <a:spcBef>
                <a:spcPts val="300"/>
              </a:spcBef>
              <a:spcAft>
                <a:spcPts val="1200"/>
              </a:spcAft>
              <a:buClr>
                <a:srgbClr val="888888"/>
              </a:buClr>
              <a:buSzPts val="1500"/>
              <a:buNone/>
              <a:defRPr>
                <a:solidFill>
                  <a:srgbClr val="888888"/>
                </a:solidFill>
              </a:defRPr>
            </a:lvl9pPr>
          </a:lstStyle>
          <a:p>
            <a:endParaRPr/>
          </a:p>
        </p:txBody>
      </p:sp>
      <p:sp>
        <p:nvSpPr>
          <p:cNvPr id="60" name="Google Shape;60;g380bc04fa96_0_428"/>
          <p:cNvSpPr/>
          <p:nvPr/>
        </p:nvSpPr>
        <p:spPr>
          <a:xfrm>
            <a:off x="0" y="895117"/>
            <a:ext cx="9159000" cy="897600"/>
          </a:xfrm>
          <a:prstGeom prst="rect">
            <a:avLst/>
          </a:prstGeom>
          <a:solidFill>
            <a:srgbClr val="30813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 name="Google Shape;61;g380bc04fa96_0_428"/>
          <p:cNvSpPr txBox="1"/>
          <p:nvPr/>
        </p:nvSpPr>
        <p:spPr>
          <a:xfrm>
            <a:off x="228600" y="902644"/>
            <a:ext cx="8915400" cy="890100"/>
          </a:xfrm>
          <a:prstGeom prst="rect">
            <a:avLst/>
          </a:prstGeom>
          <a:noFill/>
          <a:ln>
            <a:noFill/>
          </a:ln>
        </p:spPr>
        <p:txBody>
          <a:bodyPr spcFirstLastPara="1" wrap="square" lIns="68575" tIns="34275" rIns="68575" bIns="34275" anchor="ctr" anchorCtr="0">
            <a:normAutofit fontScale="92500" lnSpcReduction="10000"/>
          </a:bodyPr>
          <a:lstStyle/>
          <a:p>
            <a:pPr marL="0" marR="0" lvl="0" indent="0" algn="ctr" rtl="0">
              <a:lnSpc>
                <a:spcPct val="100000"/>
              </a:lnSpc>
              <a:spcBef>
                <a:spcPts val="0"/>
              </a:spcBef>
              <a:spcAft>
                <a:spcPts val="0"/>
              </a:spcAft>
              <a:buClr>
                <a:schemeClr val="lt1"/>
              </a:buClr>
              <a:buSzPts val="3200"/>
              <a:buFont typeface="Helvetica Neue"/>
              <a:buNone/>
            </a:pPr>
            <a:r>
              <a:rPr lang="en" sz="3000" b="1" i="0" u="none" strike="noStrike" cap="none">
                <a:solidFill>
                  <a:schemeClr val="lt1"/>
                </a:solidFill>
                <a:latin typeface="Helvetica Neue"/>
                <a:ea typeface="Helvetica Neue"/>
                <a:cs typeface="Helvetica Neue"/>
                <a:sym typeface="Helvetica Neue"/>
              </a:rPr>
              <a:t>SADCQF</a:t>
            </a:r>
            <a:endParaRPr sz="1100"/>
          </a:p>
          <a:p>
            <a:pPr marL="0" marR="0" lvl="0" indent="0" algn="ctr" rtl="0">
              <a:lnSpc>
                <a:spcPct val="100000"/>
              </a:lnSpc>
              <a:spcBef>
                <a:spcPts val="0"/>
              </a:spcBef>
              <a:spcAft>
                <a:spcPts val="0"/>
              </a:spcAft>
              <a:buClr>
                <a:schemeClr val="lt1"/>
              </a:buClr>
              <a:buSzPts val="3200"/>
              <a:buFont typeface="Helvetica Neue"/>
              <a:buNone/>
            </a:pPr>
            <a:r>
              <a:rPr lang="en" sz="3000" b="1" i="0" u="none" strike="noStrike" cap="none">
                <a:solidFill>
                  <a:schemeClr val="lt1"/>
                </a:solidFill>
                <a:latin typeface="Helvetica Neue"/>
                <a:ea typeface="Helvetica Neue"/>
                <a:cs typeface="Helvetica Neue"/>
                <a:sym typeface="Helvetica Neue"/>
              </a:rPr>
              <a:t>Annual meeting TCCA 2024</a:t>
            </a:r>
            <a:endParaRPr sz="1100"/>
          </a:p>
        </p:txBody>
      </p:sp>
      <p:pic>
        <p:nvPicPr>
          <p:cNvPr id="62" name="Google Shape;62;g380bc04fa96_0_428"/>
          <p:cNvPicPr preferRelativeResize="0"/>
          <p:nvPr/>
        </p:nvPicPr>
        <p:blipFill rotWithShape="1">
          <a:blip r:embed="rId2">
            <a:alphaModFix/>
          </a:blip>
          <a:srcRect r="3623"/>
          <a:stretch/>
        </p:blipFill>
        <p:spPr>
          <a:xfrm>
            <a:off x="3944942" y="49701"/>
            <a:ext cx="1208644" cy="744631"/>
          </a:xfrm>
          <a:prstGeom prst="rect">
            <a:avLst/>
          </a:prstGeom>
          <a:noFill/>
          <a:ln>
            <a:noFill/>
          </a:ln>
        </p:spPr>
      </p:pic>
      <p:sp>
        <p:nvSpPr>
          <p:cNvPr id="63" name="Google Shape;63;g380bc04fa96_0_428"/>
          <p:cNvSpPr/>
          <p:nvPr/>
        </p:nvSpPr>
        <p:spPr>
          <a:xfrm>
            <a:off x="7664823" y="4326732"/>
            <a:ext cx="1405200" cy="816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64"/>
        <p:cNvGrpSpPr/>
        <p:nvPr/>
      </p:nvGrpSpPr>
      <p:grpSpPr>
        <a:xfrm>
          <a:off x="0" y="0"/>
          <a:ext cx="0" cy="0"/>
          <a:chOff x="0" y="0"/>
          <a:chExt cx="0" cy="0"/>
        </a:xfrm>
      </p:grpSpPr>
      <p:sp>
        <p:nvSpPr>
          <p:cNvPr id="65" name="Google Shape;65;g380bc04fa96_0_435"/>
          <p:cNvSpPr txBox="1">
            <a:spLocks noGrp="1"/>
          </p:cNvSpPr>
          <p:nvPr>
            <p:ph type="body" idx="1"/>
          </p:nvPr>
        </p:nvSpPr>
        <p:spPr>
          <a:xfrm>
            <a:off x="179513" y="1113589"/>
            <a:ext cx="8784900" cy="3480900"/>
          </a:xfrm>
          <a:prstGeom prst="rect">
            <a:avLst/>
          </a:prstGeom>
          <a:noFill/>
          <a:ln>
            <a:noFill/>
          </a:ln>
        </p:spPr>
        <p:txBody>
          <a:bodyPr spcFirstLastPara="1" wrap="square" lIns="0" tIns="0" rIns="0" bIns="0" anchor="t" anchorCtr="0">
            <a:normAutofit/>
          </a:bodyPr>
          <a:lstStyle>
            <a:lvl1pPr marL="457200" lvl="0" indent="-292100" algn="l">
              <a:lnSpc>
                <a:spcPct val="125000"/>
              </a:lnSpc>
              <a:spcBef>
                <a:spcPts val="0"/>
              </a:spcBef>
              <a:spcAft>
                <a:spcPts val="0"/>
              </a:spcAft>
              <a:buSzPts val="1000"/>
              <a:buChar char="●"/>
              <a:defRPr sz="2100">
                <a:solidFill>
                  <a:schemeClr val="dk1"/>
                </a:solidFill>
                <a:latin typeface="Helvetica Neue"/>
                <a:ea typeface="Helvetica Neue"/>
                <a:cs typeface="Helvetica Neue"/>
                <a:sym typeface="Helvetica Neue"/>
              </a:defRPr>
            </a:lvl1pPr>
            <a:lvl2pPr marL="914400" lvl="1" indent="-279400" algn="l">
              <a:lnSpc>
                <a:spcPct val="125000"/>
              </a:lnSpc>
              <a:spcBef>
                <a:spcPts val="1200"/>
              </a:spcBef>
              <a:spcAft>
                <a:spcPts val="0"/>
              </a:spcAft>
              <a:buSzPts val="800"/>
              <a:buChar char="○"/>
              <a:defRPr>
                <a:latin typeface="Arial"/>
                <a:ea typeface="Arial"/>
                <a:cs typeface="Arial"/>
                <a:sym typeface="Arial"/>
              </a:defRPr>
            </a:lvl2pPr>
            <a:lvl3pPr marL="1371600" lvl="2" indent="-279400" algn="l">
              <a:lnSpc>
                <a:spcPct val="125000"/>
              </a:lnSpc>
              <a:spcBef>
                <a:spcPts val="1200"/>
              </a:spcBef>
              <a:spcAft>
                <a:spcPts val="0"/>
              </a:spcAft>
              <a:buSzPts val="800"/>
              <a:buChar char="■"/>
              <a:defRPr sz="2100">
                <a:latin typeface="Arial"/>
                <a:ea typeface="Arial"/>
                <a:cs typeface="Arial"/>
                <a:sym typeface="Arial"/>
              </a:defRPr>
            </a:lvl3pPr>
            <a:lvl4pPr marL="1828800" lvl="3" indent="-279400" algn="l">
              <a:lnSpc>
                <a:spcPct val="125000"/>
              </a:lnSpc>
              <a:spcBef>
                <a:spcPts val="1200"/>
              </a:spcBef>
              <a:spcAft>
                <a:spcPts val="0"/>
              </a:spcAft>
              <a:buSzPts val="800"/>
              <a:buChar char="●"/>
              <a:defRPr sz="2100">
                <a:latin typeface="Arial"/>
                <a:ea typeface="Arial"/>
                <a:cs typeface="Arial"/>
                <a:sym typeface="Arial"/>
              </a:defRPr>
            </a:lvl4pPr>
            <a:lvl5pPr marL="2286000" lvl="4" indent="-279400" algn="l">
              <a:lnSpc>
                <a:spcPct val="125000"/>
              </a:lnSpc>
              <a:spcBef>
                <a:spcPts val="1200"/>
              </a:spcBef>
              <a:spcAft>
                <a:spcPts val="0"/>
              </a:spcAft>
              <a:buSzPts val="800"/>
              <a:buChar char="○"/>
              <a:defRPr sz="2100">
                <a:latin typeface="Arial"/>
                <a:ea typeface="Arial"/>
                <a:cs typeface="Arial"/>
                <a:sym typeface="Arial"/>
              </a:defRPr>
            </a:lvl5pPr>
            <a:lvl6pPr marL="2743200" lvl="5" indent="-279400" algn="l">
              <a:lnSpc>
                <a:spcPct val="125000"/>
              </a:lnSpc>
              <a:spcBef>
                <a:spcPts val="1200"/>
              </a:spcBef>
              <a:spcAft>
                <a:spcPts val="0"/>
              </a:spcAft>
              <a:buSzPts val="800"/>
              <a:buChar char="■"/>
            </a:lvl6pPr>
            <a:lvl7pPr marL="3200400" lvl="6" indent="-279400" algn="l">
              <a:lnSpc>
                <a:spcPct val="125000"/>
              </a:lnSpc>
              <a:spcBef>
                <a:spcPts val="1200"/>
              </a:spcBef>
              <a:spcAft>
                <a:spcPts val="0"/>
              </a:spcAft>
              <a:buSzPts val="800"/>
              <a:buChar char="●"/>
            </a:lvl7pPr>
            <a:lvl8pPr marL="3657600" lvl="7" indent="-279400" algn="l">
              <a:lnSpc>
                <a:spcPct val="125000"/>
              </a:lnSpc>
              <a:spcBef>
                <a:spcPts val="1200"/>
              </a:spcBef>
              <a:spcAft>
                <a:spcPts val="0"/>
              </a:spcAft>
              <a:buSzPts val="800"/>
              <a:buChar char="○"/>
            </a:lvl8pPr>
            <a:lvl9pPr marL="4114800" lvl="8" indent="-279400" algn="l">
              <a:lnSpc>
                <a:spcPct val="125000"/>
              </a:lnSpc>
              <a:spcBef>
                <a:spcPts val="1200"/>
              </a:spcBef>
              <a:spcAft>
                <a:spcPts val="1200"/>
              </a:spcAft>
              <a:buSzPts val="800"/>
              <a:buChar char="■"/>
            </a:lvl9pPr>
          </a:lstStyle>
          <a:p>
            <a:endParaRPr/>
          </a:p>
        </p:txBody>
      </p:sp>
      <p:sp>
        <p:nvSpPr>
          <p:cNvPr id="66" name="Google Shape;66;g380bc04fa96_0_435"/>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2100"/>
              <a:buNone/>
            </a:lvl1pPr>
            <a:lvl2pPr lvl="1" algn="l">
              <a:lnSpc>
                <a:spcPct val="100000"/>
              </a:lnSpc>
              <a:spcBef>
                <a:spcPts val="0"/>
              </a:spcBef>
              <a:spcAft>
                <a:spcPts val="0"/>
              </a:spcAft>
              <a:buSzPts val="2100"/>
              <a:buNone/>
            </a:lvl2pPr>
            <a:lvl3pPr lvl="2" algn="l">
              <a:lnSpc>
                <a:spcPct val="100000"/>
              </a:lnSpc>
              <a:spcBef>
                <a:spcPts val="0"/>
              </a:spcBef>
              <a:spcAft>
                <a:spcPts val="0"/>
              </a:spcAft>
              <a:buSzPts val="2100"/>
              <a:buNone/>
            </a:lvl3pPr>
            <a:lvl4pPr lvl="3" algn="l">
              <a:lnSpc>
                <a:spcPct val="100000"/>
              </a:lnSpc>
              <a:spcBef>
                <a:spcPts val="0"/>
              </a:spcBef>
              <a:spcAft>
                <a:spcPts val="0"/>
              </a:spcAft>
              <a:buSzPts val="2100"/>
              <a:buNone/>
            </a:lvl4pPr>
            <a:lvl5pPr lvl="4" algn="l">
              <a:lnSpc>
                <a:spcPct val="100000"/>
              </a:lnSpc>
              <a:spcBef>
                <a:spcPts val="0"/>
              </a:spcBef>
              <a:spcAft>
                <a:spcPts val="0"/>
              </a:spcAft>
              <a:buSzPts val="2100"/>
              <a:buNone/>
            </a:lvl5pPr>
            <a:lvl6pPr lvl="5" algn="l">
              <a:lnSpc>
                <a:spcPct val="100000"/>
              </a:lnSpc>
              <a:spcBef>
                <a:spcPts val="0"/>
              </a:spcBef>
              <a:spcAft>
                <a:spcPts val="0"/>
              </a:spcAft>
              <a:buSzPts val="2100"/>
              <a:buNone/>
            </a:lvl6pPr>
            <a:lvl7pPr lvl="6" algn="l">
              <a:lnSpc>
                <a:spcPct val="100000"/>
              </a:lnSpc>
              <a:spcBef>
                <a:spcPts val="0"/>
              </a:spcBef>
              <a:spcAft>
                <a:spcPts val="0"/>
              </a:spcAft>
              <a:buSzPts val="2100"/>
              <a:buNone/>
            </a:lvl7pPr>
            <a:lvl8pPr lvl="7" algn="l">
              <a:lnSpc>
                <a:spcPct val="100000"/>
              </a:lnSpc>
              <a:spcBef>
                <a:spcPts val="0"/>
              </a:spcBef>
              <a:spcAft>
                <a:spcPts val="0"/>
              </a:spcAft>
              <a:buSzPts val="2100"/>
              <a:buNone/>
            </a:lvl8pPr>
            <a:lvl9pPr lvl="8" algn="l">
              <a:lnSpc>
                <a:spcPct val="100000"/>
              </a:lnSpc>
              <a:spcBef>
                <a:spcPts val="0"/>
              </a:spcBef>
              <a:spcAft>
                <a:spcPts val="0"/>
              </a:spcAft>
              <a:buSzPts val="2100"/>
              <a:buNone/>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2: Content, 1 Column">
  <p:cSld name="B2: Content, 1 Column">
    <p:bg>
      <p:bgPr>
        <a:solidFill>
          <a:schemeClr val="dk1"/>
        </a:solidFill>
        <a:effectLst/>
      </p:bgPr>
    </p:bg>
    <p:spTree>
      <p:nvGrpSpPr>
        <p:cNvPr id="1" name="Shape 67"/>
        <p:cNvGrpSpPr/>
        <p:nvPr/>
      </p:nvGrpSpPr>
      <p:grpSpPr>
        <a:xfrm>
          <a:off x="0" y="0"/>
          <a:ext cx="0" cy="0"/>
          <a:chOff x="0" y="0"/>
          <a:chExt cx="0" cy="0"/>
        </a:xfrm>
      </p:grpSpPr>
      <p:sp>
        <p:nvSpPr>
          <p:cNvPr id="68" name="Google Shape;68;g380bc04fa96_0_438"/>
          <p:cNvSpPr txBox="1">
            <a:spLocks noGrp="1"/>
          </p:cNvSpPr>
          <p:nvPr>
            <p:ph type="body" idx="1"/>
          </p:nvPr>
        </p:nvSpPr>
        <p:spPr>
          <a:xfrm>
            <a:off x="457400" y="2571750"/>
            <a:ext cx="61722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Clr>
                <a:schemeClr val="lt1"/>
              </a:buClr>
              <a:buSzPts val="1100"/>
              <a:buChar char="●"/>
              <a:defRPr sz="1400">
                <a:solidFill>
                  <a:schemeClr val="lt1"/>
                </a:solidFill>
              </a:defRPr>
            </a:lvl1pPr>
            <a:lvl2pPr marL="914400" lvl="1" indent="-279400" algn="l">
              <a:lnSpc>
                <a:spcPct val="125000"/>
              </a:lnSpc>
              <a:spcBef>
                <a:spcPts val="1600"/>
              </a:spcBef>
              <a:spcAft>
                <a:spcPts val="0"/>
              </a:spcAft>
              <a:buClr>
                <a:schemeClr val="lt1"/>
              </a:buClr>
              <a:buSzPts val="800"/>
              <a:buChar char="○"/>
              <a:defRPr sz="1000">
                <a:solidFill>
                  <a:schemeClr val="lt1"/>
                </a:solidFill>
              </a:defRPr>
            </a:lvl2pPr>
            <a:lvl3pPr marL="1371600" lvl="2" indent="-279400" algn="l">
              <a:lnSpc>
                <a:spcPct val="125000"/>
              </a:lnSpc>
              <a:spcBef>
                <a:spcPts val="1600"/>
              </a:spcBef>
              <a:spcAft>
                <a:spcPts val="0"/>
              </a:spcAft>
              <a:buClr>
                <a:schemeClr val="lt1"/>
              </a:buClr>
              <a:buSzPts val="800"/>
              <a:buChar char="■"/>
              <a:defRPr sz="1000">
                <a:solidFill>
                  <a:schemeClr val="lt1"/>
                </a:solidFill>
              </a:defRPr>
            </a:lvl3pPr>
            <a:lvl4pPr marL="1828800" lvl="3" indent="-279400" algn="l">
              <a:lnSpc>
                <a:spcPct val="125000"/>
              </a:lnSpc>
              <a:spcBef>
                <a:spcPts val="1600"/>
              </a:spcBef>
              <a:spcAft>
                <a:spcPts val="0"/>
              </a:spcAft>
              <a:buClr>
                <a:schemeClr val="lt1"/>
              </a:buClr>
              <a:buSzPts val="800"/>
              <a:buChar char="●"/>
              <a:defRPr sz="1000">
                <a:solidFill>
                  <a:schemeClr val="lt1"/>
                </a:solidFill>
              </a:defRPr>
            </a:lvl4pPr>
            <a:lvl5pPr marL="2286000" lvl="4" indent="-279400" algn="l">
              <a:lnSpc>
                <a:spcPct val="125000"/>
              </a:lnSpc>
              <a:spcBef>
                <a:spcPts val="1600"/>
              </a:spcBef>
              <a:spcAft>
                <a:spcPts val="0"/>
              </a:spcAft>
              <a:buClr>
                <a:schemeClr val="lt1"/>
              </a:buClr>
              <a:buSzPts val="800"/>
              <a:buChar char="○"/>
              <a:defRPr sz="1000">
                <a:solidFill>
                  <a:schemeClr val="lt1"/>
                </a:solidFill>
              </a:defRPr>
            </a:lvl5pPr>
            <a:lvl6pPr marL="2743200" lvl="5" indent="-279400" algn="l">
              <a:lnSpc>
                <a:spcPct val="125000"/>
              </a:lnSpc>
              <a:spcBef>
                <a:spcPts val="1600"/>
              </a:spcBef>
              <a:spcAft>
                <a:spcPts val="0"/>
              </a:spcAft>
              <a:buClr>
                <a:schemeClr val="lt1"/>
              </a:buClr>
              <a:buSzPts val="800"/>
              <a:buChar char="■"/>
              <a:defRPr sz="1000">
                <a:solidFill>
                  <a:schemeClr val="lt1"/>
                </a:solidFill>
              </a:defRPr>
            </a:lvl6pPr>
            <a:lvl7pPr marL="3200400" lvl="6" indent="-279400" algn="l">
              <a:lnSpc>
                <a:spcPct val="125000"/>
              </a:lnSpc>
              <a:spcBef>
                <a:spcPts val="1600"/>
              </a:spcBef>
              <a:spcAft>
                <a:spcPts val="0"/>
              </a:spcAft>
              <a:buClr>
                <a:schemeClr val="lt1"/>
              </a:buClr>
              <a:buSzPts val="800"/>
              <a:buChar char="●"/>
              <a:defRPr sz="1000">
                <a:solidFill>
                  <a:schemeClr val="lt1"/>
                </a:solidFill>
              </a:defRPr>
            </a:lvl7pPr>
            <a:lvl8pPr marL="3657600" lvl="7" indent="-279400" algn="l">
              <a:lnSpc>
                <a:spcPct val="125000"/>
              </a:lnSpc>
              <a:spcBef>
                <a:spcPts val="1600"/>
              </a:spcBef>
              <a:spcAft>
                <a:spcPts val="0"/>
              </a:spcAft>
              <a:buClr>
                <a:schemeClr val="lt1"/>
              </a:buClr>
              <a:buSzPts val="800"/>
              <a:buChar char="○"/>
              <a:defRPr sz="1000">
                <a:solidFill>
                  <a:schemeClr val="lt1"/>
                </a:solidFill>
              </a:defRPr>
            </a:lvl8pPr>
            <a:lvl9pPr marL="4114800" lvl="8" indent="-279400" algn="l">
              <a:lnSpc>
                <a:spcPct val="125000"/>
              </a:lnSpc>
              <a:spcBef>
                <a:spcPts val="1600"/>
              </a:spcBef>
              <a:spcAft>
                <a:spcPts val="1600"/>
              </a:spcAft>
              <a:buClr>
                <a:schemeClr val="lt1"/>
              </a:buClr>
              <a:buSzPts val="800"/>
              <a:buChar char="■"/>
              <a:defRPr sz="1000">
                <a:solidFill>
                  <a:schemeClr val="lt1"/>
                </a:solidFill>
              </a:defRPr>
            </a:lvl9pPr>
          </a:lstStyle>
          <a:p>
            <a:endParaRPr/>
          </a:p>
        </p:txBody>
      </p:sp>
      <p:sp>
        <p:nvSpPr>
          <p:cNvPr id="69" name="Google Shape;69;g380bc04fa96_0_438"/>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lvl2pPr>
            <a:lvl3pPr lvl="2" algn="l">
              <a:lnSpc>
                <a:spcPct val="100000"/>
              </a:lnSpc>
              <a:spcBef>
                <a:spcPts val="0"/>
              </a:spcBef>
              <a:spcAft>
                <a:spcPts val="0"/>
              </a:spcAft>
              <a:buSzPts val="2100"/>
              <a:buNone/>
            </a:lvl3pPr>
            <a:lvl4pPr lvl="3" algn="l">
              <a:lnSpc>
                <a:spcPct val="100000"/>
              </a:lnSpc>
              <a:spcBef>
                <a:spcPts val="0"/>
              </a:spcBef>
              <a:spcAft>
                <a:spcPts val="0"/>
              </a:spcAft>
              <a:buSzPts val="2100"/>
              <a:buNone/>
            </a:lvl4pPr>
            <a:lvl5pPr lvl="4" algn="l">
              <a:lnSpc>
                <a:spcPct val="100000"/>
              </a:lnSpc>
              <a:spcBef>
                <a:spcPts val="0"/>
              </a:spcBef>
              <a:spcAft>
                <a:spcPts val="0"/>
              </a:spcAft>
              <a:buSzPts val="2100"/>
              <a:buNone/>
            </a:lvl5pPr>
            <a:lvl6pPr lvl="5" algn="l">
              <a:lnSpc>
                <a:spcPct val="100000"/>
              </a:lnSpc>
              <a:spcBef>
                <a:spcPts val="0"/>
              </a:spcBef>
              <a:spcAft>
                <a:spcPts val="0"/>
              </a:spcAft>
              <a:buSzPts val="2100"/>
              <a:buNone/>
            </a:lvl6pPr>
            <a:lvl7pPr lvl="6" algn="l">
              <a:lnSpc>
                <a:spcPct val="100000"/>
              </a:lnSpc>
              <a:spcBef>
                <a:spcPts val="0"/>
              </a:spcBef>
              <a:spcAft>
                <a:spcPts val="0"/>
              </a:spcAft>
              <a:buSzPts val="2100"/>
              <a:buNone/>
            </a:lvl7pPr>
            <a:lvl8pPr lvl="7" algn="l">
              <a:lnSpc>
                <a:spcPct val="100000"/>
              </a:lnSpc>
              <a:spcBef>
                <a:spcPts val="0"/>
              </a:spcBef>
              <a:spcAft>
                <a:spcPts val="0"/>
              </a:spcAft>
              <a:buSzPts val="2100"/>
              <a:buNone/>
            </a:lvl8pPr>
            <a:lvl9pPr lvl="8" algn="l">
              <a:lnSpc>
                <a:spcPct val="100000"/>
              </a:lnSpc>
              <a:spcBef>
                <a:spcPts val="0"/>
              </a:spcBef>
              <a:spcAft>
                <a:spcPts val="0"/>
              </a:spcAft>
              <a:buSzPts val="2100"/>
              <a:buNone/>
            </a:lvl9pPr>
          </a:lstStyle>
          <a:p>
            <a:endParaRPr/>
          </a:p>
        </p:txBody>
      </p:sp>
      <p:sp>
        <p:nvSpPr>
          <p:cNvPr id="70" name="Google Shape;70;g380bc04fa96_0_438"/>
          <p:cNvSpPr txBox="1">
            <a:spLocks noGrp="1"/>
          </p:cNvSpPr>
          <p:nvPr>
            <p:ph type="subTitle" idx="2"/>
          </p:nvPr>
        </p:nvSpPr>
        <p:spPr>
          <a:xfrm>
            <a:off x="457200" y="2170650"/>
            <a:ext cx="61722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lt1"/>
              </a:buClr>
              <a:buSzPts val="1200"/>
              <a:buNone/>
              <a:defRPr sz="1600" b="1">
                <a:solidFill>
                  <a:schemeClr val="lt1"/>
                </a:solidFill>
              </a:defRPr>
            </a:lvl1pPr>
            <a:lvl2pPr lvl="1" algn="l">
              <a:lnSpc>
                <a:spcPct val="125000"/>
              </a:lnSpc>
              <a:spcBef>
                <a:spcPts val="1600"/>
              </a:spcBef>
              <a:spcAft>
                <a:spcPts val="0"/>
              </a:spcAft>
              <a:buSzPts val="800"/>
              <a:buNone/>
            </a:lvl2pPr>
            <a:lvl3pPr lvl="2" algn="l">
              <a:lnSpc>
                <a:spcPct val="125000"/>
              </a:lnSpc>
              <a:spcBef>
                <a:spcPts val="1600"/>
              </a:spcBef>
              <a:spcAft>
                <a:spcPts val="0"/>
              </a:spcAft>
              <a:buSzPts val="800"/>
              <a:buNone/>
            </a:lvl3pPr>
            <a:lvl4pPr lvl="3" algn="l">
              <a:lnSpc>
                <a:spcPct val="125000"/>
              </a:lnSpc>
              <a:spcBef>
                <a:spcPts val="1600"/>
              </a:spcBef>
              <a:spcAft>
                <a:spcPts val="0"/>
              </a:spcAft>
              <a:buSzPts val="800"/>
              <a:buNone/>
            </a:lvl4pPr>
            <a:lvl5pPr lvl="4" algn="l">
              <a:lnSpc>
                <a:spcPct val="125000"/>
              </a:lnSpc>
              <a:spcBef>
                <a:spcPts val="1600"/>
              </a:spcBef>
              <a:spcAft>
                <a:spcPts val="0"/>
              </a:spcAft>
              <a:buSzPts val="800"/>
              <a:buNone/>
            </a:lvl5pPr>
            <a:lvl6pPr lvl="5" algn="l">
              <a:lnSpc>
                <a:spcPct val="125000"/>
              </a:lnSpc>
              <a:spcBef>
                <a:spcPts val="1600"/>
              </a:spcBef>
              <a:spcAft>
                <a:spcPts val="0"/>
              </a:spcAft>
              <a:buSzPts val="800"/>
              <a:buNone/>
            </a:lvl6pPr>
            <a:lvl7pPr lvl="6" algn="l">
              <a:lnSpc>
                <a:spcPct val="125000"/>
              </a:lnSpc>
              <a:spcBef>
                <a:spcPts val="1600"/>
              </a:spcBef>
              <a:spcAft>
                <a:spcPts val="0"/>
              </a:spcAft>
              <a:buSzPts val="800"/>
              <a:buNone/>
            </a:lvl7pPr>
            <a:lvl8pPr lvl="7" algn="l">
              <a:lnSpc>
                <a:spcPct val="125000"/>
              </a:lnSpc>
              <a:spcBef>
                <a:spcPts val="1600"/>
              </a:spcBef>
              <a:spcAft>
                <a:spcPts val="0"/>
              </a:spcAft>
              <a:buSzPts val="800"/>
              <a:buNone/>
            </a:lvl8pPr>
            <a:lvl9pPr lvl="8" algn="l">
              <a:lnSpc>
                <a:spcPct val="125000"/>
              </a:lnSpc>
              <a:spcBef>
                <a:spcPts val="1600"/>
              </a:spcBef>
              <a:spcAft>
                <a:spcPts val="1600"/>
              </a:spcAft>
              <a:buSzPts val="800"/>
              <a:buNone/>
            </a:lvl9pPr>
          </a:lstStyle>
          <a:p>
            <a:endParaRPr/>
          </a:p>
        </p:txBody>
      </p:sp>
      <p:sp>
        <p:nvSpPr>
          <p:cNvPr id="71" name="Google Shape;71;g380bc04fa96_0_438"/>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1pPr>
            <a:lvl2pPr marL="0" lvl="1"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2pPr>
            <a:lvl3pPr marL="0" lvl="2"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3pPr>
            <a:lvl4pPr marL="0" lvl="3"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4pPr>
            <a:lvl5pPr marL="0" lvl="4"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5pPr>
            <a:lvl6pPr marL="0" lvl="5"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6pPr>
            <a:lvl7pPr marL="0" lvl="6"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7pPr>
            <a:lvl8pPr marL="0" lvl="7"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8pPr>
            <a:lvl9pPr marL="0" lvl="8" indent="0" algn="l">
              <a:lnSpc>
                <a:spcPct val="100000"/>
              </a:lnSpc>
              <a:spcBef>
                <a:spcPts val="0"/>
              </a:spcBef>
              <a:spcAft>
                <a:spcPts val="0"/>
              </a:spcAft>
              <a:buSzPts val="800"/>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
        <p:nvSpPr>
          <p:cNvPr id="72" name="Google Shape;72;g380bc04fa96_0_438"/>
          <p:cNvSpPr/>
          <p:nvPr/>
        </p:nvSpPr>
        <p:spPr>
          <a:xfrm>
            <a:off x="8540150" y="4562425"/>
            <a:ext cx="450600" cy="46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73;g380bc04fa96_0_438"/>
          <p:cNvPicPr preferRelativeResize="0"/>
          <p:nvPr/>
        </p:nvPicPr>
        <p:blipFill rotWithShape="1">
          <a:blip r:embed="rId2">
            <a:alphaModFix/>
          </a:blip>
          <a:srcRect r="10"/>
          <a:stretch/>
        </p:blipFill>
        <p:spPr>
          <a:xfrm>
            <a:off x="8600537" y="4620702"/>
            <a:ext cx="345250" cy="3452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1: Testimonial">
  <p:cSld name="D1: Testimonial">
    <p:spTree>
      <p:nvGrpSpPr>
        <p:cNvPr id="1" name="Shape 74"/>
        <p:cNvGrpSpPr/>
        <p:nvPr/>
      </p:nvGrpSpPr>
      <p:grpSpPr>
        <a:xfrm>
          <a:off x="0" y="0"/>
          <a:ext cx="0" cy="0"/>
          <a:chOff x="0" y="0"/>
          <a:chExt cx="0" cy="0"/>
        </a:xfrm>
      </p:grpSpPr>
      <p:sp>
        <p:nvSpPr>
          <p:cNvPr id="75" name="Google Shape;75;g380bc04fa96_0_445"/>
          <p:cNvSpPr txBox="1">
            <a:spLocks noGrp="1"/>
          </p:cNvSpPr>
          <p:nvPr>
            <p:ph type="title"/>
          </p:nvPr>
        </p:nvSpPr>
        <p:spPr>
          <a:xfrm>
            <a:off x="6642300" y="2715525"/>
            <a:ext cx="2044500" cy="195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800"/>
              <a:buNone/>
              <a:defRPr sz="1000"/>
            </a:lvl1pPr>
            <a:lvl2pPr lvl="1" algn="ctr">
              <a:lnSpc>
                <a:spcPct val="100000"/>
              </a:lnSpc>
              <a:spcBef>
                <a:spcPts val="0"/>
              </a:spcBef>
              <a:spcAft>
                <a:spcPts val="0"/>
              </a:spcAft>
              <a:buSzPts val="800"/>
              <a:buNone/>
              <a:defRPr sz="1000"/>
            </a:lvl2pPr>
            <a:lvl3pPr lvl="2" algn="ctr">
              <a:lnSpc>
                <a:spcPct val="100000"/>
              </a:lnSpc>
              <a:spcBef>
                <a:spcPts val="0"/>
              </a:spcBef>
              <a:spcAft>
                <a:spcPts val="0"/>
              </a:spcAft>
              <a:buSzPts val="800"/>
              <a:buNone/>
              <a:defRPr sz="1000"/>
            </a:lvl3pPr>
            <a:lvl4pPr lvl="3" algn="ctr">
              <a:lnSpc>
                <a:spcPct val="100000"/>
              </a:lnSpc>
              <a:spcBef>
                <a:spcPts val="0"/>
              </a:spcBef>
              <a:spcAft>
                <a:spcPts val="0"/>
              </a:spcAft>
              <a:buSzPts val="800"/>
              <a:buNone/>
              <a:defRPr sz="1000"/>
            </a:lvl4pPr>
            <a:lvl5pPr lvl="4" algn="ctr">
              <a:lnSpc>
                <a:spcPct val="100000"/>
              </a:lnSpc>
              <a:spcBef>
                <a:spcPts val="0"/>
              </a:spcBef>
              <a:spcAft>
                <a:spcPts val="0"/>
              </a:spcAft>
              <a:buSzPts val="800"/>
              <a:buNone/>
              <a:defRPr sz="1000"/>
            </a:lvl5pPr>
            <a:lvl6pPr lvl="5" algn="ctr">
              <a:lnSpc>
                <a:spcPct val="100000"/>
              </a:lnSpc>
              <a:spcBef>
                <a:spcPts val="0"/>
              </a:spcBef>
              <a:spcAft>
                <a:spcPts val="0"/>
              </a:spcAft>
              <a:buSzPts val="800"/>
              <a:buNone/>
              <a:defRPr sz="1000"/>
            </a:lvl6pPr>
            <a:lvl7pPr lvl="6" algn="ctr">
              <a:lnSpc>
                <a:spcPct val="100000"/>
              </a:lnSpc>
              <a:spcBef>
                <a:spcPts val="0"/>
              </a:spcBef>
              <a:spcAft>
                <a:spcPts val="0"/>
              </a:spcAft>
              <a:buSzPts val="800"/>
              <a:buNone/>
              <a:defRPr sz="1000"/>
            </a:lvl7pPr>
            <a:lvl8pPr lvl="7" algn="ctr">
              <a:lnSpc>
                <a:spcPct val="100000"/>
              </a:lnSpc>
              <a:spcBef>
                <a:spcPts val="0"/>
              </a:spcBef>
              <a:spcAft>
                <a:spcPts val="0"/>
              </a:spcAft>
              <a:buSzPts val="800"/>
              <a:buNone/>
              <a:defRPr sz="1000"/>
            </a:lvl8pPr>
            <a:lvl9pPr lvl="8" algn="ctr">
              <a:lnSpc>
                <a:spcPct val="100000"/>
              </a:lnSpc>
              <a:spcBef>
                <a:spcPts val="0"/>
              </a:spcBef>
              <a:spcAft>
                <a:spcPts val="0"/>
              </a:spcAft>
              <a:buSzPts val="800"/>
              <a:buNone/>
              <a:defRPr sz="1000"/>
            </a:lvl9pPr>
          </a:lstStyle>
          <a:p>
            <a:endParaRPr/>
          </a:p>
        </p:txBody>
      </p:sp>
      <p:sp>
        <p:nvSpPr>
          <p:cNvPr id="76" name="Google Shape;76;g380bc04fa96_0_445"/>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77" name="Google Shape;77;g380bc04fa96_0_445"/>
          <p:cNvSpPr>
            <a:spLocks noGrp="1"/>
          </p:cNvSpPr>
          <p:nvPr>
            <p:ph type="pic" idx="2"/>
          </p:nvPr>
        </p:nvSpPr>
        <p:spPr>
          <a:xfrm>
            <a:off x="6601000" y="460075"/>
            <a:ext cx="2111700" cy="2111700"/>
          </a:xfrm>
          <a:prstGeom prst="ellipse">
            <a:avLst/>
          </a:prstGeom>
          <a:noFill/>
          <a:ln>
            <a:noFill/>
          </a:ln>
        </p:spPr>
      </p:sp>
      <p:sp>
        <p:nvSpPr>
          <p:cNvPr id="78" name="Google Shape;78;g380bc04fa96_0_445"/>
          <p:cNvSpPr txBox="1">
            <a:spLocks noGrp="1"/>
          </p:cNvSpPr>
          <p:nvPr>
            <p:ph type="body" idx="1"/>
          </p:nvPr>
        </p:nvSpPr>
        <p:spPr>
          <a:xfrm>
            <a:off x="457200" y="460075"/>
            <a:ext cx="5696400" cy="3795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sz="2400"/>
            </a:lvl1pPr>
            <a:lvl2pPr marL="914400" lvl="1" indent="-342900" algn="l">
              <a:lnSpc>
                <a:spcPct val="125000"/>
              </a:lnSpc>
              <a:spcBef>
                <a:spcPts val="1600"/>
              </a:spcBef>
              <a:spcAft>
                <a:spcPts val="0"/>
              </a:spcAft>
              <a:buSzPts val="1800"/>
              <a:buChar char="○"/>
              <a:defRPr sz="2400"/>
            </a:lvl2pPr>
            <a:lvl3pPr marL="1371600" lvl="2" indent="-342900" algn="l">
              <a:lnSpc>
                <a:spcPct val="125000"/>
              </a:lnSpc>
              <a:spcBef>
                <a:spcPts val="1600"/>
              </a:spcBef>
              <a:spcAft>
                <a:spcPts val="0"/>
              </a:spcAft>
              <a:buSzPts val="1800"/>
              <a:buChar char="■"/>
              <a:defRPr sz="2400"/>
            </a:lvl3pPr>
            <a:lvl4pPr marL="1828800" lvl="3" indent="-342900" algn="l">
              <a:lnSpc>
                <a:spcPct val="125000"/>
              </a:lnSpc>
              <a:spcBef>
                <a:spcPts val="1600"/>
              </a:spcBef>
              <a:spcAft>
                <a:spcPts val="0"/>
              </a:spcAft>
              <a:buSzPts val="1800"/>
              <a:buChar char="●"/>
              <a:defRPr sz="2400"/>
            </a:lvl4pPr>
            <a:lvl5pPr marL="2286000" lvl="4" indent="-342900" algn="l">
              <a:lnSpc>
                <a:spcPct val="125000"/>
              </a:lnSpc>
              <a:spcBef>
                <a:spcPts val="1600"/>
              </a:spcBef>
              <a:spcAft>
                <a:spcPts val="0"/>
              </a:spcAft>
              <a:buSzPts val="1800"/>
              <a:buChar char="○"/>
              <a:defRPr sz="2400"/>
            </a:lvl5pPr>
            <a:lvl6pPr marL="2743200" lvl="5" indent="-342900" algn="l">
              <a:lnSpc>
                <a:spcPct val="125000"/>
              </a:lnSpc>
              <a:spcBef>
                <a:spcPts val="1600"/>
              </a:spcBef>
              <a:spcAft>
                <a:spcPts val="0"/>
              </a:spcAft>
              <a:buSzPts val="1800"/>
              <a:buChar char="■"/>
              <a:defRPr sz="2400"/>
            </a:lvl6pPr>
            <a:lvl7pPr marL="3200400" lvl="6" indent="-342900" algn="l">
              <a:lnSpc>
                <a:spcPct val="125000"/>
              </a:lnSpc>
              <a:spcBef>
                <a:spcPts val="1600"/>
              </a:spcBef>
              <a:spcAft>
                <a:spcPts val="0"/>
              </a:spcAft>
              <a:buSzPts val="1800"/>
              <a:buChar char="●"/>
              <a:defRPr sz="2400"/>
            </a:lvl7pPr>
            <a:lvl8pPr marL="3657600" lvl="7" indent="-342900" algn="l">
              <a:lnSpc>
                <a:spcPct val="125000"/>
              </a:lnSpc>
              <a:spcBef>
                <a:spcPts val="1600"/>
              </a:spcBef>
              <a:spcAft>
                <a:spcPts val="0"/>
              </a:spcAft>
              <a:buSzPts val="1800"/>
              <a:buChar char="○"/>
              <a:defRPr sz="2400"/>
            </a:lvl8pPr>
            <a:lvl9pPr marL="4114800" lvl="8" indent="-342900" algn="l">
              <a:lnSpc>
                <a:spcPct val="125000"/>
              </a:lnSpc>
              <a:spcBef>
                <a:spcPts val="1600"/>
              </a:spcBef>
              <a:spcAft>
                <a:spcPts val="1600"/>
              </a:spcAft>
              <a:buSzPts val="1800"/>
              <a:buChar char="■"/>
              <a:defRPr sz="2400"/>
            </a:lvl9pPr>
          </a:lstStyle>
          <a:p>
            <a:endParaRPr/>
          </a:p>
        </p:txBody>
      </p:sp>
      <p:sp>
        <p:nvSpPr>
          <p:cNvPr id="79" name="Google Shape;79;g380bc04fa96_0_445"/>
          <p:cNvSpPr txBox="1">
            <a:spLocks noGrp="1"/>
          </p:cNvSpPr>
          <p:nvPr>
            <p:ph type="subTitle" idx="3"/>
          </p:nvPr>
        </p:nvSpPr>
        <p:spPr>
          <a:xfrm>
            <a:off x="6642300" y="2910525"/>
            <a:ext cx="2044500" cy="383400"/>
          </a:xfrm>
          <a:prstGeom prst="rect">
            <a:avLst/>
          </a:prstGeom>
          <a:noFill/>
          <a:ln>
            <a:noFill/>
          </a:ln>
        </p:spPr>
        <p:txBody>
          <a:bodyPr spcFirstLastPara="1" wrap="square" lIns="0" tIns="0" rIns="0" bIns="0" anchor="t" anchorCtr="0">
            <a:noAutofit/>
          </a:bodyPr>
          <a:lstStyle>
            <a:lvl1pPr lvl="0" algn="ctr">
              <a:lnSpc>
                <a:spcPct val="125000"/>
              </a:lnSpc>
              <a:spcBef>
                <a:spcPts val="0"/>
              </a:spcBef>
              <a:spcAft>
                <a:spcPts val="0"/>
              </a:spcAft>
              <a:buSzPts val="800"/>
              <a:buNone/>
              <a:defRPr sz="1000"/>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1: Content, 1 Column">
  <p:cSld name="B1: Content, 1 Column">
    <p:spTree>
      <p:nvGrpSpPr>
        <p:cNvPr id="1" name="Shape 80"/>
        <p:cNvGrpSpPr/>
        <p:nvPr/>
      </p:nvGrpSpPr>
      <p:grpSpPr>
        <a:xfrm>
          <a:off x="0" y="0"/>
          <a:ext cx="0" cy="0"/>
          <a:chOff x="0" y="0"/>
          <a:chExt cx="0" cy="0"/>
        </a:xfrm>
      </p:grpSpPr>
      <p:sp>
        <p:nvSpPr>
          <p:cNvPr id="81" name="Google Shape;81;g380bc04fa96_0_451"/>
          <p:cNvSpPr txBox="1">
            <a:spLocks noGrp="1"/>
          </p:cNvSpPr>
          <p:nvPr>
            <p:ph type="body" idx="1"/>
          </p:nvPr>
        </p:nvSpPr>
        <p:spPr>
          <a:xfrm>
            <a:off x="457400" y="2571750"/>
            <a:ext cx="61719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82" name="Google Shape;82;g380bc04fa96_0_451"/>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lvl1pPr>
            <a:lvl2pPr lvl="1" algn="l">
              <a:lnSpc>
                <a:spcPct val="100000"/>
              </a:lnSpc>
              <a:spcBef>
                <a:spcPts val="0"/>
              </a:spcBef>
              <a:spcAft>
                <a:spcPts val="0"/>
              </a:spcAft>
              <a:buSzPts val="2100"/>
              <a:buNone/>
            </a:lvl2pPr>
            <a:lvl3pPr lvl="2" algn="l">
              <a:lnSpc>
                <a:spcPct val="100000"/>
              </a:lnSpc>
              <a:spcBef>
                <a:spcPts val="0"/>
              </a:spcBef>
              <a:spcAft>
                <a:spcPts val="0"/>
              </a:spcAft>
              <a:buSzPts val="2100"/>
              <a:buNone/>
            </a:lvl3pPr>
            <a:lvl4pPr lvl="3" algn="l">
              <a:lnSpc>
                <a:spcPct val="100000"/>
              </a:lnSpc>
              <a:spcBef>
                <a:spcPts val="0"/>
              </a:spcBef>
              <a:spcAft>
                <a:spcPts val="0"/>
              </a:spcAft>
              <a:buSzPts val="2100"/>
              <a:buNone/>
            </a:lvl4pPr>
            <a:lvl5pPr lvl="4" algn="l">
              <a:lnSpc>
                <a:spcPct val="100000"/>
              </a:lnSpc>
              <a:spcBef>
                <a:spcPts val="0"/>
              </a:spcBef>
              <a:spcAft>
                <a:spcPts val="0"/>
              </a:spcAft>
              <a:buSzPts val="2100"/>
              <a:buNone/>
            </a:lvl5pPr>
            <a:lvl6pPr lvl="5" algn="l">
              <a:lnSpc>
                <a:spcPct val="100000"/>
              </a:lnSpc>
              <a:spcBef>
                <a:spcPts val="0"/>
              </a:spcBef>
              <a:spcAft>
                <a:spcPts val="0"/>
              </a:spcAft>
              <a:buSzPts val="2100"/>
              <a:buNone/>
            </a:lvl6pPr>
            <a:lvl7pPr lvl="6" algn="l">
              <a:lnSpc>
                <a:spcPct val="100000"/>
              </a:lnSpc>
              <a:spcBef>
                <a:spcPts val="0"/>
              </a:spcBef>
              <a:spcAft>
                <a:spcPts val="0"/>
              </a:spcAft>
              <a:buSzPts val="2100"/>
              <a:buNone/>
            </a:lvl7pPr>
            <a:lvl8pPr lvl="7" algn="l">
              <a:lnSpc>
                <a:spcPct val="100000"/>
              </a:lnSpc>
              <a:spcBef>
                <a:spcPts val="0"/>
              </a:spcBef>
              <a:spcAft>
                <a:spcPts val="0"/>
              </a:spcAft>
              <a:buSzPts val="2100"/>
              <a:buNone/>
            </a:lvl8pPr>
            <a:lvl9pPr lvl="8" algn="l">
              <a:lnSpc>
                <a:spcPct val="100000"/>
              </a:lnSpc>
              <a:spcBef>
                <a:spcPts val="0"/>
              </a:spcBef>
              <a:spcAft>
                <a:spcPts val="0"/>
              </a:spcAft>
              <a:buSzPts val="2100"/>
              <a:buNone/>
            </a:lvl9pPr>
          </a:lstStyle>
          <a:p>
            <a:endParaRPr/>
          </a:p>
        </p:txBody>
      </p:sp>
      <p:sp>
        <p:nvSpPr>
          <p:cNvPr id="83" name="Google Shape;83;g380bc04fa96_0_451"/>
          <p:cNvSpPr txBox="1">
            <a:spLocks noGrp="1"/>
          </p:cNvSpPr>
          <p:nvPr>
            <p:ph type="subTitle" idx="2"/>
          </p:nvPr>
        </p:nvSpPr>
        <p:spPr>
          <a:xfrm>
            <a:off x="457200" y="2170650"/>
            <a:ext cx="61719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lvl2pPr>
            <a:lvl3pPr lvl="2" algn="l">
              <a:lnSpc>
                <a:spcPct val="125000"/>
              </a:lnSpc>
              <a:spcBef>
                <a:spcPts val="1600"/>
              </a:spcBef>
              <a:spcAft>
                <a:spcPts val="0"/>
              </a:spcAft>
              <a:buSzPts val="800"/>
              <a:buNone/>
            </a:lvl3pPr>
            <a:lvl4pPr lvl="3" algn="l">
              <a:lnSpc>
                <a:spcPct val="125000"/>
              </a:lnSpc>
              <a:spcBef>
                <a:spcPts val="1600"/>
              </a:spcBef>
              <a:spcAft>
                <a:spcPts val="0"/>
              </a:spcAft>
              <a:buSzPts val="800"/>
              <a:buNone/>
            </a:lvl4pPr>
            <a:lvl5pPr lvl="4" algn="l">
              <a:lnSpc>
                <a:spcPct val="125000"/>
              </a:lnSpc>
              <a:spcBef>
                <a:spcPts val="1600"/>
              </a:spcBef>
              <a:spcAft>
                <a:spcPts val="0"/>
              </a:spcAft>
              <a:buSzPts val="800"/>
              <a:buNone/>
            </a:lvl5pPr>
            <a:lvl6pPr lvl="5" algn="l">
              <a:lnSpc>
                <a:spcPct val="125000"/>
              </a:lnSpc>
              <a:spcBef>
                <a:spcPts val="1600"/>
              </a:spcBef>
              <a:spcAft>
                <a:spcPts val="0"/>
              </a:spcAft>
              <a:buSzPts val="800"/>
              <a:buNone/>
            </a:lvl6pPr>
            <a:lvl7pPr lvl="6" algn="l">
              <a:lnSpc>
                <a:spcPct val="125000"/>
              </a:lnSpc>
              <a:spcBef>
                <a:spcPts val="1600"/>
              </a:spcBef>
              <a:spcAft>
                <a:spcPts val="0"/>
              </a:spcAft>
              <a:buSzPts val="800"/>
              <a:buNone/>
            </a:lvl7pPr>
            <a:lvl8pPr lvl="7" algn="l">
              <a:lnSpc>
                <a:spcPct val="125000"/>
              </a:lnSpc>
              <a:spcBef>
                <a:spcPts val="1600"/>
              </a:spcBef>
              <a:spcAft>
                <a:spcPts val="0"/>
              </a:spcAft>
              <a:buSzPts val="800"/>
              <a:buNone/>
            </a:lvl8pPr>
            <a:lvl9pPr lvl="8" algn="l">
              <a:lnSpc>
                <a:spcPct val="125000"/>
              </a:lnSpc>
              <a:spcBef>
                <a:spcPts val="1600"/>
              </a:spcBef>
              <a:spcAft>
                <a:spcPts val="1600"/>
              </a:spcAft>
              <a:buSzPts val="800"/>
              <a:buNone/>
            </a:lvl9pPr>
          </a:lstStyle>
          <a:p>
            <a:endParaRPr/>
          </a:p>
        </p:txBody>
      </p:sp>
      <p:sp>
        <p:nvSpPr>
          <p:cNvPr id="84" name="Google Shape;84;g380bc04fa96_0_451"/>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6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1: Content, 2 Column">
  <p:cSld name="B1: Content, 2 Column">
    <p:spTree>
      <p:nvGrpSpPr>
        <p:cNvPr id="1" name="Shape 85"/>
        <p:cNvGrpSpPr/>
        <p:nvPr/>
      </p:nvGrpSpPr>
      <p:grpSpPr>
        <a:xfrm>
          <a:off x="0" y="0"/>
          <a:ext cx="0" cy="0"/>
          <a:chOff x="0" y="0"/>
          <a:chExt cx="0" cy="0"/>
        </a:xfrm>
      </p:grpSpPr>
      <p:sp>
        <p:nvSpPr>
          <p:cNvPr id="86" name="Google Shape;86;g380bc04fa96_0_456"/>
          <p:cNvSpPr txBox="1">
            <a:spLocks noGrp="1"/>
          </p:cNvSpPr>
          <p:nvPr>
            <p:ph type="body" idx="1"/>
          </p:nvPr>
        </p:nvSpPr>
        <p:spPr>
          <a:xfrm>
            <a:off x="457413" y="2571750"/>
            <a:ext cx="38844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87" name="Google Shape;87;g380bc04fa96_0_456"/>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lvl1pPr>
            <a:lvl2pPr lvl="1" algn="l">
              <a:lnSpc>
                <a:spcPct val="100000"/>
              </a:lnSpc>
              <a:spcBef>
                <a:spcPts val="0"/>
              </a:spcBef>
              <a:spcAft>
                <a:spcPts val="0"/>
              </a:spcAft>
              <a:buSzPts val="2100"/>
              <a:buNone/>
            </a:lvl2pPr>
            <a:lvl3pPr lvl="2" algn="l">
              <a:lnSpc>
                <a:spcPct val="100000"/>
              </a:lnSpc>
              <a:spcBef>
                <a:spcPts val="0"/>
              </a:spcBef>
              <a:spcAft>
                <a:spcPts val="0"/>
              </a:spcAft>
              <a:buSzPts val="2100"/>
              <a:buNone/>
            </a:lvl3pPr>
            <a:lvl4pPr lvl="3" algn="l">
              <a:lnSpc>
                <a:spcPct val="100000"/>
              </a:lnSpc>
              <a:spcBef>
                <a:spcPts val="0"/>
              </a:spcBef>
              <a:spcAft>
                <a:spcPts val="0"/>
              </a:spcAft>
              <a:buSzPts val="2100"/>
              <a:buNone/>
            </a:lvl4pPr>
            <a:lvl5pPr lvl="4" algn="l">
              <a:lnSpc>
                <a:spcPct val="100000"/>
              </a:lnSpc>
              <a:spcBef>
                <a:spcPts val="0"/>
              </a:spcBef>
              <a:spcAft>
                <a:spcPts val="0"/>
              </a:spcAft>
              <a:buSzPts val="2100"/>
              <a:buNone/>
            </a:lvl5pPr>
            <a:lvl6pPr lvl="5" algn="l">
              <a:lnSpc>
                <a:spcPct val="100000"/>
              </a:lnSpc>
              <a:spcBef>
                <a:spcPts val="0"/>
              </a:spcBef>
              <a:spcAft>
                <a:spcPts val="0"/>
              </a:spcAft>
              <a:buSzPts val="2100"/>
              <a:buNone/>
            </a:lvl6pPr>
            <a:lvl7pPr lvl="6" algn="l">
              <a:lnSpc>
                <a:spcPct val="100000"/>
              </a:lnSpc>
              <a:spcBef>
                <a:spcPts val="0"/>
              </a:spcBef>
              <a:spcAft>
                <a:spcPts val="0"/>
              </a:spcAft>
              <a:buSzPts val="2100"/>
              <a:buNone/>
            </a:lvl7pPr>
            <a:lvl8pPr lvl="7" algn="l">
              <a:lnSpc>
                <a:spcPct val="100000"/>
              </a:lnSpc>
              <a:spcBef>
                <a:spcPts val="0"/>
              </a:spcBef>
              <a:spcAft>
                <a:spcPts val="0"/>
              </a:spcAft>
              <a:buSzPts val="2100"/>
              <a:buNone/>
            </a:lvl8pPr>
            <a:lvl9pPr lvl="8" algn="l">
              <a:lnSpc>
                <a:spcPct val="100000"/>
              </a:lnSpc>
              <a:spcBef>
                <a:spcPts val="0"/>
              </a:spcBef>
              <a:spcAft>
                <a:spcPts val="0"/>
              </a:spcAft>
              <a:buSzPts val="2100"/>
              <a:buNone/>
            </a:lvl9pPr>
          </a:lstStyle>
          <a:p>
            <a:endParaRPr/>
          </a:p>
        </p:txBody>
      </p:sp>
      <p:sp>
        <p:nvSpPr>
          <p:cNvPr id="88" name="Google Shape;88;g380bc04fa96_0_456"/>
          <p:cNvSpPr txBox="1">
            <a:spLocks noGrp="1"/>
          </p:cNvSpPr>
          <p:nvPr>
            <p:ph type="subTitle" idx="2"/>
          </p:nvPr>
        </p:nvSpPr>
        <p:spPr>
          <a:xfrm>
            <a:off x="457200" y="2170650"/>
            <a:ext cx="38844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lvl2pPr>
            <a:lvl3pPr lvl="2" algn="l">
              <a:lnSpc>
                <a:spcPct val="125000"/>
              </a:lnSpc>
              <a:spcBef>
                <a:spcPts val="1600"/>
              </a:spcBef>
              <a:spcAft>
                <a:spcPts val="0"/>
              </a:spcAft>
              <a:buSzPts val="800"/>
              <a:buNone/>
            </a:lvl3pPr>
            <a:lvl4pPr lvl="3" algn="l">
              <a:lnSpc>
                <a:spcPct val="125000"/>
              </a:lnSpc>
              <a:spcBef>
                <a:spcPts val="1600"/>
              </a:spcBef>
              <a:spcAft>
                <a:spcPts val="0"/>
              </a:spcAft>
              <a:buSzPts val="800"/>
              <a:buNone/>
            </a:lvl4pPr>
            <a:lvl5pPr lvl="4" algn="l">
              <a:lnSpc>
                <a:spcPct val="125000"/>
              </a:lnSpc>
              <a:spcBef>
                <a:spcPts val="1600"/>
              </a:spcBef>
              <a:spcAft>
                <a:spcPts val="0"/>
              </a:spcAft>
              <a:buSzPts val="800"/>
              <a:buNone/>
            </a:lvl5pPr>
            <a:lvl6pPr lvl="5" algn="l">
              <a:lnSpc>
                <a:spcPct val="125000"/>
              </a:lnSpc>
              <a:spcBef>
                <a:spcPts val="1600"/>
              </a:spcBef>
              <a:spcAft>
                <a:spcPts val="0"/>
              </a:spcAft>
              <a:buSzPts val="800"/>
              <a:buNone/>
            </a:lvl6pPr>
            <a:lvl7pPr lvl="6" algn="l">
              <a:lnSpc>
                <a:spcPct val="125000"/>
              </a:lnSpc>
              <a:spcBef>
                <a:spcPts val="1600"/>
              </a:spcBef>
              <a:spcAft>
                <a:spcPts val="0"/>
              </a:spcAft>
              <a:buSzPts val="800"/>
              <a:buNone/>
            </a:lvl7pPr>
            <a:lvl8pPr lvl="7" algn="l">
              <a:lnSpc>
                <a:spcPct val="125000"/>
              </a:lnSpc>
              <a:spcBef>
                <a:spcPts val="1600"/>
              </a:spcBef>
              <a:spcAft>
                <a:spcPts val="0"/>
              </a:spcAft>
              <a:buSzPts val="800"/>
              <a:buNone/>
            </a:lvl8pPr>
            <a:lvl9pPr lvl="8" algn="l">
              <a:lnSpc>
                <a:spcPct val="125000"/>
              </a:lnSpc>
              <a:spcBef>
                <a:spcPts val="1600"/>
              </a:spcBef>
              <a:spcAft>
                <a:spcPts val="1600"/>
              </a:spcAft>
              <a:buSzPts val="800"/>
              <a:buNone/>
            </a:lvl9pPr>
          </a:lstStyle>
          <a:p>
            <a:endParaRPr/>
          </a:p>
        </p:txBody>
      </p:sp>
      <p:sp>
        <p:nvSpPr>
          <p:cNvPr id="89" name="Google Shape;89;g380bc04fa96_0_456"/>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
        <p:nvSpPr>
          <p:cNvPr id="90" name="Google Shape;90;g380bc04fa96_0_456"/>
          <p:cNvSpPr txBox="1">
            <a:spLocks noGrp="1"/>
          </p:cNvSpPr>
          <p:nvPr>
            <p:ph type="body" idx="3"/>
          </p:nvPr>
        </p:nvSpPr>
        <p:spPr>
          <a:xfrm>
            <a:off x="4802388" y="2571750"/>
            <a:ext cx="38844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91" name="Google Shape;91;g380bc04fa96_0_456"/>
          <p:cNvSpPr txBox="1">
            <a:spLocks noGrp="1"/>
          </p:cNvSpPr>
          <p:nvPr>
            <p:ph type="subTitle" idx="4"/>
          </p:nvPr>
        </p:nvSpPr>
        <p:spPr>
          <a:xfrm>
            <a:off x="4802175" y="2170650"/>
            <a:ext cx="38844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lvl2pPr>
            <a:lvl3pPr lvl="2" algn="l">
              <a:lnSpc>
                <a:spcPct val="125000"/>
              </a:lnSpc>
              <a:spcBef>
                <a:spcPts val="1600"/>
              </a:spcBef>
              <a:spcAft>
                <a:spcPts val="0"/>
              </a:spcAft>
              <a:buSzPts val="800"/>
              <a:buNone/>
            </a:lvl3pPr>
            <a:lvl4pPr lvl="3" algn="l">
              <a:lnSpc>
                <a:spcPct val="125000"/>
              </a:lnSpc>
              <a:spcBef>
                <a:spcPts val="1600"/>
              </a:spcBef>
              <a:spcAft>
                <a:spcPts val="0"/>
              </a:spcAft>
              <a:buSzPts val="800"/>
              <a:buNone/>
            </a:lvl4pPr>
            <a:lvl5pPr lvl="4" algn="l">
              <a:lnSpc>
                <a:spcPct val="125000"/>
              </a:lnSpc>
              <a:spcBef>
                <a:spcPts val="1600"/>
              </a:spcBef>
              <a:spcAft>
                <a:spcPts val="0"/>
              </a:spcAft>
              <a:buSzPts val="800"/>
              <a:buNone/>
            </a:lvl5pPr>
            <a:lvl6pPr lvl="5" algn="l">
              <a:lnSpc>
                <a:spcPct val="125000"/>
              </a:lnSpc>
              <a:spcBef>
                <a:spcPts val="1600"/>
              </a:spcBef>
              <a:spcAft>
                <a:spcPts val="0"/>
              </a:spcAft>
              <a:buSzPts val="800"/>
              <a:buNone/>
            </a:lvl6pPr>
            <a:lvl7pPr lvl="6" algn="l">
              <a:lnSpc>
                <a:spcPct val="125000"/>
              </a:lnSpc>
              <a:spcBef>
                <a:spcPts val="1600"/>
              </a:spcBef>
              <a:spcAft>
                <a:spcPts val="0"/>
              </a:spcAft>
              <a:buSzPts val="800"/>
              <a:buNone/>
            </a:lvl7pPr>
            <a:lvl8pPr lvl="7" algn="l">
              <a:lnSpc>
                <a:spcPct val="125000"/>
              </a:lnSpc>
              <a:spcBef>
                <a:spcPts val="1600"/>
              </a:spcBef>
              <a:spcAft>
                <a:spcPts val="0"/>
              </a:spcAft>
              <a:buSzPts val="800"/>
              <a:buNone/>
            </a:lvl8pPr>
            <a:lvl9pPr lvl="8" algn="l">
              <a:lnSpc>
                <a:spcPct val="125000"/>
              </a:lnSpc>
              <a:spcBef>
                <a:spcPts val="1600"/>
              </a:spcBef>
              <a:spcAft>
                <a:spcPts val="1600"/>
              </a:spcAft>
              <a:buSzPts val="800"/>
              <a:buNone/>
            </a:lvl9pPr>
          </a:lstStyle>
          <a:p>
            <a:endParaRPr/>
          </a:p>
        </p:txBody>
      </p:sp>
      <p:sp>
        <p:nvSpPr>
          <p:cNvPr id="92" name="Google Shape;92;g380bc04fa96_0_456"/>
          <p:cNvSpPr>
            <a:spLocks noGrp="1"/>
          </p:cNvSpPr>
          <p:nvPr>
            <p:ph type="pic" idx="5"/>
          </p:nvPr>
        </p:nvSpPr>
        <p:spPr>
          <a:xfrm>
            <a:off x="457200" y="1514475"/>
            <a:ext cx="401100" cy="401100"/>
          </a:xfrm>
          <a:prstGeom prst="rect">
            <a:avLst/>
          </a:prstGeom>
          <a:noFill/>
          <a:ln>
            <a:noFill/>
          </a:ln>
        </p:spPr>
      </p:sp>
      <p:sp>
        <p:nvSpPr>
          <p:cNvPr id="93" name="Google Shape;93;g380bc04fa96_0_456"/>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4"/>
        <p:cNvGrpSpPr/>
        <p:nvPr/>
      </p:nvGrpSpPr>
      <p:grpSpPr>
        <a:xfrm>
          <a:off x="0" y="0"/>
          <a:ext cx="0" cy="0"/>
          <a:chOff x="0" y="0"/>
          <a:chExt cx="0" cy="0"/>
        </a:xfrm>
      </p:grpSpPr>
      <p:sp>
        <p:nvSpPr>
          <p:cNvPr id="95" name="Google Shape;95;g380bc04fa96_0_465"/>
          <p:cNvSpPr txBox="1">
            <a:spLocks noGrp="1"/>
          </p:cNvSpPr>
          <p:nvPr>
            <p:ph type="ftr" idx="11"/>
          </p:nvPr>
        </p:nvSpPr>
        <p:spPr>
          <a:xfrm>
            <a:off x="0" y="0"/>
            <a:ext cx="2250000" cy="225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800"/>
              <a:buFont typeface="Arial"/>
              <a:buNone/>
              <a:defRPr sz="11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96" name="Google Shape;96;g380bc04fa96_0_465"/>
          <p:cNvSpPr txBox="1">
            <a:spLocks noGrp="1"/>
          </p:cNvSpPr>
          <p:nvPr>
            <p:ph type="dt" idx="10"/>
          </p:nvPr>
        </p:nvSpPr>
        <p:spPr>
          <a:xfrm>
            <a:off x="0" y="0"/>
            <a:ext cx="2250000" cy="2250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800"/>
              <a:buFont typeface="Arial"/>
              <a:buNone/>
              <a:defRPr sz="11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97" name="Google Shape;97;g380bc04fa96_0_465"/>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98"/>
        <p:cNvGrpSpPr/>
        <p:nvPr/>
      </p:nvGrpSpPr>
      <p:grpSpPr>
        <a:xfrm>
          <a:off x="0" y="0"/>
          <a:ext cx="0" cy="0"/>
          <a:chOff x="0" y="0"/>
          <a:chExt cx="0" cy="0"/>
        </a:xfrm>
      </p:grpSpPr>
      <p:sp>
        <p:nvSpPr>
          <p:cNvPr id="99" name="Google Shape;99;g380bc04fa96_0_4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0" name="Google Shape;100;g380bc04fa96_0_46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101"/>
        <p:cNvGrpSpPr/>
        <p:nvPr/>
      </p:nvGrpSpPr>
      <p:grpSpPr>
        <a:xfrm>
          <a:off x="0" y="0"/>
          <a:ext cx="0" cy="0"/>
          <a:chOff x="0" y="0"/>
          <a:chExt cx="0" cy="0"/>
        </a:xfrm>
      </p:grpSpPr>
      <p:sp>
        <p:nvSpPr>
          <p:cNvPr id="102" name="Google Shape;102;g380bc04fa96_0_4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3" name="Google Shape;103;g380bc04fa96_0_47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457200" y="434577"/>
            <a:ext cx="8229600" cy="343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lvl1pPr>
            <a:lvl2pPr lvl="1" algn="l">
              <a:lnSpc>
                <a:spcPct val="100000"/>
              </a:lnSpc>
              <a:spcBef>
                <a:spcPts val="0"/>
              </a:spcBef>
              <a:spcAft>
                <a:spcPts val="0"/>
              </a:spcAft>
              <a:buSzPts val="2800"/>
              <a:buNone/>
            </a:lvl2pPr>
            <a:lvl3pPr lvl="2" algn="l">
              <a:lnSpc>
                <a:spcPct val="100000"/>
              </a:lnSpc>
              <a:spcBef>
                <a:spcPts val="0"/>
              </a:spcBef>
              <a:spcAft>
                <a:spcPts val="0"/>
              </a:spcAft>
              <a:buSzPts val="2800"/>
              <a:buNone/>
            </a:lvl3pPr>
            <a:lvl4pPr lvl="3" algn="l">
              <a:lnSpc>
                <a:spcPct val="100000"/>
              </a:lnSpc>
              <a:spcBef>
                <a:spcPts val="0"/>
              </a:spcBef>
              <a:spcAft>
                <a:spcPts val="0"/>
              </a:spcAft>
              <a:buSzPts val="2800"/>
              <a:buNone/>
            </a:lvl4pPr>
            <a:lvl5pPr lvl="4" algn="l">
              <a:lnSpc>
                <a:spcPct val="100000"/>
              </a:lnSpc>
              <a:spcBef>
                <a:spcPts val="0"/>
              </a:spcBef>
              <a:spcAft>
                <a:spcPts val="0"/>
              </a:spcAft>
              <a:buSzPts val="2800"/>
              <a:buNone/>
            </a:lvl5pPr>
            <a:lvl6pPr lvl="5" algn="l">
              <a:lnSpc>
                <a:spcPct val="100000"/>
              </a:lnSpc>
              <a:spcBef>
                <a:spcPts val="0"/>
              </a:spcBef>
              <a:spcAft>
                <a:spcPts val="0"/>
              </a:spcAft>
              <a:buSzPts val="2800"/>
              <a:buNone/>
            </a:lvl6pPr>
            <a:lvl7pPr lvl="6" algn="l">
              <a:lnSpc>
                <a:spcPct val="100000"/>
              </a:lnSpc>
              <a:spcBef>
                <a:spcPts val="0"/>
              </a:spcBef>
              <a:spcAft>
                <a:spcPts val="0"/>
              </a:spcAft>
              <a:buSzPts val="2800"/>
              <a:buNone/>
            </a:lvl7pPr>
            <a:lvl8pPr lvl="7" algn="l">
              <a:lnSpc>
                <a:spcPct val="100000"/>
              </a:lnSpc>
              <a:spcBef>
                <a:spcPts val="0"/>
              </a:spcBef>
              <a:spcAft>
                <a:spcPts val="0"/>
              </a:spcAft>
              <a:buSzPts val="2800"/>
              <a:buNone/>
            </a:lvl8pPr>
            <a:lvl9pPr lvl="8" algn="l">
              <a:lnSpc>
                <a:spcPct val="100000"/>
              </a:lnSpc>
              <a:spcBef>
                <a:spcPts val="0"/>
              </a:spcBef>
              <a:spcAft>
                <a:spcPts val="0"/>
              </a:spcAft>
              <a:buSzPts val="2800"/>
              <a:buNone/>
            </a:lvl9pPr>
          </a:lstStyle>
          <a:p>
            <a:endParaRPr/>
          </a:p>
        </p:txBody>
      </p:sp>
      <p:sp>
        <p:nvSpPr>
          <p:cNvPr id="18" name="Google Shape;18;p78"/>
          <p:cNvSpPr txBox="1">
            <a:spLocks noGrp="1"/>
          </p:cNvSpPr>
          <p:nvPr>
            <p:ph type="body" idx="1"/>
          </p:nvPr>
        </p:nvSpPr>
        <p:spPr>
          <a:xfrm>
            <a:off x="457200" y="971550"/>
            <a:ext cx="8229600" cy="3725700"/>
          </a:xfrm>
          <a:prstGeom prst="rect">
            <a:avLst/>
          </a:prstGeom>
          <a:noFill/>
          <a:ln>
            <a:noFill/>
          </a:ln>
        </p:spPr>
        <p:txBody>
          <a:bodyPr spcFirstLastPara="1" wrap="square" lIns="0" tIns="0" rIns="0" bIns="0" anchor="t" anchorCtr="0">
            <a:noAutofit/>
          </a:bodyPr>
          <a:lstStyle>
            <a:lvl1pPr marL="457200" lvl="0" indent="-311150" algn="l">
              <a:lnSpc>
                <a:spcPct val="125000"/>
              </a:lnSpc>
              <a:spcBef>
                <a:spcPts val="0"/>
              </a:spcBef>
              <a:spcAft>
                <a:spcPts val="0"/>
              </a:spcAft>
              <a:buSzPts val="1300"/>
              <a:buChar char="●"/>
            </a:lvl1pPr>
            <a:lvl2pPr marL="914400" lvl="1" indent="-298450" algn="l">
              <a:lnSpc>
                <a:spcPct val="125000"/>
              </a:lnSpc>
              <a:spcBef>
                <a:spcPts val="1600"/>
              </a:spcBef>
              <a:spcAft>
                <a:spcPts val="0"/>
              </a:spcAft>
              <a:buSzPts val="1100"/>
              <a:buChar char="○"/>
            </a:lvl2pPr>
            <a:lvl3pPr marL="1371600" lvl="2" indent="-298450" algn="l">
              <a:lnSpc>
                <a:spcPct val="125000"/>
              </a:lnSpc>
              <a:spcBef>
                <a:spcPts val="1600"/>
              </a:spcBef>
              <a:spcAft>
                <a:spcPts val="0"/>
              </a:spcAft>
              <a:buSzPts val="1100"/>
              <a:buChar char="■"/>
            </a:lvl3pPr>
            <a:lvl4pPr marL="1828800" lvl="3" indent="-298450" algn="l">
              <a:lnSpc>
                <a:spcPct val="125000"/>
              </a:lnSpc>
              <a:spcBef>
                <a:spcPts val="1600"/>
              </a:spcBef>
              <a:spcAft>
                <a:spcPts val="0"/>
              </a:spcAft>
              <a:buSzPts val="1100"/>
              <a:buChar char="●"/>
            </a:lvl4pPr>
            <a:lvl5pPr marL="2286000" lvl="4" indent="-298450" algn="l">
              <a:lnSpc>
                <a:spcPct val="125000"/>
              </a:lnSpc>
              <a:spcBef>
                <a:spcPts val="1600"/>
              </a:spcBef>
              <a:spcAft>
                <a:spcPts val="0"/>
              </a:spcAft>
              <a:buSzPts val="1100"/>
              <a:buChar char="○"/>
            </a:lvl5pPr>
            <a:lvl6pPr marL="2743200" lvl="5" indent="-298450" algn="l">
              <a:lnSpc>
                <a:spcPct val="125000"/>
              </a:lnSpc>
              <a:spcBef>
                <a:spcPts val="1600"/>
              </a:spcBef>
              <a:spcAft>
                <a:spcPts val="0"/>
              </a:spcAft>
              <a:buSzPts val="1100"/>
              <a:buChar char="■"/>
            </a:lvl6pPr>
            <a:lvl7pPr marL="3200400" lvl="6" indent="-298450" algn="l">
              <a:lnSpc>
                <a:spcPct val="125000"/>
              </a:lnSpc>
              <a:spcBef>
                <a:spcPts val="1600"/>
              </a:spcBef>
              <a:spcAft>
                <a:spcPts val="0"/>
              </a:spcAft>
              <a:buSzPts val="1100"/>
              <a:buChar char="●"/>
            </a:lvl7pPr>
            <a:lvl8pPr marL="3657600" lvl="7" indent="-298450" algn="l">
              <a:lnSpc>
                <a:spcPct val="125000"/>
              </a:lnSpc>
              <a:spcBef>
                <a:spcPts val="1600"/>
              </a:spcBef>
              <a:spcAft>
                <a:spcPts val="0"/>
              </a:spcAft>
              <a:buSzPts val="1100"/>
              <a:buChar char="○"/>
            </a:lvl8pPr>
            <a:lvl9pPr marL="4114800" lvl="8" indent="-298450" algn="l">
              <a:lnSpc>
                <a:spcPct val="125000"/>
              </a:lnSpc>
              <a:spcBef>
                <a:spcPts val="1600"/>
              </a:spcBef>
              <a:spcAft>
                <a:spcPts val="1600"/>
              </a:spcAft>
              <a:buSzPts val="1100"/>
              <a:buChar char="■"/>
            </a:lvl9pPr>
          </a:lstStyle>
          <a:p>
            <a:endParaRPr/>
          </a:p>
        </p:txBody>
      </p:sp>
      <p:sp>
        <p:nvSpPr>
          <p:cNvPr id="19" name="Google Shape;19;p7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104"/>
        <p:cNvGrpSpPr/>
        <p:nvPr/>
      </p:nvGrpSpPr>
      <p:grpSpPr>
        <a:xfrm>
          <a:off x="0" y="0"/>
          <a:ext cx="0" cy="0"/>
          <a:chOff x="0" y="0"/>
          <a:chExt cx="0" cy="0"/>
        </a:xfrm>
      </p:grpSpPr>
      <p:sp>
        <p:nvSpPr>
          <p:cNvPr id="105" name="Google Shape;105;g380bc04fa96_0_4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6" name="Google Shape;106;g380bc04fa96_0_47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107"/>
        <p:cNvGrpSpPr/>
        <p:nvPr/>
      </p:nvGrpSpPr>
      <p:grpSpPr>
        <a:xfrm>
          <a:off x="0" y="0"/>
          <a:ext cx="0" cy="0"/>
          <a:chOff x="0" y="0"/>
          <a:chExt cx="0" cy="0"/>
        </a:xfrm>
      </p:grpSpPr>
      <p:sp>
        <p:nvSpPr>
          <p:cNvPr id="108" name="Google Shape;108;g380bc04fa96_0_47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9" name="Google Shape;109;g380bc04fa96_0_47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6">
  <p:cSld name="OBJECT_6">
    <p:spTree>
      <p:nvGrpSpPr>
        <p:cNvPr id="1" name="Shape 110"/>
        <p:cNvGrpSpPr/>
        <p:nvPr/>
      </p:nvGrpSpPr>
      <p:grpSpPr>
        <a:xfrm>
          <a:off x="0" y="0"/>
          <a:ext cx="0" cy="0"/>
          <a:chOff x="0" y="0"/>
          <a:chExt cx="0" cy="0"/>
        </a:xfrm>
      </p:grpSpPr>
      <p:sp>
        <p:nvSpPr>
          <p:cNvPr id="111" name="Google Shape;111;g380bc04fa96_0_48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2" name="Google Shape;112;g380bc04fa96_0_48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7">
  <p:cSld name="OBJECT_7">
    <p:spTree>
      <p:nvGrpSpPr>
        <p:cNvPr id="1" name="Shape 113"/>
        <p:cNvGrpSpPr/>
        <p:nvPr/>
      </p:nvGrpSpPr>
      <p:grpSpPr>
        <a:xfrm>
          <a:off x="0" y="0"/>
          <a:ext cx="0" cy="0"/>
          <a:chOff x="0" y="0"/>
          <a:chExt cx="0" cy="0"/>
        </a:xfrm>
      </p:grpSpPr>
      <p:sp>
        <p:nvSpPr>
          <p:cNvPr id="114" name="Google Shape;114;g380bc04fa96_0_4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5" name="Google Shape;115;g380bc04fa96_0_4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8">
  <p:cSld name="OBJECT_8">
    <p:spTree>
      <p:nvGrpSpPr>
        <p:cNvPr id="1" name="Shape 116"/>
        <p:cNvGrpSpPr/>
        <p:nvPr/>
      </p:nvGrpSpPr>
      <p:grpSpPr>
        <a:xfrm>
          <a:off x="0" y="0"/>
          <a:ext cx="0" cy="0"/>
          <a:chOff x="0" y="0"/>
          <a:chExt cx="0" cy="0"/>
        </a:xfrm>
      </p:grpSpPr>
      <p:sp>
        <p:nvSpPr>
          <p:cNvPr id="117" name="Google Shape;117;g380bc04fa96_0_48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8" name="Google Shape;118;g380bc04fa96_0_48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0">
  <p:cSld name="OBJECT_10">
    <p:spTree>
      <p:nvGrpSpPr>
        <p:cNvPr id="1" name="Shape 119"/>
        <p:cNvGrpSpPr/>
        <p:nvPr/>
      </p:nvGrpSpPr>
      <p:grpSpPr>
        <a:xfrm>
          <a:off x="0" y="0"/>
          <a:ext cx="0" cy="0"/>
          <a:chOff x="0" y="0"/>
          <a:chExt cx="0" cy="0"/>
        </a:xfrm>
      </p:grpSpPr>
      <p:sp>
        <p:nvSpPr>
          <p:cNvPr id="120" name="Google Shape;120;g380bc04fa96_0_49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0B5394"/>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21" name="Google Shape;121;g380bc04fa96_0_49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25000"/>
              </a:lnSpc>
              <a:spcBef>
                <a:spcPts val="300"/>
              </a:spcBef>
              <a:spcAft>
                <a:spcPts val="0"/>
              </a:spcAft>
              <a:buSzPts val="1400"/>
              <a:buChar char="●"/>
              <a:defRPr/>
            </a:lvl1pPr>
            <a:lvl2pPr marL="914400" lvl="1" indent="-317500" algn="l">
              <a:lnSpc>
                <a:spcPct val="125000"/>
              </a:lnSpc>
              <a:spcBef>
                <a:spcPts val="300"/>
              </a:spcBef>
              <a:spcAft>
                <a:spcPts val="0"/>
              </a:spcAft>
              <a:buSzPts val="1400"/>
              <a:buChar char="○"/>
              <a:defRPr/>
            </a:lvl2pPr>
            <a:lvl3pPr marL="1371600" lvl="2" indent="-317500" algn="l">
              <a:lnSpc>
                <a:spcPct val="125000"/>
              </a:lnSpc>
              <a:spcBef>
                <a:spcPts val="300"/>
              </a:spcBef>
              <a:spcAft>
                <a:spcPts val="0"/>
              </a:spcAft>
              <a:buSzPts val="1400"/>
              <a:buChar char="■"/>
              <a:defRPr/>
            </a:lvl3pPr>
            <a:lvl4pPr marL="1828800" lvl="3" indent="-317500" algn="l">
              <a:lnSpc>
                <a:spcPct val="125000"/>
              </a:lnSpc>
              <a:spcBef>
                <a:spcPts val="300"/>
              </a:spcBef>
              <a:spcAft>
                <a:spcPts val="0"/>
              </a:spcAft>
              <a:buClr>
                <a:schemeClr val="dk1"/>
              </a:buClr>
              <a:buSzPts val="1400"/>
              <a:buChar char="●"/>
              <a:defRPr/>
            </a:lvl4pPr>
            <a:lvl5pPr marL="2286000" lvl="4" indent="-317500" algn="l">
              <a:lnSpc>
                <a:spcPct val="125000"/>
              </a:lnSpc>
              <a:spcBef>
                <a:spcPts val="300"/>
              </a:spcBef>
              <a:spcAft>
                <a:spcPts val="0"/>
              </a:spcAft>
              <a:buClr>
                <a:schemeClr val="dk1"/>
              </a:buClr>
              <a:buSzPts val="1400"/>
              <a:buChar char="○"/>
              <a:defRPr/>
            </a:lvl5pPr>
            <a:lvl6pPr marL="2743200" lvl="5" indent="-317500" algn="l">
              <a:lnSpc>
                <a:spcPct val="125000"/>
              </a:lnSpc>
              <a:spcBef>
                <a:spcPts val="300"/>
              </a:spcBef>
              <a:spcAft>
                <a:spcPts val="0"/>
              </a:spcAft>
              <a:buClr>
                <a:schemeClr val="dk1"/>
              </a:buClr>
              <a:buSzPts val="1400"/>
              <a:buChar char="■"/>
              <a:defRPr/>
            </a:lvl6pPr>
            <a:lvl7pPr marL="3200400" lvl="6" indent="-317500" algn="l">
              <a:lnSpc>
                <a:spcPct val="125000"/>
              </a:lnSpc>
              <a:spcBef>
                <a:spcPts val="300"/>
              </a:spcBef>
              <a:spcAft>
                <a:spcPts val="0"/>
              </a:spcAft>
              <a:buClr>
                <a:schemeClr val="dk1"/>
              </a:buClr>
              <a:buSzPts val="1400"/>
              <a:buChar char="●"/>
              <a:defRPr/>
            </a:lvl7pPr>
            <a:lvl8pPr marL="3657600" lvl="7" indent="-317500" algn="l">
              <a:lnSpc>
                <a:spcPct val="125000"/>
              </a:lnSpc>
              <a:spcBef>
                <a:spcPts val="300"/>
              </a:spcBef>
              <a:spcAft>
                <a:spcPts val="0"/>
              </a:spcAft>
              <a:buClr>
                <a:schemeClr val="dk1"/>
              </a:buClr>
              <a:buSzPts val="1400"/>
              <a:buChar char="○"/>
              <a:defRPr/>
            </a:lvl8pPr>
            <a:lvl9pPr marL="4114800" lvl="8" indent="-317500" algn="l">
              <a:lnSpc>
                <a:spcPct val="125000"/>
              </a:lnSpc>
              <a:spcBef>
                <a:spcPts val="300"/>
              </a:spcBef>
              <a:spcAft>
                <a:spcPts val="1200"/>
              </a:spcAft>
              <a:buClr>
                <a:schemeClr val="dk1"/>
              </a:buClr>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White)">
  <p:cSld name="OBJECT_11">
    <p:spTree>
      <p:nvGrpSpPr>
        <p:cNvPr id="1" name="Shape 122"/>
        <p:cNvGrpSpPr/>
        <p:nvPr/>
      </p:nvGrpSpPr>
      <p:grpSpPr>
        <a:xfrm>
          <a:off x="0" y="0"/>
          <a:ext cx="0" cy="0"/>
          <a:chOff x="0" y="0"/>
          <a:chExt cx="0" cy="0"/>
        </a:xfrm>
      </p:grpSpPr>
      <p:sp>
        <p:nvSpPr>
          <p:cNvPr id="123" name="Google Shape;123;g380bc04fa96_0_493"/>
          <p:cNvSpPr txBox="1">
            <a:spLocks noGrp="1"/>
          </p:cNvSpPr>
          <p:nvPr>
            <p:ph type="title"/>
          </p:nvPr>
        </p:nvSpPr>
        <p:spPr>
          <a:xfrm>
            <a:off x="628650" y="513076"/>
            <a:ext cx="7886700" cy="1169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24" name="Google Shape;124;g380bc04fa96_0_493"/>
          <p:cNvSpPr txBox="1">
            <a:spLocks noGrp="1"/>
          </p:cNvSpPr>
          <p:nvPr>
            <p:ph type="body" idx="1"/>
          </p:nvPr>
        </p:nvSpPr>
        <p:spPr>
          <a:xfrm>
            <a:off x="628650" y="1682602"/>
            <a:ext cx="7886700" cy="29502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800"/>
              </a:spcBef>
              <a:spcAft>
                <a:spcPts val="0"/>
              </a:spcAft>
              <a:buSzPts val="1800"/>
              <a:buChar char="●"/>
              <a:defRPr sz="1800"/>
            </a:lvl1pPr>
            <a:lvl2pPr marL="914400" lvl="1" indent="-342900" algn="l">
              <a:lnSpc>
                <a:spcPct val="100000"/>
              </a:lnSpc>
              <a:spcBef>
                <a:spcPts val="400"/>
              </a:spcBef>
              <a:spcAft>
                <a:spcPts val="0"/>
              </a:spcAft>
              <a:buSzPts val="1800"/>
              <a:buChar char="○"/>
              <a:defRPr sz="1800"/>
            </a:lvl2pPr>
            <a:lvl3pPr marL="1371600" lvl="2" indent="-342900" algn="l">
              <a:lnSpc>
                <a:spcPct val="100000"/>
              </a:lnSpc>
              <a:spcBef>
                <a:spcPts val="400"/>
              </a:spcBef>
              <a:spcAft>
                <a:spcPts val="0"/>
              </a:spcAft>
              <a:buSzPts val="1800"/>
              <a:buChar char="■"/>
              <a:defRPr sz="1800"/>
            </a:lvl3pPr>
            <a:lvl4pPr marL="1828800" lvl="3" indent="-342900" algn="l">
              <a:lnSpc>
                <a:spcPct val="100000"/>
              </a:lnSpc>
              <a:spcBef>
                <a:spcPts val="400"/>
              </a:spcBef>
              <a:spcAft>
                <a:spcPts val="0"/>
              </a:spcAft>
              <a:buSzPts val="1800"/>
              <a:buChar char="●"/>
              <a:defRPr sz="1800"/>
            </a:lvl4pPr>
            <a:lvl5pPr marL="2286000" lvl="4" indent="-342900" algn="l">
              <a:lnSpc>
                <a:spcPct val="100000"/>
              </a:lnSpc>
              <a:spcBef>
                <a:spcPts val="400"/>
              </a:spcBef>
              <a:spcAft>
                <a:spcPts val="0"/>
              </a:spcAft>
              <a:buSzPts val="1800"/>
              <a:buChar char="○"/>
              <a:defRPr sz="1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120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1: Content, 2 Column 1">
  <p:cSld name="CUSTOM_1">
    <p:spTree>
      <p:nvGrpSpPr>
        <p:cNvPr id="1" name="Shape 125"/>
        <p:cNvGrpSpPr/>
        <p:nvPr/>
      </p:nvGrpSpPr>
      <p:grpSpPr>
        <a:xfrm>
          <a:off x="0" y="0"/>
          <a:ext cx="0" cy="0"/>
          <a:chOff x="0" y="0"/>
          <a:chExt cx="0" cy="0"/>
        </a:xfrm>
      </p:grpSpPr>
      <p:sp>
        <p:nvSpPr>
          <p:cNvPr id="126" name="Google Shape;126;g380bc04fa96_0_496"/>
          <p:cNvSpPr txBox="1">
            <a:spLocks noGrp="1"/>
          </p:cNvSpPr>
          <p:nvPr>
            <p:ph type="body" idx="1"/>
          </p:nvPr>
        </p:nvSpPr>
        <p:spPr>
          <a:xfrm>
            <a:off x="457413" y="2571750"/>
            <a:ext cx="3884400" cy="1861800"/>
          </a:xfrm>
          <a:prstGeom prst="rect">
            <a:avLst/>
          </a:prstGeom>
          <a:noFill/>
          <a:ln>
            <a:noFill/>
          </a:ln>
        </p:spPr>
        <p:txBody>
          <a:bodyPr spcFirstLastPara="1" wrap="square" lIns="0" tIns="0" rIns="0" bIns="0" anchor="t" anchorCtr="0">
            <a:noAutofit/>
          </a:bodyPr>
          <a:lstStyle>
            <a:lvl1pPr marL="457200" lvl="0" indent="-317500" algn="l">
              <a:lnSpc>
                <a:spcPct val="125000"/>
              </a:lnSpc>
              <a:spcBef>
                <a:spcPts val="0"/>
              </a:spcBef>
              <a:spcAft>
                <a:spcPts val="0"/>
              </a:spcAft>
              <a:buSzPts val="1400"/>
              <a:buChar char="●"/>
              <a:defRPr sz="1400"/>
            </a:lvl1pPr>
            <a:lvl2pPr marL="914400" lvl="1" indent="-292100" algn="l">
              <a:lnSpc>
                <a:spcPct val="125000"/>
              </a:lnSpc>
              <a:spcBef>
                <a:spcPts val="1600"/>
              </a:spcBef>
              <a:spcAft>
                <a:spcPts val="0"/>
              </a:spcAft>
              <a:buSzPts val="1000"/>
              <a:buChar char="○"/>
              <a:defRPr sz="1000"/>
            </a:lvl2pPr>
            <a:lvl3pPr marL="1371600" lvl="2" indent="-292100" algn="l">
              <a:lnSpc>
                <a:spcPct val="125000"/>
              </a:lnSpc>
              <a:spcBef>
                <a:spcPts val="1600"/>
              </a:spcBef>
              <a:spcAft>
                <a:spcPts val="0"/>
              </a:spcAft>
              <a:buSzPts val="1000"/>
              <a:buChar char="■"/>
              <a:defRPr sz="1000"/>
            </a:lvl3pPr>
            <a:lvl4pPr marL="1828800" lvl="3" indent="-292100" algn="l">
              <a:lnSpc>
                <a:spcPct val="125000"/>
              </a:lnSpc>
              <a:spcBef>
                <a:spcPts val="1600"/>
              </a:spcBef>
              <a:spcAft>
                <a:spcPts val="0"/>
              </a:spcAft>
              <a:buSzPts val="1000"/>
              <a:buChar char="●"/>
              <a:defRPr sz="1000"/>
            </a:lvl4pPr>
            <a:lvl5pPr marL="2286000" lvl="4" indent="-292100" algn="l">
              <a:lnSpc>
                <a:spcPct val="125000"/>
              </a:lnSpc>
              <a:spcBef>
                <a:spcPts val="1600"/>
              </a:spcBef>
              <a:spcAft>
                <a:spcPts val="0"/>
              </a:spcAft>
              <a:buSzPts val="1000"/>
              <a:buChar char="○"/>
              <a:defRPr sz="1000"/>
            </a:lvl5pPr>
            <a:lvl6pPr marL="2743200" lvl="5" indent="-292100" algn="l">
              <a:lnSpc>
                <a:spcPct val="125000"/>
              </a:lnSpc>
              <a:spcBef>
                <a:spcPts val="1600"/>
              </a:spcBef>
              <a:spcAft>
                <a:spcPts val="0"/>
              </a:spcAft>
              <a:buSzPts val="1000"/>
              <a:buChar char="■"/>
              <a:defRPr sz="1000"/>
            </a:lvl6pPr>
            <a:lvl7pPr marL="3200400" lvl="6" indent="-292100" algn="l">
              <a:lnSpc>
                <a:spcPct val="125000"/>
              </a:lnSpc>
              <a:spcBef>
                <a:spcPts val="1600"/>
              </a:spcBef>
              <a:spcAft>
                <a:spcPts val="0"/>
              </a:spcAft>
              <a:buSzPts val="1000"/>
              <a:buChar char="●"/>
              <a:defRPr sz="1000"/>
            </a:lvl7pPr>
            <a:lvl8pPr marL="3657600" lvl="7" indent="-292100" algn="l">
              <a:lnSpc>
                <a:spcPct val="125000"/>
              </a:lnSpc>
              <a:spcBef>
                <a:spcPts val="1600"/>
              </a:spcBef>
              <a:spcAft>
                <a:spcPts val="0"/>
              </a:spcAft>
              <a:buSzPts val="1000"/>
              <a:buChar char="○"/>
              <a:defRPr sz="1000"/>
            </a:lvl8pPr>
            <a:lvl9pPr marL="4114800" lvl="8" indent="-292100" algn="l">
              <a:lnSpc>
                <a:spcPct val="125000"/>
              </a:lnSpc>
              <a:spcBef>
                <a:spcPts val="1600"/>
              </a:spcBef>
              <a:spcAft>
                <a:spcPts val="1600"/>
              </a:spcAft>
              <a:buSzPts val="1000"/>
              <a:buChar char="■"/>
              <a:defRPr sz="1000"/>
            </a:lvl9pPr>
          </a:lstStyle>
          <a:p>
            <a:endParaRPr/>
          </a:p>
        </p:txBody>
      </p:sp>
      <p:sp>
        <p:nvSpPr>
          <p:cNvPr id="127" name="Google Shape;127;g380bc04fa96_0_496"/>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g380bc04fa96_0_496"/>
          <p:cNvSpPr txBox="1">
            <a:spLocks noGrp="1"/>
          </p:cNvSpPr>
          <p:nvPr>
            <p:ph type="subTitle" idx="2"/>
          </p:nvPr>
        </p:nvSpPr>
        <p:spPr>
          <a:xfrm>
            <a:off x="457200" y="2170650"/>
            <a:ext cx="38844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600"/>
              <a:buNone/>
              <a:defRPr sz="1600" b="1">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a:endParaRPr/>
          </a:p>
        </p:txBody>
      </p:sp>
      <p:sp>
        <p:nvSpPr>
          <p:cNvPr id="129" name="Google Shape;129;g380bc04fa96_0_496"/>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130" name="Google Shape;130;g380bc04fa96_0_496"/>
          <p:cNvSpPr txBox="1">
            <a:spLocks noGrp="1"/>
          </p:cNvSpPr>
          <p:nvPr>
            <p:ph type="body" idx="3"/>
          </p:nvPr>
        </p:nvSpPr>
        <p:spPr>
          <a:xfrm>
            <a:off x="4802388" y="2571750"/>
            <a:ext cx="3884400" cy="1861800"/>
          </a:xfrm>
          <a:prstGeom prst="rect">
            <a:avLst/>
          </a:prstGeom>
          <a:noFill/>
          <a:ln>
            <a:noFill/>
          </a:ln>
        </p:spPr>
        <p:txBody>
          <a:bodyPr spcFirstLastPara="1" wrap="square" lIns="0" tIns="0" rIns="0" bIns="0" anchor="t" anchorCtr="0">
            <a:noAutofit/>
          </a:bodyPr>
          <a:lstStyle>
            <a:lvl1pPr marL="457200" lvl="0" indent="-317500" algn="l">
              <a:lnSpc>
                <a:spcPct val="125000"/>
              </a:lnSpc>
              <a:spcBef>
                <a:spcPts val="0"/>
              </a:spcBef>
              <a:spcAft>
                <a:spcPts val="0"/>
              </a:spcAft>
              <a:buSzPts val="1400"/>
              <a:buChar char="●"/>
              <a:defRPr sz="1400"/>
            </a:lvl1pPr>
            <a:lvl2pPr marL="914400" lvl="1" indent="-292100" algn="l">
              <a:lnSpc>
                <a:spcPct val="125000"/>
              </a:lnSpc>
              <a:spcBef>
                <a:spcPts val="1600"/>
              </a:spcBef>
              <a:spcAft>
                <a:spcPts val="0"/>
              </a:spcAft>
              <a:buSzPts val="1000"/>
              <a:buChar char="○"/>
              <a:defRPr sz="1000"/>
            </a:lvl2pPr>
            <a:lvl3pPr marL="1371600" lvl="2" indent="-292100" algn="l">
              <a:lnSpc>
                <a:spcPct val="125000"/>
              </a:lnSpc>
              <a:spcBef>
                <a:spcPts val="1600"/>
              </a:spcBef>
              <a:spcAft>
                <a:spcPts val="0"/>
              </a:spcAft>
              <a:buSzPts val="1000"/>
              <a:buChar char="■"/>
              <a:defRPr sz="1000"/>
            </a:lvl3pPr>
            <a:lvl4pPr marL="1828800" lvl="3" indent="-292100" algn="l">
              <a:lnSpc>
                <a:spcPct val="125000"/>
              </a:lnSpc>
              <a:spcBef>
                <a:spcPts val="1600"/>
              </a:spcBef>
              <a:spcAft>
                <a:spcPts val="0"/>
              </a:spcAft>
              <a:buSzPts val="1000"/>
              <a:buChar char="●"/>
              <a:defRPr sz="1000"/>
            </a:lvl4pPr>
            <a:lvl5pPr marL="2286000" lvl="4" indent="-292100" algn="l">
              <a:lnSpc>
                <a:spcPct val="125000"/>
              </a:lnSpc>
              <a:spcBef>
                <a:spcPts val="1600"/>
              </a:spcBef>
              <a:spcAft>
                <a:spcPts val="0"/>
              </a:spcAft>
              <a:buSzPts val="1000"/>
              <a:buChar char="○"/>
              <a:defRPr sz="1000"/>
            </a:lvl5pPr>
            <a:lvl6pPr marL="2743200" lvl="5" indent="-292100" algn="l">
              <a:lnSpc>
                <a:spcPct val="125000"/>
              </a:lnSpc>
              <a:spcBef>
                <a:spcPts val="1600"/>
              </a:spcBef>
              <a:spcAft>
                <a:spcPts val="0"/>
              </a:spcAft>
              <a:buSzPts val="1000"/>
              <a:buChar char="■"/>
              <a:defRPr sz="1000"/>
            </a:lvl6pPr>
            <a:lvl7pPr marL="3200400" lvl="6" indent="-292100" algn="l">
              <a:lnSpc>
                <a:spcPct val="125000"/>
              </a:lnSpc>
              <a:spcBef>
                <a:spcPts val="1600"/>
              </a:spcBef>
              <a:spcAft>
                <a:spcPts val="0"/>
              </a:spcAft>
              <a:buSzPts val="1000"/>
              <a:buChar char="●"/>
              <a:defRPr sz="1000"/>
            </a:lvl7pPr>
            <a:lvl8pPr marL="3657600" lvl="7" indent="-292100" algn="l">
              <a:lnSpc>
                <a:spcPct val="125000"/>
              </a:lnSpc>
              <a:spcBef>
                <a:spcPts val="1600"/>
              </a:spcBef>
              <a:spcAft>
                <a:spcPts val="0"/>
              </a:spcAft>
              <a:buSzPts val="1000"/>
              <a:buChar char="○"/>
              <a:defRPr sz="1000"/>
            </a:lvl8pPr>
            <a:lvl9pPr marL="4114800" lvl="8" indent="-292100" algn="l">
              <a:lnSpc>
                <a:spcPct val="125000"/>
              </a:lnSpc>
              <a:spcBef>
                <a:spcPts val="1600"/>
              </a:spcBef>
              <a:spcAft>
                <a:spcPts val="1600"/>
              </a:spcAft>
              <a:buSzPts val="1000"/>
              <a:buChar char="■"/>
              <a:defRPr sz="1000"/>
            </a:lvl9pPr>
          </a:lstStyle>
          <a:p>
            <a:endParaRPr/>
          </a:p>
        </p:txBody>
      </p:sp>
      <p:sp>
        <p:nvSpPr>
          <p:cNvPr id="131" name="Google Shape;131;g380bc04fa96_0_496"/>
          <p:cNvSpPr txBox="1">
            <a:spLocks noGrp="1"/>
          </p:cNvSpPr>
          <p:nvPr>
            <p:ph type="subTitle" idx="4"/>
          </p:nvPr>
        </p:nvSpPr>
        <p:spPr>
          <a:xfrm>
            <a:off x="4802175" y="2170650"/>
            <a:ext cx="38844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600"/>
              <a:buNone/>
              <a:defRPr sz="1600" b="1">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a:endParaRPr/>
          </a:p>
        </p:txBody>
      </p:sp>
      <p:sp>
        <p:nvSpPr>
          <p:cNvPr id="132" name="Google Shape;132;g380bc04fa96_0_496"/>
          <p:cNvSpPr>
            <a:spLocks noGrp="1"/>
          </p:cNvSpPr>
          <p:nvPr>
            <p:ph type="pic" idx="5"/>
          </p:nvPr>
        </p:nvSpPr>
        <p:spPr>
          <a:xfrm>
            <a:off x="457200" y="1514475"/>
            <a:ext cx="401100" cy="401100"/>
          </a:xfrm>
          <a:prstGeom prst="rect">
            <a:avLst/>
          </a:prstGeom>
          <a:noFill/>
          <a:ln>
            <a:noFill/>
          </a:ln>
        </p:spPr>
      </p:sp>
      <p:sp>
        <p:nvSpPr>
          <p:cNvPr id="133" name="Google Shape;133;g380bc04fa96_0_496"/>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1: Content, 1 Column 1">
  <p:cSld name="CUSTOM_2">
    <p:spTree>
      <p:nvGrpSpPr>
        <p:cNvPr id="1" name="Shape 134"/>
        <p:cNvGrpSpPr/>
        <p:nvPr/>
      </p:nvGrpSpPr>
      <p:grpSpPr>
        <a:xfrm>
          <a:off x="0" y="0"/>
          <a:ext cx="0" cy="0"/>
          <a:chOff x="0" y="0"/>
          <a:chExt cx="0" cy="0"/>
        </a:xfrm>
      </p:grpSpPr>
      <p:sp>
        <p:nvSpPr>
          <p:cNvPr id="135" name="Google Shape;135;g380bc04fa96_0_505"/>
          <p:cNvSpPr txBox="1">
            <a:spLocks noGrp="1"/>
          </p:cNvSpPr>
          <p:nvPr>
            <p:ph type="body" idx="1"/>
          </p:nvPr>
        </p:nvSpPr>
        <p:spPr>
          <a:xfrm>
            <a:off x="457400" y="2571750"/>
            <a:ext cx="6171900" cy="1861800"/>
          </a:xfrm>
          <a:prstGeom prst="rect">
            <a:avLst/>
          </a:prstGeom>
          <a:noFill/>
          <a:ln>
            <a:noFill/>
          </a:ln>
        </p:spPr>
        <p:txBody>
          <a:bodyPr spcFirstLastPara="1" wrap="square" lIns="0" tIns="0" rIns="0" bIns="0" anchor="t" anchorCtr="0">
            <a:noAutofit/>
          </a:bodyPr>
          <a:lstStyle>
            <a:lvl1pPr marL="457200" lvl="0" indent="-317500" algn="l">
              <a:lnSpc>
                <a:spcPct val="125000"/>
              </a:lnSpc>
              <a:spcBef>
                <a:spcPts val="0"/>
              </a:spcBef>
              <a:spcAft>
                <a:spcPts val="0"/>
              </a:spcAft>
              <a:buSzPts val="1400"/>
              <a:buChar char="●"/>
              <a:defRPr sz="1400"/>
            </a:lvl1pPr>
            <a:lvl2pPr marL="914400" lvl="1" indent="-292100" algn="l">
              <a:lnSpc>
                <a:spcPct val="125000"/>
              </a:lnSpc>
              <a:spcBef>
                <a:spcPts val="1600"/>
              </a:spcBef>
              <a:spcAft>
                <a:spcPts val="0"/>
              </a:spcAft>
              <a:buSzPts val="1000"/>
              <a:buChar char="○"/>
              <a:defRPr sz="1000"/>
            </a:lvl2pPr>
            <a:lvl3pPr marL="1371600" lvl="2" indent="-292100" algn="l">
              <a:lnSpc>
                <a:spcPct val="125000"/>
              </a:lnSpc>
              <a:spcBef>
                <a:spcPts val="1600"/>
              </a:spcBef>
              <a:spcAft>
                <a:spcPts val="0"/>
              </a:spcAft>
              <a:buSzPts val="1000"/>
              <a:buChar char="■"/>
              <a:defRPr sz="1000"/>
            </a:lvl3pPr>
            <a:lvl4pPr marL="1828800" lvl="3" indent="-292100" algn="l">
              <a:lnSpc>
                <a:spcPct val="125000"/>
              </a:lnSpc>
              <a:spcBef>
                <a:spcPts val="1600"/>
              </a:spcBef>
              <a:spcAft>
                <a:spcPts val="0"/>
              </a:spcAft>
              <a:buSzPts val="1000"/>
              <a:buChar char="●"/>
              <a:defRPr sz="1000"/>
            </a:lvl4pPr>
            <a:lvl5pPr marL="2286000" lvl="4" indent="-292100" algn="l">
              <a:lnSpc>
                <a:spcPct val="125000"/>
              </a:lnSpc>
              <a:spcBef>
                <a:spcPts val="1600"/>
              </a:spcBef>
              <a:spcAft>
                <a:spcPts val="0"/>
              </a:spcAft>
              <a:buSzPts val="1000"/>
              <a:buChar char="○"/>
              <a:defRPr sz="1000"/>
            </a:lvl5pPr>
            <a:lvl6pPr marL="2743200" lvl="5" indent="-292100" algn="l">
              <a:lnSpc>
                <a:spcPct val="125000"/>
              </a:lnSpc>
              <a:spcBef>
                <a:spcPts val="1600"/>
              </a:spcBef>
              <a:spcAft>
                <a:spcPts val="0"/>
              </a:spcAft>
              <a:buSzPts val="1000"/>
              <a:buChar char="■"/>
              <a:defRPr sz="1000"/>
            </a:lvl6pPr>
            <a:lvl7pPr marL="3200400" lvl="6" indent="-292100" algn="l">
              <a:lnSpc>
                <a:spcPct val="125000"/>
              </a:lnSpc>
              <a:spcBef>
                <a:spcPts val="1600"/>
              </a:spcBef>
              <a:spcAft>
                <a:spcPts val="0"/>
              </a:spcAft>
              <a:buSzPts val="1000"/>
              <a:buChar char="●"/>
              <a:defRPr sz="1000"/>
            </a:lvl7pPr>
            <a:lvl8pPr marL="3657600" lvl="7" indent="-292100" algn="l">
              <a:lnSpc>
                <a:spcPct val="125000"/>
              </a:lnSpc>
              <a:spcBef>
                <a:spcPts val="1600"/>
              </a:spcBef>
              <a:spcAft>
                <a:spcPts val="0"/>
              </a:spcAft>
              <a:buSzPts val="1000"/>
              <a:buChar char="○"/>
              <a:defRPr sz="1000"/>
            </a:lvl8pPr>
            <a:lvl9pPr marL="4114800" lvl="8" indent="-292100" algn="l">
              <a:lnSpc>
                <a:spcPct val="125000"/>
              </a:lnSpc>
              <a:spcBef>
                <a:spcPts val="1600"/>
              </a:spcBef>
              <a:spcAft>
                <a:spcPts val="1600"/>
              </a:spcAft>
              <a:buSzPts val="1000"/>
              <a:buChar char="■"/>
              <a:defRPr sz="1000"/>
            </a:lvl9pPr>
          </a:lstStyle>
          <a:p>
            <a:endParaRPr/>
          </a:p>
        </p:txBody>
      </p:sp>
      <p:sp>
        <p:nvSpPr>
          <p:cNvPr id="136" name="Google Shape;136;g380bc04fa96_0_505"/>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g380bc04fa96_0_505"/>
          <p:cNvSpPr txBox="1">
            <a:spLocks noGrp="1"/>
          </p:cNvSpPr>
          <p:nvPr>
            <p:ph type="subTitle" idx="2"/>
          </p:nvPr>
        </p:nvSpPr>
        <p:spPr>
          <a:xfrm>
            <a:off x="457200" y="2170650"/>
            <a:ext cx="61719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600"/>
              <a:buNone/>
              <a:defRPr sz="1600" b="1">
                <a:solidFill>
                  <a:schemeClr val="dk1"/>
                </a:solidFill>
              </a:defRPr>
            </a:lvl1pPr>
            <a:lvl2pPr lvl="1" algn="l">
              <a:lnSpc>
                <a:spcPct val="125000"/>
              </a:lnSpc>
              <a:spcBef>
                <a:spcPts val="1600"/>
              </a:spcBef>
              <a:spcAft>
                <a:spcPts val="0"/>
              </a:spcAft>
              <a:buSzPts val="1100"/>
              <a:buNone/>
              <a:defRPr/>
            </a:lvl2pPr>
            <a:lvl3pPr lvl="2" algn="l">
              <a:lnSpc>
                <a:spcPct val="125000"/>
              </a:lnSpc>
              <a:spcBef>
                <a:spcPts val="1600"/>
              </a:spcBef>
              <a:spcAft>
                <a:spcPts val="0"/>
              </a:spcAft>
              <a:buSzPts val="1100"/>
              <a:buNone/>
              <a:defRPr/>
            </a:lvl3pPr>
            <a:lvl4pPr lvl="3" algn="l">
              <a:lnSpc>
                <a:spcPct val="125000"/>
              </a:lnSpc>
              <a:spcBef>
                <a:spcPts val="1600"/>
              </a:spcBef>
              <a:spcAft>
                <a:spcPts val="0"/>
              </a:spcAft>
              <a:buSzPts val="1100"/>
              <a:buNone/>
              <a:defRPr/>
            </a:lvl4pPr>
            <a:lvl5pPr lvl="4" algn="l">
              <a:lnSpc>
                <a:spcPct val="125000"/>
              </a:lnSpc>
              <a:spcBef>
                <a:spcPts val="1600"/>
              </a:spcBef>
              <a:spcAft>
                <a:spcPts val="0"/>
              </a:spcAft>
              <a:buSzPts val="1100"/>
              <a:buNone/>
              <a:defRPr/>
            </a:lvl5pPr>
            <a:lvl6pPr lvl="5" algn="l">
              <a:lnSpc>
                <a:spcPct val="125000"/>
              </a:lnSpc>
              <a:spcBef>
                <a:spcPts val="1600"/>
              </a:spcBef>
              <a:spcAft>
                <a:spcPts val="0"/>
              </a:spcAft>
              <a:buSzPts val="1100"/>
              <a:buNone/>
              <a:defRPr/>
            </a:lvl6pPr>
            <a:lvl7pPr lvl="6" algn="l">
              <a:lnSpc>
                <a:spcPct val="125000"/>
              </a:lnSpc>
              <a:spcBef>
                <a:spcPts val="1600"/>
              </a:spcBef>
              <a:spcAft>
                <a:spcPts val="0"/>
              </a:spcAft>
              <a:buSzPts val="1100"/>
              <a:buNone/>
              <a:defRPr/>
            </a:lvl7pPr>
            <a:lvl8pPr lvl="7" algn="l">
              <a:lnSpc>
                <a:spcPct val="125000"/>
              </a:lnSpc>
              <a:spcBef>
                <a:spcPts val="1600"/>
              </a:spcBef>
              <a:spcAft>
                <a:spcPts val="0"/>
              </a:spcAft>
              <a:buSzPts val="1100"/>
              <a:buNone/>
              <a:defRPr/>
            </a:lvl8pPr>
            <a:lvl9pPr lvl="8" algn="l">
              <a:lnSpc>
                <a:spcPct val="125000"/>
              </a:lnSpc>
              <a:spcBef>
                <a:spcPts val="1600"/>
              </a:spcBef>
              <a:spcAft>
                <a:spcPts val="1600"/>
              </a:spcAft>
              <a:buSzPts val="1100"/>
              <a:buNone/>
              <a:defRPr/>
            </a:lvl9pPr>
          </a:lstStyle>
          <a:p>
            <a:endParaRPr/>
          </a:p>
        </p:txBody>
      </p:sp>
      <p:sp>
        <p:nvSpPr>
          <p:cNvPr id="138" name="Google Shape;138;g380bc04fa96_0_505"/>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sp>
        <p:nvSpPr>
          <p:cNvPr id="140" name="Google Shape;140;g380bc04fa96_0_510"/>
          <p:cNvSpPr txBox="1">
            <a:spLocks noGrp="1"/>
          </p:cNvSpPr>
          <p:nvPr>
            <p:ph type="title"/>
          </p:nvPr>
        </p:nvSpPr>
        <p:spPr>
          <a:xfrm>
            <a:off x="311700" y="872850"/>
            <a:ext cx="8520600" cy="841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41" name="Google Shape;141;g380bc04fa96_0_510"/>
          <p:cNvSpPr txBox="1">
            <a:spLocks noGrp="1"/>
          </p:cNvSpPr>
          <p:nvPr>
            <p:ph type="sldNum" idx="12"/>
          </p:nvPr>
        </p:nvSpPr>
        <p:spPr>
          <a:xfrm>
            <a:off x="311708" y="4739417"/>
            <a:ext cx="548700" cy="393600"/>
          </a:xfrm>
          <a:prstGeom prst="rect">
            <a:avLst/>
          </a:prstGeom>
          <a:noFill/>
          <a:ln>
            <a:noFill/>
          </a:ln>
        </p:spPr>
        <p:txBody>
          <a:bodyPr spcFirstLastPara="1" wrap="square" lIns="68575" tIns="68575" rIns="68575" bIns="68575" anchor="ctr" anchorCtr="0">
            <a:norm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OBJECT_2">
    <p:spTree>
      <p:nvGrpSpPr>
        <p:cNvPr id="1" name="Shape 20"/>
        <p:cNvGrpSpPr/>
        <p:nvPr/>
      </p:nvGrpSpPr>
      <p:grpSpPr>
        <a:xfrm>
          <a:off x="0" y="0"/>
          <a:ext cx="0" cy="0"/>
          <a:chOff x="0" y="0"/>
          <a:chExt cx="0" cy="0"/>
        </a:xfrm>
      </p:grpSpPr>
      <p:sp>
        <p:nvSpPr>
          <p:cNvPr id="21" name="Google Shape;21;p83"/>
          <p:cNvSpPr txBox="1">
            <a:spLocks noGrp="1"/>
          </p:cNvSpPr>
          <p:nvPr>
            <p:ph type="ftr" idx="11"/>
          </p:nvPr>
        </p:nvSpPr>
        <p:spPr>
          <a:xfrm>
            <a:off x="0" y="0"/>
            <a:ext cx="2250000" cy="225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 name="Google Shape;22;p83"/>
          <p:cNvSpPr txBox="1">
            <a:spLocks noGrp="1"/>
          </p:cNvSpPr>
          <p:nvPr>
            <p:ph type="dt" idx="10"/>
          </p:nvPr>
        </p:nvSpPr>
        <p:spPr>
          <a:xfrm>
            <a:off x="0" y="0"/>
            <a:ext cx="2250000" cy="225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 name="Google Shape;23;p83"/>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2"/>
        <p:cNvGrpSpPr/>
        <p:nvPr/>
      </p:nvGrpSpPr>
      <p:grpSpPr>
        <a:xfrm>
          <a:off x="0" y="0"/>
          <a:ext cx="0" cy="0"/>
          <a:chOff x="0" y="0"/>
          <a:chExt cx="0" cy="0"/>
        </a:xfrm>
      </p:grpSpPr>
      <p:sp>
        <p:nvSpPr>
          <p:cNvPr id="143" name="Google Shape;143;g380bc04fa96_0_513"/>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44" name="Google Shape;144;g380bc04fa96_0_513"/>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25000"/>
              </a:lnSpc>
              <a:spcBef>
                <a:spcPts val="0"/>
              </a:spcBef>
              <a:spcAft>
                <a:spcPts val="0"/>
              </a:spcAft>
              <a:buSzPts val="900"/>
              <a:buChar char="●"/>
              <a:defRPr sz="1200"/>
            </a:lvl1pPr>
            <a:lvl2pPr marL="914400" lvl="1" indent="-285750" algn="l">
              <a:lnSpc>
                <a:spcPct val="125000"/>
              </a:lnSpc>
              <a:spcBef>
                <a:spcPts val="0"/>
              </a:spcBef>
              <a:spcAft>
                <a:spcPts val="0"/>
              </a:spcAft>
              <a:buSzPts val="900"/>
              <a:buChar char="○"/>
              <a:defRPr sz="1200"/>
            </a:lvl2pPr>
            <a:lvl3pPr marL="1371600" lvl="2" indent="-285750" algn="l">
              <a:lnSpc>
                <a:spcPct val="125000"/>
              </a:lnSpc>
              <a:spcBef>
                <a:spcPts val="0"/>
              </a:spcBef>
              <a:spcAft>
                <a:spcPts val="0"/>
              </a:spcAft>
              <a:buSzPts val="900"/>
              <a:buChar char="■"/>
              <a:defRPr sz="1200"/>
            </a:lvl3pPr>
            <a:lvl4pPr marL="1828800" lvl="3" indent="-285750" algn="l">
              <a:lnSpc>
                <a:spcPct val="125000"/>
              </a:lnSpc>
              <a:spcBef>
                <a:spcPts val="0"/>
              </a:spcBef>
              <a:spcAft>
                <a:spcPts val="0"/>
              </a:spcAft>
              <a:buSzPts val="900"/>
              <a:buChar char="●"/>
              <a:defRPr sz="1200"/>
            </a:lvl4pPr>
            <a:lvl5pPr marL="2286000" lvl="4" indent="-285750" algn="l">
              <a:lnSpc>
                <a:spcPct val="125000"/>
              </a:lnSpc>
              <a:spcBef>
                <a:spcPts val="0"/>
              </a:spcBef>
              <a:spcAft>
                <a:spcPts val="0"/>
              </a:spcAft>
              <a:buSzPts val="900"/>
              <a:buChar char="○"/>
              <a:defRPr sz="1200"/>
            </a:lvl5pPr>
            <a:lvl6pPr marL="2743200" lvl="5" indent="-285750" algn="l">
              <a:lnSpc>
                <a:spcPct val="125000"/>
              </a:lnSpc>
              <a:spcBef>
                <a:spcPts val="0"/>
              </a:spcBef>
              <a:spcAft>
                <a:spcPts val="0"/>
              </a:spcAft>
              <a:buSzPts val="900"/>
              <a:buChar char="■"/>
              <a:defRPr sz="1200"/>
            </a:lvl6pPr>
            <a:lvl7pPr marL="3200400" lvl="6" indent="-285750" algn="l">
              <a:lnSpc>
                <a:spcPct val="125000"/>
              </a:lnSpc>
              <a:spcBef>
                <a:spcPts val="0"/>
              </a:spcBef>
              <a:spcAft>
                <a:spcPts val="0"/>
              </a:spcAft>
              <a:buSzPts val="900"/>
              <a:buChar char="●"/>
              <a:defRPr sz="1200"/>
            </a:lvl7pPr>
            <a:lvl8pPr marL="3657600" lvl="7" indent="-285750" algn="l">
              <a:lnSpc>
                <a:spcPct val="125000"/>
              </a:lnSpc>
              <a:spcBef>
                <a:spcPts val="0"/>
              </a:spcBef>
              <a:spcAft>
                <a:spcPts val="0"/>
              </a:spcAft>
              <a:buSzPts val="900"/>
              <a:buChar char="○"/>
              <a:defRPr sz="1200"/>
            </a:lvl8pPr>
            <a:lvl9pPr marL="4114800" lvl="8" indent="-285750" algn="l">
              <a:lnSpc>
                <a:spcPct val="125000"/>
              </a:lnSpc>
              <a:spcBef>
                <a:spcPts val="0"/>
              </a:spcBef>
              <a:spcAft>
                <a:spcPts val="0"/>
              </a:spcAft>
              <a:buSzPts val="900"/>
              <a:buChar char="■"/>
              <a:defRPr sz="1200"/>
            </a:lvl9pPr>
          </a:lstStyle>
          <a:p>
            <a:endParaRPr/>
          </a:p>
        </p:txBody>
      </p:sp>
      <p:sp>
        <p:nvSpPr>
          <p:cNvPr id="145" name="Google Shape;145;g380bc04fa96_0_513"/>
          <p:cNvSpPr txBox="1">
            <a:spLocks noGrp="1"/>
          </p:cNvSpPr>
          <p:nvPr>
            <p:ph type="sldNum" idx="12"/>
          </p:nvPr>
        </p:nvSpPr>
        <p:spPr>
          <a:xfrm>
            <a:off x="311708" y="4739417"/>
            <a:ext cx="548700" cy="393600"/>
          </a:xfrm>
          <a:prstGeom prst="rect">
            <a:avLst/>
          </a:prstGeom>
          <a:noFill/>
          <a:ln>
            <a:noFill/>
          </a:ln>
        </p:spPr>
        <p:txBody>
          <a:bodyPr spcFirstLastPara="1" wrap="square" lIns="68575" tIns="68575" rIns="68575" bIns="68575" anchor="ctr" anchorCtr="0">
            <a:norm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1: Split Layout, Left">
  <p:cSld name="C1: Split Layout, Left">
    <p:spTree>
      <p:nvGrpSpPr>
        <p:cNvPr id="1" name="Shape 146"/>
        <p:cNvGrpSpPr/>
        <p:nvPr/>
      </p:nvGrpSpPr>
      <p:grpSpPr>
        <a:xfrm>
          <a:off x="0" y="0"/>
          <a:ext cx="0" cy="0"/>
          <a:chOff x="0" y="0"/>
          <a:chExt cx="0" cy="0"/>
        </a:xfrm>
      </p:grpSpPr>
      <p:sp>
        <p:nvSpPr>
          <p:cNvPr id="147" name="Google Shape;147;g380bc04fa96_0_517"/>
          <p:cNvSpPr txBox="1">
            <a:spLocks noGrp="1"/>
          </p:cNvSpPr>
          <p:nvPr>
            <p:ph type="title"/>
          </p:nvPr>
        </p:nvSpPr>
        <p:spPr>
          <a:xfrm>
            <a:off x="457200" y="457200"/>
            <a:ext cx="37311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48" name="Google Shape;148;g380bc04fa96_0_517"/>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149" name="Google Shape;149;g380bc04fa96_0_517"/>
          <p:cNvSpPr txBox="1">
            <a:spLocks noGrp="1"/>
          </p:cNvSpPr>
          <p:nvPr>
            <p:ph type="body" idx="1"/>
          </p:nvPr>
        </p:nvSpPr>
        <p:spPr>
          <a:xfrm>
            <a:off x="457404" y="2571750"/>
            <a:ext cx="37311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150" name="Google Shape;150;g380bc04fa96_0_517"/>
          <p:cNvSpPr txBox="1">
            <a:spLocks noGrp="1"/>
          </p:cNvSpPr>
          <p:nvPr>
            <p:ph type="subTitle" idx="2"/>
          </p:nvPr>
        </p:nvSpPr>
        <p:spPr>
          <a:xfrm>
            <a:off x="457200" y="2170650"/>
            <a:ext cx="37311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a:endParaRPr/>
          </a:p>
        </p:txBody>
      </p:sp>
      <p:sp>
        <p:nvSpPr>
          <p:cNvPr id="151" name="Google Shape;151;g380bc04fa96_0_517"/>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2: Split Layout, RIght">
  <p:cSld name="C2: Split Layout, RIght">
    <p:bg>
      <p:bgPr>
        <a:solidFill>
          <a:schemeClr val="dk1"/>
        </a:solidFill>
        <a:effectLst/>
      </p:bgPr>
    </p:bg>
    <p:spTree>
      <p:nvGrpSpPr>
        <p:cNvPr id="1" name="Shape 152"/>
        <p:cNvGrpSpPr/>
        <p:nvPr/>
      </p:nvGrpSpPr>
      <p:grpSpPr>
        <a:xfrm>
          <a:off x="0" y="0"/>
          <a:ext cx="0" cy="0"/>
          <a:chOff x="0" y="0"/>
          <a:chExt cx="0" cy="0"/>
        </a:xfrm>
      </p:grpSpPr>
      <p:sp>
        <p:nvSpPr>
          <p:cNvPr id="153" name="Google Shape;153;g380bc04fa96_0_523"/>
          <p:cNvSpPr txBox="1">
            <a:spLocks noGrp="1"/>
          </p:cNvSpPr>
          <p:nvPr>
            <p:ph type="title"/>
          </p:nvPr>
        </p:nvSpPr>
        <p:spPr>
          <a:xfrm>
            <a:off x="4954575" y="457200"/>
            <a:ext cx="37320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54" name="Google Shape;154;g380bc04fa96_0_523"/>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155" name="Google Shape;155;g380bc04fa96_0_523"/>
          <p:cNvSpPr txBox="1">
            <a:spLocks noGrp="1"/>
          </p:cNvSpPr>
          <p:nvPr>
            <p:ph type="body" idx="1"/>
          </p:nvPr>
        </p:nvSpPr>
        <p:spPr>
          <a:xfrm>
            <a:off x="4954779" y="2571750"/>
            <a:ext cx="37320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Clr>
                <a:schemeClr val="lt1"/>
              </a:buClr>
              <a:buSzPts val="1100"/>
              <a:buChar char="●"/>
              <a:defRPr sz="1400">
                <a:solidFill>
                  <a:schemeClr val="lt1"/>
                </a:solidFill>
              </a:defRPr>
            </a:lvl1pPr>
            <a:lvl2pPr marL="914400" lvl="1" indent="-279400" algn="l">
              <a:lnSpc>
                <a:spcPct val="125000"/>
              </a:lnSpc>
              <a:spcBef>
                <a:spcPts val="1600"/>
              </a:spcBef>
              <a:spcAft>
                <a:spcPts val="0"/>
              </a:spcAft>
              <a:buClr>
                <a:schemeClr val="lt1"/>
              </a:buClr>
              <a:buSzPts val="800"/>
              <a:buChar char="○"/>
              <a:defRPr sz="1000">
                <a:solidFill>
                  <a:schemeClr val="lt1"/>
                </a:solidFill>
              </a:defRPr>
            </a:lvl2pPr>
            <a:lvl3pPr marL="1371600" lvl="2" indent="-279400" algn="l">
              <a:lnSpc>
                <a:spcPct val="125000"/>
              </a:lnSpc>
              <a:spcBef>
                <a:spcPts val="1600"/>
              </a:spcBef>
              <a:spcAft>
                <a:spcPts val="0"/>
              </a:spcAft>
              <a:buClr>
                <a:schemeClr val="lt1"/>
              </a:buClr>
              <a:buSzPts val="800"/>
              <a:buChar char="■"/>
              <a:defRPr sz="1000">
                <a:solidFill>
                  <a:schemeClr val="lt1"/>
                </a:solidFill>
              </a:defRPr>
            </a:lvl3pPr>
            <a:lvl4pPr marL="1828800" lvl="3" indent="-279400" algn="l">
              <a:lnSpc>
                <a:spcPct val="125000"/>
              </a:lnSpc>
              <a:spcBef>
                <a:spcPts val="1600"/>
              </a:spcBef>
              <a:spcAft>
                <a:spcPts val="0"/>
              </a:spcAft>
              <a:buClr>
                <a:schemeClr val="lt1"/>
              </a:buClr>
              <a:buSzPts val="800"/>
              <a:buChar char="●"/>
              <a:defRPr sz="1000">
                <a:solidFill>
                  <a:schemeClr val="lt1"/>
                </a:solidFill>
              </a:defRPr>
            </a:lvl4pPr>
            <a:lvl5pPr marL="2286000" lvl="4" indent="-279400" algn="l">
              <a:lnSpc>
                <a:spcPct val="125000"/>
              </a:lnSpc>
              <a:spcBef>
                <a:spcPts val="1600"/>
              </a:spcBef>
              <a:spcAft>
                <a:spcPts val="0"/>
              </a:spcAft>
              <a:buClr>
                <a:schemeClr val="lt1"/>
              </a:buClr>
              <a:buSzPts val="800"/>
              <a:buChar char="○"/>
              <a:defRPr sz="1000">
                <a:solidFill>
                  <a:schemeClr val="lt1"/>
                </a:solidFill>
              </a:defRPr>
            </a:lvl5pPr>
            <a:lvl6pPr marL="2743200" lvl="5" indent="-279400" algn="l">
              <a:lnSpc>
                <a:spcPct val="125000"/>
              </a:lnSpc>
              <a:spcBef>
                <a:spcPts val="1600"/>
              </a:spcBef>
              <a:spcAft>
                <a:spcPts val="0"/>
              </a:spcAft>
              <a:buClr>
                <a:schemeClr val="lt1"/>
              </a:buClr>
              <a:buSzPts val="800"/>
              <a:buChar char="■"/>
              <a:defRPr sz="1000">
                <a:solidFill>
                  <a:schemeClr val="lt1"/>
                </a:solidFill>
              </a:defRPr>
            </a:lvl6pPr>
            <a:lvl7pPr marL="3200400" lvl="6" indent="-279400" algn="l">
              <a:lnSpc>
                <a:spcPct val="125000"/>
              </a:lnSpc>
              <a:spcBef>
                <a:spcPts val="1600"/>
              </a:spcBef>
              <a:spcAft>
                <a:spcPts val="0"/>
              </a:spcAft>
              <a:buClr>
                <a:schemeClr val="lt1"/>
              </a:buClr>
              <a:buSzPts val="800"/>
              <a:buChar char="●"/>
              <a:defRPr sz="1000">
                <a:solidFill>
                  <a:schemeClr val="lt1"/>
                </a:solidFill>
              </a:defRPr>
            </a:lvl7pPr>
            <a:lvl8pPr marL="3657600" lvl="7" indent="-279400" algn="l">
              <a:lnSpc>
                <a:spcPct val="125000"/>
              </a:lnSpc>
              <a:spcBef>
                <a:spcPts val="1600"/>
              </a:spcBef>
              <a:spcAft>
                <a:spcPts val="0"/>
              </a:spcAft>
              <a:buClr>
                <a:schemeClr val="lt1"/>
              </a:buClr>
              <a:buSzPts val="800"/>
              <a:buChar char="○"/>
              <a:defRPr sz="1000">
                <a:solidFill>
                  <a:schemeClr val="lt1"/>
                </a:solidFill>
              </a:defRPr>
            </a:lvl8pPr>
            <a:lvl9pPr marL="4114800" lvl="8" indent="-279400" algn="l">
              <a:lnSpc>
                <a:spcPct val="125000"/>
              </a:lnSpc>
              <a:spcBef>
                <a:spcPts val="1600"/>
              </a:spcBef>
              <a:spcAft>
                <a:spcPts val="1600"/>
              </a:spcAft>
              <a:buClr>
                <a:schemeClr val="lt1"/>
              </a:buClr>
              <a:buSzPts val="800"/>
              <a:buChar char="■"/>
              <a:defRPr sz="1000">
                <a:solidFill>
                  <a:schemeClr val="lt1"/>
                </a:solidFill>
              </a:defRPr>
            </a:lvl9pPr>
          </a:lstStyle>
          <a:p>
            <a:endParaRPr/>
          </a:p>
        </p:txBody>
      </p:sp>
      <p:sp>
        <p:nvSpPr>
          <p:cNvPr id="156" name="Google Shape;156;g380bc04fa96_0_523"/>
          <p:cNvSpPr txBox="1">
            <a:spLocks noGrp="1"/>
          </p:cNvSpPr>
          <p:nvPr>
            <p:ph type="subTitle" idx="2"/>
          </p:nvPr>
        </p:nvSpPr>
        <p:spPr>
          <a:xfrm>
            <a:off x="4954575" y="2170650"/>
            <a:ext cx="37320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lt1"/>
              </a:buClr>
              <a:buSzPts val="1200"/>
              <a:buNone/>
              <a:defRPr sz="1600" b="1">
                <a:solidFill>
                  <a:schemeClr val="lt1"/>
                </a:solidFill>
              </a:defRPr>
            </a:lvl1pPr>
            <a:lvl2pPr lvl="1" algn="l">
              <a:lnSpc>
                <a:spcPct val="125000"/>
              </a:lnSpc>
              <a:spcBef>
                <a:spcPts val="1600"/>
              </a:spcBef>
              <a:spcAft>
                <a:spcPts val="0"/>
              </a:spcAft>
              <a:buClr>
                <a:schemeClr val="lt1"/>
              </a:buClr>
              <a:buSzPts val="800"/>
              <a:buNone/>
              <a:defRPr>
                <a:solidFill>
                  <a:schemeClr val="lt1"/>
                </a:solidFill>
              </a:defRPr>
            </a:lvl2pPr>
            <a:lvl3pPr lvl="2" algn="l">
              <a:lnSpc>
                <a:spcPct val="125000"/>
              </a:lnSpc>
              <a:spcBef>
                <a:spcPts val="1600"/>
              </a:spcBef>
              <a:spcAft>
                <a:spcPts val="0"/>
              </a:spcAft>
              <a:buClr>
                <a:schemeClr val="lt1"/>
              </a:buClr>
              <a:buSzPts val="800"/>
              <a:buNone/>
              <a:defRPr>
                <a:solidFill>
                  <a:schemeClr val="lt1"/>
                </a:solidFill>
              </a:defRPr>
            </a:lvl3pPr>
            <a:lvl4pPr lvl="3" algn="l">
              <a:lnSpc>
                <a:spcPct val="125000"/>
              </a:lnSpc>
              <a:spcBef>
                <a:spcPts val="1600"/>
              </a:spcBef>
              <a:spcAft>
                <a:spcPts val="0"/>
              </a:spcAft>
              <a:buClr>
                <a:schemeClr val="lt1"/>
              </a:buClr>
              <a:buSzPts val="800"/>
              <a:buNone/>
              <a:defRPr>
                <a:solidFill>
                  <a:schemeClr val="lt1"/>
                </a:solidFill>
              </a:defRPr>
            </a:lvl4pPr>
            <a:lvl5pPr lvl="4" algn="l">
              <a:lnSpc>
                <a:spcPct val="125000"/>
              </a:lnSpc>
              <a:spcBef>
                <a:spcPts val="1600"/>
              </a:spcBef>
              <a:spcAft>
                <a:spcPts val="0"/>
              </a:spcAft>
              <a:buClr>
                <a:schemeClr val="lt1"/>
              </a:buClr>
              <a:buSzPts val="800"/>
              <a:buNone/>
              <a:defRPr>
                <a:solidFill>
                  <a:schemeClr val="lt1"/>
                </a:solidFill>
              </a:defRPr>
            </a:lvl5pPr>
            <a:lvl6pPr lvl="5" algn="l">
              <a:lnSpc>
                <a:spcPct val="125000"/>
              </a:lnSpc>
              <a:spcBef>
                <a:spcPts val="1600"/>
              </a:spcBef>
              <a:spcAft>
                <a:spcPts val="0"/>
              </a:spcAft>
              <a:buClr>
                <a:schemeClr val="lt1"/>
              </a:buClr>
              <a:buSzPts val="800"/>
              <a:buNone/>
              <a:defRPr>
                <a:solidFill>
                  <a:schemeClr val="lt1"/>
                </a:solidFill>
              </a:defRPr>
            </a:lvl6pPr>
            <a:lvl7pPr lvl="6" algn="l">
              <a:lnSpc>
                <a:spcPct val="125000"/>
              </a:lnSpc>
              <a:spcBef>
                <a:spcPts val="1600"/>
              </a:spcBef>
              <a:spcAft>
                <a:spcPts val="0"/>
              </a:spcAft>
              <a:buClr>
                <a:schemeClr val="lt1"/>
              </a:buClr>
              <a:buSzPts val="800"/>
              <a:buNone/>
              <a:defRPr>
                <a:solidFill>
                  <a:schemeClr val="lt1"/>
                </a:solidFill>
              </a:defRPr>
            </a:lvl7pPr>
            <a:lvl8pPr lvl="7" algn="l">
              <a:lnSpc>
                <a:spcPct val="125000"/>
              </a:lnSpc>
              <a:spcBef>
                <a:spcPts val="1600"/>
              </a:spcBef>
              <a:spcAft>
                <a:spcPts val="0"/>
              </a:spcAft>
              <a:buClr>
                <a:schemeClr val="lt1"/>
              </a:buClr>
              <a:buSzPts val="800"/>
              <a:buNone/>
              <a:defRPr>
                <a:solidFill>
                  <a:schemeClr val="lt1"/>
                </a:solidFill>
              </a:defRPr>
            </a:lvl8pPr>
            <a:lvl9pPr lvl="8" algn="l">
              <a:lnSpc>
                <a:spcPct val="125000"/>
              </a:lnSpc>
              <a:spcBef>
                <a:spcPts val="1600"/>
              </a:spcBef>
              <a:spcAft>
                <a:spcPts val="1600"/>
              </a:spcAft>
              <a:buClr>
                <a:schemeClr val="lt1"/>
              </a:buClr>
              <a:buSzPts val="800"/>
              <a:buNone/>
              <a:defRPr>
                <a:solidFill>
                  <a:schemeClr val="lt1"/>
                </a:solidFill>
              </a:defRPr>
            </a:lvl9pPr>
          </a:lstStyle>
          <a:p>
            <a:endParaRPr/>
          </a:p>
        </p:txBody>
      </p:sp>
      <p:sp>
        <p:nvSpPr>
          <p:cNvPr id="157" name="Google Shape;157;g380bc04fa96_0_523"/>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g380bc04fa96_0_523"/>
          <p:cNvPicPr preferRelativeResize="0"/>
          <p:nvPr/>
        </p:nvPicPr>
        <p:blipFill rotWithShape="1">
          <a:blip r:embed="rId2">
            <a:alphaModFix/>
          </a:blip>
          <a:srcRect r="10"/>
          <a:stretch/>
        </p:blipFill>
        <p:spPr>
          <a:xfrm>
            <a:off x="8600537" y="4620702"/>
            <a:ext cx="345250" cy="345276"/>
          </a:xfrm>
          <a:prstGeom prst="rect">
            <a:avLst/>
          </a:prstGeom>
          <a:noFill/>
          <a:ln>
            <a:noFill/>
          </a:ln>
        </p:spPr>
      </p:pic>
      <p:sp>
        <p:nvSpPr>
          <p:cNvPr id="159" name="Google Shape;159;g380bc04fa96_0_523"/>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160"/>
        <p:cNvGrpSpPr/>
        <p:nvPr/>
      </p:nvGrpSpPr>
      <p:grpSpPr>
        <a:xfrm>
          <a:off x="0" y="0"/>
          <a:ext cx="0" cy="0"/>
          <a:chOff x="0" y="0"/>
          <a:chExt cx="0" cy="0"/>
        </a:xfrm>
      </p:grpSpPr>
      <p:sp>
        <p:nvSpPr>
          <p:cNvPr id="161" name="Google Shape;161;g380bc04fa96_0_531"/>
          <p:cNvSpPr txBox="1">
            <a:spLocks noGrp="1"/>
          </p:cNvSpPr>
          <p:nvPr>
            <p:ph type="body" idx="1"/>
          </p:nvPr>
        </p:nvSpPr>
        <p:spPr>
          <a:xfrm>
            <a:off x="457200" y="1005577"/>
            <a:ext cx="4040100" cy="625500"/>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0"/>
              </a:spcBef>
              <a:spcAft>
                <a:spcPts val="0"/>
              </a:spcAft>
              <a:buSzPts val="1000"/>
              <a:buNone/>
              <a:defRPr sz="1500" b="1">
                <a:latin typeface="Helvetica Neue"/>
                <a:ea typeface="Helvetica Neue"/>
                <a:cs typeface="Helvetica Neue"/>
                <a:sym typeface="Helvetica Neue"/>
              </a:defRPr>
            </a:lvl1pPr>
            <a:lvl2pPr marL="914400" lvl="1" indent="-228600" algn="l">
              <a:lnSpc>
                <a:spcPct val="125000"/>
              </a:lnSpc>
              <a:spcBef>
                <a:spcPts val="1200"/>
              </a:spcBef>
              <a:spcAft>
                <a:spcPts val="0"/>
              </a:spcAft>
              <a:buSzPts val="800"/>
              <a:buNone/>
              <a:defRPr sz="1500" b="1"/>
            </a:lvl2pPr>
            <a:lvl3pPr marL="1371600" lvl="2" indent="-228600" algn="l">
              <a:lnSpc>
                <a:spcPct val="125000"/>
              </a:lnSpc>
              <a:spcBef>
                <a:spcPts val="1200"/>
              </a:spcBef>
              <a:spcAft>
                <a:spcPts val="0"/>
              </a:spcAft>
              <a:buSzPts val="800"/>
              <a:buNone/>
              <a:defRPr sz="1400" b="1"/>
            </a:lvl3pPr>
            <a:lvl4pPr marL="1828800" lvl="3" indent="-228600" algn="l">
              <a:lnSpc>
                <a:spcPct val="125000"/>
              </a:lnSpc>
              <a:spcBef>
                <a:spcPts val="1200"/>
              </a:spcBef>
              <a:spcAft>
                <a:spcPts val="0"/>
              </a:spcAft>
              <a:buSzPts val="800"/>
              <a:buNone/>
              <a:defRPr sz="1200" b="1"/>
            </a:lvl4pPr>
            <a:lvl5pPr marL="2286000" lvl="4" indent="-228600" algn="l">
              <a:lnSpc>
                <a:spcPct val="125000"/>
              </a:lnSpc>
              <a:spcBef>
                <a:spcPts val="1200"/>
              </a:spcBef>
              <a:spcAft>
                <a:spcPts val="0"/>
              </a:spcAft>
              <a:buSzPts val="800"/>
              <a:buNone/>
              <a:defRPr sz="1200" b="1"/>
            </a:lvl5pPr>
            <a:lvl6pPr marL="2743200" lvl="5" indent="-228600" algn="l">
              <a:lnSpc>
                <a:spcPct val="125000"/>
              </a:lnSpc>
              <a:spcBef>
                <a:spcPts val="1200"/>
              </a:spcBef>
              <a:spcAft>
                <a:spcPts val="0"/>
              </a:spcAft>
              <a:buSzPts val="800"/>
              <a:buNone/>
              <a:defRPr sz="1200" b="1"/>
            </a:lvl6pPr>
            <a:lvl7pPr marL="3200400" lvl="6" indent="-228600" algn="l">
              <a:lnSpc>
                <a:spcPct val="125000"/>
              </a:lnSpc>
              <a:spcBef>
                <a:spcPts val="1200"/>
              </a:spcBef>
              <a:spcAft>
                <a:spcPts val="0"/>
              </a:spcAft>
              <a:buSzPts val="800"/>
              <a:buNone/>
              <a:defRPr sz="1200" b="1"/>
            </a:lvl7pPr>
            <a:lvl8pPr marL="3657600" lvl="7" indent="-228600" algn="l">
              <a:lnSpc>
                <a:spcPct val="125000"/>
              </a:lnSpc>
              <a:spcBef>
                <a:spcPts val="1200"/>
              </a:spcBef>
              <a:spcAft>
                <a:spcPts val="0"/>
              </a:spcAft>
              <a:buSzPts val="800"/>
              <a:buNone/>
              <a:defRPr sz="1200" b="1"/>
            </a:lvl8pPr>
            <a:lvl9pPr marL="4114800" lvl="8" indent="-228600" algn="l">
              <a:lnSpc>
                <a:spcPct val="125000"/>
              </a:lnSpc>
              <a:spcBef>
                <a:spcPts val="1200"/>
              </a:spcBef>
              <a:spcAft>
                <a:spcPts val="1200"/>
              </a:spcAft>
              <a:buSzPts val="800"/>
              <a:buNone/>
              <a:defRPr sz="1200" b="1"/>
            </a:lvl9pPr>
          </a:lstStyle>
          <a:p>
            <a:endParaRPr/>
          </a:p>
        </p:txBody>
      </p:sp>
      <p:sp>
        <p:nvSpPr>
          <p:cNvPr id="162" name="Google Shape;162;g380bc04fa96_0_531"/>
          <p:cNvSpPr txBox="1">
            <a:spLocks noGrp="1"/>
          </p:cNvSpPr>
          <p:nvPr>
            <p:ph type="body" idx="2"/>
          </p:nvPr>
        </p:nvSpPr>
        <p:spPr>
          <a:xfrm>
            <a:off x="457200" y="1631156"/>
            <a:ext cx="4040100" cy="2963400"/>
          </a:xfrm>
          <a:prstGeom prst="rect">
            <a:avLst/>
          </a:prstGeom>
          <a:noFill/>
          <a:ln>
            <a:noFill/>
          </a:ln>
        </p:spPr>
        <p:txBody>
          <a:bodyPr spcFirstLastPara="1" wrap="square" lIns="0" tIns="0" rIns="0" bIns="0" anchor="t" anchorCtr="0">
            <a:noAutofit/>
          </a:bodyPr>
          <a:lstStyle>
            <a:lvl1pPr marL="457200" lvl="0" indent="-292100" algn="l">
              <a:lnSpc>
                <a:spcPct val="125000"/>
              </a:lnSpc>
              <a:spcBef>
                <a:spcPts val="0"/>
              </a:spcBef>
              <a:spcAft>
                <a:spcPts val="0"/>
              </a:spcAft>
              <a:buClr>
                <a:schemeClr val="lt2"/>
              </a:buClr>
              <a:buSzPts val="1000"/>
              <a:buFont typeface="Noto Sans"/>
              <a:buChar char="▪"/>
              <a:defRPr sz="1800">
                <a:latin typeface="Helvetica Neue"/>
                <a:ea typeface="Helvetica Neue"/>
                <a:cs typeface="Helvetica Neue"/>
                <a:sym typeface="Helvetica Neue"/>
              </a:defRPr>
            </a:lvl1pPr>
            <a:lvl2pPr marL="914400" lvl="1" indent="-279400" algn="l">
              <a:lnSpc>
                <a:spcPct val="125000"/>
              </a:lnSpc>
              <a:spcBef>
                <a:spcPts val="1200"/>
              </a:spcBef>
              <a:spcAft>
                <a:spcPts val="0"/>
              </a:spcAft>
              <a:buClr>
                <a:schemeClr val="lt2"/>
              </a:buClr>
              <a:buSzPts val="800"/>
              <a:buFont typeface="Courier New"/>
              <a:buChar char="o"/>
              <a:defRPr sz="1500">
                <a:latin typeface="Helvetica Neue"/>
                <a:ea typeface="Helvetica Neue"/>
                <a:cs typeface="Helvetica Neue"/>
                <a:sym typeface="Helvetica Neue"/>
              </a:defRPr>
            </a:lvl2pPr>
            <a:lvl3pPr marL="1371600" lvl="2" indent="-279400" algn="l">
              <a:lnSpc>
                <a:spcPct val="125000"/>
              </a:lnSpc>
              <a:spcBef>
                <a:spcPts val="1200"/>
              </a:spcBef>
              <a:spcAft>
                <a:spcPts val="0"/>
              </a:spcAft>
              <a:buClr>
                <a:schemeClr val="accent1"/>
              </a:buClr>
              <a:buSzPts val="800"/>
              <a:buChar char="■"/>
              <a:defRPr sz="1400">
                <a:latin typeface="Helvetica Neue"/>
                <a:ea typeface="Helvetica Neue"/>
                <a:cs typeface="Helvetica Neue"/>
                <a:sym typeface="Helvetica Neue"/>
              </a:defRPr>
            </a:lvl3pPr>
            <a:lvl4pPr marL="1828800" lvl="3" indent="-279400" algn="l">
              <a:lnSpc>
                <a:spcPct val="125000"/>
              </a:lnSpc>
              <a:spcBef>
                <a:spcPts val="1200"/>
              </a:spcBef>
              <a:spcAft>
                <a:spcPts val="0"/>
              </a:spcAft>
              <a:buSzPts val="800"/>
              <a:buChar char="●"/>
              <a:defRPr sz="1200">
                <a:latin typeface="Helvetica Neue"/>
                <a:ea typeface="Helvetica Neue"/>
                <a:cs typeface="Helvetica Neue"/>
                <a:sym typeface="Helvetica Neue"/>
              </a:defRPr>
            </a:lvl4pPr>
            <a:lvl5pPr marL="2286000" lvl="4" indent="-279400" algn="l">
              <a:lnSpc>
                <a:spcPct val="125000"/>
              </a:lnSpc>
              <a:spcBef>
                <a:spcPts val="1200"/>
              </a:spcBef>
              <a:spcAft>
                <a:spcPts val="0"/>
              </a:spcAft>
              <a:buSzPts val="800"/>
              <a:buChar char="○"/>
              <a:defRPr sz="1200">
                <a:latin typeface="Helvetica Neue"/>
                <a:ea typeface="Helvetica Neue"/>
                <a:cs typeface="Helvetica Neue"/>
                <a:sym typeface="Helvetica Neue"/>
              </a:defRPr>
            </a:lvl5pPr>
            <a:lvl6pPr marL="2743200" lvl="5" indent="-279400" algn="l">
              <a:lnSpc>
                <a:spcPct val="125000"/>
              </a:lnSpc>
              <a:spcBef>
                <a:spcPts val="1200"/>
              </a:spcBef>
              <a:spcAft>
                <a:spcPts val="0"/>
              </a:spcAft>
              <a:buSzPts val="800"/>
              <a:buChar char="■"/>
              <a:defRPr sz="1200"/>
            </a:lvl6pPr>
            <a:lvl7pPr marL="3200400" lvl="6" indent="-279400" algn="l">
              <a:lnSpc>
                <a:spcPct val="125000"/>
              </a:lnSpc>
              <a:spcBef>
                <a:spcPts val="1200"/>
              </a:spcBef>
              <a:spcAft>
                <a:spcPts val="0"/>
              </a:spcAft>
              <a:buSzPts val="800"/>
              <a:buChar char="●"/>
              <a:defRPr sz="1200"/>
            </a:lvl7pPr>
            <a:lvl8pPr marL="3657600" lvl="7" indent="-279400" algn="l">
              <a:lnSpc>
                <a:spcPct val="125000"/>
              </a:lnSpc>
              <a:spcBef>
                <a:spcPts val="1200"/>
              </a:spcBef>
              <a:spcAft>
                <a:spcPts val="0"/>
              </a:spcAft>
              <a:buSzPts val="800"/>
              <a:buChar char="○"/>
              <a:defRPr sz="1200"/>
            </a:lvl8pPr>
            <a:lvl9pPr marL="4114800" lvl="8" indent="-279400" algn="l">
              <a:lnSpc>
                <a:spcPct val="125000"/>
              </a:lnSpc>
              <a:spcBef>
                <a:spcPts val="1200"/>
              </a:spcBef>
              <a:spcAft>
                <a:spcPts val="1200"/>
              </a:spcAft>
              <a:buSzPts val="800"/>
              <a:buChar char="■"/>
              <a:defRPr sz="1200"/>
            </a:lvl9pPr>
          </a:lstStyle>
          <a:p>
            <a:endParaRPr/>
          </a:p>
        </p:txBody>
      </p:sp>
      <p:sp>
        <p:nvSpPr>
          <p:cNvPr id="163" name="Google Shape;163;g380bc04fa96_0_531"/>
          <p:cNvSpPr txBox="1">
            <a:spLocks noGrp="1"/>
          </p:cNvSpPr>
          <p:nvPr>
            <p:ph type="body" idx="3"/>
          </p:nvPr>
        </p:nvSpPr>
        <p:spPr>
          <a:xfrm>
            <a:off x="4645027" y="1005577"/>
            <a:ext cx="4041600" cy="625500"/>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0"/>
              </a:spcBef>
              <a:spcAft>
                <a:spcPts val="0"/>
              </a:spcAft>
              <a:buSzPts val="1000"/>
              <a:buNone/>
              <a:defRPr sz="1500" b="1">
                <a:latin typeface="Helvetica Neue"/>
                <a:ea typeface="Helvetica Neue"/>
                <a:cs typeface="Helvetica Neue"/>
                <a:sym typeface="Helvetica Neue"/>
              </a:defRPr>
            </a:lvl1pPr>
            <a:lvl2pPr marL="914400" lvl="1" indent="-228600" algn="l">
              <a:lnSpc>
                <a:spcPct val="125000"/>
              </a:lnSpc>
              <a:spcBef>
                <a:spcPts val="1200"/>
              </a:spcBef>
              <a:spcAft>
                <a:spcPts val="0"/>
              </a:spcAft>
              <a:buSzPts val="800"/>
              <a:buNone/>
              <a:defRPr sz="1500" b="1"/>
            </a:lvl2pPr>
            <a:lvl3pPr marL="1371600" lvl="2" indent="-228600" algn="l">
              <a:lnSpc>
                <a:spcPct val="125000"/>
              </a:lnSpc>
              <a:spcBef>
                <a:spcPts val="1200"/>
              </a:spcBef>
              <a:spcAft>
                <a:spcPts val="0"/>
              </a:spcAft>
              <a:buSzPts val="800"/>
              <a:buNone/>
              <a:defRPr sz="1400" b="1"/>
            </a:lvl3pPr>
            <a:lvl4pPr marL="1828800" lvl="3" indent="-228600" algn="l">
              <a:lnSpc>
                <a:spcPct val="125000"/>
              </a:lnSpc>
              <a:spcBef>
                <a:spcPts val="1200"/>
              </a:spcBef>
              <a:spcAft>
                <a:spcPts val="0"/>
              </a:spcAft>
              <a:buSzPts val="800"/>
              <a:buNone/>
              <a:defRPr sz="1200" b="1"/>
            </a:lvl4pPr>
            <a:lvl5pPr marL="2286000" lvl="4" indent="-228600" algn="l">
              <a:lnSpc>
                <a:spcPct val="125000"/>
              </a:lnSpc>
              <a:spcBef>
                <a:spcPts val="1200"/>
              </a:spcBef>
              <a:spcAft>
                <a:spcPts val="0"/>
              </a:spcAft>
              <a:buSzPts val="800"/>
              <a:buNone/>
              <a:defRPr sz="1200" b="1"/>
            </a:lvl5pPr>
            <a:lvl6pPr marL="2743200" lvl="5" indent="-228600" algn="l">
              <a:lnSpc>
                <a:spcPct val="125000"/>
              </a:lnSpc>
              <a:spcBef>
                <a:spcPts val="1200"/>
              </a:spcBef>
              <a:spcAft>
                <a:spcPts val="0"/>
              </a:spcAft>
              <a:buSzPts val="800"/>
              <a:buNone/>
              <a:defRPr sz="1200" b="1"/>
            </a:lvl6pPr>
            <a:lvl7pPr marL="3200400" lvl="6" indent="-228600" algn="l">
              <a:lnSpc>
                <a:spcPct val="125000"/>
              </a:lnSpc>
              <a:spcBef>
                <a:spcPts val="1200"/>
              </a:spcBef>
              <a:spcAft>
                <a:spcPts val="0"/>
              </a:spcAft>
              <a:buSzPts val="800"/>
              <a:buNone/>
              <a:defRPr sz="1200" b="1"/>
            </a:lvl7pPr>
            <a:lvl8pPr marL="3657600" lvl="7" indent="-228600" algn="l">
              <a:lnSpc>
                <a:spcPct val="125000"/>
              </a:lnSpc>
              <a:spcBef>
                <a:spcPts val="1200"/>
              </a:spcBef>
              <a:spcAft>
                <a:spcPts val="0"/>
              </a:spcAft>
              <a:buSzPts val="800"/>
              <a:buNone/>
              <a:defRPr sz="1200" b="1"/>
            </a:lvl8pPr>
            <a:lvl9pPr marL="4114800" lvl="8" indent="-228600" algn="l">
              <a:lnSpc>
                <a:spcPct val="125000"/>
              </a:lnSpc>
              <a:spcBef>
                <a:spcPts val="1200"/>
              </a:spcBef>
              <a:spcAft>
                <a:spcPts val="1200"/>
              </a:spcAft>
              <a:buSzPts val="800"/>
              <a:buNone/>
              <a:defRPr sz="1200" b="1"/>
            </a:lvl9pPr>
          </a:lstStyle>
          <a:p>
            <a:endParaRPr/>
          </a:p>
        </p:txBody>
      </p:sp>
      <p:sp>
        <p:nvSpPr>
          <p:cNvPr id="164" name="Google Shape;164;g380bc04fa96_0_531"/>
          <p:cNvSpPr txBox="1">
            <a:spLocks noGrp="1"/>
          </p:cNvSpPr>
          <p:nvPr>
            <p:ph type="body" idx="4"/>
          </p:nvPr>
        </p:nvSpPr>
        <p:spPr>
          <a:xfrm>
            <a:off x="4645027" y="1631156"/>
            <a:ext cx="4041600" cy="2963400"/>
          </a:xfrm>
          <a:prstGeom prst="rect">
            <a:avLst/>
          </a:prstGeom>
          <a:noFill/>
          <a:ln>
            <a:noFill/>
          </a:ln>
        </p:spPr>
        <p:txBody>
          <a:bodyPr spcFirstLastPara="1" wrap="square" lIns="0" tIns="0" rIns="0" bIns="0" anchor="t" anchorCtr="0">
            <a:noAutofit/>
          </a:bodyPr>
          <a:lstStyle>
            <a:lvl1pPr marL="457200" lvl="0" indent="-292100" algn="l">
              <a:lnSpc>
                <a:spcPct val="125000"/>
              </a:lnSpc>
              <a:spcBef>
                <a:spcPts val="0"/>
              </a:spcBef>
              <a:spcAft>
                <a:spcPts val="0"/>
              </a:spcAft>
              <a:buClr>
                <a:schemeClr val="lt2"/>
              </a:buClr>
              <a:buSzPts val="1000"/>
              <a:buFont typeface="Noto Sans"/>
              <a:buChar char="▪"/>
              <a:defRPr sz="1800">
                <a:latin typeface="Helvetica Neue"/>
                <a:ea typeface="Helvetica Neue"/>
                <a:cs typeface="Helvetica Neue"/>
                <a:sym typeface="Helvetica Neue"/>
              </a:defRPr>
            </a:lvl1pPr>
            <a:lvl2pPr marL="914400" lvl="1" indent="-279400" algn="l">
              <a:lnSpc>
                <a:spcPct val="125000"/>
              </a:lnSpc>
              <a:spcBef>
                <a:spcPts val="1200"/>
              </a:spcBef>
              <a:spcAft>
                <a:spcPts val="0"/>
              </a:spcAft>
              <a:buClr>
                <a:schemeClr val="lt2"/>
              </a:buClr>
              <a:buSzPts val="800"/>
              <a:buFont typeface="Courier New"/>
              <a:buChar char="o"/>
              <a:defRPr sz="1500">
                <a:latin typeface="Helvetica Neue"/>
                <a:ea typeface="Helvetica Neue"/>
                <a:cs typeface="Helvetica Neue"/>
                <a:sym typeface="Helvetica Neue"/>
              </a:defRPr>
            </a:lvl2pPr>
            <a:lvl3pPr marL="1371600" lvl="2" indent="-279400" algn="l">
              <a:lnSpc>
                <a:spcPct val="125000"/>
              </a:lnSpc>
              <a:spcBef>
                <a:spcPts val="1200"/>
              </a:spcBef>
              <a:spcAft>
                <a:spcPts val="0"/>
              </a:spcAft>
              <a:buClr>
                <a:schemeClr val="accent1"/>
              </a:buClr>
              <a:buSzPts val="800"/>
              <a:buChar char="■"/>
              <a:defRPr sz="1400">
                <a:latin typeface="Helvetica Neue"/>
                <a:ea typeface="Helvetica Neue"/>
                <a:cs typeface="Helvetica Neue"/>
                <a:sym typeface="Helvetica Neue"/>
              </a:defRPr>
            </a:lvl3pPr>
            <a:lvl4pPr marL="1828800" lvl="3" indent="-279400" algn="l">
              <a:lnSpc>
                <a:spcPct val="125000"/>
              </a:lnSpc>
              <a:spcBef>
                <a:spcPts val="1200"/>
              </a:spcBef>
              <a:spcAft>
                <a:spcPts val="0"/>
              </a:spcAft>
              <a:buSzPts val="800"/>
              <a:buChar char="●"/>
              <a:defRPr sz="1200">
                <a:latin typeface="Helvetica Neue"/>
                <a:ea typeface="Helvetica Neue"/>
                <a:cs typeface="Helvetica Neue"/>
                <a:sym typeface="Helvetica Neue"/>
              </a:defRPr>
            </a:lvl4pPr>
            <a:lvl5pPr marL="2286000" lvl="4" indent="-279400" algn="l">
              <a:lnSpc>
                <a:spcPct val="125000"/>
              </a:lnSpc>
              <a:spcBef>
                <a:spcPts val="1200"/>
              </a:spcBef>
              <a:spcAft>
                <a:spcPts val="0"/>
              </a:spcAft>
              <a:buSzPts val="800"/>
              <a:buChar char="○"/>
              <a:defRPr sz="1200">
                <a:latin typeface="Helvetica Neue"/>
                <a:ea typeface="Helvetica Neue"/>
                <a:cs typeface="Helvetica Neue"/>
                <a:sym typeface="Helvetica Neue"/>
              </a:defRPr>
            </a:lvl5pPr>
            <a:lvl6pPr marL="2743200" lvl="5" indent="-279400" algn="l">
              <a:lnSpc>
                <a:spcPct val="125000"/>
              </a:lnSpc>
              <a:spcBef>
                <a:spcPts val="1200"/>
              </a:spcBef>
              <a:spcAft>
                <a:spcPts val="0"/>
              </a:spcAft>
              <a:buSzPts val="800"/>
              <a:buChar char="■"/>
              <a:defRPr sz="1200"/>
            </a:lvl6pPr>
            <a:lvl7pPr marL="3200400" lvl="6" indent="-279400" algn="l">
              <a:lnSpc>
                <a:spcPct val="125000"/>
              </a:lnSpc>
              <a:spcBef>
                <a:spcPts val="1200"/>
              </a:spcBef>
              <a:spcAft>
                <a:spcPts val="0"/>
              </a:spcAft>
              <a:buSzPts val="800"/>
              <a:buChar char="●"/>
              <a:defRPr sz="1200"/>
            </a:lvl7pPr>
            <a:lvl8pPr marL="3657600" lvl="7" indent="-279400" algn="l">
              <a:lnSpc>
                <a:spcPct val="125000"/>
              </a:lnSpc>
              <a:spcBef>
                <a:spcPts val="1200"/>
              </a:spcBef>
              <a:spcAft>
                <a:spcPts val="0"/>
              </a:spcAft>
              <a:buSzPts val="800"/>
              <a:buChar char="○"/>
              <a:defRPr sz="1200"/>
            </a:lvl8pPr>
            <a:lvl9pPr marL="4114800" lvl="8" indent="-279400" algn="l">
              <a:lnSpc>
                <a:spcPct val="125000"/>
              </a:lnSpc>
              <a:spcBef>
                <a:spcPts val="1200"/>
              </a:spcBef>
              <a:spcAft>
                <a:spcPts val="1200"/>
              </a:spcAft>
              <a:buSzPts val="800"/>
              <a:buChar char="■"/>
              <a:defRPr sz="1200"/>
            </a:lvl9pPr>
          </a:lstStyle>
          <a:p>
            <a:endParaRPr/>
          </a:p>
        </p:txBody>
      </p:sp>
      <p:sp>
        <p:nvSpPr>
          <p:cNvPr id="165" name="Google Shape;165;g380bc04fa96_0_531"/>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1: Content, 3 Column">
  <p:cSld name="B1: Content, 3 Column">
    <p:spTree>
      <p:nvGrpSpPr>
        <p:cNvPr id="1" name="Shape 166"/>
        <p:cNvGrpSpPr/>
        <p:nvPr/>
      </p:nvGrpSpPr>
      <p:grpSpPr>
        <a:xfrm>
          <a:off x="0" y="0"/>
          <a:ext cx="0" cy="0"/>
          <a:chOff x="0" y="0"/>
          <a:chExt cx="0" cy="0"/>
        </a:xfrm>
      </p:grpSpPr>
      <p:sp>
        <p:nvSpPr>
          <p:cNvPr id="167" name="Google Shape;167;g380bc04fa96_0_537"/>
          <p:cNvSpPr txBox="1">
            <a:spLocks noGrp="1"/>
          </p:cNvSpPr>
          <p:nvPr>
            <p:ph type="body" idx="1"/>
          </p:nvPr>
        </p:nvSpPr>
        <p:spPr>
          <a:xfrm>
            <a:off x="457338" y="2571750"/>
            <a:ext cx="25140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168" name="Google Shape;168;g380bc04fa96_0_537"/>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69" name="Google Shape;169;g380bc04fa96_0_537"/>
          <p:cNvSpPr txBox="1">
            <a:spLocks noGrp="1"/>
          </p:cNvSpPr>
          <p:nvPr>
            <p:ph type="subTitle" idx="2"/>
          </p:nvPr>
        </p:nvSpPr>
        <p:spPr>
          <a:xfrm>
            <a:off x="457200" y="2170650"/>
            <a:ext cx="25140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a:endParaRPr/>
          </a:p>
        </p:txBody>
      </p:sp>
      <p:sp>
        <p:nvSpPr>
          <p:cNvPr id="170" name="Google Shape;170;g380bc04fa96_0_537"/>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171" name="Google Shape;171;g380bc04fa96_0_537"/>
          <p:cNvSpPr txBox="1">
            <a:spLocks noGrp="1"/>
          </p:cNvSpPr>
          <p:nvPr>
            <p:ph type="body" idx="3"/>
          </p:nvPr>
        </p:nvSpPr>
        <p:spPr>
          <a:xfrm>
            <a:off x="3315063" y="2571750"/>
            <a:ext cx="25140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172" name="Google Shape;172;g380bc04fa96_0_537"/>
          <p:cNvSpPr txBox="1">
            <a:spLocks noGrp="1"/>
          </p:cNvSpPr>
          <p:nvPr>
            <p:ph type="subTitle" idx="4"/>
          </p:nvPr>
        </p:nvSpPr>
        <p:spPr>
          <a:xfrm>
            <a:off x="3314925" y="2170650"/>
            <a:ext cx="25140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a:endParaRPr/>
          </a:p>
        </p:txBody>
      </p:sp>
      <p:sp>
        <p:nvSpPr>
          <p:cNvPr id="173" name="Google Shape;173;g380bc04fa96_0_537"/>
          <p:cNvSpPr txBox="1">
            <a:spLocks noGrp="1"/>
          </p:cNvSpPr>
          <p:nvPr>
            <p:ph type="body" idx="5"/>
          </p:nvPr>
        </p:nvSpPr>
        <p:spPr>
          <a:xfrm>
            <a:off x="6172788" y="2571750"/>
            <a:ext cx="25140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SzPts val="1100"/>
              <a:buChar char="●"/>
              <a:defRPr sz="1400"/>
            </a:lvl1pPr>
            <a:lvl2pPr marL="914400" lvl="1" indent="-279400" algn="l">
              <a:lnSpc>
                <a:spcPct val="125000"/>
              </a:lnSpc>
              <a:spcBef>
                <a:spcPts val="1600"/>
              </a:spcBef>
              <a:spcAft>
                <a:spcPts val="0"/>
              </a:spcAft>
              <a:buSzPts val="800"/>
              <a:buChar char="○"/>
              <a:defRPr sz="1000"/>
            </a:lvl2pPr>
            <a:lvl3pPr marL="1371600" lvl="2" indent="-279400" algn="l">
              <a:lnSpc>
                <a:spcPct val="125000"/>
              </a:lnSpc>
              <a:spcBef>
                <a:spcPts val="1600"/>
              </a:spcBef>
              <a:spcAft>
                <a:spcPts val="0"/>
              </a:spcAft>
              <a:buSzPts val="800"/>
              <a:buChar char="■"/>
              <a:defRPr sz="1000"/>
            </a:lvl3pPr>
            <a:lvl4pPr marL="1828800" lvl="3" indent="-279400" algn="l">
              <a:lnSpc>
                <a:spcPct val="125000"/>
              </a:lnSpc>
              <a:spcBef>
                <a:spcPts val="1600"/>
              </a:spcBef>
              <a:spcAft>
                <a:spcPts val="0"/>
              </a:spcAft>
              <a:buSzPts val="800"/>
              <a:buChar char="●"/>
              <a:defRPr sz="1000"/>
            </a:lvl4pPr>
            <a:lvl5pPr marL="2286000" lvl="4" indent="-279400" algn="l">
              <a:lnSpc>
                <a:spcPct val="125000"/>
              </a:lnSpc>
              <a:spcBef>
                <a:spcPts val="1600"/>
              </a:spcBef>
              <a:spcAft>
                <a:spcPts val="0"/>
              </a:spcAft>
              <a:buSzPts val="800"/>
              <a:buChar char="○"/>
              <a:defRPr sz="1000"/>
            </a:lvl5pPr>
            <a:lvl6pPr marL="2743200" lvl="5" indent="-279400" algn="l">
              <a:lnSpc>
                <a:spcPct val="125000"/>
              </a:lnSpc>
              <a:spcBef>
                <a:spcPts val="1600"/>
              </a:spcBef>
              <a:spcAft>
                <a:spcPts val="0"/>
              </a:spcAft>
              <a:buSzPts val="800"/>
              <a:buChar char="■"/>
              <a:defRPr sz="1000"/>
            </a:lvl6pPr>
            <a:lvl7pPr marL="3200400" lvl="6" indent="-279400" algn="l">
              <a:lnSpc>
                <a:spcPct val="125000"/>
              </a:lnSpc>
              <a:spcBef>
                <a:spcPts val="1600"/>
              </a:spcBef>
              <a:spcAft>
                <a:spcPts val="0"/>
              </a:spcAft>
              <a:buSzPts val="800"/>
              <a:buChar char="●"/>
              <a:defRPr sz="1000"/>
            </a:lvl7pPr>
            <a:lvl8pPr marL="3657600" lvl="7" indent="-279400" algn="l">
              <a:lnSpc>
                <a:spcPct val="125000"/>
              </a:lnSpc>
              <a:spcBef>
                <a:spcPts val="1600"/>
              </a:spcBef>
              <a:spcAft>
                <a:spcPts val="0"/>
              </a:spcAft>
              <a:buSzPts val="800"/>
              <a:buChar char="○"/>
              <a:defRPr sz="1000"/>
            </a:lvl8pPr>
            <a:lvl9pPr marL="4114800" lvl="8" indent="-279400" algn="l">
              <a:lnSpc>
                <a:spcPct val="125000"/>
              </a:lnSpc>
              <a:spcBef>
                <a:spcPts val="1600"/>
              </a:spcBef>
              <a:spcAft>
                <a:spcPts val="1600"/>
              </a:spcAft>
              <a:buSzPts val="800"/>
              <a:buChar char="■"/>
              <a:defRPr sz="1000"/>
            </a:lvl9pPr>
          </a:lstStyle>
          <a:p>
            <a:endParaRPr/>
          </a:p>
        </p:txBody>
      </p:sp>
      <p:sp>
        <p:nvSpPr>
          <p:cNvPr id="174" name="Google Shape;174;g380bc04fa96_0_537"/>
          <p:cNvSpPr txBox="1">
            <a:spLocks noGrp="1"/>
          </p:cNvSpPr>
          <p:nvPr>
            <p:ph type="subTitle" idx="6"/>
          </p:nvPr>
        </p:nvSpPr>
        <p:spPr>
          <a:xfrm>
            <a:off x="6172650" y="2170650"/>
            <a:ext cx="25140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200"/>
              <a:buNone/>
              <a:defRPr sz="1600" b="1">
                <a:solidFill>
                  <a:schemeClr val="dk1"/>
                </a:solidFill>
              </a:defRPr>
            </a:lvl1pPr>
            <a:lvl2pPr lvl="1" algn="l">
              <a:lnSpc>
                <a:spcPct val="125000"/>
              </a:lnSpc>
              <a:spcBef>
                <a:spcPts val="1600"/>
              </a:spcBef>
              <a:spcAft>
                <a:spcPts val="0"/>
              </a:spcAft>
              <a:buSzPts val="800"/>
              <a:buNone/>
              <a:defRPr/>
            </a:lvl2pPr>
            <a:lvl3pPr lvl="2" algn="l">
              <a:lnSpc>
                <a:spcPct val="125000"/>
              </a:lnSpc>
              <a:spcBef>
                <a:spcPts val="1600"/>
              </a:spcBef>
              <a:spcAft>
                <a:spcPts val="0"/>
              </a:spcAft>
              <a:buSzPts val="800"/>
              <a:buNone/>
              <a:defRPr/>
            </a:lvl3pPr>
            <a:lvl4pPr lvl="3" algn="l">
              <a:lnSpc>
                <a:spcPct val="125000"/>
              </a:lnSpc>
              <a:spcBef>
                <a:spcPts val="1600"/>
              </a:spcBef>
              <a:spcAft>
                <a:spcPts val="0"/>
              </a:spcAft>
              <a:buSzPts val="800"/>
              <a:buNone/>
              <a:defRPr/>
            </a:lvl4pPr>
            <a:lvl5pPr lvl="4" algn="l">
              <a:lnSpc>
                <a:spcPct val="125000"/>
              </a:lnSpc>
              <a:spcBef>
                <a:spcPts val="1600"/>
              </a:spcBef>
              <a:spcAft>
                <a:spcPts val="0"/>
              </a:spcAft>
              <a:buSzPts val="800"/>
              <a:buNone/>
              <a:defRPr/>
            </a:lvl5pPr>
            <a:lvl6pPr lvl="5" algn="l">
              <a:lnSpc>
                <a:spcPct val="125000"/>
              </a:lnSpc>
              <a:spcBef>
                <a:spcPts val="1600"/>
              </a:spcBef>
              <a:spcAft>
                <a:spcPts val="0"/>
              </a:spcAft>
              <a:buSzPts val="800"/>
              <a:buNone/>
              <a:defRPr/>
            </a:lvl6pPr>
            <a:lvl7pPr lvl="6" algn="l">
              <a:lnSpc>
                <a:spcPct val="125000"/>
              </a:lnSpc>
              <a:spcBef>
                <a:spcPts val="1600"/>
              </a:spcBef>
              <a:spcAft>
                <a:spcPts val="0"/>
              </a:spcAft>
              <a:buSzPts val="800"/>
              <a:buNone/>
              <a:defRPr/>
            </a:lvl7pPr>
            <a:lvl8pPr lvl="7" algn="l">
              <a:lnSpc>
                <a:spcPct val="125000"/>
              </a:lnSpc>
              <a:spcBef>
                <a:spcPts val="1600"/>
              </a:spcBef>
              <a:spcAft>
                <a:spcPts val="0"/>
              </a:spcAft>
              <a:buSzPts val="800"/>
              <a:buNone/>
              <a:defRPr/>
            </a:lvl8pPr>
            <a:lvl9pPr lvl="8" algn="l">
              <a:lnSpc>
                <a:spcPct val="125000"/>
              </a:lnSpc>
              <a:spcBef>
                <a:spcPts val="1600"/>
              </a:spcBef>
              <a:spcAft>
                <a:spcPts val="1600"/>
              </a:spcAft>
              <a:buSzPts val="800"/>
              <a:buNone/>
              <a:defRPr/>
            </a:lvl9pPr>
          </a:lstStyle>
          <a:p>
            <a:endParaRPr/>
          </a:p>
        </p:txBody>
      </p:sp>
      <p:sp>
        <p:nvSpPr>
          <p:cNvPr id="175" name="Google Shape;175;g380bc04fa96_0_537"/>
          <p:cNvSpPr>
            <a:spLocks noGrp="1"/>
          </p:cNvSpPr>
          <p:nvPr>
            <p:ph type="pic" idx="7"/>
          </p:nvPr>
        </p:nvSpPr>
        <p:spPr>
          <a:xfrm>
            <a:off x="457200" y="1514475"/>
            <a:ext cx="401100" cy="401100"/>
          </a:xfrm>
          <a:prstGeom prst="rect">
            <a:avLst/>
          </a:prstGeom>
          <a:noFill/>
          <a:ln>
            <a:noFill/>
          </a:ln>
        </p:spPr>
      </p:sp>
      <p:sp>
        <p:nvSpPr>
          <p:cNvPr id="176" name="Google Shape;176;g380bc04fa96_0_537"/>
          <p:cNvSpPr>
            <a:spLocks noGrp="1"/>
          </p:cNvSpPr>
          <p:nvPr>
            <p:ph type="pic" idx="8"/>
          </p:nvPr>
        </p:nvSpPr>
        <p:spPr>
          <a:xfrm>
            <a:off x="3315075" y="1514475"/>
            <a:ext cx="401100" cy="401100"/>
          </a:xfrm>
          <a:prstGeom prst="rect">
            <a:avLst/>
          </a:prstGeom>
          <a:noFill/>
          <a:ln>
            <a:noFill/>
          </a:ln>
        </p:spPr>
      </p:sp>
      <p:sp>
        <p:nvSpPr>
          <p:cNvPr id="177" name="Google Shape;177;g380bc04fa96_0_537"/>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2: Split Layout, Left">
  <p:cSld name="C2: Split Layout, Left">
    <p:bg>
      <p:bgPr>
        <a:solidFill>
          <a:schemeClr val="dk1"/>
        </a:solidFill>
        <a:effectLst/>
      </p:bgPr>
    </p:bg>
    <p:spTree>
      <p:nvGrpSpPr>
        <p:cNvPr id="1" name="Shape 178"/>
        <p:cNvGrpSpPr/>
        <p:nvPr/>
      </p:nvGrpSpPr>
      <p:grpSpPr>
        <a:xfrm>
          <a:off x="0" y="0"/>
          <a:ext cx="0" cy="0"/>
          <a:chOff x="0" y="0"/>
          <a:chExt cx="0" cy="0"/>
        </a:xfrm>
      </p:grpSpPr>
      <p:sp>
        <p:nvSpPr>
          <p:cNvPr id="179" name="Google Shape;179;g380bc04fa96_0_549"/>
          <p:cNvSpPr txBox="1">
            <a:spLocks noGrp="1"/>
          </p:cNvSpPr>
          <p:nvPr>
            <p:ph type="title"/>
          </p:nvPr>
        </p:nvSpPr>
        <p:spPr>
          <a:xfrm>
            <a:off x="457200" y="457200"/>
            <a:ext cx="37311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None/>
              <a:defRPr>
                <a:solidFill>
                  <a:schemeClr val="lt1"/>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80" name="Google Shape;180;g380bc04fa96_0_549"/>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181" name="Google Shape;181;g380bc04fa96_0_549"/>
          <p:cNvSpPr txBox="1">
            <a:spLocks noGrp="1"/>
          </p:cNvSpPr>
          <p:nvPr>
            <p:ph type="body" idx="1"/>
          </p:nvPr>
        </p:nvSpPr>
        <p:spPr>
          <a:xfrm>
            <a:off x="457404" y="2571750"/>
            <a:ext cx="3731100" cy="1861800"/>
          </a:xfrm>
          <a:prstGeom prst="rect">
            <a:avLst/>
          </a:prstGeom>
          <a:noFill/>
          <a:ln>
            <a:noFill/>
          </a:ln>
        </p:spPr>
        <p:txBody>
          <a:bodyPr spcFirstLastPara="1" wrap="square" lIns="0" tIns="0" rIns="0" bIns="0" anchor="t" anchorCtr="0">
            <a:noAutofit/>
          </a:bodyPr>
          <a:lstStyle>
            <a:lvl1pPr marL="457200" lvl="0" indent="-298450" algn="l">
              <a:lnSpc>
                <a:spcPct val="125000"/>
              </a:lnSpc>
              <a:spcBef>
                <a:spcPts val="0"/>
              </a:spcBef>
              <a:spcAft>
                <a:spcPts val="0"/>
              </a:spcAft>
              <a:buClr>
                <a:schemeClr val="lt1"/>
              </a:buClr>
              <a:buSzPts val="1100"/>
              <a:buChar char="●"/>
              <a:defRPr sz="1400">
                <a:solidFill>
                  <a:schemeClr val="lt1"/>
                </a:solidFill>
              </a:defRPr>
            </a:lvl1pPr>
            <a:lvl2pPr marL="914400" lvl="1" indent="-279400" algn="l">
              <a:lnSpc>
                <a:spcPct val="125000"/>
              </a:lnSpc>
              <a:spcBef>
                <a:spcPts val="1600"/>
              </a:spcBef>
              <a:spcAft>
                <a:spcPts val="0"/>
              </a:spcAft>
              <a:buClr>
                <a:schemeClr val="lt1"/>
              </a:buClr>
              <a:buSzPts val="800"/>
              <a:buChar char="○"/>
              <a:defRPr sz="1000">
                <a:solidFill>
                  <a:schemeClr val="lt1"/>
                </a:solidFill>
              </a:defRPr>
            </a:lvl2pPr>
            <a:lvl3pPr marL="1371600" lvl="2" indent="-279400" algn="l">
              <a:lnSpc>
                <a:spcPct val="125000"/>
              </a:lnSpc>
              <a:spcBef>
                <a:spcPts val="1600"/>
              </a:spcBef>
              <a:spcAft>
                <a:spcPts val="0"/>
              </a:spcAft>
              <a:buClr>
                <a:schemeClr val="lt1"/>
              </a:buClr>
              <a:buSzPts val="800"/>
              <a:buChar char="■"/>
              <a:defRPr sz="1000">
                <a:solidFill>
                  <a:schemeClr val="lt1"/>
                </a:solidFill>
              </a:defRPr>
            </a:lvl3pPr>
            <a:lvl4pPr marL="1828800" lvl="3" indent="-279400" algn="l">
              <a:lnSpc>
                <a:spcPct val="125000"/>
              </a:lnSpc>
              <a:spcBef>
                <a:spcPts val="1600"/>
              </a:spcBef>
              <a:spcAft>
                <a:spcPts val="0"/>
              </a:spcAft>
              <a:buClr>
                <a:schemeClr val="lt1"/>
              </a:buClr>
              <a:buSzPts val="800"/>
              <a:buChar char="●"/>
              <a:defRPr sz="1000">
                <a:solidFill>
                  <a:schemeClr val="lt1"/>
                </a:solidFill>
              </a:defRPr>
            </a:lvl4pPr>
            <a:lvl5pPr marL="2286000" lvl="4" indent="-279400" algn="l">
              <a:lnSpc>
                <a:spcPct val="125000"/>
              </a:lnSpc>
              <a:spcBef>
                <a:spcPts val="1600"/>
              </a:spcBef>
              <a:spcAft>
                <a:spcPts val="0"/>
              </a:spcAft>
              <a:buClr>
                <a:schemeClr val="lt1"/>
              </a:buClr>
              <a:buSzPts val="800"/>
              <a:buChar char="○"/>
              <a:defRPr sz="1000">
                <a:solidFill>
                  <a:schemeClr val="lt1"/>
                </a:solidFill>
              </a:defRPr>
            </a:lvl5pPr>
            <a:lvl6pPr marL="2743200" lvl="5" indent="-279400" algn="l">
              <a:lnSpc>
                <a:spcPct val="125000"/>
              </a:lnSpc>
              <a:spcBef>
                <a:spcPts val="1600"/>
              </a:spcBef>
              <a:spcAft>
                <a:spcPts val="0"/>
              </a:spcAft>
              <a:buClr>
                <a:schemeClr val="lt1"/>
              </a:buClr>
              <a:buSzPts val="800"/>
              <a:buChar char="■"/>
              <a:defRPr sz="1000">
                <a:solidFill>
                  <a:schemeClr val="lt1"/>
                </a:solidFill>
              </a:defRPr>
            </a:lvl6pPr>
            <a:lvl7pPr marL="3200400" lvl="6" indent="-279400" algn="l">
              <a:lnSpc>
                <a:spcPct val="125000"/>
              </a:lnSpc>
              <a:spcBef>
                <a:spcPts val="1600"/>
              </a:spcBef>
              <a:spcAft>
                <a:spcPts val="0"/>
              </a:spcAft>
              <a:buClr>
                <a:schemeClr val="lt1"/>
              </a:buClr>
              <a:buSzPts val="800"/>
              <a:buChar char="●"/>
              <a:defRPr sz="1000">
                <a:solidFill>
                  <a:schemeClr val="lt1"/>
                </a:solidFill>
              </a:defRPr>
            </a:lvl7pPr>
            <a:lvl8pPr marL="3657600" lvl="7" indent="-279400" algn="l">
              <a:lnSpc>
                <a:spcPct val="125000"/>
              </a:lnSpc>
              <a:spcBef>
                <a:spcPts val="1600"/>
              </a:spcBef>
              <a:spcAft>
                <a:spcPts val="0"/>
              </a:spcAft>
              <a:buClr>
                <a:schemeClr val="lt1"/>
              </a:buClr>
              <a:buSzPts val="800"/>
              <a:buChar char="○"/>
              <a:defRPr sz="1000">
                <a:solidFill>
                  <a:schemeClr val="lt1"/>
                </a:solidFill>
              </a:defRPr>
            </a:lvl8pPr>
            <a:lvl9pPr marL="4114800" lvl="8" indent="-279400" algn="l">
              <a:lnSpc>
                <a:spcPct val="125000"/>
              </a:lnSpc>
              <a:spcBef>
                <a:spcPts val="1600"/>
              </a:spcBef>
              <a:spcAft>
                <a:spcPts val="1600"/>
              </a:spcAft>
              <a:buClr>
                <a:schemeClr val="lt1"/>
              </a:buClr>
              <a:buSzPts val="800"/>
              <a:buChar char="■"/>
              <a:defRPr sz="1000">
                <a:solidFill>
                  <a:schemeClr val="lt1"/>
                </a:solidFill>
              </a:defRPr>
            </a:lvl9pPr>
          </a:lstStyle>
          <a:p>
            <a:endParaRPr/>
          </a:p>
        </p:txBody>
      </p:sp>
      <p:sp>
        <p:nvSpPr>
          <p:cNvPr id="182" name="Google Shape;182;g380bc04fa96_0_549"/>
          <p:cNvSpPr txBox="1">
            <a:spLocks noGrp="1"/>
          </p:cNvSpPr>
          <p:nvPr>
            <p:ph type="subTitle" idx="2"/>
          </p:nvPr>
        </p:nvSpPr>
        <p:spPr>
          <a:xfrm>
            <a:off x="457200" y="2170650"/>
            <a:ext cx="37311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lt1"/>
              </a:buClr>
              <a:buSzPts val="1200"/>
              <a:buNone/>
              <a:defRPr sz="1600" b="1">
                <a:solidFill>
                  <a:schemeClr val="lt1"/>
                </a:solidFill>
              </a:defRPr>
            </a:lvl1pPr>
            <a:lvl2pPr lvl="1" algn="l">
              <a:lnSpc>
                <a:spcPct val="125000"/>
              </a:lnSpc>
              <a:spcBef>
                <a:spcPts val="1600"/>
              </a:spcBef>
              <a:spcAft>
                <a:spcPts val="0"/>
              </a:spcAft>
              <a:buClr>
                <a:schemeClr val="lt1"/>
              </a:buClr>
              <a:buSzPts val="800"/>
              <a:buNone/>
              <a:defRPr>
                <a:solidFill>
                  <a:schemeClr val="lt1"/>
                </a:solidFill>
              </a:defRPr>
            </a:lvl2pPr>
            <a:lvl3pPr lvl="2" algn="l">
              <a:lnSpc>
                <a:spcPct val="125000"/>
              </a:lnSpc>
              <a:spcBef>
                <a:spcPts val="1600"/>
              </a:spcBef>
              <a:spcAft>
                <a:spcPts val="0"/>
              </a:spcAft>
              <a:buClr>
                <a:schemeClr val="lt1"/>
              </a:buClr>
              <a:buSzPts val="800"/>
              <a:buNone/>
              <a:defRPr>
                <a:solidFill>
                  <a:schemeClr val="lt1"/>
                </a:solidFill>
              </a:defRPr>
            </a:lvl3pPr>
            <a:lvl4pPr lvl="3" algn="l">
              <a:lnSpc>
                <a:spcPct val="125000"/>
              </a:lnSpc>
              <a:spcBef>
                <a:spcPts val="1600"/>
              </a:spcBef>
              <a:spcAft>
                <a:spcPts val="0"/>
              </a:spcAft>
              <a:buClr>
                <a:schemeClr val="lt1"/>
              </a:buClr>
              <a:buSzPts val="800"/>
              <a:buNone/>
              <a:defRPr>
                <a:solidFill>
                  <a:schemeClr val="lt1"/>
                </a:solidFill>
              </a:defRPr>
            </a:lvl4pPr>
            <a:lvl5pPr lvl="4" algn="l">
              <a:lnSpc>
                <a:spcPct val="125000"/>
              </a:lnSpc>
              <a:spcBef>
                <a:spcPts val="1600"/>
              </a:spcBef>
              <a:spcAft>
                <a:spcPts val="0"/>
              </a:spcAft>
              <a:buClr>
                <a:schemeClr val="lt1"/>
              </a:buClr>
              <a:buSzPts val="800"/>
              <a:buNone/>
              <a:defRPr>
                <a:solidFill>
                  <a:schemeClr val="lt1"/>
                </a:solidFill>
              </a:defRPr>
            </a:lvl5pPr>
            <a:lvl6pPr lvl="5" algn="l">
              <a:lnSpc>
                <a:spcPct val="125000"/>
              </a:lnSpc>
              <a:spcBef>
                <a:spcPts val="1600"/>
              </a:spcBef>
              <a:spcAft>
                <a:spcPts val="0"/>
              </a:spcAft>
              <a:buClr>
                <a:schemeClr val="lt1"/>
              </a:buClr>
              <a:buSzPts val="800"/>
              <a:buNone/>
              <a:defRPr>
                <a:solidFill>
                  <a:schemeClr val="lt1"/>
                </a:solidFill>
              </a:defRPr>
            </a:lvl6pPr>
            <a:lvl7pPr lvl="6" algn="l">
              <a:lnSpc>
                <a:spcPct val="125000"/>
              </a:lnSpc>
              <a:spcBef>
                <a:spcPts val="1600"/>
              </a:spcBef>
              <a:spcAft>
                <a:spcPts val="0"/>
              </a:spcAft>
              <a:buClr>
                <a:schemeClr val="lt1"/>
              </a:buClr>
              <a:buSzPts val="800"/>
              <a:buNone/>
              <a:defRPr>
                <a:solidFill>
                  <a:schemeClr val="lt1"/>
                </a:solidFill>
              </a:defRPr>
            </a:lvl7pPr>
            <a:lvl8pPr lvl="7" algn="l">
              <a:lnSpc>
                <a:spcPct val="125000"/>
              </a:lnSpc>
              <a:spcBef>
                <a:spcPts val="1600"/>
              </a:spcBef>
              <a:spcAft>
                <a:spcPts val="0"/>
              </a:spcAft>
              <a:buClr>
                <a:schemeClr val="lt1"/>
              </a:buClr>
              <a:buSzPts val="800"/>
              <a:buNone/>
              <a:defRPr>
                <a:solidFill>
                  <a:schemeClr val="lt1"/>
                </a:solidFill>
              </a:defRPr>
            </a:lvl8pPr>
            <a:lvl9pPr lvl="8" algn="l">
              <a:lnSpc>
                <a:spcPct val="125000"/>
              </a:lnSpc>
              <a:spcBef>
                <a:spcPts val="1600"/>
              </a:spcBef>
              <a:spcAft>
                <a:spcPts val="1600"/>
              </a:spcAft>
              <a:buClr>
                <a:schemeClr val="lt1"/>
              </a:buClr>
              <a:buSzPts val="800"/>
              <a:buNone/>
              <a:defRPr>
                <a:solidFill>
                  <a:schemeClr val="lt1"/>
                </a:solidFill>
              </a:defRPr>
            </a:lvl9pPr>
          </a:lstStyle>
          <a:p>
            <a:endParaRPr/>
          </a:p>
        </p:txBody>
      </p:sp>
      <p:sp>
        <p:nvSpPr>
          <p:cNvPr id="183" name="Google Shape;183;g380bc04fa96_0_549"/>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8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Vuoto 1">
  <p:cSld name="TITLE_AND_BODY_1">
    <p:spTree>
      <p:nvGrpSpPr>
        <p:cNvPr id="1" name="Shape 185"/>
        <p:cNvGrpSpPr/>
        <p:nvPr/>
      </p:nvGrpSpPr>
      <p:grpSpPr>
        <a:xfrm>
          <a:off x="0" y="0"/>
          <a:ext cx="0" cy="0"/>
          <a:chOff x="0" y="0"/>
          <a:chExt cx="0" cy="0"/>
        </a:xfrm>
      </p:grpSpPr>
      <p:sp>
        <p:nvSpPr>
          <p:cNvPr id="186" name="Google Shape;186;g380bc04fa96_0_556"/>
          <p:cNvSpPr txBox="1">
            <a:spLocks noGrp="1"/>
          </p:cNvSpPr>
          <p:nvPr>
            <p:ph type="sldNum" idx="12"/>
          </p:nvPr>
        </p:nvSpPr>
        <p:spPr>
          <a:xfrm>
            <a:off x="4437983" y="4878958"/>
            <a:ext cx="259200" cy="2010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888888"/>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Vuoto 2">
  <p:cSld name="TITLE_AND_BODY_2">
    <p:spTree>
      <p:nvGrpSpPr>
        <p:cNvPr id="1" name="Shape 187"/>
        <p:cNvGrpSpPr/>
        <p:nvPr/>
      </p:nvGrpSpPr>
      <p:grpSpPr>
        <a:xfrm>
          <a:off x="0" y="0"/>
          <a:ext cx="0" cy="0"/>
          <a:chOff x="0" y="0"/>
          <a:chExt cx="0" cy="0"/>
        </a:xfrm>
      </p:grpSpPr>
      <p:sp>
        <p:nvSpPr>
          <p:cNvPr id="188" name="Google Shape;188;g380bc04fa96_0_558"/>
          <p:cNvSpPr txBox="1">
            <a:spLocks noGrp="1"/>
          </p:cNvSpPr>
          <p:nvPr>
            <p:ph type="sldNum" idx="12"/>
          </p:nvPr>
        </p:nvSpPr>
        <p:spPr>
          <a:xfrm>
            <a:off x="4437983" y="4878958"/>
            <a:ext cx="259200" cy="2010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888888"/>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olo - In alto">
  <p:cSld name="Titolo - In alto">
    <p:spTree>
      <p:nvGrpSpPr>
        <p:cNvPr id="1" name="Shape 189"/>
        <p:cNvGrpSpPr/>
        <p:nvPr/>
      </p:nvGrpSpPr>
      <p:grpSpPr>
        <a:xfrm>
          <a:off x="0" y="0"/>
          <a:ext cx="0" cy="0"/>
          <a:chOff x="0" y="0"/>
          <a:chExt cx="0" cy="0"/>
        </a:xfrm>
      </p:grpSpPr>
      <p:sp>
        <p:nvSpPr>
          <p:cNvPr id="190" name="Google Shape;190;g380bc04fa96_0_560"/>
          <p:cNvSpPr/>
          <p:nvPr/>
        </p:nvSpPr>
        <p:spPr>
          <a:xfrm>
            <a:off x="0" y="0"/>
            <a:ext cx="9144000" cy="840600"/>
          </a:xfrm>
          <a:prstGeom prst="rect">
            <a:avLst/>
          </a:prstGeom>
          <a:solidFill>
            <a:srgbClr val="0070C0"/>
          </a:solid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FFFFFF"/>
              </a:buClr>
              <a:buSzPts val="3100"/>
              <a:buFont typeface="Helvetica Neue"/>
              <a:buNone/>
            </a:pPr>
            <a:endParaRPr sz="3100" b="1" i="0" u="none" strike="noStrike" cap="none">
              <a:solidFill>
                <a:srgbClr val="FFFFFF"/>
              </a:solidFill>
              <a:latin typeface="Helvetica Neue"/>
              <a:ea typeface="Helvetica Neue"/>
              <a:cs typeface="Helvetica Neue"/>
              <a:sym typeface="Helvetica Neue"/>
            </a:endParaRPr>
          </a:p>
        </p:txBody>
      </p:sp>
      <p:sp>
        <p:nvSpPr>
          <p:cNvPr id="191" name="Google Shape;191;g380bc04fa96_0_560"/>
          <p:cNvSpPr txBox="1">
            <a:spLocks noGrp="1"/>
          </p:cNvSpPr>
          <p:nvPr>
            <p:ph type="title"/>
          </p:nvPr>
        </p:nvSpPr>
        <p:spPr>
          <a:xfrm>
            <a:off x="248942" y="10772"/>
            <a:ext cx="8646000" cy="840600"/>
          </a:xfrm>
          <a:prstGeom prst="rect">
            <a:avLst/>
          </a:prstGeom>
          <a:noFill/>
          <a:ln>
            <a:noFill/>
          </a:ln>
        </p:spPr>
        <p:txBody>
          <a:bodyPr spcFirstLastPara="1" wrap="square" lIns="32750" tIns="32750" rIns="32750" bIns="32750" anchor="ctr" anchorCtr="0">
            <a:normAutofit/>
          </a:bodyPr>
          <a:lstStyle>
            <a:lvl1pPr lvl="0" algn="l">
              <a:lnSpc>
                <a:spcPct val="100000"/>
              </a:lnSpc>
              <a:spcBef>
                <a:spcPts val="0"/>
              </a:spcBef>
              <a:spcAft>
                <a:spcPts val="0"/>
              </a:spcAft>
              <a:buClr>
                <a:srgbClr val="FFFFFF"/>
              </a:buClr>
              <a:buSzPts val="1100"/>
              <a:buNone/>
              <a:defRPr/>
            </a:lvl1pPr>
            <a:lvl2pPr lvl="1" algn="l">
              <a:lnSpc>
                <a:spcPct val="100000"/>
              </a:lnSpc>
              <a:spcBef>
                <a:spcPts val="0"/>
              </a:spcBef>
              <a:spcAft>
                <a:spcPts val="0"/>
              </a:spcAft>
              <a:buClr>
                <a:srgbClr val="FFFFFF"/>
              </a:buClr>
              <a:buSzPts val="1100"/>
              <a:buNone/>
              <a:defRPr/>
            </a:lvl2pPr>
            <a:lvl3pPr lvl="2" algn="l">
              <a:lnSpc>
                <a:spcPct val="100000"/>
              </a:lnSpc>
              <a:spcBef>
                <a:spcPts val="0"/>
              </a:spcBef>
              <a:spcAft>
                <a:spcPts val="0"/>
              </a:spcAft>
              <a:buClr>
                <a:srgbClr val="FFFFFF"/>
              </a:buClr>
              <a:buSzPts val="1100"/>
              <a:buNone/>
              <a:defRPr/>
            </a:lvl3pPr>
            <a:lvl4pPr lvl="3" algn="l">
              <a:lnSpc>
                <a:spcPct val="100000"/>
              </a:lnSpc>
              <a:spcBef>
                <a:spcPts val="0"/>
              </a:spcBef>
              <a:spcAft>
                <a:spcPts val="0"/>
              </a:spcAft>
              <a:buClr>
                <a:srgbClr val="FFFFFF"/>
              </a:buClr>
              <a:buSzPts val="1100"/>
              <a:buNone/>
              <a:defRPr/>
            </a:lvl4pPr>
            <a:lvl5pPr lvl="4" algn="l">
              <a:lnSpc>
                <a:spcPct val="100000"/>
              </a:lnSpc>
              <a:spcBef>
                <a:spcPts val="0"/>
              </a:spcBef>
              <a:spcAft>
                <a:spcPts val="0"/>
              </a:spcAft>
              <a:buClr>
                <a:srgbClr val="FFFFFF"/>
              </a:buClr>
              <a:buSzPts val="1100"/>
              <a:buNone/>
              <a:defRPr/>
            </a:lvl5pPr>
            <a:lvl6pPr lvl="5" algn="l">
              <a:lnSpc>
                <a:spcPct val="100000"/>
              </a:lnSpc>
              <a:spcBef>
                <a:spcPts val="0"/>
              </a:spcBef>
              <a:spcAft>
                <a:spcPts val="0"/>
              </a:spcAft>
              <a:buClr>
                <a:srgbClr val="FFFFFF"/>
              </a:buClr>
              <a:buSzPts val="1100"/>
              <a:buNone/>
              <a:defRPr/>
            </a:lvl6pPr>
            <a:lvl7pPr lvl="6" algn="l">
              <a:lnSpc>
                <a:spcPct val="100000"/>
              </a:lnSpc>
              <a:spcBef>
                <a:spcPts val="0"/>
              </a:spcBef>
              <a:spcAft>
                <a:spcPts val="0"/>
              </a:spcAft>
              <a:buClr>
                <a:srgbClr val="FFFFFF"/>
              </a:buClr>
              <a:buSzPts val="1100"/>
              <a:buNone/>
              <a:defRPr/>
            </a:lvl7pPr>
            <a:lvl8pPr lvl="7" algn="l">
              <a:lnSpc>
                <a:spcPct val="100000"/>
              </a:lnSpc>
              <a:spcBef>
                <a:spcPts val="0"/>
              </a:spcBef>
              <a:spcAft>
                <a:spcPts val="0"/>
              </a:spcAft>
              <a:buClr>
                <a:srgbClr val="FFFFFF"/>
              </a:buClr>
              <a:buSzPts val="1100"/>
              <a:buNone/>
              <a:defRPr/>
            </a:lvl8pPr>
            <a:lvl9pPr lvl="8" algn="l">
              <a:lnSpc>
                <a:spcPct val="100000"/>
              </a:lnSpc>
              <a:spcBef>
                <a:spcPts val="0"/>
              </a:spcBef>
              <a:spcAft>
                <a:spcPts val="0"/>
              </a:spcAft>
              <a:buClr>
                <a:srgbClr val="FFFFFF"/>
              </a:buClr>
              <a:buSzPts val="1100"/>
              <a:buNone/>
              <a:defRPr/>
            </a:lvl9pPr>
          </a:lstStyle>
          <a:p>
            <a:endParaRPr/>
          </a:p>
        </p:txBody>
      </p:sp>
      <p:sp>
        <p:nvSpPr>
          <p:cNvPr id="192" name="Google Shape;192;g380bc04fa96_0_560"/>
          <p:cNvSpPr txBox="1">
            <a:spLocks noGrp="1"/>
          </p:cNvSpPr>
          <p:nvPr>
            <p:ph type="sldNum" idx="12"/>
          </p:nvPr>
        </p:nvSpPr>
        <p:spPr>
          <a:xfrm>
            <a:off x="4412659" y="4806130"/>
            <a:ext cx="318900" cy="312300"/>
          </a:xfrm>
          <a:prstGeom prst="rect">
            <a:avLst/>
          </a:prstGeom>
          <a:noFill/>
          <a:ln>
            <a:noFill/>
          </a:ln>
        </p:spPr>
        <p:txBody>
          <a:bodyPr spcFirstLastPara="1" wrap="square" lIns="32750" tIns="32750" rIns="32750" bIns="32750" anchor="t" anchorCtr="0">
            <a:spAutoFit/>
          </a:bodyPr>
          <a:lstStyle>
            <a:lvl1pPr marL="0" marR="0" lvl="0"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600"/>
              <a:buFont typeface="Helvetica Neue"/>
              <a:buNone/>
              <a:defRPr sz="1600" b="0" i="0" u="none" strike="noStrike" cap="none">
                <a:solidFill>
                  <a:schemeClr val="lt2"/>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sz="800">
              <a:latin typeface="IBM Plex Mono"/>
              <a:ea typeface="IBM Plex Mono"/>
              <a:cs typeface="IBM Plex Mono"/>
              <a:sym typeface="IBM Plex Mono"/>
            </a:endParaRPr>
          </a:p>
        </p:txBody>
      </p:sp>
      <p:pic>
        <p:nvPicPr>
          <p:cNvPr id="193" name="Google Shape;193;g380bc04fa96_0_560" descr="page1image536.jpg"/>
          <p:cNvPicPr preferRelativeResize="0"/>
          <p:nvPr/>
        </p:nvPicPr>
        <p:blipFill rotWithShape="1">
          <a:blip r:embed="rId2">
            <a:alphaModFix/>
          </a:blip>
          <a:srcRect/>
          <a:stretch/>
        </p:blipFill>
        <p:spPr>
          <a:xfrm>
            <a:off x="8135744" y="4442846"/>
            <a:ext cx="650541" cy="600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4"/>
        <p:cNvGrpSpPr/>
        <p:nvPr/>
      </p:nvGrpSpPr>
      <p:grpSpPr>
        <a:xfrm>
          <a:off x="0" y="0"/>
          <a:ext cx="0" cy="0"/>
          <a:chOff x="0" y="0"/>
          <a:chExt cx="0" cy="0"/>
        </a:xfrm>
      </p:grpSpPr>
      <p:sp>
        <p:nvSpPr>
          <p:cNvPr id="25" name="Google Shape;25;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 name="Google Shape;26;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 name="Google Shape;27;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28"/>
        <p:cNvGrpSpPr/>
        <p:nvPr/>
      </p:nvGrpSpPr>
      <p:grpSpPr>
        <a:xfrm>
          <a:off x="0" y="0"/>
          <a:ext cx="0" cy="0"/>
          <a:chOff x="0" y="0"/>
          <a:chExt cx="0" cy="0"/>
        </a:xfrm>
      </p:grpSpPr>
      <p:sp>
        <p:nvSpPr>
          <p:cNvPr id="29" name="Google Shape;29;g2afbb7e3aa6_0_240"/>
          <p:cNvSpPr txBox="1">
            <a:spLocks noGrp="1"/>
          </p:cNvSpPr>
          <p:nvPr>
            <p:ph type="sldNum" idx="12"/>
          </p:nvPr>
        </p:nvSpPr>
        <p:spPr>
          <a:xfrm>
            <a:off x="6583680" y="4783456"/>
            <a:ext cx="2103000" cy="27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lang="en"/>
          </a:p>
        </p:txBody>
      </p:sp>
      <p:sp>
        <p:nvSpPr>
          <p:cNvPr id="30" name="Google Shape;30;g2afbb7e3aa6_0_240"/>
          <p:cNvSpPr txBox="1">
            <a:spLocks noGrp="1"/>
          </p:cNvSpPr>
          <p:nvPr>
            <p:ph type="ftr" idx="11"/>
          </p:nvPr>
        </p:nvSpPr>
        <p:spPr>
          <a:xfrm>
            <a:off x="792425" y="4858858"/>
            <a:ext cx="1579800" cy="153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900"/>
              <a:buFont typeface="Arial"/>
              <a:buNone/>
              <a:defRPr sz="975" b="0" i="0" u="none" strike="noStrike" cap="none">
                <a:solidFill>
                  <a:srgbClr val="204354"/>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9pPr>
          </a:lstStyle>
          <a:p>
            <a:endParaRPr/>
          </a:p>
        </p:txBody>
      </p:sp>
      <p:sp>
        <p:nvSpPr>
          <p:cNvPr id="31" name="Google Shape;31;g2afbb7e3aa6_0_240"/>
          <p:cNvSpPr/>
          <p:nvPr/>
        </p:nvSpPr>
        <p:spPr>
          <a:xfrm>
            <a:off x="-34481" y="-24244"/>
            <a:ext cx="9251400" cy="5205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32"/>
        <p:cNvGrpSpPr/>
        <p:nvPr/>
      </p:nvGrpSpPr>
      <p:grpSpPr>
        <a:xfrm>
          <a:off x="0" y="0"/>
          <a:ext cx="0" cy="0"/>
          <a:chOff x="0" y="0"/>
          <a:chExt cx="0" cy="0"/>
        </a:xfrm>
      </p:grpSpPr>
      <p:sp>
        <p:nvSpPr>
          <p:cNvPr id="33" name="Google Shape;33;g2af09217190_1_801"/>
          <p:cNvSpPr txBox="1">
            <a:spLocks noGrp="1"/>
          </p:cNvSpPr>
          <p:nvPr>
            <p:ph type="body" idx="1"/>
          </p:nvPr>
        </p:nvSpPr>
        <p:spPr>
          <a:xfrm>
            <a:off x="179513" y="1113589"/>
            <a:ext cx="8784900" cy="3480900"/>
          </a:xfrm>
          <a:prstGeom prst="rect">
            <a:avLst/>
          </a:prstGeom>
          <a:noFill/>
          <a:ln>
            <a:noFill/>
          </a:ln>
        </p:spPr>
        <p:txBody>
          <a:bodyPr spcFirstLastPara="1" wrap="square" lIns="0" tIns="0" rIns="0" bIns="0" anchor="t" anchorCtr="0">
            <a:normAutofit/>
          </a:bodyPr>
          <a:lstStyle>
            <a:lvl1pPr marL="457200" lvl="0" indent="-292100" algn="l">
              <a:lnSpc>
                <a:spcPct val="125000"/>
              </a:lnSpc>
              <a:spcBef>
                <a:spcPts val="0"/>
              </a:spcBef>
              <a:spcAft>
                <a:spcPts val="0"/>
              </a:spcAft>
              <a:buSzPts val="1000"/>
              <a:buChar char="●"/>
              <a:defRPr sz="2100">
                <a:solidFill>
                  <a:schemeClr val="dk1"/>
                </a:solidFill>
                <a:latin typeface="Helvetica Neue"/>
                <a:ea typeface="Helvetica Neue"/>
                <a:cs typeface="Helvetica Neue"/>
                <a:sym typeface="Helvetica Neue"/>
              </a:defRPr>
            </a:lvl1pPr>
            <a:lvl2pPr marL="914400" lvl="1" indent="-279400" algn="l">
              <a:lnSpc>
                <a:spcPct val="125000"/>
              </a:lnSpc>
              <a:spcBef>
                <a:spcPts val="1200"/>
              </a:spcBef>
              <a:spcAft>
                <a:spcPts val="0"/>
              </a:spcAft>
              <a:buSzPts val="800"/>
              <a:buChar char="○"/>
              <a:defRPr>
                <a:latin typeface="Arial"/>
                <a:ea typeface="Arial"/>
                <a:cs typeface="Arial"/>
                <a:sym typeface="Arial"/>
              </a:defRPr>
            </a:lvl2pPr>
            <a:lvl3pPr marL="1371600" lvl="2" indent="-279400" algn="l">
              <a:lnSpc>
                <a:spcPct val="125000"/>
              </a:lnSpc>
              <a:spcBef>
                <a:spcPts val="1200"/>
              </a:spcBef>
              <a:spcAft>
                <a:spcPts val="0"/>
              </a:spcAft>
              <a:buSzPts val="800"/>
              <a:buChar char="■"/>
              <a:defRPr sz="2100">
                <a:latin typeface="Arial"/>
                <a:ea typeface="Arial"/>
                <a:cs typeface="Arial"/>
                <a:sym typeface="Arial"/>
              </a:defRPr>
            </a:lvl3pPr>
            <a:lvl4pPr marL="1828800" lvl="3" indent="-279400" algn="l">
              <a:lnSpc>
                <a:spcPct val="125000"/>
              </a:lnSpc>
              <a:spcBef>
                <a:spcPts val="1200"/>
              </a:spcBef>
              <a:spcAft>
                <a:spcPts val="0"/>
              </a:spcAft>
              <a:buSzPts val="800"/>
              <a:buChar char="●"/>
              <a:defRPr sz="2100">
                <a:latin typeface="Arial"/>
                <a:ea typeface="Arial"/>
                <a:cs typeface="Arial"/>
                <a:sym typeface="Arial"/>
              </a:defRPr>
            </a:lvl4pPr>
            <a:lvl5pPr marL="2286000" lvl="4" indent="-279400" algn="l">
              <a:lnSpc>
                <a:spcPct val="125000"/>
              </a:lnSpc>
              <a:spcBef>
                <a:spcPts val="1200"/>
              </a:spcBef>
              <a:spcAft>
                <a:spcPts val="0"/>
              </a:spcAft>
              <a:buSzPts val="800"/>
              <a:buChar char="○"/>
              <a:defRPr sz="2100">
                <a:latin typeface="Arial"/>
                <a:ea typeface="Arial"/>
                <a:cs typeface="Arial"/>
                <a:sym typeface="Arial"/>
              </a:defRPr>
            </a:lvl5pPr>
            <a:lvl6pPr marL="2743200" lvl="5" indent="-279400" algn="l">
              <a:lnSpc>
                <a:spcPct val="125000"/>
              </a:lnSpc>
              <a:spcBef>
                <a:spcPts val="1200"/>
              </a:spcBef>
              <a:spcAft>
                <a:spcPts val="0"/>
              </a:spcAft>
              <a:buSzPts val="800"/>
              <a:buChar char="■"/>
              <a:defRPr/>
            </a:lvl6pPr>
            <a:lvl7pPr marL="3200400" lvl="6" indent="-279400" algn="l">
              <a:lnSpc>
                <a:spcPct val="125000"/>
              </a:lnSpc>
              <a:spcBef>
                <a:spcPts val="1200"/>
              </a:spcBef>
              <a:spcAft>
                <a:spcPts val="0"/>
              </a:spcAft>
              <a:buSzPts val="800"/>
              <a:buChar char="●"/>
              <a:defRPr/>
            </a:lvl7pPr>
            <a:lvl8pPr marL="3657600" lvl="7" indent="-279400" algn="l">
              <a:lnSpc>
                <a:spcPct val="125000"/>
              </a:lnSpc>
              <a:spcBef>
                <a:spcPts val="1200"/>
              </a:spcBef>
              <a:spcAft>
                <a:spcPts val="0"/>
              </a:spcAft>
              <a:buSzPts val="800"/>
              <a:buChar char="○"/>
              <a:defRPr/>
            </a:lvl8pPr>
            <a:lvl9pPr marL="4114800" lvl="8" indent="-279400" algn="l">
              <a:lnSpc>
                <a:spcPct val="125000"/>
              </a:lnSpc>
              <a:spcBef>
                <a:spcPts val="1200"/>
              </a:spcBef>
              <a:spcAft>
                <a:spcPts val="1200"/>
              </a:spcAft>
              <a:buSzPts val="800"/>
              <a:buChar char="■"/>
              <a:defRPr/>
            </a:lvl9pPr>
          </a:lstStyle>
          <a:p>
            <a:endParaRPr/>
          </a:p>
        </p:txBody>
      </p:sp>
      <p:sp>
        <p:nvSpPr>
          <p:cNvPr id="34" name="Google Shape;34;g2af09217190_1_801"/>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35"/>
        <p:cNvGrpSpPr/>
        <p:nvPr/>
      </p:nvGrpSpPr>
      <p:grpSpPr>
        <a:xfrm>
          <a:off x="0" y="0"/>
          <a:ext cx="0" cy="0"/>
          <a:chOff x="0" y="0"/>
          <a:chExt cx="0" cy="0"/>
        </a:xfrm>
      </p:grpSpPr>
      <p:sp>
        <p:nvSpPr>
          <p:cNvPr id="36" name="Google Shape;36;p87"/>
          <p:cNvSpPr txBox="1">
            <a:spLocks noGrp="1"/>
          </p:cNvSpPr>
          <p:nvPr>
            <p:ph type="body" idx="1"/>
          </p:nvPr>
        </p:nvSpPr>
        <p:spPr>
          <a:xfrm>
            <a:off x="457400" y="2571750"/>
            <a:ext cx="6171900" cy="1861800"/>
          </a:xfrm>
          <a:prstGeom prst="rect">
            <a:avLst/>
          </a:prstGeom>
          <a:noFill/>
          <a:ln>
            <a:noFill/>
          </a:ln>
        </p:spPr>
        <p:txBody>
          <a:bodyPr spcFirstLastPara="1" wrap="square" lIns="0" tIns="0" rIns="0" bIns="0" anchor="t" anchorCtr="0">
            <a:noAutofit/>
          </a:bodyPr>
          <a:lstStyle>
            <a:lvl1pPr marL="457200" lvl="0" indent="-317500" algn="l">
              <a:lnSpc>
                <a:spcPct val="125000"/>
              </a:lnSpc>
              <a:spcBef>
                <a:spcPts val="0"/>
              </a:spcBef>
              <a:spcAft>
                <a:spcPts val="0"/>
              </a:spcAft>
              <a:buSzPts val="1400"/>
              <a:buChar char="●"/>
              <a:defRPr sz="1400"/>
            </a:lvl1pPr>
            <a:lvl2pPr marL="914400" lvl="1" indent="-292100" algn="l">
              <a:lnSpc>
                <a:spcPct val="125000"/>
              </a:lnSpc>
              <a:spcBef>
                <a:spcPts val="1600"/>
              </a:spcBef>
              <a:spcAft>
                <a:spcPts val="0"/>
              </a:spcAft>
              <a:buSzPts val="1000"/>
              <a:buChar char="○"/>
              <a:defRPr sz="1000"/>
            </a:lvl2pPr>
            <a:lvl3pPr marL="1371600" lvl="2" indent="-292100" algn="l">
              <a:lnSpc>
                <a:spcPct val="125000"/>
              </a:lnSpc>
              <a:spcBef>
                <a:spcPts val="1600"/>
              </a:spcBef>
              <a:spcAft>
                <a:spcPts val="0"/>
              </a:spcAft>
              <a:buSzPts val="1000"/>
              <a:buChar char="■"/>
              <a:defRPr sz="1000"/>
            </a:lvl3pPr>
            <a:lvl4pPr marL="1828800" lvl="3" indent="-292100" algn="l">
              <a:lnSpc>
                <a:spcPct val="125000"/>
              </a:lnSpc>
              <a:spcBef>
                <a:spcPts val="1600"/>
              </a:spcBef>
              <a:spcAft>
                <a:spcPts val="0"/>
              </a:spcAft>
              <a:buSzPts val="1000"/>
              <a:buChar char="●"/>
              <a:defRPr sz="1000"/>
            </a:lvl4pPr>
            <a:lvl5pPr marL="2286000" lvl="4" indent="-292100" algn="l">
              <a:lnSpc>
                <a:spcPct val="125000"/>
              </a:lnSpc>
              <a:spcBef>
                <a:spcPts val="1600"/>
              </a:spcBef>
              <a:spcAft>
                <a:spcPts val="0"/>
              </a:spcAft>
              <a:buSzPts val="1000"/>
              <a:buChar char="○"/>
              <a:defRPr sz="1000"/>
            </a:lvl5pPr>
            <a:lvl6pPr marL="2743200" lvl="5" indent="-292100" algn="l">
              <a:lnSpc>
                <a:spcPct val="125000"/>
              </a:lnSpc>
              <a:spcBef>
                <a:spcPts val="1600"/>
              </a:spcBef>
              <a:spcAft>
                <a:spcPts val="0"/>
              </a:spcAft>
              <a:buSzPts val="1000"/>
              <a:buChar char="■"/>
              <a:defRPr sz="1000"/>
            </a:lvl6pPr>
            <a:lvl7pPr marL="3200400" lvl="6" indent="-292100" algn="l">
              <a:lnSpc>
                <a:spcPct val="125000"/>
              </a:lnSpc>
              <a:spcBef>
                <a:spcPts val="1600"/>
              </a:spcBef>
              <a:spcAft>
                <a:spcPts val="0"/>
              </a:spcAft>
              <a:buSzPts val="1000"/>
              <a:buChar char="●"/>
              <a:defRPr sz="1000"/>
            </a:lvl7pPr>
            <a:lvl8pPr marL="3657600" lvl="7" indent="-292100" algn="l">
              <a:lnSpc>
                <a:spcPct val="125000"/>
              </a:lnSpc>
              <a:spcBef>
                <a:spcPts val="1600"/>
              </a:spcBef>
              <a:spcAft>
                <a:spcPts val="0"/>
              </a:spcAft>
              <a:buSzPts val="1000"/>
              <a:buChar char="○"/>
              <a:defRPr sz="1000"/>
            </a:lvl8pPr>
            <a:lvl9pPr marL="4114800" lvl="8" indent="-292100" algn="l">
              <a:lnSpc>
                <a:spcPct val="125000"/>
              </a:lnSpc>
              <a:spcBef>
                <a:spcPts val="1600"/>
              </a:spcBef>
              <a:spcAft>
                <a:spcPts val="1600"/>
              </a:spcAft>
              <a:buSzPts val="1000"/>
              <a:buChar char="■"/>
              <a:defRPr sz="1000"/>
            </a:lvl9pPr>
          </a:lstStyle>
          <a:p>
            <a:endParaRPr/>
          </a:p>
        </p:txBody>
      </p:sp>
      <p:sp>
        <p:nvSpPr>
          <p:cNvPr id="37" name="Google Shape;37;p87"/>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lvl1pPr>
            <a:lvl2pPr lvl="1" algn="l">
              <a:lnSpc>
                <a:spcPct val="100000"/>
              </a:lnSpc>
              <a:spcBef>
                <a:spcPts val="0"/>
              </a:spcBef>
              <a:spcAft>
                <a:spcPts val="0"/>
              </a:spcAft>
              <a:buSzPts val="2800"/>
              <a:buNone/>
            </a:lvl2pPr>
            <a:lvl3pPr lvl="2" algn="l">
              <a:lnSpc>
                <a:spcPct val="100000"/>
              </a:lnSpc>
              <a:spcBef>
                <a:spcPts val="0"/>
              </a:spcBef>
              <a:spcAft>
                <a:spcPts val="0"/>
              </a:spcAft>
              <a:buSzPts val="2800"/>
              <a:buNone/>
            </a:lvl3pPr>
            <a:lvl4pPr lvl="3" algn="l">
              <a:lnSpc>
                <a:spcPct val="100000"/>
              </a:lnSpc>
              <a:spcBef>
                <a:spcPts val="0"/>
              </a:spcBef>
              <a:spcAft>
                <a:spcPts val="0"/>
              </a:spcAft>
              <a:buSzPts val="2800"/>
              <a:buNone/>
            </a:lvl4pPr>
            <a:lvl5pPr lvl="4" algn="l">
              <a:lnSpc>
                <a:spcPct val="100000"/>
              </a:lnSpc>
              <a:spcBef>
                <a:spcPts val="0"/>
              </a:spcBef>
              <a:spcAft>
                <a:spcPts val="0"/>
              </a:spcAft>
              <a:buSzPts val="2800"/>
              <a:buNone/>
            </a:lvl5pPr>
            <a:lvl6pPr lvl="5" algn="l">
              <a:lnSpc>
                <a:spcPct val="100000"/>
              </a:lnSpc>
              <a:spcBef>
                <a:spcPts val="0"/>
              </a:spcBef>
              <a:spcAft>
                <a:spcPts val="0"/>
              </a:spcAft>
              <a:buSzPts val="2800"/>
              <a:buNone/>
            </a:lvl6pPr>
            <a:lvl7pPr lvl="6" algn="l">
              <a:lnSpc>
                <a:spcPct val="100000"/>
              </a:lnSpc>
              <a:spcBef>
                <a:spcPts val="0"/>
              </a:spcBef>
              <a:spcAft>
                <a:spcPts val="0"/>
              </a:spcAft>
              <a:buSzPts val="2800"/>
              <a:buNone/>
            </a:lvl7pPr>
            <a:lvl8pPr lvl="7" algn="l">
              <a:lnSpc>
                <a:spcPct val="100000"/>
              </a:lnSpc>
              <a:spcBef>
                <a:spcPts val="0"/>
              </a:spcBef>
              <a:spcAft>
                <a:spcPts val="0"/>
              </a:spcAft>
              <a:buSzPts val="2800"/>
              <a:buNone/>
            </a:lvl8pPr>
            <a:lvl9pPr lvl="8" algn="l">
              <a:lnSpc>
                <a:spcPct val="100000"/>
              </a:lnSpc>
              <a:spcBef>
                <a:spcPts val="0"/>
              </a:spcBef>
              <a:spcAft>
                <a:spcPts val="0"/>
              </a:spcAft>
              <a:buSzPts val="2800"/>
              <a:buNone/>
            </a:lvl9pPr>
          </a:lstStyle>
          <a:p>
            <a:endParaRPr/>
          </a:p>
        </p:txBody>
      </p:sp>
      <p:sp>
        <p:nvSpPr>
          <p:cNvPr id="38" name="Google Shape;38;p87"/>
          <p:cNvSpPr txBox="1">
            <a:spLocks noGrp="1"/>
          </p:cNvSpPr>
          <p:nvPr>
            <p:ph type="subTitle" idx="2"/>
          </p:nvPr>
        </p:nvSpPr>
        <p:spPr>
          <a:xfrm>
            <a:off x="457200" y="2170650"/>
            <a:ext cx="61719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600"/>
              <a:buNone/>
              <a:defRPr sz="1600" b="1">
                <a:solidFill>
                  <a:schemeClr val="dk1"/>
                </a:solidFill>
              </a:defRPr>
            </a:lvl1pPr>
            <a:lvl2pPr lvl="1" algn="l">
              <a:lnSpc>
                <a:spcPct val="125000"/>
              </a:lnSpc>
              <a:spcBef>
                <a:spcPts val="1600"/>
              </a:spcBef>
              <a:spcAft>
                <a:spcPts val="0"/>
              </a:spcAft>
              <a:buSzPts val="1100"/>
              <a:buNone/>
            </a:lvl2pPr>
            <a:lvl3pPr lvl="2" algn="l">
              <a:lnSpc>
                <a:spcPct val="125000"/>
              </a:lnSpc>
              <a:spcBef>
                <a:spcPts val="1600"/>
              </a:spcBef>
              <a:spcAft>
                <a:spcPts val="0"/>
              </a:spcAft>
              <a:buSzPts val="1100"/>
              <a:buNone/>
            </a:lvl3pPr>
            <a:lvl4pPr lvl="3" algn="l">
              <a:lnSpc>
                <a:spcPct val="125000"/>
              </a:lnSpc>
              <a:spcBef>
                <a:spcPts val="1600"/>
              </a:spcBef>
              <a:spcAft>
                <a:spcPts val="0"/>
              </a:spcAft>
              <a:buSzPts val="1100"/>
              <a:buNone/>
            </a:lvl4pPr>
            <a:lvl5pPr lvl="4" algn="l">
              <a:lnSpc>
                <a:spcPct val="125000"/>
              </a:lnSpc>
              <a:spcBef>
                <a:spcPts val="1600"/>
              </a:spcBef>
              <a:spcAft>
                <a:spcPts val="0"/>
              </a:spcAft>
              <a:buSzPts val="1100"/>
              <a:buNone/>
            </a:lvl5pPr>
            <a:lvl6pPr lvl="5" algn="l">
              <a:lnSpc>
                <a:spcPct val="125000"/>
              </a:lnSpc>
              <a:spcBef>
                <a:spcPts val="1600"/>
              </a:spcBef>
              <a:spcAft>
                <a:spcPts val="0"/>
              </a:spcAft>
              <a:buSzPts val="1100"/>
              <a:buNone/>
            </a:lvl6pPr>
            <a:lvl7pPr lvl="6" algn="l">
              <a:lnSpc>
                <a:spcPct val="125000"/>
              </a:lnSpc>
              <a:spcBef>
                <a:spcPts val="1600"/>
              </a:spcBef>
              <a:spcAft>
                <a:spcPts val="0"/>
              </a:spcAft>
              <a:buSzPts val="1100"/>
              <a:buNone/>
            </a:lvl7pPr>
            <a:lvl8pPr lvl="7" algn="l">
              <a:lnSpc>
                <a:spcPct val="125000"/>
              </a:lnSpc>
              <a:spcBef>
                <a:spcPts val="1600"/>
              </a:spcBef>
              <a:spcAft>
                <a:spcPts val="0"/>
              </a:spcAft>
              <a:buSzPts val="1100"/>
              <a:buNone/>
            </a:lvl8pPr>
            <a:lvl9pPr lvl="8" algn="l">
              <a:lnSpc>
                <a:spcPct val="125000"/>
              </a:lnSpc>
              <a:spcBef>
                <a:spcPts val="1600"/>
              </a:spcBef>
              <a:spcAft>
                <a:spcPts val="1600"/>
              </a:spcAft>
              <a:buSzPts val="1100"/>
              <a:buNone/>
            </a:lvl9pPr>
          </a:lstStyle>
          <a:p>
            <a:endParaRPr/>
          </a:p>
        </p:txBody>
      </p:sp>
      <p:sp>
        <p:nvSpPr>
          <p:cNvPr id="39" name="Google Shape;39;p87"/>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p:cSld name="1_Solo titolo">
    <p:spTree>
      <p:nvGrpSpPr>
        <p:cNvPr id="1" name="Shape 40"/>
        <p:cNvGrpSpPr/>
        <p:nvPr/>
      </p:nvGrpSpPr>
      <p:grpSpPr>
        <a:xfrm>
          <a:off x="0" y="0"/>
          <a:ext cx="0" cy="0"/>
          <a:chOff x="0" y="0"/>
          <a:chExt cx="0" cy="0"/>
        </a:xfrm>
      </p:grpSpPr>
      <p:sp>
        <p:nvSpPr>
          <p:cNvPr id="41" name="Google Shape;41;g2b4d0d85df4_0_784"/>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10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42" name="Google Shape;42;g2b4d0d85df4_0_784"/>
          <p:cNvSpPr txBox="1">
            <a:spLocks noGrp="1"/>
          </p:cNvSpPr>
          <p:nvPr>
            <p:ph type="title"/>
          </p:nvPr>
        </p:nvSpPr>
        <p:spPr>
          <a:xfrm>
            <a:off x="179513" y="60127"/>
            <a:ext cx="8784900" cy="857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28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1: Split Layout, Left">
  <p:cSld name="CUSTOM_3">
    <p:spTree>
      <p:nvGrpSpPr>
        <p:cNvPr id="1" name="Shape 43"/>
        <p:cNvGrpSpPr/>
        <p:nvPr/>
      </p:nvGrpSpPr>
      <p:grpSpPr>
        <a:xfrm>
          <a:off x="0" y="0"/>
          <a:ext cx="0" cy="0"/>
          <a:chOff x="0" y="0"/>
          <a:chExt cx="0" cy="0"/>
        </a:xfrm>
      </p:grpSpPr>
      <p:sp>
        <p:nvSpPr>
          <p:cNvPr id="44" name="Google Shape;44;p89"/>
          <p:cNvSpPr txBox="1">
            <a:spLocks noGrp="1"/>
          </p:cNvSpPr>
          <p:nvPr>
            <p:ph type="title"/>
          </p:nvPr>
        </p:nvSpPr>
        <p:spPr>
          <a:xfrm>
            <a:off x="457200" y="457200"/>
            <a:ext cx="3731100" cy="105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lvl1pPr>
            <a:lvl2pPr lvl="1" algn="l">
              <a:lnSpc>
                <a:spcPct val="100000"/>
              </a:lnSpc>
              <a:spcBef>
                <a:spcPts val="0"/>
              </a:spcBef>
              <a:spcAft>
                <a:spcPts val="0"/>
              </a:spcAft>
              <a:buSzPts val="2800"/>
              <a:buNone/>
            </a:lvl2pPr>
            <a:lvl3pPr lvl="2" algn="l">
              <a:lnSpc>
                <a:spcPct val="100000"/>
              </a:lnSpc>
              <a:spcBef>
                <a:spcPts val="0"/>
              </a:spcBef>
              <a:spcAft>
                <a:spcPts val="0"/>
              </a:spcAft>
              <a:buSzPts val="2800"/>
              <a:buNone/>
            </a:lvl3pPr>
            <a:lvl4pPr lvl="3" algn="l">
              <a:lnSpc>
                <a:spcPct val="100000"/>
              </a:lnSpc>
              <a:spcBef>
                <a:spcPts val="0"/>
              </a:spcBef>
              <a:spcAft>
                <a:spcPts val="0"/>
              </a:spcAft>
              <a:buSzPts val="2800"/>
              <a:buNone/>
            </a:lvl4pPr>
            <a:lvl5pPr lvl="4" algn="l">
              <a:lnSpc>
                <a:spcPct val="100000"/>
              </a:lnSpc>
              <a:spcBef>
                <a:spcPts val="0"/>
              </a:spcBef>
              <a:spcAft>
                <a:spcPts val="0"/>
              </a:spcAft>
              <a:buSzPts val="2800"/>
              <a:buNone/>
            </a:lvl5pPr>
            <a:lvl6pPr lvl="5" algn="l">
              <a:lnSpc>
                <a:spcPct val="100000"/>
              </a:lnSpc>
              <a:spcBef>
                <a:spcPts val="0"/>
              </a:spcBef>
              <a:spcAft>
                <a:spcPts val="0"/>
              </a:spcAft>
              <a:buSzPts val="2800"/>
              <a:buNone/>
            </a:lvl6pPr>
            <a:lvl7pPr lvl="6" algn="l">
              <a:lnSpc>
                <a:spcPct val="100000"/>
              </a:lnSpc>
              <a:spcBef>
                <a:spcPts val="0"/>
              </a:spcBef>
              <a:spcAft>
                <a:spcPts val="0"/>
              </a:spcAft>
              <a:buSzPts val="2800"/>
              <a:buNone/>
            </a:lvl7pPr>
            <a:lvl8pPr lvl="7" algn="l">
              <a:lnSpc>
                <a:spcPct val="100000"/>
              </a:lnSpc>
              <a:spcBef>
                <a:spcPts val="0"/>
              </a:spcBef>
              <a:spcAft>
                <a:spcPts val="0"/>
              </a:spcAft>
              <a:buSzPts val="2800"/>
              <a:buNone/>
            </a:lvl8pPr>
            <a:lvl9pPr lvl="8" algn="l">
              <a:lnSpc>
                <a:spcPct val="100000"/>
              </a:lnSpc>
              <a:spcBef>
                <a:spcPts val="0"/>
              </a:spcBef>
              <a:spcAft>
                <a:spcPts val="0"/>
              </a:spcAft>
              <a:buSzPts val="2800"/>
              <a:buNone/>
            </a:lvl9pPr>
          </a:lstStyle>
          <a:p>
            <a:endParaRPr/>
          </a:p>
        </p:txBody>
      </p:sp>
      <p:sp>
        <p:nvSpPr>
          <p:cNvPr id="45" name="Google Shape;45;p89"/>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sp>
        <p:nvSpPr>
          <p:cNvPr id="46" name="Google Shape;46;p89"/>
          <p:cNvSpPr txBox="1">
            <a:spLocks noGrp="1"/>
          </p:cNvSpPr>
          <p:nvPr>
            <p:ph type="body" idx="1"/>
          </p:nvPr>
        </p:nvSpPr>
        <p:spPr>
          <a:xfrm>
            <a:off x="457404" y="2571750"/>
            <a:ext cx="3731100" cy="1861800"/>
          </a:xfrm>
          <a:prstGeom prst="rect">
            <a:avLst/>
          </a:prstGeom>
          <a:noFill/>
          <a:ln>
            <a:noFill/>
          </a:ln>
        </p:spPr>
        <p:txBody>
          <a:bodyPr spcFirstLastPara="1" wrap="square" lIns="0" tIns="0" rIns="0" bIns="0" anchor="t" anchorCtr="0">
            <a:noAutofit/>
          </a:bodyPr>
          <a:lstStyle>
            <a:lvl1pPr marL="457200" lvl="0" indent="-317500" algn="l">
              <a:lnSpc>
                <a:spcPct val="125000"/>
              </a:lnSpc>
              <a:spcBef>
                <a:spcPts val="0"/>
              </a:spcBef>
              <a:spcAft>
                <a:spcPts val="0"/>
              </a:spcAft>
              <a:buSzPts val="1400"/>
              <a:buChar char="●"/>
              <a:defRPr sz="1400"/>
            </a:lvl1pPr>
            <a:lvl2pPr marL="914400" lvl="1" indent="-292100" algn="l">
              <a:lnSpc>
                <a:spcPct val="125000"/>
              </a:lnSpc>
              <a:spcBef>
                <a:spcPts val="1600"/>
              </a:spcBef>
              <a:spcAft>
                <a:spcPts val="0"/>
              </a:spcAft>
              <a:buSzPts val="1000"/>
              <a:buChar char="○"/>
              <a:defRPr sz="1000"/>
            </a:lvl2pPr>
            <a:lvl3pPr marL="1371600" lvl="2" indent="-292100" algn="l">
              <a:lnSpc>
                <a:spcPct val="125000"/>
              </a:lnSpc>
              <a:spcBef>
                <a:spcPts val="1600"/>
              </a:spcBef>
              <a:spcAft>
                <a:spcPts val="0"/>
              </a:spcAft>
              <a:buSzPts val="1000"/>
              <a:buChar char="■"/>
              <a:defRPr sz="1000"/>
            </a:lvl3pPr>
            <a:lvl4pPr marL="1828800" lvl="3" indent="-292100" algn="l">
              <a:lnSpc>
                <a:spcPct val="125000"/>
              </a:lnSpc>
              <a:spcBef>
                <a:spcPts val="1600"/>
              </a:spcBef>
              <a:spcAft>
                <a:spcPts val="0"/>
              </a:spcAft>
              <a:buSzPts val="1000"/>
              <a:buChar char="●"/>
              <a:defRPr sz="1000"/>
            </a:lvl4pPr>
            <a:lvl5pPr marL="2286000" lvl="4" indent="-292100" algn="l">
              <a:lnSpc>
                <a:spcPct val="125000"/>
              </a:lnSpc>
              <a:spcBef>
                <a:spcPts val="1600"/>
              </a:spcBef>
              <a:spcAft>
                <a:spcPts val="0"/>
              </a:spcAft>
              <a:buSzPts val="1000"/>
              <a:buChar char="○"/>
              <a:defRPr sz="1000"/>
            </a:lvl5pPr>
            <a:lvl6pPr marL="2743200" lvl="5" indent="-292100" algn="l">
              <a:lnSpc>
                <a:spcPct val="125000"/>
              </a:lnSpc>
              <a:spcBef>
                <a:spcPts val="1600"/>
              </a:spcBef>
              <a:spcAft>
                <a:spcPts val="0"/>
              </a:spcAft>
              <a:buSzPts val="1000"/>
              <a:buChar char="■"/>
              <a:defRPr sz="1000"/>
            </a:lvl6pPr>
            <a:lvl7pPr marL="3200400" lvl="6" indent="-292100" algn="l">
              <a:lnSpc>
                <a:spcPct val="125000"/>
              </a:lnSpc>
              <a:spcBef>
                <a:spcPts val="1600"/>
              </a:spcBef>
              <a:spcAft>
                <a:spcPts val="0"/>
              </a:spcAft>
              <a:buSzPts val="1000"/>
              <a:buChar char="●"/>
              <a:defRPr sz="1000"/>
            </a:lvl7pPr>
            <a:lvl8pPr marL="3657600" lvl="7" indent="-292100" algn="l">
              <a:lnSpc>
                <a:spcPct val="125000"/>
              </a:lnSpc>
              <a:spcBef>
                <a:spcPts val="1600"/>
              </a:spcBef>
              <a:spcAft>
                <a:spcPts val="0"/>
              </a:spcAft>
              <a:buSzPts val="1000"/>
              <a:buChar char="○"/>
              <a:defRPr sz="1000"/>
            </a:lvl8pPr>
            <a:lvl9pPr marL="4114800" lvl="8" indent="-292100" algn="l">
              <a:lnSpc>
                <a:spcPct val="125000"/>
              </a:lnSpc>
              <a:spcBef>
                <a:spcPts val="1600"/>
              </a:spcBef>
              <a:spcAft>
                <a:spcPts val="1600"/>
              </a:spcAft>
              <a:buSzPts val="1000"/>
              <a:buChar char="■"/>
              <a:defRPr sz="1000"/>
            </a:lvl9pPr>
          </a:lstStyle>
          <a:p>
            <a:endParaRPr/>
          </a:p>
        </p:txBody>
      </p:sp>
      <p:sp>
        <p:nvSpPr>
          <p:cNvPr id="47" name="Google Shape;47;p89"/>
          <p:cNvSpPr txBox="1">
            <a:spLocks noGrp="1"/>
          </p:cNvSpPr>
          <p:nvPr>
            <p:ph type="subTitle" idx="2"/>
          </p:nvPr>
        </p:nvSpPr>
        <p:spPr>
          <a:xfrm>
            <a:off x="457200" y="2170650"/>
            <a:ext cx="3731100" cy="4011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1"/>
              </a:buClr>
              <a:buSzPts val="1600"/>
              <a:buNone/>
              <a:defRPr sz="1600" b="1">
                <a:solidFill>
                  <a:schemeClr val="dk1"/>
                </a:solidFill>
              </a:defRPr>
            </a:lvl1pPr>
            <a:lvl2pPr lvl="1" algn="l">
              <a:lnSpc>
                <a:spcPct val="125000"/>
              </a:lnSpc>
              <a:spcBef>
                <a:spcPts val="1600"/>
              </a:spcBef>
              <a:spcAft>
                <a:spcPts val="0"/>
              </a:spcAft>
              <a:buSzPts val="1100"/>
              <a:buNone/>
            </a:lvl2pPr>
            <a:lvl3pPr lvl="2" algn="l">
              <a:lnSpc>
                <a:spcPct val="125000"/>
              </a:lnSpc>
              <a:spcBef>
                <a:spcPts val="1600"/>
              </a:spcBef>
              <a:spcAft>
                <a:spcPts val="0"/>
              </a:spcAft>
              <a:buSzPts val="1100"/>
              <a:buNone/>
            </a:lvl3pPr>
            <a:lvl4pPr lvl="3" algn="l">
              <a:lnSpc>
                <a:spcPct val="125000"/>
              </a:lnSpc>
              <a:spcBef>
                <a:spcPts val="1600"/>
              </a:spcBef>
              <a:spcAft>
                <a:spcPts val="0"/>
              </a:spcAft>
              <a:buSzPts val="1100"/>
              <a:buNone/>
            </a:lvl4pPr>
            <a:lvl5pPr lvl="4" algn="l">
              <a:lnSpc>
                <a:spcPct val="125000"/>
              </a:lnSpc>
              <a:spcBef>
                <a:spcPts val="1600"/>
              </a:spcBef>
              <a:spcAft>
                <a:spcPts val="0"/>
              </a:spcAft>
              <a:buSzPts val="1100"/>
              <a:buNone/>
            </a:lvl5pPr>
            <a:lvl6pPr lvl="5" algn="l">
              <a:lnSpc>
                <a:spcPct val="125000"/>
              </a:lnSpc>
              <a:spcBef>
                <a:spcPts val="1600"/>
              </a:spcBef>
              <a:spcAft>
                <a:spcPts val="0"/>
              </a:spcAft>
              <a:buSzPts val="1100"/>
              <a:buNone/>
            </a:lvl6pPr>
            <a:lvl7pPr lvl="6" algn="l">
              <a:lnSpc>
                <a:spcPct val="125000"/>
              </a:lnSpc>
              <a:spcBef>
                <a:spcPts val="1600"/>
              </a:spcBef>
              <a:spcAft>
                <a:spcPts val="0"/>
              </a:spcAft>
              <a:buSzPts val="1100"/>
              <a:buNone/>
            </a:lvl7pPr>
            <a:lvl8pPr lvl="7" algn="l">
              <a:lnSpc>
                <a:spcPct val="125000"/>
              </a:lnSpc>
              <a:spcBef>
                <a:spcPts val="1600"/>
              </a:spcBef>
              <a:spcAft>
                <a:spcPts val="0"/>
              </a:spcAft>
              <a:buSzPts val="1100"/>
              <a:buNone/>
            </a:lvl8pPr>
            <a:lvl9pPr lvl="8" algn="l">
              <a:lnSpc>
                <a:spcPct val="125000"/>
              </a:lnSpc>
              <a:spcBef>
                <a:spcPts val="1600"/>
              </a:spcBef>
              <a:spcAft>
                <a:spcPts val="1600"/>
              </a:spcAft>
              <a:buSzPts val="1100"/>
              <a:buNone/>
            </a:lvl9pPr>
          </a:lstStyle>
          <a:p>
            <a:endParaRPr/>
          </a:p>
        </p:txBody>
      </p:sp>
      <p:sp>
        <p:nvSpPr>
          <p:cNvPr id="48" name="Google Shape;48;p89"/>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4.jp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7" name="Google Shape;7;p76"/>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marR="0" lvl="0" indent="-311150" algn="l" rtl="0">
              <a:lnSpc>
                <a:spcPct val="125000"/>
              </a:lnSpc>
              <a:spcBef>
                <a:spcPts val="0"/>
              </a:spcBef>
              <a:spcAft>
                <a:spcPts val="0"/>
              </a:spcAft>
              <a:buClr>
                <a:schemeClr val="dk2"/>
              </a:buClr>
              <a:buSzPts val="1300"/>
              <a:buFont typeface="Arial"/>
              <a:buChar char="●"/>
              <a:defRPr sz="1300" b="0" i="0" u="none" strike="noStrike" cap="none">
                <a:solidFill>
                  <a:schemeClr val="dk2"/>
                </a:solidFill>
                <a:latin typeface="Arial"/>
                <a:ea typeface="Arial"/>
                <a:cs typeface="Arial"/>
                <a:sym typeface="Arial"/>
              </a:defRPr>
            </a:lvl1pPr>
            <a:lvl2pPr marL="914400" marR="0" lvl="1"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2pPr>
            <a:lvl3pPr marL="1371600" marR="0" lvl="2"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3pPr>
            <a:lvl4pPr marL="1828800" marR="0" lvl="3"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4pPr>
            <a:lvl5pPr marL="2286000" marR="0" lvl="4"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5pPr>
            <a:lvl6pPr marL="2743200" marR="0" lvl="5"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6pPr>
            <a:lvl7pPr marL="3200400" marR="0" lvl="6"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7pPr>
            <a:lvl8pPr marL="3657600" marR="0" lvl="7" indent="-298450" algn="l" rtl="0">
              <a:lnSpc>
                <a:spcPct val="125000"/>
              </a:lnSpc>
              <a:spcBef>
                <a:spcPts val="16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8pPr>
            <a:lvl9pPr marL="4114800" marR="0" lvl="8" indent="-298450" algn="l" rtl="0">
              <a:lnSpc>
                <a:spcPct val="125000"/>
              </a:lnSpc>
              <a:spcBef>
                <a:spcPts val="1600"/>
              </a:spcBef>
              <a:spcAft>
                <a:spcPts val="1600"/>
              </a:spcAft>
              <a:buClr>
                <a:schemeClr val="dk2"/>
              </a:buClr>
              <a:buSzPts val="1100"/>
              <a:buFont typeface="Arial"/>
              <a:buChar char="■"/>
              <a:defRPr sz="1100" b="0" i="0" u="none" strike="noStrike" cap="none">
                <a:solidFill>
                  <a:schemeClr val="dk2"/>
                </a:solidFill>
                <a:latin typeface="Arial"/>
                <a:ea typeface="Arial"/>
                <a:cs typeface="Arial"/>
                <a:sym typeface="Arial"/>
              </a:defRPr>
            </a:lvl9pPr>
          </a:lstStyle>
          <a:p>
            <a:endParaRPr/>
          </a:p>
        </p:txBody>
      </p:sp>
      <p:pic>
        <p:nvPicPr>
          <p:cNvPr id="8" name="Google Shape;8;p76"/>
          <p:cNvPicPr preferRelativeResize="0"/>
          <p:nvPr/>
        </p:nvPicPr>
        <p:blipFill rotWithShape="1">
          <a:blip r:embed="rId12">
            <a:alphaModFix/>
          </a:blip>
          <a:srcRect r="10"/>
          <a:stretch/>
        </p:blipFill>
        <p:spPr>
          <a:xfrm>
            <a:off x="8600536" y="4620702"/>
            <a:ext cx="345250" cy="345276"/>
          </a:xfrm>
          <a:prstGeom prst="rect">
            <a:avLst/>
          </a:prstGeom>
          <a:noFill/>
          <a:ln>
            <a:noFill/>
          </a:ln>
        </p:spPr>
      </p:pic>
      <p:sp>
        <p:nvSpPr>
          <p:cNvPr id="9" name="Google Shape;9;p76"/>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pic>
        <p:nvPicPr>
          <p:cNvPr id="10" name="Google Shape;10;p76" descr="A close-up of a logo  Description automatically generated"/>
          <p:cNvPicPr preferRelativeResize="0"/>
          <p:nvPr/>
        </p:nvPicPr>
        <p:blipFill rotWithShape="1">
          <a:blip r:embed="rId13">
            <a:alphaModFix/>
          </a:blip>
          <a:srcRect/>
          <a:stretch/>
        </p:blipFill>
        <p:spPr>
          <a:xfrm>
            <a:off x="2621" y="4539115"/>
            <a:ext cx="3200398" cy="5213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g380bc04fa96_0_423"/>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9pPr>
          </a:lstStyle>
          <a:p>
            <a:endParaRPr/>
          </a:p>
        </p:txBody>
      </p:sp>
      <p:sp>
        <p:nvSpPr>
          <p:cNvPr id="54" name="Google Shape;54;g380bc04fa96_0_423"/>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marR="0" lvl="0" indent="-292100" algn="l">
              <a:lnSpc>
                <a:spcPct val="125000"/>
              </a:lnSpc>
              <a:spcBef>
                <a:spcPts val="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L="914400" marR="0" lvl="1"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2pPr>
            <a:lvl3pPr marL="1371600" marR="0" lvl="2"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3pPr>
            <a:lvl4pPr marL="1828800" marR="0" lvl="3"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4pPr>
            <a:lvl5pPr marL="2286000" marR="0" lvl="4"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5pPr>
            <a:lvl6pPr marL="2743200" marR="0" lvl="5"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6pPr>
            <a:lvl7pPr marL="3200400" marR="0" lvl="6"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7pPr>
            <a:lvl8pPr marL="3657600" marR="0" lvl="7" indent="-279400" algn="l">
              <a:lnSpc>
                <a:spcPct val="125000"/>
              </a:lnSpc>
              <a:spcBef>
                <a:spcPts val="12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8pPr>
            <a:lvl9pPr marL="4114800" marR="0" lvl="8" indent="-279400" algn="l">
              <a:lnSpc>
                <a:spcPct val="125000"/>
              </a:lnSpc>
              <a:spcBef>
                <a:spcPts val="1200"/>
              </a:spcBef>
              <a:spcAft>
                <a:spcPts val="1200"/>
              </a:spcAft>
              <a:buClr>
                <a:schemeClr val="dk2"/>
              </a:buClr>
              <a:buSzPts val="800"/>
              <a:buFont typeface="Arial"/>
              <a:buChar char="■"/>
              <a:defRPr sz="800" b="0" i="0" u="none" strike="noStrike" cap="none">
                <a:solidFill>
                  <a:schemeClr val="dk2"/>
                </a:solidFill>
                <a:latin typeface="Arial"/>
                <a:ea typeface="Arial"/>
                <a:cs typeface="Arial"/>
                <a:sym typeface="Arial"/>
              </a:defRPr>
            </a:lvl9pPr>
          </a:lstStyle>
          <a:p>
            <a:endParaRPr/>
          </a:p>
        </p:txBody>
      </p:sp>
      <p:sp>
        <p:nvSpPr>
          <p:cNvPr id="55" name="Google Shape;55;g380bc04fa96_0_423"/>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lang="en"/>
          </a:p>
        </p:txBody>
      </p:sp>
      <p:pic>
        <p:nvPicPr>
          <p:cNvPr id="56" name="Google Shape;56;g380bc04fa96_0_423"/>
          <p:cNvPicPr preferRelativeResize="0"/>
          <p:nvPr/>
        </p:nvPicPr>
        <p:blipFill rotWithShape="1">
          <a:blip r:embed="rId31">
            <a:alphaModFix/>
          </a:blip>
          <a:srcRect r="3623"/>
          <a:stretch/>
        </p:blipFill>
        <p:spPr>
          <a:xfrm>
            <a:off x="7807609" y="4308593"/>
            <a:ext cx="1208644" cy="74463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6">
          <p15:clr>
            <a:srgbClr val="EA4335"/>
          </p15:clr>
        </p15:guide>
        <p15:guide id="2" pos="4104">
          <p15:clr>
            <a:srgbClr val="EA4335"/>
          </p15:clr>
        </p15:guide>
        <p15:guide id="3" orient="horz" pos="216">
          <p15:clr>
            <a:srgbClr val="EA4335"/>
          </p15:clr>
        </p15:guide>
        <p15:guide id="4" orient="horz" pos="2214">
          <p15:clr>
            <a:srgbClr val="EA4335"/>
          </p15:clr>
        </p15:guide>
        <p15:guide id="5" pos="2160">
          <p15:clr>
            <a:srgbClr val="EA4335"/>
          </p15:clr>
        </p15:guide>
        <p15:guide id="6" orient="horz" pos="1215">
          <p15:clr>
            <a:srgbClr val="EA4335"/>
          </p15:clr>
        </p15:guide>
        <p15:guide id="7" pos="1188">
          <p15:clr>
            <a:srgbClr val="EA4335"/>
          </p15:clr>
        </p15:guide>
        <p15:guide id="8" pos="3132">
          <p15:clr>
            <a:srgbClr val="EA4335"/>
          </p15:clr>
        </p15:guide>
        <p15:guide id="9" orient="horz" pos="1715">
          <p15:clr>
            <a:srgbClr val="EA4335"/>
          </p15:clr>
        </p15:guide>
        <p15:guide id="10" orient="horz" pos="715">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mailto:mauro.pelucchi@lightcast.i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
          <p:cNvPicPr preferRelativeResize="0"/>
          <p:nvPr/>
        </p:nvPicPr>
        <p:blipFill rotWithShape="1">
          <a:blip r:embed="rId3">
            <a:alphaModFix/>
          </a:blip>
          <a:srcRect b="24963"/>
          <a:stretch/>
        </p:blipFill>
        <p:spPr>
          <a:xfrm>
            <a:off x="0" y="0"/>
            <a:ext cx="9144000" cy="3859452"/>
          </a:xfrm>
          <a:prstGeom prst="rect">
            <a:avLst/>
          </a:prstGeom>
          <a:noFill/>
          <a:ln>
            <a:noFill/>
          </a:ln>
        </p:spPr>
      </p:pic>
      <p:sp>
        <p:nvSpPr>
          <p:cNvPr id="199" name="Google Shape;199;p2"/>
          <p:cNvSpPr txBox="1"/>
          <p:nvPr/>
        </p:nvSpPr>
        <p:spPr>
          <a:xfrm>
            <a:off x="5132300" y="3983451"/>
            <a:ext cx="3813300" cy="9234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Clr>
                <a:schemeClr val="dk1"/>
              </a:buClr>
              <a:buSzPts val="1100"/>
              <a:buFont typeface="Arial"/>
              <a:buNone/>
              <a:defRPr sz="1200">
                <a:solidFill>
                  <a:schemeClr val="lt1"/>
                </a:solidFill>
              </a:defRPr>
            </a:pPr>
            <a:r>
              <a:t>Le 6e Forum continental de l'ACQF</a:t>
            </a:r>
            <a:endParaRPr sz="1200">
              <a:solidFill>
                <a:schemeClr val="lt1"/>
              </a:solidFill>
            </a:endParaRPr>
          </a:p>
          <a:p>
            <a:pPr marL="0" lvl="0" indent="0" algn="r" rtl="0">
              <a:spcBef>
                <a:spcPts val="0"/>
              </a:spcBef>
              <a:spcAft>
                <a:spcPts val="0"/>
              </a:spcAft>
              <a:buClr>
                <a:schemeClr val="dk1"/>
              </a:buClr>
              <a:buSzPts val="1100"/>
              <a:buFont typeface="Arial"/>
              <a:buNone/>
              <a:defRPr sz="1200">
                <a:solidFill>
                  <a:schemeClr val="lt1"/>
                </a:solidFill>
              </a:defRPr>
            </a:pPr>
            <a:r>
              <a:t>"Construire des systèmes de certification prêts pour l'avenir pour l'Afrique"</a:t>
            </a:r>
            <a:endParaRPr sz="1200">
              <a:solidFill>
                <a:schemeClr val="lt1"/>
              </a:solidFill>
            </a:endParaRPr>
          </a:p>
          <a:p>
            <a:pPr marL="0" lvl="0" indent="0" algn="r" rtl="0">
              <a:spcBef>
                <a:spcPts val="0"/>
              </a:spcBef>
              <a:spcAft>
                <a:spcPts val="0"/>
              </a:spcAft>
              <a:buClr>
                <a:schemeClr val="dk1"/>
              </a:buClr>
              <a:buSzPts val="1100"/>
              <a:buFont typeface="Arial"/>
              <a:buNone/>
            </a:pPr>
            <a:endParaRPr sz="1200">
              <a:solidFill>
                <a:schemeClr val="lt1"/>
              </a:solidFill>
            </a:endParaRPr>
          </a:p>
          <a:p>
            <a:pPr marL="0" marR="0" lvl="0" indent="0" algn="r" rtl="0">
              <a:lnSpc>
                <a:spcPct val="100000"/>
              </a:lnSpc>
              <a:spcBef>
                <a:spcPts val="0"/>
              </a:spcBef>
              <a:spcAft>
                <a:spcPts val="0"/>
              </a:spcAft>
              <a:buClr>
                <a:schemeClr val="dk1"/>
              </a:buClr>
              <a:buSzPts val="1100"/>
              <a:buFont typeface="Arial"/>
              <a:buNone/>
            </a:pPr>
            <a:endParaRPr sz="1200">
              <a:solidFill>
                <a:schemeClr val="lt1"/>
              </a:solidFill>
            </a:endParaRPr>
          </a:p>
        </p:txBody>
      </p:sp>
      <p:sp>
        <p:nvSpPr>
          <p:cNvPr id="200" name="Google Shape;200;p2"/>
          <p:cNvSpPr/>
          <p:nvPr/>
        </p:nvSpPr>
        <p:spPr>
          <a:xfrm>
            <a:off x="0" y="2831"/>
            <a:ext cx="9144000" cy="3859451"/>
          </a:xfrm>
          <a:prstGeom prst="rect">
            <a:avLst/>
          </a:prstGeom>
          <a:solidFill>
            <a:srgbClr val="000000">
              <a:alpha val="42352"/>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
          <p:cNvSpPr txBox="1"/>
          <p:nvPr/>
        </p:nvSpPr>
        <p:spPr>
          <a:xfrm>
            <a:off x="3036401" y="4731276"/>
            <a:ext cx="5919000" cy="369332"/>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1200"/>
              <a:buFont typeface="Arial"/>
              <a:buNone/>
              <a:defRPr sz="1200">
                <a:solidFill>
                  <a:srgbClr val="FFFFFF"/>
                </a:solidFill>
                <a:latin typeface="Arial"/>
                <a:ea typeface="Arial"/>
                <a:cs typeface="Arial"/>
                <a:sym typeface="Arial"/>
              </a:defRPr>
            </a:pPr>
            <a:r>
              <a:t>Mauro Pelucchi</a:t>
            </a:r>
            <a:endParaRPr sz="1200" b="0" i="0" u="none" strike="noStrike" cap="none">
              <a:solidFill>
                <a:srgbClr val="FFFFF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defRPr sz="1200">
                <a:solidFill>
                  <a:srgbClr val="FFFFFF"/>
                </a:solidFill>
                <a:latin typeface="Arial"/>
                <a:ea typeface="Arial"/>
                <a:cs typeface="Arial"/>
                <a:sym typeface="Arial"/>
              </a:defRPr>
            </a:pPr>
            <a:r>
              <a:t>Directeur de Global Data Science Lightcast</a:t>
            </a:r>
            <a:endParaRPr sz="1200" b="0" i="0" u="none" strike="noStrike" cap="none">
              <a:solidFill>
                <a:srgbClr val="FFFFFF"/>
              </a:solidFill>
              <a:latin typeface="Arial"/>
              <a:ea typeface="Arial"/>
              <a:cs typeface="Arial"/>
              <a:sym typeface="Arial"/>
            </a:endParaRPr>
          </a:p>
        </p:txBody>
      </p:sp>
      <p:sp>
        <p:nvSpPr>
          <p:cNvPr id="202" name="Google Shape;202;p2"/>
          <p:cNvSpPr txBox="1">
            <a:spLocks noGrp="1"/>
          </p:cNvSpPr>
          <p:nvPr>
            <p:ph type="ctrTitle"/>
          </p:nvPr>
        </p:nvSpPr>
        <p:spPr>
          <a:xfrm>
            <a:off x="228600" y="185470"/>
            <a:ext cx="8541000" cy="841162"/>
          </a:xfrm>
          <a:prstGeom prst="rect">
            <a:avLst/>
          </a:prstGeom>
          <a:noFill/>
          <a:ln>
            <a:noFill/>
          </a:ln>
        </p:spPr>
        <p:txBody>
          <a:bodyPr spcFirstLastPara="1" wrap="square" lIns="0" tIns="0" rIns="0" bIns="0" anchor="t" anchorCtr="0">
            <a:noAutofit/>
          </a:bodyPr>
          <a:lstStyle/>
          <a:p>
            <a:pPr lvl="0">
              <a:buSzPts val="7200"/>
              <a:defRPr sz="2300"/>
            </a:pPr>
            <a:r>
              <a:rPr lang="fr-FR" dirty="0"/>
              <a:t>Compétences vertes et numériques en Afrique</a:t>
            </a:r>
            <a:endParaRPr sz="2300" dirty="0"/>
          </a:p>
        </p:txBody>
      </p:sp>
      <p:pic>
        <p:nvPicPr>
          <p:cNvPr id="203" name="Google Shape;203;p2"/>
          <p:cNvPicPr preferRelativeResize="0"/>
          <p:nvPr/>
        </p:nvPicPr>
        <p:blipFill rotWithShape="1">
          <a:blip r:embed="rId4">
            <a:alphaModFix/>
          </a:blip>
          <a:srcRect/>
          <a:stretch/>
        </p:blipFill>
        <p:spPr>
          <a:xfrm>
            <a:off x="3036401" y="4083886"/>
            <a:ext cx="1950600" cy="907125"/>
          </a:xfrm>
          <a:prstGeom prst="rect">
            <a:avLst/>
          </a:prstGeom>
          <a:noFill/>
          <a:ln>
            <a:noFill/>
          </a:ln>
        </p:spPr>
      </p:pic>
      <p:pic>
        <p:nvPicPr>
          <p:cNvPr id="204" name="Google Shape;204;p2" descr="A close-up of a logo  Description automatically generated"/>
          <p:cNvPicPr preferRelativeResize="0"/>
          <p:nvPr/>
        </p:nvPicPr>
        <p:blipFill rotWithShape="1">
          <a:blip r:embed="rId5">
            <a:alphaModFix/>
          </a:blip>
          <a:srcRect/>
          <a:stretch/>
        </p:blipFill>
        <p:spPr>
          <a:xfrm>
            <a:off x="228600" y="3238875"/>
            <a:ext cx="3200398" cy="5213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80bc04fa96_0_633"/>
          <p:cNvSpPr txBox="1"/>
          <p:nvPr/>
        </p:nvSpPr>
        <p:spPr>
          <a:xfrm>
            <a:off x="0" y="0"/>
            <a:ext cx="9144000"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defRPr sz="1300" b="1">
                <a:solidFill>
                  <a:srgbClr val="000000"/>
                </a:solidFill>
                <a:latin typeface="Arial"/>
                <a:ea typeface="Arial"/>
                <a:cs typeface="Arial"/>
                <a:sym typeface="Arial"/>
              </a:defRPr>
            </a:pPr>
            <a:r>
              <a:t>Définir des ensembles de compétences: faire le lien entre la demande de compétences vertes et la formation et les politiques.</a:t>
            </a:r>
            <a:endParaRPr sz="13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defRPr sz="1300">
                <a:solidFill>
                  <a:srgbClr val="000000"/>
                </a:solidFill>
                <a:latin typeface="Arial"/>
                <a:ea typeface="Arial"/>
                <a:cs typeface="Arial"/>
                <a:sym typeface="Arial"/>
              </a:defRPr>
            </a:pPr>
            <a:r>
              <a:t>Un ensemble de compétences de cadre est une combinaison de capacités, de connaissances et d'expertise nécessaires pour des tâches ou des rôles spécifiques. Il aide à aligner les compétences de la main-d'œuvre sur les demandes d'emploi et les besoins de formation.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300" b="0" i="0" u="none" strike="noStrike" cap="none">
              <a:solidFill>
                <a:srgbClr val="000000"/>
              </a:solidFill>
              <a:latin typeface="Arial"/>
              <a:ea typeface="Arial"/>
              <a:cs typeface="Arial"/>
              <a:sym typeface="Arial"/>
            </a:endParaRPr>
          </a:p>
        </p:txBody>
      </p:sp>
      <p:sp>
        <p:nvSpPr>
          <p:cNvPr id="282" name="Google Shape;282;g380bc04fa96_0_633"/>
          <p:cNvSpPr txBox="1"/>
          <p:nvPr/>
        </p:nvSpPr>
        <p:spPr>
          <a:xfrm>
            <a:off x="10528" y="3885666"/>
            <a:ext cx="2004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defRPr sz="800" b="1">
                <a:solidFill>
                  <a:srgbClr val="7F7F7F"/>
                </a:solidFill>
                <a:latin typeface="Arial"/>
                <a:ea typeface="Arial"/>
                <a:cs typeface="Arial"/>
                <a:sym typeface="Arial"/>
              </a:defRPr>
            </a:pPr>
            <a:r>
              <a:t>Catégories de compétences et compétences: Taxonomie de l’ESCO</a:t>
            </a:r>
            <a:endParaRPr sz="800" b="1" i="0" u="none" strike="noStrike" cap="none">
              <a:solidFill>
                <a:srgbClr val="7F7F7F"/>
              </a:solidFill>
              <a:latin typeface="Arial"/>
              <a:ea typeface="Arial"/>
              <a:cs typeface="Arial"/>
              <a:sym typeface="Arial"/>
            </a:endParaRPr>
          </a:p>
        </p:txBody>
      </p:sp>
      <p:sp>
        <p:nvSpPr>
          <p:cNvPr id="283" name="Google Shape;283;g380bc04fa96_0_633"/>
          <p:cNvSpPr/>
          <p:nvPr/>
        </p:nvSpPr>
        <p:spPr>
          <a:xfrm>
            <a:off x="4178040" y="976102"/>
            <a:ext cx="47838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84" name="Google Shape;284;g380bc04fa96_0_633"/>
          <p:cNvSpPr/>
          <p:nvPr/>
        </p:nvSpPr>
        <p:spPr>
          <a:xfrm>
            <a:off x="2484775" y="976102"/>
            <a:ext cx="14964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85" name="Google Shape;285;g380bc04fa96_0_633"/>
          <p:cNvSpPr/>
          <p:nvPr/>
        </p:nvSpPr>
        <p:spPr>
          <a:xfrm>
            <a:off x="182150" y="1846965"/>
            <a:ext cx="2090100" cy="1371600"/>
          </a:xfrm>
          <a:prstGeom prst="rect">
            <a:avLst/>
          </a:prstGeom>
          <a:solidFill>
            <a:srgbClr val="00B050"/>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SzPts val="1100"/>
              <a:buNone/>
              <a:defRPr sz="1200" b="1">
                <a:solidFill>
                  <a:srgbClr val="FFFFFF"/>
                </a:solidFill>
              </a:defRPr>
            </a:pPr>
            <a:r>
              <a:rPr sz="1050" dirty="0" err="1"/>
              <a:t>Énergie</a:t>
            </a:r>
            <a:r>
              <a:rPr sz="1050" dirty="0"/>
              <a:t> durable</a:t>
            </a:r>
            <a:endParaRPr sz="1050" b="1" dirty="0">
              <a:solidFill>
                <a:srgbClr val="FFFFFF"/>
              </a:solidFill>
            </a:endParaRPr>
          </a:p>
          <a:p>
            <a:pPr marL="0" marR="0" lvl="0" indent="0" algn="ctr" rtl="0">
              <a:lnSpc>
                <a:spcPct val="100000"/>
              </a:lnSpc>
              <a:spcBef>
                <a:spcPts val="0"/>
              </a:spcBef>
              <a:spcAft>
                <a:spcPts val="0"/>
              </a:spcAft>
              <a:buNone/>
            </a:pPr>
            <a:endParaRPr sz="11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None/>
              <a:defRPr sz="1000">
                <a:solidFill>
                  <a:srgbClr val="FFFFFF"/>
                </a:solidFill>
              </a:defRPr>
            </a:pPr>
            <a:r>
              <a:rPr lang="en-GB" sz="800" dirty="0"/>
              <a:t>Les p</a:t>
            </a:r>
            <a:r>
              <a:rPr sz="800" dirty="0" err="1">
                <a:latin typeface="Arial"/>
                <a:ea typeface="Arial"/>
                <a:cs typeface="Arial"/>
                <a:sym typeface="Arial"/>
              </a:rPr>
              <a:t>rincipaux</a:t>
            </a:r>
            <a:r>
              <a:rPr sz="800" dirty="0">
                <a:latin typeface="Arial"/>
                <a:ea typeface="Arial"/>
                <a:cs typeface="Arial"/>
                <a:sym typeface="Arial"/>
              </a:rPr>
              <a:t> </a:t>
            </a:r>
            <a:r>
              <a:rPr sz="800" dirty="0" err="1">
                <a:latin typeface="Arial"/>
                <a:ea typeface="Arial"/>
                <a:cs typeface="Arial"/>
                <a:sym typeface="Arial"/>
              </a:rPr>
              <a:t>titres</a:t>
            </a:r>
            <a:r>
              <a:rPr sz="800" dirty="0">
                <a:latin typeface="Arial"/>
                <a:ea typeface="Arial"/>
                <a:cs typeface="Arial"/>
                <a:sym typeface="Arial"/>
              </a:rPr>
              <a:t> </a:t>
            </a:r>
            <a:r>
              <a:rPr sz="800" dirty="0" err="1">
                <a:latin typeface="Arial"/>
                <a:ea typeface="Arial"/>
                <a:cs typeface="Arial"/>
                <a:sym typeface="Arial"/>
              </a:rPr>
              <a:t>d'emploi</a:t>
            </a:r>
            <a:r>
              <a:rPr sz="800" dirty="0">
                <a:latin typeface="Arial"/>
                <a:ea typeface="Arial"/>
                <a:cs typeface="Arial"/>
                <a:sym typeface="Arial"/>
              </a:rPr>
              <a:t> </a:t>
            </a:r>
            <a:r>
              <a:rPr sz="800" dirty="0" err="1">
                <a:latin typeface="Arial"/>
                <a:ea typeface="Arial"/>
                <a:cs typeface="Arial"/>
                <a:sym typeface="Arial"/>
              </a:rPr>
              <a:t>utilisés</a:t>
            </a:r>
            <a:r>
              <a:rPr sz="800" dirty="0">
                <a:latin typeface="Arial"/>
                <a:ea typeface="Arial"/>
                <a:cs typeface="Arial"/>
                <a:sym typeface="Arial"/>
              </a:rPr>
              <a:t> pour le </a:t>
            </a:r>
            <a:r>
              <a:rPr sz="800" dirty="0" err="1">
                <a:latin typeface="Arial"/>
                <a:ea typeface="Arial"/>
                <a:cs typeface="Arial"/>
                <a:sym typeface="Arial"/>
              </a:rPr>
              <a:t>recrutement</a:t>
            </a:r>
            <a:r>
              <a:rPr sz="800" dirty="0">
                <a:latin typeface="Arial"/>
                <a:ea typeface="Arial"/>
                <a:cs typeface="Arial"/>
                <a:sym typeface="Arial"/>
              </a:rPr>
              <a:t> </a:t>
            </a:r>
            <a:r>
              <a:rPr sz="800" dirty="0" err="1">
                <a:latin typeface="Arial"/>
                <a:ea typeface="Arial"/>
                <a:cs typeface="Arial"/>
                <a:sym typeface="Arial"/>
              </a:rPr>
              <a:t>lié</a:t>
            </a:r>
            <a:r>
              <a:rPr sz="800" dirty="0">
                <a:latin typeface="Arial"/>
                <a:ea typeface="Arial"/>
                <a:cs typeface="Arial"/>
                <a:sym typeface="Arial"/>
              </a:rPr>
              <a:t> à </a:t>
            </a:r>
            <a:r>
              <a:rPr sz="800" dirty="0" err="1"/>
              <a:t>l'énergie</a:t>
            </a:r>
            <a:r>
              <a:rPr sz="800" dirty="0"/>
              <a:t> durable</a:t>
            </a:r>
            <a:endParaRPr sz="800" dirty="0">
              <a:solidFill>
                <a:srgbClr val="FFFFFF"/>
              </a:solidFill>
            </a:endParaRPr>
          </a:p>
          <a:p>
            <a:pPr marL="0" marR="0" lvl="0" indent="0" algn="ctr" rtl="0">
              <a:lnSpc>
                <a:spcPct val="100000"/>
              </a:lnSpc>
              <a:spcBef>
                <a:spcPts val="0"/>
              </a:spcBef>
              <a:spcAft>
                <a:spcPts val="0"/>
              </a:spcAft>
              <a:buNone/>
              <a:defRPr sz="1000">
                <a:solidFill>
                  <a:srgbClr val="FFFFFF"/>
                </a:solidFill>
              </a:defRPr>
            </a:pPr>
            <a:r>
              <a:rPr sz="800" dirty="0">
                <a:latin typeface="Arial"/>
                <a:ea typeface="Arial"/>
                <a:cs typeface="Arial"/>
                <a:sym typeface="Arial"/>
              </a:rPr>
              <a:t> </a:t>
            </a:r>
            <a:r>
              <a:rPr sz="800" dirty="0" err="1">
                <a:latin typeface="Arial"/>
                <a:ea typeface="Arial"/>
                <a:cs typeface="Arial"/>
                <a:sym typeface="Arial"/>
              </a:rPr>
              <a:t>comprennent</a:t>
            </a:r>
            <a:r>
              <a:rPr sz="800" dirty="0">
                <a:latin typeface="Arial"/>
                <a:ea typeface="Arial"/>
                <a:cs typeface="Arial"/>
                <a:sym typeface="Arial"/>
              </a:rPr>
              <a:t>: </a:t>
            </a:r>
            <a:r>
              <a:rPr sz="800" dirty="0" err="1">
                <a:latin typeface="Arial"/>
                <a:ea typeface="Arial"/>
                <a:cs typeface="Arial"/>
                <a:sym typeface="Arial"/>
              </a:rPr>
              <a:t>Ingénieur</a:t>
            </a:r>
            <a:r>
              <a:rPr sz="800" dirty="0">
                <a:latin typeface="Arial"/>
                <a:ea typeface="Arial"/>
                <a:cs typeface="Arial"/>
                <a:sym typeface="Arial"/>
              </a:rPr>
              <a:t> des </a:t>
            </a:r>
            <a:r>
              <a:rPr sz="800" dirty="0" err="1">
                <a:latin typeface="Arial"/>
                <a:ea typeface="Arial"/>
                <a:cs typeface="Arial"/>
                <a:sym typeface="Arial"/>
              </a:rPr>
              <a:t>énergies</a:t>
            </a:r>
            <a:r>
              <a:rPr sz="800" dirty="0">
                <a:latin typeface="Arial"/>
                <a:ea typeface="Arial"/>
                <a:cs typeface="Arial"/>
                <a:sym typeface="Arial"/>
              </a:rPr>
              <a:t> </a:t>
            </a:r>
            <a:r>
              <a:rPr sz="800" dirty="0" err="1"/>
              <a:t>renouvelables</a:t>
            </a:r>
            <a:r>
              <a:rPr sz="800" dirty="0"/>
              <a:t>, </a:t>
            </a:r>
            <a:r>
              <a:rPr sz="800" dirty="0" err="1"/>
              <a:t>analyste</a:t>
            </a:r>
            <a:r>
              <a:rPr sz="800" dirty="0"/>
              <a:t> des </a:t>
            </a:r>
            <a:r>
              <a:rPr sz="800" dirty="0" err="1"/>
              <a:t>systèmes</a:t>
            </a:r>
            <a:r>
              <a:rPr sz="800" dirty="0"/>
              <a:t> </a:t>
            </a:r>
            <a:r>
              <a:rPr sz="800" dirty="0" err="1"/>
              <a:t>énergétiques</a:t>
            </a:r>
            <a:r>
              <a:rPr sz="800" dirty="0"/>
              <a:t>, </a:t>
            </a:r>
            <a:r>
              <a:rPr sz="800" dirty="0" err="1"/>
              <a:t>installateur</a:t>
            </a:r>
            <a:r>
              <a:rPr sz="800" dirty="0"/>
              <a:t> </a:t>
            </a:r>
            <a:r>
              <a:rPr sz="800" dirty="0" err="1"/>
              <a:t>solaire</a:t>
            </a:r>
            <a:r>
              <a:rPr sz="800" dirty="0"/>
              <a:t> </a:t>
            </a:r>
            <a:r>
              <a:rPr sz="800" dirty="0" err="1"/>
              <a:t>photovoltaïque</a:t>
            </a:r>
            <a:r>
              <a:rPr sz="800" dirty="0"/>
              <a:t> et </a:t>
            </a:r>
            <a:r>
              <a:rPr sz="800" dirty="0" err="1"/>
              <a:t>technicien</a:t>
            </a:r>
            <a:r>
              <a:rPr sz="800" dirty="0"/>
              <a:t> </a:t>
            </a:r>
            <a:r>
              <a:rPr sz="800" dirty="0" err="1"/>
              <a:t>éolien</a:t>
            </a:r>
            <a:endParaRPr sz="800" dirty="0"/>
          </a:p>
        </p:txBody>
      </p:sp>
      <p:sp>
        <p:nvSpPr>
          <p:cNvPr id="286" name="Google Shape;286;g380bc04fa96_0_633"/>
          <p:cNvSpPr/>
          <p:nvPr/>
        </p:nvSpPr>
        <p:spPr>
          <a:xfrm>
            <a:off x="2562642" y="1254685"/>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électricité et énergie</a:t>
            </a:r>
            <a:endParaRPr sz="700" i="0" u="none" strike="noStrike" cap="none">
              <a:solidFill>
                <a:srgbClr val="000000"/>
              </a:solidFill>
            </a:endParaRPr>
          </a:p>
        </p:txBody>
      </p:sp>
      <p:cxnSp>
        <p:nvCxnSpPr>
          <p:cNvPr id="287" name="Google Shape;287;g380bc04fa96_0_633"/>
          <p:cNvCxnSpPr/>
          <p:nvPr/>
        </p:nvCxnSpPr>
        <p:spPr>
          <a:xfrm rot="10800000">
            <a:off x="2272276" y="1324267"/>
            <a:ext cx="0" cy="691200"/>
          </a:xfrm>
          <a:prstGeom prst="straightConnector1">
            <a:avLst/>
          </a:prstGeom>
          <a:noFill/>
          <a:ln w="9525" cap="flat" cmpd="sng">
            <a:solidFill>
              <a:srgbClr val="000000"/>
            </a:solidFill>
            <a:prstDash val="dash"/>
            <a:round/>
            <a:headEnd type="none" w="sm" len="sm"/>
            <a:tailEnd type="none" w="sm" len="sm"/>
          </a:ln>
        </p:spPr>
      </p:cxnSp>
      <p:cxnSp>
        <p:nvCxnSpPr>
          <p:cNvPr id="288" name="Google Shape;288;g380bc04fa96_0_633"/>
          <p:cNvCxnSpPr/>
          <p:nvPr/>
        </p:nvCxnSpPr>
        <p:spPr>
          <a:xfrm rot="10800000">
            <a:off x="2272276" y="3218514"/>
            <a:ext cx="0" cy="972300"/>
          </a:xfrm>
          <a:prstGeom prst="straightConnector1">
            <a:avLst/>
          </a:prstGeom>
          <a:noFill/>
          <a:ln w="9525" cap="flat" cmpd="sng">
            <a:solidFill>
              <a:srgbClr val="000000"/>
            </a:solidFill>
            <a:prstDash val="dash"/>
            <a:round/>
            <a:headEnd type="none" w="sm" len="sm"/>
            <a:tailEnd type="none" w="sm" len="sm"/>
          </a:ln>
        </p:spPr>
      </p:cxnSp>
      <p:sp>
        <p:nvSpPr>
          <p:cNvPr id="289" name="Google Shape;289;g380bc04fa96_0_633"/>
          <p:cNvSpPr/>
          <p:nvPr/>
        </p:nvSpPr>
        <p:spPr>
          <a:xfrm>
            <a:off x="2542554" y="2670827"/>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développement de logiciels et d'applications</a:t>
            </a:r>
            <a:endParaRPr sz="700" b="0" i="0" u="none" strike="noStrike" cap="none">
              <a:solidFill>
                <a:srgbClr val="000000"/>
              </a:solidFill>
              <a:latin typeface="Arial"/>
              <a:ea typeface="Arial"/>
              <a:cs typeface="Arial"/>
              <a:sym typeface="Arial"/>
            </a:endParaRPr>
          </a:p>
        </p:txBody>
      </p:sp>
      <p:sp>
        <p:nvSpPr>
          <p:cNvPr id="290" name="Google Shape;290;g380bc04fa96_0_633"/>
          <p:cNvSpPr/>
          <p:nvPr/>
        </p:nvSpPr>
        <p:spPr>
          <a:xfrm>
            <a:off x="2542564" y="2236419"/>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et administration</a:t>
            </a:r>
            <a:endParaRPr sz="700" b="0" i="0" u="none" strike="noStrike" cap="none">
              <a:solidFill>
                <a:srgbClr val="000000"/>
              </a:solidFill>
              <a:latin typeface="Arial"/>
              <a:ea typeface="Arial"/>
              <a:cs typeface="Arial"/>
              <a:sym typeface="Arial"/>
            </a:endParaRPr>
          </a:p>
        </p:txBody>
      </p:sp>
      <p:sp>
        <p:nvSpPr>
          <p:cNvPr id="291" name="Google Shape;291;g380bc04fa96_0_633"/>
          <p:cNvSpPr/>
          <p:nvPr/>
        </p:nvSpPr>
        <p:spPr>
          <a:xfrm>
            <a:off x="2554329" y="4074289"/>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latin typeface="Arial"/>
                <a:ea typeface="Arial"/>
                <a:cs typeface="Arial"/>
                <a:sym typeface="Arial"/>
              </a:defRPr>
            </a:pPr>
            <a:r>
              <a:t>Autres catégories</a:t>
            </a:r>
            <a:endParaRPr sz="700" b="0" i="0" u="none" strike="noStrike" cap="none">
              <a:solidFill>
                <a:srgbClr val="000000"/>
              </a:solidFill>
              <a:latin typeface="Arial"/>
              <a:ea typeface="Arial"/>
              <a:cs typeface="Arial"/>
              <a:sym typeface="Arial"/>
            </a:endParaRPr>
          </a:p>
        </p:txBody>
      </p:sp>
      <p:sp>
        <p:nvSpPr>
          <p:cNvPr id="292" name="Google Shape;292;g380bc04fa96_0_633"/>
          <p:cNvSpPr txBox="1"/>
          <p:nvPr/>
        </p:nvSpPr>
        <p:spPr>
          <a:xfrm>
            <a:off x="2591032" y="976102"/>
            <a:ext cx="154797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rPr sz="700" dirty="0" err="1"/>
              <a:t>Principales</a:t>
            </a:r>
            <a:r>
              <a:rPr sz="700" dirty="0"/>
              <a:t> </a:t>
            </a:r>
            <a:r>
              <a:rPr sz="700" dirty="0" err="1"/>
              <a:t>catégories</a:t>
            </a:r>
            <a:r>
              <a:rPr sz="700" dirty="0"/>
              <a:t> de </a:t>
            </a:r>
            <a:r>
              <a:rPr sz="700" dirty="0" err="1"/>
              <a:t>compétences</a:t>
            </a:r>
            <a:endParaRPr sz="700" dirty="0"/>
          </a:p>
        </p:txBody>
      </p:sp>
      <p:cxnSp>
        <p:nvCxnSpPr>
          <p:cNvPr id="293" name="Google Shape;293;g380bc04fa96_0_633"/>
          <p:cNvCxnSpPr/>
          <p:nvPr/>
        </p:nvCxnSpPr>
        <p:spPr>
          <a:xfrm>
            <a:off x="2272276" y="1318670"/>
            <a:ext cx="152400" cy="0"/>
          </a:xfrm>
          <a:prstGeom prst="straightConnector1">
            <a:avLst/>
          </a:prstGeom>
          <a:noFill/>
          <a:ln w="9525" cap="flat" cmpd="sng">
            <a:solidFill>
              <a:srgbClr val="000000"/>
            </a:solidFill>
            <a:prstDash val="dash"/>
            <a:round/>
            <a:headEnd type="none" w="sm" len="sm"/>
            <a:tailEnd type="none" w="sm" len="sm"/>
          </a:ln>
        </p:spPr>
      </p:cxnSp>
      <p:cxnSp>
        <p:nvCxnSpPr>
          <p:cNvPr id="294" name="Google Shape;294;g380bc04fa96_0_633"/>
          <p:cNvCxnSpPr/>
          <p:nvPr/>
        </p:nvCxnSpPr>
        <p:spPr>
          <a:xfrm>
            <a:off x="2316081" y="1939039"/>
            <a:ext cx="152400" cy="0"/>
          </a:xfrm>
          <a:prstGeom prst="straightConnector1">
            <a:avLst/>
          </a:prstGeom>
          <a:noFill/>
          <a:ln w="9525" cap="flat" cmpd="sng">
            <a:solidFill>
              <a:srgbClr val="000000"/>
            </a:solidFill>
            <a:prstDash val="dash"/>
            <a:round/>
            <a:headEnd type="none" w="sm" len="sm"/>
            <a:tailEnd type="none" w="sm" len="sm"/>
          </a:ln>
        </p:spPr>
      </p:cxnSp>
      <p:cxnSp>
        <p:nvCxnSpPr>
          <p:cNvPr id="295" name="Google Shape;295;g380bc04fa96_0_633"/>
          <p:cNvCxnSpPr/>
          <p:nvPr/>
        </p:nvCxnSpPr>
        <p:spPr>
          <a:xfrm>
            <a:off x="2294440" y="2406971"/>
            <a:ext cx="152400" cy="0"/>
          </a:xfrm>
          <a:prstGeom prst="straightConnector1">
            <a:avLst/>
          </a:prstGeom>
          <a:noFill/>
          <a:ln w="9525" cap="flat" cmpd="sng">
            <a:solidFill>
              <a:srgbClr val="000000"/>
            </a:solidFill>
            <a:prstDash val="dash"/>
            <a:round/>
            <a:headEnd type="none" w="sm" len="sm"/>
            <a:tailEnd type="none" w="sm" len="sm"/>
          </a:ln>
        </p:spPr>
      </p:cxnSp>
      <p:cxnSp>
        <p:nvCxnSpPr>
          <p:cNvPr id="296" name="Google Shape;296;g380bc04fa96_0_633"/>
          <p:cNvCxnSpPr/>
          <p:nvPr/>
        </p:nvCxnSpPr>
        <p:spPr>
          <a:xfrm>
            <a:off x="2294440" y="3327574"/>
            <a:ext cx="152400" cy="0"/>
          </a:xfrm>
          <a:prstGeom prst="straightConnector1">
            <a:avLst/>
          </a:prstGeom>
          <a:noFill/>
          <a:ln w="9525" cap="flat" cmpd="sng">
            <a:solidFill>
              <a:srgbClr val="000000"/>
            </a:solidFill>
            <a:prstDash val="dash"/>
            <a:round/>
            <a:headEnd type="none" w="sm" len="sm"/>
            <a:tailEnd type="none" w="sm" len="sm"/>
          </a:ln>
        </p:spPr>
      </p:cxnSp>
      <p:cxnSp>
        <p:nvCxnSpPr>
          <p:cNvPr id="297" name="Google Shape;297;g380bc04fa96_0_633"/>
          <p:cNvCxnSpPr/>
          <p:nvPr/>
        </p:nvCxnSpPr>
        <p:spPr>
          <a:xfrm>
            <a:off x="2302750" y="4192103"/>
            <a:ext cx="152400" cy="0"/>
          </a:xfrm>
          <a:prstGeom prst="straightConnector1">
            <a:avLst/>
          </a:prstGeom>
          <a:noFill/>
          <a:ln w="9525" cap="flat" cmpd="sng">
            <a:solidFill>
              <a:srgbClr val="000000"/>
            </a:solidFill>
            <a:prstDash val="dash"/>
            <a:round/>
            <a:headEnd type="none" w="sm" len="sm"/>
            <a:tailEnd type="none" w="sm" len="sm"/>
          </a:ln>
        </p:spPr>
      </p:cxnSp>
      <p:cxnSp>
        <p:nvCxnSpPr>
          <p:cNvPr id="298" name="Google Shape;298;g380bc04fa96_0_633"/>
          <p:cNvCxnSpPr/>
          <p:nvPr/>
        </p:nvCxnSpPr>
        <p:spPr>
          <a:xfrm>
            <a:off x="3981066" y="1318670"/>
            <a:ext cx="152400" cy="0"/>
          </a:xfrm>
          <a:prstGeom prst="straightConnector1">
            <a:avLst/>
          </a:prstGeom>
          <a:noFill/>
          <a:ln w="9525" cap="flat" cmpd="sng">
            <a:solidFill>
              <a:srgbClr val="000000"/>
            </a:solidFill>
            <a:prstDash val="dash"/>
            <a:round/>
            <a:headEnd type="none" w="sm" len="sm"/>
            <a:tailEnd type="none" w="sm" len="sm"/>
          </a:ln>
        </p:spPr>
      </p:cxnSp>
      <p:cxnSp>
        <p:nvCxnSpPr>
          <p:cNvPr id="299" name="Google Shape;299;g380bc04fa96_0_633"/>
          <p:cNvCxnSpPr/>
          <p:nvPr/>
        </p:nvCxnSpPr>
        <p:spPr>
          <a:xfrm>
            <a:off x="3960276" y="1929116"/>
            <a:ext cx="152400" cy="0"/>
          </a:xfrm>
          <a:prstGeom prst="straightConnector1">
            <a:avLst/>
          </a:prstGeom>
          <a:noFill/>
          <a:ln w="9525" cap="flat" cmpd="sng">
            <a:solidFill>
              <a:srgbClr val="000000"/>
            </a:solidFill>
            <a:prstDash val="dash"/>
            <a:round/>
            <a:headEnd type="none" w="sm" len="sm"/>
            <a:tailEnd type="none" w="sm" len="sm"/>
          </a:ln>
        </p:spPr>
      </p:cxnSp>
      <p:cxnSp>
        <p:nvCxnSpPr>
          <p:cNvPr id="300" name="Google Shape;300;g380bc04fa96_0_633"/>
          <p:cNvCxnSpPr/>
          <p:nvPr/>
        </p:nvCxnSpPr>
        <p:spPr>
          <a:xfrm>
            <a:off x="3993527" y="2380425"/>
            <a:ext cx="152400" cy="0"/>
          </a:xfrm>
          <a:prstGeom prst="straightConnector1">
            <a:avLst/>
          </a:prstGeom>
          <a:noFill/>
          <a:ln w="9525" cap="flat" cmpd="sng">
            <a:solidFill>
              <a:srgbClr val="000000"/>
            </a:solidFill>
            <a:prstDash val="dash"/>
            <a:round/>
            <a:headEnd type="none" w="sm" len="sm"/>
            <a:tailEnd type="none" w="sm" len="sm"/>
          </a:ln>
        </p:spPr>
      </p:cxnSp>
      <p:cxnSp>
        <p:nvCxnSpPr>
          <p:cNvPr id="301" name="Google Shape;301;g380bc04fa96_0_633"/>
          <p:cNvCxnSpPr/>
          <p:nvPr/>
        </p:nvCxnSpPr>
        <p:spPr>
          <a:xfrm>
            <a:off x="3986604" y="3352513"/>
            <a:ext cx="152400" cy="0"/>
          </a:xfrm>
          <a:prstGeom prst="straightConnector1">
            <a:avLst/>
          </a:prstGeom>
          <a:noFill/>
          <a:ln w="9525" cap="flat" cmpd="sng">
            <a:solidFill>
              <a:srgbClr val="000000"/>
            </a:solidFill>
            <a:prstDash val="dash"/>
            <a:round/>
            <a:headEnd type="none" w="sm" len="sm"/>
            <a:tailEnd type="none" w="sm" len="sm"/>
          </a:ln>
        </p:spPr>
      </p:cxnSp>
      <p:cxnSp>
        <p:nvCxnSpPr>
          <p:cNvPr id="302" name="Google Shape;302;g380bc04fa96_0_633"/>
          <p:cNvCxnSpPr/>
          <p:nvPr/>
        </p:nvCxnSpPr>
        <p:spPr>
          <a:xfrm>
            <a:off x="3978293" y="4183789"/>
            <a:ext cx="152400" cy="0"/>
          </a:xfrm>
          <a:prstGeom prst="straightConnector1">
            <a:avLst/>
          </a:prstGeom>
          <a:noFill/>
          <a:ln w="9525" cap="flat" cmpd="sng">
            <a:solidFill>
              <a:srgbClr val="000000"/>
            </a:solidFill>
            <a:prstDash val="dash"/>
            <a:round/>
            <a:headEnd type="none" w="sm" len="sm"/>
            <a:tailEnd type="none" w="sm" len="sm"/>
          </a:ln>
        </p:spPr>
      </p:cxnSp>
      <p:sp>
        <p:nvSpPr>
          <p:cNvPr id="303" name="Google Shape;303;g380bc04fa96_0_633"/>
          <p:cNvSpPr txBox="1"/>
          <p:nvPr/>
        </p:nvSpPr>
        <p:spPr>
          <a:xfrm>
            <a:off x="4155626" y="979322"/>
            <a:ext cx="1751485"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rPr dirty="0" err="1"/>
              <a:t>Compétence</a:t>
            </a:r>
            <a:r>
              <a:rPr dirty="0"/>
              <a:t> </a:t>
            </a:r>
            <a:r>
              <a:rPr lang="en-GB" dirty="0" err="1"/>
              <a:t>clés</a:t>
            </a:r>
            <a:endParaRPr dirty="0"/>
          </a:p>
        </p:txBody>
      </p:sp>
      <p:sp>
        <p:nvSpPr>
          <p:cNvPr id="304" name="Google Shape;304;g380bc04fa96_0_633"/>
          <p:cNvSpPr/>
          <p:nvPr/>
        </p:nvSpPr>
        <p:spPr>
          <a:xfrm>
            <a:off x="6637829" y="2543096"/>
            <a:ext cx="1381200" cy="255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gérer les budgets</a:t>
            </a:r>
            <a:endParaRPr sz="700" b="0" i="0" u="none" strike="noStrike" cap="none">
              <a:solidFill>
                <a:srgbClr val="000000"/>
              </a:solidFill>
              <a:latin typeface="Arial"/>
              <a:ea typeface="Arial"/>
              <a:cs typeface="Arial"/>
              <a:sym typeface="Arial"/>
            </a:endParaRPr>
          </a:p>
        </p:txBody>
      </p:sp>
      <p:sp>
        <p:nvSpPr>
          <p:cNvPr id="305" name="Google Shape;305;g380bc04fa96_0_633"/>
          <p:cNvSpPr/>
          <p:nvPr/>
        </p:nvSpPr>
        <p:spPr>
          <a:xfrm>
            <a:off x="6508029" y="2201423"/>
            <a:ext cx="1233900" cy="2514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des coûts</a:t>
            </a:r>
            <a:endParaRPr sz="700" b="0" i="0" u="none" strike="noStrike" cap="none">
              <a:solidFill>
                <a:srgbClr val="000000"/>
              </a:solidFill>
              <a:latin typeface="Arial"/>
              <a:ea typeface="Arial"/>
              <a:cs typeface="Arial"/>
              <a:sym typeface="Arial"/>
            </a:endParaRPr>
          </a:p>
        </p:txBody>
      </p:sp>
      <p:sp>
        <p:nvSpPr>
          <p:cNvPr id="306" name="Google Shape;306;g380bc04fa96_0_633"/>
          <p:cNvSpPr/>
          <p:nvPr/>
        </p:nvSpPr>
        <p:spPr>
          <a:xfrm>
            <a:off x="4230256" y="1266673"/>
            <a:ext cx="16182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rPr dirty="0"/>
              <a:t>politiques du </a:t>
            </a:r>
            <a:r>
              <a:rPr dirty="0" err="1"/>
              <a:t>secteur</a:t>
            </a:r>
            <a:r>
              <a:rPr dirty="0"/>
              <a:t> de </a:t>
            </a:r>
            <a:r>
              <a:rPr dirty="0" err="1"/>
              <a:t>l'énergie</a:t>
            </a:r>
            <a:endParaRPr sz="700" b="0" i="0" u="none" strike="noStrike" cap="none" dirty="0">
              <a:solidFill>
                <a:srgbClr val="000000"/>
              </a:solidFill>
              <a:latin typeface="Arial"/>
              <a:ea typeface="Arial"/>
              <a:cs typeface="Arial"/>
              <a:sym typeface="Arial"/>
            </a:endParaRPr>
          </a:p>
        </p:txBody>
      </p:sp>
      <p:sp>
        <p:nvSpPr>
          <p:cNvPr id="307" name="Google Shape;307;g380bc04fa96_0_633"/>
          <p:cNvSpPr/>
          <p:nvPr/>
        </p:nvSpPr>
        <p:spPr>
          <a:xfrm>
            <a:off x="4214220" y="2536863"/>
            <a:ext cx="23808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définir des normes de qualité</a:t>
            </a:r>
            <a:endParaRPr sz="700" b="0" i="0" u="none" strike="noStrike" cap="none">
              <a:solidFill>
                <a:srgbClr val="000000"/>
              </a:solidFill>
              <a:latin typeface="Arial"/>
              <a:ea typeface="Arial"/>
              <a:cs typeface="Arial"/>
              <a:sym typeface="Arial"/>
            </a:endParaRPr>
          </a:p>
        </p:txBody>
      </p:sp>
      <p:sp>
        <p:nvSpPr>
          <p:cNvPr id="308" name="Google Shape;308;g380bc04fa96_0_633"/>
          <p:cNvSpPr/>
          <p:nvPr/>
        </p:nvSpPr>
        <p:spPr>
          <a:xfrm>
            <a:off x="4222007" y="2890325"/>
            <a:ext cx="21342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programmation informatique</a:t>
            </a:r>
            <a:endParaRPr sz="700" b="0" i="0" u="none" strike="noStrike" cap="none">
              <a:solidFill>
                <a:srgbClr val="000000"/>
              </a:solidFill>
              <a:latin typeface="Arial"/>
              <a:ea typeface="Arial"/>
              <a:cs typeface="Arial"/>
              <a:sym typeface="Arial"/>
            </a:endParaRPr>
          </a:p>
        </p:txBody>
      </p:sp>
      <p:sp>
        <p:nvSpPr>
          <p:cNvPr id="309" name="Google Shape;309;g380bc04fa96_0_633"/>
          <p:cNvSpPr/>
          <p:nvPr/>
        </p:nvSpPr>
        <p:spPr>
          <a:xfrm>
            <a:off x="4230246" y="4239819"/>
            <a:ext cx="13014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travailler en équipe</a:t>
            </a:r>
            <a:endParaRPr sz="700" b="0" i="0" u="none" strike="noStrike" cap="none">
              <a:solidFill>
                <a:srgbClr val="000000"/>
              </a:solidFill>
              <a:latin typeface="Arial"/>
              <a:ea typeface="Arial"/>
              <a:cs typeface="Arial"/>
              <a:sym typeface="Arial"/>
            </a:endParaRPr>
          </a:p>
        </p:txBody>
      </p:sp>
      <p:sp>
        <p:nvSpPr>
          <p:cNvPr id="310" name="Google Shape;310;g380bc04fa96_0_633"/>
          <p:cNvSpPr/>
          <p:nvPr/>
        </p:nvSpPr>
        <p:spPr>
          <a:xfrm>
            <a:off x="5578707" y="4246844"/>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Principes du travail d'équipe</a:t>
            </a:r>
            <a:endParaRPr sz="700" b="0" i="0" u="none" strike="noStrike" cap="none">
              <a:solidFill>
                <a:srgbClr val="000000"/>
              </a:solidFill>
              <a:latin typeface="Arial"/>
              <a:ea typeface="Arial"/>
              <a:cs typeface="Arial"/>
              <a:sym typeface="Arial"/>
            </a:endParaRPr>
          </a:p>
        </p:txBody>
      </p:sp>
      <p:sp>
        <p:nvSpPr>
          <p:cNvPr id="311" name="Google Shape;311;g380bc04fa96_0_633"/>
          <p:cNvSpPr/>
          <p:nvPr/>
        </p:nvSpPr>
        <p:spPr>
          <a:xfrm>
            <a:off x="4230257" y="3963016"/>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s'adapter au changement</a:t>
            </a:r>
            <a:endParaRPr sz="700" b="0" i="0" u="none" strike="noStrike" cap="none">
              <a:solidFill>
                <a:srgbClr val="000000"/>
              </a:solidFill>
              <a:latin typeface="Arial"/>
              <a:ea typeface="Arial"/>
              <a:cs typeface="Arial"/>
              <a:sym typeface="Arial"/>
            </a:endParaRPr>
          </a:p>
        </p:txBody>
      </p:sp>
      <p:sp>
        <p:nvSpPr>
          <p:cNvPr id="312" name="Google Shape;312;g380bc04fa96_0_633"/>
          <p:cNvSpPr/>
          <p:nvPr/>
        </p:nvSpPr>
        <p:spPr>
          <a:xfrm>
            <a:off x="5721464" y="3947720"/>
            <a:ext cx="2106900" cy="276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développer des solutions</a:t>
            </a:r>
            <a:endParaRPr sz="700" b="0" i="0" u="none" strike="noStrike" cap="none">
              <a:solidFill>
                <a:srgbClr val="000000"/>
              </a:solidFill>
              <a:latin typeface="Arial"/>
              <a:ea typeface="Arial"/>
              <a:cs typeface="Arial"/>
              <a:sym typeface="Arial"/>
            </a:endParaRPr>
          </a:p>
        </p:txBody>
      </p:sp>
      <p:sp>
        <p:nvSpPr>
          <p:cNvPr id="313" name="Google Shape;313;g380bc04fa96_0_633"/>
          <p:cNvSpPr/>
          <p:nvPr/>
        </p:nvSpPr>
        <p:spPr>
          <a:xfrm>
            <a:off x="4222004" y="2189998"/>
            <a:ext cx="21921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de la relation client</a:t>
            </a:r>
            <a:endParaRPr sz="700" b="0" i="0" u="none" strike="noStrike" cap="none">
              <a:solidFill>
                <a:srgbClr val="000000"/>
              </a:solidFill>
              <a:latin typeface="Arial"/>
              <a:ea typeface="Arial"/>
              <a:cs typeface="Arial"/>
              <a:sym typeface="Arial"/>
            </a:endParaRPr>
          </a:p>
        </p:txBody>
      </p:sp>
      <p:sp>
        <p:nvSpPr>
          <p:cNvPr id="314" name="Google Shape;314;g380bc04fa96_0_633"/>
          <p:cNvSpPr/>
          <p:nvPr/>
        </p:nvSpPr>
        <p:spPr>
          <a:xfrm>
            <a:off x="7794905" y="2201423"/>
            <a:ext cx="11409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identifier les fournisseurs</a:t>
            </a:r>
            <a:endParaRPr sz="700" b="0" i="0" u="none" strike="noStrike" cap="none">
              <a:solidFill>
                <a:srgbClr val="000000"/>
              </a:solidFill>
              <a:latin typeface="Arial"/>
              <a:ea typeface="Arial"/>
              <a:cs typeface="Arial"/>
              <a:sym typeface="Arial"/>
            </a:endParaRPr>
          </a:p>
        </p:txBody>
      </p:sp>
      <p:sp>
        <p:nvSpPr>
          <p:cNvPr id="315" name="Google Shape;315;g380bc04fa96_0_633"/>
          <p:cNvSpPr/>
          <p:nvPr/>
        </p:nvSpPr>
        <p:spPr>
          <a:xfrm>
            <a:off x="8053794" y="2512689"/>
            <a:ext cx="873600" cy="3915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processus opérationnels</a:t>
            </a:r>
            <a:endParaRPr sz="700" b="0" i="0" u="none" strike="noStrike" cap="none">
              <a:solidFill>
                <a:srgbClr val="000000"/>
              </a:solidFill>
              <a:latin typeface="Arial"/>
              <a:ea typeface="Arial"/>
              <a:cs typeface="Arial"/>
              <a:sym typeface="Arial"/>
            </a:endParaRPr>
          </a:p>
        </p:txBody>
      </p:sp>
      <p:sp>
        <p:nvSpPr>
          <p:cNvPr id="316" name="Google Shape;316;g380bc04fa96_0_633"/>
          <p:cNvSpPr/>
          <p:nvPr/>
        </p:nvSpPr>
        <p:spPr>
          <a:xfrm>
            <a:off x="7588430" y="1803523"/>
            <a:ext cx="12339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prototypes de conception</a:t>
            </a:r>
            <a:endParaRPr sz="700" b="0" i="0" u="none" strike="noStrike" cap="none">
              <a:solidFill>
                <a:srgbClr val="000000"/>
              </a:solidFill>
              <a:latin typeface="Arial"/>
              <a:ea typeface="Arial"/>
              <a:cs typeface="Arial"/>
              <a:sym typeface="Arial"/>
            </a:endParaRPr>
          </a:p>
        </p:txBody>
      </p:sp>
      <p:sp>
        <p:nvSpPr>
          <p:cNvPr id="317" name="Google Shape;317;g380bc04fa96_0_633"/>
          <p:cNvSpPr/>
          <p:nvPr/>
        </p:nvSpPr>
        <p:spPr>
          <a:xfrm>
            <a:off x="7260477" y="4240927"/>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travailler efficacement</a:t>
            </a:r>
            <a:endParaRPr sz="700" b="0" i="0" u="none" strike="noStrike" cap="none">
              <a:solidFill>
                <a:srgbClr val="000000"/>
              </a:solidFill>
              <a:latin typeface="Arial"/>
              <a:ea typeface="Arial"/>
              <a:cs typeface="Arial"/>
              <a:sym typeface="Arial"/>
            </a:endParaRPr>
          </a:p>
        </p:txBody>
      </p:sp>
      <p:sp>
        <p:nvSpPr>
          <p:cNvPr id="318" name="Google Shape;318;g380bc04fa96_0_633"/>
          <p:cNvSpPr/>
          <p:nvPr/>
        </p:nvSpPr>
        <p:spPr>
          <a:xfrm>
            <a:off x="2536018" y="1787187"/>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ingénierie</a:t>
            </a:r>
            <a:endParaRPr sz="700" b="0" i="0" u="none" strike="noStrike" cap="none">
              <a:solidFill>
                <a:srgbClr val="000000"/>
              </a:solidFill>
              <a:latin typeface="Arial"/>
              <a:ea typeface="Arial"/>
              <a:cs typeface="Arial"/>
              <a:sym typeface="Arial"/>
            </a:endParaRPr>
          </a:p>
        </p:txBody>
      </p:sp>
      <p:sp>
        <p:nvSpPr>
          <p:cNvPr id="319" name="Google Shape;319;g380bc04fa96_0_633"/>
          <p:cNvSpPr/>
          <p:nvPr/>
        </p:nvSpPr>
        <p:spPr>
          <a:xfrm>
            <a:off x="4214220" y="1817850"/>
            <a:ext cx="18366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principes d'ingénierie</a:t>
            </a:r>
            <a:endParaRPr sz="700" b="0" i="0" u="none" strike="noStrike" cap="none">
              <a:solidFill>
                <a:srgbClr val="000000"/>
              </a:solidFill>
              <a:latin typeface="Arial"/>
              <a:ea typeface="Arial"/>
              <a:cs typeface="Arial"/>
              <a:sym typeface="Arial"/>
            </a:endParaRPr>
          </a:p>
        </p:txBody>
      </p:sp>
      <p:sp>
        <p:nvSpPr>
          <p:cNvPr id="320" name="Google Shape;320;g380bc04fa96_0_633"/>
          <p:cNvSpPr/>
          <p:nvPr/>
        </p:nvSpPr>
        <p:spPr>
          <a:xfrm>
            <a:off x="6109529" y="1807723"/>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opérations de maintenance</a:t>
            </a:r>
            <a:endParaRPr sz="700" b="0" i="0" u="none" strike="noStrike" cap="none">
              <a:solidFill>
                <a:srgbClr val="000000"/>
              </a:solidFill>
              <a:latin typeface="Arial"/>
              <a:ea typeface="Arial"/>
              <a:cs typeface="Arial"/>
              <a:sym typeface="Arial"/>
            </a:endParaRPr>
          </a:p>
        </p:txBody>
      </p:sp>
      <p:cxnSp>
        <p:nvCxnSpPr>
          <p:cNvPr id="321" name="Google Shape;321;g380bc04fa96_0_633"/>
          <p:cNvCxnSpPr/>
          <p:nvPr/>
        </p:nvCxnSpPr>
        <p:spPr>
          <a:xfrm>
            <a:off x="2305521" y="2950070"/>
            <a:ext cx="152400" cy="0"/>
          </a:xfrm>
          <a:prstGeom prst="straightConnector1">
            <a:avLst/>
          </a:prstGeom>
          <a:noFill/>
          <a:ln w="9525" cap="flat" cmpd="sng">
            <a:solidFill>
              <a:srgbClr val="000000"/>
            </a:solidFill>
            <a:prstDash val="dash"/>
            <a:round/>
            <a:headEnd type="none" w="sm" len="sm"/>
            <a:tailEnd type="none" w="sm" len="sm"/>
          </a:ln>
        </p:spPr>
      </p:cxnSp>
      <p:cxnSp>
        <p:nvCxnSpPr>
          <p:cNvPr id="322" name="Google Shape;322;g380bc04fa96_0_633"/>
          <p:cNvCxnSpPr/>
          <p:nvPr/>
        </p:nvCxnSpPr>
        <p:spPr>
          <a:xfrm>
            <a:off x="3987986" y="2990025"/>
            <a:ext cx="152400" cy="0"/>
          </a:xfrm>
          <a:prstGeom prst="straightConnector1">
            <a:avLst/>
          </a:prstGeom>
          <a:noFill/>
          <a:ln w="9525" cap="flat" cmpd="sng">
            <a:solidFill>
              <a:srgbClr val="000000"/>
            </a:solidFill>
            <a:prstDash val="dash"/>
            <a:round/>
            <a:headEnd type="none" w="sm" len="sm"/>
            <a:tailEnd type="none" w="sm" len="sm"/>
          </a:ln>
        </p:spPr>
      </p:cxnSp>
      <p:sp>
        <p:nvSpPr>
          <p:cNvPr id="323" name="Google Shape;323;g380bc04fa96_0_633"/>
          <p:cNvSpPr/>
          <p:nvPr/>
        </p:nvSpPr>
        <p:spPr>
          <a:xfrm>
            <a:off x="5894255" y="1268373"/>
            <a:ext cx="913800" cy="2307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énergie solaire</a:t>
            </a:r>
            <a:endParaRPr sz="700" b="0" i="0" u="none" strike="noStrike" cap="none">
              <a:solidFill>
                <a:srgbClr val="000000"/>
              </a:solidFill>
              <a:latin typeface="Arial"/>
              <a:ea typeface="Arial"/>
              <a:cs typeface="Arial"/>
              <a:sym typeface="Arial"/>
            </a:endParaRPr>
          </a:p>
        </p:txBody>
      </p:sp>
      <p:sp>
        <p:nvSpPr>
          <p:cNvPr id="324" name="Google Shape;324;g380bc04fa96_0_633"/>
          <p:cNvSpPr/>
          <p:nvPr/>
        </p:nvSpPr>
        <p:spPr>
          <a:xfrm>
            <a:off x="6414154" y="2893998"/>
            <a:ext cx="873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base de données</a:t>
            </a:r>
            <a:endParaRPr sz="700" b="0" i="0" u="none" strike="noStrike" cap="none">
              <a:solidFill>
                <a:srgbClr val="000000"/>
              </a:solidFill>
              <a:latin typeface="Arial"/>
              <a:ea typeface="Arial"/>
              <a:cs typeface="Arial"/>
              <a:sym typeface="Arial"/>
            </a:endParaRPr>
          </a:p>
        </p:txBody>
      </p:sp>
      <p:sp>
        <p:nvSpPr>
          <p:cNvPr id="325" name="Google Shape;325;g380bc04fa96_0_633"/>
          <p:cNvSpPr/>
          <p:nvPr/>
        </p:nvSpPr>
        <p:spPr>
          <a:xfrm>
            <a:off x="2536029" y="3231254"/>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rPr sz="900" dirty="0" err="1"/>
              <a:t>accéder</a:t>
            </a:r>
            <a:r>
              <a:rPr sz="900" dirty="0"/>
              <a:t> aux données </a:t>
            </a:r>
            <a:r>
              <a:rPr sz="900" dirty="0" err="1"/>
              <a:t>numériques</a:t>
            </a:r>
            <a:r>
              <a:rPr sz="900" dirty="0"/>
              <a:t> et les </a:t>
            </a:r>
            <a:r>
              <a:rPr sz="900" dirty="0" err="1"/>
              <a:t>analyser</a:t>
            </a:r>
            <a:endParaRPr sz="600" b="0" i="0" u="none" strike="noStrike" cap="none" dirty="0">
              <a:solidFill>
                <a:srgbClr val="000000"/>
              </a:solidFill>
              <a:latin typeface="Arial"/>
              <a:ea typeface="Arial"/>
              <a:cs typeface="Arial"/>
              <a:sym typeface="Arial"/>
            </a:endParaRPr>
          </a:p>
        </p:txBody>
      </p:sp>
      <p:sp>
        <p:nvSpPr>
          <p:cNvPr id="326" name="Google Shape;326;g380bc04fa96_0_633"/>
          <p:cNvSpPr/>
          <p:nvPr/>
        </p:nvSpPr>
        <p:spPr>
          <a:xfrm>
            <a:off x="4222003" y="3261273"/>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Avoir une connaissance de l'informatique</a:t>
            </a:r>
            <a:endParaRPr sz="700" b="0" i="0" u="none" strike="noStrike" cap="none">
              <a:solidFill>
                <a:srgbClr val="000000"/>
              </a:solidFill>
              <a:latin typeface="Arial"/>
              <a:ea typeface="Arial"/>
              <a:cs typeface="Arial"/>
              <a:sym typeface="Arial"/>
            </a:endParaRPr>
          </a:p>
        </p:txBody>
      </p:sp>
      <p:sp>
        <p:nvSpPr>
          <p:cNvPr id="327" name="Google Shape;327;g380bc04fa96_0_633"/>
          <p:cNvSpPr/>
          <p:nvPr/>
        </p:nvSpPr>
        <p:spPr>
          <a:xfrm>
            <a:off x="5907112" y="3261274"/>
            <a:ext cx="147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systèmes TIC d'entreprise</a:t>
            </a:r>
            <a:endParaRPr sz="700" b="0" i="0" u="none" strike="noStrike" cap="none">
              <a:solidFill>
                <a:srgbClr val="000000"/>
              </a:solidFill>
              <a:latin typeface="Arial"/>
              <a:ea typeface="Arial"/>
              <a:cs typeface="Arial"/>
              <a:sym typeface="Arial"/>
            </a:endParaRPr>
          </a:p>
        </p:txBody>
      </p:sp>
      <p:sp>
        <p:nvSpPr>
          <p:cNvPr id="328" name="Google Shape;328;g380bc04fa96_0_633"/>
          <p:cNvSpPr/>
          <p:nvPr/>
        </p:nvSpPr>
        <p:spPr>
          <a:xfrm>
            <a:off x="7460580" y="3269673"/>
            <a:ext cx="13812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utiliser un logiciel de feuilles de calcul</a:t>
            </a:r>
            <a:endParaRPr sz="700" b="0" i="0" u="none" strike="noStrike" cap="none">
              <a:solidFill>
                <a:srgbClr val="000000"/>
              </a:solidFill>
              <a:latin typeface="Arial"/>
              <a:ea typeface="Arial"/>
              <a:cs typeface="Arial"/>
              <a:sym typeface="Arial"/>
            </a:endParaRPr>
          </a:p>
        </p:txBody>
      </p:sp>
      <p:sp>
        <p:nvSpPr>
          <p:cNvPr id="329" name="Google Shape;329;g380bc04fa96_0_633"/>
          <p:cNvSpPr/>
          <p:nvPr/>
        </p:nvSpPr>
        <p:spPr>
          <a:xfrm>
            <a:off x="6849529" y="1277998"/>
            <a:ext cx="11409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efficacité énergétique</a:t>
            </a:r>
            <a:endParaRPr sz="700" b="0" i="0" u="none" strike="noStrike" cap="none">
              <a:solidFill>
                <a:srgbClr val="000000"/>
              </a:solidFill>
              <a:latin typeface="Arial"/>
              <a:ea typeface="Arial"/>
              <a:cs typeface="Arial"/>
              <a:sym typeface="Arial"/>
            </a:endParaRPr>
          </a:p>
        </p:txBody>
      </p:sp>
      <p:sp>
        <p:nvSpPr>
          <p:cNvPr id="330" name="Google Shape;330;g380bc04fa96_0_633"/>
          <p:cNvSpPr/>
          <p:nvPr/>
        </p:nvSpPr>
        <p:spPr>
          <a:xfrm>
            <a:off x="4222003" y="3554868"/>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Effectuer l'analyse des données</a:t>
            </a:r>
            <a:endParaRPr sz="700" b="0" i="0" u="none" strike="noStrike" cap="none">
              <a:solidFill>
                <a:srgbClr val="000000"/>
              </a:solidFill>
              <a:latin typeface="Arial"/>
              <a:ea typeface="Arial"/>
              <a:cs typeface="Arial"/>
              <a:sym typeface="Arial"/>
            </a:endParaRPr>
          </a:p>
        </p:txBody>
      </p:sp>
      <p:sp>
        <p:nvSpPr>
          <p:cNvPr id="331" name="Google Shape;331;g380bc04fa96_0_633"/>
          <p:cNvSpPr/>
          <p:nvPr/>
        </p:nvSpPr>
        <p:spPr>
          <a:xfrm>
            <a:off x="4230254" y="1531048"/>
            <a:ext cx="2509500" cy="2307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assurer la gestion énergétique des installations</a:t>
            </a:r>
            <a:endParaRPr sz="700" b="0" i="0" u="none" strike="noStrike" cap="none">
              <a:solidFill>
                <a:srgbClr val="000000"/>
              </a:solidFill>
              <a:latin typeface="Arial"/>
              <a:ea typeface="Arial"/>
              <a:cs typeface="Arial"/>
              <a:sym typeface="Arial"/>
            </a:endParaRPr>
          </a:p>
        </p:txBody>
      </p:sp>
      <p:sp>
        <p:nvSpPr>
          <p:cNvPr id="332" name="Google Shape;332;g380bc04fa96_0_633"/>
          <p:cNvSpPr/>
          <p:nvPr/>
        </p:nvSpPr>
        <p:spPr>
          <a:xfrm>
            <a:off x="8049005" y="1277998"/>
            <a:ext cx="7587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électricité</a:t>
            </a:r>
            <a:endParaRPr sz="700" b="0" i="0" u="none" strike="noStrike" cap="none">
              <a:solidFill>
                <a:srgbClr val="000000"/>
              </a:solidFill>
              <a:latin typeface="Arial"/>
              <a:ea typeface="Arial"/>
              <a:cs typeface="Arial"/>
              <a:sym typeface="Arial"/>
            </a:endParaRPr>
          </a:p>
        </p:txBody>
      </p:sp>
      <p:sp>
        <p:nvSpPr>
          <p:cNvPr id="333" name="Google Shape;333;g380bc04fa96_0_633"/>
          <p:cNvSpPr/>
          <p:nvPr/>
        </p:nvSpPr>
        <p:spPr>
          <a:xfrm>
            <a:off x="6808054" y="1537198"/>
            <a:ext cx="20223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technologies des énergies renouvelables</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80bc04fa96_0_690"/>
          <p:cNvSpPr txBox="1"/>
          <p:nvPr/>
        </p:nvSpPr>
        <p:spPr>
          <a:xfrm>
            <a:off x="0" y="0"/>
            <a:ext cx="9144000"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defRPr sz="1300" b="1">
                <a:solidFill>
                  <a:srgbClr val="000000"/>
                </a:solidFill>
                <a:latin typeface="Arial"/>
                <a:ea typeface="Arial"/>
                <a:cs typeface="Arial"/>
                <a:sym typeface="Arial"/>
              </a:defRPr>
            </a:pPr>
            <a:r>
              <a:rPr dirty="0" err="1"/>
              <a:t>Définir</a:t>
            </a:r>
            <a:r>
              <a:rPr dirty="0"/>
              <a:t> des ensembles de </a:t>
            </a:r>
            <a:r>
              <a:rPr dirty="0" err="1"/>
              <a:t>compétences</a:t>
            </a:r>
            <a:r>
              <a:rPr dirty="0"/>
              <a:t>: faire le lien entre la </a:t>
            </a:r>
            <a:r>
              <a:rPr dirty="0" err="1"/>
              <a:t>demande</a:t>
            </a:r>
            <a:r>
              <a:rPr dirty="0"/>
              <a:t> de </a:t>
            </a:r>
            <a:r>
              <a:rPr dirty="0" err="1"/>
              <a:t>compétences</a:t>
            </a:r>
            <a:r>
              <a:rPr dirty="0"/>
              <a:t> </a:t>
            </a:r>
            <a:r>
              <a:rPr dirty="0" err="1"/>
              <a:t>vertes</a:t>
            </a:r>
            <a:r>
              <a:rPr dirty="0"/>
              <a:t> et la formation et les politiques.</a:t>
            </a:r>
            <a:endParaRPr sz="13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defRPr sz="1300">
                <a:solidFill>
                  <a:srgbClr val="000000"/>
                </a:solidFill>
                <a:latin typeface="Arial"/>
                <a:ea typeface="Arial"/>
                <a:cs typeface="Arial"/>
                <a:sym typeface="Arial"/>
              </a:defRPr>
            </a:pPr>
            <a:r>
              <a:rPr sz="1100" dirty="0"/>
              <a:t>Un ensemble de </a:t>
            </a:r>
            <a:r>
              <a:rPr sz="1100" dirty="0" err="1"/>
              <a:t>compétences</a:t>
            </a:r>
            <a:r>
              <a:rPr sz="1100" dirty="0"/>
              <a:t> de cadre </a:t>
            </a:r>
            <a:r>
              <a:rPr sz="1100" dirty="0" err="1"/>
              <a:t>est</a:t>
            </a:r>
            <a:r>
              <a:rPr sz="1100" dirty="0"/>
              <a:t> </a:t>
            </a:r>
            <a:r>
              <a:rPr sz="1100" dirty="0" err="1"/>
              <a:t>une</a:t>
            </a:r>
            <a:r>
              <a:rPr sz="1100" dirty="0"/>
              <a:t> </a:t>
            </a:r>
            <a:r>
              <a:rPr sz="1100" dirty="0" err="1"/>
              <a:t>combinaison</a:t>
            </a:r>
            <a:r>
              <a:rPr sz="1100" dirty="0"/>
              <a:t> de </a:t>
            </a:r>
            <a:r>
              <a:rPr sz="1100" dirty="0" err="1"/>
              <a:t>capacités</a:t>
            </a:r>
            <a:r>
              <a:rPr sz="1100" dirty="0"/>
              <a:t>, de </a:t>
            </a:r>
            <a:r>
              <a:rPr sz="1100" dirty="0" err="1"/>
              <a:t>connaissances</a:t>
            </a:r>
            <a:r>
              <a:rPr sz="1100" dirty="0"/>
              <a:t> et </a:t>
            </a:r>
            <a:r>
              <a:rPr sz="1100" dirty="0" err="1"/>
              <a:t>d'expertise</a:t>
            </a:r>
            <a:r>
              <a:rPr sz="1100" dirty="0"/>
              <a:t> </a:t>
            </a:r>
            <a:r>
              <a:rPr sz="1100" dirty="0" err="1"/>
              <a:t>nécessaires</a:t>
            </a:r>
            <a:r>
              <a:rPr sz="1100" dirty="0"/>
              <a:t> pour des </a:t>
            </a:r>
            <a:r>
              <a:rPr sz="1100" dirty="0" err="1"/>
              <a:t>tâches</a:t>
            </a:r>
            <a:r>
              <a:rPr sz="1100" dirty="0"/>
              <a:t> </a:t>
            </a:r>
            <a:r>
              <a:rPr sz="1100" dirty="0" err="1"/>
              <a:t>ou</a:t>
            </a:r>
            <a:r>
              <a:rPr sz="1100" dirty="0"/>
              <a:t> des </a:t>
            </a:r>
            <a:r>
              <a:rPr sz="1100" dirty="0" err="1"/>
              <a:t>rôles</a:t>
            </a:r>
            <a:r>
              <a:rPr sz="1100" dirty="0"/>
              <a:t> </a:t>
            </a:r>
            <a:r>
              <a:rPr sz="1100" dirty="0" err="1"/>
              <a:t>spécifiques</a:t>
            </a:r>
            <a:r>
              <a:rPr sz="1100" dirty="0"/>
              <a:t>. Il aide à aligner les </a:t>
            </a:r>
            <a:r>
              <a:rPr sz="1100" dirty="0" err="1"/>
              <a:t>compétences</a:t>
            </a:r>
            <a:r>
              <a:rPr sz="1100" dirty="0"/>
              <a:t> de la main-</a:t>
            </a:r>
            <a:r>
              <a:rPr sz="1100" dirty="0" err="1"/>
              <a:t>d'œuvre</a:t>
            </a:r>
            <a:r>
              <a:rPr sz="1100" dirty="0"/>
              <a:t> sur les </a:t>
            </a:r>
            <a:r>
              <a:rPr sz="1100" dirty="0" err="1"/>
              <a:t>demandes</a:t>
            </a:r>
            <a:r>
              <a:rPr sz="1100" dirty="0"/>
              <a:t> </a:t>
            </a:r>
            <a:r>
              <a:rPr sz="1100" dirty="0" err="1"/>
              <a:t>d'emploi</a:t>
            </a:r>
            <a:r>
              <a:rPr sz="1100" dirty="0"/>
              <a:t> et les </a:t>
            </a:r>
            <a:r>
              <a:rPr sz="1100" dirty="0" err="1"/>
              <a:t>besoins</a:t>
            </a:r>
            <a:r>
              <a:rPr sz="1100" dirty="0"/>
              <a:t> de formation.</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300" b="0" i="0" u="none" strike="noStrike" cap="none" dirty="0">
              <a:solidFill>
                <a:srgbClr val="000000"/>
              </a:solidFill>
              <a:latin typeface="Arial"/>
              <a:ea typeface="Arial"/>
              <a:cs typeface="Arial"/>
              <a:sym typeface="Arial"/>
            </a:endParaRPr>
          </a:p>
        </p:txBody>
      </p:sp>
      <p:sp>
        <p:nvSpPr>
          <p:cNvPr id="339" name="Google Shape;339;g380bc04fa96_0_690"/>
          <p:cNvSpPr txBox="1"/>
          <p:nvPr/>
        </p:nvSpPr>
        <p:spPr>
          <a:xfrm>
            <a:off x="10528" y="3885666"/>
            <a:ext cx="2004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defRPr sz="800" b="1">
                <a:solidFill>
                  <a:srgbClr val="7F7F7F"/>
                </a:solidFill>
                <a:latin typeface="Arial"/>
                <a:ea typeface="Arial"/>
                <a:cs typeface="Arial"/>
                <a:sym typeface="Arial"/>
              </a:defRPr>
            </a:pPr>
            <a:r>
              <a:t>Catégories de compétences et compétences: Taxonomie de l’ESCO</a:t>
            </a:r>
            <a:endParaRPr sz="800" b="1" i="0" u="none" strike="noStrike" cap="none">
              <a:solidFill>
                <a:srgbClr val="7F7F7F"/>
              </a:solidFill>
              <a:latin typeface="Arial"/>
              <a:ea typeface="Arial"/>
              <a:cs typeface="Arial"/>
              <a:sym typeface="Arial"/>
            </a:endParaRPr>
          </a:p>
        </p:txBody>
      </p:sp>
      <p:sp>
        <p:nvSpPr>
          <p:cNvPr id="340" name="Google Shape;340;g380bc04fa96_0_690"/>
          <p:cNvSpPr/>
          <p:nvPr/>
        </p:nvSpPr>
        <p:spPr>
          <a:xfrm>
            <a:off x="4178048" y="862879"/>
            <a:ext cx="47838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1" name="Google Shape;341;g380bc04fa96_0_690"/>
          <p:cNvSpPr/>
          <p:nvPr/>
        </p:nvSpPr>
        <p:spPr>
          <a:xfrm>
            <a:off x="2484784" y="862879"/>
            <a:ext cx="14964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2" name="Google Shape;342;g380bc04fa96_0_690"/>
          <p:cNvSpPr/>
          <p:nvPr/>
        </p:nvSpPr>
        <p:spPr>
          <a:xfrm>
            <a:off x="182163" y="1733750"/>
            <a:ext cx="2090100" cy="1707900"/>
          </a:xfrm>
          <a:prstGeom prst="rect">
            <a:avLst/>
          </a:prstGeom>
          <a:solidFill>
            <a:srgbClr val="00B050"/>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SzPts val="1100"/>
              <a:buNone/>
              <a:defRPr sz="1200" b="1">
                <a:solidFill>
                  <a:srgbClr val="FFFFFF"/>
                </a:solidFill>
              </a:defRPr>
            </a:pPr>
            <a:r>
              <a:t>Agriculture durable</a:t>
            </a:r>
            <a:endParaRPr sz="1200" b="1">
              <a:solidFill>
                <a:srgbClr val="FFFFFF"/>
              </a:solidFill>
            </a:endParaRPr>
          </a:p>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defRPr sz="1000">
                <a:solidFill>
                  <a:srgbClr val="FFFFFF"/>
                </a:solidFill>
              </a:defRPr>
            </a:pPr>
            <a:r>
              <a:rPr>
                <a:latin typeface="Arial"/>
                <a:ea typeface="Arial"/>
                <a:cs typeface="Arial"/>
                <a:sym typeface="Arial"/>
              </a:rPr>
              <a:t>Principaux titres d'emploi utilisés pour le recrutement lié à </a:t>
            </a:r>
            <a:r>
              <a:t>l'agriculture durable</a:t>
            </a:r>
            <a:endParaRPr sz="1000">
              <a:solidFill>
                <a:srgbClr val="FFFFFF"/>
              </a:solidFill>
            </a:endParaRPr>
          </a:p>
          <a:p>
            <a:pPr marL="0" marR="0" lvl="0" indent="0" algn="ctr" rtl="0">
              <a:lnSpc>
                <a:spcPct val="100000"/>
              </a:lnSpc>
              <a:spcBef>
                <a:spcPts val="0"/>
              </a:spcBef>
              <a:spcAft>
                <a:spcPts val="0"/>
              </a:spcAft>
              <a:buNone/>
              <a:defRPr sz="1000">
                <a:solidFill>
                  <a:srgbClr val="FFFFFF"/>
                </a:solidFill>
              </a:defRPr>
            </a:pPr>
            <a:r>
              <a:rPr>
                <a:latin typeface="Arial"/>
                <a:ea typeface="Arial"/>
                <a:cs typeface="Arial"/>
                <a:sym typeface="Arial"/>
              </a:rPr>
              <a:t> comprennent: Spécialiste de l'agriculture </a:t>
            </a:r>
            <a:r>
              <a:t>durable, agroécologue et gestionnaire de ferme biologique</a:t>
            </a:r>
            <a:endParaRPr sz="1000">
              <a:solidFill>
                <a:srgbClr val="FFFFFF"/>
              </a:solidFill>
            </a:endParaRPr>
          </a:p>
        </p:txBody>
      </p:sp>
      <p:sp>
        <p:nvSpPr>
          <p:cNvPr id="343" name="Google Shape;343;g380bc04fa96_0_690"/>
          <p:cNvSpPr/>
          <p:nvPr/>
        </p:nvSpPr>
        <p:spPr>
          <a:xfrm>
            <a:off x="2536027" y="1096638"/>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defRPr sz="1000">
                <a:solidFill>
                  <a:srgbClr val="000000"/>
                </a:solidFill>
              </a:defRPr>
            </a:pPr>
            <a:r>
              <a:t>environnement</a:t>
            </a:r>
            <a:endParaRPr sz="1000">
              <a:solidFill>
                <a:srgbClr val="000000"/>
              </a:solidFill>
            </a:endParaRPr>
          </a:p>
        </p:txBody>
      </p:sp>
      <p:cxnSp>
        <p:nvCxnSpPr>
          <p:cNvPr id="344" name="Google Shape;344;g380bc04fa96_0_690"/>
          <p:cNvCxnSpPr/>
          <p:nvPr/>
        </p:nvCxnSpPr>
        <p:spPr>
          <a:xfrm rot="10800000">
            <a:off x="2272285" y="1211044"/>
            <a:ext cx="0" cy="691200"/>
          </a:xfrm>
          <a:prstGeom prst="straightConnector1">
            <a:avLst/>
          </a:prstGeom>
          <a:noFill/>
          <a:ln w="9525" cap="flat" cmpd="sng">
            <a:solidFill>
              <a:srgbClr val="000000"/>
            </a:solidFill>
            <a:prstDash val="dash"/>
            <a:round/>
            <a:headEnd type="none" w="sm" len="sm"/>
            <a:tailEnd type="none" w="sm" len="sm"/>
          </a:ln>
        </p:spPr>
      </p:cxnSp>
      <p:cxnSp>
        <p:nvCxnSpPr>
          <p:cNvPr id="345" name="Google Shape;345;g380bc04fa96_0_690"/>
          <p:cNvCxnSpPr/>
          <p:nvPr/>
        </p:nvCxnSpPr>
        <p:spPr>
          <a:xfrm rot="10800000">
            <a:off x="2272285" y="3105291"/>
            <a:ext cx="0" cy="972300"/>
          </a:xfrm>
          <a:prstGeom prst="straightConnector1">
            <a:avLst/>
          </a:prstGeom>
          <a:noFill/>
          <a:ln w="9525" cap="flat" cmpd="sng">
            <a:solidFill>
              <a:srgbClr val="000000"/>
            </a:solidFill>
            <a:prstDash val="dash"/>
            <a:round/>
            <a:headEnd type="none" w="sm" len="sm"/>
            <a:tailEnd type="none" w="sm" len="sm"/>
          </a:ln>
        </p:spPr>
      </p:cxnSp>
      <p:sp>
        <p:nvSpPr>
          <p:cNvPr id="346" name="Google Shape;346;g380bc04fa96_0_690"/>
          <p:cNvSpPr/>
          <p:nvPr/>
        </p:nvSpPr>
        <p:spPr>
          <a:xfrm>
            <a:off x="2542563" y="2633803"/>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développement de logiciels et d'applications</a:t>
            </a:r>
            <a:endParaRPr sz="700" b="0" i="0" u="none" strike="noStrike" cap="none">
              <a:solidFill>
                <a:srgbClr val="000000"/>
              </a:solidFill>
              <a:latin typeface="Arial"/>
              <a:ea typeface="Arial"/>
              <a:cs typeface="Arial"/>
              <a:sym typeface="Arial"/>
            </a:endParaRPr>
          </a:p>
        </p:txBody>
      </p:sp>
      <p:sp>
        <p:nvSpPr>
          <p:cNvPr id="347" name="Google Shape;347;g380bc04fa96_0_690"/>
          <p:cNvSpPr/>
          <p:nvPr/>
        </p:nvSpPr>
        <p:spPr>
          <a:xfrm>
            <a:off x="2542573" y="2221808"/>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et administration</a:t>
            </a:r>
            <a:endParaRPr sz="700" b="0" i="0" u="none" strike="noStrike" cap="none">
              <a:solidFill>
                <a:srgbClr val="000000"/>
              </a:solidFill>
              <a:latin typeface="Arial"/>
              <a:ea typeface="Arial"/>
              <a:cs typeface="Arial"/>
              <a:sym typeface="Arial"/>
            </a:endParaRPr>
          </a:p>
        </p:txBody>
      </p:sp>
      <p:sp>
        <p:nvSpPr>
          <p:cNvPr id="348" name="Google Shape;348;g380bc04fa96_0_690"/>
          <p:cNvSpPr/>
          <p:nvPr/>
        </p:nvSpPr>
        <p:spPr>
          <a:xfrm>
            <a:off x="2554338" y="3961066"/>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latin typeface="Arial"/>
                <a:ea typeface="Arial"/>
                <a:cs typeface="Arial"/>
                <a:sym typeface="Arial"/>
              </a:defRPr>
            </a:pPr>
            <a:r>
              <a:t>Autres catégories</a:t>
            </a:r>
            <a:endParaRPr sz="700" b="0" i="0" u="none" strike="noStrike" cap="none">
              <a:solidFill>
                <a:srgbClr val="000000"/>
              </a:solidFill>
              <a:latin typeface="Arial"/>
              <a:ea typeface="Arial"/>
              <a:cs typeface="Arial"/>
              <a:sym typeface="Arial"/>
            </a:endParaRPr>
          </a:p>
        </p:txBody>
      </p:sp>
      <p:sp>
        <p:nvSpPr>
          <p:cNvPr id="349" name="Google Shape;349;g380bc04fa96_0_690"/>
          <p:cNvSpPr txBox="1"/>
          <p:nvPr/>
        </p:nvSpPr>
        <p:spPr>
          <a:xfrm>
            <a:off x="2591042" y="862879"/>
            <a:ext cx="1261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rPr sz="700" dirty="0" err="1"/>
              <a:t>Principales</a:t>
            </a:r>
            <a:r>
              <a:rPr sz="700" dirty="0"/>
              <a:t> </a:t>
            </a:r>
            <a:r>
              <a:rPr sz="700" dirty="0" err="1"/>
              <a:t>catégories</a:t>
            </a:r>
            <a:r>
              <a:rPr sz="700" dirty="0"/>
              <a:t> de </a:t>
            </a:r>
            <a:r>
              <a:rPr sz="700" dirty="0" err="1"/>
              <a:t>compétences</a:t>
            </a:r>
            <a:endParaRPr sz="700" dirty="0"/>
          </a:p>
        </p:txBody>
      </p:sp>
      <p:cxnSp>
        <p:nvCxnSpPr>
          <p:cNvPr id="350" name="Google Shape;350;g380bc04fa96_0_690"/>
          <p:cNvCxnSpPr/>
          <p:nvPr/>
        </p:nvCxnSpPr>
        <p:spPr>
          <a:xfrm>
            <a:off x="2272285" y="1205447"/>
            <a:ext cx="152400" cy="0"/>
          </a:xfrm>
          <a:prstGeom prst="straightConnector1">
            <a:avLst/>
          </a:prstGeom>
          <a:noFill/>
          <a:ln w="9525" cap="flat" cmpd="sng">
            <a:solidFill>
              <a:srgbClr val="000000"/>
            </a:solidFill>
            <a:prstDash val="dash"/>
            <a:round/>
            <a:headEnd type="none" w="sm" len="sm"/>
            <a:tailEnd type="none" w="sm" len="sm"/>
          </a:ln>
        </p:spPr>
      </p:cxnSp>
      <p:cxnSp>
        <p:nvCxnSpPr>
          <p:cNvPr id="351" name="Google Shape;351;g380bc04fa96_0_690"/>
          <p:cNvCxnSpPr/>
          <p:nvPr/>
        </p:nvCxnSpPr>
        <p:spPr>
          <a:xfrm>
            <a:off x="2316090" y="1825816"/>
            <a:ext cx="152400" cy="0"/>
          </a:xfrm>
          <a:prstGeom prst="straightConnector1">
            <a:avLst/>
          </a:prstGeom>
          <a:noFill/>
          <a:ln w="9525" cap="flat" cmpd="sng">
            <a:solidFill>
              <a:srgbClr val="000000"/>
            </a:solidFill>
            <a:prstDash val="dash"/>
            <a:round/>
            <a:headEnd type="none" w="sm" len="sm"/>
            <a:tailEnd type="none" w="sm" len="sm"/>
          </a:ln>
        </p:spPr>
      </p:cxnSp>
      <p:cxnSp>
        <p:nvCxnSpPr>
          <p:cNvPr id="352" name="Google Shape;352;g380bc04fa96_0_690"/>
          <p:cNvCxnSpPr/>
          <p:nvPr/>
        </p:nvCxnSpPr>
        <p:spPr>
          <a:xfrm>
            <a:off x="2294449" y="2293748"/>
            <a:ext cx="152400" cy="0"/>
          </a:xfrm>
          <a:prstGeom prst="straightConnector1">
            <a:avLst/>
          </a:prstGeom>
          <a:noFill/>
          <a:ln w="9525" cap="flat" cmpd="sng">
            <a:solidFill>
              <a:srgbClr val="000000"/>
            </a:solidFill>
            <a:prstDash val="dash"/>
            <a:round/>
            <a:headEnd type="none" w="sm" len="sm"/>
            <a:tailEnd type="none" w="sm" len="sm"/>
          </a:ln>
        </p:spPr>
      </p:cxnSp>
      <p:cxnSp>
        <p:nvCxnSpPr>
          <p:cNvPr id="353" name="Google Shape;353;g380bc04fa96_0_690"/>
          <p:cNvCxnSpPr/>
          <p:nvPr/>
        </p:nvCxnSpPr>
        <p:spPr>
          <a:xfrm>
            <a:off x="2294449" y="3214351"/>
            <a:ext cx="152400" cy="0"/>
          </a:xfrm>
          <a:prstGeom prst="straightConnector1">
            <a:avLst/>
          </a:prstGeom>
          <a:noFill/>
          <a:ln w="9525" cap="flat" cmpd="sng">
            <a:solidFill>
              <a:srgbClr val="000000"/>
            </a:solidFill>
            <a:prstDash val="dash"/>
            <a:round/>
            <a:headEnd type="none" w="sm" len="sm"/>
            <a:tailEnd type="none" w="sm" len="sm"/>
          </a:ln>
        </p:spPr>
      </p:cxnSp>
      <p:cxnSp>
        <p:nvCxnSpPr>
          <p:cNvPr id="354" name="Google Shape;354;g380bc04fa96_0_690"/>
          <p:cNvCxnSpPr/>
          <p:nvPr/>
        </p:nvCxnSpPr>
        <p:spPr>
          <a:xfrm>
            <a:off x="2302759" y="4078880"/>
            <a:ext cx="152400" cy="0"/>
          </a:xfrm>
          <a:prstGeom prst="straightConnector1">
            <a:avLst/>
          </a:prstGeom>
          <a:noFill/>
          <a:ln w="9525" cap="flat" cmpd="sng">
            <a:solidFill>
              <a:srgbClr val="000000"/>
            </a:solidFill>
            <a:prstDash val="dash"/>
            <a:round/>
            <a:headEnd type="none" w="sm" len="sm"/>
            <a:tailEnd type="none" w="sm" len="sm"/>
          </a:ln>
        </p:spPr>
      </p:cxnSp>
      <p:cxnSp>
        <p:nvCxnSpPr>
          <p:cNvPr id="355" name="Google Shape;355;g380bc04fa96_0_690"/>
          <p:cNvCxnSpPr/>
          <p:nvPr/>
        </p:nvCxnSpPr>
        <p:spPr>
          <a:xfrm>
            <a:off x="3981075" y="1205447"/>
            <a:ext cx="152400" cy="0"/>
          </a:xfrm>
          <a:prstGeom prst="straightConnector1">
            <a:avLst/>
          </a:prstGeom>
          <a:noFill/>
          <a:ln w="9525" cap="flat" cmpd="sng">
            <a:solidFill>
              <a:srgbClr val="000000"/>
            </a:solidFill>
            <a:prstDash val="dash"/>
            <a:round/>
            <a:headEnd type="none" w="sm" len="sm"/>
            <a:tailEnd type="none" w="sm" len="sm"/>
          </a:ln>
        </p:spPr>
      </p:cxnSp>
      <p:cxnSp>
        <p:nvCxnSpPr>
          <p:cNvPr id="356" name="Google Shape;356;g380bc04fa96_0_690"/>
          <p:cNvCxnSpPr/>
          <p:nvPr/>
        </p:nvCxnSpPr>
        <p:spPr>
          <a:xfrm>
            <a:off x="3960285" y="1961569"/>
            <a:ext cx="152400" cy="0"/>
          </a:xfrm>
          <a:prstGeom prst="straightConnector1">
            <a:avLst/>
          </a:prstGeom>
          <a:noFill/>
          <a:ln w="9525" cap="flat" cmpd="sng">
            <a:solidFill>
              <a:srgbClr val="000000"/>
            </a:solidFill>
            <a:prstDash val="dash"/>
            <a:round/>
            <a:headEnd type="none" w="sm" len="sm"/>
            <a:tailEnd type="none" w="sm" len="sm"/>
          </a:ln>
        </p:spPr>
      </p:cxnSp>
      <p:cxnSp>
        <p:nvCxnSpPr>
          <p:cNvPr id="357" name="Google Shape;357;g380bc04fa96_0_690"/>
          <p:cNvCxnSpPr/>
          <p:nvPr/>
        </p:nvCxnSpPr>
        <p:spPr>
          <a:xfrm>
            <a:off x="3993536" y="2365814"/>
            <a:ext cx="152400" cy="0"/>
          </a:xfrm>
          <a:prstGeom prst="straightConnector1">
            <a:avLst/>
          </a:prstGeom>
          <a:noFill/>
          <a:ln w="9525" cap="flat" cmpd="sng">
            <a:solidFill>
              <a:srgbClr val="000000"/>
            </a:solidFill>
            <a:prstDash val="dash"/>
            <a:round/>
            <a:headEnd type="none" w="sm" len="sm"/>
            <a:tailEnd type="none" w="sm" len="sm"/>
          </a:ln>
        </p:spPr>
      </p:cxnSp>
      <p:cxnSp>
        <p:nvCxnSpPr>
          <p:cNvPr id="358" name="Google Shape;358;g380bc04fa96_0_690"/>
          <p:cNvCxnSpPr/>
          <p:nvPr/>
        </p:nvCxnSpPr>
        <p:spPr>
          <a:xfrm>
            <a:off x="3986613" y="3315490"/>
            <a:ext cx="152400" cy="0"/>
          </a:xfrm>
          <a:prstGeom prst="straightConnector1">
            <a:avLst/>
          </a:prstGeom>
          <a:noFill/>
          <a:ln w="9525" cap="flat" cmpd="sng">
            <a:solidFill>
              <a:srgbClr val="000000"/>
            </a:solidFill>
            <a:prstDash val="dash"/>
            <a:round/>
            <a:headEnd type="none" w="sm" len="sm"/>
            <a:tailEnd type="none" w="sm" len="sm"/>
          </a:ln>
        </p:spPr>
      </p:cxnSp>
      <p:cxnSp>
        <p:nvCxnSpPr>
          <p:cNvPr id="359" name="Google Shape;359;g380bc04fa96_0_690"/>
          <p:cNvCxnSpPr/>
          <p:nvPr/>
        </p:nvCxnSpPr>
        <p:spPr>
          <a:xfrm>
            <a:off x="3978302" y="4070566"/>
            <a:ext cx="152400" cy="0"/>
          </a:xfrm>
          <a:prstGeom prst="straightConnector1">
            <a:avLst/>
          </a:prstGeom>
          <a:noFill/>
          <a:ln w="9525" cap="flat" cmpd="sng">
            <a:solidFill>
              <a:srgbClr val="000000"/>
            </a:solidFill>
            <a:prstDash val="dash"/>
            <a:round/>
            <a:headEnd type="none" w="sm" len="sm"/>
            <a:tailEnd type="none" w="sm" len="sm"/>
          </a:ln>
        </p:spPr>
      </p:cxnSp>
      <p:sp>
        <p:nvSpPr>
          <p:cNvPr id="360" name="Google Shape;360;g380bc04fa96_0_690"/>
          <p:cNvSpPr txBox="1"/>
          <p:nvPr/>
        </p:nvSpPr>
        <p:spPr>
          <a:xfrm>
            <a:off x="4155636" y="866099"/>
            <a:ext cx="1467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t>Compétence supérieure</a:t>
            </a:r>
          </a:p>
        </p:txBody>
      </p:sp>
      <p:sp>
        <p:nvSpPr>
          <p:cNvPr id="361" name="Google Shape;361;g380bc04fa96_0_690"/>
          <p:cNvSpPr/>
          <p:nvPr/>
        </p:nvSpPr>
        <p:spPr>
          <a:xfrm>
            <a:off x="6637838" y="2474687"/>
            <a:ext cx="1674900" cy="255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gérer les budgets</a:t>
            </a:r>
            <a:endParaRPr sz="700" b="0" i="0" u="none" strike="noStrike" cap="none">
              <a:solidFill>
                <a:srgbClr val="000000"/>
              </a:solidFill>
              <a:latin typeface="Arial"/>
              <a:ea typeface="Arial"/>
              <a:cs typeface="Arial"/>
              <a:sym typeface="Arial"/>
            </a:endParaRPr>
          </a:p>
        </p:txBody>
      </p:sp>
      <p:sp>
        <p:nvSpPr>
          <p:cNvPr id="362" name="Google Shape;362;g380bc04fa96_0_690"/>
          <p:cNvSpPr/>
          <p:nvPr/>
        </p:nvSpPr>
        <p:spPr>
          <a:xfrm>
            <a:off x="6203238" y="2186800"/>
            <a:ext cx="14670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mener des enquêtes de reboisement</a:t>
            </a:r>
            <a:endParaRPr sz="700" b="0" i="0" u="none" strike="noStrike" cap="none">
              <a:solidFill>
                <a:srgbClr val="000000"/>
              </a:solidFill>
              <a:latin typeface="Arial"/>
              <a:ea typeface="Arial"/>
              <a:cs typeface="Arial"/>
              <a:sym typeface="Arial"/>
            </a:endParaRPr>
          </a:p>
        </p:txBody>
      </p:sp>
      <p:sp>
        <p:nvSpPr>
          <p:cNvPr id="363" name="Google Shape;363;g380bc04fa96_0_690"/>
          <p:cNvSpPr/>
          <p:nvPr/>
        </p:nvSpPr>
        <p:spPr>
          <a:xfrm>
            <a:off x="4230262" y="1108626"/>
            <a:ext cx="18876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s'adapter aux différentes conditions météorologiques</a:t>
            </a:r>
            <a:endParaRPr sz="700" b="0" i="0" u="none" strike="noStrike" cap="none">
              <a:solidFill>
                <a:srgbClr val="000000"/>
              </a:solidFill>
              <a:latin typeface="Arial"/>
              <a:ea typeface="Arial"/>
              <a:cs typeface="Arial"/>
              <a:sym typeface="Arial"/>
            </a:endParaRPr>
          </a:p>
        </p:txBody>
      </p:sp>
      <p:sp>
        <p:nvSpPr>
          <p:cNvPr id="364" name="Google Shape;364;g380bc04fa96_0_690"/>
          <p:cNvSpPr/>
          <p:nvPr/>
        </p:nvSpPr>
        <p:spPr>
          <a:xfrm>
            <a:off x="4214229" y="2468464"/>
            <a:ext cx="23808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Projets relatifs à la faune sauvage</a:t>
            </a:r>
            <a:endParaRPr sz="700" b="0" i="0" u="none" strike="noStrike" cap="none">
              <a:solidFill>
                <a:srgbClr val="000000"/>
              </a:solidFill>
              <a:latin typeface="Arial"/>
              <a:ea typeface="Arial"/>
              <a:cs typeface="Arial"/>
              <a:sym typeface="Arial"/>
            </a:endParaRPr>
          </a:p>
        </p:txBody>
      </p:sp>
      <p:sp>
        <p:nvSpPr>
          <p:cNvPr id="365" name="Google Shape;365;g380bc04fa96_0_690"/>
          <p:cNvSpPr/>
          <p:nvPr/>
        </p:nvSpPr>
        <p:spPr>
          <a:xfrm>
            <a:off x="4222012" y="2853300"/>
            <a:ext cx="14964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programmation informatique</a:t>
            </a:r>
            <a:endParaRPr sz="700" b="0" i="0" u="none" strike="noStrike" cap="none">
              <a:solidFill>
                <a:srgbClr val="000000"/>
              </a:solidFill>
              <a:latin typeface="Arial"/>
              <a:ea typeface="Arial"/>
              <a:cs typeface="Arial"/>
              <a:sym typeface="Arial"/>
            </a:endParaRPr>
          </a:p>
        </p:txBody>
      </p:sp>
      <p:sp>
        <p:nvSpPr>
          <p:cNvPr id="366" name="Google Shape;366;g380bc04fa96_0_690"/>
          <p:cNvSpPr/>
          <p:nvPr/>
        </p:nvSpPr>
        <p:spPr>
          <a:xfrm>
            <a:off x="4230255" y="4126595"/>
            <a:ext cx="13014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travailler en équipe</a:t>
            </a:r>
            <a:endParaRPr sz="700" b="0" i="0" u="none" strike="noStrike" cap="none">
              <a:solidFill>
                <a:srgbClr val="000000"/>
              </a:solidFill>
              <a:latin typeface="Arial"/>
              <a:ea typeface="Arial"/>
              <a:cs typeface="Arial"/>
              <a:sym typeface="Arial"/>
            </a:endParaRPr>
          </a:p>
        </p:txBody>
      </p:sp>
      <p:sp>
        <p:nvSpPr>
          <p:cNvPr id="367" name="Google Shape;367;g380bc04fa96_0_690"/>
          <p:cNvSpPr/>
          <p:nvPr/>
        </p:nvSpPr>
        <p:spPr>
          <a:xfrm>
            <a:off x="5578716" y="4133620"/>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communication</a:t>
            </a:r>
            <a:endParaRPr sz="700" b="0" i="0" u="none" strike="noStrike" cap="none">
              <a:solidFill>
                <a:srgbClr val="000000"/>
              </a:solidFill>
              <a:latin typeface="Arial"/>
              <a:ea typeface="Arial"/>
              <a:cs typeface="Arial"/>
              <a:sym typeface="Arial"/>
            </a:endParaRPr>
          </a:p>
        </p:txBody>
      </p:sp>
      <p:sp>
        <p:nvSpPr>
          <p:cNvPr id="368" name="Google Shape;368;g380bc04fa96_0_690"/>
          <p:cNvSpPr/>
          <p:nvPr/>
        </p:nvSpPr>
        <p:spPr>
          <a:xfrm>
            <a:off x="4230265" y="3849793"/>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s'adapter au changement</a:t>
            </a:r>
            <a:endParaRPr sz="700" b="0" i="0" u="none" strike="noStrike" cap="none">
              <a:solidFill>
                <a:srgbClr val="000000"/>
              </a:solidFill>
              <a:latin typeface="Arial"/>
              <a:ea typeface="Arial"/>
              <a:cs typeface="Arial"/>
              <a:sym typeface="Arial"/>
            </a:endParaRPr>
          </a:p>
        </p:txBody>
      </p:sp>
      <p:sp>
        <p:nvSpPr>
          <p:cNvPr id="369" name="Google Shape;369;g380bc04fa96_0_690"/>
          <p:cNvSpPr/>
          <p:nvPr/>
        </p:nvSpPr>
        <p:spPr>
          <a:xfrm>
            <a:off x="5721473" y="3834497"/>
            <a:ext cx="2106900" cy="276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adopter une approche proactive</a:t>
            </a:r>
            <a:endParaRPr sz="700" b="0" i="0" u="none" strike="noStrike" cap="none">
              <a:solidFill>
                <a:srgbClr val="000000"/>
              </a:solidFill>
              <a:latin typeface="Arial"/>
              <a:ea typeface="Arial"/>
              <a:cs typeface="Arial"/>
              <a:sym typeface="Arial"/>
            </a:endParaRPr>
          </a:p>
        </p:txBody>
      </p:sp>
      <p:sp>
        <p:nvSpPr>
          <p:cNvPr id="370" name="Google Shape;370;g380bc04fa96_0_690"/>
          <p:cNvSpPr/>
          <p:nvPr/>
        </p:nvSpPr>
        <p:spPr>
          <a:xfrm>
            <a:off x="4222013" y="2175387"/>
            <a:ext cx="18876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de projet</a:t>
            </a:r>
            <a:endParaRPr sz="700" b="0" i="0" u="none" strike="noStrike" cap="none">
              <a:solidFill>
                <a:srgbClr val="000000"/>
              </a:solidFill>
              <a:latin typeface="Arial"/>
              <a:ea typeface="Arial"/>
              <a:cs typeface="Arial"/>
              <a:sym typeface="Arial"/>
            </a:endParaRPr>
          </a:p>
        </p:txBody>
      </p:sp>
      <p:sp>
        <p:nvSpPr>
          <p:cNvPr id="371" name="Google Shape;371;g380bc04fa96_0_690"/>
          <p:cNvSpPr/>
          <p:nvPr/>
        </p:nvSpPr>
        <p:spPr>
          <a:xfrm>
            <a:off x="7738137" y="2186801"/>
            <a:ext cx="1197600" cy="2307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identifier les fournisseurs</a:t>
            </a:r>
            <a:endParaRPr sz="700" b="0" i="0" u="none" strike="noStrike" cap="none">
              <a:solidFill>
                <a:srgbClr val="000000"/>
              </a:solidFill>
              <a:latin typeface="Arial"/>
              <a:ea typeface="Arial"/>
              <a:cs typeface="Arial"/>
              <a:sym typeface="Arial"/>
            </a:endParaRPr>
          </a:p>
        </p:txBody>
      </p:sp>
      <p:sp>
        <p:nvSpPr>
          <p:cNvPr id="372" name="Google Shape;372;g380bc04fa96_0_690"/>
          <p:cNvSpPr/>
          <p:nvPr/>
        </p:nvSpPr>
        <p:spPr>
          <a:xfrm>
            <a:off x="7260488" y="4127700"/>
            <a:ext cx="15471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Principes du travail d'équipe</a:t>
            </a:r>
            <a:endParaRPr sz="700" b="0" i="0" u="none" strike="noStrike" cap="none">
              <a:solidFill>
                <a:srgbClr val="000000"/>
              </a:solidFill>
              <a:latin typeface="Arial"/>
              <a:ea typeface="Arial"/>
              <a:cs typeface="Arial"/>
              <a:sym typeface="Arial"/>
            </a:endParaRPr>
          </a:p>
        </p:txBody>
      </p:sp>
      <p:sp>
        <p:nvSpPr>
          <p:cNvPr id="373" name="Google Shape;373;g380bc04fa96_0_690"/>
          <p:cNvSpPr/>
          <p:nvPr/>
        </p:nvSpPr>
        <p:spPr>
          <a:xfrm>
            <a:off x="2536027" y="1842052"/>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économie &amp; droit</a:t>
            </a:r>
            <a:endParaRPr sz="700" b="0" i="0" u="none" strike="noStrike" cap="none">
              <a:solidFill>
                <a:srgbClr val="000000"/>
              </a:solidFill>
              <a:latin typeface="Arial"/>
              <a:ea typeface="Arial"/>
              <a:cs typeface="Arial"/>
              <a:sym typeface="Arial"/>
            </a:endParaRPr>
          </a:p>
        </p:txBody>
      </p:sp>
      <p:sp>
        <p:nvSpPr>
          <p:cNvPr id="374" name="Google Shape;374;g380bc04fa96_0_690"/>
          <p:cNvSpPr/>
          <p:nvPr/>
        </p:nvSpPr>
        <p:spPr>
          <a:xfrm>
            <a:off x="4230263" y="1854426"/>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développer la politique environnementale</a:t>
            </a:r>
            <a:endParaRPr sz="700" b="0" i="0" u="none" strike="noStrike" cap="none">
              <a:solidFill>
                <a:srgbClr val="000000"/>
              </a:solidFill>
              <a:latin typeface="Arial"/>
              <a:ea typeface="Arial"/>
              <a:cs typeface="Arial"/>
              <a:sym typeface="Arial"/>
            </a:endParaRPr>
          </a:p>
        </p:txBody>
      </p:sp>
      <p:sp>
        <p:nvSpPr>
          <p:cNvPr id="375" name="Google Shape;375;g380bc04fa96_0_690"/>
          <p:cNvSpPr/>
          <p:nvPr/>
        </p:nvSpPr>
        <p:spPr>
          <a:xfrm>
            <a:off x="5889837" y="1854425"/>
            <a:ext cx="2947800" cy="2514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assurer le respect de la législation environnementale</a:t>
            </a:r>
            <a:endParaRPr sz="1000">
              <a:solidFill>
                <a:srgbClr val="000000"/>
              </a:solidFill>
            </a:endParaRPr>
          </a:p>
        </p:txBody>
      </p:sp>
      <p:cxnSp>
        <p:nvCxnSpPr>
          <p:cNvPr id="376" name="Google Shape;376;g380bc04fa96_0_690"/>
          <p:cNvCxnSpPr/>
          <p:nvPr/>
        </p:nvCxnSpPr>
        <p:spPr>
          <a:xfrm>
            <a:off x="2305530" y="2836847"/>
            <a:ext cx="152400" cy="0"/>
          </a:xfrm>
          <a:prstGeom prst="straightConnector1">
            <a:avLst/>
          </a:prstGeom>
          <a:noFill/>
          <a:ln w="9525" cap="flat" cmpd="sng">
            <a:solidFill>
              <a:srgbClr val="000000"/>
            </a:solidFill>
            <a:prstDash val="dash"/>
            <a:round/>
            <a:headEnd type="none" w="sm" len="sm"/>
            <a:tailEnd type="none" w="sm" len="sm"/>
          </a:ln>
        </p:spPr>
      </p:cxnSp>
      <p:cxnSp>
        <p:nvCxnSpPr>
          <p:cNvPr id="377" name="Google Shape;377;g380bc04fa96_0_690"/>
          <p:cNvCxnSpPr/>
          <p:nvPr/>
        </p:nvCxnSpPr>
        <p:spPr>
          <a:xfrm>
            <a:off x="3987995" y="2953002"/>
            <a:ext cx="152400" cy="0"/>
          </a:xfrm>
          <a:prstGeom prst="straightConnector1">
            <a:avLst/>
          </a:prstGeom>
          <a:noFill/>
          <a:ln w="9525" cap="flat" cmpd="sng">
            <a:solidFill>
              <a:srgbClr val="000000"/>
            </a:solidFill>
            <a:prstDash val="dash"/>
            <a:round/>
            <a:headEnd type="none" w="sm" len="sm"/>
            <a:tailEnd type="none" w="sm" len="sm"/>
          </a:ln>
        </p:spPr>
      </p:cxnSp>
      <p:sp>
        <p:nvSpPr>
          <p:cNvPr id="378" name="Google Shape;378;g380bc04fa96_0_690"/>
          <p:cNvSpPr/>
          <p:nvPr/>
        </p:nvSpPr>
        <p:spPr>
          <a:xfrm>
            <a:off x="5804562" y="2856975"/>
            <a:ext cx="873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base de données</a:t>
            </a:r>
            <a:endParaRPr sz="700" b="0" i="0" u="none" strike="noStrike" cap="none">
              <a:solidFill>
                <a:srgbClr val="000000"/>
              </a:solidFill>
              <a:latin typeface="Arial"/>
              <a:ea typeface="Arial"/>
              <a:cs typeface="Arial"/>
              <a:sym typeface="Arial"/>
            </a:endParaRPr>
          </a:p>
        </p:txBody>
      </p:sp>
      <p:sp>
        <p:nvSpPr>
          <p:cNvPr id="379" name="Google Shape;379;g380bc04fa96_0_690"/>
          <p:cNvSpPr/>
          <p:nvPr/>
        </p:nvSpPr>
        <p:spPr>
          <a:xfrm>
            <a:off x="2536038" y="3194230"/>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accéder aux données numériques et les analyser</a:t>
            </a:r>
            <a:endParaRPr sz="700" b="0" i="0" u="none" strike="noStrike" cap="none">
              <a:solidFill>
                <a:srgbClr val="000000"/>
              </a:solidFill>
              <a:latin typeface="Arial"/>
              <a:ea typeface="Arial"/>
              <a:cs typeface="Arial"/>
              <a:sym typeface="Arial"/>
            </a:endParaRPr>
          </a:p>
        </p:txBody>
      </p:sp>
      <p:sp>
        <p:nvSpPr>
          <p:cNvPr id="380" name="Google Shape;380;g380bc04fa96_0_690"/>
          <p:cNvSpPr/>
          <p:nvPr/>
        </p:nvSpPr>
        <p:spPr>
          <a:xfrm>
            <a:off x="4222011" y="3224250"/>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Avoir une connaissance de l'informatique</a:t>
            </a:r>
            <a:endParaRPr sz="700" b="0" i="0" u="none" strike="noStrike" cap="none">
              <a:solidFill>
                <a:srgbClr val="000000"/>
              </a:solidFill>
              <a:latin typeface="Arial"/>
              <a:ea typeface="Arial"/>
              <a:cs typeface="Arial"/>
              <a:sym typeface="Arial"/>
            </a:endParaRPr>
          </a:p>
        </p:txBody>
      </p:sp>
      <p:sp>
        <p:nvSpPr>
          <p:cNvPr id="381" name="Google Shape;381;g380bc04fa96_0_690"/>
          <p:cNvSpPr/>
          <p:nvPr/>
        </p:nvSpPr>
        <p:spPr>
          <a:xfrm>
            <a:off x="5907121" y="3224251"/>
            <a:ext cx="147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utiliser microsoft office</a:t>
            </a:r>
            <a:endParaRPr sz="700" b="0" i="0" u="none" strike="noStrike" cap="none">
              <a:solidFill>
                <a:srgbClr val="000000"/>
              </a:solidFill>
              <a:latin typeface="Arial"/>
              <a:ea typeface="Arial"/>
              <a:cs typeface="Arial"/>
              <a:sym typeface="Arial"/>
            </a:endParaRPr>
          </a:p>
        </p:txBody>
      </p:sp>
      <p:sp>
        <p:nvSpPr>
          <p:cNvPr id="382" name="Google Shape;382;g380bc04fa96_0_690"/>
          <p:cNvSpPr/>
          <p:nvPr/>
        </p:nvSpPr>
        <p:spPr>
          <a:xfrm>
            <a:off x="7460587" y="3232650"/>
            <a:ext cx="14670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logiciels de bureautique</a:t>
            </a:r>
            <a:endParaRPr sz="700" b="0" i="0" u="none" strike="noStrike" cap="none">
              <a:solidFill>
                <a:srgbClr val="000000"/>
              </a:solidFill>
              <a:latin typeface="Arial"/>
              <a:ea typeface="Arial"/>
              <a:cs typeface="Arial"/>
              <a:sym typeface="Arial"/>
            </a:endParaRPr>
          </a:p>
        </p:txBody>
      </p:sp>
      <p:sp>
        <p:nvSpPr>
          <p:cNvPr id="383" name="Google Shape;383;g380bc04fa96_0_690"/>
          <p:cNvSpPr/>
          <p:nvPr/>
        </p:nvSpPr>
        <p:spPr>
          <a:xfrm>
            <a:off x="4222011" y="3517844"/>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Effectuer l'analyse des données</a:t>
            </a:r>
            <a:endParaRPr sz="700" b="0" i="0" u="none" strike="noStrike" cap="none">
              <a:solidFill>
                <a:srgbClr val="000000"/>
              </a:solidFill>
              <a:latin typeface="Arial"/>
              <a:ea typeface="Arial"/>
              <a:cs typeface="Arial"/>
              <a:sym typeface="Arial"/>
            </a:endParaRPr>
          </a:p>
        </p:txBody>
      </p:sp>
      <p:sp>
        <p:nvSpPr>
          <p:cNvPr id="384" name="Google Shape;384;g380bc04fa96_0_690"/>
          <p:cNvSpPr/>
          <p:nvPr/>
        </p:nvSpPr>
        <p:spPr>
          <a:xfrm>
            <a:off x="6144163" y="1105750"/>
            <a:ext cx="11163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defRPr sz="1000">
                <a:solidFill>
                  <a:srgbClr val="000000"/>
                </a:solidFill>
              </a:defRPr>
            </a:pPr>
            <a:r>
              <a:t>conserver les forêts</a:t>
            </a:r>
            <a:endParaRPr sz="700" b="0" i="0" u="none" strike="noStrike" cap="none">
              <a:solidFill>
                <a:srgbClr val="000000"/>
              </a:solidFill>
              <a:latin typeface="Arial"/>
              <a:ea typeface="Arial"/>
              <a:cs typeface="Arial"/>
              <a:sym typeface="Arial"/>
            </a:endParaRPr>
          </a:p>
        </p:txBody>
      </p:sp>
      <p:sp>
        <p:nvSpPr>
          <p:cNvPr id="385" name="Google Shape;385;g380bc04fa96_0_690"/>
          <p:cNvSpPr/>
          <p:nvPr/>
        </p:nvSpPr>
        <p:spPr>
          <a:xfrm>
            <a:off x="7325738" y="1096725"/>
            <a:ext cx="15471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impact sur le changement climatique</a:t>
            </a:r>
            <a:endParaRPr sz="700" b="0" i="0" u="none" strike="noStrike" cap="none">
              <a:solidFill>
                <a:srgbClr val="000000"/>
              </a:solidFill>
              <a:latin typeface="Arial"/>
              <a:ea typeface="Arial"/>
              <a:cs typeface="Arial"/>
              <a:sym typeface="Arial"/>
            </a:endParaRPr>
          </a:p>
        </p:txBody>
      </p:sp>
      <p:cxnSp>
        <p:nvCxnSpPr>
          <p:cNvPr id="386" name="Google Shape;386;g380bc04fa96_0_690"/>
          <p:cNvCxnSpPr/>
          <p:nvPr/>
        </p:nvCxnSpPr>
        <p:spPr>
          <a:xfrm>
            <a:off x="3982696" y="1634358"/>
            <a:ext cx="152400" cy="0"/>
          </a:xfrm>
          <a:prstGeom prst="straightConnector1">
            <a:avLst/>
          </a:prstGeom>
          <a:noFill/>
          <a:ln w="9525" cap="flat" cmpd="sng">
            <a:solidFill>
              <a:srgbClr val="000000"/>
            </a:solidFill>
            <a:prstDash val="dash"/>
            <a:round/>
            <a:headEnd type="none" w="sm" len="sm"/>
            <a:tailEnd type="none" w="sm" len="sm"/>
          </a:ln>
        </p:spPr>
      </p:cxnSp>
      <p:sp>
        <p:nvSpPr>
          <p:cNvPr id="387" name="Google Shape;387;g380bc04fa96_0_690"/>
          <p:cNvSpPr/>
          <p:nvPr/>
        </p:nvSpPr>
        <p:spPr>
          <a:xfrm>
            <a:off x="2536027" y="1470017"/>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ingénierie</a:t>
            </a:r>
            <a:endParaRPr sz="1000">
              <a:solidFill>
                <a:srgbClr val="000000"/>
              </a:solidFill>
            </a:endParaRPr>
          </a:p>
        </p:txBody>
      </p:sp>
      <p:sp>
        <p:nvSpPr>
          <p:cNvPr id="388" name="Google Shape;388;g380bc04fa96_0_690"/>
          <p:cNvSpPr/>
          <p:nvPr/>
        </p:nvSpPr>
        <p:spPr>
          <a:xfrm>
            <a:off x="4252674" y="1527215"/>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gestion des déchets</a:t>
            </a:r>
            <a:endParaRPr sz="1000">
              <a:solidFill>
                <a:srgbClr val="000000"/>
              </a:solidFill>
            </a:endParaRPr>
          </a:p>
        </p:txBody>
      </p:sp>
      <p:sp>
        <p:nvSpPr>
          <p:cNvPr id="389" name="Google Shape;389;g380bc04fa96_0_690"/>
          <p:cNvSpPr/>
          <p:nvPr/>
        </p:nvSpPr>
        <p:spPr>
          <a:xfrm>
            <a:off x="6979038" y="1374823"/>
            <a:ext cx="1887600" cy="225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conserver les ressources en eau</a:t>
            </a:r>
            <a:endParaRPr sz="10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80bc04fa96_0_851"/>
          <p:cNvSpPr txBox="1"/>
          <p:nvPr/>
        </p:nvSpPr>
        <p:spPr>
          <a:xfrm>
            <a:off x="0" y="0"/>
            <a:ext cx="9144000"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defRPr sz="1300" b="1">
                <a:solidFill>
                  <a:srgbClr val="000000"/>
                </a:solidFill>
                <a:latin typeface="Arial"/>
                <a:ea typeface="Arial"/>
                <a:cs typeface="Arial"/>
                <a:sym typeface="Arial"/>
              </a:defRPr>
            </a:pPr>
            <a:r>
              <a:rPr dirty="0" err="1"/>
              <a:t>Définir</a:t>
            </a:r>
            <a:r>
              <a:rPr dirty="0"/>
              <a:t> des ensembles de </a:t>
            </a:r>
            <a:r>
              <a:rPr dirty="0" err="1"/>
              <a:t>compétences</a:t>
            </a:r>
            <a:r>
              <a:rPr dirty="0"/>
              <a:t>: faire le lien entre la </a:t>
            </a:r>
            <a:r>
              <a:rPr dirty="0" err="1"/>
              <a:t>demande</a:t>
            </a:r>
            <a:r>
              <a:rPr dirty="0"/>
              <a:t> de </a:t>
            </a:r>
            <a:r>
              <a:rPr dirty="0" err="1"/>
              <a:t>compétences</a:t>
            </a:r>
            <a:r>
              <a:rPr dirty="0"/>
              <a:t> </a:t>
            </a:r>
            <a:r>
              <a:rPr dirty="0" err="1"/>
              <a:t>vertes</a:t>
            </a:r>
            <a:r>
              <a:rPr dirty="0"/>
              <a:t> et la formation et les politiques.</a:t>
            </a:r>
            <a:endParaRPr sz="13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defRPr sz="1300">
                <a:solidFill>
                  <a:srgbClr val="000000"/>
                </a:solidFill>
                <a:latin typeface="Arial"/>
                <a:ea typeface="Arial"/>
                <a:cs typeface="Arial"/>
                <a:sym typeface="Arial"/>
              </a:defRPr>
            </a:pPr>
            <a:r>
              <a:rPr sz="1100" dirty="0"/>
              <a:t>Un ensemble de </a:t>
            </a:r>
            <a:r>
              <a:rPr sz="1100" dirty="0" err="1"/>
              <a:t>compétences</a:t>
            </a:r>
            <a:r>
              <a:rPr sz="1100" dirty="0"/>
              <a:t> de cadre </a:t>
            </a:r>
            <a:r>
              <a:rPr sz="1100" dirty="0" err="1"/>
              <a:t>est</a:t>
            </a:r>
            <a:r>
              <a:rPr sz="1100" dirty="0"/>
              <a:t> </a:t>
            </a:r>
            <a:r>
              <a:rPr sz="1100" dirty="0" err="1"/>
              <a:t>une</a:t>
            </a:r>
            <a:r>
              <a:rPr sz="1100" dirty="0"/>
              <a:t> </a:t>
            </a:r>
            <a:r>
              <a:rPr sz="1100" dirty="0" err="1"/>
              <a:t>combinaison</a:t>
            </a:r>
            <a:r>
              <a:rPr sz="1100" dirty="0"/>
              <a:t> de </a:t>
            </a:r>
            <a:r>
              <a:rPr sz="1100" dirty="0" err="1"/>
              <a:t>capacités</a:t>
            </a:r>
            <a:r>
              <a:rPr sz="1100" dirty="0"/>
              <a:t>, de </a:t>
            </a:r>
            <a:r>
              <a:rPr sz="1100" dirty="0" err="1"/>
              <a:t>connaissances</a:t>
            </a:r>
            <a:r>
              <a:rPr sz="1100" dirty="0"/>
              <a:t> et </a:t>
            </a:r>
            <a:r>
              <a:rPr sz="1100" dirty="0" err="1"/>
              <a:t>d'expertise</a:t>
            </a:r>
            <a:r>
              <a:rPr sz="1100" dirty="0"/>
              <a:t> </a:t>
            </a:r>
            <a:r>
              <a:rPr sz="1100" dirty="0" err="1"/>
              <a:t>nécessaires</a:t>
            </a:r>
            <a:r>
              <a:rPr sz="1100" dirty="0"/>
              <a:t> pour des </a:t>
            </a:r>
            <a:r>
              <a:rPr sz="1100" dirty="0" err="1"/>
              <a:t>tâches</a:t>
            </a:r>
            <a:r>
              <a:rPr sz="1100" dirty="0"/>
              <a:t> </a:t>
            </a:r>
            <a:r>
              <a:rPr sz="1100" dirty="0" err="1"/>
              <a:t>ou</a:t>
            </a:r>
            <a:r>
              <a:rPr sz="1100" dirty="0"/>
              <a:t> des </a:t>
            </a:r>
            <a:r>
              <a:rPr sz="1100" dirty="0" err="1"/>
              <a:t>rôles</a:t>
            </a:r>
            <a:r>
              <a:rPr sz="1100" dirty="0"/>
              <a:t> </a:t>
            </a:r>
            <a:r>
              <a:rPr sz="1100" dirty="0" err="1"/>
              <a:t>spécifiques</a:t>
            </a:r>
            <a:r>
              <a:rPr sz="1100" dirty="0"/>
              <a:t>. Il aide à aligner les </a:t>
            </a:r>
            <a:r>
              <a:rPr sz="1100" dirty="0" err="1"/>
              <a:t>compétences</a:t>
            </a:r>
            <a:r>
              <a:rPr sz="1100" dirty="0"/>
              <a:t> de la main-</a:t>
            </a:r>
            <a:r>
              <a:rPr sz="1100" dirty="0" err="1"/>
              <a:t>d'œuvre</a:t>
            </a:r>
            <a:r>
              <a:rPr sz="1100" dirty="0"/>
              <a:t> sur les </a:t>
            </a:r>
            <a:r>
              <a:rPr sz="1100" dirty="0" err="1"/>
              <a:t>demandes</a:t>
            </a:r>
            <a:r>
              <a:rPr sz="1100" dirty="0"/>
              <a:t> </a:t>
            </a:r>
            <a:r>
              <a:rPr sz="1100" dirty="0" err="1"/>
              <a:t>d'emploi</a:t>
            </a:r>
            <a:r>
              <a:rPr sz="1100" dirty="0"/>
              <a:t> et les </a:t>
            </a:r>
            <a:r>
              <a:rPr sz="1100" dirty="0" err="1"/>
              <a:t>besoins</a:t>
            </a:r>
            <a:r>
              <a:rPr sz="1100" dirty="0"/>
              <a:t> de formation.</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300" b="0" i="0" u="none" strike="noStrike" cap="none" dirty="0">
              <a:solidFill>
                <a:srgbClr val="000000"/>
              </a:solidFill>
              <a:latin typeface="Arial"/>
              <a:ea typeface="Arial"/>
              <a:cs typeface="Arial"/>
              <a:sym typeface="Arial"/>
            </a:endParaRPr>
          </a:p>
        </p:txBody>
      </p:sp>
      <p:sp>
        <p:nvSpPr>
          <p:cNvPr id="395" name="Google Shape;395;g380bc04fa96_0_851"/>
          <p:cNvSpPr txBox="1"/>
          <p:nvPr/>
        </p:nvSpPr>
        <p:spPr>
          <a:xfrm>
            <a:off x="10528" y="3885666"/>
            <a:ext cx="2004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defRPr sz="800" b="1">
                <a:solidFill>
                  <a:srgbClr val="7F7F7F"/>
                </a:solidFill>
                <a:latin typeface="Arial"/>
                <a:ea typeface="Arial"/>
                <a:cs typeface="Arial"/>
                <a:sym typeface="Arial"/>
              </a:defRPr>
            </a:pPr>
            <a:r>
              <a:t>Catégories de compétences et compétences: Taxonomie de l’ESCO</a:t>
            </a:r>
            <a:endParaRPr sz="800" b="1" i="0" u="none" strike="noStrike" cap="none">
              <a:solidFill>
                <a:srgbClr val="7F7F7F"/>
              </a:solidFill>
              <a:latin typeface="Arial"/>
              <a:ea typeface="Arial"/>
              <a:cs typeface="Arial"/>
              <a:sym typeface="Arial"/>
            </a:endParaRPr>
          </a:p>
        </p:txBody>
      </p:sp>
      <p:sp>
        <p:nvSpPr>
          <p:cNvPr id="396" name="Google Shape;396;g380bc04fa96_0_851"/>
          <p:cNvSpPr/>
          <p:nvPr/>
        </p:nvSpPr>
        <p:spPr>
          <a:xfrm>
            <a:off x="4100904" y="816979"/>
            <a:ext cx="47838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97" name="Google Shape;397;g380bc04fa96_0_851"/>
          <p:cNvSpPr/>
          <p:nvPr/>
        </p:nvSpPr>
        <p:spPr>
          <a:xfrm>
            <a:off x="2407639" y="816979"/>
            <a:ext cx="1496400" cy="36078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98" name="Google Shape;398;g380bc04fa96_0_851"/>
          <p:cNvSpPr/>
          <p:nvPr/>
        </p:nvSpPr>
        <p:spPr>
          <a:xfrm>
            <a:off x="105018" y="1687850"/>
            <a:ext cx="2090100" cy="1707900"/>
          </a:xfrm>
          <a:prstGeom prst="rect">
            <a:avLst/>
          </a:prstGeom>
          <a:solidFill>
            <a:srgbClr val="00B050"/>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SzPts val="1100"/>
              <a:buNone/>
              <a:defRPr sz="1200" b="1">
                <a:solidFill>
                  <a:srgbClr val="FFFFFF"/>
                </a:solidFill>
              </a:defRPr>
            </a:pPr>
            <a:r>
              <a:rPr dirty="0"/>
              <a:t>Une production durable</a:t>
            </a:r>
            <a:endParaRPr sz="1200" b="1" dirty="0">
              <a:solidFill>
                <a:srgbClr val="FFFFFF"/>
              </a:solidFill>
            </a:endParaRPr>
          </a:p>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None/>
              <a:defRPr sz="1000">
                <a:solidFill>
                  <a:srgbClr val="FFFFFF"/>
                </a:solidFill>
              </a:defRPr>
            </a:pPr>
            <a:r>
              <a:rPr lang="en-GB" dirty="0"/>
              <a:t>Les p</a:t>
            </a:r>
            <a:r>
              <a:rPr dirty="0" err="1">
                <a:latin typeface="Arial"/>
                <a:ea typeface="Arial"/>
                <a:cs typeface="Arial"/>
                <a:sym typeface="Arial"/>
              </a:rPr>
              <a:t>rincipaux</a:t>
            </a:r>
            <a:r>
              <a:rPr dirty="0">
                <a:latin typeface="Arial"/>
                <a:ea typeface="Arial"/>
                <a:cs typeface="Arial"/>
                <a:sym typeface="Arial"/>
              </a:rPr>
              <a:t> </a:t>
            </a:r>
            <a:r>
              <a:rPr dirty="0" err="1">
                <a:latin typeface="Arial"/>
                <a:ea typeface="Arial"/>
                <a:cs typeface="Arial"/>
                <a:sym typeface="Arial"/>
              </a:rPr>
              <a:t>titres</a:t>
            </a:r>
            <a:r>
              <a:rPr dirty="0">
                <a:latin typeface="Arial"/>
                <a:ea typeface="Arial"/>
                <a:cs typeface="Arial"/>
                <a:sym typeface="Arial"/>
              </a:rPr>
              <a:t> </a:t>
            </a:r>
            <a:r>
              <a:rPr dirty="0" err="1">
                <a:latin typeface="Arial"/>
                <a:ea typeface="Arial"/>
                <a:cs typeface="Arial"/>
                <a:sym typeface="Arial"/>
              </a:rPr>
              <a:t>d'emploi</a:t>
            </a:r>
            <a:r>
              <a:rPr dirty="0">
                <a:latin typeface="Arial"/>
                <a:ea typeface="Arial"/>
                <a:cs typeface="Arial"/>
                <a:sym typeface="Arial"/>
              </a:rPr>
              <a:t> </a:t>
            </a:r>
            <a:r>
              <a:rPr dirty="0" err="1">
                <a:latin typeface="Arial"/>
                <a:ea typeface="Arial"/>
                <a:cs typeface="Arial"/>
                <a:sym typeface="Arial"/>
              </a:rPr>
              <a:t>utilisés</a:t>
            </a:r>
            <a:r>
              <a:rPr dirty="0">
                <a:latin typeface="Arial"/>
                <a:ea typeface="Arial"/>
                <a:cs typeface="Arial"/>
                <a:sym typeface="Arial"/>
              </a:rPr>
              <a:t> pour le </a:t>
            </a:r>
            <a:r>
              <a:rPr dirty="0" err="1">
                <a:latin typeface="Arial"/>
                <a:ea typeface="Arial"/>
                <a:cs typeface="Arial"/>
                <a:sym typeface="Arial"/>
              </a:rPr>
              <a:t>recrutement</a:t>
            </a:r>
            <a:r>
              <a:rPr dirty="0">
                <a:latin typeface="Arial"/>
                <a:ea typeface="Arial"/>
                <a:cs typeface="Arial"/>
                <a:sym typeface="Arial"/>
              </a:rPr>
              <a:t> </a:t>
            </a:r>
            <a:r>
              <a:rPr dirty="0" err="1">
                <a:latin typeface="Arial"/>
                <a:ea typeface="Arial"/>
                <a:cs typeface="Arial"/>
                <a:sym typeface="Arial"/>
              </a:rPr>
              <a:t>lié</a:t>
            </a:r>
            <a:r>
              <a:rPr dirty="0">
                <a:latin typeface="Arial"/>
                <a:ea typeface="Arial"/>
                <a:cs typeface="Arial"/>
                <a:sym typeface="Arial"/>
              </a:rPr>
              <a:t> à </a:t>
            </a:r>
            <a:r>
              <a:rPr dirty="0"/>
              <a:t>la production durable</a:t>
            </a:r>
            <a:endParaRPr sz="1000" dirty="0">
              <a:solidFill>
                <a:srgbClr val="FFFFFF"/>
              </a:solidFill>
            </a:endParaRPr>
          </a:p>
          <a:p>
            <a:pPr marL="0" marR="0" lvl="0" indent="0" algn="ctr" rtl="0">
              <a:lnSpc>
                <a:spcPct val="100000"/>
              </a:lnSpc>
              <a:spcBef>
                <a:spcPts val="0"/>
              </a:spcBef>
              <a:spcAft>
                <a:spcPts val="0"/>
              </a:spcAft>
              <a:buNone/>
              <a:defRPr sz="1000">
                <a:solidFill>
                  <a:srgbClr val="FFFFFF"/>
                </a:solidFill>
              </a:defRPr>
            </a:pPr>
            <a:r>
              <a:rPr dirty="0">
                <a:latin typeface="Arial"/>
                <a:ea typeface="Arial"/>
                <a:cs typeface="Arial"/>
                <a:sym typeface="Arial"/>
              </a:rPr>
              <a:t> </a:t>
            </a:r>
            <a:r>
              <a:rPr dirty="0" err="1">
                <a:latin typeface="Arial"/>
                <a:ea typeface="Arial"/>
                <a:cs typeface="Arial"/>
                <a:sym typeface="Arial"/>
              </a:rPr>
              <a:t>comprennent</a:t>
            </a:r>
            <a:r>
              <a:rPr dirty="0">
                <a:latin typeface="Arial"/>
                <a:ea typeface="Arial"/>
                <a:cs typeface="Arial"/>
                <a:sym typeface="Arial"/>
              </a:rPr>
              <a:t>: </a:t>
            </a:r>
            <a:r>
              <a:rPr dirty="0" err="1">
                <a:latin typeface="Arial"/>
                <a:ea typeface="Arial"/>
                <a:cs typeface="Arial"/>
                <a:sym typeface="Arial"/>
              </a:rPr>
              <a:t>Responsable</a:t>
            </a:r>
            <a:r>
              <a:rPr dirty="0">
                <a:latin typeface="Arial"/>
                <a:ea typeface="Arial"/>
                <a:cs typeface="Arial"/>
                <a:sym typeface="Arial"/>
              </a:rPr>
              <a:t> de la production </a:t>
            </a:r>
            <a:r>
              <a:rPr dirty="0"/>
              <a:t>durable, </a:t>
            </a:r>
            <a:r>
              <a:rPr dirty="0" err="1"/>
              <a:t>ingénieur</a:t>
            </a:r>
            <a:r>
              <a:rPr dirty="0"/>
              <a:t> </a:t>
            </a:r>
            <a:r>
              <a:rPr dirty="0" err="1"/>
              <a:t>en</a:t>
            </a:r>
            <a:r>
              <a:rPr dirty="0"/>
              <a:t> fabrication verte et </a:t>
            </a:r>
            <a:r>
              <a:rPr dirty="0" err="1"/>
              <a:t>responsable</a:t>
            </a:r>
            <a:r>
              <a:rPr dirty="0"/>
              <a:t> de la </a:t>
            </a:r>
            <a:r>
              <a:rPr dirty="0" err="1"/>
              <a:t>chaîne</a:t>
            </a:r>
            <a:r>
              <a:rPr dirty="0"/>
              <a:t> </a:t>
            </a:r>
            <a:r>
              <a:rPr dirty="0" err="1"/>
              <a:t>d'approvisionnement</a:t>
            </a:r>
            <a:r>
              <a:rPr dirty="0"/>
              <a:t> durable</a:t>
            </a:r>
            <a:endParaRPr sz="1000" dirty="0">
              <a:solidFill>
                <a:srgbClr val="FFFFFF"/>
              </a:solidFill>
            </a:endParaRPr>
          </a:p>
        </p:txBody>
      </p:sp>
      <p:cxnSp>
        <p:nvCxnSpPr>
          <p:cNvPr id="399" name="Google Shape;399;g380bc04fa96_0_851"/>
          <p:cNvCxnSpPr/>
          <p:nvPr/>
        </p:nvCxnSpPr>
        <p:spPr>
          <a:xfrm rot="10800000">
            <a:off x="2195140" y="1165144"/>
            <a:ext cx="0" cy="691200"/>
          </a:xfrm>
          <a:prstGeom prst="straightConnector1">
            <a:avLst/>
          </a:prstGeom>
          <a:noFill/>
          <a:ln w="9525" cap="flat" cmpd="sng">
            <a:solidFill>
              <a:srgbClr val="000000"/>
            </a:solidFill>
            <a:prstDash val="dash"/>
            <a:round/>
            <a:headEnd type="none" w="sm" len="sm"/>
            <a:tailEnd type="none" w="sm" len="sm"/>
          </a:ln>
        </p:spPr>
      </p:cxnSp>
      <p:cxnSp>
        <p:nvCxnSpPr>
          <p:cNvPr id="400" name="Google Shape;400;g380bc04fa96_0_851"/>
          <p:cNvCxnSpPr/>
          <p:nvPr/>
        </p:nvCxnSpPr>
        <p:spPr>
          <a:xfrm rot="10800000">
            <a:off x="2195140" y="3059391"/>
            <a:ext cx="0" cy="972300"/>
          </a:xfrm>
          <a:prstGeom prst="straightConnector1">
            <a:avLst/>
          </a:prstGeom>
          <a:noFill/>
          <a:ln w="9525" cap="flat" cmpd="sng">
            <a:solidFill>
              <a:srgbClr val="000000"/>
            </a:solidFill>
            <a:prstDash val="dash"/>
            <a:round/>
            <a:headEnd type="none" w="sm" len="sm"/>
            <a:tailEnd type="none" w="sm" len="sm"/>
          </a:ln>
        </p:spPr>
      </p:cxnSp>
      <p:sp>
        <p:nvSpPr>
          <p:cNvPr id="401" name="Google Shape;401;g380bc04fa96_0_851"/>
          <p:cNvSpPr/>
          <p:nvPr/>
        </p:nvSpPr>
        <p:spPr>
          <a:xfrm>
            <a:off x="2465418" y="2587903"/>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développement de logiciels et d'applications</a:t>
            </a:r>
            <a:endParaRPr sz="700" b="0" i="0" u="none" strike="noStrike" cap="none">
              <a:solidFill>
                <a:srgbClr val="000000"/>
              </a:solidFill>
              <a:latin typeface="Arial"/>
              <a:ea typeface="Arial"/>
              <a:cs typeface="Arial"/>
              <a:sym typeface="Arial"/>
            </a:endParaRPr>
          </a:p>
        </p:txBody>
      </p:sp>
      <p:sp>
        <p:nvSpPr>
          <p:cNvPr id="402" name="Google Shape;402;g380bc04fa96_0_851"/>
          <p:cNvSpPr/>
          <p:nvPr/>
        </p:nvSpPr>
        <p:spPr>
          <a:xfrm>
            <a:off x="2465428" y="2175908"/>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et administration</a:t>
            </a:r>
            <a:endParaRPr sz="700" b="0" i="0" u="none" strike="noStrike" cap="none">
              <a:solidFill>
                <a:srgbClr val="000000"/>
              </a:solidFill>
              <a:latin typeface="Arial"/>
              <a:ea typeface="Arial"/>
              <a:cs typeface="Arial"/>
              <a:sym typeface="Arial"/>
            </a:endParaRPr>
          </a:p>
        </p:txBody>
      </p:sp>
      <p:sp>
        <p:nvSpPr>
          <p:cNvPr id="403" name="Google Shape;403;g380bc04fa96_0_851"/>
          <p:cNvSpPr/>
          <p:nvPr/>
        </p:nvSpPr>
        <p:spPr>
          <a:xfrm>
            <a:off x="2477193" y="3915166"/>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latin typeface="Arial"/>
                <a:ea typeface="Arial"/>
                <a:cs typeface="Arial"/>
                <a:sym typeface="Arial"/>
              </a:defRPr>
            </a:pPr>
            <a:r>
              <a:t>Autres catégories</a:t>
            </a:r>
            <a:endParaRPr sz="700" b="0" i="0" u="none" strike="noStrike" cap="none">
              <a:solidFill>
                <a:srgbClr val="000000"/>
              </a:solidFill>
              <a:latin typeface="Arial"/>
              <a:ea typeface="Arial"/>
              <a:cs typeface="Arial"/>
              <a:sym typeface="Arial"/>
            </a:endParaRPr>
          </a:p>
        </p:txBody>
      </p:sp>
      <p:sp>
        <p:nvSpPr>
          <p:cNvPr id="404" name="Google Shape;404;g380bc04fa96_0_851"/>
          <p:cNvSpPr txBox="1"/>
          <p:nvPr/>
        </p:nvSpPr>
        <p:spPr>
          <a:xfrm>
            <a:off x="2513896" y="816979"/>
            <a:ext cx="141976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rPr dirty="0" err="1"/>
              <a:t>Principales</a:t>
            </a:r>
            <a:r>
              <a:rPr dirty="0"/>
              <a:t> </a:t>
            </a:r>
            <a:r>
              <a:rPr dirty="0" err="1"/>
              <a:t>catégories</a:t>
            </a:r>
            <a:r>
              <a:rPr dirty="0"/>
              <a:t> de </a:t>
            </a:r>
            <a:r>
              <a:rPr dirty="0" err="1"/>
              <a:t>compétences</a:t>
            </a:r>
            <a:endParaRPr dirty="0"/>
          </a:p>
        </p:txBody>
      </p:sp>
      <p:cxnSp>
        <p:nvCxnSpPr>
          <p:cNvPr id="405" name="Google Shape;405;g380bc04fa96_0_851"/>
          <p:cNvCxnSpPr/>
          <p:nvPr/>
        </p:nvCxnSpPr>
        <p:spPr>
          <a:xfrm>
            <a:off x="2195140" y="1159547"/>
            <a:ext cx="152400" cy="0"/>
          </a:xfrm>
          <a:prstGeom prst="straightConnector1">
            <a:avLst/>
          </a:prstGeom>
          <a:noFill/>
          <a:ln w="9525" cap="flat" cmpd="sng">
            <a:solidFill>
              <a:srgbClr val="000000"/>
            </a:solidFill>
            <a:prstDash val="dash"/>
            <a:round/>
            <a:headEnd type="none" w="sm" len="sm"/>
            <a:tailEnd type="none" w="sm" len="sm"/>
          </a:ln>
        </p:spPr>
      </p:cxnSp>
      <p:cxnSp>
        <p:nvCxnSpPr>
          <p:cNvPr id="406" name="Google Shape;406;g380bc04fa96_0_851"/>
          <p:cNvCxnSpPr/>
          <p:nvPr/>
        </p:nvCxnSpPr>
        <p:spPr>
          <a:xfrm>
            <a:off x="2238945" y="1779916"/>
            <a:ext cx="152400" cy="0"/>
          </a:xfrm>
          <a:prstGeom prst="straightConnector1">
            <a:avLst/>
          </a:prstGeom>
          <a:noFill/>
          <a:ln w="9525" cap="flat" cmpd="sng">
            <a:solidFill>
              <a:srgbClr val="000000"/>
            </a:solidFill>
            <a:prstDash val="dash"/>
            <a:round/>
            <a:headEnd type="none" w="sm" len="sm"/>
            <a:tailEnd type="none" w="sm" len="sm"/>
          </a:ln>
        </p:spPr>
      </p:cxnSp>
      <p:cxnSp>
        <p:nvCxnSpPr>
          <p:cNvPr id="407" name="Google Shape;407;g380bc04fa96_0_851"/>
          <p:cNvCxnSpPr/>
          <p:nvPr/>
        </p:nvCxnSpPr>
        <p:spPr>
          <a:xfrm>
            <a:off x="2217304" y="2247848"/>
            <a:ext cx="152400" cy="0"/>
          </a:xfrm>
          <a:prstGeom prst="straightConnector1">
            <a:avLst/>
          </a:prstGeom>
          <a:noFill/>
          <a:ln w="9525" cap="flat" cmpd="sng">
            <a:solidFill>
              <a:srgbClr val="000000"/>
            </a:solidFill>
            <a:prstDash val="dash"/>
            <a:round/>
            <a:headEnd type="none" w="sm" len="sm"/>
            <a:tailEnd type="none" w="sm" len="sm"/>
          </a:ln>
        </p:spPr>
      </p:cxnSp>
      <p:cxnSp>
        <p:nvCxnSpPr>
          <p:cNvPr id="408" name="Google Shape;408;g380bc04fa96_0_851"/>
          <p:cNvCxnSpPr/>
          <p:nvPr/>
        </p:nvCxnSpPr>
        <p:spPr>
          <a:xfrm>
            <a:off x="2217304" y="3168451"/>
            <a:ext cx="152400" cy="0"/>
          </a:xfrm>
          <a:prstGeom prst="straightConnector1">
            <a:avLst/>
          </a:prstGeom>
          <a:noFill/>
          <a:ln w="9525" cap="flat" cmpd="sng">
            <a:solidFill>
              <a:srgbClr val="000000"/>
            </a:solidFill>
            <a:prstDash val="dash"/>
            <a:round/>
            <a:headEnd type="none" w="sm" len="sm"/>
            <a:tailEnd type="none" w="sm" len="sm"/>
          </a:ln>
        </p:spPr>
      </p:cxnSp>
      <p:cxnSp>
        <p:nvCxnSpPr>
          <p:cNvPr id="409" name="Google Shape;409;g380bc04fa96_0_851"/>
          <p:cNvCxnSpPr/>
          <p:nvPr/>
        </p:nvCxnSpPr>
        <p:spPr>
          <a:xfrm>
            <a:off x="2225614" y="4032980"/>
            <a:ext cx="152400" cy="0"/>
          </a:xfrm>
          <a:prstGeom prst="straightConnector1">
            <a:avLst/>
          </a:prstGeom>
          <a:noFill/>
          <a:ln w="9525" cap="flat" cmpd="sng">
            <a:solidFill>
              <a:srgbClr val="000000"/>
            </a:solidFill>
            <a:prstDash val="dash"/>
            <a:round/>
            <a:headEnd type="none" w="sm" len="sm"/>
            <a:tailEnd type="none" w="sm" len="sm"/>
          </a:ln>
        </p:spPr>
      </p:cxnSp>
      <p:cxnSp>
        <p:nvCxnSpPr>
          <p:cNvPr id="410" name="Google Shape;410;g380bc04fa96_0_851"/>
          <p:cNvCxnSpPr/>
          <p:nvPr/>
        </p:nvCxnSpPr>
        <p:spPr>
          <a:xfrm>
            <a:off x="3883140" y="1861881"/>
            <a:ext cx="152400" cy="0"/>
          </a:xfrm>
          <a:prstGeom prst="straightConnector1">
            <a:avLst/>
          </a:prstGeom>
          <a:noFill/>
          <a:ln w="9525" cap="flat" cmpd="sng">
            <a:solidFill>
              <a:srgbClr val="000000"/>
            </a:solidFill>
            <a:prstDash val="dash"/>
            <a:round/>
            <a:headEnd type="none" w="sm" len="sm"/>
            <a:tailEnd type="none" w="sm" len="sm"/>
          </a:ln>
        </p:spPr>
      </p:cxnSp>
      <p:cxnSp>
        <p:nvCxnSpPr>
          <p:cNvPr id="411" name="Google Shape;411;g380bc04fa96_0_851"/>
          <p:cNvCxnSpPr/>
          <p:nvPr/>
        </p:nvCxnSpPr>
        <p:spPr>
          <a:xfrm>
            <a:off x="3916391" y="2319914"/>
            <a:ext cx="152400" cy="0"/>
          </a:xfrm>
          <a:prstGeom prst="straightConnector1">
            <a:avLst/>
          </a:prstGeom>
          <a:noFill/>
          <a:ln w="9525" cap="flat" cmpd="sng">
            <a:solidFill>
              <a:srgbClr val="000000"/>
            </a:solidFill>
            <a:prstDash val="dash"/>
            <a:round/>
            <a:headEnd type="none" w="sm" len="sm"/>
            <a:tailEnd type="none" w="sm" len="sm"/>
          </a:ln>
        </p:spPr>
      </p:cxnSp>
      <p:cxnSp>
        <p:nvCxnSpPr>
          <p:cNvPr id="412" name="Google Shape;412;g380bc04fa96_0_851"/>
          <p:cNvCxnSpPr/>
          <p:nvPr/>
        </p:nvCxnSpPr>
        <p:spPr>
          <a:xfrm>
            <a:off x="3909468" y="3269590"/>
            <a:ext cx="152400" cy="0"/>
          </a:xfrm>
          <a:prstGeom prst="straightConnector1">
            <a:avLst/>
          </a:prstGeom>
          <a:noFill/>
          <a:ln w="9525" cap="flat" cmpd="sng">
            <a:solidFill>
              <a:srgbClr val="000000"/>
            </a:solidFill>
            <a:prstDash val="dash"/>
            <a:round/>
            <a:headEnd type="none" w="sm" len="sm"/>
            <a:tailEnd type="none" w="sm" len="sm"/>
          </a:ln>
        </p:spPr>
      </p:cxnSp>
      <p:cxnSp>
        <p:nvCxnSpPr>
          <p:cNvPr id="413" name="Google Shape;413;g380bc04fa96_0_851"/>
          <p:cNvCxnSpPr/>
          <p:nvPr/>
        </p:nvCxnSpPr>
        <p:spPr>
          <a:xfrm>
            <a:off x="3901157" y="4024666"/>
            <a:ext cx="152400" cy="0"/>
          </a:xfrm>
          <a:prstGeom prst="straightConnector1">
            <a:avLst/>
          </a:prstGeom>
          <a:noFill/>
          <a:ln w="9525" cap="flat" cmpd="sng">
            <a:solidFill>
              <a:srgbClr val="000000"/>
            </a:solidFill>
            <a:prstDash val="dash"/>
            <a:round/>
            <a:headEnd type="none" w="sm" len="sm"/>
            <a:tailEnd type="none" w="sm" len="sm"/>
          </a:ln>
        </p:spPr>
      </p:cxnSp>
      <p:sp>
        <p:nvSpPr>
          <p:cNvPr id="414" name="Google Shape;414;g380bc04fa96_0_851"/>
          <p:cNvSpPr txBox="1"/>
          <p:nvPr/>
        </p:nvSpPr>
        <p:spPr>
          <a:xfrm>
            <a:off x="4078490" y="820199"/>
            <a:ext cx="1784999"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900" b="1">
                <a:solidFill>
                  <a:srgbClr val="000000"/>
                </a:solidFill>
                <a:latin typeface="Arial"/>
                <a:ea typeface="Arial"/>
                <a:cs typeface="Arial"/>
                <a:sym typeface="Arial"/>
              </a:defRPr>
            </a:pPr>
            <a:r>
              <a:rPr dirty="0" err="1"/>
              <a:t>Compétence</a:t>
            </a:r>
            <a:r>
              <a:rPr dirty="0"/>
              <a:t> supérieure</a:t>
            </a:r>
          </a:p>
        </p:txBody>
      </p:sp>
      <p:sp>
        <p:nvSpPr>
          <p:cNvPr id="415" name="Google Shape;415;g380bc04fa96_0_851"/>
          <p:cNvSpPr/>
          <p:nvPr/>
        </p:nvSpPr>
        <p:spPr>
          <a:xfrm>
            <a:off x="6560693" y="2428787"/>
            <a:ext cx="1674900" cy="255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gérer les budgets</a:t>
            </a:r>
            <a:endParaRPr sz="700" b="0" i="0" u="none" strike="noStrike" cap="none">
              <a:solidFill>
                <a:srgbClr val="000000"/>
              </a:solidFill>
              <a:latin typeface="Arial"/>
              <a:ea typeface="Arial"/>
              <a:cs typeface="Arial"/>
              <a:sym typeface="Arial"/>
            </a:endParaRPr>
          </a:p>
        </p:txBody>
      </p:sp>
      <p:sp>
        <p:nvSpPr>
          <p:cNvPr id="416" name="Google Shape;416;g380bc04fa96_0_851"/>
          <p:cNvSpPr/>
          <p:nvPr/>
        </p:nvSpPr>
        <p:spPr>
          <a:xfrm>
            <a:off x="5960493" y="2140900"/>
            <a:ext cx="1467000" cy="2514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gestion de projet</a:t>
            </a:r>
            <a:endParaRPr sz="700" b="0" i="0" u="none" strike="noStrike" cap="none">
              <a:solidFill>
                <a:srgbClr val="000000"/>
              </a:solidFill>
              <a:latin typeface="Arial"/>
              <a:ea typeface="Arial"/>
              <a:cs typeface="Arial"/>
              <a:sym typeface="Arial"/>
            </a:endParaRPr>
          </a:p>
        </p:txBody>
      </p:sp>
      <p:sp>
        <p:nvSpPr>
          <p:cNvPr id="417" name="Google Shape;417;g380bc04fa96_0_851"/>
          <p:cNvSpPr/>
          <p:nvPr/>
        </p:nvSpPr>
        <p:spPr>
          <a:xfrm>
            <a:off x="4137084" y="2422564"/>
            <a:ext cx="23808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respect des procédures opérationnelles</a:t>
            </a:r>
            <a:endParaRPr sz="700" b="0" i="0" u="none" strike="noStrike" cap="none">
              <a:solidFill>
                <a:srgbClr val="000000"/>
              </a:solidFill>
              <a:latin typeface="Arial"/>
              <a:ea typeface="Arial"/>
              <a:cs typeface="Arial"/>
              <a:sym typeface="Arial"/>
            </a:endParaRPr>
          </a:p>
        </p:txBody>
      </p:sp>
      <p:sp>
        <p:nvSpPr>
          <p:cNvPr id="418" name="Google Shape;418;g380bc04fa96_0_851"/>
          <p:cNvSpPr/>
          <p:nvPr/>
        </p:nvSpPr>
        <p:spPr>
          <a:xfrm>
            <a:off x="4144868" y="2807400"/>
            <a:ext cx="14964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programmation informatique</a:t>
            </a:r>
            <a:endParaRPr sz="700" b="0" i="0" u="none" strike="noStrike" cap="none">
              <a:solidFill>
                <a:srgbClr val="000000"/>
              </a:solidFill>
              <a:latin typeface="Arial"/>
              <a:ea typeface="Arial"/>
              <a:cs typeface="Arial"/>
              <a:sym typeface="Arial"/>
            </a:endParaRPr>
          </a:p>
        </p:txBody>
      </p:sp>
      <p:sp>
        <p:nvSpPr>
          <p:cNvPr id="419" name="Google Shape;419;g380bc04fa96_0_851"/>
          <p:cNvSpPr/>
          <p:nvPr/>
        </p:nvSpPr>
        <p:spPr>
          <a:xfrm>
            <a:off x="4153110" y="4080695"/>
            <a:ext cx="13014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travailler en équipe</a:t>
            </a:r>
            <a:endParaRPr sz="700" b="0" i="0" u="none" strike="noStrike" cap="none">
              <a:solidFill>
                <a:srgbClr val="000000"/>
              </a:solidFill>
              <a:latin typeface="Arial"/>
              <a:ea typeface="Arial"/>
              <a:cs typeface="Arial"/>
              <a:sym typeface="Arial"/>
            </a:endParaRPr>
          </a:p>
        </p:txBody>
      </p:sp>
      <p:sp>
        <p:nvSpPr>
          <p:cNvPr id="420" name="Google Shape;420;g380bc04fa96_0_851"/>
          <p:cNvSpPr/>
          <p:nvPr/>
        </p:nvSpPr>
        <p:spPr>
          <a:xfrm>
            <a:off x="5501571" y="4087720"/>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gérer le temps</a:t>
            </a:r>
            <a:endParaRPr sz="700" b="0" i="0" u="none" strike="noStrike" cap="none">
              <a:solidFill>
                <a:srgbClr val="000000"/>
              </a:solidFill>
              <a:latin typeface="Arial"/>
              <a:ea typeface="Arial"/>
              <a:cs typeface="Arial"/>
              <a:sym typeface="Arial"/>
            </a:endParaRPr>
          </a:p>
        </p:txBody>
      </p:sp>
      <p:sp>
        <p:nvSpPr>
          <p:cNvPr id="421" name="Google Shape;421;g380bc04fa96_0_851"/>
          <p:cNvSpPr/>
          <p:nvPr/>
        </p:nvSpPr>
        <p:spPr>
          <a:xfrm>
            <a:off x="4153120" y="3803893"/>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communication</a:t>
            </a:r>
            <a:endParaRPr sz="700" b="0" i="0" u="none" strike="noStrike" cap="none">
              <a:solidFill>
                <a:srgbClr val="000000"/>
              </a:solidFill>
              <a:latin typeface="Arial"/>
              <a:ea typeface="Arial"/>
              <a:cs typeface="Arial"/>
              <a:sym typeface="Arial"/>
            </a:endParaRPr>
          </a:p>
        </p:txBody>
      </p:sp>
      <p:sp>
        <p:nvSpPr>
          <p:cNvPr id="422" name="Google Shape;422;g380bc04fa96_0_851"/>
          <p:cNvSpPr/>
          <p:nvPr/>
        </p:nvSpPr>
        <p:spPr>
          <a:xfrm>
            <a:off x="5644328" y="3788597"/>
            <a:ext cx="2106900" cy="2766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développer des solutions</a:t>
            </a:r>
            <a:endParaRPr sz="700" b="0" i="0" u="none" strike="noStrike" cap="none">
              <a:solidFill>
                <a:srgbClr val="000000"/>
              </a:solidFill>
              <a:latin typeface="Arial"/>
              <a:ea typeface="Arial"/>
              <a:cs typeface="Arial"/>
              <a:sym typeface="Arial"/>
            </a:endParaRPr>
          </a:p>
        </p:txBody>
      </p:sp>
      <p:sp>
        <p:nvSpPr>
          <p:cNvPr id="423" name="Google Shape;423;g380bc04fa96_0_851"/>
          <p:cNvSpPr/>
          <p:nvPr/>
        </p:nvSpPr>
        <p:spPr>
          <a:xfrm>
            <a:off x="4144868" y="2129475"/>
            <a:ext cx="17445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planification et organisation</a:t>
            </a:r>
            <a:endParaRPr sz="700" b="0" i="0" u="none" strike="noStrike" cap="none">
              <a:solidFill>
                <a:srgbClr val="000000"/>
              </a:solidFill>
              <a:latin typeface="Arial"/>
              <a:ea typeface="Arial"/>
              <a:cs typeface="Arial"/>
              <a:sym typeface="Arial"/>
            </a:endParaRPr>
          </a:p>
        </p:txBody>
      </p:sp>
      <p:sp>
        <p:nvSpPr>
          <p:cNvPr id="424" name="Google Shape;424;g380bc04fa96_0_851"/>
          <p:cNvSpPr/>
          <p:nvPr/>
        </p:nvSpPr>
        <p:spPr>
          <a:xfrm>
            <a:off x="7477468" y="2140912"/>
            <a:ext cx="1381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identifier les fournisseurs</a:t>
            </a:r>
            <a:endParaRPr sz="700" b="0" i="0" u="none" strike="noStrike" cap="none">
              <a:solidFill>
                <a:srgbClr val="000000"/>
              </a:solidFill>
              <a:latin typeface="Arial"/>
              <a:ea typeface="Arial"/>
              <a:cs typeface="Arial"/>
              <a:sym typeface="Arial"/>
            </a:endParaRPr>
          </a:p>
        </p:txBody>
      </p:sp>
      <p:sp>
        <p:nvSpPr>
          <p:cNvPr id="425" name="Google Shape;425;g380bc04fa96_0_851"/>
          <p:cNvSpPr/>
          <p:nvPr/>
        </p:nvSpPr>
        <p:spPr>
          <a:xfrm>
            <a:off x="7183343" y="4081800"/>
            <a:ext cx="15471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assumer la responsabilité</a:t>
            </a:r>
            <a:endParaRPr sz="700" b="0" i="0" u="none" strike="noStrike" cap="none">
              <a:solidFill>
                <a:srgbClr val="000000"/>
              </a:solidFill>
              <a:latin typeface="Arial"/>
              <a:ea typeface="Arial"/>
              <a:cs typeface="Arial"/>
              <a:sym typeface="Arial"/>
            </a:endParaRPr>
          </a:p>
        </p:txBody>
      </p:sp>
      <p:sp>
        <p:nvSpPr>
          <p:cNvPr id="426" name="Google Shape;426;g380bc04fa96_0_851"/>
          <p:cNvSpPr/>
          <p:nvPr/>
        </p:nvSpPr>
        <p:spPr>
          <a:xfrm>
            <a:off x="2458882" y="1742364"/>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économie</a:t>
            </a:r>
            <a:endParaRPr sz="700" b="0" i="0" u="none" strike="noStrike" cap="none">
              <a:solidFill>
                <a:srgbClr val="000000"/>
              </a:solidFill>
              <a:latin typeface="Arial"/>
              <a:ea typeface="Arial"/>
              <a:cs typeface="Arial"/>
              <a:sym typeface="Arial"/>
            </a:endParaRPr>
          </a:p>
        </p:txBody>
      </p:sp>
      <p:sp>
        <p:nvSpPr>
          <p:cNvPr id="427" name="Google Shape;427;g380bc04fa96_0_851"/>
          <p:cNvSpPr/>
          <p:nvPr/>
        </p:nvSpPr>
        <p:spPr>
          <a:xfrm>
            <a:off x="4153118" y="1754738"/>
            <a:ext cx="16182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impact sur le changement climatique</a:t>
            </a:r>
            <a:endParaRPr sz="700" b="0" i="0" u="none" strike="noStrike" cap="none">
              <a:solidFill>
                <a:srgbClr val="000000"/>
              </a:solidFill>
              <a:latin typeface="Arial"/>
              <a:ea typeface="Arial"/>
              <a:cs typeface="Arial"/>
              <a:sym typeface="Arial"/>
            </a:endParaRPr>
          </a:p>
        </p:txBody>
      </p:sp>
      <p:sp>
        <p:nvSpPr>
          <p:cNvPr id="428" name="Google Shape;428;g380bc04fa96_0_851"/>
          <p:cNvSpPr/>
          <p:nvPr/>
        </p:nvSpPr>
        <p:spPr>
          <a:xfrm>
            <a:off x="5812693" y="1754738"/>
            <a:ext cx="18876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législation environnementale</a:t>
            </a:r>
            <a:endParaRPr sz="1000">
              <a:solidFill>
                <a:srgbClr val="000000"/>
              </a:solidFill>
            </a:endParaRPr>
          </a:p>
        </p:txBody>
      </p:sp>
      <p:cxnSp>
        <p:nvCxnSpPr>
          <p:cNvPr id="429" name="Google Shape;429;g380bc04fa96_0_851"/>
          <p:cNvCxnSpPr/>
          <p:nvPr/>
        </p:nvCxnSpPr>
        <p:spPr>
          <a:xfrm>
            <a:off x="2228385" y="2790947"/>
            <a:ext cx="152400" cy="0"/>
          </a:xfrm>
          <a:prstGeom prst="straightConnector1">
            <a:avLst/>
          </a:prstGeom>
          <a:noFill/>
          <a:ln w="9525" cap="flat" cmpd="sng">
            <a:solidFill>
              <a:srgbClr val="000000"/>
            </a:solidFill>
            <a:prstDash val="dash"/>
            <a:round/>
            <a:headEnd type="none" w="sm" len="sm"/>
            <a:tailEnd type="none" w="sm" len="sm"/>
          </a:ln>
        </p:spPr>
      </p:cxnSp>
      <p:cxnSp>
        <p:nvCxnSpPr>
          <p:cNvPr id="430" name="Google Shape;430;g380bc04fa96_0_851"/>
          <p:cNvCxnSpPr/>
          <p:nvPr/>
        </p:nvCxnSpPr>
        <p:spPr>
          <a:xfrm>
            <a:off x="3910850" y="2907102"/>
            <a:ext cx="152400" cy="0"/>
          </a:xfrm>
          <a:prstGeom prst="straightConnector1">
            <a:avLst/>
          </a:prstGeom>
          <a:noFill/>
          <a:ln w="9525" cap="flat" cmpd="sng">
            <a:solidFill>
              <a:srgbClr val="000000"/>
            </a:solidFill>
            <a:prstDash val="dash"/>
            <a:round/>
            <a:headEnd type="none" w="sm" len="sm"/>
            <a:tailEnd type="none" w="sm" len="sm"/>
          </a:ln>
        </p:spPr>
      </p:cxnSp>
      <p:sp>
        <p:nvSpPr>
          <p:cNvPr id="431" name="Google Shape;431;g380bc04fa96_0_851"/>
          <p:cNvSpPr/>
          <p:nvPr/>
        </p:nvSpPr>
        <p:spPr>
          <a:xfrm>
            <a:off x="5727418" y="2811075"/>
            <a:ext cx="873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base de données</a:t>
            </a:r>
            <a:endParaRPr sz="700" b="0" i="0" u="none" strike="noStrike" cap="none">
              <a:solidFill>
                <a:srgbClr val="000000"/>
              </a:solidFill>
              <a:latin typeface="Arial"/>
              <a:ea typeface="Arial"/>
              <a:cs typeface="Arial"/>
              <a:sym typeface="Arial"/>
            </a:endParaRPr>
          </a:p>
        </p:txBody>
      </p:sp>
      <p:sp>
        <p:nvSpPr>
          <p:cNvPr id="432" name="Google Shape;432;g380bc04fa96_0_851"/>
          <p:cNvSpPr/>
          <p:nvPr/>
        </p:nvSpPr>
        <p:spPr>
          <a:xfrm>
            <a:off x="2458893" y="3148330"/>
            <a:ext cx="1335300" cy="4896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accéder aux données numériques et les analyser</a:t>
            </a:r>
            <a:endParaRPr sz="700" b="0" i="0" u="none" strike="noStrike" cap="none">
              <a:solidFill>
                <a:srgbClr val="000000"/>
              </a:solidFill>
              <a:latin typeface="Arial"/>
              <a:ea typeface="Arial"/>
              <a:cs typeface="Arial"/>
              <a:sym typeface="Arial"/>
            </a:endParaRPr>
          </a:p>
        </p:txBody>
      </p:sp>
      <p:sp>
        <p:nvSpPr>
          <p:cNvPr id="433" name="Google Shape;433;g380bc04fa96_0_851"/>
          <p:cNvSpPr/>
          <p:nvPr/>
        </p:nvSpPr>
        <p:spPr>
          <a:xfrm>
            <a:off x="4144866" y="3178350"/>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Avoir une connaissance de l'informatique</a:t>
            </a:r>
            <a:endParaRPr sz="700" b="0" i="0" u="none" strike="noStrike" cap="none">
              <a:solidFill>
                <a:srgbClr val="000000"/>
              </a:solidFill>
              <a:latin typeface="Arial"/>
              <a:ea typeface="Arial"/>
              <a:cs typeface="Arial"/>
              <a:sym typeface="Arial"/>
            </a:endParaRPr>
          </a:p>
        </p:txBody>
      </p:sp>
      <p:sp>
        <p:nvSpPr>
          <p:cNvPr id="434" name="Google Shape;434;g380bc04fa96_0_851"/>
          <p:cNvSpPr/>
          <p:nvPr/>
        </p:nvSpPr>
        <p:spPr>
          <a:xfrm>
            <a:off x="5829976" y="3178351"/>
            <a:ext cx="147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utiliser microsoft office</a:t>
            </a:r>
            <a:endParaRPr sz="700" b="0" i="0" u="none" strike="noStrike" cap="none">
              <a:solidFill>
                <a:srgbClr val="000000"/>
              </a:solidFill>
              <a:latin typeface="Arial"/>
              <a:ea typeface="Arial"/>
              <a:cs typeface="Arial"/>
              <a:sym typeface="Arial"/>
            </a:endParaRPr>
          </a:p>
        </p:txBody>
      </p:sp>
      <p:sp>
        <p:nvSpPr>
          <p:cNvPr id="435" name="Google Shape;435;g380bc04fa96_0_851"/>
          <p:cNvSpPr/>
          <p:nvPr/>
        </p:nvSpPr>
        <p:spPr>
          <a:xfrm>
            <a:off x="7383443" y="3186750"/>
            <a:ext cx="14670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systèmes TIC d'entreprise</a:t>
            </a:r>
            <a:endParaRPr sz="700" b="0" i="0" u="none" strike="noStrike" cap="none">
              <a:solidFill>
                <a:srgbClr val="000000"/>
              </a:solidFill>
              <a:latin typeface="Arial"/>
              <a:ea typeface="Arial"/>
              <a:cs typeface="Arial"/>
              <a:sym typeface="Arial"/>
            </a:endParaRPr>
          </a:p>
        </p:txBody>
      </p:sp>
      <p:sp>
        <p:nvSpPr>
          <p:cNvPr id="436" name="Google Shape;436;g380bc04fa96_0_851"/>
          <p:cNvSpPr/>
          <p:nvPr/>
        </p:nvSpPr>
        <p:spPr>
          <a:xfrm>
            <a:off x="4144866" y="3471944"/>
            <a:ext cx="1596600" cy="2700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defRPr sz="1000">
                <a:solidFill>
                  <a:srgbClr val="000000"/>
                </a:solidFill>
              </a:defRPr>
            </a:pPr>
            <a:r>
              <a:t>Effectuer l'analyse des données</a:t>
            </a:r>
            <a:endParaRPr sz="700" b="0" i="0" u="none" strike="noStrike" cap="none">
              <a:solidFill>
                <a:srgbClr val="000000"/>
              </a:solidFill>
              <a:latin typeface="Arial"/>
              <a:ea typeface="Arial"/>
              <a:cs typeface="Arial"/>
              <a:sym typeface="Arial"/>
            </a:endParaRPr>
          </a:p>
        </p:txBody>
      </p:sp>
      <p:cxnSp>
        <p:nvCxnSpPr>
          <p:cNvPr id="437" name="Google Shape;437;g380bc04fa96_0_851"/>
          <p:cNvCxnSpPr/>
          <p:nvPr/>
        </p:nvCxnSpPr>
        <p:spPr>
          <a:xfrm>
            <a:off x="3905552" y="1283658"/>
            <a:ext cx="152400" cy="0"/>
          </a:xfrm>
          <a:prstGeom prst="straightConnector1">
            <a:avLst/>
          </a:prstGeom>
          <a:noFill/>
          <a:ln w="9525" cap="flat" cmpd="sng">
            <a:solidFill>
              <a:srgbClr val="000000"/>
            </a:solidFill>
            <a:prstDash val="dash"/>
            <a:round/>
            <a:headEnd type="none" w="sm" len="sm"/>
            <a:tailEnd type="none" w="sm" len="sm"/>
          </a:ln>
        </p:spPr>
      </p:cxnSp>
      <p:sp>
        <p:nvSpPr>
          <p:cNvPr id="438" name="Google Shape;438;g380bc04fa96_0_851"/>
          <p:cNvSpPr/>
          <p:nvPr/>
        </p:nvSpPr>
        <p:spPr>
          <a:xfrm>
            <a:off x="2458882" y="1119317"/>
            <a:ext cx="1335300" cy="3387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ingénierie</a:t>
            </a:r>
            <a:endParaRPr sz="1000">
              <a:solidFill>
                <a:srgbClr val="000000"/>
              </a:solidFill>
            </a:endParaRPr>
          </a:p>
        </p:txBody>
      </p:sp>
      <p:sp>
        <p:nvSpPr>
          <p:cNvPr id="439" name="Google Shape;439;g380bc04fa96_0_851"/>
          <p:cNvSpPr/>
          <p:nvPr/>
        </p:nvSpPr>
        <p:spPr>
          <a:xfrm>
            <a:off x="4175517" y="1100325"/>
            <a:ext cx="17850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installer des systèmes photovoltaïques</a:t>
            </a:r>
            <a:endParaRPr sz="1000">
              <a:solidFill>
                <a:srgbClr val="000000"/>
              </a:solidFill>
            </a:endParaRPr>
          </a:p>
        </p:txBody>
      </p:sp>
      <p:sp>
        <p:nvSpPr>
          <p:cNvPr id="440" name="Google Shape;440;g380bc04fa96_0_851"/>
          <p:cNvSpPr/>
          <p:nvPr/>
        </p:nvSpPr>
        <p:spPr>
          <a:xfrm>
            <a:off x="5987493" y="1100325"/>
            <a:ext cx="14670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biodiesel</a:t>
            </a:r>
            <a:endParaRPr sz="1000">
              <a:solidFill>
                <a:srgbClr val="000000"/>
              </a:solidFill>
            </a:endParaRPr>
          </a:p>
        </p:txBody>
      </p:sp>
      <p:sp>
        <p:nvSpPr>
          <p:cNvPr id="441" name="Google Shape;441;g380bc04fa96_0_851"/>
          <p:cNvSpPr/>
          <p:nvPr/>
        </p:nvSpPr>
        <p:spPr>
          <a:xfrm>
            <a:off x="7494341" y="1100325"/>
            <a:ext cx="13353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transformation de l'énergie</a:t>
            </a:r>
            <a:endParaRPr sz="1000">
              <a:solidFill>
                <a:srgbClr val="000000"/>
              </a:solidFill>
            </a:endParaRPr>
          </a:p>
        </p:txBody>
      </p:sp>
      <p:sp>
        <p:nvSpPr>
          <p:cNvPr id="442" name="Google Shape;442;g380bc04fa96_0_851"/>
          <p:cNvSpPr/>
          <p:nvPr/>
        </p:nvSpPr>
        <p:spPr>
          <a:xfrm>
            <a:off x="4175517" y="1384954"/>
            <a:ext cx="17850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maintenir des systèmes d'énergie solaire concentrée</a:t>
            </a:r>
            <a:endParaRPr sz="1000">
              <a:solidFill>
                <a:srgbClr val="000000"/>
              </a:solidFill>
            </a:endParaRPr>
          </a:p>
        </p:txBody>
      </p:sp>
      <p:sp>
        <p:nvSpPr>
          <p:cNvPr id="443" name="Google Shape;443;g380bc04fa96_0_851"/>
          <p:cNvSpPr/>
          <p:nvPr/>
        </p:nvSpPr>
        <p:spPr>
          <a:xfrm>
            <a:off x="5998693" y="1382725"/>
            <a:ext cx="2090100" cy="261300"/>
          </a:xfrm>
          <a:prstGeom prst="rect">
            <a:avLst/>
          </a:prstGeom>
          <a:solidFill>
            <a:srgbClr val="D8D8D8"/>
          </a:solid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defRPr sz="1000">
                <a:solidFill>
                  <a:srgbClr val="000000"/>
                </a:solidFill>
              </a:defRPr>
            </a:pPr>
            <a:r>
              <a:t>analyser la consommation d'énergie</a:t>
            </a:r>
            <a:endParaRPr sz="10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380bc04fa96_0_917"/>
          <p:cNvSpPr txBox="1">
            <a:spLocks noGrp="1"/>
          </p:cNvSpPr>
          <p:nvPr>
            <p:ph type="title"/>
          </p:nvPr>
        </p:nvSpPr>
        <p:spPr>
          <a:xfrm>
            <a:off x="70025" y="88250"/>
            <a:ext cx="8229600" cy="48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defRPr sz="2500"/>
            </a:pPr>
            <a:r>
              <a:rPr sz="1600" dirty="0"/>
              <a:t>Tendances des </a:t>
            </a:r>
            <a:r>
              <a:rPr sz="1600" dirty="0" err="1"/>
              <a:t>compétences</a:t>
            </a:r>
            <a:r>
              <a:rPr sz="1600" dirty="0"/>
              <a:t> </a:t>
            </a:r>
            <a:r>
              <a:rPr sz="1600" dirty="0" err="1"/>
              <a:t>numériques</a:t>
            </a:r>
            <a:r>
              <a:rPr sz="1600" dirty="0"/>
              <a:t> sur les </a:t>
            </a:r>
            <a:r>
              <a:rPr sz="1600" dirty="0" err="1"/>
              <a:t>marchés</a:t>
            </a:r>
            <a:r>
              <a:rPr sz="1600" dirty="0"/>
              <a:t> du travail </a:t>
            </a:r>
            <a:r>
              <a:rPr sz="1600" dirty="0" err="1"/>
              <a:t>africains</a:t>
            </a:r>
            <a:endParaRPr sz="1600" b="0" dirty="0"/>
          </a:p>
        </p:txBody>
      </p:sp>
      <p:sp>
        <p:nvSpPr>
          <p:cNvPr id="449" name="Google Shape;449;g380bc04fa96_0_917"/>
          <p:cNvSpPr txBox="1"/>
          <p:nvPr/>
        </p:nvSpPr>
        <p:spPr>
          <a:xfrm>
            <a:off x="70024" y="4481650"/>
            <a:ext cx="338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1400" b="0" i="0" u="none" strike="noStrike" cap="none">
              <a:solidFill>
                <a:srgbClr val="000000"/>
              </a:solidFill>
              <a:latin typeface="Arial"/>
              <a:ea typeface="Arial"/>
              <a:cs typeface="Arial"/>
              <a:sym typeface="Arial"/>
            </a:endParaRPr>
          </a:p>
        </p:txBody>
      </p:sp>
      <p:sp>
        <p:nvSpPr>
          <p:cNvPr id="450" name="Google Shape;450;g380bc04fa96_0_917"/>
          <p:cNvSpPr txBox="1"/>
          <p:nvPr/>
        </p:nvSpPr>
        <p:spPr>
          <a:xfrm>
            <a:off x="6127200" y="458203"/>
            <a:ext cx="3016800" cy="4355008"/>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defRPr sz="1200">
                <a:solidFill>
                  <a:schemeClr val="dk2"/>
                </a:solidFill>
              </a:defRPr>
            </a:pPr>
            <a:r>
              <a:rPr sz="1100" dirty="0" err="1"/>
              <a:t>L'analyse</a:t>
            </a:r>
            <a:r>
              <a:rPr sz="1100" dirty="0"/>
              <a:t> des </a:t>
            </a:r>
            <a:r>
              <a:rPr sz="1100" dirty="0" err="1"/>
              <a:t>offres</a:t>
            </a:r>
            <a:r>
              <a:rPr sz="1100" dirty="0"/>
              <a:t> </a:t>
            </a:r>
            <a:r>
              <a:rPr sz="1100" dirty="0" err="1"/>
              <a:t>d'emploi</a:t>
            </a:r>
            <a:r>
              <a:rPr sz="1100" dirty="0"/>
              <a:t> dans quatre pays </a:t>
            </a:r>
            <a:r>
              <a:rPr sz="1100" dirty="0" err="1"/>
              <a:t>africains</a:t>
            </a:r>
            <a:r>
              <a:rPr sz="1100" dirty="0"/>
              <a:t> montre </a:t>
            </a:r>
            <a:r>
              <a:rPr sz="1100" dirty="0" err="1"/>
              <a:t>que</a:t>
            </a:r>
            <a:r>
              <a:rPr sz="1100" dirty="0"/>
              <a:t> près de </a:t>
            </a:r>
            <a:r>
              <a:rPr sz="1100" b="1" dirty="0"/>
              <a:t>7 </a:t>
            </a:r>
            <a:r>
              <a:rPr sz="1100" b="1" dirty="0" err="1"/>
              <a:t>postes</a:t>
            </a:r>
            <a:r>
              <a:rPr sz="1100" b="1" dirty="0"/>
              <a:t> </a:t>
            </a:r>
            <a:r>
              <a:rPr sz="1100" b="1" dirty="0" err="1"/>
              <a:t>vacants</a:t>
            </a:r>
            <a:r>
              <a:rPr sz="1100" b="1" dirty="0"/>
              <a:t> sur 10 </a:t>
            </a:r>
            <a:r>
              <a:rPr sz="1100" dirty="0"/>
              <a:t>(68,9%) </a:t>
            </a:r>
            <a:r>
              <a:rPr sz="1100" dirty="0" err="1"/>
              <a:t>nécessitent</a:t>
            </a:r>
            <a:r>
              <a:rPr sz="1100" dirty="0"/>
              <a:t> des </a:t>
            </a:r>
            <a:r>
              <a:rPr sz="1100" dirty="0" err="1"/>
              <a:t>compétences</a:t>
            </a:r>
            <a:r>
              <a:rPr sz="1100" dirty="0"/>
              <a:t> </a:t>
            </a:r>
            <a:r>
              <a:rPr sz="1100" dirty="0" err="1"/>
              <a:t>numériques</a:t>
            </a:r>
            <a:r>
              <a:rPr sz="1100" dirty="0"/>
              <a:t>.</a:t>
            </a:r>
            <a:endParaRPr sz="1100" dirty="0">
              <a:solidFill>
                <a:schemeClr val="dk2"/>
              </a:solidFill>
            </a:endParaRPr>
          </a:p>
          <a:p>
            <a:pPr marL="0" lvl="0" indent="0" algn="l" rtl="0">
              <a:spcBef>
                <a:spcPts val="0"/>
              </a:spcBef>
              <a:spcAft>
                <a:spcPts val="0"/>
              </a:spcAft>
              <a:buNone/>
            </a:pPr>
            <a:endParaRPr sz="1100" dirty="0">
              <a:solidFill>
                <a:schemeClr val="dk2"/>
              </a:solidFill>
            </a:endParaRPr>
          </a:p>
          <a:p>
            <a:pPr marL="0" lvl="0" indent="0" algn="l" rtl="0">
              <a:spcBef>
                <a:spcPts val="0"/>
              </a:spcBef>
              <a:spcAft>
                <a:spcPts val="0"/>
              </a:spcAft>
              <a:buNone/>
              <a:defRPr sz="1200">
                <a:solidFill>
                  <a:schemeClr val="dk2"/>
                </a:solidFill>
              </a:defRPr>
            </a:pPr>
            <a:r>
              <a:rPr sz="1100" dirty="0"/>
              <a:t>La </a:t>
            </a:r>
            <a:r>
              <a:rPr sz="1100" dirty="0" err="1"/>
              <a:t>demande</a:t>
            </a:r>
            <a:r>
              <a:rPr sz="1100" dirty="0"/>
              <a:t> la plus forte </a:t>
            </a:r>
            <a:r>
              <a:rPr sz="1100" dirty="0" err="1"/>
              <a:t>est</a:t>
            </a:r>
            <a:r>
              <a:rPr sz="1100" dirty="0"/>
              <a:t> </a:t>
            </a:r>
            <a:r>
              <a:rPr sz="1100" dirty="0" err="1"/>
              <a:t>concentrée</a:t>
            </a:r>
            <a:r>
              <a:rPr sz="1100" dirty="0"/>
              <a:t> </a:t>
            </a:r>
            <a:r>
              <a:rPr sz="1100" b="1" dirty="0"/>
              <a:t>dans les professions </a:t>
            </a:r>
            <a:r>
              <a:rPr sz="1100" b="1" dirty="0" err="1"/>
              <a:t>liées</a:t>
            </a:r>
            <a:r>
              <a:rPr sz="1100" b="1" dirty="0"/>
              <a:t> aux TIC (</a:t>
            </a:r>
            <a:r>
              <a:rPr sz="1100" b="1" dirty="0" err="1"/>
              <a:t>telles</a:t>
            </a:r>
            <a:r>
              <a:rPr sz="1100" dirty="0"/>
              <a:t> </a:t>
            </a:r>
            <a:r>
              <a:rPr sz="1100" dirty="0" err="1"/>
              <a:t>que</a:t>
            </a:r>
            <a:r>
              <a:rPr sz="1100" dirty="0"/>
              <a:t> les </a:t>
            </a:r>
            <a:r>
              <a:rPr sz="1100" dirty="0" err="1"/>
              <a:t>programmeurs</a:t>
            </a:r>
            <a:r>
              <a:rPr sz="1100" dirty="0"/>
              <a:t>, les </a:t>
            </a:r>
            <a:r>
              <a:rPr sz="1100" dirty="0" err="1"/>
              <a:t>développeurs</a:t>
            </a:r>
            <a:r>
              <a:rPr sz="1100" dirty="0"/>
              <a:t> de </a:t>
            </a:r>
            <a:r>
              <a:rPr sz="1100" dirty="0" err="1"/>
              <a:t>logiciels</a:t>
            </a:r>
            <a:r>
              <a:rPr sz="1100" dirty="0"/>
              <a:t> et les </a:t>
            </a:r>
            <a:r>
              <a:rPr sz="1100" dirty="0" err="1"/>
              <a:t>professionnels</a:t>
            </a:r>
            <a:r>
              <a:rPr sz="1100" dirty="0"/>
              <a:t> des réseaux) </a:t>
            </a:r>
            <a:r>
              <a:rPr sz="1100" dirty="0" err="1"/>
              <a:t>où</a:t>
            </a:r>
            <a:r>
              <a:rPr sz="1100" dirty="0"/>
              <a:t> la culture numérique </a:t>
            </a:r>
            <a:r>
              <a:rPr sz="1100" dirty="0" err="1"/>
              <a:t>est</a:t>
            </a:r>
            <a:r>
              <a:rPr sz="1100" dirty="0"/>
              <a:t> </a:t>
            </a:r>
            <a:r>
              <a:rPr sz="1100" dirty="0" err="1"/>
              <a:t>presque</a:t>
            </a:r>
            <a:r>
              <a:rPr sz="1100" dirty="0"/>
              <a:t> </a:t>
            </a:r>
            <a:r>
              <a:rPr sz="1100" dirty="0" err="1"/>
              <a:t>universelle</a:t>
            </a:r>
            <a:r>
              <a:rPr sz="1100" dirty="0"/>
              <a:t> (plus de 95%).</a:t>
            </a:r>
            <a:endParaRPr sz="1100" dirty="0">
              <a:solidFill>
                <a:schemeClr val="dk2"/>
              </a:solidFill>
            </a:endParaRPr>
          </a:p>
          <a:p>
            <a:pPr marL="0" lvl="0" indent="0" algn="l" rtl="0">
              <a:spcBef>
                <a:spcPts val="0"/>
              </a:spcBef>
              <a:spcAft>
                <a:spcPts val="0"/>
              </a:spcAft>
              <a:buNone/>
            </a:pPr>
            <a:endParaRPr sz="1100" dirty="0">
              <a:solidFill>
                <a:schemeClr val="dk2"/>
              </a:solidFill>
            </a:endParaRPr>
          </a:p>
          <a:p>
            <a:pPr marL="0" lvl="0" indent="0" algn="l" rtl="0">
              <a:spcBef>
                <a:spcPts val="0"/>
              </a:spcBef>
              <a:spcAft>
                <a:spcPts val="0"/>
              </a:spcAft>
              <a:buNone/>
              <a:defRPr sz="1200">
                <a:solidFill>
                  <a:schemeClr val="dk2"/>
                </a:solidFill>
              </a:defRPr>
            </a:pPr>
            <a:r>
              <a:rPr sz="1100" dirty="0"/>
              <a:t>Au </a:t>
            </a:r>
            <a:r>
              <a:rPr sz="1100" dirty="0" err="1"/>
              <a:t>niveau</a:t>
            </a:r>
            <a:r>
              <a:rPr sz="1100" dirty="0"/>
              <a:t> </a:t>
            </a:r>
            <a:r>
              <a:rPr sz="1100" dirty="0" err="1"/>
              <a:t>sectoriel</a:t>
            </a:r>
            <a:r>
              <a:rPr sz="1100" dirty="0"/>
              <a:t>, les exigences </a:t>
            </a:r>
            <a:r>
              <a:rPr sz="1100" dirty="0" err="1"/>
              <a:t>numériques</a:t>
            </a:r>
            <a:r>
              <a:rPr sz="1100" dirty="0"/>
              <a:t> </a:t>
            </a:r>
            <a:r>
              <a:rPr sz="1100" dirty="0" err="1"/>
              <a:t>s’étendent</a:t>
            </a:r>
            <a:r>
              <a:rPr sz="1100" dirty="0"/>
              <a:t> bien au-</a:t>
            </a:r>
            <a:r>
              <a:rPr sz="1100" dirty="0" err="1"/>
              <a:t>delà</a:t>
            </a:r>
            <a:r>
              <a:rPr sz="1100" dirty="0"/>
              <a:t> des TIC, avec des </a:t>
            </a:r>
            <a:r>
              <a:rPr sz="1100" b="1" dirty="0"/>
              <a:t>parts </a:t>
            </a:r>
            <a:r>
              <a:rPr sz="1100" b="1" dirty="0" err="1"/>
              <a:t>élevées</a:t>
            </a:r>
            <a:r>
              <a:rPr sz="1100" b="1" dirty="0"/>
              <a:t> </a:t>
            </a:r>
            <a:r>
              <a:rPr sz="1100" b="1" dirty="0" err="1"/>
              <a:t>observées</a:t>
            </a:r>
            <a:r>
              <a:rPr sz="1100" b="1" dirty="0"/>
              <a:t> dans les services </a:t>
            </a:r>
            <a:r>
              <a:rPr sz="1100" b="1" dirty="0" err="1"/>
              <a:t>professionnels</a:t>
            </a:r>
            <a:r>
              <a:rPr sz="1100" b="1" dirty="0"/>
              <a:t>, la finance, </a:t>
            </a:r>
            <a:r>
              <a:rPr sz="1100" b="1" dirty="0" err="1"/>
              <a:t>l’énergie</a:t>
            </a:r>
            <a:r>
              <a:rPr sz="1100" b="1" dirty="0"/>
              <a:t> et le commerce de </a:t>
            </a:r>
            <a:r>
              <a:rPr sz="1100" b="1" dirty="0" err="1"/>
              <a:t>détail</a:t>
            </a:r>
            <a:r>
              <a:rPr sz="1100" b="1" dirty="0"/>
              <a:t>.</a:t>
            </a:r>
            <a:endParaRPr sz="1100" dirty="0">
              <a:solidFill>
                <a:schemeClr val="dk2"/>
              </a:solidFill>
            </a:endParaRPr>
          </a:p>
          <a:p>
            <a:pPr marL="0" lvl="0" indent="0" algn="l" rtl="0">
              <a:spcBef>
                <a:spcPts val="0"/>
              </a:spcBef>
              <a:spcAft>
                <a:spcPts val="0"/>
              </a:spcAft>
              <a:buNone/>
            </a:pPr>
            <a:endParaRPr sz="1100" dirty="0">
              <a:solidFill>
                <a:schemeClr val="dk2"/>
              </a:solidFill>
            </a:endParaRPr>
          </a:p>
          <a:p>
            <a:pPr marL="0" lvl="0" indent="0" algn="l" rtl="0">
              <a:spcBef>
                <a:spcPts val="0"/>
              </a:spcBef>
              <a:spcAft>
                <a:spcPts val="0"/>
              </a:spcAft>
              <a:buNone/>
              <a:defRPr sz="1200">
                <a:solidFill>
                  <a:schemeClr val="dk2"/>
                </a:solidFill>
              </a:defRPr>
            </a:pPr>
            <a:r>
              <a:rPr sz="1100" dirty="0"/>
              <a:t>Les </a:t>
            </a:r>
            <a:r>
              <a:rPr sz="1100" dirty="0" err="1"/>
              <a:t>compétences</a:t>
            </a:r>
            <a:r>
              <a:rPr sz="1100" dirty="0"/>
              <a:t> de base </a:t>
            </a:r>
            <a:r>
              <a:rPr sz="1100" dirty="0" err="1"/>
              <a:t>en</a:t>
            </a:r>
            <a:r>
              <a:rPr sz="1100" dirty="0"/>
              <a:t> </a:t>
            </a:r>
            <a:r>
              <a:rPr sz="1100" dirty="0" err="1"/>
              <a:t>demande</a:t>
            </a:r>
            <a:r>
              <a:rPr sz="1100" dirty="0"/>
              <a:t> </a:t>
            </a:r>
            <a:r>
              <a:rPr sz="1100" dirty="0" err="1"/>
              <a:t>comprennent</a:t>
            </a:r>
            <a:r>
              <a:rPr sz="1100" dirty="0"/>
              <a:t> la </a:t>
            </a:r>
            <a:r>
              <a:rPr sz="1100" dirty="0" err="1"/>
              <a:t>littératie</a:t>
            </a:r>
            <a:r>
              <a:rPr sz="1100" dirty="0"/>
              <a:t> </a:t>
            </a:r>
            <a:r>
              <a:rPr sz="1100" dirty="0" err="1"/>
              <a:t>informatique</a:t>
            </a:r>
            <a:r>
              <a:rPr sz="1100" dirty="0"/>
              <a:t>, les </a:t>
            </a:r>
            <a:r>
              <a:rPr sz="1100" dirty="0" err="1"/>
              <a:t>logiciels</a:t>
            </a:r>
            <a:r>
              <a:rPr sz="1100" dirty="0"/>
              <a:t> de bureau, </a:t>
            </a:r>
            <a:r>
              <a:rPr sz="1100" dirty="0" err="1"/>
              <a:t>l'analyse</a:t>
            </a:r>
            <a:r>
              <a:rPr sz="1100" dirty="0"/>
              <a:t> de données et la </a:t>
            </a:r>
            <a:r>
              <a:rPr sz="1100" dirty="0" err="1"/>
              <a:t>programmation</a:t>
            </a:r>
            <a:r>
              <a:rPr sz="1100" dirty="0"/>
              <a:t>, </a:t>
            </a:r>
            <a:r>
              <a:rPr sz="1100" dirty="0" err="1"/>
              <a:t>mettant</a:t>
            </a:r>
            <a:r>
              <a:rPr sz="1100" dirty="0"/>
              <a:t> </a:t>
            </a:r>
            <a:r>
              <a:rPr sz="1100" dirty="0" err="1"/>
              <a:t>en</a:t>
            </a:r>
            <a:r>
              <a:rPr sz="1100" dirty="0"/>
              <a:t> </a:t>
            </a:r>
            <a:r>
              <a:rPr sz="1100" dirty="0" err="1"/>
              <a:t>évidence</a:t>
            </a:r>
            <a:r>
              <a:rPr sz="1100" dirty="0"/>
              <a:t> les bases </a:t>
            </a:r>
            <a:r>
              <a:rPr sz="1100" dirty="0" err="1"/>
              <a:t>nécessaires</a:t>
            </a:r>
            <a:r>
              <a:rPr sz="1100" dirty="0"/>
              <a:t> à la participation à </a:t>
            </a:r>
            <a:r>
              <a:rPr sz="1100" dirty="0" err="1"/>
              <a:t>l'économie</a:t>
            </a:r>
            <a:r>
              <a:rPr sz="1100" dirty="0"/>
              <a:t> numérique.</a:t>
            </a:r>
            <a:endParaRPr sz="1100" dirty="0">
              <a:solidFill>
                <a:schemeClr val="dk2"/>
              </a:solidFill>
            </a:endParaRPr>
          </a:p>
        </p:txBody>
      </p:sp>
      <p:pic>
        <p:nvPicPr>
          <p:cNvPr id="451" name="Google Shape;451;g380bc04fa96_0_917"/>
          <p:cNvPicPr preferRelativeResize="0"/>
          <p:nvPr/>
        </p:nvPicPr>
        <p:blipFill>
          <a:blip r:embed="rId3">
            <a:alphaModFix/>
          </a:blip>
          <a:stretch>
            <a:fillRect/>
          </a:stretch>
        </p:blipFill>
        <p:spPr>
          <a:xfrm>
            <a:off x="101775" y="538250"/>
            <a:ext cx="6025426" cy="25736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80bc04fa96_0_927"/>
          <p:cNvSpPr txBox="1">
            <a:spLocks noGrp="1"/>
          </p:cNvSpPr>
          <p:nvPr>
            <p:ph type="title"/>
          </p:nvPr>
        </p:nvSpPr>
        <p:spPr>
          <a:xfrm>
            <a:off x="70025" y="88250"/>
            <a:ext cx="8229600" cy="48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defRPr sz="2500"/>
            </a:pPr>
            <a:r>
              <a:rPr sz="2400" dirty="0"/>
              <a:t>Tendances des </a:t>
            </a:r>
            <a:r>
              <a:rPr sz="2400" dirty="0" err="1"/>
              <a:t>compétences</a:t>
            </a:r>
            <a:r>
              <a:rPr sz="2400" dirty="0"/>
              <a:t> </a:t>
            </a:r>
            <a:r>
              <a:rPr sz="2400" dirty="0" err="1"/>
              <a:t>numériques</a:t>
            </a:r>
            <a:r>
              <a:rPr sz="2400" dirty="0"/>
              <a:t> sur les </a:t>
            </a:r>
            <a:r>
              <a:rPr sz="2400" dirty="0" err="1"/>
              <a:t>marchés</a:t>
            </a:r>
            <a:r>
              <a:rPr sz="2400" dirty="0"/>
              <a:t> du travail </a:t>
            </a:r>
            <a:r>
              <a:rPr sz="2400" dirty="0" err="1"/>
              <a:t>africains</a:t>
            </a:r>
            <a:endParaRPr sz="2400" b="0" dirty="0"/>
          </a:p>
        </p:txBody>
      </p:sp>
      <p:sp>
        <p:nvSpPr>
          <p:cNvPr id="457" name="Google Shape;457;g380bc04fa96_0_927"/>
          <p:cNvSpPr txBox="1"/>
          <p:nvPr/>
        </p:nvSpPr>
        <p:spPr>
          <a:xfrm>
            <a:off x="70024" y="4481650"/>
            <a:ext cx="338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1400" b="0" i="0" u="none" strike="noStrike" cap="none">
              <a:solidFill>
                <a:srgbClr val="000000"/>
              </a:solidFill>
              <a:latin typeface="Arial"/>
              <a:ea typeface="Arial"/>
              <a:cs typeface="Arial"/>
              <a:sym typeface="Arial"/>
            </a:endParaRPr>
          </a:p>
        </p:txBody>
      </p:sp>
      <p:sp>
        <p:nvSpPr>
          <p:cNvPr id="458" name="Google Shape;458;g380bc04fa96_0_927"/>
          <p:cNvSpPr txBox="1"/>
          <p:nvPr/>
        </p:nvSpPr>
        <p:spPr>
          <a:xfrm>
            <a:off x="70025" y="414795"/>
            <a:ext cx="9074100" cy="1293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defRPr sz="1200">
                <a:solidFill>
                  <a:schemeClr val="dk2"/>
                </a:solidFill>
              </a:defRPr>
            </a:pPr>
            <a:r>
              <a:t>Les employeurs recherchent principalement des compétences numériques fondamentales: </a:t>
            </a:r>
            <a:r>
              <a:rPr b="1"/>
              <a:t>connaissances informatiques</a:t>
            </a:r>
            <a:r>
              <a:t> (975k), </a:t>
            </a:r>
            <a:r>
              <a:rPr b="1"/>
              <a:t>Microsoft Office </a:t>
            </a:r>
            <a:r>
              <a:t>(800k) et </a:t>
            </a:r>
            <a:r>
              <a:rPr b="1"/>
              <a:t>systèmes ERP\office</a:t>
            </a:r>
            <a:r>
              <a:t> (426k). Au-delà des bases, la demande s'étend aux bases de données, à la programmation et à l'analyse de données, ce qui montre le besoin de capacités avancées.</a:t>
            </a:r>
            <a:endParaRPr sz="1200">
              <a:solidFill>
                <a:schemeClr val="dk2"/>
              </a:solidFill>
            </a:endParaRPr>
          </a:p>
          <a:p>
            <a:pPr marL="0" lvl="0" indent="0" algn="l" rtl="0">
              <a:spcBef>
                <a:spcPts val="0"/>
              </a:spcBef>
              <a:spcAft>
                <a:spcPts val="0"/>
              </a:spcAft>
              <a:buClr>
                <a:schemeClr val="dk1"/>
              </a:buClr>
              <a:buSzPts val="1100"/>
              <a:buFont typeface="Arial"/>
              <a:buNone/>
              <a:defRPr sz="1200">
                <a:solidFill>
                  <a:schemeClr val="dk2"/>
                </a:solidFill>
              </a:defRPr>
            </a:pPr>
            <a:r>
              <a:t>Des compétences telles que </a:t>
            </a:r>
            <a:r>
              <a:rPr b="1"/>
              <a:t>le marketing numérique, les médias sociaux et l’apprentissage en ligne illustrent la propagation de la numérisation dans l’ensemble des industries.</a:t>
            </a:r>
            <a:endParaRPr sz="1200" b="1">
              <a:solidFill>
                <a:schemeClr val="dk2"/>
              </a:solidFill>
            </a:endParaRPr>
          </a:p>
          <a:p>
            <a:pPr marL="0" lvl="0" indent="0" algn="l" rtl="0">
              <a:spcBef>
                <a:spcPts val="0"/>
              </a:spcBef>
              <a:spcAft>
                <a:spcPts val="0"/>
              </a:spcAft>
              <a:buClr>
                <a:schemeClr val="dk1"/>
              </a:buClr>
              <a:buSzPts val="1100"/>
              <a:buFont typeface="Arial"/>
              <a:buNone/>
              <a:defRPr sz="1200">
                <a:solidFill>
                  <a:schemeClr val="dk2"/>
                </a:solidFill>
              </a:defRPr>
            </a:pPr>
            <a:r>
              <a:t>Ce mélange souligne l'importance à la fois de la culture numérique universelle et de l'expertise technique spécialisée.</a:t>
            </a:r>
            <a:endParaRPr sz="1200">
              <a:solidFill>
                <a:schemeClr val="dk2"/>
              </a:solidFill>
            </a:endParaRPr>
          </a:p>
          <a:p>
            <a:pPr marL="0" lvl="0" indent="0" algn="l" rtl="0">
              <a:spcBef>
                <a:spcPts val="0"/>
              </a:spcBef>
              <a:spcAft>
                <a:spcPts val="0"/>
              </a:spcAft>
              <a:buNone/>
            </a:pPr>
            <a:endParaRPr sz="1200">
              <a:solidFill>
                <a:schemeClr val="dk2"/>
              </a:solidFill>
            </a:endParaRPr>
          </a:p>
        </p:txBody>
      </p:sp>
      <p:pic>
        <p:nvPicPr>
          <p:cNvPr id="459" name="Google Shape;459;g380bc04fa96_0_927"/>
          <p:cNvPicPr preferRelativeResize="0"/>
          <p:nvPr/>
        </p:nvPicPr>
        <p:blipFill>
          <a:blip r:embed="rId3">
            <a:alphaModFix/>
          </a:blip>
          <a:stretch>
            <a:fillRect/>
          </a:stretch>
        </p:blipFill>
        <p:spPr>
          <a:xfrm>
            <a:off x="70025" y="1438987"/>
            <a:ext cx="8867299" cy="307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076b6b0d59_0_1891"/>
          <p:cNvSpPr txBox="1"/>
          <p:nvPr/>
        </p:nvSpPr>
        <p:spPr>
          <a:xfrm>
            <a:off x="0" y="0"/>
            <a:ext cx="4257964"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defRPr sz="1700" b="1"/>
            </a:pPr>
            <a:r>
              <a:t>Où le numérique rencontre le vert sur le marché du travail</a:t>
            </a: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defRPr sz="1050"/>
            </a:pPr>
            <a:r>
              <a:t>La double transition n’est pas répartie uniformément entre les professions.</a:t>
            </a:r>
            <a:endParaRPr sz="1050"/>
          </a:p>
          <a:p>
            <a:pPr marL="0" marR="0" lvl="0" indent="0" algn="l" rtl="0">
              <a:lnSpc>
                <a:spcPct val="100000"/>
              </a:lnSpc>
              <a:spcBef>
                <a:spcPts val="0"/>
              </a:spcBef>
              <a:spcAft>
                <a:spcPts val="0"/>
              </a:spcAft>
              <a:buClr>
                <a:srgbClr val="000000"/>
              </a:buClr>
              <a:buSzPts val="1200"/>
              <a:buFont typeface="Arial"/>
              <a:buNone/>
            </a:pPr>
            <a:endParaRPr sz="1050"/>
          </a:p>
          <a:p>
            <a:pPr marL="0" marR="0" lvl="0" indent="0" algn="l" rtl="0">
              <a:lnSpc>
                <a:spcPct val="100000"/>
              </a:lnSpc>
              <a:spcBef>
                <a:spcPts val="0"/>
              </a:spcBef>
              <a:spcAft>
                <a:spcPts val="0"/>
              </a:spcAft>
              <a:buClr>
                <a:srgbClr val="000000"/>
              </a:buClr>
              <a:buSzPts val="1200"/>
              <a:buFont typeface="Arial"/>
              <a:buNone/>
              <a:defRPr sz="1050"/>
            </a:pPr>
            <a:r>
              <a:t>Au sommet, les rôles des TIC montrent une adoption numérique quasi universelle, mais seulement des liens modestes avec les compétences vertes.</a:t>
            </a:r>
            <a:endParaRPr sz="1050"/>
          </a:p>
          <a:p>
            <a:pPr marL="0" marR="0" lvl="0" indent="0" algn="l" rtl="0">
              <a:lnSpc>
                <a:spcPct val="100000"/>
              </a:lnSpc>
              <a:spcBef>
                <a:spcPts val="0"/>
              </a:spcBef>
              <a:spcAft>
                <a:spcPts val="0"/>
              </a:spcAft>
              <a:buClr>
                <a:srgbClr val="000000"/>
              </a:buClr>
              <a:buSzPts val="1200"/>
              <a:buFont typeface="Arial"/>
              <a:buNone/>
            </a:pPr>
            <a:endParaRPr sz="1050"/>
          </a:p>
          <a:p>
            <a:pPr marL="0" marR="0" lvl="0" indent="0" algn="l" rtl="0">
              <a:lnSpc>
                <a:spcPct val="100000"/>
              </a:lnSpc>
              <a:spcBef>
                <a:spcPts val="0"/>
              </a:spcBef>
              <a:spcAft>
                <a:spcPts val="0"/>
              </a:spcAft>
              <a:buClr>
                <a:srgbClr val="000000"/>
              </a:buClr>
              <a:buSzPts val="1200"/>
              <a:buFont typeface="Arial"/>
              <a:buNone/>
              <a:defRPr sz="1050"/>
            </a:pPr>
            <a:r>
              <a:t>Des professions telles que les professionnels de l'environnement, les exploitants de centrales électriques et les producteurs agricoles se trouvent à l'intersection, nécessitant une expertise écologique et numérique, essentielle pour la future main-d'œuvre.</a:t>
            </a:r>
            <a:endParaRPr sz="1050"/>
          </a:p>
          <a:p>
            <a:pPr marL="0" marR="0" lvl="0" indent="0" algn="l" rtl="0">
              <a:lnSpc>
                <a:spcPct val="100000"/>
              </a:lnSpc>
              <a:spcBef>
                <a:spcPts val="0"/>
              </a:spcBef>
              <a:spcAft>
                <a:spcPts val="0"/>
              </a:spcAft>
              <a:buClr>
                <a:srgbClr val="000000"/>
              </a:buClr>
              <a:buSzPts val="1200"/>
              <a:buFont typeface="Arial"/>
              <a:buNone/>
            </a:pPr>
            <a:endParaRPr sz="1050"/>
          </a:p>
          <a:p>
            <a:pPr marL="0" marR="0" lvl="0" indent="0" algn="l" rtl="0">
              <a:lnSpc>
                <a:spcPct val="100000"/>
              </a:lnSpc>
              <a:spcBef>
                <a:spcPts val="0"/>
              </a:spcBef>
              <a:spcAft>
                <a:spcPts val="0"/>
              </a:spcAft>
              <a:buClr>
                <a:srgbClr val="000000"/>
              </a:buClr>
              <a:buSzPts val="1200"/>
              <a:buFont typeface="Arial"/>
              <a:buNone/>
              <a:defRPr sz="1050"/>
            </a:pPr>
            <a:r>
              <a:t>Pourtant, de nombreux rôles techniques et manuels restent en marge, avec une faible adoption dans les deux domaines, indiquant où la reconversion et l’action politique seront les plus urgentes.</a:t>
            </a:r>
            <a:endParaRPr sz="1050" b="0" i="0" u="none" strike="noStrike" cap="none">
              <a:solidFill>
                <a:srgbClr val="000000"/>
              </a:solidFill>
              <a:latin typeface="Arial"/>
              <a:ea typeface="Arial"/>
              <a:cs typeface="Arial"/>
              <a:sym typeface="Arial"/>
            </a:endParaRPr>
          </a:p>
        </p:txBody>
      </p:sp>
      <p:sp>
        <p:nvSpPr>
          <p:cNvPr id="465" name="Google Shape;465;g3076b6b0d59_0_1891"/>
          <p:cNvSpPr txBox="1"/>
          <p:nvPr/>
        </p:nvSpPr>
        <p:spPr>
          <a:xfrm>
            <a:off x="4032600" y="105806"/>
            <a:ext cx="5111400"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defRPr sz="1300">
                <a:latin typeface="Arial"/>
                <a:ea typeface="Arial"/>
                <a:cs typeface="Arial"/>
                <a:sym typeface="Arial"/>
              </a:defRPr>
            </a:pPr>
            <a:r>
              <a:rPr>
                <a:solidFill>
                  <a:schemeClr val="lt1"/>
                </a:solidFill>
                <a:highlight>
                  <a:srgbClr val="00B050"/>
                </a:highlight>
              </a:rPr>
              <a:t>Part numérique et part verte </a:t>
            </a:r>
            <a:r>
              <a:rPr i="1">
                <a:solidFill>
                  <a:srgbClr val="000000"/>
                </a:solidFill>
              </a:rPr>
              <a:t>– Base de données ETF – Pays africains – Lightcast </a:t>
            </a:r>
            <a:endParaRPr sz="1300" b="0" i="1" u="none" strike="noStrike" cap="none">
              <a:solidFill>
                <a:srgbClr val="000000"/>
              </a:solidFill>
              <a:latin typeface="Arial"/>
              <a:ea typeface="Arial"/>
              <a:cs typeface="Arial"/>
              <a:sym typeface="Arial"/>
            </a:endParaRPr>
          </a:p>
        </p:txBody>
      </p:sp>
      <p:sp>
        <p:nvSpPr>
          <p:cNvPr id="466" name="Google Shape;466;g3076b6b0d59_0_1891"/>
          <p:cNvSpPr txBox="1"/>
          <p:nvPr/>
        </p:nvSpPr>
        <p:spPr>
          <a:xfrm>
            <a:off x="3777672" y="4886036"/>
            <a:ext cx="4606253"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800" b="0" i="0" u="none" strike="noStrike" cap="none">
              <a:solidFill>
                <a:srgbClr val="7F7F7F"/>
              </a:solidFill>
              <a:latin typeface="Arial"/>
              <a:ea typeface="Arial"/>
              <a:cs typeface="Arial"/>
              <a:sym typeface="Arial"/>
            </a:endParaRPr>
          </a:p>
        </p:txBody>
      </p:sp>
      <p:pic>
        <p:nvPicPr>
          <p:cNvPr id="467" name="Google Shape;467;g3076b6b0d59_0_1891"/>
          <p:cNvPicPr preferRelativeResize="0"/>
          <p:nvPr/>
        </p:nvPicPr>
        <p:blipFill rotWithShape="1">
          <a:blip r:embed="rId3">
            <a:alphaModFix/>
          </a:blip>
          <a:srcRect r="19413"/>
          <a:stretch/>
        </p:blipFill>
        <p:spPr>
          <a:xfrm>
            <a:off x="4210775" y="613601"/>
            <a:ext cx="4476025" cy="42112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pic>
        <p:nvPicPr>
          <p:cNvPr id="472" name="Google Shape;472;g380bc04fa96_0_303"/>
          <p:cNvPicPr preferRelativeResize="0"/>
          <p:nvPr/>
        </p:nvPicPr>
        <p:blipFill rotWithShape="1">
          <a:blip r:embed="rId3">
            <a:alphaModFix/>
          </a:blip>
          <a:srcRect l="11855" r="11855"/>
          <a:stretch/>
        </p:blipFill>
        <p:spPr>
          <a:xfrm>
            <a:off x="6562406" y="-4801"/>
            <a:ext cx="3089870" cy="5153101"/>
          </a:xfrm>
          <a:prstGeom prst="rect">
            <a:avLst/>
          </a:prstGeom>
          <a:noFill/>
          <a:ln>
            <a:noFill/>
          </a:ln>
        </p:spPr>
      </p:pic>
      <p:sp>
        <p:nvSpPr>
          <p:cNvPr id="473" name="Google Shape;473;g380bc04fa96_0_303"/>
          <p:cNvSpPr txBox="1">
            <a:spLocks noGrp="1"/>
          </p:cNvSpPr>
          <p:nvPr>
            <p:ph type="title"/>
          </p:nvPr>
        </p:nvSpPr>
        <p:spPr>
          <a:xfrm>
            <a:off x="254725" y="235200"/>
            <a:ext cx="8739000" cy="819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defRPr sz="2300"/>
            </a:pPr>
            <a:r>
              <a:rPr>
                <a:solidFill>
                  <a:schemeClr val="dk1"/>
                </a:solidFill>
              </a:rPr>
              <a:t>Établir un lien entre les qualifications et les professions:</a:t>
            </a:r>
            <a:br>
              <a:rPr>
                <a:solidFill>
                  <a:schemeClr val="dk1"/>
                </a:solidFill>
              </a:rPr>
            </a:br>
            <a:r>
              <a:rPr>
                <a:solidFill>
                  <a:schemeClr val="lt2"/>
                </a:solidFill>
              </a:rPr>
              <a:t>une approche fondée sur les données</a:t>
            </a:r>
            <a:endParaRPr sz="2300">
              <a:solidFill>
                <a:schemeClr val="dk1"/>
              </a:solidFill>
            </a:endParaRPr>
          </a:p>
        </p:txBody>
      </p:sp>
      <p:sp>
        <p:nvSpPr>
          <p:cNvPr id="474" name="Google Shape;474;g380bc04fa96_0_303"/>
          <p:cNvSpPr txBox="1"/>
          <p:nvPr/>
        </p:nvSpPr>
        <p:spPr>
          <a:xfrm>
            <a:off x="808275" y="1356150"/>
            <a:ext cx="3304800" cy="572700"/>
          </a:xfrm>
          <a:prstGeom prst="rect">
            <a:avLst/>
          </a:prstGeom>
          <a:noFill/>
          <a:ln>
            <a:noFill/>
          </a:ln>
        </p:spPr>
        <p:txBody>
          <a:bodyPr spcFirstLastPara="1" wrap="square" lIns="91425" tIns="45700" rIns="91425" bIns="45700" anchor="t" anchorCtr="0">
            <a:noAutofit/>
          </a:bodyPr>
          <a:lstStyle/>
          <a:p>
            <a:pPr marL="0" marR="0" lvl="1" indent="0" algn="l" rtl="0">
              <a:lnSpc>
                <a:spcPct val="80000"/>
              </a:lnSpc>
              <a:spcBef>
                <a:spcPts val="0"/>
              </a:spcBef>
              <a:spcAft>
                <a:spcPts val="0"/>
              </a:spcAft>
              <a:buNone/>
              <a:defRPr sz="1500">
                <a:solidFill>
                  <a:schemeClr val="dk1"/>
                </a:solidFill>
              </a:defRPr>
            </a:pPr>
            <a:r>
              <a:rPr b="1" dirty="0" err="1">
                <a:latin typeface="Arial"/>
                <a:ea typeface="Arial"/>
                <a:cs typeface="Arial"/>
                <a:sym typeface="Arial"/>
              </a:rPr>
              <a:t>Relier</a:t>
            </a:r>
            <a:r>
              <a:rPr b="1" dirty="0">
                <a:latin typeface="Arial"/>
                <a:ea typeface="Arial"/>
                <a:cs typeface="Arial"/>
                <a:sym typeface="Arial"/>
              </a:rPr>
              <a:t> </a:t>
            </a:r>
            <a:r>
              <a:rPr b="1" dirty="0" err="1">
                <a:latin typeface="Arial"/>
                <a:ea typeface="Arial"/>
                <a:cs typeface="Arial"/>
                <a:sym typeface="Arial"/>
              </a:rPr>
              <a:t>l'éducation</a:t>
            </a:r>
            <a:r>
              <a:rPr b="1" dirty="0">
                <a:latin typeface="Arial"/>
                <a:ea typeface="Arial"/>
                <a:cs typeface="Arial"/>
                <a:sym typeface="Arial"/>
              </a:rPr>
              <a:t> aux </a:t>
            </a:r>
            <a:r>
              <a:rPr b="1" dirty="0" err="1">
                <a:latin typeface="Arial"/>
                <a:ea typeface="Arial"/>
                <a:cs typeface="Arial"/>
                <a:sym typeface="Arial"/>
              </a:rPr>
              <a:t>besoins</a:t>
            </a:r>
            <a:r>
              <a:rPr b="1" dirty="0">
                <a:latin typeface="Arial"/>
                <a:ea typeface="Arial"/>
                <a:cs typeface="Arial"/>
                <a:sym typeface="Arial"/>
              </a:rPr>
              <a:t> du </a:t>
            </a:r>
            <a:r>
              <a:rPr b="1" dirty="0" err="1">
                <a:latin typeface="Arial"/>
                <a:ea typeface="Arial"/>
                <a:cs typeface="Arial"/>
                <a:sym typeface="Arial"/>
              </a:rPr>
              <a:t>marché</a:t>
            </a:r>
            <a:r>
              <a:rPr b="1" dirty="0">
                <a:latin typeface="Arial"/>
                <a:ea typeface="Arial"/>
                <a:cs typeface="Arial"/>
                <a:sym typeface="Arial"/>
              </a:rPr>
              <a:t> du travail: </a:t>
            </a:r>
            <a:r>
              <a:rPr dirty="0"/>
              <a:t>Le</a:t>
            </a:r>
            <a:r>
              <a:rPr lang="en-GB" dirty="0"/>
              <a:t> </a:t>
            </a:r>
            <a:r>
              <a:rPr dirty="0">
                <a:latin typeface="Arial"/>
                <a:ea typeface="Arial"/>
                <a:cs typeface="Arial"/>
                <a:sym typeface="Arial"/>
              </a:rPr>
              <a:t>tableau de bord des </a:t>
            </a:r>
            <a:r>
              <a:rPr dirty="0" err="1">
                <a:latin typeface="Arial"/>
                <a:ea typeface="Arial"/>
                <a:cs typeface="Arial"/>
                <a:sym typeface="Arial"/>
              </a:rPr>
              <a:t>profils</a:t>
            </a:r>
            <a:r>
              <a:rPr dirty="0">
                <a:latin typeface="Arial"/>
                <a:ea typeface="Arial"/>
                <a:cs typeface="Arial"/>
                <a:sym typeface="Arial"/>
              </a:rPr>
              <a:t> </a:t>
            </a:r>
            <a:r>
              <a:rPr dirty="0" err="1">
                <a:latin typeface="Arial"/>
                <a:ea typeface="Arial"/>
                <a:cs typeface="Arial"/>
                <a:sym typeface="Arial"/>
              </a:rPr>
              <a:t>professionnels</a:t>
            </a:r>
            <a:r>
              <a:rPr dirty="0">
                <a:latin typeface="Arial"/>
                <a:ea typeface="Arial"/>
                <a:cs typeface="Arial"/>
                <a:sym typeface="Arial"/>
              </a:rPr>
              <a:t> vise à </a:t>
            </a:r>
            <a:r>
              <a:rPr dirty="0" err="1">
                <a:latin typeface="Arial"/>
                <a:ea typeface="Arial"/>
                <a:cs typeface="Arial"/>
                <a:sym typeface="Arial"/>
              </a:rPr>
              <a:t>relier</a:t>
            </a:r>
            <a:r>
              <a:rPr dirty="0">
                <a:latin typeface="Arial"/>
                <a:ea typeface="Arial"/>
                <a:cs typeface="Arial"/>
                <a:sym typeface="Arial"/>
              </a:rPr>
              <a:t> de manière </a:t>
            </a:r>
            <a:r>
              <a:rPr dirty="0" err="1">
                <a:latin typeface="Arial"/>
                <a:ea typeface="Arial"/>
                <a:cs typeface="Arial"/>
                <a:sym typeface="Arial"/>
              </a:rPr>
              <a:t>transparente</a:t>
            </a:r>
            <a:r>
              <a:rPr dirty="0">
                <a:latin typeface="Arial"/>
                <a:ea typeface="Arial"/>
                <a:cs typeface="Arial"/>
                <a:sym typeface="Arial"/>
              </a:rPr>
              <a:t> les </a:t>
            </a:r>
            <a:r>
              <a:rPr dirty="0" err="1">
                <a:latin typeface="Arial"/>
                <a:ea typeface="Arial"/>
                <a:cs typeface="Arial"/>
                <a:sym typeface="Arial"/>
              </a:rPr>
              <a:t>résultats</a:t>
            </a:r>
            <a:r>
              <a:rPr dirty="0">
                <a:latin typeface="Arial"/>
                <a:ea typeface="Arial"/>
                <a:cs typeface="Arial"/>
                <a:sym typeface="Arial"/>
              </a:rPr>
              <a:t> </a:t>
            </a:r>
            <a:r>
              <a:rPr dirty="0" err="1">
                <a:latin typeface="Arial"/>
                <a:ea typeface="Arial"/>
                <a:cs typeface="Arial"/>
                <a:sym typeface="Arial"/>
              </a:rPr>
              <a:t>scolaires</a:t>
            </a:r>
            <a:r>
              <a:rPr dirty="0">
                <a:latin typeface="Arial"/>
                <a:ea typeface="Arial"/>
                <a:cs typeface="Arial"/>
                <a:sym typeface="Arial"/>
              </a:rPr>
              <a:t> (qualifications) aux </a:t>
            </a:r>
            <a:r>
              <a:rPr dirty="0" err="1">
                <a:latin typeface="Arial"/>
                <a:ea typeface="Arial"/>
                <a:cs typeface="Arial"/>
                <a:sym typeface="Arial"/>
              </a:rPr>
              <a:t>demandes</a:t>
            </a:r>
            <a:r>
              <a:rPr dirty="0">
                <a:latin typeface="Arial"/>
                <a:ea typeface="Arial"/>
                <a:cs typeface="Arial"/>
                <a:sym typeface="Arial"/>
              </a:rPr>
              <a:t> du </a:t>
            </a:r>
            <a:r>
              <a:rPr dirty="0" err="1">
                <a:latin typeface="Arial"/>
                <a:ea typeface="Arial"/>
                <a:cs typeface="Arial"/>
                <a:sym typeface="Arial"/>
              </a:rPr>
              <a:t>marché</a:t>
            </a:r>
            <a:r>
              <a:rPr dirty="0">
                <a:latin typeface="Arial"/>
                <a:ea typeface="Arial"/>
                <a:cs typeface="Arial"/>
                <a:sym typeface="Arial"/>
              </a:rPr>
              <a:t> du travail (professions).</a:t>
            </a:r>
            <a:endParaRPr sz="1500" b="0" i="0" u="none" strike="noStrike" cap="none" dirty="0">
              <a:solidFill>
                <a:schemeClr val="dk1"/>
              </a:solidFill>
              <a:latin typeface="Arial"/>
              <a:ea typeface="Arial"/>
              <a:cs typeface="Arial"/>
              <a:sym typeface="Arial"/>
            </a:endParaRPr>
          </a:p>
        </p:txBody>
      </p:sp>
      <p:sp>
        <p:nvSpPr>
          <p:cNvPr id="475" name="Google Shape;475;g380bc04fa96_0_303"/>
          <p:cNvSpPr txBox="1"/>
          <p:nvPr/>
        </p:nvSpPr>
        <p:spPr>
          <a:xfrm>
            <a:off x="808275" y="2934965"/>
            <a:ext cx="3304800" cy="447600"/>
          </a:xfrm>
          <a:prstGeom prst="rect">
            <a:avLst/>
          </a:prstGeom>
          <a:noFill/>
          <a:ln>
            <a:noFill/>
          </a:ln>
        </p:spPr>
        <p:txBody>
          <a:bodyPr spcFirstLastPara="1" wrap="square" lIns="91425" tIns="45700" rIns="91425" bIns="45700" anchor="t" anchorCtr="0">
            <a:noAutofit/>
          </a:bodyPr>
          <a:lstStyle/>
          <a:p>
            <a:pPr marL="0" marR="0" lvl="1" indent="0" algn="l" rtl="0">
              <a:lnSpc>
                <a:spcPct val="80000"/>
              </a:lnSpc>
              <a:spcBef>
                <a:spcPts val="0"/>
              </a:spcBef>
              <a:spcAft>
                <a:spcPts val="0"/>
              </a:spcAft>
              <a:buNone/>
              <a:defRPr sz="1500">
                <a:solidFill>
                  <a:schemeClr val="dk1"/>
                </a:solidFill>
                <a:latin typeface="Arial"/>
                <a:ea typeface="Arial"/>
                <a:cs typeface="Arial"/>
                <a:sym typeface="Arial"/>
              </a:defRPr>
            </a:pPr>
            <a:r>
              <a:rPr b="1"/>
              <a:t>Informations fondées sur les données: </a:t>
            </a:r>
            <a:r>
              <a:t>En utilisant de grandes données sur le marché du travail, l'approche est fondée sur les demandes et les tendances du monde réel.</a:t>
            </a:r>
            <a:endParaRPr sz="1500" b="0" i="0" u="none" strike="noStrike" cap="none">
              <a:solidFill>
                <a:schemeClr val="dk1"/>
              </a:solidFill>
              <a:latin typeface="Arial"/>
              <a:ea typeface="Arial"/>
              <a:cs typeface="Arial"/>
              <a:sym typeface="Arial"/>
            </a:endParaRPr>
          </a:p>
        </p:txBody>
      </p:sp>
      <p:sp>
        <p:nvSpPr>
          <p:cNvPr id="476" name="Google Shape;476;g380bc04fa96_0_303"/>
          <p:cNvSpPr txBox="1"/>
          <p:nvPr/>
        </p:nvSpPr>
        <p:spPr>
          <a:xfrm>
            <a:off x="5020275" y="1419225"/>
            <a:ext cx="3304800" cy="447600"/>
          </a:xfrm>
          <a:prstGeom prst="rect">
            <a:avLst/>
          </a:prstGeom>
          <a:noFill/>
          <a:ln>
            <a:noFill/>
          </a:ln>
        </p:spPr>
        <p:txBody>
          <a:bodyPr spcFirstLastPara="1" wrap="square" lIns="91425" tIns="45700" rIns="91425" bIns="45700" anchor="t" anchorCtr="0">
            <a:noAutofit/>
          </a:bodyPr>
          <a:lstStyle/>
          <a:p>
            <a:pPr marL="0" marR="0" lvl="1" indent="0" algn="l" rtl="0">
              <a:lnSpc>
                <a:spcPct val="80000"/>
              </a:lnSpc>
              <a:spcBef>
                <a:spcPts val="0"/>
              </a:spcBef>
              <a:spcAft>
                <a:spcPts val="0"/>
              </a:spcAft>
              <a:buNone/>
              <a:defRPr sz="1500">
                <a:solidFill>
                  <a:schemeClr val="dk1"/>
                </a:solidFill>
                <a:latin typeface="Arial"/>
                <a:ea typeface="Arial"/>
                <a:cs typeface="Arial"/>
                <a:sym typeface="Arial"/>
              </a:defRPr>
            </a:pPr>
            <a:r>
              <a:t>Normes guidées pour les qualifications: </a:t>
            </a:r>
            <a:r>
              <a:rPr b="1"/>
              <a:t>ces profils professionnels communs fondés sur des données peuvent guider et éclairer la conception des normes de qualification, en les rendant plus pertinentes et en les alignant sur les besoins réels du marché du travail.</a:t>
            </a:r>
            <a:endParaRPr sz="1500" b="0" i="0" u="none" strike="noStrike" cap="none">
              <a:solidFill>
                <a:schemeClr val="dk1"/>
              </a:solidFill>
              <a:latin typeface="Arial"/>
              <a:ea typeface="Arial"/>
              <a:cs typeface="Arial"/>
              <a:sym typeface="Arial"/>
            </a:endParaRPr>
          </a:p>
        </p:txBody>
      </p:sp>
      <p:sp>
        <p:nvSpPr>
          <p:cNvPr id="477" name="Google Shape;477;g380bc04fa96_0_303"/>
          <p:cNvSpPr txBox="1"/>
          <p:nvPr/>
        </p:nvSpPr>
        <p:spPr>
          <a:xfrm>
            <a:off x="5020275" y="3109035"/>
            <a:ext cx="3392100" cy="687900"/>
          </a:xfrm>
          <a:prstGeom prst="rect">
            <a:avLst/>
          </a:prstGeom>
          <a:noFill/>
          <a:ln>
            <a:noFill/>
          </a:ln>
        </p:spPr>
        <p:txBody>
          <a:bodyPr spcFirstLastPara="1" wrap="square" lIns="91425" tIns="45700" rIns="91425" bIns="45700" anchor="t" anchorCtr="0">
            <a:noAutofit/>
          </a:bodyPr>
          <a:lstStyle/>
          <a:p>
            <a:pPr marL="0" marR="0" lvl="1" indent="0" algn="l" rtl="0">
              <a:lnSpc>
                <a:spcPct val="80000"/>
              </a:lnSpc>
              <a:spcBef>
                <a:spcPts val="0"/>
              </a:spcBef>
              <a:spcAft>
                <a:spcPts val="0"/>
              </a:spcAft>
              <a:buNone/>
              <a:defRPr sz="1500">
                <a:solidFill>
                  <a:schemeClr val="dk1"/>
                </a:solidFill>
                <a:latin typeface="Arial"/>
                <a:ea typeface="Arial"/>
                <a:cs typeface="Arial"/>
                <a:sym typeface="Arial"/>
              </a:defRPr>
            </a:pPr>
            <a:r>
              <a:rPr b="1"/>
              <a:t>Alignement de l'éducation sur les exigences du marché:</a:t>
            </a:r>
            <a:r>
              <a:t> veille à ce que les établissements d’enseignement puissent préparer les étudiants aux compétences et aptitudes véritablement recherchées sur le marché du travail, améliorant ainsi l’employabilité et la réussite professionnelle.</a:t>
            </a:r>
            <a:endParaRPr sz="1500" b="0" i="0" u="none" strike="noStrike" cap="none">
              <a:solidFill>
                <a:schemeClr val="dk1"/>
              </a:solidFill>
              <a:latin typeface="Arial"/>
              <a:ea typeface="Arial"/>
              <a:cs typeface="Arial"/>
              <a:sym typeface="Arial"/>
            </a:endParaRPr>
          </a:p>
        </p:txBody>
      </p:sp>
      <p:sp>
        <p:nvSpPr>
          <p:cNvPr id="478" name="Google Shape;478;g380bc04fa96_0_303"/>
          <p:cNvSpPr/>
          <p:nvPr/>
        </p:nvSpPr>
        <p:spPr>
          <a:xfrm>
            <a:off x="594700" y="1419539"/>
            <a:ext cx="228600" cy="2286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defRPr sz="1100" b="1">
                <a:solidFill>
                  <a:schemeClr val="lt1"/>
                </a:solidFill>
                <a:latin typeface="IBM Plex Mono"/>
                <a:ea typeface="IBM Plex Mono"/>
                <a:cs typeface="IBM Plex Mono"/>
                <a:sym typeface="IBM Plex Mono"/>
              </a:defRPr>
            </a:pPr>
            <a:r>
              <a:t>1</a:t>
            </a:r>
            <a:endParaRPr sz="1100" b="1" i="0" u="none" strike="noStrike" cap="none">
              <a:solidFill>
                <a:schemeClr val="lt1"/>
              </a:solidFill>
              <a:latin typeface="IBM Plex Mono"/>
              <a:ea typeface="IBM Plex Mono"/>
              <a:cs typeface="IBM Plex Mono"/>
              <a:sym typeface="IBM Plex Mono"/>
            </a:endParaRPr>
          </a:p>
        </p:txBody>
      </p:sp>
      <p:sp>
        <p:nvSpPr>
          <p:cNvPr id="479" name="Google Shape;479;g380bc04fa96_0_303"/>
          <p:cNvSpPr/>
          <p:nvPr/>
        </p:nvSpPr>
        <p:spPr>
          <a:xfrm>
            <a:off x="594700" y="2979647"/>
            <a:ext cx="228600" cy="2286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defRPr sz="1100" b="1">
                <a:solidFill>
                  <a:schemeClr val="lt1"/>
                </a:solidFill>
                <a:latin typeface="IBM Plex Mono"/>
                <a:ea typeface="IBM Plex Mono"/>
                <a:cs typeface="IBM Plex Mono"/>
                <a:sym typeface="IBM Plex Mono"/>
              </a:defRPr>
            </a:pPr>
            <a:r>
              <a:t>2</a:t>
            </a:r>
            <a:endParaRPr sz="1100" b="1" i="0" u="none" strike="noStrike" cap="none">
              <a:solidFill>
                <a:schemeClr val="lt1"/>
              </a:solidFill>
              <a:latin typeface="IBM Plex Mono"/>
              <a:ea typeface="IBM Plex Mono"/>
              <a:cs typeface="IBM Plex Mono"/>
              <a:sym typeface="IBM Plex Mono"/>
            </a:endParaRPr>
          </a:p>
        </p:txBody>
      </p:sp>
      <p:sp>
        <p:nvSpPr>
          <p:cNvPr id="480" name="Google Shape;480;g380bc04fa96_0_303"/>
          <p:cNvSpPr/>
          <p:nvPr/>
        </p:nvSpPr>
        <p:spPr>
          <a:xfrm>
            <a:off x="4785700" y="1448689"/>
            <a:ext cx="228600" cy="2286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defRPr sz="1100" b="1">
                <a:solidFill>
                  <a:schemeClr val="lt1"/>
                </a:solidFill>
                <a:latin typeface="IBM Plex Mono"/>
                <a:ea typeface="IBM Plex Mono"/>
                <a:cs typeface="IBM Plex Mono"/>
                <a:sym typeface="IBM Plex Mono"/>
              </a:defRPr>
            </a:pPr>
            <a:r>
              <a:t>3</a:t>
            </a:r>
            <a:endParaRPr sz="1100" b="1" i="0" u="none" strike="noStrike" cap="none">
              <a:solidFill>
                <a:schemeClr val="lt1"/>
              </a:solidFill>
              <a:latin typeface="IBM Plex Mono"/>
              <a:ea typeface="IBM Plex Mono"/>
              <a:cs typeface="IBM Plex Mono"/>
              <a:sym typeface="IBM Plex Mono"/>
            </a:endParaRPr>
          </a:p>
        </p:txBody>
      </p:sp>
      <p:sp>
        <p:nvSpPr>
          <p:cNvPr id="481" name="Google Shape;481;g380bc04fa96_0_303"/>
          <p:cNvSpPr/>
          <p:nvPr/>
        </p:nvSpPr>
        <p:spPr>
          <a:xfrm>
            <a:off x="4785700" y="3172424"/>
            <a:ext cx="228600" cy="228600"/>
          </a:xfrm>
          <a:prstGeom prst="ellipse">
            <a:avLst/>
          </a:prstGeom>
          <a:solidFill>
            <a:schemeClr val="l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defRPr sz="1100" b="1">
                <a:solidFill>
                  <a:schemeClr val="lt1"/>
                </a:solidFill>
                <a:latin typeface="IBM Plex Mono"/>
                <a:ea typeface="IBM Plex Mono"/>
                <a:cs typeface="IBM Plex Mono"/>
                <a:sym typeface="IBM Plex Mono"/>
              </a:defRPr>
            </a:pPr>
            <a:r>
              <a:t>4</a:t>
            </a:r>
            <a:endParaRPr sz="1100" b="1" i="0" u="none" strike="noStrike" cap="none">
              <a:solidFill>
                <a:schemeClr val="lt1"/>
              </a:solidFill>
              <a:latin typeface="IBM Plex Mono"/>
              <a:ea typeface="IBM Plex Mono"/>
              <a:cs typeface="IBM Plex Mono"/>
              <a:sym typeface="IBM Plex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g380bc04fa96_0_339"/>
          <p:cNvPicPr preferRelativeResize="0"/>
          <p:nvPr/>
        </p:nvPicPr>
        <p:blipFill rotWithShape="1">
          <a:blip r:embed="rId3">
            <a:alphaModFix amt="50000"/>
          </a:blip>
          <a:srcRect/>
          <a:stretch/>
        </p:blipFill>
        <p:spPr>
          <a:xfrm>
            <a:off x="4094560" y="0"/>
            <a:ext cx="5049442" cy="5143503"/>
          </a:xfrm>
          <a:prstGeom prst="rect">
            <a:avLst/>
          </a:prstGeom>
          <a:noFill/>
          <a:ln>
            <a:noFill/>
          </a:ln>
        </p:spPr>
      </p:pic>
      <p:sp>
        <p:nvSpPr>
          <p:cNvPr id="487" name="Google Shape;487;g380bc04fa96_0_339"/>
          <p:cNvSpPr txBox="1">
            <a:spLocks noGrp="1"/>
          </p:cNvSpPr>
          <p:nvPr>
            <p:ph type="title"/>
          </p:nvPr>
        </p:nvSpPr>
        <p:spPr>
          <a:xfrm>
            <a:off x="0" y="151015"/>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Profils professionnels communs</a:t>
            </a:r>
          </a:p>
        </p:txBody>
      </p:sp>
      <p:sp>
        <p:nvSpPr>
          <p:cNvPr id="488" name="Google Shape;488;g380bc04fa96_0_339"/>
          <p:cNvSpPr txBox="1"/>
          <p:nvPr/>
        </p:nvSpPr>
        <p:spPr>
          <a:xfrm>
            <a:off x="253877" y="1227311"/>
            <a:ext cx="3480900" cy="3682500"/>
          </a:xfrm>
          <a:prstGeom prst="rect">
            <a:avLst/>
          </a:prstGeom>
          <a:noFill/>
          <a:ln>
            <a:noFill/>
          </a:ln>
        </p:spPr>
        <p:txBody>
          <a:bodyPr spcFirstLastPara="1" wrap="square" lIns="0" tIns="0" rIns="0" bIns="0" anchor="t" anchorCtr="0">
            <a:normAutofit lnSpcReduction="10000"/>
          </a:bodyPr>
          <a:lstStyle/>
          <a:p>
            <a:pPr marL="114300" marR="0" lvl="0" indent="0" algn="l" rtl="0">
              <a:lnSpc>
                <a:spcPct val="125000"/>
              </a:lnSpc>
              <a:spcBef>
                <a:spcPts val="0"/>
              </a:spcBef>
              <a:spcAft>
                <a:spcPts val="0"/>
              </a:spcAft>
              <a:buClr>
                <a:schemeClr val="dk2"/>
              </a:buClr>
              <a:buSzPts val="1000"/>
              <a:buFont typeface="Arial"/>
              <a:buNone/>
              <a:defRPr sz="1800">
                <a:solidFill>
                  <a:schemeClr val="dk1"/>
                </a:solidFill>
                <a:latin typeface="Helvetica Neue"/>
                <a:ea typeface="Helvetica Neue"/>
                <a:cs typeface="Helvetica Neue"/>
                <a:sym typeface="Helvetica Neue"/>
              </a:defRPr>
            </a:pPr>
            <a:r>
              <a:t>Définition </a:t>
            </a:r>
            <a:r>
              <a:rPr b="1"/>
              <a:t>d’un emploi fondée sur les données,</a:t>
            </a:r>
            <a:r>
              <a:t> en mettant l’accent sur les connaissances en matière de compétences.</a:t>
            </a:r>
            <a:endParaRPr sz="1100" b="0" i="0" u="none" strike="noStrike" cap="none">
              <a:solidFill>
                <a:srgbClr val="000000"/>
              </a:solidFill>
              <a:latin typeface="Arial"/>
              <a:ea typeface="Arial"/>
              <a:cs typeface="Arial"/>
              <a:sym typeface="Arial"/>
            </a:endParaRPr>
          </a:p>
          <a:p>
            <a:pPr marL="114300" marR="0" lvl="0" indent="0" algn="l" rtl="0">
              <a:lnSpc>
                <a:spcPct val="125000"/>
              </a:lnSpc>
              <a:spcBef>
                <a:spcPts val="0"/>
              </a:spcBef>
              <a:spcAft>
                <a:spcPts val="0"/>
              </a:spcAft>
              <a:buClr>
                <a:schemeClr val="dk2"/>
              </a:buClr>
              <a:buSzPts val="1000"/>
              <a:buFont typeface="Arial"/>
              <a:buNone/>
            </a:pPr>
            <a:endParaRPr sz="1800" b="0" i="0" u="none" strike="noStrike" cap="none">
              <a:solidFill>
                <a:schemeClr val="dk1"/>
              </a:solidFill>
              <a:latin typeface="Helvetica Neue"/>
              <a:ea typeface="Helvetica Neue"/>
              <a:cs typeface="Helvetica Neue"/>
              <a:sym typeface="Helvetica Neue"/>
            </a:endParaRPr>
          </a:p>
          <a:p>
            <a:pPr marL="114300" marR="0" lvl="0" indent="0" algn="l" rtl="0">
              <a:lnSpc>
                <a:spcPct val="125000"/>
              </a:lnSpc>
              <a:spcBef>
                <a:spcPts val="0"/>
              </a:spcBef>
              <a:spcAft>
                <a:spcPts val="0"/>
              </a:spcAft>
              <a:buNone/>
              <a:defRPr sz="1800">
                <a:solidFill>
                  <a:schemeClr val="dk1"/>
                </a:solidFill>
                <a:latin typeface="Helvetica Neue"/>
                <a:ea typeface="Helvetica Neue"/>
                <a:cs typeface="Helvetica Neue"/>
                <a:sym typeface="Helvetica Neue"/>
              </a:defRPr>
            </a:pPr>
            <a:r>
              <a:t>Ils mélangent des données conventionnelles et de nouvelles métriques pour informer </a:t>
            </a:r>
            <a:endParaRPr sz="1100"/>
          </a:p>
          <a:p>
            <a:pPr marL="114300" marR="0" lvl="0" indent="0" algn="l" rtl="0">
              <a:lnSpc>
                <a:spcPct val="125000"/>
              </a:lnSpc>
              <a:spcBef>
                <a:spcPts val="0"/>
              </a:spcBef>
              <a:spcAft>
                <a:spcPts val="0"/>
              </a:spcAft>
              <a:buClr>
                <a:schemeClr val="dk2"/>
              </a:buClr>
              <a:buSzPts val="1000"/>
              <a:buFont typeface="Arial"/>
              <a:buNone/>
              <a:defRPr sz="1800">
                <a:solidFill>
                  <a:schemeClr val="dk1"/>
                </a:solidFill>
                <a:latin typeface="Helvetica Neue"/>
                <a:ea typeface="Helvetica Neue"/>
                <a:cs typeface="Helvetica Neue"/>
                <a:sym typeface="Helvetica Neue"/>
              </a:defRPr>
            </a:pPr>
            <a:r>
              <a:t>sur la demande et les parcours d’études possibles pour accéder à une profession (qualification).</a:t>
            </a:r>
            <a:endParaRPr sz="1100"/>
          </a:p>
          <a:p>
            <a:pPr marL="114300" marR="0" lvl="0" indent="0" algn="l" rtl="0">
              <a:lnSpc>
                <a:spcPct val="125000"/>
              </a:lnSpc>
              <a:spcBef>
                <a:spcPts val="0"/>
              </a:spcBef>
              <a:spcAft>
                <a:spcPts val="0"/>
              </a:spcAft>
              <a:buClr>
                <a:schemeClr val="dk2"/>
              </a:buClr>
              <a:buSzPts val="1000"/>
              <a:buFont typeface="Arial"/>
              <a:buNone/>
            </a:pPr>
            <a:endParaRPr sz="18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80bc04fa96_0_351"/>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Des données sur les compétences aux profils professionnels communs</a:t>
            </a:r>
          </a:p>
        </p:txBody>
      </p:sp>
      <p:sp>
        <p:nvSpPr>
          <p:cNvPr id="494" name="Google Shape;494;g380bc04fa96_0_351"/>
          <p:cNvSpPr txBox="1"/>
          <p:nvPr/>
        </p:nvSpPr>
        <p:spPr>
          <a:xfrm>
            <a:off x="133786" y="764628"/>
            <a:ext cx="8892900" cy="466500"/>
          </a:xfrm>
          <a:prstGeom prst="rect">
            <a:avLst/>
          </a:prstGeom>
          <a:noFill/>
          <a:ln>
            <a:noFill/>
          </a:ln>
        </p:spPr>
        <p:txBody>
          <a:bodyPr spcFirstLastPara="1" wrap="square" lIns="0" tIns="0" rIns="0" bIns="0" anchor="t" anchorCtr="0">
            <a:normAutofit fontScale="85000" lnSpcReduction="10000"/>
          </a:bodyPr>
          <a:lstStyle/>
          <a:p>
            <a:pPr marL="114300" marR="0" lvl="0" indent="0" algn="l" rtl="0">
              <a:lnSpc>
                <a:spcPct val="125000"/>
              </a:lnSpc>
              <a:spcBef>
                <a:spcPts val="0"/>
              </a:spcBef>
              <a:spcAft>
                <a:spcPts val="0"/>
              </a:spcAft>
              <a:buClr>
                <a:schemeClr val="dk2"/>
              </a:buClr>
              <a:buSzPts val="1000"/>
              <a:buFont typeface="Arial"/>
              <a:buNone/>
              <a:defRPr sz="1800" b="1">
                <a:solidFill>
                  <a:schemeClr val="lt2"/>
                </a:solidFill>
                <a:latin typeface="Helvetica Neue"/>
                <a:ea typeface="Helvetica Neue"/>
                <a:cs typeface="Helvetica Neue"/>
                <a:sym typeface="Helvetica Neue"/>
              </a:defRPr>
            </a:pPr>
            <a:r>
              <a:t>La fréquence des compétences et les taxonomies internationales sont le point de départ...</a:t>
            </a:r>
            <a:endParaRPr sz="1100" b="0" i="0" u="none" strike="noStrike" cap="none">
              <a:solidFill>
                <a:srgbClr val="000000"/>
              </a:solidFill>
              <a:latin typeface="Arial"/>
              <a:ea typeface="Arial"/>
              <a:cs typeface="Arial"/>
              <a:sym typeface="Arial"/>
            </a:endParaRPr>
          </a:p>
        </p:txBody>
      </p:sp>
      <p:sp>
        <p:nvSpPr>
          <p:cNvPr id="495" name="Google Shape;495;g380bc04fa96_0_351"/>
          <p:cNvSpPr txBox="1"/>
          <p:nvPr/>
        </p:nvSpPr>
        <p:spPr>
          <a:xfrm>
            <a:off x="512285" y="3096106"/>
            <a:ext cx="3662700" cy="1097100"/>
          </a:xfrm>
          <a:prstGeom prst="rect">
            <a:avLst/>
          </a:prstGeom>
          <a:noFill/>
          <a:ln>
            <a:noFill/>
          </a:ln>
        </p:spPr>
        <p:txBody>
          <a:bodyPr spcFirstLastPara="1" wrap="square" lIns="0" tIns="0" rIns="0" bIns="0" anchor="t" anchorCtr="0">
            <a:normAutofit/>
          </a:bodyPr>
          <a:lstStyle/>
          <a:p>
            <a:pPr marL="114300" marR="0" lvl="0" indent="0" algn="l" rtl="0">
              <a:lnSpc>
                <a:spcPct val="125000"/>
              </a:lnSpc>
              <a:spcBef>
                <a:spcPts val="0"/>
              </a:spcBef>
              <a:spcAft>
                <a:spcPts val="0"/>
              </a:spcAft>
              <a:buClr>
                <a:schemeClr val="dk2"/>
              </a:buClr>
              <a:buSzPts val="1000"/>
              <a:buFont typeface="Arial"/>
              <a:buNone/>
            </a:pPr>
            <a:endParaRPr sz="1800" b="0" i="0" u="none" strike="noStrike" cap="none">
              <a:solidFill>
                <a:schemeClr val="dk1"/>
              </a:solidFill>
              <a:latin typeface="Helvetica Neue"/>
              <a:ea typeface="Helvetica Neue"/>
              <a:cs typeface="Helvetica Neue"/>
              <a:sym typeface="Helvetica Neue"/>
            </a:endParaRPr>
          </a:p>
        </p:txBody>
      </p:sp>
      <p:sp>
        <p:nvSpPr>
          <p:cNvPr id="496" name="Google Shape;496;g380bc04fa96_0_351"/>
          <p:cNvSpPr txBox="1"/>
          <p:nvPr/>
        </p:nvSpPr>
        <p:spPr>
          <a:xfrm>
            <a:off x="5631325" y="1367677"/>
            <a:ext cx="3337800" cy="249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defRPr sz="1000">
                <a:solidFill>
                  <a:schemeClr val="dk2"/>
                </a:solidFill>
                <a:latin typeface="Arial"/>
                <a:ea typeface="Arial"/>
                <a:cs typeface="Arial"/>
                <a:sym typeface="Arial"/>
              </a:defRPr>
            </a:pPr>
            <a:r>
              <a:t>Le tableau de bord présente à l'utilisateur la possibilité de choisir un profil spécifique et d'obtenir les informations suivantes à ce sujet:</a:t>
            </a:r>
            <a:endParaRPr sz="1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Description du profil choisi </a:t>
            </a: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Correspondance du profil choisi avec les profils des taxonomies ESCO et ONET</a:t>
            </a: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Description des tâches fournie par ONET </a:t>
            </a: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Titres d'emploi alternatifs que le profil est présenté sur le marché </a:t>
            </a: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Demande mondiale (nombre d'offres d'emploi) pour le profil d'emploi</a:t>
            </a:r>
            <a:endParaRPr sz="1000" b="0" i="0" u="none" strike="noStrike" cap="none">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t>Demande dans tous les pays africains et 4 pays en particulier l'Egypte, le Kenya, le Maroc et la Tunisie </a:t>
            </a:r>
            <a:endParaRPr sz="1000" b="0" i="0" u="none" strike="noStrike" cap="none">
              <a:solidFill>
                <a:schemeClr val="dk2"/>
              </a:solidFill>
              <a:latin typeface="Arial"/>
              <a:ea typeface="Arial"/>
              <a:cs typeface="Arial"/>
              <a:sym typeface="Arial"/>
            </a:endParaRPr>
          </a:p>
        </p:txBody>
      </p:sp>
      <p:pic>
        <p:nvPicPr>
          <p:cNvPr id="497" name="Google Shape;497;g380bc04fa96_0_351"/>
          <p:cNvPicPr preferRelativeResize="0"/>
          <p:nvPr/>
        </p:nvPicPr>
        <p:blipFill rotWithShape="1">
          <a:blip r:embed="rId3">
            <a:alphaModFix/>
          </a:blip>
          <a:srcRect/>
          <a:stretch/>
        </p:blipFill>
        <p:spPr>
          <a:xfrm>
            <a:off x="211946" y="1367677"/>
            <a:ext cx="4833546" cy="34197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80bc04fa96_0_359"/>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Comment informer sur les tendances en matière de compétences?</a:t>
            </a:r>
          </a:p>
        </p:txBody>
      </p:sp>
      <p:sp>
        <p:nvSpPr>
          <p:cNvPr id="503" name="Google Shape;503;g380bc04fa96_0_359"/>
          <p:cNvSpPr txBox="1"/>
          <p:nvPr/>
        </p:nvSpPr>
        <p:spPr>
          <a:xfrm>
            <a:off x="133786" y="764628"/>
            <a:ext cx="8892900" cy="466500"/>
          </a:xfrm>
          <a:prstGeom prst="rect">
            <a:avLst/>
          </a:prstGeom>
          <a:noFill/>
          <a:ln>
            <a:noFill/>
          </a:ln>
        </p:spPr>
        <p:txBody>
          <a:bodyPr spcFirstLastPara="1" wrap="square" lIns="0" tIns="0" rIns="0" bIns="0" anchor="t" anchorCtr="0">
            <a:normAutofit/>
          </a:bodyPr>
          <a:lstStyle/>
          <a:p>
            <a:pPr marL="114300" lvl="0">
              <a:lnSpc>
                <a:spcPct val="125000"/>
              </a:lnSpc>
              <a:buClr>
                <a:schemeClr val="dk2"/>
              </a:buClr>
              <a:buSzPts val="1000"/>
              <a:defRPr sz="1800" b="1">
                <a:solidFill>
                  <a:schemeClr val="lt2"/>
                </a:solidFill>
                <a:latin typeface="Helvetica Neue"/>
                <a:ea typeface="Helvetica Neue"/>
                <a:cs typeface="Helvetica Neue"/>
                <a:sym typeface="Helvetica Neue"/>
              </a:defRPr>
            </a:pPr>
            <a:r>
              <a:rPr lang="fr-FR" sz="1800" b="1" dirty="0">
                <a:sym typeface="Helvetica Neue"/>
              </a:rPr>
              <a:t>Compétences définitoires, distinctives et nécessaires</a:t>
            </a:r>
            <a:endParaRPr sz="1100" b="0" i="0" u="none" strike="noStrike" cap="none" dirty="0">
              <a:solidFill>
                <a:srgbClr val="000000"/>
              </a:solidFill>
              <a:latin typeface="Arial"/>
              <a:ea typeface="Arial"/>
              <a:cs typeface="Arial"/>
              <a:sym typeface="Arial"/>
            </a:endParaRPr>
          </a:p>
        </p:txBody>
      </p:sp>
      <p:sp>
        <p:nvSpPr>
          <p:cNvPr id="504" name="Google Shape;504;g380bc04fa96_0_359"/>
          <p:cNvSpPr txBox="1"/>
          <p:nvPr/>
        </p:nvSpPr>
        <p:spPr>
          <a:xfrm>
            <a:off x="462708" y="1374149"/>
            <a:ext cx="7915800" cy="2609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defRPr>
                <a:solidFill>
                  <a:srgbClr val="454545"/>
                </a:solidFill>
                <a:latin typeface="Helvetica Neue"/>
                <a:ea typeface="Helvetica Neue"/>
                <a:cs typeface="Helvetica Neue"/>
                <a:sym typeface="Helvetica Neue"/>
              </a:defRPr>
            </a:pPr>
            <a:r>
              <a:rPr sz="1800" b="1"/>
              <a:t>1. Définir les compétences</a:t>
            </a:r>
            <a:r>
              <a:rPr sz="1800"/>
              <a:t> </a:t>
            </a:r>
            <a:r>
              <a:rPr sz="1500"/>
              <a:t>représente les tâches et les responsabilités quotidiennes du travail. Un employé a besoin de ces compétences pour se qualifier et réussir dans cette profession.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54545"/>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defRPr>
                <a:solidFill>
                  <a:srgbClr val="454545"/>
                </a:solidFill>
                <a:latin typeface="Helvetica Neue"/>
                <a:ea typeface="Helvetica Neue"/>
                <a:cs typeface="Helvetica Neue"/>
                <a:sym typeface="Helvetica Neue"/>
              </a:defRPr>
            </a:pPr>
            <a:r>
              <a:rPr sz="1800" b="1"/>
              <a:t>2. Les compétences distinctives</a:t>
            </a:r>
            <a:r>
              <a:rPr sz="1800"/>
              <a:t> </a:t>
            </a:r>
            <a:r>
              <a:rPr sz="1500"/>
              <a:t>sont des compétences avancées qui sont appelées à l'occasion. Un employé possédant ces compétences est probablement plus spécialisé et capable de se différencier des autres dans le même rôle.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54545"/>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defRPr>
                <a:solidFill>
                  <a:srgbClr val="454545"/>
                </a:solidFill>
                <a:latin typeface="Helvetica Neue"/>
                <a:ea typeface="Helvetica Neue"/>
                <a:cs typeface="Helvetica Neue"/>
                <a:sym typeface="Helvetica Neue"/>
              </a:defRPr>
            </a:pPr>
            <a:r>
              <a:rPr sz="1800" b="1"/>
              <a:t>3. Les compétences nécessaires</a:t>
            </a:r>
            <a:r>
              <a:rPr sz="1800"/>
              <a:t> </a:t>
            </a:r>
            <a:r>
              <a:rPr sz="1500"/>
              <a:t>sont des compétences spécialisées requises pour ce poste et pertinentes pour d’autres postes similaires. Un employé a besoin de ces compétences comme éléments de base pour effectuer les compétences de définition plus complexes.</a:t>
            </a:r>
            <a:endParaRPr sz="18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380bc04fa96_0_911"/>
          <p:cNvPicPr preferRelativeResize="0"/>
          <p:nvPr/>
        </p:nvPicPr>
        <p:blipFill rotWithShape="1">
          <a:blip r:embed="rId3">
            <a:alphaModFix/>
          </a:blip>
          <a:srcRect t="12428" b="12428"/>
          <a:stretch/>
        </p:blipFill>
        <p:spPr>
          <a:xfrm>
            <a:off x="0" y="0"/>
            <a:ext cx="4572000" cy="5153101"/>
          </a:xfrm>
          <a:prstGeom prst="rect">
            <a:avLst/>
          </a:prstGeom>
          <a:noFill/>
          <a:ln>
            <a:noFill/>
          </a:ln>
        </p:spPr>
      </p:pic>
      <p:sp>
        <p:nvSpPr>
          <p:cNvPr id="210" name="Google Shape;210;g380bc04fa96_0_911"/>
          <p:cNvSpPr txBox="1">
            <a:spLocks noGrp="1"/>
          </p:cNvSpPr>
          <p:nvPr>
            <p:ph type="body" idx="1"/>
          </p:nvPr>
        </p:nvSpPr>
        <p:spPr>
          <a:xfrm>
            <a:off x="4751024" y="1113589"/>
            <a:ext cx="4213500" cy="3480900"/>
          </a:xfrm>
          <a:prstGeom prst="rect">
            <a:avLst/>
          </a:prstGeom>
          <a:noFill/>
          <a:ln>
            <a:noFill/>
          </a:ln>
        </p:spPr>
        <p:txBody>
          <a:bodyPr spcFirstLastPara="1" wrap="square" lIns="0" tIns="0" rIns="0" bIns="0" anchor="t" anchorCtr="0">
            <a:normAutofit/>
          </a:bodyPr>
          <a:lstStyle/>
          <a:p>
            <a:pPr marL="495300" lvl="0" indent="-381000" algn="l" rtl="0">
              <a:lnSpc>
                <a:spcPct val="125000"/>
              </a:lnSpc>
              <a:spcBef>
                <a:spcPts val="0"/>
              </a:spcBef>
              <a:spcAft>
                <a:spcPts val="0"/>
              </a:spcAft>
              <a:buSzPts val="1000"/>
              <a:buFont typeface="Arial"/>
              <a:buAutoNum type="arabicPeriod"/>
              <a:defRPr sz="1800"/>
            </a:pPr>
            <a:r>
              <a:t>Tendances vertes et numériques</a:t>
            </a:r>
            <a:endParaRPr sz="1800"/>
          </a:p>
          <a:p>
            <a:pPr marL="495300" lvl="0" indent="-381000" algn="l" rtl="0">
              <a:lnSpc>
                <a:spcPct val="125000"/>
              </a:lnSpc>
              <a:spcBef>
                <a:spcPts val="0"/>
              </a:spcBef>
              <a:spcAft>
                <a:spcPts val="0"/>
              </a:spcAft>
              <a:buSzPts val="1000"/>
              <a:buFont typeface="Arial"/>
              <a:buAutoNum type="arabicPeriod"/>
              <a:defRPr sz="1800"/>
            </a:pPr>
            <a:r>
              <a:t>Qu'est-ce qu'un profil professionnel?</a:t>
            </a:r>
          </a:p>
          <a:p>
            <a:pPr marL="495300" lvl="0" indent="-381000" algn="l" rtl="0">
              <a:lnSpc>
                <a:spcPct val="125000"/>
              </a:lnSpc>
              <a:spcBef>
                <a:spcPts val="0"/>
              </a:spcBef>
              <a:spcAft>
                <a:spcPts val="0"/>
              </a:spcAft>
              <a:buSzPts val="1000"/>
              <a:buFont typeface="Arial"/>
              <a:buAutoNum type="arabicPeriod"/>
              <a:defRPr sz="1800"/>
            </a:pPr>
            <a:r>
              <a:t>Qu'est-ce que cela signifie pour les décideurs politiques et les prestataires de services éducatifs?</a:t>
            </a:r>
          </a:p>
          <a:p>
            <a:pPr marL="495300" lvl="0" indent="-317500" algn="l" rtl="0">
              <a:lnSpc>
                <a:spcPct val="125000"/>
              </a:lnSpc>
              <a:spcBef>
                <a:spcPts val="0"/>
              </a:spcBef>
              <a:spcAft>
                <a:spcPts val="0"/>
              </a:spcAft>
              <a:buSzPts val="1000"/>
              <a:buNone/>
            </a:pPr>
            <a:endParaRPr sz="1800"/>
          </a:p>
        </p:txBody>
      </p:sp>
      <p:sp>
        <p:nvSpPr>
          <p:cNvPr id="211" name="Google Shape;211;g380bc04fa96_0_911"/>
          <p:cNvSpPr txBox="1">
            <a:spLocks noGrp="1"/>
          </p:cNvSpPr>
          <p:nvPr>
            <p:ph type="title"/>
          </p:nvPr>
        </p:nvSpPr>
        <p:spPr>
          <a:xfrm>
            <a:off x="4722104" y="120311"/>
            <a:ext cx="42711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Ordre du jour – thème d’aujourd’hui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80bc04fa96_0_365"/>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Des données sur les compétences aux profils professionnels communs</a:t>
            </a:r>
          </a:p>
        </p:txBody>
      </p:sp>
      <p:sp>
        <p:nvSpPr>
          <p:cNvPr id="510" name="Google Shape;510;g380bc04fa96_0_365"/>
          <p:cNvSpPr txBox="1"/>
          <p:nvPr/>
        </p:nvSpPr>
        <p:spPr>
          <a:xfrm>
            <a:off x="133786" y="764628"/>
            <a:ext cx="8892900" cy="466500"/>
          </a:xfrm>
          <a:prstGeom prst="rect">
            <a:avLst/>
          </a:prstGeom>
          <a:noFill/>
          <a:ln>
            <a:noFill/>
          </a:ln>
        </p:spPr>
        <p:txBody>
          <a:bodyPr spcFirstLastPara="1" wrap="square" lIns="0" tIns="0" rIns="0" bIns="0" anchor="t" anchorCtr="0">
            <a:normAutofit/>
          </a:bodyPr>
          <a:lstStyle/>
          <a:p>
            <a:pPr marL="114300" marR="0" lvl="0" indent="0" algn="l" rtl="0">
              <a:lnSpc>
                <a:spcPct val="125000"/>
              </a:lnSpc>
              <a:spcBef>
                <a:spcPts val="0"/>
              </a:spcBef>
              <a:spcAft>
                <a:spcPts val="0"/>
              </a:spcAft>
              <a:buClr>
                <a:schemeClr val="dk2"/>
              </a:buClr>
              <a:buSzPts val="1000"/>
              <a:buFont typeface="Arial"/>
              <a:buNone/>
              <a:defRPr sz="1800" b="1">
                <a:solidFill>
                  <a:schemeClr val="lt2"/>
                </a:solidFill>
                <a:latin typeface="Helvetica Neue"/>
                <a:ea typeface="Helvetica Neue"/>
                <a:cs typeface="Helvetica Neue"/>
                <a:sym typeface="Helvetica Neue"/>
              </a:defRPr>
            </a:pPr>
            <a:r>
              <a:t>Capturer et comparer les tendances émergentes</a:t>
            </a:r>
            <a:endParaRPr sz="1100" b="0" i="0" u="none" strike="noStrike" cap="none">
              <a:solidFill>
                <a:srgbClr val="000000"/>
              </a:solidFill>
              <a:latin typeface="Arial"/>
              <a:ea typeface="Arial"/>
              <a:cs typeface="Arial"/>
              <a:sym typeface="Arial"/>
            </a:endParaRPr>
          </a:p>
        </p:txBody>
      </p:sp>
      <p:sp>
        <p:nvSpPr>
          <p:cNvPr id="511" name="Google Shape;511;g380bc04fa96_0_365"/>
          <p:cNvSpPr txBox="1"/>
          <p:nvPr/>
        </p:nvSpPr>
        <p:spPr>
          <a:xfrm>
            <a:off x="5297575" y="1057769"/>
            <a:ext cx="3337800" cy="24006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defRPr sz="1000">
                <a:solidFill>
                  <a:schemeClr val="dk2"/>
                </a:solidFill>
                <a:latin typeface="Arial"/>
                <a:ea typeface="Arial"/>
                <a:cs typeface="Arial"/>
                <a:sym typeface="Arial"/>
              </a:defRPr>
            </a:pPr>
            <a:r>
              <a:rPr sz="900" dirty="0"/>
              <a:t>La section </a:t>
            </a:r>
            <a:r>
              <a:rPr sz="900" dirty="0" err="1"/>
              <a:t>Compétences</a:t>
            </a:r>
            <a:r>
              <a:rPr sz="900" dirty="0"/>
              <a:t> du tableau de bord </a:t>
            </a:r>
            <a:r>
              <a:rPr sz="900" dirty="0" err="1"/>
              <a:t>analyse</a:t>
            </a:r>
            <a:r>
              <a:rPr sz="900" dirty="0"/>
              <a:t> les </a:t>
            </a:r>
            <a:r>
              <a:rPr sz="900" dirty="0" err="1"/>
              <a:t>compétences</a:t>
            </a:r>
            <a:r>
              <a:rPr sz="900" dirty="0"/>
              <a:t> pour le </a:t>
            </a:r>
            <a:r>
              <a:rPr sz="900" dirty="0" err="1"/>
              <a:t>profil</a:t>
            </a:r>
            <a:r>
              <a:rPr sz="900" dirty="0"/>
              <a:t> </a:t>
            </a:r>
            <a:r>
              <a:rPr sz="900" dirty="0" err="1"/>
              <a:t>d'emploi</a:t>
            </a:r>
            <a:r>
              <a:rPr sz="900" dirty="0"/>
              <a:t> </a:t>
            </a:r>
            <a:r>
              <a:rPr sz="900" dirty="0" err="1"/>
              <a:t>sélectionné</a:t>
            </a:r>
            <a:r>
              <a:rPr sz="900" dirty="0"/>
              <a:t>:</a:t>
            </a:r>
            <a:endParaRPr sz="9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900" b="0" i="0" u="none" strike="noStrike" cap="none" dirty="0">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rPr sz="900" dirty="0" err="1"/>
              <a:t>Compétences</a:t>
            </a:r>
            <a:r>
              <a:rPr sz="900" dirty="0"/>
              <a:t> </a:t>
            </a:r>
            <a:r>
              <a:rPr sz="900" dirty="0" err="1"/>
              <a:t>spécialisées</a:t>
            </a:r>
            <a:r>
              <a:rPr sz="900" dirty="0"/>
              <a:t> par rappel de </a:t>
            </a:r>
            <a:r>
              <a:rPr sz="900" dirty="0" err="1"/>
              <a:t>compétences</a:t>
            </a:r>
            <a:r>
              <a:rPr sz="900" dirty="0"/>
              <a:t> dans les </a:t>
            </a:r>
            <a:r>
              <a:rPr sz="900" dirty="0" err="1"/>
              <a:t>offres</a:t>
            </a:r>
            <a:r>
              <a:rPr sz="900" dirty="0"/>
              <a:t> </a:t>
            </a:r>
            <a:r>
              <a:rPr sz="900" dirty="0" err="1"/>
              <a:t>d'emploi</a:t>
            </a:r>
            <a:r>
              <a:rPr sz="900" dirty="0"/>
              <a:t> </a:t>
            </a:r>
            <a:r>
              <a:rPr sz="900" dirty="0" err="1"/>
              <a:t>disponibles</a:t>
            </a:r>
            <a:r>
              <a:rPr sz="900" dirty="0"/>
              <a:t> </a:t>
            </a:r>
            <a:r>
              <a:rPr sz="900" dirty="0" err="1"/>
              <a:t>Globalement</a:t>
            </a:r>
            <a:r>
              <a:rPr sz="900" dirty="0"/>
              <a:t>, au sein de </a:t>
            </a:r>
            <a:r>
              <a:rPr sz="900" dirty="0" err="1"/>
              <a:t>l'UE</a:t>
            </a:r>
            <a:r>
              <a:rPr sz="900" dirty="0"/>
              <a:t> et </a:t>
            </a:r>
            <a:r>
              <a:rPr sz="900" dirty="0" err="1"/>
              <a:t>parmi</a:t>
            </a:r>
            <a:r>
              <a:rPr sz="900" dirty="0"/>
              <a:t> les </a:t>
            </a:r>
            <a:r>
              <a:rPr sz="900" dirty="0" err="1"/>
              <a:t>offres</a:t>
            </a:r>
            <a:r>
              <a:rPr sz="900" dirty="0"/>
              <a:t> </a:t>
            </a:r>
            <a:r>
              <a:rPr sz="900" dirty="0" err="1"/>
              <a:t>d'emploi</a:t>
            </a:r>
            <a:r>
              <a:rPr sz="900" dirty="0"/>
              <a:t> de 4 pays </a:t>
            </a:r>
            <a:r>
              <a:rPr sz="900" dirty="0" err="1"/>
              <a:t>spécifiques</a:t>
            </a:r>
            <a:r>
              <a:rPr sz="900" dirty="0"/>
              <a:t> </a:t>
            </a:r>
            <a:r>
              <a:rPr sz="900" dirty="0" err="1"/>
              <a:t>en</a:t>
            </a:r>
            <a:r>
              <a:rPr sz="900" dirty="0"/>
              <a:t> Afrique. Le rappel </a:t>
            </a:r>
            <a:r>
              <a:rPr sz="900" dirty="0" err="1"/>
              <a:t>est</a:t>
            </a:r>
            <a:r>
              <a:rPr sz="900" dirty="0"/>
              <a:t> </a:t>
            </a:r>
            <a:r>
              <a:rPr sz="900" dirty="0" err="1"/>
              <a:t>exprimé</a:t>
            </a:r>
            <a:r>
              <a:rPr sz="900" dirty="0"/>
              <a:t> </a:t>
            </a:r>
            <a:r>
              <a:rPr sz="900" dirty="0" err="1"/>
              <a:t>en</a:t>
            </a:r>
            <a:r>
              <a:rPr sz="900" dirty="0"/>
              <a:t> </a:t>
            </a:r>
            <a:r>
              <a:rPr sz="900" dirty="0" err="1"/>
              <a:t>pourcentage</a:t>
            </a:r>
            <a:r>
              <a:rPr sz="900" dirty="0"/>
              <a:t> des </a:t>
            </a:r>
            <a:r>
              <a:rPr sz="900" dirty="0" err="1"/>
              <a:t>compétences</a:t>
            </a:r>
            <a:r>
              <a:rPr sz="900" dirty="0"/>
              <a:t> </a:t>
            </a:r>
            <a:r>
              <a:rPr sz="900" dirty="0" err="1"/>
              <a:t>disponibles</a:t>
            </a:r>
            <a:r>
              <a:rPr sz="900" dirty="0"/>
              <a:t> </a:t>
            </a:r>
            <a:endParaRPr sz="900" b="0" i="0" u="none" strike="noStrike" cap="none" dirty="0">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rPr sz="900" dirty="0"/>
              <a:t>Les données </a:t>
            </a:r>
            <a:r>
              <a:rPr sz="900" dirty="0" err="1"/>
              <a:t>sont</a:t>
            </a:r>
            <a:r>
              <a:rPr sz="900" dirty="0"/>
              <a:t> </a:t>
            </a:r>
            <a:r>
              <a:rPr sz="900" dirty="0" err="1"/>
              <a:t>codées</a:t>
            </a:r>
            <a:r>
              <a:rPr sz="900" dirty="0"/>
              <a:t> par couleur </a:t>
            </a:r>
            <a:r>
              <a:rPr sz="900" dirty="0" err="1"/>
              <a:t>en</a:t>
            </a:r>
            <a:r>
              <a:rPr sz="900" dirty="0"/>
              <a:t> </a:t>
            </a:r>
            <a:r>
              <a:rPr sz="900" dirty="0" err="1"/>
              <a:t>fonction</a:t>
            </a:r>
            <a:r>
              <a:rPr sz="900" dirty="0"/>
              <a:t> de la </a:t>
            </a:r>
            <a:r>
              <a:rPr sz="900" dirty="0" err="1"/>
              <a:t>croissance</a:t>
            </a:r>
            <a:r>
              <a:rPr sz="900" dirty="0"/>
              <a:t> </a:t>
            </a:r>
            <a:r>
              <a:rPr sz="900" dirty="0" err="1"/>
              <a:t>projetée</a:t>
            </a:r>
            <a:r>
              <a:rPr sz="900" dirty="0"/>
              <a:t> des </a:t>
            </a:r>
            <a:r>
              <a:rPr sz="900" dirty="0" err="1"/>
              <a:t>compétences</a:t>
            </a:r>
            <a:r>
              <a:rPr sz="900" dirty="0"/>
              <a:t> sur le </a:t>
            </a:r>
            <a:r>
              <a:rPr sz="900" dirty="0" err="1"/>
              <a:t>marché</a:t>
            </a:r>
            <a:r>
              <a:rPr sz="900" dirty="0"/>
              <a:t>. La </a:t>
            </a:r>
            <a:r>
              <a:rPr sz="900" dirty="0" err="1"/>
              <a:t>valeur</a:t>
            </a:r>
            <a:r>
              <a:rPr sz="900" dirty="0"/>
              <a:t> </a:t>
            </a:r>
            <a:r>
              <a:rPr sz="900" dirty="0" err="1"/>
              <a:t>exacte</a:t>
            </a:r>
            <a:r>
              <a:rPr sz="900" dirty="0"/>
              <a:t> de la </a:t>
            </a:r>
            <a:r>
              <a:rPr sz="900" dirty="0" err="1"/>
              <a:t>croissance</a:t>
            </a:r>
            <a:r>
              <a:rPr sz="900" dirty="0"/>
              <a:t> </a:t>
            </a:r>
            <a:r>
              <a:rPr sz="900" dirty="0" err="1"/>
              <a:t>projetée</a:t>
            </a:r>
            <a:r>
              <a:rPr sz="900" dirty="0"/>
              <a:t> </a:t>
            </a:r>
            <a:r>
              <a:rPr sz="900" dirty="0" err="1"/>
              <a:t>peut</a:t>
            </a:r>
            <a:r>
              <a:rPr sz="900" dirty="0"/>
              <a:t> </a:t>
            </a:r>
            <a:r>
              <a:rPr sz="900" dirty="0" err="1"/>
              <a:t>être</a:t>
            </a:r>
            <a:r>
              <a:rPr sz="900" dirty="0"/>
              <a:t> </a:t>
            </a:r>
            <a:r>
              <a:rPr sz="900" dirty="0" err="1"/>
              <a:t>vue</a:t>
            </a:r>
            <a:r>
              <a:rPr sz="900" dirty="0"/>
              <a:t> </a:t>
            </a:r>
            <a:r>
              <a:rPr sz="900" dirty="0" err="1"/>
              <a:t>en</a:t>
            </a:r>
            <a:r>
              <a:rPr sz="900" dirty="0"/>
              <a:t> </a:t>
            </a:r>
            <a:r>
              <a:rPr sz="900" dirty="0" err="1"/>
              <a:t>planant</a:t>
            </a:r>
            <a:r>
              <a:rPr sz="900" dirty="0"/>
              <a:t> sur la </a:t>
            </a:r>
            <a:r>
              <a:rPr sz="900" dirty="0" err="1"/>
              <a:t>compétence</a:t>
            </a:r>
            <a:r>
              <a:rPr sz="900" dirty="0"/>
              <a:t> dans la </a:t>
            </a:r>
            <a:r>
              <a:rPr sz="900" dirty="0" err="1"/>
              <a:t>compétence</a:t>
            </a:r>
            <a:r>
              <a:rPr sz="900" dirty="0"/>
              <a:t>. </a:t>
            </a:r>
            <a:endParaRPr sz="900" b="0" i="0" u="none" strike="noStrike" cap="none" dirty="0">
              <a:solidFill>
                <a:schemeClr val="dk2"/>
              </a:solidFill>
              <a:latin typeface="Arial"/>
              <a:ea typeface="Arial"/>
              <a:cs typeface="Arial"/>
              <a:sym typeface="Arial"/>
            </a:endParaRPr>
          </a:p>
          <a:p>
            <a:pPr marL="457200" marR="0" lvl="0" indent="-292100" algn="l" rtl="0">
              <a:lnSpc>
                <a:spcPct val="100000"/>
              </a:lnSpc>
              <a:spcBef>
                <a:spcPts val="0"/>
              </a:spcBef>
              <a:spcAft>
                <a:spcPts val="0"/>
              </a:spcAft>
              <a:buClr>
                <a:schemeClr val="dk2"/>
              </a:buClr>
              <a:buSzPts val="800"/>
              <a:buFont typeface="Arial"/>
              <a:buChar char="-"/>
              <a:defRPr sz="1000">
                <a:solidFill>
                  <a:schemeClr val="dk2"/>
                </a:solidFill>
                <a:latin typeface="Arial"/>
                <a:ea typeface="Arial"/>
                <a:cs typeface="Arial"/>
                <a:sym typeface="Arial"/>
              </a:defRPr>
            </a:pPr>
            <a:r>
              <a:rPr sz="900" dirty="0"/>
              <a:t>Tooltip </a:t>
            </a:r>
            <a:r>
              <a:rPr sz="900" dirty="0" err="1"/>
              <a:t>démontre</a:t>
            </a:r>
            <a:r>
              <a:rPr sz="900" dirty="0"/>
              <a:t> </a:t>
            </a:r>
            <a:r>
              <a:rPr sz="900" dirty="0" err="1"/>
              <a:t>également</a:t>
            </a:r>
            <a:r>
              <a:rPr sz="900" dirty="0"/>
              <a:t> la description </a:t>
            </a:r>
            <a:r>
              <a:rPr sz="900" dirty="0" err="1"/>
              <a:t>détaillée</a:t>
            </a:r>
            <a:r>
              <a:rPr sz="900" dirty="0"/>
              <a:t> de la </a:t>
            </a:r>
            <a:r>
              <a:rPr sz="900" dirty="0" err="1"/>
              <a:t>compétence</a:t>
            </a:r>
            <a:r>
              <a:rPr sz="900" dirty="0"/>
              <a:t> </a:t>
            </a:r>
            <a:endParaRPr sz="900" b="0" i="0" u="none" strike="noStrike" cap="none" dirty="0">
              <a:solidFill>
                <a:schemeClr val="dk2"/>
              </a:solidFill>
              <a:latin typeface="Arial"/>
              <a:ea typeface="Arial"/>
              <a:cs typeface="Arial"/>
              <a:sym typeface="Arial"/>
            </a:endParaRPr>
          </a:p>
        </p:txBody>
      </p:sp>
      <p:pic>
        <p:nvPicPr>
          <p:cNvPr id="512" name="Google Shape;512;g380bc04fa96_0_365"/>
          <p:cNvPicPr preferRelativeResize="0"/>
          <p:nvPr/>
        </p:nvPicPr>
        <p:blipFill rotWithShape="1">
          <a:blip r:embed="rId3">
            <a:alphaModFix/>
          </a:blip>
          <a:srcRect/>
          <a:stretch/>
        </p:blipFill>
        <p:spPr>
          <a:xfrm>
            <a:off x="285750" y="1215751"/>
            <a:ext cx="4385104" cy="3163122"/>
          </a:xfrm>
          <a:prstGeom prst="rect">
            <a:avLst/>
          </a:prstGeom>
          <a:noFill/>
          <a:ln>
            <a:noFill/>
          </a:ln>
        </p:spPr>
      </p:pic>
      <p:pic>
        <p:nvPicPr>
          <p:cNvPr id="513" name="Google Shape;513;g380bc04fa96_0_365"/>
          <p:cNvPicPr preferRelativeResize="0"/>
          <p:nvPr/>
        </p:nvPicPr>
        <p:blipFill rotWithShape="1">
          <a:blip r:embed="rId4">
            <a:alphaModFix/>
          </a:blip>
          <a:srcRect/>
          <a:stretch/>
        </p:blipFill>
        <p:spPr>
          <a:xfrm>
            <a:off x="5376999" y="3506964"/>
            <a:ext cx="3715009" cy="14325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380bc04fa96_0_382"/>
          <p:cNvSpPr/>
          <p:nvPr/>
        </p:nvSpPr>
        <p:spPr>
          <a:xfrm>
            <a:off x="10700" y="774150"/>
            <a:ext cx="2363100" cy="4369500"/>
          </a:xfrm>
          <a:prstGeom prst="rect">
            <a:avLst/>
          </a:prstGeom>
          <a:solidFill>
            <a:schemeClr val="dk2"/>
          </a:solidFill>
          <a:ln w="71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g380bc04fa96_0_382"/>
          <p:cNvSpPr txBox="1">
            <a:spLocks noGrp="1"/>
          </p:cNvSpPr>
          <p:nvPr>
            <p:ph type="body" idx="1"/>
          </p:nvPr>
        </p:nvSpPr>
        <p:spPr>
          <a:xfrm>
            <a:off x="82502" y="1053000"/>
            <a:ext cx="2105448" cy="3659400"/>
          </a:xfrm>
          <a:prstGeom prst="rect">
            <a:avLst/>
          </a:prstGeom>
          <a:noFill/>
          <a:ln>
            <a:noFill/>
          </a:ln>
        </p:spPr>
        <p:txBody>
          <a:bodyPr spcFirstLastPara="1" wrap="square" lIns="0" tIns="0" rIns="0" bIns="0" anchor="t" anchorCtr="0">
            <a:noAutofit/>
          </a:bodyPr>
          <a:lstStyle/>
          <a:p>
            <a:pPr marL="158750" indent="0">
              <a:buNone/>
            </a:pPr>
            <a:r>
              <a:rPr lang="fr-FR" sz="1000" b="1" dirty="0">
                <a:solidFill>
                  <a:schemeClr val="bg1"/>
                </a:solidFill>
              </a:rPr>
              <a:t>Les parcours professionnels permettent aux prestataires de formation d’identifier les compétences communes requises pour faire progresser la main-d’œuvre locale vers des postes à pourvoir.</a:t>
            </a:r>
          </a:p>
          <a:p>
            <a:pPr marL="158750" indent="0">
              <a:buNone/>
            </a:pPr>
            <a:endParaRPr lang="fr-FR" sz="1000" dirty="0">
              <a:solidFill>
                <a:schemeClr val="bg1"/>
              </a:solidFill>
            </a:endParaRPr>
          </a:p>
          <a:p>
            <a:pPr marL="158750" indent="0">
              <a:buNone/>
            </a:pPr>
            <a:r>
              <a:rPr lang="fr-FR" sz="1000" dirty="0">
                <a:solidFill>
                  <a:schemeClr val="bg1"/>
                </a:solidFill>
              </a:rPr>
              <a:t>Des passerelles sont établies entre des postes présentant de fortes proximités de compétences, et les écarts de compétences restants (« </a:t>
            </a:r>
            <a:r>
              <a:rPr lang="fr-FR" sz="1000" i="1" dirty="0">
                <a:solidFill>
                  <a:schemeClr val="bg1"/>
                </a:solidFill>
              </a:rPr>
              <a:t>last mile </a:t>
            </a:r>
            <a:r>
              <a:rPr lang="fr-FR" sz="1000" i="1" dirty="0" err="1">
                <a:solidFill>
                  <a:schemeClr val="bg1"/>
                </a:solidFill>
              </a:rPr>
              <a:t>skill</a:t>
            </a:r>
            <a:r>
              <a:rPr lang="fr-FR" sz="1000" i="1" dirty="0">
                <a:solidFill>
                  <a:schemeClr val="bg1"/>
                </a:solidFill>
              </a:rPr>
              <a:t> gaps</a:t>
            </a:r>
            <a:r>
              <a:rPr lang="fr-FR" sz="1000" dirty="0">
                <a:solidFill>
                  <a:schemeClr val="bg1"/>
                </a:solidFill>
              </a:rPr>
              <a:t> ») sont précisés afin de pouvoir être comblés par des formations ciblées.</a:t>
            </a:r>
          </a:p>
        </p:txBody>
      </p:sp>
      <p:sp>
        <p:nvSpPr>
          <p:cNvPr id="520" name="Google Shape;520;g380bc04fa96_0_382"/>
          <p:cNvSpPr txBox="1">
            <a:spLocks noGrp="1"/>
          </p:cNvSpPr>
          <p:nvPr>
            <p:ph type="title"/>
          </p:nvPr>
        </p:nvSpPr>
        <p:spPr>
          <a:xfrm>
            <a:off x="457200" y="152400"/>
            <a:ext cx="8229600" cy="10572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800"/>
              <a:buNone/>
            </a:pPr>
            <a:r>
              <a:t>Emplois Next-Step: Voies de carrière et d'études</a:t>
            </a:r>
          </a:p>
        </p:txBody>
      </p:sp>
      <p:sp>
        <p:nvSpPr>
          <p:cNvPr id="521" name="Google Shape;521;g380bc04fa96_0_382"/>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a:t>21</a:t>
            </a:fld>
            <a:endParaRPr lang="en"/>
          </a:p>
        </p:txBody>
      </p:sp>
      <p:pic>
        <p:nvPicPr>
          <p:cNvPr id="522" name="Google Shape;522;g380bc04fa96_0_382"/>
          <p:cNvPicPr preferRelativeResize="0"/>
          <p:nvPr/>
        </p:nvPicPr>
        <p:blipFill rotWithShape="1">
          <a:blip r:embed="rId3">
            <a:alphaModFix/>
          </a:blip>
          <a:srcRect/>
          <a:stretch/>
        </p:blipFill>
        <p:spPr>
          <a:xfrm>
            <a:off x="3511526" y="865401"/>
            <a:ext cx="5401525" cy="4034599"/>
          </a:xfrm>
          <a:prstGeom prst="rect">
            <a:avLst/>
          </a:prstGeom>
          <a:noFill/>
          <a:ln>
            <a:noFill/>
          </a:ln>
        </p:spPr>
      </p:pic>
      <p:sp>
        <p:nvSpPr>
          <p:cNvPr id="523" name="Google Shape;523;g380bc04fa96_0_382"/>
          <p:cNvSpPr txBox="1"/>
          <p:nvPr/>
        </p:nvSpPr>
        <p:spPr>
          <a:xfrm rot="-5400000" flipH="1">
            <a:off x="1817333" y="2412375"/>
            <a:ext cx="2257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defRPr sz="900" b="1">
                <a:solidFill>
                  <a:srgbClr val="000000"/>
                </a:solidFill>
                <a:latin typeface="Arial"/>
                <a:ea typeface="Arial"/>
                <a:cs typeface="Arial"/>
                <a:sym typeface="Arial"/>
              </a:defRPr>
            </a:pPr>
            <a:r>
              <a:t>Analyse des parcours de carrière:</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defRPr sz="900" b="1">
                <a:solidFill>
                  <a:srgbClr val="000000"/>
                </a:solidFill>
                <a:latin typeface="Arial"/>
                <a:ea typeface="Arial"/>
                <a:cs typeface="Arial"/>
                <a:sym typeface="Arial"/>
              </a:defRPr>
            </a:pPr>
            <a:r>
              <a:t> Responsables marketing</a:t>
            </a:r>
            <a:endParaRPr sz="900" b="1" i="0" u="none" strike="noStrike" cap="none">
              <a:solidFill>
                <a:srgbClr val="000000"/>
              </a:solidFill>
              <a:latin typeface="Arial"/>
              <a:ea typeface="Arial"/>
              <a:cs typeface="Arial"/>
              <a:sym typeface="Arial"/>
            </a:endParaRPr>
          </a:p>
        </p:txBody>
      </p:sp>
      <p:sp>
        <p:nvSpPr>
          <p:cNvPr id="524" name="Google Shape;524;g380bc04fa96_0_382"/>
          <p:cNvSpPr/>
          <p:nvPr/>
        </p:nvSpPr>
        <p:spPr>
          <a:xfrm>
            <a:off x="2734625" y="1523100"/>
            <a:ext cx="425100" cy="2275500"/>
          </a:xfrm>
          <a:prstGeom prst="rect">
            <a:avLst/>
          </a:prstGeom>
          <a:noFill/>
          <a:ln w="71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80bc04fa96_0_392"/>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Des données sur les compétences aux profils professionnels communs</a:t>
            </a:r>
          </a:p>
        </p:txBody>
      </p:sp>
      <p:sp>
        <p:nvSpPr>
          <p:cNvPr id="530" name="Google Shape;530;g380bc04fa96_0_392"/>
          <p:cNvSpPr txBox="1"/>
          <p:nvPr/>
        </p:nvSpPr>
        <p:spPr>
          <a:xfrm>
            <a:off x="133786" y="764628"/>
            <a:ext cx="8892900" cy="466500"/>
          </a:xfrm>
          <a:prstGeom prst="rect">
            <a:avLst/>
          </a:prstGeom>
          <a:noFill/>
          <a:ln>
            <a:noFill/>
          </a:ln>
        </p:spPr>
        <p:txBody>
          <a:bodyPr spcFirstLastPara="1" wrap="square" lIns="0" tIns="0" rIns="0" bIns="0" anchor="t" anchorCtr="0">
            <a:normAutofit/>
          </a:bodyPr>
          <a:lstStyle/>
          <a:p>
            <a:pPr marL="114300" marR="0" lvl="0" indent="0" algn="l" rtl="0">
              <a:lnSpc>
                <a:spcPct val="125000"/>
              </a:lnSpc>
              <a:spcBef>
                <a:spcPts val="0"/>
              </a:spcBef>
              <a:spcAft>
                <a:spcPts val="0"/>
              </a:spcAft>
              <a:buClr>
                <a:schemeClr val="dk2"/>
              </a:buClr>
              <a:buSzPts val="1000"/>
              <a:buFont typeface="Arial"/>
              <a:buNone/>
              <a:defRPr sz="1800" b="1">
                <a:solidFill>
                  <a:schemeClr val="lt2"/>
                </a:solidFill>
                <a:latin typeface="Helvetica Neue"/>
                <a:ea typeface="Helvetica Neue"/>
                <a:cs typeface="Helvetica Neue"/>
                <a:sym typeface="Helvetica Neue"/>
              </a:defRPr>
            </a:pPr>
            <a:r>
              <a:t>Identifier les parcours de carrière et d'études</a:t>
            </a:r>
            <a:endParaRPr sz="1100" b="0" i="0" u="none" strike="noStrike" cap="none">
              <a:solidFill>
                <a:srgbClr val="000000"/>
              </a:solidFill>
              <a:latin typeface="Arial"/>
              <a:ea typeface="Arial"/>
              <a:cs typeface="Arial"/>
              <a:sym typeface="Arial"/>
            </a:endParaRPr>
          </a:p>
        </p:txBody>
      </p:sp>
      <p:sp>
        <p:nvSpPr>
          <p:cNvPr id="531" name="Google Shape;531;g380bc04fa96_0_392"/>
          <p:cNvSpPr txBox="1"/>
          <p:nvPr/>
        </p:nvSpPr>
        <p:spPr>
          <a:xfrm>
            <a:off x="388344" y="1373999"/>
            <a:ext cx="8072700" cy="3670205"/>
          </a:xfrm>
          <a:prstGeom prst="rect">
            <a:avLst/>
          </a:prstGeom>
          <a:noFill/>
          <a:ln>
            <a:noFill/>
          </a:ln>
        </p:spPr>
        <p:txBody>
          <a:bodyPr spcFirstLastPara="1" wrap="square" lIns="68575" tIns="34275" rIns="68575" bIns="34275" anchor="t" anchorCtr="0">
            <a:spAutoFit/>
          </a:bodyPr>
          <a:lstStyle/>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defRPr sz="1800">
                <a:solidFill>
                  <a:srgbClr val="454545"/>
                </a:solidFill>
                <a:latin typeface="Helvetica Neue"/>
                <a:ea typeface="Helvetica Neue"/>
                <a:cs typeface="Helvetica Neue"/>
                <a:sym typeface="Helvetica Neue"/>
              </a:defRPr>
            </a:pPr>
            <a:r>
              <a:rPr b="1" dirty="0" err="1"/>
              <a:t>Avanceurs</a:t>
            </a:r>
            <a:r>
              <a:rPr dirty="0"/>
              <a:t>: </a:t>
            </a:r>
            <a:r>
              <a:rPr dirty="0" err="1"/>
              <a:t>Emplois</a:t>
            </a:r>
            <a:r>
              <a:rPr dirty="0"/>
              <a:t> qui </a:t>
            </a:r>
            <a:r>
              <a:rPr dirty="0" err="1"/>
              <a:t>paient</a:t>
            </a:r>
            <a:r>
              <a:rPr dirty="0"/>
              <a:t> plus et qui </a:t>
            </a:r>
            <a:r>
              <a:rPr dirty="0" err="1"/>
              <a:t>appartiennent</a:t>
            </a:r>
            <a:r>
              <a:rPr dirty="0"/>
              <a:t> au </a:t>
            </a:r>
            <a:r>
              <a:rPr dirty="0" err="1"/>
              <a:t>même</a:t>
            </a:r>
            <a:r>
              <a:rPr dirty="0"/>
              <a:t> </a:t>
            </a:r>
            <a:r>
              <a:rPr dirty="0" err="1"/>
              <a:t>groupe</a:t>
            </a:r>
            <a:r>
              <a:rPr dirty="0"/>
              <a:t> </a:t>
            </a:r>
            <a:r>
              <a:rPr dirty="0" err="1"/>
              <a:t>professionnel</a:t>
            </a:r>
            <a:r>
              <a:rPr dirty="0"/>
              <a:t> </a:t>
            </a:r>
            <a:r>
              <a:rPr dirty="0" err="1"/>
              <a:t>que</a:t>
            </a:r>
            <a:r>
              <a:rPr dirty="0"/>
              <a:t> la profession source.</a:t>
            </a:r>
            <a:endParaRPr sz="1100" b="0" i="0" u="none" strike="noStrike" cap="none" dirty="0">
              <a:solidFill>
                <a:srgbClr val="000000"/>
              </a:solidFill>
              <a:latin typeface="Arial"/>
              <a:ea typeface="Arial"/>
              <a:cs typeface="Arial"/>
              <a:sym typeface="Arial"/>
            </a:endParaRPr>
          </a:p>
          <a:p>
            <a:pPr marL="4000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sz="1800" b="0" i="0" u="none" strike="noStrike" cap="none" dirty="0">
              <a:solidFill>
                <a:srgbClr val="454545"/>
              </a:solidFill>
              <a:latin typeface="Helvetica Neue"/>
              <a:ea typeface="Helvetica Neue"/>
              <a:cs typeface="Helvetica Neue"/>
              <a:sym typeface="Helvetica Neue"/>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defRPr sz="1800">
                <a:solidFill>
                  <a:srgbClr val="454545"/>
                </a:solidFill>
                <a:latin typeface="Helvetica Neue"/>
                <a:ea typeface="Helvetica Neue"/>
                <a:cs typeface="Helvetica Neue"/>
                <a:sym typeface="Helvetica Neue"/>
              </a:defRPr>
            </a:pPr>
            <a:r>
              <a:rPr b="1" dirty="0" err="1"/>
              <a:t>Avancement</a:t>
            </a:r>
            <a:r>
              <a:rPr b="1" dirty="0"/>
              <a:t> </a:t>
            </a:r>
            <a:r>
              <a:rPr b="1" dirty="0" err="1"/>
              <a:t>latéral</a:t>
            </a:r>
            <a:r>
              <a:rPr dirty="0"/>
              <a:t>: </a:t>
            </a:r>
            <a:r>
              <a:rPr dirty="0" err="1"/>
              <a:t>Emplois</a:t>
            </a:r>
            <a:r>
              <a:rPr dirty="0"/>
              <a:t> qui </a:t>
            </a:r>
            <a:r>
              <a:rPr dirty="0" err="1"/>
              <a:t>paient</a:t>
            </a:r>
            <a:r>
              <a:rPr dirty="0"/>
              <a:t> plus </a:t>
            </a:r>
            <a:r>
              <a:rPr dirty="0" err="1"/>
              <a:t>mais</a:t>
            </a:r>
            <a:r>
              <a:rPr dirty="0"/>
              <a:t> </a:t>
            </a:r>
            <a:r>
              <a:rPr dirty="0" err="1"/>
              <a:t>nécessitent</a:t>
            </a:r>
            <a:r>
              <a:rPr dirty="0"/>
              <a:t> </a:t>
            </a:r>
            <a:r>
              <a:rPr dirty="0" err="1"/>
              <a:t>une</a:t>
            </a:r>
            <a:r>
              <a:rPr dirty="0"/>
              <a:t> transition </a:t>
            </a:r>
            <a:r>
              <a:rPr dirty="0" err="1"/>
              <a:t>vers</a:t>
            </a:r>
            <a:r>
              <a:rPr dirty="0"/>
              <a:t> un nouveau </a:t>
            </a:r>
            <a:r>
              <a:rPr dirty="0" err="1"/>
              <a:t>groupe</a:t>
            </a:r>
            <a:r>
              <a:rPr dirty="0"/>
              <a:t> </a:t>
            </a:r>
            <a:r>
              <a:rPr dirty="0" err="1"/>
              <a:t>professionnel</a:t>
            </a:r>
            <a:r>
              <a:rPr dirty="0"/>
              <a:t> par opposition à la profession source.</a:t>
            </a:r>
            <a:endParaRPr sz="1100" b="0" i="0" u="none" strike="noStrike" cap="none" dirty="0">
              <a:solidFill>
                <a:srgbClr val="000000"/>
              </a:solidFill>
              <a:latin typeface="Arial"/>
              <a:ea typeface="Arial"/>
              <a:cs typeface="Arial"/>
              <a:sym typeface="Arial"/>
            </a:endParaRPr>
          </a:p>
          <a:p>
            <a:pPr marL="4000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sz="1800" b="0" i="0" u="none" strike="noStrike" cap="none" dirty="0">
              <a:solidFill>
                <a:srgbClr val="454545"/>
              </a:solidFill>
              <a:latin typeface="Helvetica Neue"/>
              <a:ea typeface="Helvetica Neue"/>
              <a:cs typeface="Helvetica Neue"/>
              <a:sym typeface="Helvetica Neue"/>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defRPr sz="1800">
                <a:solidFill>
                  <a:srgbClr val="454545"/>
                </a:solidFill>
                <a:latin typeface="Helvetica Neue"/>
                <a:ea typeface="Helvetica Neue"/>
                <a:cs typeface="Helvetica Neue"/>
                <a:sym typeface="Helvetica Neue"/>
              </a:defRPr>
            </a:pPr>
            <a:r>
              <a:rPr b="1" dirty="0" err="1"/>
              <a:t>Similaires</a:t>
            </a:r>
            <a:r>
              <a:rPr b="1" dirty="0"/>
              <a:t>:</a:t>
            </a:r>
            <a:r>
              <a:rPr dirty="0"/>
              <a:t> </a:t>
            </a:r>
            <a:r>
              <a:rPr dirty="0" err="1"/>
              <a:t>Emplois</a:t>
            </a:r>
            <a:r>
              <a:rPr dirty="0"/>
              <a:t> qui </a:t>
            </a:r>
            <a:r>
              <a:rPr dirty="0" err="1"/>
              <a:t>paient</a:t>
            </a:r>
            <a:r>
              <a:rPr dirty="0"/>
              <a:t> un </a:t>
            </a:r>
            <a:r>
              <a:rPr dirty="0" err="1"/>
              <a:t>salaire</a:t>
            </a:r>
            <a:r>
              <a:rPr dirty="0"/>
              <a:t> comparable et qui </a:t>
            </a:r>
            <a:r>
              <a:rPr dirty="0" err="1"/>
              <a:t>appartiennent</a:t>
            </a:r>
            <a:r>
              <a:rPr dirty="0"/>
              <a:t> au </a:t>
            </a:r>
            <a:r>
              <a:rPr dirty="0" err="1"/>
              <a:t>même</a:t>
            </a:r>
            <a:r>
              <a:rPr dirty="0"/>
              <a:t> </a:t>
            </a:r>
            <a:r>
              <a:rPr dirty="0" err="1"/>
              <a:t>groupe</a:t>
            </a:r>
            <a:r>
              <a:rPr dirty="0"/>
              <a:t> </a:t>
            </a:r>
            <a:r>
              <a:rPr dirty="0" err="1"/>
              <a:t>professionnel</a:t>
            </a:r>
            <a:r>
              <a:rPr dirty="0"/>
              <a:t> </a:t>
            </a:r>
            <a:r>
              <a:rPr dirty="0" err="1"/>
              <a:t>que</a:t>
            </a:r>
            <a:r>
              <a:rPr dirty="0"/>
              <a:t> la profession source.</a:t>
            </a:r>
            <a:endParaRPr sz="1100" b="0" i="0" u="none" strike="noStrike" cap="none" dirty="0">
              <a:solidFill>
                <a:srgbClr val="000000"/>
              </a:solidFill>
              <a:latin typeface="Arial"/>
              <a:ea typeface="Arial"/>
              <a:cs typeface="Arial"/>
              <a:sym typeface="Arial"/>
            </a:endParaRPr>
          </a:p>
          <a:p>
            <a:pPr marL="4000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sz="1800" b="0" i="0" u="none" strike="noStrike" cap="none" dirty="0">
              <a:solidFill>
                <a:srgbClr val="454545"/>
              </a:solidFill>
              <a:latin typeface="Helvetica Neue"/>
              <a:ea typeface="Helvetica Neue"/>
              <a:cs typeface="Helvetica Neue"/>
              <a:sym typeface="Helvetica Neue"/>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defRPr sz="1800">
                <a:solidFill>
                  <a:srgbClr val="454545"/>
                </a:solidFill>
                <a:latin typeface="Helvetica Neue"/>
                <a:ea typeface="Helvetica Neue"/>
                <a:cs typeface="Helvetica Neue"/>
                <a:sym typeface="Helvetica Neue"/>
              </a:defRPr>
            </a:pPr>
            <a:r>
              <a:rPr b="1" dirty="0"/>
              <a:t>Transition </a:t>
            </a:r>
            <a:r>
              <a:rPr b="1" dirty="0" err="1"/>
              <a:t>latérale</a:t>
            </a:r>
            <a:r>
              <a:rPr b="1" dirty="0"/>
              <a:t>:</a:t>
            </a:r>
            <a:r>
              <a:rPr dirty="0"/>
              <a:t> </a:t>
            </a:r>
            <a:r>
              <a:rPr dirty="0" err="1"/>
              <a:t>Emplois</a:t>
            </a:r>
            <a:r>
              <a:rPr dirty="0"/>
              <a:t> qui </a:t>
            </a:r>
            <a:r>
              <a:rPr dirty="0" err="1"/>
              <a:t>paient</a:t>
            </a:r>
            <a:r>
              <a:rPr dirty="0"/>
              <a:t> un </a:t>
            </a:r>
            <a:r>
              <a:rPr dirty="0" err="1"/>
              <a:t>salaire</a:t>
            </a:r>
            <a:r>
              <a:rPr dirty="0"/>
              <a:t> comparable </a:t>
            </a:r>
            <a:r>
              <a:rPr dirty="0" err="1"/>
              <a:t>mais</a:t>
            </a:r>
            <a:r>
              <a:rPr dirty="0"/>
              <a:t> </a:t>
            </a:r>
            <a:r>
              <a:rPr dirty="0" err="1"/>
              <a:t>nécessitent</a:t>
            </a:r>
            <a:r>
              <a:rPr dirty="0"/>
              <a:t> </a:t>
            </a:r>
            <a:r>
              <a:rPr dirty="0" err="1"/>
              <a:t>une</a:t>
            </a:r>
            <a:r>
              <a:rPr dirty="0"/>
              <a:t> transition </a:t>
            </a:r>
            <a:r>
              <a:rPr dirty="0" err="1"/>
              <a:t>vers</a:t>
            </a:r>
            <a:r>
              <a:rPr dirty="0"/>
              <a:t> un nouveau </a:t>
            </a:r>
            <a:r>
              <a:rPr dirty="0" err="1"/>
              <a:t>groupe</a:t>
            </a:r>
            <a:r>
              <a:rPr dirty="0"/>
              <a:t> </a:t>
            </a:r>
            <a:r>
              <a:rPr dirty="0" err="1"/>
              <a:t>professionnel</a:t>
            </a:r>
            <a:r>
              <a:rPr dirty="0"/>
              <a:t> par opposition à la profession source.</a:t>
            </a:r>
            <a:endParaRPr sz="18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80bc04fa96_0_398"/>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Des données sur les compétences aux profils professionnels communs</a:t>
            </a:r>
          </a:p>
        </p:txBody>
      </p:sp>
      <p:sp>
        <p:nvSpPr>
          <p:cNvPr id="537" name="Google Shape;537;g380bc04fa96_0_398"/>
          <p:cNvSpPr txBox="1"/>
          <p:nvPr/>
        </p:nvSpPr>
        <p:spPr>
          <a:xfrm>
            <a:off x="133786" y="764628"/>
            <a:ext cx="8892900" cy="466500"/>
          </a:xfrm>
          <a:prstGeom prst="rect">
            <a:avLst/>
          </a:prstGeom>
          <a:noFill/>
          <a:ln>
            <a:noFill/>
          </a:ln>
        </p:spPr>
        <p:txBody>
          <a:bodyPr spcFirstLastPara="1" wrap="square" lIns="0" tIns="0" rIns="0" bIns="0" anchor="t" anchorCtr="0">
            <a:normAutofit/>
          </a:bodyPr>
          <a:lstStyle/>
          <a:p>
            <a:pPr marL="114300" marR="0" lvl="0" indent="0" algn="l" rtl="0">
              <a:lnSpc>
                <a:spcPct val="125000"/>
              </a:lnSpc>
              <a:spcBef>
                <a:spcPts val="0"/>
              </a:spcBef>
              <a:spcAft>
                <a:spcPts val="0"/>
              </a:spcAft>
              <a:buClr>
                <a:schemeClr val="dk2"/>
              </a:buClr>
              <a:buSzPts val="1000"/>
              <a:buFont typeface="Arial"/>
              <a:buNone/>
              <a:defRPr sz="1800" b="1">
                <a:solidFill>
                  <a:schemeClr val="lt2"/>
                </a:solidFill>
                <a:latin typeface="Helvetica Neue"/>
                <a:ea typeface="Helvetica Neue"/>
                <a:cs typeface="Helvetica Neue"/>
                <a:sym typeface="Helvetica Neue"/>
              </a:defRPr>
            </a:pPr>
            <a:r>
              <a:t>Identifier les parcours de carrière et d'études</a:t>
            </a:r>
            <a:endParaRPr sz="1100" b="0" i="0" u="none" strike="noStrike" cap="none">
              <a:solidFill>
                <a:srgbClr val="000000"/>
              </a:solidFill>
              <a:latin typeface="Arial"/>
              <a:ea typeface="Arial"/>
              <a:cs typeface="Arial"/>
              <a:sym typeface="Arial"/>
            </a:endParaRPr>
          </a:p>
        </p:txBody>
      </p:sp>
      <p:sp>
        <p:nvSpPr>
          <p:cNvPr id="538" name="Google Shape;538;g380bc04fa96_0_398"/>
          <p:cNvSpPr txBox="1">
            <a:spLocks noGrp="1"/>
          </p:cNvSpPr>
          <p:nvPr>
            <p:ph type="body" idx="1"/>
          </p:nvPr>
        </p:nvSpPr>
        <p:spPr>
          <a:xfrm>
            <a:off x="5425925" y="1218287"/>
            <a:ext cx="2961000" cy="3207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000"/>
              <a:buNone/>
              <a:defRPr sz="900"/>
            </a:pPr>
            <a:r>
              <a:rPr dirty="0"/>
              <a:t>La section </a:t>
            </a:r>
            <a:r>
              <a:rPr dirty="0" err="1"/>
              <a:t>analyse</a:t>
            </a:r>
            <a:r>
              <a:rPr dirty="0"/>
              <a:t> les </a:t>
            </a:r>
            <a:r>
              <a:rPr dirty="0" err="1"/>
              <a:t>parcours</a:t>
            </a:r>
            <a:r>
              <a:rPr dirty="0"/>
              <a:t> pour le </a:t>
            </a:r>
            <a:r>
              <a:rPr dirty="0" err="1"/>
              <a:t>profil</a:t>
            </a:r>
            <a:r>
              <a:rPr dirty="0"/>
              <a:t> </a:t>
            </a:r>
            <a:r>
              <a:rPr dirty="0" err="1"/>
              <a:t>sélectionné</a:t>
            </a:r>
            <a:r>
              <a:rPr dirty="0"/>
              <a:t>: </a:t>
            </a:r>
            <a:r>
              <a:rPr b="1" dirty="0"/>
              <a:t>les </a:t>
            </a:r>
            <a:r>
              <a:rPr b="1" dirty="0" err="1"/>
              <a:t>parcours</a:t>
            </a:r>
            <a:r>
              <a:rPr b="1" dirty="0"/>
              <a:t> </a:t>
            </a:r>
            <a:r>
              <a:rPr b="1" dirty="0" err="1"/>
              <a:t>professionnels</a:t>
            </a:r>
            <a:r>
              <a:rPr dirty="0"/>
              <a:t> </a:t>
            </a:r>
            <a:r>
              <a:rPr dirty="0" err="1"/>
              <a:t>liés</a:t>
            </a:r>
            <a:r>
              <a:rPr dirty="0"/>
              <a:t> au </a:t>
            </a:r>
            <a:r>
              <a:rPr dirty="0" err="1"/>
              <a:t>profil</a:t>
            </a:r>
            <a:r>
              <a:rPr dirty="0"/>
              <a:t> </a:t>
            </a:r>
            <a:r>
              <a:rPr dirty="0" err="1"/>
              <a:t>spécifique</a:t>
            </a:r>
            <a:r>
              <a:rPr dirty="0"/>
              <a:t> et les </a:t>
            </a:r>
            <a:r>
              <a:rPr b="1" dirty="0" err="1"/>
              <a:t>parcours</a:t>
            </a:r>
            <a:r>
              <a:rPr b="1" dirty="0"/>
              <a:t> </a:t>
            </a:r>
            <a:r>
              <a:rPr b="1" dirty="0" err="1"/>
              <a:t>éducatifs</a:t>
            </a:r>
            <a:r>
              <a:rPr b="1" dirty="0"/>
              <a:t> qui y </a:t>
            </a:r>
            <a:r>
              <a:rPr b="1" dirty="0" err="1"/>
              <a:t>mènent</a:t>
            </a:r>
            <a:r>
              <a:rPr b="1" dirty="0"/>
              <a:t>.</a:t>
            </a:r>
            <a:endParaRPr sz="900" dirty="0"/>
          </a:p>
          <a:p>
            <a:pPr marL="0" lvl="0" indent="0" algn="l" rtl="0">
              <a:lnSpc>
                <a:spcPct val="125000"/>
              </a:lnSpc>
              <a:spcBef>
                <a:spcPts val="0"/>
              </a:spcBef>
              <a:spcAft>
                <a:spcPts val="0"/>
              </a:spcAft>
              <a:buSzPts val="1000"/>
              <a:buNone/>
            </a:pPr>
            <a:endParaRPr sz="900" dirty="0"/>
          </a:p>
          <a:p>
            <a:pPr marL="0" lvl="0" indent="0" algn="l" rtl="0">
              <a:lnSpc>
                <a:spcPct val="125000"/>
              </a:lnSpc>
              <a:spcBef>
                <a:spcPts val="0"/>
              </a:spcBef>
              <a:spcAft>
                <a:spcPts val="0"/>
              </a:spcAft>
              <a:buSzPts val="1000"/>
              <a:buNone/>
              <a:defRPr sz="900"/>
            </a:pPr>
            <a:r>
              <a:rPr dirty="0"/>
              <a:t>Pour le </a:t>
            </a:r>
            <a:r>
              <a:rPr dirty="0" err="1"/>
              <a:t>profil</a:t>
            </a:r>
            <a:r>
              <a:rPr dirty="0"/>
              <a:t> </a:t>
            </a:r>
            <a:r>
              <a:rPr dirty="0" err="1"/>
              <a:t>sélectionné</a:t>
            </a:r>
            <a:r>
              <a:rPr dirty="0"/>
              <a:t>, la </a:t>
            </a:r>
            <a:r>
              <a:rPr dirty="0" err="1"/>
              <a:t>liste</a:t>
            </a:r>
            <a:r>
              <a:rPr dirty="0"/>
              <a:t> des professions </a:t>
            </a:r>
            <a:r>
              <a:rPr dirty="0" err="1"/>
              <a:t>est</a:t>
            </a:r>
            <a:r>
              <a:rPr dirty="0"/>
              <a:t> </a:t>
            </a:r>
            <a:r>
              <a:rPr dirty="0" err="1"/>
              <a:t>présentée</a:t>
            </a:r>
            <a:r>
              <a:rPr dirty="0"/>
              <a:t>, </a:t>
            </a:r>
            <a:r>
              <a:rPr dirty="0" err="1"/>
              <a:t>distribuée</a:t>
            </a:r>
            <a:r>
              <a:rPr dirty="0"/>
              <a:t> par 4 </a:t>
            </a:r>
            <a:r>
              <a:rPr dirty="0" err="1"/>
              <a:t>catégories</a:t>
            </a:r>
            <a:r>
              <a:rPr dirty="0"/>
              <a:t> </a:t>
            </a:r>
            <a:r>
              <a:rPr dirty="0" err="1"/>
              <a:t>hiérarchiques</a:t>
            </a:r>
            <a:r>
              <a:rPr dirty="0"/>
              <a:t> </a:t>
            </a:r>
            <a:r>
              <a:rPr dirty="0" err="1"/>
              <a:t>différentes</a:t>
            </a:r>
            <a:r>
              <a:rPr dirty="0"/>
              <a:t>: </a:t>
            </a:r>
            <a:r>
              <a:rPr dirty="0" err="1"/>
              <a:t>Avancement</a:t>
            </a:r>
            <a:r>
              <a:rPr dirty="0"/>
              <a:t>, </a:t>
            </a:r>
            <a:r>
              <a:rPr dirty="0" err="1"/>
              <a:t>Avancement</a:t>
            </a:r>
            <a:r>
              <a:rPr dirty="0"/>
              <a:t> </a:t>
            </a:r>
            <a:r>
              <a:rPr dirty="0" err="1"/>
              <a:t>latéral</a:t>
            </a:r>
            <a:r>
              <a:rPr dirty="0"/>
              <a:t>, Transition </a:t>
            </a:r>
            <a:r>
              <a:rPr dirty="0" err="1"/>
              <a:t>latérale</a:t>
            </a:r>
            <a:r>
              <a:rPr dirty="0"/>
              <a:t> </a:t>
            </a:r>
            <a:r>
              <a:rPr dirty="0" err="1"/>
              <a:t>ou</a:t>
            </a:r>
            <a:r>
              <a:rPr dirty="0"/>
              <a:t> </a:t>
            </a:r>
            <a:r>
              <a:rPr dirty="0" err="1"/>
              <a:t>niveau</a:t>
            </a:r>
            <a:r>
              <a:rPr dirty="0"/>
              <a:t> </a:t>
            </a:r>
            <a:r>
              <a:rPr dirty="0" err="1"/>
              <a:t>similaire</a:t>
            </a:r>
            <a:r>
              <a:rPr dirty="0"/>
              <a:t>. Pour chacun </a:t>
            </a:r>
            <a:r>
              <a:rPr dirty="0" err="1"/>
              <a:t>d'eux</a:t>
            </a:r>
            <a:r>
              <a:rPr dirty="0"/>
              <a:t>, </a:t>
            </a:r>
            <a:r>
              <a:rPr dirty="0" err="1"/>
              <a:t>l'indice</a:t>
            </a:r>
            <a:r>
              <a:rPr dirty="0"/>
              <a:t> de similitude </a:t>
            </a:r>
            <a:r>
              <a:rPr dirty="0" err="1"/>
              <a:t>est</a:t>
            </a:r>
            <a:r>
              <a:rPr dirty="0"/>
              <a:t> </a:t>
            </a:r>
            <a:r>
              <a:rPr dirty="0" err="1"/>
              <a:t>donné</a:t>
            </a:r>
            <a:r>
              <a:rPr dirty="0"/>
              <a:t>. </a:t>
            </a:r>
            <a:endParaRPr sz="900" dirty="0"/>
          </a:p>
          <a:p>
            <a:pPr marL="0" lvl="0" indent="0" algn="l" rtl="0">
              <a:lnSpc>
                <a:spcPct val="125000"/>
              </a:lnSpc>
              <a:spcBef>
                <a:spcPts val="0"/>
              </a:spcBef>
              <a:spcAft>
                <a:spcPts val="0"/>
              </a:spcAft>
              <a:buSzPts val="1000"/>
              <a:buNone/>
            </a:pPr>
            <a:endParaRPr sz="900" dirty="0"/>
          </a:p>
          <a:p>
            <a:pPr marL="0" lvl="0" indent="0" algn="l" rtl="0">
              <a:lnSpc>
                <a:spcPct val="125000"/>
              </a:lnSpc>
              <a:spcBef>
                <a:spcPts val="0"/>
              </a:spcBef>
              <a:spcAft>
                <a:spcPts val="0"/>
              </a:spcAft>
              <a:buSzPts val="1000"/>
              <a:buNone/>
              <a:defRPr sz="900"/>
            </a:pPr>
            <a:r>
              <a:rPr dirty="0"/>
              <a:t>Lors de la </a:t>
            </a:r>
            <a:r>
              <a:rPr dirty="0" err="1"/>
              <a:t>sélection</a:t>
            </a:r>
            <a:r>
              <a:rPr dirty="0"/>
              <a:t> </a:t>
            </a:r>
            <a:r>
              <a:rPr dirty="0" err="1"/>
              <a:t>d'une</a:t>
            </a:r>
            <a:r>
              <a:rPr dirty="0"/>
              <a:t> </a:t>
            </a:r>
            <a:r>
              <a:rPr dirty="0" err="1"/>
              <a:t>carrière</a:t>
            </a:r>
            <a:r>
              <a:rPr dirty="0"/>
              <a:t> </a:t>
            </a:r>
            <a:r>
              <a:rPr dirty="0" err="1"/>
              <a:t>spécifique</a:t>
            </a:r>
            <a:r>
              <a:rPr dirty="0"/>
              <a:t>, </a:t>
            </a:r>
            <a:r>
              <a:rPr dirty="0" err="1"/>
              <a:t>l'utilisateur</a:t>
            </a:r>
            <a:r>
              <a:rPr dirty="0"/>
              <a:t> </a:t>
            </a:r>
            <a:r>
              <a:rPr dirty="0" err="1"/>
              <a:t>peut</a:t>
            </a:r>
            <a:r>
              <a:rPr dirty="0"/>
              <a:t> </a:t>
            </a:r>
            <a:r>
              <a:rPr dirty="0" err="1"/>
              <a:t>également</a:t>
            </a:r>
            <a:r>
              <a:rPr dirty="0"/>
              <a:t> </a:t>
            </a:r>
            <a:r>
              <a:rPr dirty="0" err="1"/>
              <a:t>voir</a:t>
            </a:r>
            <a:r>
              <a:rPr dirty="0"/>
              <a:t> le </a:t>
            </a:r>
            <a:r>
              <a:rPr dirty="0" err="1"/>
              <a:t>déficit</a:t>
            </a:r>
            <a:r>
              <a:rPr dirty="0"/>
              <a:t> de </a:t>
            </a:r>
            <a:r>
              <a:rPr dirty="0" err="1"/>
              <a:t>compétences</a:t>
            </a:r>
            <a:r>
              <a:rPr dirty="0"/>
              <a:t> </a:t>
            </a:r>
            <a:r>
              <a:rPr dirty="0" err="1"/>
              <a:t>existant</a:t>
            </a:r>
            <a:r>
              <a:rPr dirty="0"/>
              <a:t> à </a:t>
            </a:r>
            <a:r>
              <a:rPr dirty="0" err="1"/>
              <a:t>partir</a:t>
            </a:r>
            <a:r>
              <a:rPr dirty="0"/>
              <a:t> du </a:t>
            </a:r>
            <a:r>
              <a:rPr dirty="0" err="1"/>
              <a:t>profil</a:t>
            </a:r>
            <a:r>
              <a:rPr dirty="0"/>
              <a:t> </a:t>
            </a:r>
            <a:r>
              <a:rPr dirty="0" err="1"/>
              <a:t>choisi</a:t>
            </a:r>
            <a:r>
              <a:rPr dirty="0"/>
              <a:t> et du </a:t>
            </a:r>
            <a:r>
              <a:rPr dirty="0" err="1"/>
              <a:t>profil</a:t>
            </a:r>
            <a:r>
              <a:rPr dirty="0"/>
              <a:t> original de </a:t>
            </a:r>
            <a:r>
              <a:rPr dirty="0" err="1"/>
              <a:t>l'analyse</a:t>
            </a:r>
            <a:r>
              <a:rPr dirty="0"/>
              <a:t>. Les </a:t>
            </a:r>
            <a:r>
              <a:rPr dirty="0" err="1"/>
              <a:t>compétences</a:t>
            </a:r>
            <a:r>
              <a:rPr dirty="0"/>
              <a:t> </a:t>
            </a:r>
            <a:r>
              <a:rPr dirty="0" err="1"/>
              <a:t>sont</a:t>
            </a:r>
            <a:r>
              <a:rPr dirty="0"/>
              <a:t> </a:t>
            </a:r>
            <a:r>
              <a:rPr dirty="0" err="1"/>
              <a:t>codées</a:t>
            </a:r>
            <a:r>
              <a:rPr dirty="0"/>
              <a:t> </a:t>
            </a:r>
            <a:r>
              <a:rPr dirty="0" err="1"/>
              <a:t>en</a:t>
            </a:r>
            <a:r>
              <a:rPr dirty="0"/>
              <a:t> couleur par le </a:t>
            </a:r>
            <a:r>
              <a:rPr dirty="0" err="1"/>
              <a:t>poids</a:t>
            </a:r>
            <a:r>
              <a:rPr dirty="0"/>
              <a:t> de la </a:t>
            </a:r>
            <a:r>
              <a:rPr dirty="0" err="1"/>
              <a:t>compétence</a:t>
            </a:r>
            <a:r>
              <a:rPr dirty="0"/>
              <a:t> pour </a:t>
            </a:r>
            <a:r>
              <a:rPr dirty="0" err="1"/>
              <a:t>analyser</a:t>
            </a:r>
            <a:r>
              <a:rPr dirty="0"/>
              <a:t> </a:t>
            </a:r>
            <a:r>
              <a:rPr dirty="0" err="1"/>
              <a:t>l'écart</a:t>
            </a:r>
            <a:r>
              <a:rPr dirty="0"/>
              <a:t>.</a:t>
            </a:r>
            <a:endParaRPr sz="900" dirty="0"/>
          </a:p>
          <a:p>
            <a:pPr marL="0" lvl="0" indent="0" algn="l" rtl="0">
              <a:lnSpc>
                <a:spcPct val="125000"/>
              </a:lnSpc>
              <a:spcBef>
                <a:spcPts val="0"/>
              </a:spcBef>
              <a:spcAft>
                <a:spcPts val="0"/>
              </a:spcAft>
              <a:buSzPts val="1000"/>
              <a:buNone/>
            </a:pPr>
            <a:endParaRPr sz="900" dirty="0"/>
          </a:p>
          <a:p>
            <a:pPr marL="0" lvl="0" indent="0" algn="l" rtl="0">
              <a:lnSpc>
                <a:spcPct val="125000"/>
              </a:lnSpc>
              <a:spcBef>
                <a:spcPts val="0"/>
              </a:spcBef>
              <a:spcAft>
                <a:spcPts val="0"/>
              </a:spcAft>
              <a:buSzPts val="1000"/>
              <a:buNone/>
              <a:defRPr sz="900"/>
            </a:pPr>
            <a:r>
              <a:rPr dirty="0" err="1"/>
              <a:t>L'utilisateur</a:t>
            </a:r>
            <a:r>
              <a:rPr dirty="0"/>
              <a:t> </a:t>
            </a:r>
            <a:r>
              <a:rPr dirty="0" err="1"/>
              <a:t>est</a:t>
            </a:r>
            <a:r>
              <a:rPr dirty="0"/>
              <a:t> </a:t>
            </a:r>
            <a:r>
              <a:rPr dirty="0" err="1"/>
              <a:t>également</a:t>
            </a:r>
            <a:r>
              <a:rPr dirty="0"/>
              <a:t> </a:t>
            </a:r>
            <a:r>
              <a:rPr dirty="0" err="1"/>
              <a:t>présenté</a:t>
            </a:r>
            <a:r>
              <a:rPr dirty="0"/>
              <a:t> avec la </a:t>
            </a:r>
            <a:r>
              <a:rPr dirty="0" err="1"/>
              <a:t>liste</a:t>
            </a:r>
            <a:r>
              <a:rPr dirty="0"/>
              <a:t> des </a:t>
            </a:r>
            <a:r>
              <a:rPr dirty="0" err="1"/>
              <a:t>degrés</a:t>
            </a:r>
            <a:r>
              <a:rPr dirty="0"/>
              <a:t> </a:t>
            </a:r>
            <a:r>
              <a:rPr dirty="0" err="1"/>
              <a:t>liés</a:t>
            </a:r>
            <a:r>
              <a:rPr dirty="0"/>
              <a:t> au </a:t>
            </a:r>
            <a:r>
              <a:rPr dirty="0" err="1"/>
              <a:t>profil</a:t>
            </a:r>
            <a:r>
              <a:rPr dirty="0"/>
              <a:t> </a:t>
            </a:r>
            <a:r>
              <a:rPr dirty="0" err="1"/>
              <a:t>d'analyse</a:t>
            </a:r>
            <a:r>
              <a:rPr dirty="0"/>
              <a:t> à divers </a:t>
            </a:r>
            <a:r>
              <a:rPr dirty="0" err="1"/>
              <a:t>endroits</a:t>
            </a:r>
            <a:r>
              <a:rPr dirty="0"/>
              <a:t> dans les pays </a:t>
            </a:r>
            <a:r>
              <a:rPr dirty="0" err="1"/>
              <a:t>africains</a:t>
            </a:r>
            <a:r>
              <a:rPr dirty="0"/>
              <a:t>. </a:t>
            </a:r>
            <a:endParaRPr sz="900" dirty="0"/>
          </a:p>
          <a:p>
            <a:pPr marL="0" lvl="0" indent="0" algn="l" rtl="0">
              <a:lnSpc>
                <a:spcPct val="125000"/>
              </a:lnSpc>
              <a:spcBef>
                <a:spcPts val="0"/>
              </a:spcBef>
              <a:spcAft>
                <a:spcPts val="0"/>
              </a:spcAft>
              <a:buSzPts val="1000"/>
              <a:buNone/>
            </a:pPr>
            <a:endParaRPr sz="900" dirty="0"/>
          </a:p>
          <a:p>
            <a:pPr marL="0" lvl="0" indent="0" algn="l" rtl="0">
              <a:lnSpc>
                <a:spcPct val="125000"/>
              </a:lnSpc>
              <a:spcBef>
                <a:spcPts val="0"/>
              </a:spcBef>
              <a:spcAft>
                <a:spcPts val="0"/>
              </a:spcAft>
              <a:buSzPts val="1000"/>
              <a:buNone/>
              <a:defRPr sz="900"/>
            </a:pPr>
            <a:r>
              <a:rPr dirty="0"/>
              <a:t> </a:t>
            </a:r>
            <a:endParaRPr sz="900" dirty="0"/>
          </a:p>
        </p:txBody>
      </p:sp>
      <p:pic>
        <p:nvPicPr>
          <p:cNvPr id="539" name="Google Shape;539;g380bc04fa96_0_398"/>
          <p:cNvPicPr preferRelativeResize="0"/>
          <p:nvPr/>
        </p:nvPicPr>
        <p:blipFill rotWithShape="1">
          <a:blip r:embed="rId3">
            <a:alphaModFix/>
          </a:blip>
          <a:srcRect/>
          <a:stretch/>
        </p:blipFill>
        <p:spPr>
          <a:xfrm>
            <a:off x="117336" y="1231135"/>
            <a:ext cx="5117183" cy="36280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g380bc04fa96_0_405"/>
          <p:cNvPicPr preferRelativeResize="0"/>
          <p:nvPr/>
        </p:nvPicPr>
        <p:blipFill rotWithShape="1">
          <a:blip r:embed="rId3">
            <a:alphaModFix/>
          </a:blip>
          <a:srcRect/>
          <a:stretch/>
        </p:blipFill>
        <p:spPr>
          <a:xfrm>
            <a:off x="4275809" y="1231135"/>
            <a:ext cx="4763534" cy="3329849"/>
          </a:xfrm>
          <a:prstGeom prst="rect">
            <a:avLst/>
          </a:prstGeom>
          <a:noFill/>
          <a:ln>
            <a:noFill/>
          </a:ln>
        </p:spPr>
      </p:pic>
      <p:sp>
        <p:nvSpPr>
          <p:cNvPr id="545" name="Google Shape;545;g380bc04fa96_0_405"/>
          <p:cNvSpPr txBox="1">
            <a:spLocks noGrp="1"/>
          </p:cNvSpPr>
          <p:nvPr>
            <p:ph type="body" idx="1"/>
          </p:nvPr>
        </p:nvSpPr>
        <p:spPr>
          <a:xfrm>
            <a:off x="375782" y="1503803"/>
            <a:ext cx="4196400" cy="2933400"/>
          </a:xfrm>
          <a:prstGeom prst="rect">
            <a:avLst/>
          </a:prstGeom>
          <a:noFill/>
          <a:ln>
            <a:noFill/>
          </a:ln>
        </p:spPr>
        <p:txBody>
          <a:bodyPr spcFirstLastPara="1" wrap="square" lIns="0" tIns="0" rIns="0" bIns="0" anchor="t" anchorCtr="0">
            <a:normAutofit fontScale="85000" lnSpcReduction="10000"/>
          </a:bodyPr>
          <a:lstStyle/>
          <a:p>
            <a:pPr marL="342900" lvl="0" indent="-229711" algn="l" rtl="0">
              <a:lnSpc>
                <a:spcPct val="125000"/>
              </a:lnSpc>
              <a:spcBef>
                <a:spcPts val="0"/>
              </a:spcBef>
              <a:spcAft>
                <a:spcPts val="0"/>
              </a:spcAft>
              <a:buSzPct val="91666"/>
              <a:buChar char="●"/>
              <a:defRPr sz="1200"/>
            </a:pPr>
            <a:r>
              <a:rPr b="1"/>
              <a:t>Planification et développement: </a:t>
            </a:r>
            <a:r>
              <a:t>Quels cours sont les plus susceptibles d'offrir aux étudiants un résultat de carrière solide? </a:t>
            </a:r>
          </a:p>
          <a:p>
            <a:pPr marL="342900" lvl="0" indent="-165100" algn="l" rtl="0">
              <a:lnSpc>
                <a:spcPct val="125000"/>
              </a:lnSpc>
              <a:spcBef>
                <a:spcPts val="0"/>
              </a:spcBef>
              <a:spcAft>
                <a:spcPts val="0"/>
              </a:spcAft>
              <a:buSzPct val="91666"/>
              <a:buNone/>
            </a:pPr>
            <a:endParaRPr sz="1200" b="1"/>
          </a:p>
          <a:p>
            <a:pPr marL="342900" lvl="0" indent="-229711" algn="l" rtl="0">
              <a:lnSpc>
                <a:spcPct val="125000"/>
              </a:lnSpc>
              <a:spcBef>
                <a:spcPts val="0"/>
              </a:spcBef>
              <a:spcAft>
                <a:spcPts val="0"/>
              </a:spcAft>
              <a:buSzPct val="91666"/>
              <a:buChar char="●"/>
              <a:defRPr sz="1200"/>
            </a:pPr>
            <a:r>
              <a:rPr b="1"/>
              <a:t>Informer les étudiants: </a:t>
            </a:r>
            <a:r>
              <a:t>communiquer aux étudiants comment vos cours les prépareront à leur avenir.</a:t>
            </a:r>
          </a:p>
          <a:p>
            <a:pPr marL="342900" lvl="0" indent="-165100" algn="l" rtl="0">
              <a:lnSpc>
                <a:spcPct val="125000"/>
              </a:lnSpc>
              <a:spcBef>
                <a:spcPts val="0"/>
              </a:spcBef>
              <a:spcAft>
                <a:spcPts val="0"/>
              </a:spcAft>
              <a:buSzPct val="91666"/>
              <a:buNone/>
            </a:pPr>
            <a:endParaRPr sz="1200" b="1"/>
          </a:p>
          <a:p>
            <a:pPr marL="342900" lvl="0" indent="-229711" algn="l" rtl="0">
              <a:lnSpc>
                <a:spcPct val="125000"/>
              </a:lnSpc>
              <a:spcBef>
                <a:spcPts val="0"/>
              </a:spcBef>
              <a:spcAft>
                <a:spcPts val="0"/>
              </a:spcAft>
              <a:buSzPct val="91666"/>
              <a:buChar char="●"/>
              <a:defRPr sz="1200"/>
            </a:pPr>
            <a:r>
              <a:rPr b="1"/>
              <a:t>Conception du cours:</a:t>
            </a:r>
            <a:r>
              <a:t> Quelles connaissances, compétences et attributs un cours doit-il développer pour préparer les étudiants au monde du travail?</a:t>
            </a:r>
          </a:p>
          <a:p>
            <a:pPr marL="342900" lvl="0" indent="-165100" algn="l" rtl="0">
              <a:lnSpc>
                <a:spcPct val="125000"/>
              </a:lnSpc>
              <a:spcBef>
                <a:spcPts val="0"/>
              </a:spcBef>
              <a:spcAft>
                <a:spcPts val="0"/>
              </a:spcAft>
              <a:buSzPct val="91666"/>
              <a:buNone/>
            </a:pPr>
            <a:endParaRPr sz="1200" b="1"/>
          </a:p>
          <a:p>
            <a:pPr marL="342900" lvl="0" indent="-229711" algn="l" rtl="0">
              <a:lnSpc>
                <a:spcPct val="125000"/>
              </a:lnSpc>
              <a:spcBef>
                <a:spcPts val="0"/>
              </a:spcBef>
              <a:spcAft>
                <a:spcPts val="0"/>
              </a:spcAft>
              <a:buSzPct val="91666"/>
              <a:buChar char="●"/>
              <a:defRPr sz="1200"/>
            </a:pPr>
            <a:r>
              <a:t>Conseils de </a:t>
            </a:r>
            <a:r>
              <a:rPr b="1"/>
              <a:t>carrière: </a:t>
            </a:r>
            <a:r>
              <a:t>habiliter les conseillers de carrière avec des informations détaillées pour enrichir leurs conseils, ouvrant de nouvelles possibilités pour les étudiants.</a:t>
            </a:r>
          </a:p>
          <a:p>
            <a:pPr marL="342900" lvl="0" indent="-165100" algn="l" rtl="0">
              <a:lnSpc>
                <a:spcPct val="125000"/>
              </a:lnSpc>
              <a:spcBef>
                <a:spcPts val="0"/>
              </a:spcBef>
              <a:spcAft>
                <a:spcPts val="0"/>
              </a:spcAft>
              <a:buSzPct val="91666"/>
              <a:buNone/>
            </a:pPr>
            <a:endParaRPr sz="1200" b="1"/>
          </a:p>
          <a:p>
            <a:pPr marL="342900" lvl="0" indent="-229711" algn="l" rtl="0">
              <a:lnSpc>
                <a:spcPct val="125000"/>
              </a:lnSpc>
              <a:spcBef>
                <a:spcPts val="0"/>
              </a:spcBef>
              <a:spcAft>
                <a:spcPts val="0"/>
              </a:spcAft>
              <a:buSzPct val="91666"/>
              <a:buChar char="●"/>
              <a:defRPr sz="1200"/>
            </a:pPr>
            <a:r>
              <a:t>Engagement </a:t>
            </a:r>
            <a:r>
              <a:rPr b="1"/>
              <a:t>civique: </a:t>
            </a:r>
            <a:r>
              <a:t>dialoguer avec des parties prenantes plus larges avec un langage commun de données.</a:t>
            </a:r>
          </a:p>
        </p:txBody>
      </p:sp>
      <p:sp>
        <p:nvSpPr>
          <p:cNvPr id="546" name="Google Shape;546;g380bc04fa96_0_405"/>
          <p:cNvSpPr txBox="1">
            <a:spLocks noGrp="1"/>
          </p:cNvSpPr>
          <p:nvPr>
            <p:ph type="title"/>
          </p:nvPr>
        </p:nvSpPr>
        <p:spPr>
          <a:xfrm>
            <a:off x="179513" y="60127"/>
            <a:ext cx="87849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100"/>
              <a:buNone/>
            </a:pPr>
            <a:r>
              <a:t>Qu'est-ce que cela signifie pour les décideurs politiques et les prestataires de services éducatifs? </a:t>
            </a:r>
          </a:p>
        </p:txBody>
      </p:sp>
      <p:sp>
        <p:nvSpPr>
          <p:cNvPr id="547" name="Google Shape;547;g380bc04fa96_0_405"/>
          <p:cNvSpPr txBox="1"/>
          <p:nvPr/>
        </p:nvSpPr>
        <p:spPr>
          <a:xfrm>
            <a:off x="152013" y="900969"/>
            <a:ext cx="8678100" cy="466500"/>
          </a:xfrm>
          <a:prstGeom prst="rect">
            <a:avLst/>
          </a:prstGeom>
          <a:noFill/>
          <a:ln>
            <a:noFill/>
          </a:ln>
        </p:spPr>
        <p:txBody>
          <a:bodyPr spcFirstLastPara="1" wrap="square" lIns="0" tIns="0" rIns="0" bIns="0" anchor="t" anchorCtr="0">
            <a:normAutofit fontScale="62500" lnSpcReduction="20000"/>
          </a:bodyPr>
          <a:lstStyle/>
          <a:p>
            <a:pPr marL="114300" marR="0" lvl="0" indent="0" algn="l" rtl="0">
              <a:lnSpc>
                <a:spcPct val="125000"/>
              </a:lnSpc>
              <a:spcBef>
                <a:spcPts val="0"/>
              </a:spcBef>
              <a:spcAft>
                <a:spcPts val="0"/>
              </a:spcAft>
              <a:buClr>
                <a:schemeClr val="dk2"/>
              </a:buClr>
              <a:buSzPct val="72222"/>
              <a:buFont typeface="Arial"/>
              <a:buNone/>
              <a:defRPr sz="1800" b="1">
                <a:solidFill>
                  <a:schemeClr val="lt2"/>
                </a:solidFill>
                <a:latin typeface="Helvetica Neue"/>
                <a:ea typeface="Helvetica Neue"/>
                <a:cs typeface="Helvetica Neue"/>
                <a:sym typeface="Helvetica Neue"/>
              </a:defRPr>
            </a:pPr>
            <a:r>
              <a:rPr dirty="0"/>
              <a:t>Les </a:t>
            </a:r>
            <a:r>
              <a:rPr dirty="0" err="1"/>
              <a:t>décideurs</a:t>
            </a:r>
            <a:r>
              <a:rPr dirty="0"/>
              <a:t> politiques et les </a:t>
            </a:r>
            <a:r>
              <a:rPr dirty="0" err="1"/>
              <a:t>prestataires</a:t>
            </a:r>
            <a:r>
              <a:rPr dirty="0"/>
              <a:t> de services </a:t>
            </a:r>
            <a:r>
              <a:rPr dirty="0" err="1"/>
              <a:t>éducatifs</a:t>
            </a:r>
            <a:r>
              <a:rPr dirty="0"/>
              <a:t> </a:t>
            </a:r>
            <a:r>
              <a:rPr dirty="0" err="1"/>
              <a:t>doivent</a:t>
            </a:r>
            <a:r>
              <a:rPr dirty="0"/>
              <a:t> </a:t>
            </a:r>
            <a:r>
              <a:rPr dirty="0" err="1"/>
              <a:t>travailler</a:t>
            </a:r>
            <a:r>
              <a:rPr dirty="0"/>
              <a:t> ensemble pour </a:t>
            </a:r>
            <a:r>
              <a:rPr dirty="0" err="1"/>
              <a:t>établir</a:t>
            </a:r>
            <a:r>
              <a:rPr dirty="0"/>
              <a:t> un lien entre les qualifications et les </a:t>
            </a:r>
            <a:r>
              <a:rPr dirty="0" err="1"/>
              <a:t>compétences</a:t>
            </a:r>
            <a:r>
              <a:rPr dirty="0"/>
              <a:t> </a:t>
            </a:r>
            <a:r>
              <a:rPr dirty="0" err="1"/>
              <a:t>exigées</a:t>
            </a:r>
            <a:r>
              <a:rPr dirty="0"/>
              <a:t> </a:t>
            </a:r>
            <a:r>
              <a:rPr dirty="0" err="1"/>
              <a:t>afin</a:t>
            </a:r>
            <a:r>
              <a:rPr dirty="0"/>
              <a:t> de </a:t>
            </a:r>
            <a:r>
              <a:rPr dirty="0" err="1"/>
              <a:t>répondre</a:t>
            </a:r>
            <a:r>
              <a:rPr dirty="0"/>
              <a:t> à un </a:t>
            </a:r>
            <a:r>
              <a:rPr dirty="0" err="1"/>
              <a:t>marché</a:t>
            </a:r>
            <a:r>
              <a:rPr dirty="0"/>
              <a:t> du travail </a:t>
            </a:r>
            <a:r>
              <a:rPr dirty="0" err="1"/>
              <a:t>en</a:t>
            </a:r>
            <a:r>
              <a:rPr dirty="0"/>
              <a:t> </a:t>
            </a:r>
            <a:r>
              <a:rPr dirty="0" err="1"/>
              <a:t>évolution</a:t>
            </a:r>
            <a:r>
              <a:rPr dirty="0"/>
              <a:t> </a:t>
            </a:r>
            <a:r>
              <a:rPr dirty="0" err="1"/>
              <a:t>rapide</a:t>
            </a:r>
            <a:r>
              <a:rPr dirty="0"/>
              <a:t>.</a:t>
            </a:r>
            <a:endParaRPr sz="1100" dirty="0"/>
          </a:p>
          <a:p>
            <a:pPr marL="114300" marR="0" lvl="0" indent="0" algn="l" rtl="0">
              <a:lnSpc>
                <a:spcPct val="125000"/>
              </a:lnSpc>
              <a:spcBef>
                <a:spcPts val="0"/>
              </a:spcBef>
              <a:spcAft>
                <a:spcPts val="0"/>
              </a:spcAft>
              <a:buClr>
                <a:schemeClr val="dk2"/>
              </a:buClr>
              <a:buSzPct val="72222"/>
              <a:buFont typeface="Arial"/>
              <a:buNone/>
            </a:pPr>
            <a:endParaRPr sz="1800" b="1" i="0" u="none" strike="noStrike" cap="none" dirty="0">
              <a:solidFill>
                <a:schemeClr val="lt2"/>
              </a:solidFill>
              <a:latin typeface="Helvetica Neue"/>
              <a:ea typeface="Helvetica Neue"/>
              <a:cs typeface="Helvetica Neue"/>
              <a:sym typeface="Helvetica Neue"/>
            </a:endParaRPr>
          </a:p>
          <a:p>
            <a:pPr marL="342900" marR="0" lvl="0" indent="-165100" algn="l" rtl="0">
              <a:lnSpc>
                <a:spcPct val="125000"/>
              </a:lnSpc>
              <a:spcBef>
                <a:spcPts val="0"/>
              </a:spcBef>
              <a:spcAft>
                <a:spcPts val="0"/>
              </a:spcAft>
              <a:buClr>
                <a:schemeClr val="dk2"/>
              </a:buClr>
              <a:buSzPct val="54166"/>
              <a:buFont typeface="Arial"/>
              <a:buNone/>
            </a:pPr>
            <a:endParaRPr sz="2400" b="1" i="0" u="none" strike="noStrike" cap="none" dirty="0">
              <a:solidFill>
                <a:schemeClr val="lt2"/>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g380bc04fa96_0_412"/>
          <p:cNvPicPr preferRelativeResize="0"/>
          <p:nvPr/>
        </p:nvPicPr>
        <p:blipFill rotWithShape="1">
          <a:blip r:embed="rId3">
            <a:alphaModFix/>
          </a:blip>
          <a:srcRect l="11855" r="11855"/>
          <a:stretch/>
        </p:blipFill>
        <p:spPr>
          <a:xfrm>
            <a:off x="6562406" y="-4801"/>
            <a:ext cx="3089870" cy="5153101"/>
          </a:xfrm>
          <a:prstGeom prst="rect">
            <a:avLst/>
          </a:prstGeom>
          <a:noFill/>
          <a:ln>
            <a:noFill/>
          </a:ln>
        </p:spPr>
      </p:pic>
      <p:sp>
        <p:nvSpPr>
          <p:cNvPr id="553" name="Google Shape;553;g380bc04fa96_0_412"/>
          <p:cNvSpPr txBox="1">
            <a:spLocks noGrp="1"/>
          </p:cNvSpPr>
          <p:nvPr>
            <p:ph type="body" idx="1"/>
          </p:nvPr>
        </p:nvSpPr>
        <p:spPr>
          <a:xfrm>
            <a:off x="457413" y="2038350"/>
            <a:ext cx="3884400" cy="1861800"/>
          </a:xfrm>
          <a:prstGeom prst="rect">
            <a:avLst/>
          </a:prstGeom>
          <a:noFill/>
          <a:ln>
            <a:noFill/>
          </a:ln>
        </p:spPr>
        <p:txBody>
          <a:bodyPr spcFirstLastPara="1" wrap="square" lIns="0" tIns="0" rIns="0" bIns="0" anchor="t" anchorCtr="0">
            <a:noAutofit/>
          </a:bodyPr>
          <a:lstStyle/>
          <a:p>
            <a:pPr marL="457200" lvl="0" indent="-323850" algn="l" rtl="0">
              <a:lnSpc>
                <a:spcPct val="125000"/>
              </a:lnSpc>
              <a:spcBef>
                <a:spcPts val="0"/>
              </a:spcBef>
              <a:spcAft>
                <a:spcPts val="0"/>
              </a:spcAft>
              <a:buClr>
                <a:schemeClr val="dk1"/>
              </a:buClr>
              <a:buSzPts val="1100"/>
              <a:buChar char="●"/>
              <a:defRPr sz="1500"/>
            </a:pPr>
            <a:r>
              <a:rPr b="1">
                <a:solidFill>
                  <a:schemeClr val="lt1"/>
                </a:solidFill>
                <a:highlight>
                  <a:schemeClr val="lt2"/>
                </a:highlight>
              </a:rPr>
              <a:t>Les compétences</a:t>
            </a:r>
            <a:r>
              <a:rPr>
                <a:solidFill>
                  <a:schemeClr val="dk1"/>
                </a:solidFill>
              </a:rPr>
              <a:t> décrivent les compétences et les expériences dont les travailleurs ont besoin pour accomplir des tâches clés dans leur rôle</a:t>
            </a:r>
            <a:endParaRPr sz="1500">
              <a:solidFill>
                <a:schemeClr val="dk1"/>
              </a:solidFill>
            </a:endParaRPr>
          </a:p>
          <a:p>
            <a:pPr marL="0" lvl="0" indent="0" algn="l" rtl="0">
              <a:lnSpc>
                <a:spcPct val="125000"/>
              </a:lnSpc>
              <a:spcBef>
                <a:spcPts val="1600"/>
              </a:spcBef>
              <a:spcAft>
                <a:spcPts val="0"/>
              </a:spcAft>
              <a:buSzPts val="1100"/>
              <a:buNone/>
            </a:pPr>
            <a:endParaRPr sz="100">
              <a:solidFill>
                <a:schemeClr val="dk1"/>
              </a:solidFill>
            </a:endParaRPr>
          </a:p>
          <a:p>
            <a:pPr marL="457200" lvl="0" indent="-323850" algn="l" rtl="0">
              <a:lnSpc>
                <a:spcPct val="125000"/>
              </a:lnSpc>
              <a:spcBef>
                <a:spcPts val="1600"/>
              </a:spcBef>
              <a:spcAft>
                <a:spcPts val="0"/>
              </a:spcAft>
              <a:buClr>
                <a:schemeClr val="dk1"/>
              </a:buClr>
              <a:buSzPts val="1100"/>
              <a:buChar char="●"/>
              <a:defRPr sz="1500"/>
            </a:pPr>
            <a:r>
              <a:rPr>
                <a:solidFill>
                  <a:schemeClr val="dk1"/>
                </a:solidFill>
              </a:rPr>
              <a:t>Souvent décrit par les employeurs dans leurs </a:t>
            </a:r>
            <a:r>
              <a:rPr b="1">
                <a:solidFill>
                  <a:schemeClr val="lt1"/>
                </a:solidFill>
                <a:highlight>
                  <a:schemeClr val="lt2"/>
                </a:highlight>
              </a:rPr>
              <a:t>annonces d'emploi</a:t>
            </a:r>
            <a:endParaRPr sz="1500" b="1">
              <a:solidFill>
                <a:schemeClr val="lt1"/>
              </a:solidFill>
              <a:highlight>
                <a:schemeClr val="lt2"/>
              </a:highlight>
            </a:endParaRPr>
          </a:p>
        </p:txBody>
      </p:sp>
      <p:sp>
        <p:nvSpPr>
          <p:cNvPr id="554" name="Google Shape;554;g380bc04fa96_0_412"/>
          <p:cNvSpPr txBox="1">
            <a:spLocks noGrp="1"/>
          </p:cNvSpPr>
          <p:nvPr>
            <p:ph type="title"/>
          </p:nvPr>
        </p:nvSpPr>
        <p:spPr>
          <a:xfrm>
            <a:off x="457200" y="280850"/>
            <a:ext cx="8229600" cy="1057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100"/>
              <a:buNone/>
            </a:pPr>
            <a:r>
              <a:t>4 points principaux à </a:t>
            </a:r>
            <a:r>
              <a:rPr>
                <a:solidFill>
                  <a:schemeClr val="lt1"/>
                </a:solidFill>
                <a:highlight>
                  <a:schemeClr val="lt2"/>
                </a:highlight>
              </a:rPr>
              <a:t>retenir</a:t>
            </a:r>
          </a:p>
        </p:txBody>
      </p:sp>
      <p:sp>
        <p:nvSpPr>
          <p:cNvPr id="555" name="Google Shape;555;g380bc04fa96_0_412"/>
          <p:cNvSpPr txBox="1">
            <a:spLocks noGrp="1"/>
          </p:cNvSpPr>
          <p:nvPr>
            <p:ph type="subTitle" idx="2"/>
          </p:nvPr>
        </p:nvSpPr>
        <p:spPr>
          <a:xfrm>
            <a:off x="457200" y="1484850"/>
            <a:ext cx="3884400" cy="4011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600"/>
              </a:spcAft>
              <a:buSzPts val="1200"/>
              <a:buNone/>
              <a:defRPr sz="1500"/>
            </a:pPr>
            <a:r>
              <a:t>Les éléments constitutifs du travail</a:t>
            </a:r>
            <a:endParaRPr sz="1500"/>
          </a:p>
        </p:txBody>
      </p:sp>
      <p:sp>
        <p:nvSpPr>
          <p:cNvPr id="556" name="Google Shape;556;g380bc04fa96_0_412"/>
          <p:cNvSpPr txBox="1">
            <a:spLocks noGrp="1"/>
          </p:cNvSpPr>
          <p:nvPr>
            <p:ph type="body" idx="3"/>
          </p:nvPr>
        </p:nvSpPr>
        <p:spPr>
          <a:xfrm>
            <a:off x="4802388" y="1962150"/>
            <a:ext cx="3884400" cy="1861800"/>
          </a:xfrm>
          <a:prstGeom prst="rect">
            <a:avLst/>
          </a:prstGeom>
          <a:noFill/>
          <a:ln>
            <a:noFill/>
          </a:ln>
        </p:spPr>
        <p:txBody>
          <a:bodyPr spcFirstLastPara="1" wrap="square" lIns="0" tIns="0" rIns="0" bIns="0" anchor="t" anchorCtr="0">
            <a:noAutofit/>
          </a:bodyPr>
          <a:lstStyle/>
          <a:p>
            <a:pPr marL="457200" lvl="0" indent="-323850" algn="l" rtl="0">
              <a:lnSpc>
                <a:spcPct val="125000"/>
              </a:lnSpc>
              <a:spcBef>
                <a:spcPts val="0"/>
              </a:spcBef>
              <a:spcAft>
                <a:spcPts val="0"/>
              </a:spcAft>
              <a:buClr>
                <a:schemeClr val="dk1"/>
              </a:buClr>
              <a:buSzPts val="1100"/>
              <a:buChar char="●"/>
              <a:defRPr sz="1500"/>
            </a:pPr>
            <a:r>
              <a:rPr dirty="0">
                <a:solidFill>
                  <a:schemeClr val="dk1"/>
                </a:solidFill>
              </a:rPr>
              <a:t>Les </a:t>
            </a:r>
            <a:r>
              <a:rPr b="1" dirty="0">
                <a:solidFill>
                  <a:schemeClr val="lt1"/>
                </a:solidFill>
                <a:highlight>
                  <a:schemeClr val="lt2"/>
                </a:highlight>
              </a:rPr>
              <a:t>tendances </a:t>
            </a:r>
            <a:r>
              <a:rPr b="1" dirty="0" err="1">
                <a:solidFill>
                  <a:schemeClr val="lt1"/>
                </a:solidFill>
                <a:highlight>
                  <a:schemeClr val="lt2"/>
                </a:highlight>
              </a:rPr>
              <a:t>macroéconomiques</a:t>
            </a:r>
            <a:r>
              <a:rPr lang="en-GB" b="1" dirty="0">
                <a:solidFill>
                  <a:schemeClr val="lt1"/>
                </a:solidFill>
                <a:highlight>
                  <a:schemeClr val="lt2"/>
                </a:highlight>
              </a:rPr>
              <a:t> </a:t>
            </a:r>
            <a:r>
              <a:rPr dirty="0" err="1">
                <a:solidFill>
                  <a:schemeClr val="dk1"/>
                </a:solidFill>
              </a:rPr>
              <a:t>affectent</a:t>
            </a:r>
            <a:r>
              <a:rPr dirty="0">
                <a:solidFill>
                  <a:schemeClr val="dk1"/>
                </a:solidFill>
              </a:rPr>
              <a:t> </a:t>
            </a:r>
            <a:r>
              <a:rPr dirty="0" err="1">
                <a:solidFill>
                  <a:schemeClr val="dk1"/>
                </a:solidFill>
              </a:rPr>
              <a:t>différentes</a:t>
            </a:r>
            <a:r>
              <a:rPr dirty="0">
                <a:solidFill>
                  <a:schemeClr val="dk1"/>
                </a:solidFill>
              </a:rPr>
              <a:t> parties du </a:t>
            </a:r>
            <a:r>
              <a:rPr dirty="0" err="1">
                <a:solidFill>
                  <a:schemeClr val="dk1"/>
                </a:solidFill>
              </a:rPr>
              <a:t>marché</a:t>
            </a:r>
            <a:r>
              <a:rPr dirty="0">
                <a:solidFill>
                  <a:schemeClr val="dk1"/>
                </a:solidFill>
              </a:rPr>
              <a:t> du travail de </a:t>
            </a:r>
            <a:r>
              <a:rPr dirty="0" err="1">
                <a:solidFill>
                  <a:schemeClr val="dk1"/>
                </a:solidFill>
              </a:rPr>
              <a:t>différentes</a:t>
            </a:r>
            <a:r>
              <a:rPr dirty="0">
                <a:solidFill>
                  <a:schemeClr val="dk1"/>
                </a:solidFill>
              </a:rPr>
              <a:t> manières (</a:t>
            </a:r>
            <a:r>
              <a:rPr dirty="0" err="1">
                <a:solidFill>
                  <a:schemeClr val="dk1"/>
                </a:solidFill>
              </a:rPr>
              <a:t>mixité</a:t>
            </a:r>
            <a:r>
              <a:rPr dirty="0">
                <a:solidFill>
                  <a:schemeClr val="dk1"/>
                </a:solidFill>
              </a:rPr>
              <a:t> de </a:t>
            </a:r>
            <a:r>
              <a:rPr dirty="0" err="1">
                <a:solidFill>
                  <a:schemeClr val="dk1"/>
                </a:solidFill>
              </a:rPr>
              <a:t>l’offre</a:t>
            </a:r>
            <a:r>
              <a:rPr dirty="0">
                <a:solidFill>
                  <a:schemeClr val="dk1"/>
                </a:solidFill>
              </a:rPr>
              <a:t> et de la </a:t>
            </a:r>
            <a:r>
              <a:rPr dirty="0" err="1">
                <a:solidFill>
                  <a:schemeClr val="dk1"/>
                </a:solidFill>
              </a:rPr>
              <a:t>demande</a:t>
            </a:r>
            <a:r>
              <a:rPr dirty="0">
                <a:solidFill>
                  <a:schemeClr val="dk1"/>
                </a:solidFill>
              </a:rPr>
              <a:t> de </a:t>
            </a:r>
            <a:r>
              <a:rPr dirty="0" err="1">
                <a:solidFill>
                  <a:schemeClr val="dk1"/>
                </a:solidFill>
              </a:rPr>
              <a:t>compétences</a:t>
            </a:r>
            <a:r>
              <a:rPr dirty="0">
                <a:solidFill>
                  <a:schemeClr val="dk1"/>
                </a:solidFill>
              </a:rPr>
              <a:t>) </a:t>
            </a:r>
            <a:endParaRPr sz="1500" dirty="0">
              <a:solidFill>
                <a:schemeClr val="dk1"/>
              </a:solidFill>
            </a:endParaRPr>
          </a:p>
          <a:p>
            <a:pPr marL="0" lvl="0" indent="0" algn="l" rtl="0">
              <a:lnSpc>
                <a:spcPct val="125000"/>
              </a:lnSpc>
              <a:spcBef>
                <a:spcPts val="1600"/>
              </a:spcBef>
              <a:spcAft>
                <a:spcPts val="0"/>
              </a:spcAft>
              <a:buSzPts val="1100"/>
              <a:buNone/>
            </a:pPr>
            <a:endParaRPr sz="100" dirty="0">
              <a:solidFill>
                <a:schemeClr val="dk1"/>
              </a:solidFill>
            </a:endParaRPr>
          </a:p>
          <a:p>
            <a:pPr marL="457200" lvl="0" indent="-323850" algn="l" rtl="0">
              <a:lnSpc>
                <a:spcPct val="125000"/>
              </a:lnSpc>
              <a:spcBef>
                <a:spcPts val="1600"/>
              </a:spcBef>
              <a:spcAft>
                <a:spcPts val="0"/>
              </a:spcAft>
              <a:buClr>
                <a:schemeClr val="dk1"/>
              </a:buClr>
              <a:buSzPts val="1100"/>
              <a:buChar char="●"/>
              <a:defRPr sz="1500"/>
            </a:pPr>
            <a:r>
              <a:rPr dirty="0">
                <a:solidFill>
                  <a:schemeClr val="dk1"/>
                </a:solidFill>
              </a:rPr>
              <a:t>Il </a:t>
            </a:r>
            <a:r>
              <a:rPr dirty="0" err="1">
                <a:solidFill>
                  <a:schemeClr val="dk1"/>
                </a:solidFill>
              </a:rPr>
              <a:t>est</a:t>
            </a:r>
            <a:r>
              <a:rPr dirty="0">
                <a:solidFill>
                  <a:schemeClr val="dk1"/>
                </a:solidFill>
              </a:rPr>
              <a:t> </a:t>
            </a:r>
            <a:r>
              <a:rPr dirty="0" err="1">
                <a:solidFill>
                  <a:schemeClr val="dk1"/>
                </a:solidFill>
              </a:rPr>
              <a:t>essentiel</a:t>
            </a:r>
            <a:r>
              <a:rPr dirty="0">
                <a:solidFill>
                  <a:schemeClr val="dk1"/>
                </a:solidFill>
              </a:rPr>
              <a:t> </a:t>
            </a:r>
            <a:r>
              <a:rPr dirty="0" err="1">
                <a:solidFill>
                  <a:schemeClr val="dk1"/>
                </a:solidFill>
              </a:rPr>
              <a:t>d’adopter</a:t>
            </a:r>
            <a:r>
              <a:rPr dirty="0">
                <a:solidFill>
                  <a:schemeClr val="dk1"/>
                </a:solidFill>
              </a:rPr>
              <a:t> </a:t>
            </a:r>
            <a:r>
              <a:rPr b="1" dirty="0" err="1">
                <a:solidFill>
                  <a:schemeClr val="lt1"/>
                </a:solidFill>
                <a:highlight>
                  <a:schemeClr val="lt2"/>
                </a:highlight>
              </a:rPr>
              <a:t>une</a:t>
            </a:r>
            <a:r>
              <a:rPr b="1" dirty="0">
                <a:solidFill>
                  <a:schemeClr val="lt1"/>
                </a:solidFill>
                <a:highlight>
                  <a:schemeClr val="lt2"/>
                </a:highlight>
              </a:rPr>
              <a:t> </a:t>
            </a:r>
            <a:r>
              <a:rPr b="1" dirty="0" err="1">
                <a:solidFill>
                  <a:schemeClr val="lt1"/>
                </a:solidFill>
                <a:highlight>
                  <a:schemeClr val="lt2"/>
                </a:highlight>
              </a:rPr>
              <a:t>approche</a:t>
            </a:r>
            <a:r>
              <a:rPr b="1" dirty="0">
                <a:solidFill>
                  <a:schemeClr val="lt1"/>
                </a:solidFill>
                <a:highlight>
                  <a:schemeClr val="lt2"/>
                </a:highlight>
              </a:rPr>
              <a:t> </a:t>
            </a:r>
            <a:r>
              <a:rPr b="1" dirty="0" err="1">
                <a:solidFill>
                  <a:schemeClr val="lt1"/>
                </a:solidFill>
                <a:highlight>
                  <a:schemeClr val="lt2"/>
                </a:highlight>
              </a:rPr>
              <a:t>fondée</a:t>
            </a:r>
            <a:r>
              <a:rPr b="1" dirty="0">
                <a:solidFill>
                  <a:schemeClr val="lt1"/>
                </a:solidFill>
                <a:highlight>
                  <a:schemeClr val="lt2"/>
                </a:highlight>
              </a:rPr>
              <a:t> sur les données.</a:t>
            </a:r>
            <a:r>
              <a:rPr dirty="0">
                <a:solidFill>
                  <a:schemeClr val="dk1"/>
                </a:solidFill>
              </a:rPr>
              <a:t> </a:t>
            </a:r>
            <a:endParaRPr sz="1500" dirty="0">
              <a:solidFill>
                <a:schemeClr val="dk1"/>
              </a:solidFill>
            </a:endParaRPr>
          </a:p>
        </p:txBody>
      </p:sp>
      <p:sp>
        <p:nvSpPr>
          <p:cNvPr id="557" name="Google Shape;557;g380bc04fa96_0_412"/>
          <p:cNvSpPr txBox="1">
            <a:spLocks noGrp="1"/>
          </p:cNvSpPr>
          <p:nvPr>
            <p:ph type="subTitle" idx="4"/>
          </p:nvPr>
        </p:nvSpPr>
        <p:spPr>
          <a:xfrm>
            <a:off x="4802175" y="1408650"/>
            <a:ext cx="3884400" cy="4011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1600"/>
              </a:spcAft>
              <a:buSzPts val="1200"/>
              <a:buNone/>
              <a:defRPr sz="1500"/>
            </a:pPr>
            <a:r>
              <a:t>C’est un monde complexe</a:t>
            </a:r>
            <a:endParaRPr sz="1500"/>
          </a:p>
        </p:txBody>
      </p:sp>
      <p:pic>
        <p:nvPicPr>
          <p:cNvPr id="558" name="Google Shape;558;g380bc04fa96_0_412"/>
          <p:cNvPicPr preferRelativeResize="0">
            <a:picLocks noGrp="1"/>
          </p:cNvPicPr>
          <p:nvPr>
            <p:ph type="pic" idx="5"/>
          </p:nvPr>
        </p:nvPicPr>
        <p:blipFill rotWithShape="1">
          <a:blip r:embed="rId4">
            <a:alphaModFix/>
          </a:blip>
          <a:srcRect/>
          <a:stretch/>
        </p:blipFill>
        <p:spPr>
          <a:xfrm>
            <a:off x="457200" y="904875"/>
            <a:ext cx="401100" cy="401100"/>
          </a:xfrm>
          <a:prstGeom prst="rect">
            <a:avLst/>
          </a:prstGeom>
          <a:noFill/>
          <a:ln>
            <a:noFill/>
          </a:ln>
        </p:spPr>
      </p:pic>
      <p:pic>
        <p:nvPicPr>
          <p:cNvPr id="559" name="Google Shape;559;g380bc04fa96_0_412"/>
          <p:cNvPicPr preferRelativeResize="0">
            <a:picLocks noGrp="1"/>
          </p:cNvPicPr>
          <p:nvPr>
            <p:ph type="pic" idx="6"/>
          </p:nvPr>
        </p:nvPicPr>
        <p:blipFill rotWithShape="1">
          <a:blip r:embed="rId5">
            <a:alphaModFix/>
          </a:blip>
          <a:srcRect/>
          <a:stretch/>
        </p:blipFill>
        <p:spPr>
          <a:xfrm>
            <a:off x="4802400" y="904875"/>
            <a:ext cx="401100" cy="401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800"/>
              <a:buNone/>
            </a:pPr>
            <a:fld id="{00000000-1234-1234-1234-123412341234}" type="slidenum">
              <a:rPr lang="en"/>
              <a:t>26</a:t>
            </a:fld>
            <a:endParaRPr lang="en"/>
          </a:p>
        </p:txBody>
      </p:sp>
      <p:pic>
        <p:nvPicPr>
          <p:cNvPr id="565" name="Google Shape;565;p9"/>
          <p:cNvPicPr preferRelativeResize="0"/>
          <p:nvPr/>
        </p:nvPicPr>
        <p:blipFill rotWithShape="1">
          <a:blip r:embed="rId3">
            <a:alphaModFix/>
          </a:blip>
          <a:srcRect/>
          <a:stretch/>
        </p:blipFill>
        <p:spPr>
          <a:xfrm>
            <a:off x="0" y="1722653"/>
            <a:ext cx="9144000" cy="3921471"/>
          </a:xfrm>
          <a:prstGeom prst="rect">
            <a:avLst/>
          </a:prstGeom>
          <a:noFill/>
          <a:ln>
            <a:noFill/>
          </a:ln>
        </p:spPr>
      </p:pic>
      <p:sp>
        <p:nvSpPr>
          <p:cNvPr id="566" name="Google Shape;566;p9"/>
          <p:cNvSpPr txBox="1">
            <a:spLocks noGrp="1"/>
          </p:cNvSpPr>
          <p:nvPr>
            <p:ph type="title"/>
          </p:nvPr>
        </p:nvSpPr>
        <p:spPr>
          <a:xfrm>
            <a:off x="457200" y="1212112"/>
            <a:ext cx="3912781" cy="72278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800"/>
              <a:buNone/>
              <a:defRPr sz="4400"/>
            </a:pPr>
            <a:r>
              <a:t>Merci. Des questions?</a:t>
            </a:r>
            <a:endParaRPr sz="4400"/>
          </a:p>
          <a:p>
            <a:pPr marL="0" lvl="0" indent="0" algn="l" rtl="0">
              <a:lnSpc>
                <a:spcPct val="90000"/>
              </a:lnSpc>
              <a:spcBef>
                <a:spcPts val="0"/>
              </a:spcBef>
              <a:spcAft>
                <a:spcPts val="0"/>
              </a:spcAft>
              <a:buSzPts val="2800"/>
              <a:buNone/>
            </a:pPr>
            <a:endParaRPr sz="4800"/>
          </a:p>
          <a:p>
            <a:pPr marL="0" lvl="0" indent="0" algn="l" rtl="0">
              <a:lnSpc>
                <a:spcPct val="90000"/>
              </a:lnSpc>
              <a:spcBef>
                <a:spcPts val="0"/>
              </a:spcBef>
              <a:spcAft>
                <a:spcPts val="0"/>
              </a:spcAft>
              <a:buSzPts val="2800"/>
              <a:buNone/>
              <a:defRPr sz="1500"/>
            </a:pPr>
            <a:r>
              <a:t>Coordonnées:</a:t>
            </a:r>
            <a:endParaRPr sz="1500"/>
          </a:p>
          <a:p>
            <a:pPr marL="0" lvl="0" indent="0" algn="l" rtl="0">
              <a:lnSpc>
                <a:spcPct val="90000"/>
              </a:lnSpc>
              <a:spcBef>
                <a:spcPts val="0"/>
              </a:spcBef>
              <a:spcAft>
                <a:spcPts val="0"/>
              </a:spcAft>
              <a:buSzPts val="2800"/>
              <a:buNone/>
            </a:pPr>
            <a:endParaRPr sz="1500"/>
          </a:p>
          <a:p>
            <a:pPr marL="0" lvl="0" indent="0" algn="l" rtl="0">
              <a:lnSpc>
                <a:spcPct val="150000"/>
              </a:lnSpc>
              <a:spcBef>
                <a:spcPts val="0"/>
              </a:spcBef>
              <a:spcAft>
                <a:spcPts val="0"/>
              </a:spcAft>
              <a:buSzPts val="2800"/>
              <a:buNone/>
              <a:defRPr sz="1500"/>
            </a:pPr>
            <a:r>
              <a:t>Mauro Pelucchi – responsable de la science mondiale des données – </a:t>
            </a:r>
            <a:r>
              <a:rPr u="sng">
                <a:solidFill>
                  <a:schemeClr val="hlink"/>
                </a:solidFill>
                <a:hlinkClick r:id="rId4"/>
              </a:rPr>
              <a:t>mauro.pelucchi@lightcast.io</a:t>
            </a:r>
            <a:br>
              <a:rPr u="sng">
                <a:solidFill>
                  <a:schemeClr val="hlink"/>
                </a:solidFill>
                <a:hlinkClick r:id="rId4"/>
              </a:rPr>
            </a:br>
            <a:endParaRPr sz="1500" b="0"/>
          </a:p>
          <a:p>
            <a:pPr marL="0" lvl="0" indent="0" algn="l" rtl="0">
              <a:lnSpc>
                <a:spcPct val="150000"/>
              </a:lnSpc>
              <a:spcBef>
                <a:spcPts val="0"/>
              </a:spcBef>
              <a:spcAft>
                <a:spcPts val="0"/>
              </a:spcAft>
              <a:buSzPts val="2800"/>
              <a:buNone/>
            </a:pPr>
            <a:endParaRPr sz="1500" b="0"/>
          </a:p>
        </p:txBody>
      </p:sp>
      <p:pic>
        <p:nvPicPr>
          <p:cNvPr id="567" name="Google Shape;567;p9" descr="A close-up of a logo  Description automatically generated"/>
          <p:cNvPicPr preferRelativeResize="0"/>
          <p:nvPr/>
        </p:nvPicPr>
        <p:blipFill rotWithShape="1">
          <a:blip r:embed="rId5">
            <a:alphaModFix/>
          </a:blip>
          <a:srcRect/>
          <a:stretch/>
        </p:blipFill>
        <p:spPr>
          <a:xfrm>
            <a:off x="0" y="83158"/>
            <a:ext cx="3200398" cy="521316"/>
          </a:xfrm>
          <a:prstGeom prst="rect">
            <a:avLst/>
          </a:prstGeom>
          <a:noFill/>
          <a:ln>
            <a:noFill/>
          </a:ln>
        </p:spPr>
      </p:pic>
      <p:pic>
        <p:nvPicPr>
          <p:cNvPr id="568" name="Google Shape;568;p9"/>
          <p:cNvPicPr preferRelativeResize="0"/>
          <p:nvPr/>
        </p:nvPicPr>
        <p:blipFill rotWithShape="1">
          <a:blip r:embed="rId6">
            <a:alphaModFix/>
          </a:blip>
          <a:srcRect/>
          <a:stretch/>
        </p:blipFill>
        <p:spPr>
          <a:xfrm>
            <a:off x="3851826" y="196482"/>
            <a:ext cx="2463914" cy="2954767"/>
          </a:xfrm>
          <a:prstGeom prst="rect">
            <a:avLst/>
          </a:prstGeom>
          <a:noFill/>
          <a:ln>
            <a:noFill/>
          </a:ln>
        </p:spPr>
      </p:pic>
      <p:pic>
        <p:nvPicPr>
          <p:cNvPr id="569" name="Google Shape;569;p9"/>
          <p:cNvPicPr preferRelativeResize="0"/>
          <p:nvPr/>
        </p:nvPicPr>
        <p:blipFill rotWithShape="1">
          <a:blip r:embed="rId7">
            <a:alphaModFix/>
          </a:blip>
          <a:srcRect/>
          <a:stretch/>
        </p:blipFill>
        <p:spPr>
          <a:xfrm>
            <a:off x="6315740" y="196482"/>
            <a:ext cx="2652746" cy="280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076b6b0d59_0_192"/>
          <p:cNvSpPr txBox="1">
            <a:spLocks noGrp="1"/>
          </p:cNvSpPr>
          <p:nvPr>
            <p:ph type="title"/>
          </p:nvPr>
        </p:nvSpPr>
        <p:spPr>
          <a:xfrm>
            <a:off x="76200" y="76200"/>
            <a:ext cx="8229600" cy="50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defRPr sz="2200"/>
            </a:pPr>
            <a:r>
              <a:rPr sz="2000" dirty="0"/>
              <a:t>Tableau de bord des </a:t>
            </a:r>
            <a:r>
              <a:rPr sz="2000" dirty="0" err="1"/>
              <a:t>compétences</a:t>
            </a:r>
            <a:r>
              <a:rPr sz="2000" dirty="0"/>
              <a:t> </a:t>
            </a:r>
            <a:r>
              <a:rPr sz="2000" dirty="0" err="1"/>
              <a:t>vertes</a:t>
            </a:r>
            <a:r>
              <a:rPr sz="2000" dirty="0"/>
              <a:t> pour les pays </a:t>
            </a:r>
            <a:r>
              <a:rPr sz="2000" dirty="0" err="1"/>
              <a:t>africains</a:t>
            </a:r>
            <a:endParaRPr sz="2000" b="0" dirty="0"/>
          </a:p>
        </p:txBody>
      </p:sp>
      <p:pic>
        <p:nvPicPr>
          <p:cNvPr id="217" name="Google Shape;217;g3076b6b0d59_0_192"/>
          <p:cNvPicPr preferRelativeResize="0"/>
          <p:nvPr/>
        </p:nvPicPr>
        <p:blipFill rotWithShape="1">
          <a:blip r:embed="rId3">
            <a:alphaModFix/>
          </a:blip>
          <a:srcRect/>
          <a:stretch/>
        </p:blipFill>
        <p:spPr>
          <a:xfrm>
            <a:off x="145200" y="555850"/>
            <a:ext cx="3304175" cy="3960732"/>
          </a:xfrm>
          <a:prstGeom prst="rect">
            <a:avLst/>
          </a:prstGeom>
          <a:noFill/>
          <a:ln>
            <a:noFill/>
          </a:ln>
        </p:spPr>
      </p:pic>
      <p:sp>
        <p:nvSpPr>
          <p:cNvPr id="218" name="Google Shape;218;g3076b6b0d59_0_192"/>
          <p:cNvSpPr txBox="1"/>
          <p:nvPr/>
        </p:nvSpPr>
        <p:spPr>
          <a:xfrm>
            <a:off x="50900" y="4941500"/>
            <a:ext cx="3996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https://acqf.africa/skills-data-focus/big-data-lmi-green-dashboard-africa</a:t>
            </a:r>
            <a:endParaRPr sz="800" b="0" i="0" u="none" strike="noStrike" cap="none">
              <a:solidFill>
                <a:srgbClr val="7F7F7F"/>
              </a:solidFill>
              <a:latin typeface="Arial"/>
              <a:ea typeface="Arial"/>
              <a:cs typeface="Arial"/>
              <a:sym typeface="Arial"/>
            </a:endParaRPr>
          </a:p>
        </p:txBody>
      </p:sp>
      <p:pic>
        <p:nvPicPr>
          <p:cNvPr id="219" name="Google Shape;219;g3076b6b0d59_0_192"/>
          <p:cNvPicPr preferRelativeResize="0"/>
          <p:nvPr/>
        </p:nvPicPr>
        <p:blipFill rotWithShape="1">
          <a:blip r:embed="rId4">
            <a:alphaModFix/>
          </a:blip>
          <a:srcRect/>
          <a:stretch/>
        </p:blipFill>
        <p:spPr>
          <a:xfrm>
            <a:off x="5579250" y="504825"/>
            <a:ext cx="3304175" cy="3295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p:nvPr/>
        </p:nvSpPr>
        <p:spPr>
          <a:xfrm>
            <a:off x="137553" y="168001"/>
            <a:ext cx="8180690" cy="122491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defRPr sz="3200">
                <a:solidFill>
                  <a:schemeClr val="lt1"/>
                </a:solidFill>
                <a:highlight>
                  <a:srgbClr val="00B050"/>
                </a:highlight>
                <a:latin typeface="Arial"/>
                <a:ea typeface="Arial"/>
                <a:cs typeface="Arial"/>
                <a:sym typeface="Arial"/>
              </a:defRPr>
            </a:pPr>
            <a:r>
              <a:t>De quoi avons-nous besoin pour préparer la révolution verte?</a:t>
            </a:r>
            <a:endParaRPr sz="3200" b="0" i="0" u="none" strike="noStrike" cap="none">
              <a:solidFill>
                <a:schemeClr val="lt1"/>
              </a:solidFill>
              <a:highlight>
                <a:srgbClr val="00B050"/>
              </a:highlight>
              <a:latin typeface="Arial"/>
              <a:ea typeface="Arial"/>
              <a:cs typeface="Arial"/>
              <a:sym typeface="Arial"/>
            </a:endParaRPr>
          </a:p>
        </p:txBody>
      </p:sp>
      <p:grpSp>
        <p:nvGrpSpPr>
          <p:cNvPr id="225" name="Google Shape;225;p4"/>
          <p:cNvGrpSpPr/>
          <p:nvPr/>
        </p:nvGrpSpPr>
        <p:grpSpPr>
          <a:xfrm>
            <a:off x="1334163" y="1806206"/>
            <a:ext cx="6475674" cy="2100676"/>
            <a:chOff x="2440222" y="2571750"/>
            <a:chExt cx="6475674" cy="2100676"/>
          </a:xfrm>
        </p:grpSpPr>
        <p:grpSp>
          <p:nvGrpSpPr>
            <p:cNvPr id="226" name="Google Shape;226;p4"/>
            <p:cNvGrpSpPr/>
            <p:nvPr/>
          </p:nvGrpSpPr>
          <p:grpSpPr>
            <a:xfrm>
              <a:off x="7266001" y="2571750"/>
              <a:ext cx="1248354" cy="1200647"/>
              <a:chOff x="7192949" y="2371132"/>
              <a:chExt cx="1248354" cy="1200647"/>
            </a:xfrm>
          </p:grpSpPr>
          <p:sp>
            <p:nvSpPr>
              <p:cNvPr id="227" name="Google Shape;227;p4"/>
              <p:cNvSpPr/>
              <p:nvPr/>
            </p:nvSpPr>
            <p:spPr>
              <a:xfrm>
                <a:off x="7192949" y="2371132"/>
                <a:ext cx="1248354" cy="1200647"/>
              </a:xfrm>
              <a:prstGeom prst="ellipse">
                <a:avLst/>
              </a:prstGeom>
              <a:solidFill>
                <a:schemeClr val="accent1"/>
              </a:solidFill>
              <a:ln w="25400" cap="flat" cmpd="sng">
                <a:solidFill>
                  <a:srgbClr val="B4B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8" name="Google Shape;228;p4" descr="Icon  Description automatically generated"/>
              <p:cNvPicPr preferRelativeResize="0"/>
              <p:nvPr/>
            </p:nvPicPr>
            <p:blipFill rotWithShape="1">
              <a:blip r:embed="rId3">
                <a:alphaModFix/>
              </a:blip>
              <a:srcRect/>
              <a:stretch/>
            </p:blipFill>
            <p:spPr>
              <a:xfrm>
                <a:off x="7548024" y="2702353"/>
                <a:ext cx="538204" cy="538204"/>
              </a:xfrm>
              <a:prstGeom prst="rect">
                <a:avLst/>
              </a:prstGeom>
              <a:noFill/>
              <a:ln>
                <a:noFill/>
              </a:ln>
            </p:spPr>
          </p:pic>
        </p:grpSp>
        <p:grpSp>
          <p:nvGrpSpPr>
            <p:cNvPr id="229" name="Google Shape;229;p4"/>
            <p:cNvGrpSpPr/>
            <p:nvPr/>
          </p:nvGrpSpPr>
          <p:grpSpPr>
            <a:xfrm>
              <a:off x="5053882" y="2571750"/>
              <a:ext cx="1248354" cy="1200647"/>
              <a:chOff x="5915441" y="2466037"/>
              <a:chExt cx="1248354" cy="1200647"/>
            </a:xfrm>
          </p:grpSpPr>
          <p:sp>
            <p:nvSpPr>
              <p:cNvPr id="230" name="Google Shape;230;p4"/>
              <p:cNvSpPr/>
              <p:nvPr/>
            </p:nvSpPr>
            <p:spPr>
              <a:xfrm>
                <a:off x="5915441" y="2466037"/>
                <a:ext cx="1248354" cy="1200647"/>
              </a:xfrm>
              <a:prstGeom prst="ellipse">
                <a:avLst/>
              </a:prstGeom>
              <a:solidFill>
                <a:schemeClr val="accent1"/>
              </a:solidFill>
              <a:ln w="25400" cap="flat" cmpd="sng">
                <a:solidFill>
                  <a:srgbClr val="B4B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1" name="Google Shape;231;p4" descr="Icon  Description automatically generated"/>
              <p:cNvPicPr preferRelativeResize="0"/>
              <p:nvPr/>
            </p:nvPicPr>
            <p:blipFill rotWithShape="1">
              <a:blip r:embed="rId4">
                <a:alphaModFix/>
              </a:blip>
              <a:srcRect/>
              <a:stretch/>
            </p:blipFill>
            <p:spPr>
              <a:xfrm>
                <a:off x="6195516" y="2754120"/>
                <a:ext cx="688204" cy="624481"/>
              </a:xfrm>
              <a:prstGeom prst="rect">
                <a:avLst/>
              </a:prstGeom>
              <a:noFill/>
              <a:ln>
                <a:noFill/>
              </a:ln>
            </p:spPr>
          </p:pic>
        </p:grpSp>
        <p:grpSp>
          <p:nvGrpSpPr>
            <p:cNvPr id="232" name="Google Shape;232;p4"/>
            <p:cNvGrpSpPr/>
            <p:nvPr/>
          </p:nvGrpSpPr>
          <p:grpSpPr>
            <a:xfrm>
              <a:off x="2841763" y="2571750"/>
              <a:ext cx="1248354" cy="1200647"/>
              <a:chOff x="2450328" y="2385199"/>
              <a:chExt cx="1248354" cy="1200647"/>
            </a:xfrm>
          </p:grpSpPr>
          <p:sp>
            <p:nvSpPr>
              <p:cNvPr id="233" name="Google Shape;233;p4"/>
              <p:cNvSpPr/>
              <p:nvPr/>
            </p:nvSpPr>
            <p:spPr>
              <a:xfrm>
                <a:off x="2450328" y="2385199"/>
                <a:ext cx="1248354" cy="1200647"/>
              </a:xfrm>
              <a:prstGeom prst="ellipse">
                <a:avLst/>
              </a:prstGeom>
              <a:solidFill>
                <a:schemeClr val="accent1"/>
              </a:solidFill>
              <a:ln w="25400" cap="flat" cmpd="sng">
                <a:solidFill>
                  <a:srgbClr val="B4B4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4" name="Google Shape;234;p4" descr="Icon  Description automatically generated"/>
              <p:cNvPicPr preferRelativeResize="0"/>
              <p:nvPr/>
            </p:nvPicPr>
            <p:blipFill rotWithShape="1">
              <a:blip r:embed="rId5">
                <a:alphaModFix/>
              </a:blip>
              <a:srcRect/>
              <a:stretch/>
            </p:blipFill>
            <p:spPr>
              <a:xfrm>
                <a:off x="2731605" y="2642622"/>
                <a:ext cx="685800" cy="685800"/>
              </a:xfrm>
              <a:prstGeom prst="rect">
                <a:avLst/>
              </a:prstGeom>
              <a:noFill/>
              <a:ln>
                <a:noFill/>
              </a:ln>
            </p:spPr>
          </p:pic>
        </p:grpSp>
        <p:sp>
          <p:nvSpPr>
            <p:cNvPr id="235" name="Google Shape;235;p4"/>
            <p:cNvSpPr txBox="1"/>
            <p:nvPr/>
          </p:nvSpPr>
          <p:spPr>
            <a:xfrm>
              <a:off x="4652341" y="3925161"/>
              <a:ext cx="205143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defRPr sz="1400" i="1">
                  <a:solidFill>
                    <a:srgbClr val="000000"/>
                  </a:solidFill>
                  <a:latin typeface="Sathu"/>
                  <a:ea typeface="Sathu"/>
                  <a:cs typeface="Sathu"/>
                  <a:sym typeface="Sathu"/>
                </a:defRPr>
              </a:pPr>
              <a:r>
                <a:t>Créer des programmes pour diffuser les compétences vertes</a:t>
              </a:r>
              <a:endParaRPr sz="1400" b="0" i="0" u="none" strike="noStrike" cap="none">
                <a:solidFill>
                  <a:srgbClr val="000000"/>
                </a:solidFill>
                <a:latin typeface="Arial"/>
                <a:ea typeface="Arial"/>
                <a:cs typeface="Arial"/>
                <a:sym typeface="Arial"/>
              </a:endParaRPr>
            </a:p>
          </p:txBody>
        </p:sp>
        <p:sp>
          <p:nvSpPr>
            <p:cNvPr id="236" name="Google Shape;236;p4"/>
            <p:cNvSpPr txBox="1"/>
            <p:nvPr/>
          </p:nvSpPr>
          <p:spPr>
            <a:xfrm>
              <a:off x="2440222" y="3933762"/>
              <a:ext cx="205143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defRPr sz="1400" i="1">
                  <a:solidFill>
                    <a:srgbClr val="000000"/>
                  </a:solidFill>
                  <a:latin typeface="Sathu"/>
                  <a:ea typeface="Sathu"/>
                  <a:cs typeface="Sathu"/>
                  <a:sym typeface="Sathu"/>
                </a:defRPr>
              </a:pPr>
              <a:r>
                <a:t>Analyser les emplois et les compétences pour un avenir vert</a:t>
              </a:r>
              <a:endParaRPr sz="1400" b="0" i="0" u="none" strike="noStrike" cap="none">
                <a:solidFill>
                  <a:srgbClr val="000000"/>
                </a:solidFill>
                <a:latin typeface="Arial"/>
                <a:ea typeface="Arial"/>
                <a:cs typeface="Arial"/>
                <a:sym typeface="Arial"/>
              </a:endParaRPr>
            </a:p>
          </p:txBody>
        </p:sp>
        <p:sp>
          <p:nvSpPr>
            <p:cNvPr id="237" name="Google Shape;237;p4"/>
            <p:cNvSpPr txBox="1"/>
            <p:nvPr/>
          </p:nvSpPr>
          <p:spPr>
            <a:xfrm>
              <a:off x="6864460" y="3933762"/>
              <a:ext cx="205143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defRPr sz="1400" i="1">
                  <a:solidFill>
                    <a:srgbClr val="000000"/>
                  </a:solidFill>
                  <a:latin typeface="Sathu"/>
                  <a:ea typeface="Sathu"/>
                  <a:cs typeface="Sathu"/>
                  <a:sym typeface="Sathu"/>
                </a:defRPr>
              </a:pPr>
              <a:r>
                <a:t>Élaborer les parcours professionnels et la transition pour les nouveaux et les anciens emplois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aphicFrame>
        <p:nvGraphicFramePr>
          <p:cNvPr id="242" name="Google Shape;242;g307ef724250_0_5"/>
          <p:cNvGraphicFramePr/>
          <p:nvPr/>
        </p:nvGraphicFramePr>
        <p:xfrm>
          <a:off x="81525" y="533375"/>
          <a:ext cx="4253175" cy="3969900"/>
        </p:xfrm>
        <a:graphic>
          <a:graphicData uri="http://schemas.openxmlformats.org/drawingml/2006/table">
            <a:tbl>
              <a:tblPr>
                <a:noFill/>
                <a:tableStyleId>{2F7DB307-45CC-40F0-AA60-9499506F5B27}</a:tableStyleId>
              </a:tblPr>
              <a:tblGrid>
                <a:gridCol w="1200350">
                  <a:extLst>
                    <a:ext uri="{9D8B030D-6E8A-4147-A177-3AD203B41FA5}">
                      <a16:colId xmlns:a16="http://schemas.microsoft.com/office/drawing/2014/main" val="20000"/>
                    </a:ext>
                  </a:extLst>
                </a:gridCol>
                <a:gridCol w="3052825">
                  <a:extLst>
                    <a:ext uri="{9D8B030D-6E8A-4147-A177-3AD203B41FA5}">
                      <a16:colId xmlns:a16="http://schemas.microsoft.com/office/drawing/2014/main" val="20001"/>
                    </a:ext>
                  </a:extLst>
                </a:gridCol>
              </a:tblGrid>
              <a:tr h="906750">
                <a:tc>
                  <a:txBody>
                    <a:bodyPr/>
                    <a:lstStyle/>
                    <a:p>
                      <a:pPr marL="0" marR="0" lvl="0" indent="0" algn="l" rtl="0">
                        <a:lnSpc>
                          <a:spcPct val="100000"/>
                        </a:lnSpc>
                        <a:spcBef>
                          <a:spcPts val="0"/>
                        </a:spcBef>
                        <a:spcAft>
                          <a:spcPts val="0"/>
                        </a:spcAft>
                        <a:buClr>
                          <a:srgbClr val="000000"/>
                        </a:buClr>
                        <a:buSzPts val="1300"/>
                        <a:buFont typeface="Arial"/>
                        <a:buNone/>
                        <a:defRPr sz="1300">
                          <a:solidFill>
                            <a:srgbClr val="00B050"/>
                          </a:solidFill>
                        </a:defRPr>
                      </a:pPr>
                      <a:r>
                        <a:t>Environnement et tourisme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Ce groupe comprend des compétences liées à la gestion des écosystèmes naturels, tels que les forêts et les zones maritimes, et comprend des compétences pour promouvoir le tourisme durable.</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906750">
                <a:tc>
                  <a:txBody>
                    <a:bodyPr/>
                    <a:lstStyle/>
                    <a:p>
                      <a:pPr marL="0" marR="0" lvl="0" indent="0" algn="l" rtl="0">
                        <a:lnSpc>
                          <a:spcPct val="100000"/>
                        </a:lnSpc>
                        <a:spcBef>
                          <a:spcPts val="0"/>
                        </a:spcBef>
                        <a:spcAft>
                          <a:spcPts val="0"/>
                        </a:spcAft>
                        <a:buClr>
                          <a:schemeClr val="dk1"/>
                        </a:buClr>
                        <a:buSzPts val="1100"/>
                        <a:buFont typeface="Arial"/>
                        <a:buNone/>
                        <a:defRPr sz="1300">
                          <a:solidFill>
                            <a:srgbClr val="00B050"/>
                          </a:solidFill>
                        </a:defRPr>
                      </a:pPr>
                      <a:r>
                        <a:t>Agriculture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Ces compétences sont axées sur l'amélioration des pratiques agricoles qui sont durables sur le plan environnemental et bénéfiques pour les producteurs, les consommateurs et les écosystèmes.</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06750">
                <a:tc>
                  <a:txBody>
                    <a:bodyPr/>
                    <a:lstStyle/>
                    <a:p>
                      <a:pPr marL="0" marR="0" lvl="0" indent="0" algn="l" rtl="0">
                        <a:lnSpc>
                          <a:spcPct val="100000"/>
                        </a:lnSpc>
                        <a:spcBef>
                          <a:spcPts val="0"/>
                        </a:spcBef>
                        <a:spcAft>
                          <a:spcPts val="0"/>
                        </a:spcAft>
                        <a:buClr>
                          <a:schemeClr val="dk1"/>
                        </a:buClr>
                        <a:buSzPts val="1100"/>
                        <a:buFont typeface="Arial"/>
                        <a:buNone/>
                        <a:defRPr sz="1300">
                          <a:solidFill>
                            <a:srgbClr val="00B050"/>
                          </a:solidFill>
                        </a:defRPr>
                      </a:pPr>
                      <a:r>
                        <a:t>Construction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Les compétences relevant de ce pôle consistent à améliorer l’efficacité énergétique des bâtiments et à aligner les pratiques de construction sur les principes d’une économie circulaire.</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06750">
                <a:tc>
                  <a:txBody>
                    <a:bodyPr/>
                    <a:lstStyle/>
                    <a:p>
                      <a:pPr marL="0" marR="0" lvl="0" indent="0" algn="l" rtl="0">
                        <a:lnSpc>
                          <a:spcPct val="100000"/>
                        </a:lnSpc>
                        <a:spcBef>
                          <a:spcPts val="0"/>
                        </a:spcBef>
                        <a:spcAft>
                          <a:spcPts val="0"/>
                        </a:spcAft>
                        <a:buClr>
                          <a:schemeClr val="dk1"/>
                        </a:buClr>
                        <a:buSzPts val="1100"/>
                        <a:buFont typeface="Arial"/>
                        <a:buNone/>
                        <a:defRPr sz="1300">
                          <a:solidFill>
                            <a:srgbClr val="00B050"/>
                          </a:solidFill>
                        </a:defRPr>
                      </a:pPr>
                      <a:r>
                        <a:t>Économie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Ce groupe fait référence aux compétences qui soutiennent le concept plus large d’économie circulaire, y compris l’utilisation efficace des ressources et la minimisation des déchets.</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43" name="Google Shape;243;g307ef724250_0_5"/>
          <p:cNvSpPr txBox="1"/>
          <p:nvPr/>
        </p:nvSpPr>
        <p:spPr>
          <a:xfrm>
            <a:off x="230625" y="45725"/>
            <a:ext cx="8591400" cy="66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75"/>
              <a:buFont typeface="Arial"/>
              <a:buNone/>
              <a:defRPr sz="2775">
                <a:solidFill>
                  <a:schemeClr val="dk1"/>
                </a:solidFill>
                <a:latin typeface="Arial"/>
                <a:ea typeface="Arial"/>
                <a:cs typeface="Arial"/>
                <a:sym typeface="Arial"/>
              </a:defRPr>
            </a:pPr>
            <a:r>
              <a:t>Pôles de compétences vertes</a:t>
            </a:r>
            <a:endParaRPr sz="2775" b="1" i="0" u="none" strike="noStrike" cap="none">
              <a:solidFill>
                <a:schemeClr val="dk1"/>
              </a:solidFill>
              <a:latin typeface="Arial"/>
              <a:ea typeface="Arial"/>
              <a:cs typeface="Arial"/>
              <a:sym typeface="Arial"/>
            </a:endParaRPr>
          </a:p>
        </p:txBody>
      </p:sp>
      <p:graphicFrame>
        <p:nvGraphicFramePr>
          <p:cNvPr id="244" name="Google Shape;244;g307ef724250_0_5"/>
          <p:cNvGraphicFramePr/>
          <p:nvPr/>
        </p:nvGraphicFramePr>
        <p:xfrm>
          <a:off x="4391450" y="533375"/>
          <a:ext cx="4703650" cy="3158750"/>
        </p:xfrm>
        <a:graphic>
          <a:graphicData uri="http://schemas.openxmlformats.org/drawingml/2006/table">
            <a:tbl>
              <a:tblPr>
                <a:noFill/>
                <a:tableStyleId>{2F7DB307-45CC-40F0-AA60-9499506F5B27}</a:tableStyleId>
              </a:tblPr>
              <a:tblGrid>
                <a:gridCol w="1908650">
                  <a:extLst>
                    <a:ext uri="{9D8B030D-6E8A-4147-A177-3AD203B41FA5}">
                      <a16:colId xmlns:a16="http://schemas.microsoft.com/office/drawing/2014/main" val="20000"/>
                    </a:ext>
                  </a:extLst>
                </a:gridCol>
                <a:gridCol w="2795000">
                  <a:extLst>
                    <a:ext uri="{9D8B030D-6E8A-4147-A177-3AD203B41FA5}">
                      <a16:colId xmlns:a16="http://schemas.microsoft.com/office/drawing/2014/main" val="20001"/>
                    </a:ext>
                  </a:extLst>
                </a:gridCol>
              </a:tblGrid>
              <a:tr h="1116650">
                <a:tc>
                  <a:txBody>
                    <a:bodyPr/>
                    <a:lstStyle/>
                    <a:p>
                      <a:pPr marL="0" marR="0" lvl="0" indent="0" algn="l" rtl="0">
                        <a:lnSpc>
                          <a:spcPct val="100000"/>
                        </a:lnSpc>
                        <a:spcBef>
                          <a:spcPts val="0"/>
                        </a:spcBef>
                        <a:spcAft>
                          <a:spcPts val="0"/>
                        </a:spcAft>
                        <a:buClr>
                          <a:srgbClr val="000000"/>
                        </a:buClr>
                        <a:buSzPts val="1300"/>
                        <a:buFont typeface="Arial"/>
                        <a:buNone/>
                        <a:defRPr sz="1300">
                          <a:solidFill>
                            <a:srgbClr val="00B050"/>
                          </a:solidFill>
                        </a:defRPr>
                      </a:pPr>
                      <a:r>
                        <a:t>Énergie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Compétences liées à la transformation de la production d'énergie par l'intégration de sources renouvelables, telles que l'énergie solaire, éolienne ou hydroélectrique.</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959200">
                <a:tc>
                  <a:txBody>
                    <a:bodyPr/>
                    <a:lstStyle/>
                    <a:p>
                      <a:pPr marL="0" marR="0" lvl="0" indent="0" algn="l" rtl="0">
                        <a:lnSpc>
                          <a:spcPct val="100000"/>
                        </a:lnSpc>
                        <a:spcBef>
                          <a:spcPts val="0"/>
                        </a:spcBef>
                        <a:spcAft>
                          <a:spcPts val="0"/>
                        </a:spcAft>
                        <a:buClr>
                          <a:srgbClr val="000000"/>
                        </a:buClr>
                        <a:buSzPts val="1300"/>
                        <a:buFont typeface="Arial"/>
                        <a:buNone/>
                        <a:defRPr sz="1300">
                          <a:solidFill>
                            <a:srgbClr val="00B050"/>
                          </a:solidFill>
                        </a:defRPr>
                      </a:pPr>
                      <a:r>
                        <a:t>Une production durable</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Ces compétences sont pertinentes pour modifier les méthodes de production existantes afin de réduire l'impact environnemental et d'accroître la durabilité.</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65375">
                <a:tc>
                  <a:txBody>
                    <a:bodyPr/>
                    <a:lstStyle/>
                    <a:p>
                      <a:pPr marL="0" marR="0" lvl="0" indent="0" algn="l" rtl="0">
                        <a:lnSpc>
                          <a:spcPct val="100000"/>
                        </a:lnSpc>
                        <a:spcBef>
                          <a:spcPts val="0"/>
                        </a:spcBef>
                        <a:spcAft>
                          <a:spcPts val="0"/>
                        </a:spcAft>
                        <a:buClr>
                          <a:srgbClr val="000000"/>
                        </a:buClr>
                        <a:buSzPts val="1300"/>
                        <a:buFont typeface="Arial"/>
                        <a:buNone/>
                        <a:defRPr sz="1300">
                          <a:solidFill>
                            <a:srgbClr val="00B050"/>
                          </a:solidFill>
                        </a:defRPr>
                      </a:pPr>
                      <a:r>
                        <a:t>Transports durables</a:t>
                      </a:r>
                      <a:endParaRPr sz="1300" u="none" strike="noStrike" cap="none">
                        <a:solidFill>
                          <a:srgbClr val="00B050"/>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t>Ce pôle comprend des compétences visant à réduire les émissions dues aux transports, à utiliser des carburants de substitution et à promouvoir des systèmes de partage de la mobilité.</a:t>
                      </a:r>
                      <a:endParaRPr sz="1100" u="none" strike="noStrike" cap="none">
                        <a:solidFill>
                          <a:schemeClr val="dk1"/>
                        </a:solidFill>
                      </a:endParaRPr>
                    </a:p>
                  </a:txBody>
                  <a:tcPr marL="91425" marR="91425" marT="91425" marB="91425">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alpha val="0"/>
                        </a:schemeClr>
                      </a:solidFill>
                      <a:prstDash val="solid"/>
                      <a:round/>
                      <a:headEnd type="none" w="sm" len="sm"/>
                      <a:tailEnd type="none" w="sm" len="sm"/>
                    </a:lnT>
                    <a:lnB w="9525"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245" name="Google Shape;245;g307ef724250_0_5"/>
          <p:cNvPicPr preferRelativeResize="0"/>
          <p:nvPr/>
        </p:nvPicPr>
        <p:blipFill rotWithShape="1">
          <a:blip r:embed="rId3">
            <a:alphaModFix/>
          </a:blip>
          <a:srcRect/>
          <a:stretch/>
        </p:blipFill>
        <p:spPr>
          <a:xfrm>
            <a:off x="8050796" y="4477165"/>
            <a:ext cx="869398" cy="5270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076b6b0d59_0_1750"/>
          <p:cNvSpPr txBox="1">
            <a:spLocks noGrp="1"/>
          </p:cNvSpPr>
          <p:nvPr>
            <p:ph type="title"/>
          </p:nvPr>
        </p:nvSpPr>
        <p:spPr>
          <a:xfrm>
            <a:off x="70025" y="88250"/>
            <a:ext cx="8229600" cy="485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defRPr sz="2500"/>
            </a:pPr>
            <a:r>
              <a:rPr sz="2000" dirty="0"/>
              <a:t>Les </a:t>
            </a:r>
            <a:r>
              <a:rPr sz="2000" dirty="0" err="1"/>
              <a:t>offres</a:t>
            </a:r>
            <a:r>
              <a:rPr sz="2000" dirty="0"/>
              <a:t> </a:t>
            </a:r>
            <a:r>
              <a:rPr sz="2000" dirty="0" err="1"/>
              <a:t>d'emploi</a:t>
            </a:r>
            <a:r>
              <a:rPr sz="2000" dirty="0"/>
              <a:t> </a:t>
            </a:r>
            <a:r>
              <a:rPr sz="2000" dirty="0" err="1"/>
              <a:t>vertes</a:t>
            </a:r>
            <a:r>
              <a:rPr sz="2000" dirty="0"/>
              <a:t> </a:t>
            </a:r>
            <a:r>
              <a:rPr sz="2000" dirty="0" err="1"/>
              <a:t>collectées</a:t>
            </a:r>
            <a:r>
              <a:rPr sz="2000" dirty="0"/>
              <a:t> dans</a:t>
            </a:r>
            <a:r>
              <a:rPr lang="en-GB" sz="2000" dirty="0"/>
              <a:t> </a:t>
            </a:r>
            <a:r>
              <a:rPr sz="2000" dirty="0"/>
              <a:t>4 pays </a:t>
            </a:r>
            <a:r>
              <a:rPr sz="2000" dirty="0" err="1"/>
              <a:t>africains</a:t>
            </a:r>
            <a:endParaRPr sz="2000" b="0" dirty="0"/>
          </a:p>
        </p:txBody>
      </p:sp>
      <p:sp>
        <p:nvSpPr>
          <p:cNvPr id="251" name="Google Shape;251;g3076b6b0d59_0_1750"/>
          <p:cNvSpPr txBox="1"/>
          <p:nvPr/>
        </p:nvSpPr>
        <p:spPr>
          <a:xfrm>
            <a:off x="70024" y="4481650"/>
            <a:ext cx="338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1400" b="0" i="0" u="none" strike="noStrike" cap="none">
              <a:solidFill>
                <a:srgbClr val="000000"/>
              </a:solidFill>
              <a:latin typeface="Arial"/>
              <a:ea typeface="Arial"/>
              <a:cs typeface="Arial"/>
              <a:sym typeface="Arial"/>
            </a:endParaRPr>
          </a:p>
        </p:txBody>
      </p:sp>
      <p:pic>
        <p:nvPicPr>
          <p:cNvPr id="252" name="Google Shape;252;g3076b6b0d59_0_1750"/>
          <p:cNvPicPr preferRelativeResize="0"/>
          <p:nvPr/>
        </p:nvPicPr>
        <p:blipFill>
          <a:blip r:embed="rId3">
            <a:alphaModFix/>
          </a:blip>
          <a:stretch>
            <a:fillRect/>
          </a:stretch>
        </p:blipFill>
        <p:spPr>
          <a:xfrm>
            <a:off x="70025" y="617375"/>
            <a:ext cx="5887700" cy="2826100"/>
          </a:xfrm>
          <a:prstGeom prst="rect">
            <a:avLst/>
          </a:prstGeom>
          <a:noFill/>
          <a:ln>
            <a:noFill/>
          </a:ln>
        </p:spPr>
      </p:pic>
      <p:sp>
        <p:nvSpPr>
          <p:cNvPr id="253" name="Google Shape;253;g3076b6b0d59_0_1750"/>
          <p:cNvSpPr txBox="1"/>
          <p:nvPr/>
        </p:nvSpPr>
        <p:spPr>
          <a:xfrm>
            <a:off x="6127200" y="573950"/>
            <a:ext cx="3016800"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defRPr sz="1300">
                <a:solidFill>
                  <a:schemeClr val="dk2"/>
                </a:solidFill>
              </a:defRPr>
            </a:pPr>
            <a:r>
              <a:rPr lang="en-GB" dirty="0"/>
              <a:t>Présence de c</a:t>
            </a:r>
            <a:r>
              <a:rPr dirty="0" err="1"/>
              <a:t>ompétences</a:t>
            </a:r>
            <a:r>
              <a:rPr dirty="0"/>
              <a:t> </a:t>
            </a:r>
            <a:r>
              <a:rPr dirty="0" err="1"/>
              <a:t>vertes</a:t>
            </a:r>
            <a:r>
              <a:rPr dirty="0"/>
              <a:t> : 1,17 % des publications </a:t>
            </a:r>
            <a:r>
              <a:rPr dirty="0" err="1"/>
              <a:t>mentionnent</a:t>
            </a:r>
            <a:r>
              <a:rPr dirty="0"/>
              <a:t> au </a:t>
            </a:r>
            <a:r>
              <a:rPr dirty="0" err="1"/>
              <a:t>moins</a:t>
            </a:r>
            <a:r>
              <a:rPr dirty="0"/>
              <a:t> </a:t>
            </a:r>
            <a:r>
              <a:rPr dirty="0" err="1"/>
              <a:t>une</a:t>
            </a:r>
            <a:r>
              <a:rPr dirty="0"/>
              <a:t> </a:t>
            </a:r>
            <a:r>
              <a:rPr dirty="0" err="1"/>
              <a:t>compétence</a:t>
            </a:r>
            <a:r>
              <a:rPr dirty="0"/>
              <a:t> verte.</a:t>
            </a:r>
            <a:endParaRPr sz="1300" dirty="0">
              <a:solidFill>
                <a:schemeClr val="dk2"/>
              </a:solidFill>
            </a:endParaRPr>
          </a:p>
          <a:p>
            <a:pPr marL="0" lvl="0" indent="0" algn="l" rtl="0">
              <a:spcBef>
                <a:spcPts val="0"/>
              </a:spcBef>
              <a:spcAft>
                <a:spcPts val="0"/>
              </a:spcAft>
              <a:buClr>
                <a:schemeClr val="dk1"/>
              </a:buClr>
              <a:buSzPts val="1100"/>
              <a:buFont typeface="Arial"/>
              <a:buNone/>
              <a:defRPr sz="1300">
                <a:solidFill>
                  <a:schemeClr val="dk2"/>
                </a:solidFill>
              </a:defRPr>
            </a:pPr>
            <a:br>
              <a:rPr lang="en" sz="1300" dirty="0">
                <a:solidFill>
                  <a:schemeClr val="dk2"/>
                </a:solidFill>
              </a:rPr>
            </a:br>
            <a:r>
              <a:rPr dirty="0" err="1"/>
              <a:t>Principales</a:t>
            </a:r>
            <a:r>
              <a:rPr dirty="0"/>
              <a:t> </a:t>
            </a:r>
            <a:r>
              <a:rPr dirty="0" err="1"/>
              <a:t>familles</a:t>
            </a:r>
            <a:r>
              <a:rPr dirty="0"/>
              <a:t> de </a:t>
            </a:r>
            <a:r>
              <a:rPr dirty="0" err="1"/>
              <a:t>compétences</a:t>
            </a:r>
            <a:r>
              <a:rPr dirty="0"/>
              <a:t> </a:t>
            </a:r>
            <a:r>
              <a:rPr dirty="0" err="1"/>
              <a:t>vertes</a:t>
            </a:r>
            <a:r>
              <a:rPr dirty="0"/>
              <a:t>:</a:t>
            </a:r>
            <a:endParaRPr sz="1300" dirty="0">
              <a:solidFill>
                <a:schemeClr val="dk2"/>
              </a:solidFill>
            </a:endParaRPr>
          </a:p>
          <a:p>
            <a:pPr marL="0" lvl="0" indent="0" algn="l" rtl="0">
              <a:spcBef>
                <a:spcPts val="0"/>
              </a:spcBef>
              <a:spcAft>
                <a:spcPts val="0"/>
              </a:spcAft>
              <a:buNone/>
              <a:defRPr sz="1300" b="1">
                <a:solidFill>
                  <a:schemeClr val="dk2"/>
                </a:solidFill>
              </a:defRPr>
            </a:pPr>
            <a:r>
              <a:rPr dirty="0" err="1"/>
              <a:t>Énergie</a:t>
            </a:r>
            <a:r>
              <a:rPr dirty="0"/>
              <a:t> durable</a:t>
            </a:r>
            <a:endParaRPr sz="1300" b="1" dirty="0">
              <a:solidFill>
                <a:schemeClr val="dk2"/>
              </a:solidFill>
            </a:endParaRPr>
          </a:p>
          <a:p>
            <a:pPr marL="0" lvl="0" indent="0" algn="l" rtl="0">
              <a:spcBef>
                <a:spcPts val="0"/>
              </a:spcBef>
              <a:spcAft>
                <a:spcPts val="0"/>
              </a:spcAft>
              <a:buClr>
                <a:schemeClr val="dk1"/>
              </a:buClr>
              <a:buSzPts val="1100"/>
              <a:buFont typeface="Arial"/>
              <a:buNone/>
              <a:defRPr sz="1300" b="1">
                <a:solidFill>
                  <a:schemeClr val="dk2"/>
                </a:solidFill>
              </a:defRPr>
            </a:pPr>
            <a:r>
              <a:rPr dirty="0" err="1"/>
              <a:t>Économie</a:t>
            </a:r>
            <a:r>
              <a:rPr dirty="0"/>
              <a:t> durable</a:t>
            </a:r>
            <a:endParaRPr sz="1300" b="1" dirty="0">
              <a:solidFill>
                <a:schemeClr val="dk2"/>
              </a:solidFill>
            </a:endParaRPr>
          </a:p>
          <a:p>
            <a:pPr marL="0" lvl="0" indent="0" algn="l" rtl="0">
              <a:spcBef>
                <a:spcPts val="0"/>
              </a:spcBef>
              <a:spcAft>
                <a:spcPts val="0"/>
              </a:spcAft>
              <a:buClr>
                <a:schemeClr val="dk1"/>
              </a:buClr>
              <a:buSzPts val="1100"/>
              <a:buFont typeface="Arial"/>
              <a:buNone/>
              <a:defRPr sz="1300" b="1">
                <a:solidFill>
                  <a:schemeClr val="dk2"/>
                </a:solidFill>
              </a:defRPr>
            </a:pPr>
            <a:r>
              <a:rPr dirty="0"/>
              <a:t>Environnement &amp; </a:t>
            </a:r>
            <a:r>
              <a:rPr dirty="0" err="1"/>
              <a:t>Tourisme</a:t>
            </a:r>
            <a:r>
              <a:rPr dirty="0"/>
              <a:t> durable</a:t>
            </a:r>
            <a:endParaRPr sz="1300" b="1" dirty="0">
              <a:solidFill>
                <a:schemeClr val="dk2"/>
              </a:solidFill>
            </a:endParaRPr>
          </a:p>
          <a:p>
            <a:pPr marL="0" lvl="0" indent="0" algn="l" rtl="0">
              <a:spcBef>
                <a:spcPts val="0"/>
              </a:spcBef>
              <a:spcAft>
                <a:spcPts val="0"/>
              </a:spcAft>
              <a:buClr>
                <a:schemeClr val="dk1"/>
              </a:buClr>
              <a:buSzPts val="1100"/>
              <a:buFont typeface="Arial"/>
              <a:buNone/>
              <a:defRPr sz="1300" b="1">
                <a:solidFill>
                  <a:schemeClr val="dk2"/>
                </a:solidFill>
              </a:defRPr>
            </a:pPr>
            <a:r>
              <a:rPr dirty="0"/>
              <a:t>Agriculture durable</a:t>
            </a:r>
            <a:endParaRPr sz="1300" b="1" dirty="0">
              <a:solidFill>
                <a:schemeClr val="dk2"/>
              </a:solidFill>
            </a:endParaRPr>
          </a:p>
          <a:p>
            <a:pPr marL="0" lvl="0" indent="0" algn="l" rtl="0">
              <a:spcBef>
                <a:spcPts val="0"/>
              </a:spcBef>
              <a:spcAft>
                <a:spcPts val="0"/>
              </a:spcAft>
              <a:buClr>
                <a:schemeClr val="dk1"/>
              </a:buClr>
              <a:buSzPts val="1100"/>
              <a:buFont typeface="Arial"/>
              <a:buNone/>
            </a:pPr>
            <a:endParaRPr sz="1300" dirty="0">
              <a:solidFill>
                <a:schemeClr val="dk2"/>
              </a:solidFill>
            </a:endParaRPr>
          </a:p>
          <a:p>
            <a:pPr marL="0" lvl="0" indent="0" algn="l" rtl="0">
              <a:spcBef>
                <a:spcPts val="0"/>
              </a:spcBef>
              <a:spcAft>
                <a:spcPts val="0"/>
              </a:spcAft>
              <a:buClr>
                <a:schemeClr val="dk1"/>
              </a:buClr>
              <a:buSzPts val="1100"/>
              <a:buFont typeface="Arial"/>
              <a:buNone/>
              <a:defRPr sz="1300">
                <a:solidFill>
                  <a:schemeClr val="dk2"/>
                </a:solidFill>
              </a:defRPr>
            </a:pPr>
            <a:r>
              <a:rPr dirty="0"/>
              <a:t>Signe </a:t>
            </a:r>
            <a:r>
              <a:rPr dirty="0" err="1"/>
              <a:t>une</a:t>
            </a:r>
            <a:r>
              <a:rPr dirty="0"/>
              <a:t> pertinence </a:t>
            </a:r>
            <a:r>
              <a:rPr dirty="0" err="1"/>
              <a:t>croissante</a:t>
            </a:r>
            <a:r>
              <a:rPr dirty="0"/>
              <a:t> des </a:t>
            </a:r>
            <a:r>
              <a:rPr dirty="0" err="1"/>
              <a:t>compétences</a:t>
            </a:r>
            <a:r>
              <a:rPr dirty="0"/>
              <a:t> </a:t>
            </a:r>
            <a:r>
              <a:rPr dirty="0" err="1"/>
              <a:t>vertes</a:t>
            </a:r>
            <a:r>
              <a:rPr dirty="0"/>
              <a:t> dans les professions, les industries et les pays, </a:t>
            </a:r>
            <a:r>
              <a:rPr dirty="0" err="1"/>
              <a:t>alignée</a:t>
            </a:r>
            <a:r>
              <a:rPr dirty="0"/>
              <a:t> sur les </a:t>
            </a:r>
            <a:r>
              <a:rPr dirty="0" err="1"/>
              <a:t>changements</a:t>
            </a:r>
            <a:r>
              <a:rPr dirty="0"/>
              <a:t> </a:t>
            </a:r>
            <a:r>
              <a:rPr dirty="0" err="1"/>
              <a:t>mondiaux</a:t>
            </a:r>
            <a:r>
              <a:rPr dirty="0"/>
              <a:t> </a:t>
            </a:r>
            <a:r>
              <a:rPr dirty="0" err="1"/>
              <a:t>vers</a:t>
            </a:r>
            <a:r>
              <a:rPr dirty="0"/>
              <a:t> les </a:t>
            </a:r>
            <a:r>
              <a:rPr dirty="0" err="1"/>
              <a:t>énergies</a:t>
            </a:r>
            <a:r>
              <a:rPr dirty="0"/>
              <a:t> </a:t>
            </a:r>
            <a:r>
              <a:rPr dirty="0" err="1"/>
              <a:t>renouvelables</a:t>
            </a:r>
            <a:r>
              <a:rPr dirty="0"/>
              <a:t> et </a:t>
            </a:r>
            <a:r>
              <a:rPr dirty="0" err="1"/>
              <a:t>l'efficacité</a:t>
            </a:r>
            <a:r>
              <a:rPr dirty="0"/>
              <a:t>.</a:t>
            </a:r>
            <a:endParaRPr sz="1300" dirty="0">
              <a:solidFill>
                <a:schemeClr val="dk2"/>
              </a:solidFill>
            </a:endParaRPr>
          </a:p>
          <a:p>
            <a:pPr marL="0" lvl="0" indent="0" algn="l" rtl="0">
              <a:spcBef>
                <a:spcPts val="0"/>
              </a:spcBef>
              <a:spcAft>
                <a:spcPts val="0"/>
              </a:spcAft>
              <a:buNone/>
            </a:pPr>
            <a:endParaRPr sz="1300" dirty="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07ef724250_1_109"/>
          <p:cNvSpPr txBox="1"/>
          <p:nvPr/>
        </p:nvSpPr>
        <p:spPr>
          <a:xfrm>
            <a:off x="230625" y="45725"/>
            <a:ext cx="8591400" cy="66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75"/>
              <a:buFont typeface="Arial"/>
              <a:buNone/>
              <a:defRPr sz="2775">
                <a:solidFill>
                  <a:schemeClr val="dk1"/>
                </a:solidFill>
                <a:latin typeface="Arial"/>
                <a:ea typeface="Arial"/>
                <a:cs typeface="Arial"/>
                <a:sym typeface="Arial"/>
              </a:defRPr>
            </a:pPr>
            <a:r>
              <a:t>Compétences vertes - 279 compétences uniques</a:t>
            </a:r>
            <a:endParaRPr sz="2775" b="1" i="0" u="none" strike="noStrike" cap="none">
              <a:solidFill>
                <a:schemeClr val="dk1"/>
              </a:solidFill>
              <a:latin typeface="Arial"/>
              <a:ea typeface="Arial"/>
              <a:cs typeface="Arial"/>
              <a:sym typeface="Arial"/>
            </a:endParaRPr>
          </a:p>
        </p:txBody>
      </p:sp>
      <p:pic>
        <p:nvPicPr>
          <p:cNvPr id="259" name="Google Shape;259;g307ef724250_1_109"/>
          <p:cNvPicPr preferRelativeResize="0"/>
          <p:nvPr/>
        </p:nvPicPr>
        <p:blipFill>
          <a:blip r:embed="rId3">
            <a:alphaModFix/>
          </a:blip>
          <a:stretch>
            <a:fillRect/>
          </a:stretch>
        </p:blipFill>
        <p:spPr>
          <a:xfrm>
            <a:off x="172750" y="1514475"/>
            <a:ext cx="8591400" cy="3479517"/>
          </a:xfrm>
          <a:prstGeom prst="rect">
            <a:avLst/>
          </a:prstGeom>
          <a:noFill/>
          <a:ln>
            <a:noFill/>
          </a:ln>
        </p:spPr>
      </p:pic>
      <p:sp>
        <p:nvSpPr>
          <p:cNvPr id="260" name="Google Shape;260;g307ef724250_1_109"/>
          <p:cNvSpPr txBox="1"/>
          <p:nvPr/>
        </p:nvSpPr>
        <p:spPr>
          <a:xfrm>
            <a:off x="160950" y="376180"/>
            <a:ext cx="8822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t>La demande de transition écologique est tirée par les énergies renouvelables, l’efficacité énergétique et la protection de l’environnement, mais l’offre de main-d’œuvre ne suit pas le rythme (22,4 % contre 12,3 % de croissance en 2022-23, FEM 2024).</a:t>
            </a:r>
          </a:p>
          <a:p>
            <a:pPr marL="0" lvl="0" indent="0" algn="l" rtl="0">
              <a:spcBef>
                <a:spcPts val="0"/>
              </a:spcBef>
              <a:spcAft>
                <a:spcPts val="0"/>
              </a:spcAft>
              <a:buNone/>
            </a:pPr>
            <a:r>
              <a:t>Cet écart croissant met en évidence la nécessité de politiques ciblées et de développement de la main-d'œuvre pour doter les travailleurs de compétences vertes.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076b6b0d59_0_59"/>
          <p:cNvSpPr txBox="1"/>
          <p:nvPr/>
        </p:nvSpPr>
        <p:spPr>
          <a:xfrm>
            <a:off x="68025" y="1204675"/>
            <a:ext cx="3555600" cy="241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defRPr sz="1100">
                <a:solidFill>
                  <a:schemeClr val="dk1"/>
                </a:solidFill>
              </a:defRPr>
            </a:pPr>
            <a:r>
              <a:rPr b="1"/>
              <a:t>Le Kenya</a:t>
            </a:r>
            <a:r>
              <a:t> et </a:t>
            </a:r>
            <a:r>
              <a:rPr b="1"/>
              <a:t>le Maroc</a:t>
            </a:r>
            <a:r>
              <a:t> se distinguent par la plus forte demande relative de compétences vertes, reflétant une dynamique plus forte dans leur transition écologique.</a:t>
            </a:r>
            <a:endParaRPr sz="1100">
              <a:solidFill>
                <a:schemeClr val="dk1"/>
              </a:solidFill>
            </a:endParaRPr>
          </a:p>
          <a:p>
            <a:pPr marL="0" marR="0" lvl="0" indent="0" algn="l" rtl="0">
              <a:lnSpc>
                <a:spcPct val="115000"/>
              </a:lnSpc>
              <a:spcBef>
                <a:spcPts val="1200"/>
              </a:spcBef>
              <a:spcAft>
                <a:spcPts val="0"/>
              </a:spcAft>
              <a:buClr>
                <a:srgbClr val="000000"/>
              </a:buClr>
              <a:buSzPts val="1100"/>
              <a:buFont typeface="Arial"/>
              <a:buNone/>
              <a:defRPr sz="1100">
                <a:solidFill>
                  <a:schemeClr val="dk1"/>
                </a:solidFill>
              </a:defRPr>
            </a:pPr>
            <a:r>
              <a:t>Leurs progrès mettent en évidence le potentiel d'investissements ciblés dans l'éducation, de politiques de soutien et de croissance des industries vertes. </a:t>
            </a:r>
            <a:endParaRPr sz="1100">
              <a:solidFill>
                <a:schemeClr val="dk1"/>
              </a:solidFill>
            </a:endParaRPr>
          </a:p>
          <a:p>
            <a:pPr marL="0" marR="0" lvl="0" indent="0" algn="l" rtl="0">
              <a:lnSpc>
                <a:spcPct val="115000"/>
              </a:lnSpc>
              <a:spcBef>
                <a:spcPts val="1200"/>
              </a:spcBef>
              <a:spcAft>
                <a:spcPts val="1200"/>
              </a:spcAft>
              <a:buClr>
                <a:srgbClr val="000000"/>
              </a:buClr>
              <a:buSzPts val="1100"/>
              <a:buFont typeface="Arial"/>
              <a:buNone/>
              <a:defRPr sz="1100">
                <a:solidFill>
                  <a:schemeClr val="dk1"/>
                </a:solidFill>
              </a:defRPr>
            </a:pPr>
            <a:r>
              <a:t>Le renforcement de ces efforts peut accélérer le développement d'une main-d'œuvre qualifiée et durable et positionner les deux pays en tant que leaders régionaux de l'économie verte.</a:t>
            </a:r>
            <a:endParaRPr sz="1100" b="0" u="none" strike="noStrike" cap="none">
              <a:solidFill>
                <a:schemeClr val="dk1"/>
              </a:solidFill>
              <a:latin typeface="Arial"/>
              <a:ea typeface="Arial"/>
              <a:cs typeface="Arial"/>
              <a:sym typeface="Arial"/>
            </a:endParaRPr>
          </a:p>
        </p:txBody>
      </p:sp>
      <p:sp>
        <p:nvSpPr>
          <p:cNvPr id="266" name="Google Shape;266;g3076b6b0d59_0_59"/>
          <p:cNvSpPr txBox="1">
            <a:spLocks noGrp="1"/>
          </p:cNvSpPr>
          <p:nvPr>
            <p:ph type="title" idx="4294967295"/>
          </p:nvPr>
        </p:nvSpPr>
        <p:spPr>
          <a:xfrm>
            <a:off x="257175" y="123825"/>
            <a:ext cx="8886825" cy="10572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defRPr sz="3000"/>
            </a:pPr>
            <a:r>
              <a:t>Les emplois verts sont en hausse, mais l'ampleur est différente selon les pays</a:t>
            </a:r>
            <a:endParaRPr sz="3000" b="1"/>
          </a:p>
        </p:txBody>
      </p:sp>
      <p:sp>
        <p:nvSpPr>
          <p:cNvPr id="267" name="Google Shape;267;g3076b6b0d59_0_59"/>
          <p:cNvSpPr txBox="1"/>
          <p:nvPr/>
        </p:nvSpPr>
        <p:spPr>
          <a:xfrm>
            <a:off x="5001524" y="4903000"/>
            <a:ext cx="338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1400" b="0" i="0" u="none" strike="noStrike" cap="none">
              <a:solidFill>
                <a:srgbClr val="000000"/>
              </a:solidFill>
              <a:latin typeface="Arial"/>
              <a:ea typeface="Arial"/>
              <a:cs typeface="Arial"/>
              <a:sym typeface="Arial"/>
            </a:endParaRPr>
          </a:p>
        </p:txBody>
      </p:sp>
      <p:pic>
        <p:nvPicPr>
          <p:cNvPr id="268" name="Google Shape;268;g3076b6b0d59_0_59"/>
          <p:cNvPicPr preferRelativeResize="0"/>
          <p:nvPr/>
        </p:nvPicPr>
        <p:blipFill>
          <a:blip r:embed="rId3">
            <a:alphaModFix/>
          </a:blip>
          <a:stretch>
            <a:fillRect/>
          </a:stretch>
        </p:blipFill>
        <p:spPr>
          <a:xfrm>
            <a:off x="3776025" y="1333500"/>
            <a:ext cx="5215573" cy="30252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076b6b0d59_0_67"/>
          <p:cNvSpPr txBox="1"/>
          <p:nvPr/>
        </p:nvSpPr>
        <p:spPr>
          <a:xfrm>
            <a:off x="0" y="0"/>
            <a:ext cx="9178800"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defRPr sz="1700" b="1">
                <a:solidFill>
                  <a:srgbClr val="000000"/>
                </a:solidFill>
                <a:latin typeface="Arial"/>
                <a:ea typeface="Arial"/>
                <a:cs typeface="Arial"/>
                <a:sym typeface="Arial"/>
              </a:defRPr>
            </a:pPr>
            <a:r>
              <a:t>Demande de compétences «vertes» en Afrique:</a:t>
            </a: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defRPr sz="1700" b="1"/>
            </a:pPr>
            <a:r>
              <a:t>Compétences vertes dans l'ensemble de la chaîne de valeur de l'économie verte</a:t>
            </a: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latin typeface="Arial"/>
              <a:ea typeface="Arial"/>
              <a:cs typeface="Arial"/>
              <a:sym typeface="Arial"/>
            </a:endParaRPr>
          </a:p>
        </p:txBody>
      </p:sp>
      <p:sp>
        <p:nvSpPr>
          <p:cNvPr id="274" name="Google Shape;274;g3076b6b0d59_0_67"/>
          <p:cNvSpPr txBox="1"/>
          <p:nvPr/>
        </p:nvSpPr>
        <p:spPr>
          <a:xfrm>
            <a:off x="3729575" y="4903000"/>
            <a:ext cx="4578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defRPr sz="800">
                <a:solidFill>
                  <a:srgbClr val="7F7F7F"/>
                </a:solidFill>
                <a:latin typeface="Arial"/>
                <a:ea typeface="Arial"/>
                <a:cs typeface="Arial"/>
                <a:sym typeface="Arial"/>
              </a:defRPr>
            </a:pPr>
            <a:r>
              <a:t>Source : ETF &amp; Lightcast Offres d'emploi mondiales</a:t>
            </a:r>
            <a:endParaRPr sz="800" b="0" i="0" u="none" strike="noStrike" cap="none">
              <a:solidFill>
                <a:srgbClr val="7F7F7F"/>
              </a:solidFill>
              <a:latin typeface="Arial"/>
              <a:ea typeface="Arial"/>
              <a:cs typeface="Arial"/>
              <a:sym typeface="Arial"/>
            </a:endParaRPr>
          </a:p>
        </p:txBody>
      </p:sp>
      <p:sp>
        <p:nvSpPr>
          <p:cNvPr id="275" name="Google Shape;275;g3076b6b0d59_0_67"/>
          <p:cNvSpPr txBox="1"/>
          <p:nvPr/>
        </p:nvSpPr>
        <p:spPr>
          <a:xfrm>
            <a:off x="0" y="1054600"/>
            <a:ext cx="3866700" cy="35701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rPr dirty="0"/>
              <a:t>La </a:t>
            </a:r>
            <a:r>
              <a:rPr dirty="0" err="1"/>
              <a:t>demande</a:t>
            </a:r>
            <a:r>
              <a:rPr dirty="0"/>
              <a:t> de </a:t>
            </a:r>
            <a:r>
              <a:rPr dirty="0" err="1"/>
              <a:t>compétences</a:t>
            </a:r>
            <a:r>
              <a:rPr dirty="0"/>
              <a:t> </a:t>
            </a:r>
            <a:r>
              <a:rPr dirty="0" err="1"/>
              <a:t>vertes</a:t>
            </a:r>
            <a:r>
              <a:rPr dirty="0"/>
              <a:t> </a:t>
            </a:r>
            <a:r>
              <a:rPr dirty="0" err="1"/>
              <a:t>reflète</a:t>
            </a:r>
            <a:r>
              <a:rPr dirty="0"/>
              <a:t> </a:t>
            </a:r>
            <a:r>
              <a:rPr dirty="0" err="1"/>
              <a:t>l’ensemble</a:t>
            </a:r>
            <a:r>
              <a:rPr dirty="0"/>
              <a:t> de la </a:t>
            </a:r>
            <a:r>
              <a:rPr dirty="0" err="1"/>
              <a:t>chaîne</a:t>
            </a:r>
            <a:r>
              <a:rPr dirty="0"/>
              <a:t> de </a:t>
            </a:r>
            <a:r>
              <a:rPr dirty="0" err="1"/>
              <a:t>valeur</a:t>
            </a:r>
            <a:r>
              <a:rPr dirty="0"/>
              <a:t> de </a:t>
            </a:r>
            <a:r>
              <a:rPr dirty="0" err="1"/>
              <a:t>l’économie</a:t>
            </a:r>
            <a:r>
              <a:rPr dirty="0"/>
              <a:t> verte. Les </a:t>
            </a:r>
            <a:r>
              <a:rPr dirty="0" err="1"/>
              <a:t>compétences</a:t>
            </a:r>
            <a:r>
              <a:rPr dirty="0"/>
              <a:t> </a:t>
            </a:r>
            <a:r>
              <a:rPr dirty="0" err="1"/>
              <a:t>liées</a:t>
            </a:r>
            <a:r>
              <a:rPr dirty="0"/>
              <a:t> à </a:t>
            </a:r>
            <a:r>
              <a:rPr dirty="0" err="1"/>
              <a:t>l'énergie</a:t>
            </a:r>
            <a:r>
              <a:rPr dirty="0"/>
              <a:t>, </a:t>
            </a:r>
            <a:r>
              <a:rPr dirty="0" err="1"/>
              <a:t>telles</a:t>
            </a:r>
            <a:r>
              <a:rPr dirty="0"/>
              <a:t> </a:t>
            </a:r>
            <a:r>
              <a:rPr dirty="0" err="1"/>
              <a:t>que</a:t>
            </a:r>
            <a:r>
              <a:rPr dirty="0"/>
              <a:t> les </a:t>
            </a:r>
            <a:r>
              <a:rPr dirty="0" err="1"/>
              <a:t>énergies</a:t>
            </a:r>
            <a:r>
              <a:rPr dirty="0"/>
              <a:t> </a:t>
            </a:r>
            <a:r>
              <a:rPr dirty="0" err="1"/>
              <a:t>renouvelables</a:t>
            </a:r>
            <a:r>
              <a:rPr dirty="0"/>
              <a:t>, </a:t>
            </a:r>
            <a:r>
              <a:rPr dirty="0" err="1"/>
              <a:t>l'efficacité</a:t>
            </a:r>
            <a:r>
              <a:rPr dirty="0"/>
              <a:t> </a:t>
            </a:r>
            <a:r>
              <a:rPr dirty="0" err="1"/>
              <a:t>énergétique</a:t>
            </a:r>
            <a:r>
              <a:rPr dirty="0"/>
              <a:t>, </a:t>
            </a:r>
            <a:r>
              <a:rPr dirty="0" err="1"/>
              <a:t>l'énergie</a:t>
            </a:r>
            <a:r>
              <a:rPr dirty="0"/>
              <a:t> </a:t>
            </a:r>
            <a:r>
              <a:rPr dirty="0" err="1"/>
              <a:t>solaire</a:t>
            </a:r>
            <a:r>
              <a:rPr dirty="0"/>
              <a:t> et l</a:t>
            </a:r>
            <a:r>
              <a:rPr lang="en-GB" dirty="0"/>
              <a:t>’</a:t>
            </a:r>
            <a:r>
              <a:rPr lang="en-GB" dirty="0" err="1"/>
              <a:t>énergie</a:t>
            </a:r>
            <a:r>
              <a:rPr lang="en-GB" dirty="0"/>
              <a:t> </a:t>
            </a:r>
            <a:r>
              <a:rPr lang="en-GB" dirty="0" err="1"/>
              <a:t>solaire</a:t>
            </a:r>
            <a:r>
              <a:rPr dirty="0"/>
              <a:t> </a:t>
            </a:r>
            <a:r>
              <a:rPr dirty="0" err="1"/>
              <a:t>photovoltaïque</a:t>
            </a:r>
            <a:r>
              <a:rPr dirty="0"/>
              <a:t>, </a:t>
            </a:r>
            <a:r>
              <a:rPr dirty="0" err="1"/>
              <a:t>sont</a:t>
            </a:r>
            <a:r>
              <a:rPr dirty="0"/>
              <a:t> au </a:t>
            </a:r>
            <a:r>
              <a:rPr dirty="0" err="1"/>
              <a:t>cœur</a:t>
            </a:r>
            <a:r>
              <a:rPr dirty="0"/>
              <a:t> de la transition </a:t>
            </a:r>
            <a:r>
              <a:rPr dirty="0" err="1"/>
              <a:t>vers</a:t>
            </a:r>
            <a:r>
              <a:rPr dirty="0"/>
              <a:t> des </a:t>
            </a:r>
            <a:r>
              <a:rPr dirty="0" err="1"/>
              <a:t>systèmes</a:t>
            </a:r>
            <a:r>
              <a:rPr dirty="0"/>
              <a:t> </a:t>
            </a:r>
            <a:r>
              <a:rPr dirty="0" err="1"/>
              <a:t>énergétiques</a:t>
            </a:r>
            <a:r>
              <a:rPr dirty="0"/>
              <a:t> </a:t>
            </a:r>
            <a:r>
              <a:rPr dirty="0" err="1"/>
              <a:t>propres</a:t>
            </a:r>
            <a:r>
              <a:rPr dirty="0"/>
              <a:t>.</a:t>
            </a:r>
            <a:endParaRPr sz="11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rPr dirty="0" err="1"/>
              <a:t>Autour</a:t>
            </a:r>
            <a:r>
              <a:rPr dirty="0"/>
              <a:t> de </a:t>
            </a:r>
            <a:r>
              <a:rPr dirty="0" err="1"/>
              <a:t>ce</a:t>
            </a:r>
            <a:r>
              <a:rPr dirty="0"/>
              <a:t> noyau, les </a:t>
            </a:r>
            <a:r>
              <a:rPr dirty="0" err="1"/>
              <a:t>compétences</a:t>
            </a:r>
            <a:r>
              <a:rPr dirty="0"/>
              <a:t> </a:t>
            </a:r>
            <a:r>
              <a:rPr dirty="0" err="1"/>
              <a:t>liées</a:t>
            </a:r>
            <a:r>
              <a:rPr dirty="0"/>
              <a:t> aux </a:t>
            </a:r>
            <a:r>
              <a:rPr dirty="0" err="1"/>
              <a:t>normes</a:t>
            </a:r>
            <a:r>
              <a:rPr dirty="0"/>
              <a:t> et à la gestion (ISO 14001, </a:t>
            </a:r>
            <a:r>
              <a:rPr dirty="0" err="1"/>
              <a:t>durabilité</a:t>
            </a:r>
            <a:r>
              <a:rPr dirty="0"/>
              <a:t> </a:t>
            </a:r>
            <a:r>
              <a:rPr dirty="0" err="1"/>
              <a:t>environnementale</a:t>
            </a:r>
            <a:r>
              <a:rPr dirty="0"/>
              <a:t>, </a:t>
            </a:r>
            <a:r>
              <a:rPr dirty="0" err="1"/>
              <a:t>entreprise</a:t>
            </a:r>
            <a:r>
              <a:rPr dirty="0"/>
              <a:t> durable) </a:t>
            </a:r>
            <a:r>
              <a:rPr dirty="0" err="1"/>
              <a:t>garantissent</a:t>
            </a:r>
            <a:r>
              <a:rPr dirty="0"/>
              <a:t> </a:t>
            </a:r>
            <a:r>
              <a:rPr dirty="0" err="1"/>
              <a:t>que</a:t>
            </a:r>
            <a:r>
              <a:rPr dirty="0"/>
              <a:t> la </a:t>
            </a:r>
            <a:r>
              <a:rPr dirty="0" err="1"/>
              <a:t>durabilité</a:t>
            </a:r>
            <a:r>
              <a:rPr dirty="0"/>
              <a:t> </a:t>
            </a:r>
            <a:r>
              <a:rPr dirty="0" err="1"/>
              <a:t>est</a:t>
            </a:r>
            <a:r>
              <a:rPr dirty="0"/>
              <a:t> </a:t>
            </a:r>
            <a:r>
              <a:rPr dirty="0" err="1"/>
              <a:t>intégrée</a:t>
            </a:r>
            <a:r>
              <a:rPr dirty="0"/>
              <a:t> dans les pratiques de </a:t>
            </a:r>
            <a:r>
              <a:rPr dirty="0" err="1"/>
              <a:t>l'entreprise</a:t>
            </a:r>
            <a:r>
              <a:rPr dirty="0"/>
              <a:t>.</a:t>
            </a:r>
            <a:endParaRPr sz="11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dirty="0">
              <a:solidFill>
                <a:schemeClr val="dk1"/>
              </a:solidFill>
            </a:endParaRPr>
          </a:p>
          <a:p>
            <a:pPr marL="0" marR="0" lvl="0" indent="0" algn="l" rtl="0">
              <a:lnSpc>
                <a:spcPct val="100000"/>
              </a:lnSpc>
              <a:spcBef>
                <a:spcPts val="0"/>
              </a:spcBef>
              <a:spcAft>
                <a:spcPts val="0"/>
              </a:spcAft>
              <a:buClr>
                <a:srgbClr val="000000"/>
              </a:buClr>
              <a:buSzPts val="1100"/>
              <a:buFont typeface="Arial"/>
              <a:buNone/>
              <a:defRPr sz="1100">
                <a:solidFill>
                  <a:schemeClr val="dk1"/>
                </a:solidFill>
              </a:defRPr>
            </a:pPr>
            <a:r>
              <a:rPr dirty="0"/>
              <a:t>Plus loin dans la </a:t>
            </a:r>
            <a:r>
              <a:rPr dirty="0" err="1"/>
              <a:t>chaîne</a:t>
            </a:r>
            <a:r>
              <a:rPr dirty="0"/>
              <a:t>, les </a:t>
            </a:r>
            <a:r>
              <a:rPr dirty="0" err="1"/>
              <a:t>compétences</a:t>
            </a:r>
            <a:r>
              <a:rPr dirty="0"/>
              <a:t> </a:t>
            </a:r>
            <a:r>
              <a:rPr dirty="0" err="1"/>
              <a:t>appliquées</a:t>
            </a:r>
            <a:r>
              <a:rPr dirty="0"/>
              <a:t> et </a:t>
            </a:r>
            <a:r>
              <a:rPr dirty="0" err="1"/>
              <a:t>sectorielles</a:t>
            </a:r>
            <a:r>
              <a:rPr dirty="0"/>
              <a:t>, de </a:t>
            </a:r>
            <a:r>
              <a:rPr dirty="0" err="1"/>
              <a:t>l’agroforesterie</a:t>
            </a:r>
            <a:r>
              <a:rPr dirty="0"/>
              <a:t> et de </a:t>
            </a:r>
            <a:r>
              <a:rPr dirty="0" err="1"/>
              <a:t>l’agriculture</a:t>
            </a:r>
            <a:r>
              <a:rPr dirty="0"/>
              <a:t> durable à </a:t>
            </a:r>
            <a:r>
              <a:rPr dirty="0" err="1"/>
              <a:t>l’économie</a:t>
            </a:r>
            <a:r>
              <a:rPr dirty="0"/>
              <a:t> </a:t>
            </a:r>
            <a:r>
              <a:rPr dirty="0" err="1"/>
              <a:t>circulaire</a:t>
            </a:r>
            <a:r>
              <a:rPr dirty="0"/>
              <a:t> et à la </a:t>
            </a:r>
            <a:r>
              <a:rPr dirty="0" err="1"/>
              <a:t>mobilité</a:t>
            </a:r>
            <a:r>
              <a:rPr dirty="0"/>
              <a:t> durable, </a:t>
            </a:r>
            <a:r>
              <a:rPr dirty="0" err="1"/>
              <a:t>étendent</a:t>
            </a:r>
            <a:r>
              <a:rPr dirty="0"/>
              <a:t> les pratiques </a:t>
            </a:r>
            <a:r>
              <a:rPr dirty="0" err="1"/>
              <a:t>vertes</a:t>
            </a:r>
            <a:r>
              <a:rPr dirty="0"/>
              <a:t> à la production, à </a:t>
            </a:r>
            <a:r>
              <a:rPr dirty="0" err="1"/>
              <a:t>l’utilisation</a:t>
            </a:r>
            <a:r>
              <a:rPr dirty="0"/>
              <a:t> des </a:t>
            </a:r>
            <a:r>
              <a:rPr dirty="0" err="1"/>
              <a:t>terres</a:t>
            </a:r>
            <a:r>
              <a:rPr dirty="0"/>
              <a:t> et aux transports. Cette distribution montre comment les </a:t>
            </a:r>
            <a:r>
              <a:rPr dirty="0" err="1"/>
              <a:t>compétences</a:t>
            </a:r>
            <a:r>
              <a:rPr dirty="0"/>
              <a:t> </a:t>
            </a:r>
            <a:r>
              <a:rPr dirty="0" err="1"/>
              <a:t>vertes</a:t>
            </a:r>
            <a:r>
              <a:rPr dirty="0"/>
              <a:t> ne </a:t>
            </a:r>
            <a:r>
              <a:rPr dirty="0" err="1"/>
              <a:t>sont</a:t>
            </a:r>
            <a:r>
              <a:rPr dirty="0"/>
              <a:t> pas </a:t>
            </a:r>
            <a:r>
              <a:rPr dirty="0" err="1"/>
              <a:t>isolées</a:t>
            </a:r>
            <a:r>
              <a:rPr dirty="0"/>
              <a:t> </a:t>
            </a:r>
            <a:r>
              <a:rPr dirty="0" err="1"/>
              <a:t>mais</a:t>
            </a:r>
            <a:r>
              <a:rPr dirty="0"/>
              <a:t> </a:t>
            </a:r>
            <a:r>
              <a:rPr dirty="0" err="1"/>
              <a:t>interconnectées</a:t>
            </a:r>
            <a:r>
              <a:rPr dirty="0"/>
              <a:t>, </a:t>
            </a:r>
            <a:r>
              <a:rPr dirty="0" err="1"/>
              <a:t>soutenant</a:t>
            </a:r>
            <a:r>
              <a:rPr dirty="0"/>
              <a:t> </a:t>
            </a:r>
            <a:r>
              <a:rPr dirty="0" err="1"/>
              <a:t>une</a:t>
            </a:r>
            <a:r>
              <a:rPr dirty="0"/>
              <a:t> transformation </a:t>
            </a:r>
            <a:r>
              <a:rPr dirty="0" err="1"/>
              <a:t>systémique</a:t>
            </a:r>
            <a:r>
              <a:rPr dirty="0"/>
              <a:t> </a:t>
            </a:r>
            <a:r>
              <a:rPr dirty="0" err="1"/>
              <a:t>vers</a:t>
            </a:r>
            <a:r>
              <a:rPr dirty="0"/>
              <a:t> </a:t>
            </a:r>
            <a:r>
              <a:rPr dirty="0" err="1"/>
              <a:t>une</a:t>
            </a:r>
            <a:r>
              <a:rPr dirty="0"/>
              <a:t> </a:t>
            </a:r>
            <a:r>
              <a:rPr dirty="0" err="1"/>
              <a:t>économie</a:t>
            </a:r>
            <a:r>
              <a:rPr dirty="0"/>
              <a:t> durable.</a:t>
            </a:r>
            <a:endParaRPr sz="1100" b="0" i="0" u="none" strike="noStrike" cap="none" dirty="0">
              <a:solidFill>
                <a:schemeClr val="dk1"/>
              </a:solidFill>
              <a:latin typeface="Arial"/>
              <a:ea typeface="Arial"/>
              <a:cs typeface="Arial"/>
              <a:sym typeface="Arial"/>
            </a:endParaRPr>
          </a:p>
        </p:txBody>
      </p:sp>
      <p:pic>
        <p:nvPicPr>
          <p:cNvPr id="276" name="Google Shape;276;g3076b6b0d59_0_67"/>
          <p:cNvPicPr preferRelativeResize="0"/>
          <p:nvPr/>
        </p:nvPicPr>
        <p:blipFill>
          <a:blip r:embed="rId3">
            <a:alphaModFix/>
          </a:blip>
          <a:stretch>
            <a:fillRect/>
          </a:stretch>
        </p:blipFill>
        <p:spPr>
          <a:xfrm>
            <a:off x="3975700" y="633000"/>
            <a:ext cx="4483946" cy="4182699"/>
          </a:xfrm>
          <a:prstGeom prst="rect">
            <a:avLst/>
          </a:prstGeom>
          <a:noFill/>
          <a:ln>
            <a:noFill/>
          </a:ln>
        </p:spPr>
      </p:pic>
    </p:spTree>
  </p:cSld>
  <p:clrMapOvr>
    <a:masterClrMapping/>
  </p:clrMapOvr>
</p:sld>
</file>

<file path=ppt/theme/theme1.xml><?xml version="1.0" encoding="utf-8"?>
<a:theme xmlns:a="http://schemas.openxmlformats.org/drawingml/2006/main"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009CC4-0E58-4F67-B32F-AE03610B9F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f24fd-2dda-45b0-83fd-a9e6f5cd7406"/>
    <ds:schemaRef ds:uri="9cf1f23c-94c0-4dcc-a7fa-999e323c9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E454BE-85D5-4C21-AB9F-6AC7E43752D0}">
  <ds:schemaRefs>
    <ds:schemaRef ds:uri="http://schemas.microsoft.com/office/2006/metadata/properties"/>
    <ds:schemaRef ds:uri="http://schemas.microsoft.com/office/infopath/2007/PartnerControls"/>
    <ds:schemaRef ds:uri="05ef24fd-2dda-45b0-83fd-a9e6f5cd7406"/>
    <ds:schemaRef ds:uri="9cf1f23c-94c0-4dcc-a7fa-999e323c9245"/>
  </ds:schemaRefs>
</ds:datastoreItem>
</file>

<file path=customXml/itemProps3.xml><?xml version="1.0" encoding="utf-8"?>
<ds:datastoreItem xmlns:ds="http://schemas.openxmlformats.org/officeDocument/2006/customXml" ds:itemID="{13A3E836-5773-4EF7-BD79-5509DEE877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3013</Words>
  <Application>Microsoft Office PowerPoint</Application>
  <PresentationFormat>On-screen Show (16:9)</PresentationFormat>
  <Paragraphs>293</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Gothic A1</vt:lpstr>
      <vt:lpstr>Noto Sans</vt:lpstr>
      <vt:lpstr>Courier New</vt:lpstr>
      <vt:lpstr>Arial</vt:lpstr>
      <vt:lpstr>IBM Plex Mono</vt:lpstr>
      <vt:lpstr>Calibri</vt:lpstr>
      <vt:lpstr>Helvetica Neue</vt:lpstr>
      <vt:lpstr>Lightcast </vt:lpstr>
      <vt:lpstr>1_Lightcast </vt:lpstr>
      <vt:lpstr>Compétences vertes et numériques en Afrique</vt:lpstr>
      <vt:lpstr>Ordre du jour – thème d’aujourd’hui</vt:lpstr>
      <vt:lpstr>Tableau de bord des compétences vertes pour les pays africains</vt:lpstr>
      <vt:lpstr>PowerPoint Presentation</vt:lpstr>
      <vt:lpstr>PowerPoint Presentation</vt:lpstr>
      <vt:lpstr>Les offres d'emploi vertes collectées dans 4 pays africains</vt:lpstr>
      <vt:lpstr>PowerPoint Presentation</vt:lpstr>
      <vt:lpstr>Les emplois verts sont en hausse, mais l'ampleur est différente selon les pays</vt:lpstr>
      <vt:lpstr>PowerPoint Presentation</vt:lpstr>
      <vt:lpstr>PowerPoint Presentation</vt:lpstr>
      <vt:lpstr>PowerPoint Presentation</vt:lpstr>
      <vt:lpstr>PowerPoint Presentation</vt:lpstr>
      <vt:lpstr>Tendances des compétences numériques sur les marchés du travail africains</vt:lpstr>
      <vt:lpstr>Tendances des compétences numériques sur les marchés du travail africains</vt:lpstr>
      <vt:lpstr>PowerPoint Presentation</vt:lpstr>
      <vt:lpstr>Établir un lien entre les qualifications et les professions: une approche fondée sur les données</vt:lpstr>
      <vt:lpstr>Profils professionnels communs</vt:lpstr>
      <vt:lpstr>Des données sur les compétences aux profils professionnels communs</vt:lpstr>
      <vt:lpstr>Comment informer sur les tendances en matière de compétences?</vt:lpstr>
      <vt:lpstr>Des données sur les compétences aux profils professionnels communs</vt:lpstr>
      <vt:lpstr>Emplois Next-Step: Voies de carrière et d'études</vt:lpstr>
      <vt:lpstr>Des données sur les compétences aux profils professionnels communs</vt:lpstr>
      <vt:lpstr>Des données sur les compétences aux profils professionnels communs</vt:lpstr>
      <vt:lpstr>Qu'est-ce que cela signifie pour les décideurs politiques et les prestataires de services éducatifs? </vt:lpstr>
      <vt:lpstr>4 points principaux à retenir</vt:lpstr>
      <vt:lpstr>Merci. Des questions?  Coordonnées:  Mauro Pelucchi – responsable de la science mondiale des données – mauro.pelucchi@lightcast.io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Amaya Lyne (ETF)</cp:lastModifiedBy>
  <cp:revision>2</cp:revision>
  <dcterms:modified xsi:type="dcterms:W3CDTF">2025-10-15T13:21:52Z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