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0" r:id="rId5"/>
    <p:sldId id="313" r:id="rId6"/>
    <p:sldId id="310" r:id="rId7"/>
    <p:sldId id="293" r:id="rId8"/>
    <p:sldId id="311" r:id="rId9"/>
    <p:sldId id="317" r:id="rId10"/>
    <p:sldId id="316" r:id="rId11"/>
    <p:sldId id="290" r:id="rId12"/>
    <p:sldId id="305" r:id="rId13"/>
    <p:sldId id="291" r:id="rId14"/>
    <p:sldId id="296" r:id="rId15"/>
    <p:sldId id="300" r:id="rId16"/>
    <p:sldId id="303" r:id="rId17"/>
    <p:sldId id="312" r:id="rId18"/>
    <p:sldId id="259" r:id="rId19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9C1926-5118-4027-DCEC-4A4600B0784E}" name="Renny Harilal" initials="" userId="S::RHarilal@saqa.org.za::737fe23c-f5e8-4157-bd5c-6c50c89fc327" providerId="AD"/>
  <p188:author id="{903D1E37-9C11-80B0-71D2-98B5E5B869A7}" name="Renny Harilal" initials="RH" userId="S::rharilal@saqa.org.za::737fe23c-f5e8-4157-bd5c-6c50c89fc327" providerId="AD"/>
  <p188:author id="{6385C694-FB4F-2985-F939-C1E50304AF07}" name="Nadia Starr" initials="NS" userId="S::NStarr@saqa.org.za::93af394d-a7a3-4919-80e1-3dd1b98cf3bc" providerId="AD"/>
  <p188:author id="{C6386CBB-ABFD-AE65-BB07-2929EDD5A6AB}" name="Nolusindiso Kayi" initials="NK" userId="S::Nkayi@saqa.org.za::7c3773e5-72fc-49c1-8825-920f5f15cc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D"/>
    <a:srgbClr val="14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22"/>
  </p:normalViewPr>
  <p:slideViewPr>
    <p:cSldViewPr snapToGrid="0">
      <p:cViewPr varScale="1">
        <p:scale>
          <a:sx n="79" d="100"/>
          <a:sy n="79" d="100"/>
        </p:scale>
        <p:origin x="2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2" Type="http://schemas.openxmlformats.org/officeDocument/2006/relationships/image" Target="../media/image17.svg"/><Relationship Id="rId16" Type="http://schemas.openxmlformats.org/officeDocument/2006/relationships/image" Target="../media/image10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22.png"/><Relationship Id="rId1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2" Type="http://schemas.openxmlformats.org/officeDocument/2006/relationships/image" Target="../media/image17.svg"/><Relationship Id="rId16" Type="http://schemas.openxmlformats.org/officeDocument/2006/relationships/image" Target="../media/image10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22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D9BAA-4E97-4573-B0D8-C056799DAE0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C485F48C-FF73-49D6-8FFA-E35EADEBC8BA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noProof="0" dirty="0"/>
            <a:t>Reforçar a base institucional e a relevância continental</a:t>
          </a:r>
        </a:p>
      </dgm:t>
    </dgm:pt>
    <dgm:pt modelId="{25558913-B558-44E8-9BC8-FE7F9ABB88CE}" type="parTrans" cxnId="{BD42AE84-4631-4EF3-91E1-93132CE4EA16}">
      <dgm:prSet/>
      <dgm:spPr/>
      <dgm:t>
        <a:bodyPr/>
        <a:lstStyle/>
        <a:p>
          <a:endParaRPr lang="pt-PT" b="1" noProof="0" dirty="0"/>
        </a:p>
      </dgm:t>
    </dgm:pt>
    <dgm:pt modelId="{3EC39BB0-AFD4-42C9-98E4-5732B08054CF}" type="sibTrans" cxnId="{BD42AE84-4631-4EF3-91E1-93132CE4EA16}">
      <dgm:prSet/>
      <dgm:spPr/>
      <dgm:t>
        <a:bodyPr/>
        <a:lstStyle/>
        <a:p>
          <a:endParaRPr lang="pt-PT" b="1" noProof="0" dirty="0"/>
        </a:p>
      </dgm:t>
    </dgm:pt>
    <dgm:pt modelId="{F9B77815-0882-4D0C-BF24-BF97182D23DF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noProof="0" dirty="0"/>
            <a:t>Permite operações independentes, por exemplo, contratação, recrutamento financeiro</a:t>
          </a:r>
        </a:p>
      </dgm:t>
    </dgm:pt>
    <dgm:pt modelId="{8CFA5798-51A1-484C-9344-A3E564A7B948}" type="parTrans" cxnId="{06A082B7-0A96-4C59-86BB-F53F359FC2DE}">
      <dgm:prSet/>
      <dgm:spPr/>
      <dgm:t>
        <a:bodyPr/>
        <a:lstStyle/>
        <a:p>
          <a:endParaRPr lang="pt-PT" b="1" noProof="0" dirty="0"/>
        </a:p>
      </dgm:t>
    </dgm:pt>
    <dgm:pt modelId="{D40EA3EB-AF5E-4802-BCB8-02452D2682E1}" type="sibTrans" cxnId="{06A082B7-0A96-4C59-86BB-F53F359FC2DE}">
      <dgm:prSet/>
      <dgm:spPr/>
      <dgm:t>
        <a:bodyPr/>
        <a:lstStyle/>
        <a:p>
          <a:endParaRPr lang="pt-PT" b="1" noProof="0" dirty="0"/>
        </a:p>
      </dgm:t>
    </dgm:pt>
    <dgm:pt modelId="{007E2AA5-7FC4-484E-AAAB-3CE17D261540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noProof="0" dirty="0"/>
            <a:t>Proporciona a capacidade de proteger interesses através de recurso legal</a:t>
          </a:r>
        </a:p>
      </dgm:t>
    </dgm:pt>
    <dgm:pt modelId="{7910850A-3180-410F-9D60-B1C9C81178ED}" type="parTrans" cxnId="{DE499A80-6C06-46FA-93FF-B5B3BE2AD672}">
      <dgm:prSet/>
      <dgm:spPr/>
      <dgm:t>
        <a:bodyPr/>
        <a:lstStyle/>
        <a:p>
          <a:endParaRPr lang="pt-PT" b="1" noProof="0" dirty="0"/>
        </a:p>
      </dgm:t>
    </dgm:pt>
    <dgm:pt modelId="{6B4D9AB1-9540-47E8-ABB0-F9DD3FD31A80}" type="sibTrans" cxnId="{DE499A80-6C06-46FA-93FF-B5B3BE2AD672}">
      <dgm:prSet/>
      <dgm:spPr/>
      <dgm:t>
        <a:bodyPr/>
        <a:lstStyle/>
        <a:p>
          <a:endParaRPr lang="pt-PT" b="1" noProof="0" dirty="0"/>
        </a:p>
      </dgm:t>
    </dgm:pt>
    <dgm:pt modelId="{72BE796F-D93C-4FFD-A566-C5232D328A38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noProof="0" dirty="0"/>
            <a:t>Reforçar a credibilidade junto dos parceiros</a:t>
          </a:r>
        </a:p>
      </dgm:t>
    </dgm:pt>
    <dgm:pt modelId="{22FDF5A0-81DD-4651-9B9F-3574E971932C}" type="parTrans" cxnId="{FE1E342C-C999-4671-B292-C8EB6440DA1F}">
      <dgm:prSet/>
      <dgm:spPr/>
      <dgm:t>
        <a:bodyPr/>
        <a:lstStyle/>
        <a:p>
          <a:endParaRPr lang="pt-PT" b="1" noProof="0" dirty="0"/>
        </a:p>
      </dgm:t>
    </dgm:pt>
    <dgm:pt modelId="{82E28BC5-2DC8-4127-8298-D12E0EEAADAE}" type="sibTrans" cxnId="{FE1E342C-C999-4671-B292-C8EB6440DA1F}">
      <dgm:prSet/>
      <dgm:spPr/>
      <dgm:t>
        <a:bodyPr/>
        <a:lstStyle/>
        <a:p>
          <a:endParaRPr lang="pt-PT" b="1" noProof="0" dirty="0"/>
        </a:p>
      </dgm:t>
    </dgm:pt>
    <dgm:pt modelId="{B043B109-2C7B-415D-8609-A9B943AB6541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noProof="0" dirty="0"/>
            <a:t>Alargar as oportunidades de financiamento</a:t>
          </a:r>
        </a:p>
      </dgm:t>
    </dgm:pt>
    <dgm:pt modelId="{979B5B52-0468-429D-8DF1-EC48049C9E37}" type="parTrans" cxnId="{91CA91CB-0659-4711-974F-C124E12ED462}">
      <dgm:prSet/>
      <dgm:spPr/>
      <dgm:t>
        <a:bodyPr/>
        <a:lstStyle/>
        <a:p>
          <a:endParaRPr lang="pt-PT" b="1" noProof="0" dirty="0"/>
        </a:p>
      </dgm:t>
    </dgm:pt>
    <dgm:pt modelId="{FFF7EF3D-0BDD-417E-9CE7-A8E951CB2C4A}" type="sibTrans" cxnId="{91CA91CB-0659-4711-974F-C124E12ED462}">
      <dgm:prSet/>
      <dgm:spPr/>
      <dgm:t>
        <a:bodyPr/>
        <a:lstStyle/>
        <a:p>
          <a:endParaRPr lang="pt-PT" b="1" noProof="0" dirty="0"/>
        </a:p>
      </dgm:t>
    </dgm:pt>
    <dgm:pt modelId="{BD602303-4D8F-47F2-B7CC-C0716B56C5C5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noProof="0" dirty="0"/>
            <a:t>Posições da rede ACQF para desempenhar um papel mais forte na educação e no desenvolvimento de competências no continente</a:t>
          </a:r>
        </a:p>
      </dgm:t>
    </dgm:pt>
    <dgm:pt modelId="{1329FD3E-32D2-42A8-B5AB-89FFAFE54D65}" type="parTrans" cxnId="{37A050E1-709E-42FA-8113-CF3F3C5A5EF1}">
      <dgm:prSet/>
      <dgm:spPr/>
      <dgm:t>
        <a:bodyPr/>
        <a:lstStyle/>
        <a:p>
          <a:endParaRPr lang="pt-PT" b="1" noProof="0" dirty="0"/>
        </a:p>
      </dgm:t>
    </dgm:pt>
    <dgm:pt modelId="{FB2F4365-5119-4610-8BEA-0530A356473A}" type="sibTrans" cxnId="{37A050E1-709E-42FA-8113-CF3F3C5A5EF1}">
      <dgm:prSet/>
      <dgm:spPr/>
      <dgm:t>
        <a:bodyPr/>
        <a:lstStyle/>
        <a:p>
          <a:endParaRPr lang="pt-PT" b="1" noProof="0" dirty="0"/>
        </a:p>
      </dgm:t>
    </dgm:pt>
    <dgm:pt modelId="{C38FE88C-A9B4-423E-B6F4-605DCF2E5420}" type="pres">
      <dgm:prSet presAssocID="{FE0D9BAA-4E97-4573-B0D8-C056799DAE0B}" presName="root" presStyleCnt="0">
        <dgm:presLayoutVars>
          <dgm:dir/>
          <dgm:resizeHandles val="exact"/>
        </dgm:presLayoutVars>
      </dgm:prSet>
      <dgm:spPr/>
    </dgm:pt>
    <dgm:pt modelId="{9A6E4859-F842-4F48-A4ED-5EFE28398C0F}" type="pres">
      <dgm:prSet presAssocID="{C485F48C-FF73-49D6-8FFA-E35EADEBC8BA}" presName="compNode" presStyleCnt="0"/>
      <dgm:spPr/>
    </dgm:pt>
    <dgm:pt modelId="{983896DF-DB19-4941-901E-FE474A2EBF9C}" type="pres">
      <dgm:prSet presAssocID="{C485F48C-FF73-49D6-8FFA-E35EADEBC8BA}" presName="bgRect" presStyleLbl="bgShp" presStyleIdx="0" presStyleCnt="6"/>
      <dgm:spPr/>
    </dgm:pt>
    <dgm:pt modelId="{63CFB56F-6939-45C6-B0F3-BED636F14C14}" type="pres">
      <dgm:prSet presAssocID="{C485F48C-FF73-49D6-8FFA-E35EADEBC8B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D263CF9-3DB5-4875-AAF2-8BFCB82438C8}" type="pres">
      <dgm:prSet presAssocID="{C485F48C-FF73-49D6-8FFA-E35EADEBC8BA}" presName="spaceRect" presStyleCnt="0"/>
      <dgm:spPr/>
    </dgm:pt>
    <dgm:pt modelId="{01581726-B79E-4457-985B-D0C858568CEA}" type="pres">
      <dgm:prSet presAssocID="{C485F48C-FF73-49D6-8FFA-E35EADEBC8BA}" presName="parTx" presStyleLbl="revTx" presStyleIdx="0" presStyleCnt="6">
        <dgm:presLayoutVars>
          <dgm:chMax val="0"/>
          <dgm:chPref val="0"/>
        </dgm:presLayoutVars>
      </dgm:prSet>
      <dgm:spPr/>
    </dgm:pt>
    <dgm:pt modelId="{BE52B22D-5063-4B92-8B9B-C7E0F452C3BB}" type="pres">
      <dgm:prSet presAssocID="{3EC39BB0-AFD4-42C9-98E4-5732B08054CF}" presName="sibTrans" presStyleCnt="0"/>
      <dgm:spPr/>
    </dgm:pt>
    <dgm:pt modelId="{D963F01B-565D-4AB4-8156-8BF3BFD861DF}" type="pres">
      <dgm:prSet presAssocID="{F9B77815-0882-4D0C-BF24-BF97182D23DF}" presName="compNode" presStyleCnt="0"/>
      <dgm:spPr/>
    </dgm:pt>
    <dgm:pt modelId="{23D96F69-66BE-42B2-8C90-BA11A4D9C6FB}" type="pres">
      <dgm:prSet presAssocID="{F9B77815-0882-4D0C-BF24-BF97182D23DF}" presName="bgRect" presStyleLbl="bgShp" presStyleIdx="1" presStyleCnt="6"/>
      <dgm:spPr/>
    </dgm:pt>
    <dgm:pt modelId="{DA0296D2-C617-4A3D-BC8C-ECB45C70CE46}" type="pres">
      <dgm:prSet presAssocID="{F9B77815-0882-4D0C-BF24-BF97182D23D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D1681C1-0464-4F0C-B0CB-94A886256DAE}" type="pres">
      <dgm:prSet presAssocID="{F9B77815-0882-4D0C-BF24-BF97182D23DF}" presName="spaceRect" presStyleCnt="0"/>
      <dgm:spPr/>
    </dgm:pt>
    <dgm:pt modelId="{83E5316F-2E37-40C3-8312-0AF2A1584783}" type="pres">
      <dgm:prSet presAssocID="{F9B77815-0882-4D0C-BF24-BF97182D23DF}" presName="parTx" presStyleLbl="revTx" presStyleIdx="1" presStyleCnt="6">
        <dgm:presLayoutVars>
          <dgm:chMax val="0"/>
          <dgm:chPref val="0"/>
        </dgm:presLayoutVars>
      </dgm:prSet>
      <dgm:spPr/>
    </dgm:pt>
    <dgm:pt modelId="{01DDAAB4-E86A-411F-BB66-997B57933A06}" type="pres">
      <dgm:prSet presAssocID="{D40EA3EB-AF5E-4802-BCB8-02452D2682E1}" presName="sibTrans" presStyleCnt="0"/>
      <dgm:spPr/>
    </dgm:pt>
    <dgm:pt modelId="{E409A007-72C7-485D-8B0E-C61AD169FE62}" type="pres">
      <dgm:prSet presAssocID="{007E2AA5-7FC4-484E-AAAB-3CE17D261540}" presName="compNode" presStyleCnt="0"/>
      <dgm:spPr/>
    </dgm:pt>
    <dgm:pt modelId="{8B4C8BA8-B3CC-4277-8FCF-F53DD7A4654F}" type="pres">
      <dgm:prSet presAssocID="{007E2AA5-7FC4-484E-AAAB-3CE17D261540}" presName="bgRect" presStyleLbl="bgShp" presStyleIdx="2" presStyleCnt="6"/>
      <dgm:spPr/>
    </dgm:pt>
    <dgm:pt modelId="{4506B76A-A990-4987-B541-696E16F5528A}" type="pres">
      <dgm:prSet presAssocID="{007E2AA5-7FC4-484E-AAAB-3CE17D26154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6A0F3A5-E166-402B-B7D9-7DE24F198893}" type="pres">
      <dgm:prSet presAssocID="{007E2AA5-7FC4-484E-AAAB-3CE17D261540}" presName="spaceRect" presStyleCnt="0"/>
      <dgm:spPr/>
    </dgm:pt>
    <dgm:pt modelId="{10F2023E-1434-4D69-ABEB-23DB0D859316}" type="pres">
      <dgm:prSet presAssocID="{007E2AA5-7FC4-484E-AAAB-3CE17D261540}" presName="parTx" presStyleLbl="revTx" presStyleIdx="2" presStyleCnt="6">
        <dgm:presLayoutVars>
          <dgm:chMax val="0"/>
          <dgm:chPref val="0"/>
        </dgm:presLayoutVars>
      </dgm:prSet>
      <dgm:spPr/>
    </dgm:pt>
    <dgm:pt modelId="{D0936ACF-6BED-4629-A61D-F1D810AC8FFA}" type="pres">
      <dgm:prSet presAssocID="{6B4D9AB1-9540-47E8-ABB0-F9DD3FD31A80}" presName="sibTrans" presStyleCnt="0"/>
      <dgm:spPr/>
    </dgm:pt>
    <dgm:pt modelId="{D6C045A3-042A-4FD4-8F03-BEAC6E3F5886}" type="pres">
      <dgm:prSet presAssocID="{72BE796F-D93C-4FFD-A566-C5232D328A38}" presName="compNode" presStyleCnt="0"/>
      <dgm:spPr/>
    </dgm:pt>
    <dgm:pt modelId="{CE23C4AE-CC2B-4049-ACF2-3D1E208F88ED}" type="pres">
      <dgm:prSet presAssocID="{72BE796F-D93C-4FFD-A566-C5232D328A38}" presName="bgRect" presStyleLbl="bgShp" presStyleIdx="3" presStyleCnt="6"/>
      <dgm:spPr/>
    </dgm:pt>
    <dgm:pt modelId="{830D4ACF-5F25-46DA-8A93-116374A780D1}" type="pres">
      <dgm:prSet presAssocID="{72BE796F-D93C-4FFD-A566-C5232D328A3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4DF8E21-150F-4AC5-B900-60A6B65BEC43}" type="pres">
      <dgm:prSet presAssocID="{72BE796F-D93C-4FFD-A566-C5232D328A38}" presName="spaceRect" presStyleCnt="0"/>
      <dgm:spPr/>
    </dgm:pt>
    <dgm:pt modelId="{0592308B-2736-4280-BFCC-F2944FAE1D70}" type="pres">
      <dgm:prSet presAssocID="{72BE796F-D93C-4FFD-A566-C5232D328A38}" presName="parTx" presStyleLbl="revTx" presStyleIdx="3" presStyleCnt="6">
        <dgm:presLayoutVars>
          <dgm:chMax val="0"/>
          <dgm:chPref val="0"/>
        </dgm:presLayoutVars>
      </dgm:prSet>
      <dgm:spPr/>
    </dgm:pt>
    <dgm:pt modelId="{CC6EA5EE-6ADD-4792-99CB-48E94EF62B35}" type="pres">
      <dgm:prSet presAssocID="{82E28BC5-2DC8-4127-8298-D12E0EEAADAE}" presName="sibTrans" presStyleCnt="0"/>
      <dgm:spPr/>
    </dgm:pt>
    <dgm:pt modelId="{C0C25EFA-01CC-4773-BBE4-4A719BDAAD1B}" type="pres">
      <dgm:prSet presAssocID="{B043B109-2C7B-415D-8609-A9B943AB6541}" presName="compNode" presStyleCnt="0"/>
      <dgm:spPr/>
    </dgm:pt>
    <dgm:pt modelId="{23A7366D-ECC0-4417-BB43-BD9B3BD4F9BD}" type="pres">
      <dgm:prSet presAssocID="{B043B109-2C7B-415D-8609-A9B943AB6541}" presName="bgRect" presStyleLbl="bgShp" presStyleIdx="4" presStyleCnt="6"/>
      <dgm:spPr/>
    </dgm:pt>
    <dgm:pt modelId="{824CE62D-29E3-46ED-9B63-A2C24BA20F3A}" type="pres">
      <dgm:prSet presAssocID="{B043B109-2C7B-415D-8609-A9B943AB654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F1259036-0C20-4E84-B3E9-50E33A5A6CB3}" type="pres">
      <dgm:prSet presAssocID="{B043B109-2C7B-415D-8609-A9B943AB6541}" presName="spaceRect" presStyleCnt="0"/>
      <dgm:spPr/>
    </dgm:pt>
    <dgm:pt modelId="{FF2477D1-02D7-4E47-A6F5-F28D3752AE84}" type="pres">
      <dgm:prSet presAssocID="{B043B109-2C7B-415D-8609-A9B943AB6541}" presName="parTx" presStyleLbl="revTx" presStyleIdx="4" presStyleCnt="6">
        <dgm:presLayoutVars>
          <dgm:chMax val="0"/>
          <dgm:chPref val="0"/>
        </dgm:presLayoutVars>
      </dgm:prSet>
      <dgm:spPr/>
    </dgm:pt>
    <dgm:pt modelId="{3B7A6000-6772-413B-B6DE-DF0E9EAB97DD}" type="pres">
      <dgm:prSet presAssocID="{FFF7EF3D-0BDD-417E-9CE7-A8E951CB2C4A}" presName="sibTrans" presStyleCnt="0"/>
      <dgm:spPr/>
    </dgm:pt>
    <dgm:pt modelId="{0CC5488B-34ED-4ED5-BBBD-6EBC87C0B158}" type="pres">
      <dgm:prSet presAssocID="{BD602303-4D8F-47F2-B7CC-C0716B56C5C5}" presName="compNode" presStyleCnt="0"/>
      <dgm:spPr/>
    </dgm:pt>
    <dgm:pt modelId="{FD5C0450-D647-489A-A8A0-5142596F0EC9}" type="pres">
      <dgm:prSet presAssocID="{BD602303-4D8F-47F2-B7CC-C0716B56C5C5}" presName="bgRect" presStyleLbl="bgShp" presStyleIdx="5" presStyleCnt="6"/>
      <dgm:spPr/>
    </dgm:pt>
    <dgm:pt modelId="{BECE5EC8-7F0D-41CE-87EA-AA19D879F939}" type="pres">
      <dgm:prSet presAssocID="{BD602303-4D8F-47F2-B7CC-C0716B56C5C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0B0A498-9822-4127-B64A-F01BCCC454C4}" type="pres">
      <dgm:prSet presAssocID="{BD602303-4D8F-47F2-B7CC-C0716B56C5C5}" presName="spaceRect" presStyleCnt="0"/>
      <dgm:spPr/>
    </dgm:pt>
    <dgm:pt modelId="{68D370EA-AE2D-4A1B-B169-C966CD3E5FF4}" type="pres">
      <dgm:prSet presAssocID="{BD602303-4D8F-47F2-B7CC-C0716B56C5C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E1E342C-C999-4671-B292-C8EB6440DA1F}" srcId="{FE0D9BAA-4E97-4573-B0D8-C056799DAE0B}" destId="{72BE796F-D93C-4FFD-A566-C5232D328A38}" srcOrd="3" destOrd="0" parTransId="{22FDF5A0-81DD-4651-9B9F-3574E971932C}" sibTransId="{82E28BC5-2DC8-4127-8298-D12E0EEAADAE}"/>
    <dgm:cxn modelId="{1160E62F-8A27-41AD-9AF2-6F34E19C3A63}" type="presOf" srcId="{72BE796F-D93C-4FFD-A566-C5232D328A38}" destId="{0592308B-2736-4280-BFCC-F2944FAE1D70}" srcOrd="0" destOrd="0" presId="urn:microsoft.com/office/officeart/2018/2/layout/IconVerticalSolidList"/>
    <dgm:cxn modelId="{BDA10B68-BEBC-4195-9778-B2E368E04A8E}" type="presOf" srcId="{BD602303-4D8F-47F2-B7CC-C0716B56C5C5}" destId="{68D370EA-AE2D-4A1B-B169-C966CD3E5FF4}" srcOrd="0" destOrd="0" presId="urn:microsoft.com/office/officeart/2018/2/layout/IconVerticalSolidList"/>
    <dgm:cxn modelId="{DE499A80-6C06-46FA-93FF-B5B3BE2AD672}" srcId="{FE0D9BAA-4E97-4573-B0D8-C056799DAE0B}" destId="{007E2AA5-7FC4-484E-AAAB-3CE17D261540}" srcOrd="2" destOrd="0" parTransId="{7910850A-3180-410F-9D60-B1C9C81178ED}" sibTransId="{6B4D9AB1-9540-47E8-ABB0-F9DD3FD31A80}"/>
    <dgm:cxn modelId="{7E5A9681-FC41-4C7E-85E0-52F952E25AAA}" type="presOf" srcId="{C485F48C-FF73-49D6-8FFA-E35EADEBC8BA}" destId="{01581726-B79E-4457-985B-D0C858568CEA}" srcOrd="0" destOrd="0" presId="urn:microsoft.com/office/officeart/2018/2/layout/IconVerticalSolidList"/>
    <dgm:cxn modelId="{BD42AE84-4631-4EF3-91E1-93132CE4EA16}" srcId="{FE0D9BAA-4E97-4573-B0D8-C056799DAE0B}" destId="{C485F48C-FF73-49D6-8FFA-E35EADEBC8BA}" srcOrd="0" destOrd="0" parTransId="{25558913-B558-44E8-9BC8-FE7F9ABB88CE}" sibTransId="{3EC39BB0-AFD4-42C9-98E4-5732B08054CF}"/>
    <dgm:cxn modelId="{AAF1D9A7-DFCC-4BC1-9BA3-3F5C341F0FFD}" type="presOf" srcId="{F9B77815-0882-4D0C-BF24-BF97182D23DF}" destId="{83E5316F-2E37-40C3-8312-0AF2A1584783}" srcOrd="0" destOrd="0" presId="urn:microsoft.com/office/officeart/2018/2/layout/IconVerticalSolidList"/>
    <dgm:cxn modelId="{77FBC7B0-7E70-4966-AF15-FB5214F0B030}" type="presOf" srcId="{B043B109-2C7B-415D-8609-A9B943AB6541}" destId="{FF2477D1-02D7-4E47-A6F5-F28D3752AE84}" srcOrd="0" destOrd="0" presId="urn:microsoft.com/office/officeart/2018/2/layout/IconVerticalSolidList"/>
    <dgm:cxn modelId="{06A082B7-0A96-4C59-86BB-F53F359FC2DE}" srcId="{FE0D9BAA-4E97-4573-B0D8-C056799DAE0B}" destId="{F9B77815-0882-4D0C-BF24-BF97182D23DF}" srcOrd="1" destOrd="0" parTransId="{8CFA5798-51A1-484C-9344-A3E564A7B948}" sibTransId="{D40EA3EB-AF5E-4802-BCB8-02452D2682E1}"/>
    <dgm:cxn modelId="{91CA91CB-0659-4711-974F-C124E12ED462}" srcId="{FE0D9BAA-4E97-4573-B0D8-C056799DAE0B}" destId="{B043B109-2C7B-415D-8609-A9B943AB6541}" srcOrd="4" destOrd="0" parTransId="{979B5B52-0468-429D-8DF1-EC48049C9E37}" sibTransId="{FFF7EF3D-0BDD-417E-9CE7-A8E951CB2C4A}"/>
    <dgm:cxn modelId="{37A050E1-709E-42FA-8113-CF3F3C5A5EF1}" srcId="{FE0D9BAA-4E97-4573-B0D8-C056799DAE0B}" destId="{BD602303-4D8F-47F2-B7CC-C0716B56C5C5}" srcOrd="5" destOrd="0" parTransId="{1329FD3E-32D2-42A8-B5AB-89FFAFE54D65}" sibTransId="{FB2F4365-5119-4610-8BEA-0530A356473A}"/>
    <dgm:cxn modelId="{D92DBBED-DC6C-42AE-9AF5-771708334285}" type="presOf" srcId="{007E2AA5-7FC4-484E-AAAB-3CE17D261540}" destId="{10F2023E-1434-4D69-ABEB-23DB0D859316}" srcOrd="0" destOrd="0" presId="urn:microsoft.com/office/officeart/2018/2/layout/IconVerticalSolidList"/>
    <dgm:cxn modelId="{F9D6DAF0-A99E-4D0D-9694-84ED030A89AE}" type="presOf" srcId="{FE0D9BAA-4E97-4573-B0D8-C056799DAE0B}" destId="{C38FE88C-A9B4-423E-B6F4-605DCF2E5420}" srcOrd="0" destOrd="0" presId="urn:microsoft.com/office/officeart/2018/2/layout/IconVerticalSolidList"/>
    <dgm:cxn modelId="{0ABD7475-F48B-46E5-91F7-10D0555D1D01}" type="presParOf" srcId="{C38FE88C-A9B4-423E-B6F4-605DCF2E5420}" destId="{9A6E4859-F842-4F48-A4ED-5EFE28398C0F}" srcOrd="0" destOrd="0" presId="urn:microsoft.com/office/officeart/2018/2/layout/IconVerticalSolidList"/>
    <dgm:cxn modelId="{07633EFD-C73B-428D-BFBE-EE1C344A102E}" type="presParOf" srcId="{9A6E4859-F842-4F48-A4ED-5EFE28398C0F}" destId="{983896DF-DB19-4941-901E-FE474A2EBF9C}" srcOrd="0" destOrd="0" presId="urn:microsoft.com/office/officeart/2018/2/layout/IconVerticalSolidList"/>
    <dgm:cxn modelId="{48F3D5F1-A97E-4EF9-9069-A358F95BAD7B}" type="presParOf" srcId="{9A6E4859-F842-4F48-A4ED-5EFE28398C0F}" destId="{63CFB56F-6939-45C6-B0F3-BED636F14C14}" srcOrd="1" destOrd="0" presId="urn:microsoft.com/office/officeart/2018/2/layout/IconVerticalSolidList"/>
    <dgm:cxn modelId="{F19DD271-FC94-4DB5-8C9D-9E1264C40E75}" type="presParOf" srcId="{9A6E4859-F842-4F48-A4ED-5EFE28398C0F}" destId="{0D263CF9-3DB5-4875-AAF2-8BFCB82438C8}" srcOrd="2" destOrd="0" presId="urn:microsoft.com/office/officeart/2018/2/layout/IconVerticalSolidList"/>
    <dgm:cxn modelId="{B1D33B4C-4C87-47C2-A263-1CD7295A6C64}" type="presParOf" srcId="{9A6E4859-F842-4F48-A4ED-5EFE28398C0F}" destId="{01581726-B79E-4457-985B-D0C858568CEA}" srcOrd="3" destOrd="0" presId="urn:microsoft.com/office/officeart/2018/2/layout/IconVerticalSolidList"/>
    <dgm:cxn modelId="{11AE4093-9B8B-4086-8DE2-8322884A5DF3}" type="presParOf" srcId="{C38FE88C-A9B4-423E-B6F4-605DCF2E5420}" destId="{BE52B22D-5063-4B92-8B9B-C7E0F452C3BB}" srcOrd="1" destOrd="0" presId="urn:microsoft.com/office/officeart/2018/2/layout/IconVerticalSolidList"/>
    <dgm:cxn modelId="{8ED4D9F5-D8AB-4A13-9FA2-8E37C1C69DC4}" type="presParOf" srcId="{C38FE88C-A9B4-423E-B6F4-605DCF2E5420}" destId="{D963F01B-565D-4AB4-8156-8BF3BFD861DF}" srcOrd="2" destOrd="0" presId="urn:microsoft.com/office/officeart/2018/2/layout/IconVerticalSolidList"/>
    <dgm:cxn modelId="{9F370BA1-4734-46F2-BFF3-793495A62BA2}" type="presParOf" srcId="{D963F01B-565D-4AB4-8156-8BF3BFD861DF}" destId="{23D96F69-66BE-42B2-8C90-BA11A4D9C6FB}" srcOrd="0" destOrd="0" presId="urn:microsoft.com/office/officeart/2018/2/layout/IconVerticalSolidList"/>
    <dgm:cxn modelId="{5ED60509-3506-49B3-8D35-56099A5F98E6}" type="presParOf" srcId="{D963F01B-565D-4AB4-8156-8BF3BFD861DF}" destId="{DA0296D2-C617-4A3D-BC8C-ECB45C70CE46}" srcOrd="1" destOrd="0" presId="urn:microsoft.com/office/officeart/2018/2/layout/IconVerticalSolidList"/>
    <dgm:cxn modelId="{700377C0-FEF0-45B5-BA67-5B15B1EFB3A0}" type="presParOf" srcId="{D963F01B-565D-4AB4-8156-8BF3BFD861DF}" destId="{6D1681C1-0464-4F0C-B0CB-94A886256DAE}" srcOrd="2" destOrd="0" presId="urn:microsoft.com/office/officeart/2018/2/layout/IconVerticalSolidList"/>
    <dgm:cxn modelId="{E43FC8D4-65F6-4743-AE56-C70CCB20C567}" type="presParOf" srcId="{D963F01B-565D-4AB4-8156-8BF3BFD861DF}" destId="{83E5316F-2E37-40C3-8312-0AF2A1584783}" srcOrd="3" destOrd="0" presId="urn:microsoft.com/office/officeart/2018/2/layout/IconVerticalSolidList"/>
    <dgm:cxn modelId="{0686F513-CCA7-4D03-8CAA-88BE2F2ECC4E}" type="presParOf" srcId="{C38FE88C-A9B4-423E-B6F4-605DCF2E5420}" destId="{01DDAAB4-E86A-411F-BB66-997B57933A06}" srcOrd="3" destOrd="0" presId="urn:microsoft.com/office/officeart/2018/2/layout/IconVerticalSolidList"/>
    <dgm:cxn modelId="{C9EA9763-7299-4CAB-9143-BB89A846217C}" type="presParOf" srcId="{C38FE88C-A9B4-423E-B6F4-605DCF2E5420}" destId="{E409A007-72C7-485D-8B0E-C61AD169FE62}" srcOrd="4" destOrd="0" presId="urn:microsoft.com/office/officeart/2018/2/layout/IconVerticalSolidList"/>
    <dgm:cxn modelId="{5C10481E-F6E0-4BCD-8F4A-1473286C753D}" type="presParOf" srcId="{E409A007-72C7-485D-8B0E-C61AD169FE62}" destId="{8B4C8BA8-B3CC-4277-8FCF-F53DD7A4654F}" srcOrd="0" destOrd="0" presId="urn:microsoft.com/office/officeart/2018/2/layout/IconVerticalSolidList"/>
    <dgm:cxn modelId="{35AE4A37-2019-4083-ABEE-DDF16FFBBCFB}" type="presParOf" srcId="{E409A007-72C7-485D-8B0E-C61AD169FE62}" destId="{4506B76A-A990-4987-B541-696E16F5528A}" srcOrd="1" destOrd="0" presId="urn:microsoft.com/office/officeart/2018/2/layout/IconVerticalSolidList"/>
    <dgm:cxn modelId="{8A298EAB-D985-40DA-A30C-57C58C481195}" type="presParOf" srcId="{E409A007-72C7-485D-8B0E-C61AD169FE62}" destId="{16A0F3A5-E166-402B-B7D9-7DE24F198893}" srcOrd="2" destOrd="0" presId="urn:microsoft.com/office/officeart/2018/2/layout/IconVerticalSolidList"/>
    <dgm:cxn modelId="{8D81D06C-9EB3-4D1B-9CC9-45D49580235D}" type="presParOf" srcId="{E409A007-72C7-485D-8B0E-C61AD169FE62}" destId="{10F2023E-1434-4D69-ABEB-23DB0D859316}" srcOrd="3" destOrd="0" presId="urn:microsoft.com/office/officeart/2018/2/layout/IconVerticalSolidList"/>
    <dgm:cxn modelId="{8DBFCFD1-6375-4EC4-8284-958985545EBC}" type="presParOf" srcId="{C38FE88C-A9B4-423E-B6F4-605DCF2E5420}" destId="{D0936ACF-6BED-4629-A61D-F1D810AC8FFA}" srcOrd="5" destOrd="0" presId="urn:microsoft.com/office/officeart/2018/2/layout/IconVerticalSolidList"/>
    <dgm:cxn modelId="{5575D3D1-8C6E-4413-9A56-DB6B3D9AC9E6}" type="presParOf" srcId="{C38FE88C-A9B4-423E-B6F4-605DCF2E5420}" destId="{D6C045A3-042A-4FD4-8F03-BEAC6E3F5886}" srcOrd="6" destOrd="0" presId="urn:microsoft.com/office/officeart/2018/2/layout/IconVerticalSolidList"/>
    <dgm:cxn modelId="{9200541D-5211-444D-A8E7-22C98BD26C7D}" type="presParOf" srcId="{D6C045A3-042A-4FD4-8F03-BEAC6E3F5886}" destId="{CE23C4AE-CC2B-4049-ACF2-3D1E208F88ED}" srcOrd="0" destOrd="0" presId="urn:microsoft.com/office/officeart/2018/2/layout/IconVerticalSolidList"/>
    <dgm:cxn modelId="{46DF0E4E-D8B2-4FCD-9078-943185E94DB5}" type="presParOf" srcId="{D6C045A3-042A-4FD4-8F03-BEAC6E3F5886}" destId="{830D4ACF-5F25-46DA-8A93-116374A780D1}" srcOrd="1" destOrd="0" presId="urn:microsoft.com/office/officeart/2018/2/layout/IconVerticalSolidList"/>
    <dgm:cxn modelId="{016C84FF-1B1D-4EED-B335-ACB1BCDF412E}" type="presParOf" srcId="{D6C045A3-042A-4FD4-8F03-BEAC6E3F5886}" destId="{64DF8E21-150F-4AC5-B900-60A6B65BEC43}" srcOrd="2" destOrd="0" presId="urn:microsoft.com/office/officeart/2018/2/layout/IconVerticalSolidList"/>
    <dgm:cxn modelId="{C60C0A57-1786-4702-B6DA-D3D3F8B2BD5B}" type="presParOf" srcId="{D6C045A3-042A-4FD4-8F03-BEAC6E3F5886}" destId="{0592308B-2736-4280-BFCC-F2944FAE1D70}" srcOrd="3" destOrd="0" presId="urn:microsoft.com/office/officeart/2018/2/layout/IconVerticalSolidList"/>
    <dgm:cxn modelId="{5D3A148C-2175-405A-AB97-C76D2CCDB8A5}" type="presParOf" srcId="{C38FE88C-A9B4-423E-B6F4-605DCF2E5420}" destId="{CC6EA5EE-6ADD-4792-99CB-48E94EF62B35}" srcOrd="7" destOrd="0" presId="urn:microsoft.com/office/officeart/2018/2/layout/IconVerticalSolidList"/>
    <dgm:cxn modelId="{BA123CF1-6871-4B14-8189-0DFF5733366E}" type="presParOf" srcId="{C38FE88C-A9B4-423E-B6F4-605DCF2E5420}" destId="{C0C25EFA-01CC-4773-BBE4-4A719BDAAD1B}" srcOrd="8" destOrd="0" presId="urn:microsoft.com/office/officeart/2018/2/layout/IconVerticalSolidList"/>
    <dgm:cxn modelId="{9245D3CE-9F3E-47D4-939B-E70DF8F73987}" type="presParOf" srcId="{C0C25EFA-01CC-4773-BBE4-4A719BDAAD1B}" destId="{23A7366D-ECC0-4417-BB43-BD9B3BD4F9BD}" srcOrd="0" destOrd="0" presId="urn:microsoft.com/office/officeart/2018/2/layout/IconVerticalSolidList"/>
    <dgm:cxn modelId="{FD24FC69-3CA7-4191-BDC8-A8C902A69B9D}" type="presParOf" srcId="{C0C25EFA-01CC-4773-BBE4-4A719BDAAD1B}" destId="{824CE62D-29E3-46ED-9B63-A2C24BA20F3A}" srcOrd="1" destOrd="0" presId="urn:microsoft.com/office/officeart/2018/2/layout/IconVerticalSolidList"/>
    <dgm:cxn modelId="{2ED94882-11FD-42A5-9CC6-FC63670BEA1A}" type="presParOf" srcId="{C0C25EFA-01CC-4773-BBE4-4A719BDAAD1B}" destId="{F1259036-0C20-4E84-B3E9-50E33A5A6CB3}" srcOrd="2" destOrd="0" presId="urn:microsoft.com/office/officeart/2018/2/layout/IconVerticalSolidList"/>
    <dgm:cxn modelId="{DFE663F1-C57A-42B8-94F3-5FE509CA8B25}" type="presParOf" srcId="{C0C25EFA-01CC-4773-BBE4-4A719BDAAD1B}" destId="{FF2477D1-02D7-4E47-A6F5-F28D3752AE84}" srcOrd="3" destOrd="0" presId="urn:microsoft.com/office/officeart/2018/2/layout/IconVerticalSolidList"/>
    <dgm:cxn modelId="{3A04C2C4-50E2-4501-8999-6CB7E36A86A8}" type="presParOf" srcId="{C38FE88C-A9B4-423E-B6F4-605DCF2E5420}" destId="{3B7A6000-6772-413B-B6DE-DF0E9EAB97DD}" srcOrd="9" destOrd="0" presId="urn:microsoft.com/office/officeart/2018/2/layout/IconVerticalSolidList"/>
    <dgm:cxn modelId="{B3022B29-C1B7-4108-8E0F-8CA8A6A9169C}" type="presParOf" srcId="{C38FE88C-A9B4-423E-B6F4-605DCF2E5420}" destId="{0CC5488B-34ED-4ED5-BBBD-6EBC87C0B158}" srcOrd="10" destOrd="0" presId="urn:microsoft.com/office/officeart/2018/2/layout/IconVerticalSolidList"/>
    <dgm:cxn modelId="{E7569EE8-2EF6-4DDE-AF3F-34627406ADEB}" type="presParOf" srcId="{0CC5488B-34ED-4ED5-BBBD-6EBC87C0B158}" destId="{FD5C0450-D647-489A-A8A0-5142596F0EC9}" srcOrd="0" destOrd="0" presId="urn:microsoft.com/office/officeart/2018/2/layout/IconVerticalSolidList"/>
    <dgm:cxn modelId="{7B2D1E9D-878E-41D1-B69B-1CD064D14711}" type="presParOf" srcId="{0CC5488B-34ED-4ED5-BBBD-6EBC87C0B158}" destId="{BECE5EC8-7F0D-41CE-87EA-AA19D879F939}" srcOrd="1" destOrd="0" presId="urn:microsoft.com/office/officeart/2018/2/layout/IconVerticalSolidList"/>
    <dgm:cxn modelId="{CDCDE507-5360-4377-99CF-3308219D31FA}" type="presParOf" srcId="{0CC5488B-34ED-4ED5-BBBD-6EBC87C0B158}" destId="{A0B0A498-9822-4127-B64A-F01BCCC454C4}" srcOrd="2" destOrd="0" presId="urn:microsoft.com/office/officeart/2018/2/layout/IconVerticalSolidList"/>
    <dgm:cxn modelId="{53ED9B2F-2B4C-49C8-BC79-FADEDC5A327D}" type="presParOf" srcId="{0CC5488B-34ED-4ED5-BBBD-6EBC87C0B158}" destId="{68D370EA-AE2D-4A1B-B169-C966CD3E5F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5008B-F731-4E8F-9449-BA861B22378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9BCD7184-A589-4E17-A979-D53C2E38FA8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PT" sz="1600" noProof="0" dirty="0"/>
            <a:t>Alinhamento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PT" sz="1600" noProof="0" dirty="0"/>
            <a:t>pan-africano</a:t>
          </a:r>
        </a:p>
      </dgm:t>
    </dgm:pt>
    <dgm:pt modelId="{F28017CD-AF32-46C3-BA36-EA2A3CA7B9FE}" type="parTrans" cxnId="{C8F5AEFF-C6B4-4580-93B5-7FBB92B63F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03E471E4-0168-42B9-B8E5-7530493E4E04}" type="sibTrans" cxnId="{C8F5AEFF-C6B4-4580-93B5-7FBB92B63F6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B963BECB-0C0D-46A2-BFB9-16E83E678C3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PT" sz="1600" noProof="0" dirty="0"/>
            <a:t>Objetivos de integração continental</a:t>
          </a:r>
        </a:p>
      </dgm:t>
    </dgm:pt>
    <dgm:pt modelId="{9BCE956B-B55E-4813-A9D2-AFCB358BDC28}" type="parTrans" cxnId="{89E169FC-9BFF-4BD8-9687-99F05CC7132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BCDADCEB-0693-4F44-9D54-7A000B1F60BA}" type="sibTrans" cxnId="{89E169FC-9BFF-4BD8-9687-99F05CC7132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5064D985-06C0-4B48-96DA-D752FC7017F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PT" sz="1600" noProof="0" dirty="0"/>
            <a:t>Representação de diversas partes interessadas</a:t>
          </a:r>
        </a:p>
      </dgm:t>
    </dgm:pt>
    <dgm:pt modelId="{89272FEB-13DC-4D36-BC53-0BCFE96799DF}" type="parTrans" cxnId="{8D0B95C4-445B-46E7-A250-C159B4C9FF8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92DA98E3-0628-4309-8DEC-7A4788FCE09C}" type="sibTrans" cxnId="{8D0B95C4-445B-46E7-A250-C159B4C9FF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44E440A6-D732-445D-8134-5E5D03282E2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PT" sz="1600" noProof="0" dirty="0"/>
            <a:t>Confiança e credibilidade</a:t>
          </a:r>
        </a:p>
      </dgm:t>
    </dgm:pt>
    <dgm:pt modelId="{E049936C-2153-48C8-9256-642B3C9D1E23}" type="parTrans" cxnId="{FC24C4C6-9E38-4E54-8496-C2AA4F827EA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65B58DA1-08D4-474F-BAD8-50624D8E39D7}" type="sibTrans" cxnId="{FC24C4C6-9E38-4E54-8496-C2AA4F827E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66851BD6-4545-491B-8F83-CB4DEAC8FD5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PT" sz="1600" noProof="0" dirty="0"/>
            <a:t>Estruturas de governação eficazes</a:t>
          </a:r>
        </a:p>
      </dgm:t>
    </dgm:pt>
    <dgm:pt modelId="{5E119736-9903-4911-8B8D-327DF566008A}" type="parTrans" cxnId="{D8773543-3DD4-4E0E-BCB6-917C7DB2D36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9533B652-C1FA-4EE9-BF62-5842F9A85C15}" type="sibTrans" cxnId="{D8773543-3DD4-4E0E-BCB6-917C7DB2D36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CF115615-8B93-4E07-ABE7-B7C265F9591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PT" sz="1600" noProof="0" dirty="0"/>
            <a:t>Custos administrativos razoáveis e duração</a:t>
          </a:r>
        </a:p>
      </dgm:t>
    </dgm:pt>
    <dgm:pt modelId="{4298913D-AA3E-4B9A-B57A-98835D0773E0}" type="parTrans" cxnId="{89937440-8D8A-47D7-9898-2F27D968B82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0FCA4A56-E0E9-4977-A616-93F55D825A0E}" type="sibTrans" cxnId="{89937440-8D8A-47D7-9898-2F27D968B82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84880086-0398-418E-A09D-143A8DB82DC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PT" sz="1600" noProof="0" dirty="0"/>
            <a:t>Atractividade dos doadores</a:t>
          </a:r>
        </a:p>
      </dgm:t>
    </dgm:pt>
    <dgm:pt modelId="{B7C7E62D-2CE0-4150-AF86-D026FB3A7D9A}" type="parTrans" cxnId="{90F1E671-0AB8-479E-A664-E38233A3251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A3EA6777-B963-40DD-ABD3-B3FDDF64FE4D}" type="sibTrans" cxnId="{90F1E671-0AB8-479E-A664-E38233A3251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8ECF386D-2118-4136-9F8D-CE69EE1F5E0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PT" sz="1600" noProof="0" dirty="0"/>
            <a:t>Flexibilidade para o crescimento da adesão</a:t>
          </a:r>
        </a:p>
      </dgm:t>
    </dgm:pt>
    <dgm:pt modelId="{4B903B4D-B556-4264-AFEF-55F9D61F5EE9}" type="parTrans" cxnId="{AF4E26AC-42FB-4712-83CC-2F7709C20B0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9E619989-BF6A-449D-8EB4-466D0E036CCE}" type="sibTrans" cxnId="{AF4E26AC-42FB-4712-83CC-2F7709C20B0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 noProof="0" dirty="0"/>
        </a:p>
      </dgm:t>
    </dgm:pt>
    <dgm:pt modelId="{9E081EFD-3402-413D-A62F-C7B94A2B3F38}" type="pres">
      <dgm:prSet presAssocID="{ABB5008B-F731-4E8F-9449-BA861B223782}" presName="root" presStyleCnt="0">
        <dgm:presLayoutVars>
          <dgm:dir/>
          <dgm:resizeHandles val="exact"/>
        </dgm:presLayoutVars>
      </dgm:prSet>
      <dgm:spPr/>
    </dgm:pt>
    <dgm:pt modelId="{F026C459-3E0F-4165-A303-5372B2BE29AF}" type="pres">
      <dgm:prSet presAssocID="{ABB5008B-F731-4E8F-9449-BA861B223782}" presName="container" presStyleCnt="0">
        <dgm:presLayoutVars>
          <dgm:dir/>
          <dgm:resizeHandles val="exact"/>
        </dgm:presLayoutVars>
      </dgm:prSet>
      <dgm:spPr/>
    </dgm:pt>
    <dgm:pt modelId="{21940BB6-3EC2-4B10-8753-E94494035692}" type="pres">
      <dgm:prSet presAssocID="{9BCD7184-A589-4E17-A979-D53C2E38FA8D}" presName="compNode" presStyleCnt="0"/>
      <dgm:spPr/>
    </dgm:pt>
    <dgm:pt modelId="{DB324875-7047-4AEA-8E93-E29681F598EE}" type="pres">
      <dgm:prSet presAssocID="{9BCD7184-A589-4E17-A979-D53C2E38FA8D}" presName="iconBgRect" presStyleLbl="bgShp" presStyleIdx="0" presStyleCnt="8"/>
      <dgm:spPr/>
    </dgm:pt>
    <dgm:pt modelId="{F1FDE783-A6C4-4184-902E-576484803300}" type="pres">
      <dgm:prSet presAssocID="{9BCD7184-A589-4E17-A979-D53C2E38FA8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78806D65-41F4-41D7-9AA2-5B5FA649EFDC}" type="pres">
      <dgm:prSet presAssocID="{9BCD7184-A589-4E17-A979-D53C2E38FA8D}" presName="spaceRect" presStyleCnt="0"/>
      <dgm:spPr/>
    </dgm:pt>
    <dgm:pt modelId="{2209FD52-091D-47E9-9D9B-F737BEC21A7D}" type="pres">
      <dgm:prSet presAssocID="{9BCD7184-A589-4E17-A979-D53C2E38FA8D}" presName="textRect" presStyleLbl="revTx" presStyleIdx="0" presStyleCnt="8">
        <dgm:presLayoutVars>
          <dgm:chMax val="1"/>
          <dgm:chPref val="1"/>
        </dgm:presLayoutVars>
      </dgm:prSet>
      <dgm:spPr/>
    </dgm:pt>
    <dgm:pt modelId="{FCFEE512-9F97-427C-8694-F048DAC8BACA}" type="pres">
      <dgm:prSet presAssocID="{03E471E4-0168-42B9-B8E5-7530493E4E04}" presName="sibTrans" presStyleLbl="sibTrans2D1" presStyleIdx="0" presStyleCnt="0"/>
      <dgm:spPr/>
    </dgm:pt>
    <dgm:pt modelId="{888985B8-866F-436B-9CAC-37643CA4ED4E}" type="pres">
      <dgm:prSet presAssocID="{B963BECB-0C0D-46A2-BFB9-16E83E678C3B}" presName="compNode" presStyleCnt="0"/>
      <dgm:spPr/>
    </dgm:pt>
    <dgm:pt modelId="{CF9B934B-731B-4951-9A2D-170059077B3A}" type="pres">
      <dgm:prSet presAssocID="{B963BECB-0C0D-46A2-BFB9-16E83E678C3B}" presName="iconBgRect" presStyleLbl="bgShp" presStyleIdx="1" presStyleCnt="8"/>
      <dgm:spPr/>
    </dgm:pt>
    <dgm:pt modelId="{4A03C3A9-4C2E-4A03-A538-73182EC243B1}" type="pres">
      <dgm:prSet presAssocID="{B963BECB-0C0D-46A2-BFB9-16E83E678C3B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0619CF6-F3C6-48BE-9AAB-A94AACA37B2F}" type="pres">
      <dgm:prSet presAssocID="{B963BECB-0C0D-46A2-BFB9-16E83E678C3B}" presName="spaceRect" presStyleCnt="0"/>
      <dgm:spPr/>
    </dgm:pt>
    <dgm:pt modelId="{AE2F98CD-5323-44B4-8B58-7CB811B2C2FF}" type="pres">
      <dgm:prSet presAssocID="{B963BECB-0C0D-46A2-BFB9-16E83E678C3B}" presName="textRect" presStyleLbl="revTx" presStyleIdx="1" presStyleCnt="8">
        <dgm:presLayoutVars>
          <dgm:chMax val="1"/>
          <dgm:chPref val="1"/>
        </dgm:presLayoutVars>
      </dgm:prSet>
      <dgm:spPr/>
    </dgm:pt>
    <dgm:pt modelId="{3C2C4DC3-1783-47C3-8C25-0212E3D68EC1}" type="pres">
      <dgm:prSet presAssocID="{BCDADCEB-0693-4F44-9D54-7A000B1F60BA}" presName="sibTrans" presStyleLbl="sibTrans2D1" presStyleIdx="0" presStyleCnt="0"/>
      <dgm:spPr/>
    </dgm:pt>
    <dgm:pt modelId="{7E6751D2-F865-4693-A719-D7DE935E918A}" type="pres">
      <dgm:prSet presAssocID="{5064D985-06C0-4B48-96DA-D752FC7017FA}" presName="compNode" presStyleCnt="0"/>
      <dgm:spPr/>
    </dgm:pt>
    <dgm:pt modelId="{8C950976-0FFB-4E0B-ABB1-F21CCAC75EC8}" type="pres">
      <dgm:prSet presAssocID="{5064D985-06C0-4B48-96DA-D752FC7017FA}" presName="iconBgRect" presStyleLbl="bgShp" presStyleIdx="2" presStyleCnt="8"/>
      <dgm:spPr/>
    </dgm:pt>
    <dgm:pt modelId="{C2DEB5EF-4190-4580-818A-3E31E83097DC}" type="pres">
      <dgm:prSet presAssocID="{5064D985-06C0-4B48-96DA-D752FC7017F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F560EF7-F2B7-4D7D-95B9-33D9219B11E9}" type="pres">
      <dgm:prSet presAssocID="{5064D985-06C0-4B48-96DA-D752FC7017FA}" presName="spaceRect" presStyleCnt="0"/>
      <dgm:spPr/>
    </dgm:pt>
    <dgm:pt modelId="{8A8E5AE8-BD04-4AD2-A799-B326E625F735}" type="pres">
      <dgm:prSet presAssocID="{5064D985-06C0-4B48-96DA-D752FC7017FA}" presName="textRect" presStyleLbl="revTx" presStyleIdx="2" presStyleCnt="8">
        <dgm:presLayoutVars>
          <dgm:chMax val="1"/>
          <dgm:chPref val="1"/>
        </dgm:presLayoutVars>
      </dgm:prSet>
      <dgm:spPr/>
    </dgm:pt>
    <dgm:pt modelId="{DA2A196E-5626-4866-8562-0734D9982ADB}" type="pres">
      <dgm:prSet presAssocID="{92DA98E3-0628-4309-8DEC-7A4788FCE09C}" presName="sibTrans" presStyleLbl="sibTrans2D1" presStyleIdx="0" presStyleCnt="0"/>
      <dgm:spPr/>
    </dgm:pt>
    <dgm:pt modelId="{D982DA52-5734-476A-85D6-24C059AFE09A}" type="pres">
      <dgm:prSet presAssocID="{44E440A6-D732-445D-8134-5E5D03282E20}" presName="compNode" presStyleCnt="0"/>
      <dgm:spPr/>
    </dgm:pt>
    <dgm:pt modelId="{88DD979C-C1F5-45A9-B2CB-93D56D90AF6C}" type="pres">
      <dgm:prSet presAssocID="{44E440A6-D732-445D-8134-5E5D03282E20}" presName="iconBgRect" presStyleLbl="bgShp" presStyleIdx="3" presStyleCnt="8"/>
      <dgm:spPr/>
    </dgm:pt>
    <dgm:pt modelId="{7BA04511-DE49-4D70-9696-8DBA034EE8B9}" type="pres">
      <dgm:prSet presAssocID="{44E440A6-D732-445D-8134-5E5D03282E20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E677524-9862-4A07-A2A7-B3366D3D1C83}" type="pres">
      <dgm:prSet presAssocID="{44E440A6-D732-445D-8134-5E5D03282E20}" presName="spaceRect" presStyleCnt="0"/>
      <dgm:spPr/>
    </dgm:pt>
    <dgm:pt modelId="{8FED6B64-585F-47C2-8FD5-CCDF3590A53C}" type="pres">
      <dgm:prSet presAssocID="{44E440A6-D732-445D-8134-5E5D03282E20}" presName="textRect" presStyleLbl="revTx" presStyleIdx="3" presStyleCnt="8">
        <dgm:presLayoutVars>
          <dgm:chMax val="1"/>
          <dgm:chPref val="1"/>
        </dgm:presLayoutVars>
      </dgm:prSet>
      <dgm:spPr/>
    </dgm:pt>
    <dgm:pt modelId="{979F3037-3A39-4150-90FB-7FE1CFD8609B}" type="pres">
      <dgm:prSet presAssocID="{65B58DA1-08D4-474F-BAD8-50624D8E39D7}" presName="sibTrans" presStyleLbl="sibTrans2D1" presStyleIdx="0" presStyleCnt="0"/>
      <dgm:spPr/>
    </dgm:pt>
    <dgm:pt modelId="{F4ED5E23-7FA4-43E5-A5C8-676E5852C569}" type="pres">
      <dgm:prSet presAssocID="{66851BD6-4545-491B-8F83-CB4DEAC8FD51}" presName="compNode" presStyleCnt="0"/>
      <dgm:spPr/>
    </dgm:pt>
    <dgm:pt modelId="{35BB7FD8-7058-4728-A919-9DE9C6F6BDA7}" type="pres">
      <dgm:prSet presAssocID="{66851BD6-4545-491B-8F83-CB4DEAC8FD51}" presName="iconBgRect" presStyleLbl="bgShp" presStyleIdx="4" presStyleCnt="8"/>
      <dgm:spPr/>
    </dgm:pt>
    <dgm:pt modelId="{1FD67A11-6197-4809-B263-FE24C0F01961}" type="pres">
      <dgm:prSet presAssocID="{66851BD6-4545-491B-8F83-CB4DEAC8FD5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D6B091D-9DE3-4BB9-A11A-9074EEA9B621}" type="pres">
      <dgm:prSet presAssocID="{66851BD6-4545-491B-8F83-CB4DEAC8FD51}" presName="spaceRect" presStyleCnt="0"/>
      <dgm:spPr/>
    </dgm:pt>
    <dgm:pt modelId="{3BDC5760-0298-4D20-AB6C-E13C6A621B0D}" type="pres">
      <dgm:prSet presAssocID="{66851BD6-4545-491B-8F83-CB4DEAC8FD51}" presName="textRect" presStyleLbl="revTx" presStyleIdx="4" presStyleCnt="8">
        <dgm:presLayoutVars>
          <dgm:chMax val="1"/>
          <dgm:chPref val="1"/>
        </dgm:presLayoutVars>
      </dgm:prSet>
      <dgm:spPr/>
    </dgm:pt>
    <dgm:pt modelId="{B420B3C6-8826-45E9-9884-CF9981CF33C9}" type="pres">
      <dgm:prSet presAssocID="{9533B652-C1FA-4EE9-BF62-5842F9A85C15}" presName="sibTrans" presStyleLbl="sibTrans2D1" presStyleIdx="0" presStyleCnt="0"/>
      <dgm:spPr/>
    </dgm:pt>
    <dgm:pt modelId="{C942981C-44ED-4AC9-A96B-0AC0209A1F59}" type="pres">
      <dgm:prSet presAssocID="{CF115615-8B93-4E07-ABE7-B7C265F95910}" presName="compNode" presStyleCnt="0"/>
      <dgm:spPr/>
    </dgm:pt>
    <dgm:pt modelId="{35675934-E01A-423C-A80D-F4E2054D2BFF}" type="pres">
      <dgm:prSet presAssocID="{CF115615-8B93-4E07-ABE7-B7C265F95910}" presName="iconBgRect" presStyleLbl="bgShp" presStyleIdx="5" presStyleCnt="8"/>
      <dgm:spPr/>
    </dgm:pt>
    <dgm:pt modelId="{91D91946-F426-45CC-813A-12986B40D44C}" type="pres">
      <dgm:prSet presAssocID="{CF115615-8B93-4E07-ABE7-B7C265F95910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BE194CD-7A2C-4A18-AAFF-405F2038962A}" type="pres">
      <dgm:prSet presAssocID="{CF115615-8B93-4E07-ABE7-B7C265F95910}" presName="spaceRect" presStyleCnt="0"/>
      <dgm:spPr/>
    </dgm:pt>
    <dgm:pt modelId="{44ED1E9E-632A-42A4-AB08-684EF1116FB1}" type="pres">
      <dgm:prSet presAssocID="{CF115615-8B93-4E07-ABE7-B7C265F95910}" presName="textRect" presStyleLbl="revTx" presStyleIdx="5" presStyleCnt="8">
        <dgm:presLayoutVars>
          <dgm:chMax val="1"/>
          <dgm:chPref val="1"/>
        </dgm:presLayoutVars>
      </dgm:prSet>
      <dgm:spPr/>
    </dgm:pt>
    <dgm:pt modelId="{BB728C1A-0F6D-4902-BEB5-8F5340CA953D}" type="pres">
      <dgm:prSet presAssocID="{0FCA4A56-E0E9-4977-A616-93F55D825A0E}" presName="sibTrans" presStyleLbl="sibTrans2D1" presStyleIdx="0" presStyleCnt="0"/>
      <dgm:spPr/>
    </dgm:pt>
    <dgm:pt modelId="{F10DF274-E2A0-4DF6-B931-609AFBDC8551}" type="pres">
      <dgm:prSet presAssocID="{84880086-0398-418E-A09D-143A8DB82DCD}" presName="compNode" presStyleCnt="0"/>
      <dgm:spPr/>
    </dgm:pt>
    <dgm:pt modelId="{ADE56191-2DBA-4C65-A5CF-B993AAF5D3B3}" type="pres">
      <dgm:prSet presAssocID="{84880086-0398-418E-A09D-143A8DB82DCD}" presName="iconBgRect" presStyleLbl="bgShp" presStyleIdx="6" presStyleCnt="8"/>
      <dgm:spPr/>
    </dgm:pt>
    <dgm:pt modelId="{647FF742-9AB9-41FC-AA0D-F8FB0171E42A}" type="pres">
      <dgm:prSet presAssocID="{84880086-0398-418E-A09D-143A8DB82DCD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E72736-E6DA-4B20-AA24-2F02217AF436}" type="pres">
      <dgm:prSet presAssocID="{84880086-0398-418E-A09D-143A8DB82DCD}" presName="spaceRect" presStyleCnt="0"/>
      <dgm:spPr/>
    </dgm:pt>
    <dgm:pt modelId="{68EF8542-C57B-499D-8BBE-564840928AEF}" type="pres">
      <dgm:prSet presAssocID="{84880086-0398-418E-A09D-143A8DB82DCD}" presName="textRect" presStyleLbl="revTx" presStyleIdx="6" presStyleCnt="8">
        <dgm:presLayoutVars>
          <dgm:chMax val="1"/>
          <dgm:chPref val="1"/>
        </dgm:presLayoutVars>
      </dgm:prSet>
      <dgm:spPr/>
    </dgm:pt>
    <dgm:pt modelId="{3E400899-4E93-40BC-B649-1F6AEEC5CF19}" type="pres">
      <dgm:prSet presAssocID="{A3EA6777-B963-40DD-ABD3-B3FDDF64FE4D}" presName="sibTrans" presStyleLbl="sibTrans2D1" presStyleIdx="0" presStyleCnt="0"/>
      <dgm:spPr/>
    </dgm:pt>
    <dgm:pt modelId="{90F5E09C-885E-4B1C-B5E2-F89158B3D876}" type="pres">
      <dgm:prSet presAssocID="{8ECF386D-2118-4136-9F8D-CE69EE1F5E02}" presName="compNode" presStyleCnt="0"/>
      <dgm:spPr/>
    </dgm:pt>
    <dgm:pt modelId="{6EBF7AA1-A414-416B-9E03-E7CF6DDBCC40}" type="pres">
      <dgm:prSet presAssocID="{8ECF386D-2118-4136-9F8D-CE69EE1F5E02}" presName="iconBgRect" presStyleLbl="bgShp" presStyleIdx="7" presStyleCnt="8"/>
      <dgm:spPr/>
    </dgm:pt>
    <dgm:pt modelId="{EBFC3C19-E66F-4120-9292-EA360D5DC100}" type="pres">
      <dgm:prSet presAssocID="{8ECF386D-2118-4136-9F8D-CE69EE1F5E02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C4E84B2-DADC-4EEA-8920-43CD06EFF6B1}" type="pres">
      <dgm:prSet presAssocID="{8ECF386D-2118-4136-9F8D-CE69EE1F5E02}" presName="spaceRect" presStyleCnt="0"/>
      <dgm:spPr/>
    </dgm:pt>
    <dgm:pt modelId="{26B449C8-E33E-4209-A792-A4390A70B0CD}" type="pres">
      <dgm:prSet presAssocID="{8ECF386D-2118-4136-9F8D-CE69EE1F5E02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E96FA018-CFCA-44BB-836B-FB1894AEABF3}" type="presOf" srcId="{ABB5008B-F731-4E8F-9449-BA861B223782}" destId="{9E081EFD-3402-413D-A62F-C7B94A2B3F38}" srcOrd="0" destOrd="0" presId="urn:microsoft.com/office/officeart/2018/2/layout/IconCircleList"/>
    <dgm:cxn modelId="{CB885822-F6D8-4054-9501-BBE9277806ED}" type="presOf" srcId="{CF115615-8B93-4E07-ABE7-B7C265F95910}" destId="{44ED1E9E-632A-42A4-AB08-684EF1116FB1}" srcOrd="0" destOrd="0" presId="urn:microsoft.com/office/officeart/2018/2/layout/IconCircleList"/>
    <dgm:cxn modelId="{795A932F-F02C-4EA1-A8BF-17B0C70E0EAD}" type="presOf" srcId="{8ECF386D-2118-4136-9F8D-CE69EE1F5E02}" destId="{26B449C8-E33E-4209-A792-A4390A70B0CD}" srcOrd="0" destOrd="0" presId="urn:microsoft.com/office/officeart/2018/2/layout/IconCircleList"/>
    <dgm:cxn modelId="{89937440-8D8A-47D7-9898-2F27D968B821}" srcId="{ABB5008B-F731-4E8F-9449-BA861B223782}" destId="{CF115615-8B93-4E07-ABE7-B7C265F95910}" srcOrd="5" destOrd="0" parTransId="{4298913D-AA3E-4B9A-B57A-98835D0773E0}" sibTransId="{0FCA4A56-E0E9-4977-A616-93F55D825A0E}"/>
    <dgm:cxn modelId="{A91F355D-6DB5-4A77-A831-B17A6DE86343}" type="presOf" srcId="{03E471E4-0168-42B9-B8E5-7530493E4E04}" destId="{FCFEE512-9F97-427C-8694-F048DAC8BACA}" srcOrd="0" destOrd="0" presId="urn:microsoft.com/office/officeart/2018/2/layout/IconCircleList"/>
    <dgm:cxn modelId="{757F205E-FFF8-4D83-AD55-A05FE9640437}" type="presOf" srcId="{66851BD6-4545-491B-8F83-CB4DEAC8FD51}" destId="{3BDC5760-0298-4D20-AB6C-E13C6A621B0D}" srcOrd="0" destOrd="0" presId="urn:microsoft.com/office/officeart/2018/2/layout/IconCircleList"/>
    <dgm:cxn modelId="{BD070162-A389-4D4B-8019-90751BEEDDEC}" type="presOf" srcId="{BCDADCEB-0693-4F44-9D54-7A000B1F60BA}" destId="{3C2C4DC3-1783-47C3-8C25-0212E3D68EC1}" srcOrd="0" destOrd="0" presId="urn:microsoft.com/office/officeart/2018/2/layout/IconCircleList"/>
    <dgm:cxn modelId="{D8773543-3DD4-4E0E-BCB6-917C7DB2D369}" srcId="{ABB5008B-F731-4E8F-9449-BA861B223782}" destId="{66851BD6-4545-491B-8F83-CB4DEAC8FD51}" srcOrd="4" destOrd="0" parTransId="{5E119736-9903-4911-8B8D-327DF566008A}" sibTransId="{9533B652-C1FA-4EE9-BF62-5842F9A85C15}"/>
    <dgm:cxn modelId="{17C75F6D-30B7-4D57-9449-CB8714FF482D}" type="presOf" srcId="{0FCA4A56-E0E9-4977-A616-93F55D825A0E}" destId="{BB728C1A-0F6D-4902-BEB5-8F5340CA953D}" srcOrd="0" destOrd="0" presId="urn:microsoft.com/office/officeart/2018/2/layout/IconCircleList"/>
    <dgm:cxn modelId="{90F1E671-0AB8-479E-A664-E38233A32513}" srcId="{ABB5008B-F731-4E8F-9449-BA861B223782}" destId="{84880086-0398-418E-A09D-143A8DB82DCD}" srcOrd="6" destOrd="0" parTransId="{B7C7E62D-2CE0-4150-AF86-D026FB3A7D9A}" sibTransId="{A3EA6777-B963-40DD-ABD3-B3FDDF64FE4D}"/>
    <dgm:cxn modelId="{AF4E26AC-42FB-4712-83CC-2F7709C20B06}" srcId="{ABB5008B-F731-4E8F-9449-BA861B223782}" destId="{8ECF386D-2118-4136-9F8D-CE69EE1F5E02}" srcOrd="7" destOrd="0" parTransId="{4B903B4D-B556-4264-AFEF-55F9D61F5EE9}" sibTransId="{9E619989-BF6A-449D-8EB4-466D0E036CCE}"/>
    <dgm:cxn modelId="{48CD58AF-AAA6-4B96-AF58-7410E9F13E91}" type="presOf" srcId="{92DA98E3-0628-4309-8DEC-7A4788FCE09C}" destId="{DA2A196E-5626-4866-8562-0734D9982ADB}" srcOrd="0" destOrd="0" presId="urn:microsoft.com/office/officeart/2018/2/layout/IconCircleList"/>
    <dgm:cxn modelId="{C40ADAB1-3BB1-43DC-BE00-09CA9B9B2DFD}" type="presOf" srcId="{B963BECB-0C0D-46A2-BFB9-16E83E678C3B}" destId="{AE2F98CD-5323-44B4-8B58-7CB811B2C2FF}" srcOrd="0" destOrd="0" presId="urn:microsoft.com/office/officeart/2018/2/layout/IconCircleList"/>
    <dgm:cxn modelId="{D8EFA5B9-5496-4B20-9584-80806D5F88C8}" type="presOf" srcId="{84880086-0398-418E-A09D-143A8DB82DCD}" destId="{68EF8542-C57B-499D-8BBE-564840928AEF}" srcOrd="0" destOrd="0" presId="urn:microsoft.com/office/officeart/2018/2/layout/IconCircleList"/>
    <dgm:cxn modelId="{8D0B95C4-445B-46E7-A250-C159B4C9FF87}" srcId="{ABB5008B-F731-4E8F-9449-BA861B223782}" destId="{5064D985-06C0-4B48-96DA-D752FC7017FA}" srcOrd="2" destOrd="0" parTransId="{89272FEB-13DC-4D36-BC53-0BCFE96799DF}" sibTransId="{92DA98E3-0628-4309-8DEC-7A4788FCE09C}"/>
    <dgm:cxn modelId="{EDE300C6-9EA2-4727-AD23-19D35811A29B}" type="presOf" srcId="{44E440A6-D732-445D-8134-5E5D03282E20}" destId="{8FED6B64-585F-47C2-8FD5-CCDF3590A53C}" srcOrd="0" destOrd="0" presId="urn:microsoft.com/office/officeart/2018/2/layout/IconCircleList"/>
    <dgm:cxn modelId="{FC24C4C6-9E38-4E54-8496-C2AA4F827EA7}" srcId="{ABB5008B-F731-4E8F-9449-BA861B223782}" destId="{44E440A6-D732-445D-8134-5E5D03282E20}" srcOrd="3" destOrd="0" parTransId="{E049936C-2153-48C8-9256-642B3C9D1E23}" sibTransId="{65B58DA1-08D4-474F-BAD8-50624D8E39D7}"/>
    <dgm:cxn modelId="{D5E035C8-4310-455D-905D-AC20D5C1B991}" type="presOf" srcId="{A3EA6777-B963-40DD-ABD3-B3FDDF64FE4D}" destId="{3E400899-4E93-40BC-B649-1F6AEEC5CF19}" srcOrd="0" destOrd="0" presId="urn:microsoft.com/office/officeart/2018/2/layout/IconCircleList"/>
    <dgm:cxn modelId="{9DF3A8CC-5FD8-4EDA-8C60-265199F9C688}" type="presOf" srcId="{9533B652-C1FA-4EE9-BF62-5842F9A85C15}" destId="{B420B3C6-8826-45E9-9884-CF9981CF33C9}" srcOrd="0" destOrd="0" presId="urn:microsoft.com/office/officeart/2018/2/layout/IconCircleList"/>
    <dgm:cxn modelId="{797E72DA-EF40-404A-8CB7-0C70E48D5E19}" type="presOf" srcId="{9BCD7184-A589-4E17-A979-D53C2E38FA8D}" destId="{2209FD52-091D-47E9-9D9B-F737BEC21A7D}" srcOrd="0" destOrd="0" presId="urn:microsoft.com/office/officeart/2018/2/layout/IconCircleList"/>
    <dgm:cxn modelId="{DC85E0E1-F86A-43A9-9A46-0BDBE4B4E27F}" type="presOf" srcId="{65B58DA1-08D4-474F-BAD8-50624D8E39D7}" destId="{979F3037-3A39-4150-90FB-7FE1CFD8609B}" srcOrd="0" destOrd="0" presId="urn:microsoft.com/office/officeart/2018/2/layout/IconCircleList"/>
    <dgm:cxn modelId="{89E169FC-9BFF-4BD8-9687-99F05CC7132A}" srcId="{ABB5008B-F731-4E8F-9449-BA861B223782}" destId="{B963BECB-0C0D-46A2-BFB9-16E83E678C3B}" srcOrd="1" destOrd="0" parTransId="{9BCE956B-B55E-4813-A9D2-AFCB358BDC28}" sibTransId="{BCDADCEB-0693-4F44-9D54-7A000B1F60BA}"/>
    <dgm:cxn modelId="{87AE2CFD-2218-46BE-BF4B-2C3FB1A47171}" type="presOf" srcId="{5064D985-06C0-4B48-96DA-D752FC7017FA}" destId="{8A8E5AE8-BD04-4AD2-A799-B326E625F735}" srcOrd="0" destOrd="0" presId="urn:microsoft.com/office/officeart/2018/2/layout/IconCircleList"/>
    <dgm:cxn modelId="{C8F5AEFF-C6B4-4580-93B5-7FBB92B63F6A}" srcId="{ABB5008B-F731-4E8F-9449-BA861B223782}" destId="{9BCD7184-A589-4E17-A979-D53C2E38FA8D}" srcOrd="0" destOrd="0" parTransId="{F28017CD-AF32-46C3-BA36-EA2A3CA7B9FE}" sibTransId="{03E471E4-0168-42B9-B8E5-7530493E4E04}"/>
    <dgm:cxn modelId="{B4B746FC-A3A4-47D7-B3AA-C2001C7AD191}" type="presParOf" srcId="{9E081EFD-3402-413D-A62F-C7B94A2B3F38}" destId="{F026C459-3E0F-4165-A303-5372B2BE29AF}" srcOrd="0" destOrd="0" presId="urn:microsoft.com/office/officeart/2018/2/layout/IconCircleList"/>
    <dgm:cxn modelId="{D2CA4190-FB6D-43D4-B179-42F68B94C0CC}" type="presParOf" srcId="{F026C459-3E0F-4165-A303-5372B2BE29AF}" destId="{21940BB6-3EC2-4B10-8753-E94494035692}" srcOrd="0" destOrd="0" presId="urn:microsoft.com/office/officeart/2018/2/layout/IconCircleList"/>
    <dgm:cxn modelId="{BAF40BE1-4312-44E1-BEF2-FFA62F017B86}" type="presParOf" srcId="{21940BB6-3EC2-4B10-8753-E94494035692}" destId="{DB324875-7047-4AEA-8E93-E29681F598EE}" srcOrd="0" destOrd="0" presId="urn:microsoft.com/office/officeart/2018/2/layout/IconCircleList"/>
    <dgm:cxn modelId="{900457BF-EAEB-46CA-BD51-C95542053CFA}" type="presParOf" srcId="{21940BB6-3EC2-4B10-8753-E94494035692}" destId="{F1FDE783-A6C4-4184-902E-576484803300}" srcOrd="1" destOrd="0" presId="urn:microsoft.com/office/officeart/2018/2/layout/IconCircleList"/>
    <dgm:cxn modelId="{3DA3FFAC-72AD-485F-BC6C-BE7E9A29FB8F}" type="presParOf" srcId="{21940BB6-3EC2-4B10-8753-E94494035692}" destId="{78806D65-41F4-41D7-9AA2-5B5FA649EFDC}" srcOrd="2" destOrd="0" presId="urn:microsoft.com/office/officeart/2018/2/layout/IconCircleList"/>
    <dgm:cxn modelId="{FC67C9F4-7CD0-4968-858E-7DBD59AAE1DE}" type="presParOf" srcId="{21940BB6-3EC2-4B10-8753-E94494035692}" destId="{2209FD52-091D-47E9-9D9B-F737BEC21A7D}" srcOrd="3" destOrd="0" presId="urn:microsoft.com/office/officeart/2018/2/layout/IconCircleList"/>
    <dgm:cxn modelId="{E87E7994-8747-486C-A328-9B269F62E620}" type="presParOf" srcId="{F026C459-3E0F-4165-A303-5372B2BE29AF}" destId="{FCFEE512-9F97-427C-8694-F048DAC8BACA}" srcOrd="1" destOrd="0" presId="urn:microsoft.com/office/officeart/2018/2/layout/IconCircleList"/>
    <dgm:cxn modelId="{42B45275-78A3-4B21-93DF-01BEC4E5DF71}" type="presParOf" srcId="{F026C459-3E0F-4165-A303-5372B2BE29AF}" destId="{888985B8-866F-436B-9CAC-37643CA4ED4E}" srcOrd="2" destOrd="0" presId="urn:microsoft.com/office/officeart/2018/2/layout/IconCircleList"/>
    <dgm:cxn modelId="{602D62AC-2A9C-4771-B325-8FF6334B8394}" type="presParOf" srcId="{888985B8-866F-436B-9CAC-37643CA4ED4E}" destId="{CF9B934B-731B-4951-9A2D-170059077B3A}" srcOrd="0" destOrd="0" presId="urn:microsoft.com/office/officeart/2018/2/layout/IconCircleList"/>
    <dgm:cxn modelId="{BC15FF31-E845-41E7-94D8-89665E2F4017}" type="presParOf" srcId="{888985B8-866F-436B-9CAC-37643CA4ED4E}" destId="{4A03C3A9-4C2E-4A03-A538-73182EC243B1}" srcOrd="1" destOrd="0" presId="urn:microsoft.com/office/officeart/2018/2/layout/IconCircleList"/>
    <dgm:cxn modelId="{2B4E0728-42FA-4D0E-8A07-EB3B763F5BE1}" type="presParOf" srcId="{888985B8-866F-436B-9CAC-37643CA4ED4E}" destId="{60619CF6-F3C6-48BE-9AAB-A94AACA37B2F}" srcOrd="2" destOrd="0" presId="urn:microsoft.com/office/officeart/2018/2/layout/IconCircleList"/>
    <dgm:cxn modelId="{65948914-B86F-46A9-8FD2-72D6A23F2610}" type="presParOf" srcId="{888985B8-866F-436B-9CAC-37643CA4ED4E}" destId="{AE2F98CD-5323-44B4-8B58-7CB811B2C2FF}" srcOrd="3" destOrd="0" presId="urn:microsoft.com/office/officeart/2018/2/layout/IconCircleList"/>
    <dgm:cxn modelId="{3ACA775F-6AFC-4B02-B5B8-2D1BF639A6F8}" type="presParOf" srcId="{F026C459-3E0F-4165-A303-5372B2BE29AF}" destId="{3C2C4DC3-1783-47C3-8C25-0212E3D68EC1}" srcOrd="3" destOrd="0" presId="urn:microsoft.com/office/officeart/2018/2/layout/IconCircleList"/>
    <dgm:cxn modelId="{0810DAEA-038A-4397-AC7D-D633F5D9566B}" type="presParOf" srcId="{F026C459-3E0F-4165-A303-5372B2BE29AF}" destId="{7E6751D2-F865-4693-A719-D7DE935E918A}" srcOrd="4" destOrd="0" presId="urn:microsoft.com/office/officeart/2018/2/layout/IconCircleList"/>
    <dgm:cxn modelId="{94ACF2E2-B0C1-4E80-9E1D-47C948885395}" type="presParOf" srcId="{7E6751D2-F865-4693-A719-D7DE935E918A}" destId="{8C950976-0FFB-4E0B-ABB1-F21CCAC75EC8}" srcOrd="0" destOrd="0" presId="urn:microsoft.com/office/officeart/2018/2/layout/IconCircleList"/>
    <dgm:cxn modelId="{37264C16-989A-4B20-8041-BE7785CC3748}" type="presParOf" srcId="{7E6751D2-F865-4693-A719-D7DE935E918A}" destId="{C2DEB5EF-4190-4580-818A-3E31E83097DC}" srcOrd="1" destOrd="0" presId="urn:microsoft.com/office/officeart/2018/2/layout/IconCircleList"/>
    <dgm:cxn modelId="{84355F78-AF4A-4D7D-92DB-28F92BED1088}" type="presParOf" srcId="{7E6751D2-F865-4693-A719-D7DE935E918A}" destId="{EF560EF7-F2B7-4D7D-95B9-33D9219B11E9}" srcOrd="2" destOrd="0" presId="urn:microsoft.com/office/officeart/2018/2/layout/IconCircleList"/>
    <dgm:cxn modelId="{A80DF39D-9A2A-49B7-9EDB-5CC7823AF61E}" type="presParOf" srcId="{7E6751D2-F865-4693-A719-D7DE935E918A}" destId="{8A8E5AE8-BD04-4AD2-A799-B326E625F735}" srcOrd="3" destOrd="0" presId="urn:microsoft.com/office/officeart/2018/2/layout/IconCircleList"/>
    <dgm:cxn modelId="{5724FE11-9244-4835-8A06-3D401F24B5B9}" type="presParOf" srcId="{F026C459-3E0F-4165-A303-5372B2BE29AF}" destId="{DA2A196E-5626-4866-8562-0734D9982ADB}" srcOrd="5" destOrd="0" presId="urn:microsoft.com/office/officeart/2018/2/layout/IconCircleList"/>
    <dgm:cxn modelId="{128DCEEA-AE6D-4A5B-A83F-8DC0294C1774}" type="presParOf" srcId="{F026C459-3E0F-4165-A303-5372B2BE29AF}" destId="{D982DA52-5734-476A-85D6-24C059AFE09A}" srcOrd="6" destOrd="0" presId="urn:microsoft.com/office/officeart/2018/2/layout/IconCircleList"/>
    <dgm:cxn modelId="{34F38255-04B1-4644-A5F6-DAEBAADA508A}" type="presParOf" srcId="{D982DA52-5734-476A-85D6-24C059AFE09A}" destId="{88DD979C-C1F5-45A9-B2CB-93D56D90AF6C}" srcOrd="0" destOrd="0" presId="urn:microsoft.com/office/officeart/2018/2/layout/IconCircleList"/>
    <dgm:cxn modelId="{C15B0322-86B1-4E62-875A-EB762E9F9054}" type="presParOf" srcId="{D982DA52-5734-476A-85D6-24C059AFE09A}" destId="{7BA04511-DE49-4D70-9696-8DBA034EE8B9}" srcOrd="1" destOrd="0" presId="urn:microsoft.com/office/officeart/2018/2/layout/IconCircleList"/>
    <dgm:cxn modelId="{DCD9CA62-AF40-46B7-B7FC-EF28FFF769D2}" type="presParOf" srcId="{D982DA52-5734-476A-85D6-24C059AFE09A}" destId="{DE677524-9862-4A07-A2A7-B3366D3D1C83}" srcOrd="2" destOrd="0" presId="urn:microsoft.com/office/officeart/2018/2/layout/IconCircleList"/>
    <dgm:cxn modelId="{77D97BD8-69E3-4FA0-B34E-5AAE97990491}" type="presParOf" srcId="{D982DA52-5734-476A-85D6-24C059AFE09A}" destId="{8FED6B64-585F-47C2-8FD5-CCDF3590A53C}" srcOrd="3" destOrd="0" presId="urn:microsoft.com/office/officeart/2018/2/layout/IconCircleList"/>
    <dgm:cxn modelId="{97A3A04C-8B26-4FC3-A8ED-27532D6DDC9A}" type="presParOf" srcId="{F026C459-3E0F-4165-A303-5372B2BE29AF}" destId="{979F3037-3A39-4150-90FB-7FE1CFD8609B}" srcOrd="7" destOrd="0" presId="urn:microsoft.com/office/officeart/2018/2/layout/IconCircleList"/>
    <dgm:cxn modelId="{E2BB8E2A-6CE3-418E-9E94-A0CB39E8C434}" type="presParOf" srcId="{F026C459-3E0F-4165-A303-5372B2BE29AF}" destId="{F4ED5E23-7FA4-43E5-A5C8-676E5852C569}" srcOrd="8" destOrd="0" presId="urn:microsoft.com/office/officeart/2018/2/layout/IconCircleList"/>
    <dgm:cxn modelId="{297D4FCA-5C5C-4FEC-A975-830DEDAF1872}" type="presParOf" srcId="{F4ED5E23-7FA4-43E5-A5C8-676E5852C569}" destId="{35BB7FD8-7058-4728-A919-9DE9C6F6BDA7}" srcOrd="0" destOrd="0" presId="urn:microsoft.com/office/officeart/2018/2/layout/IconCircleList"/>
    <dgm:cxn modelId="{8949ECE8-F53F-473B-8FF9-3C038B712F02}" type="presParOf" srcId="{F4ED5E23-7FA4-43E5-A5C8-676E5852C569}" destId="{1FD67A11-6197-4809-B263-FE24C0F01961}" srcOrd="1" destOrd="0" presId="urn:microsoft.com/office/officeart/2018/2/layout/IconCircleList"/>
    <dgm:cxn modelId="{0FBED926-E456-4F4E-A112-9B8D69B748E0}" type="presParOf" srcId="{F4ED5E23-7FA4-43E5-A5C8-676E5852C569}" destId="{4D6B091D-9DE3-4BB9-A11A-9074EEA9B621}" srcOrd="2" destOrd="0" presId="urn:microsoft.com/office/officeart/2018/2/layout/IconCircleList"/>
    <dgm:cxn modelId="{8F49266D-18C6-4C3E-BBD4-EF750167058F}" type="presParOf" srcId="{F4ED5E23-7FA4-43E5-A5C8-676E5852C569}" destId="{3BDC5760-0298-4D20-AB6C-E13C6A621B0D}" srcOrd="3" destOrd="0" presId="urn:microsoft.com/office/officeart/2018/2/layout/IconCircleList"/>
    <dgm:cxn modelId="{F0C18A8F-1D11-4377-BD55-ED31B746797A}" type="presParOf" srcId="{F026C459-3E0F-4165-A303-5372B2BE29AF}" destId="{B420B3C6-8826-45E9-9884-CF9981CF33C9}" srcOrd="9" destOrd="0" presId="urn:microsoft.com/office/officeart/2018/2/layout/IconCircleList"/>
    <dgm:cxn modelId="{C36CE3CD-4933-4F17-95EF-7392B55548FF}" type="presParOf" srcId="{F026C459-3E0F-4165-A303-5372B2BE29AF}" destId="{C942981C-44ED-4AC9-A96B-0AC0209A1F59}" srcOrd="10" destOrd="0" presId="urn:microsoft.com/office/officeart/2018/2/layout/IconCircleList"/>
    <dgm:cxn modelId="{BA70A685-75FE-47CD-85AC-94AF27338A96}" type="presParOf" srcId="{C942981C-44ED-4AC9-A96B-0AC0209A1F59}" destId="{35675934-E01A-423C-A80D-F4E2054D2BFF}" srcOrd="0" destOrd="0" presId="urn:microsoft.com/office/officeart/2018/2/layout/IconCircleList"/>
    <dgm:cxn modelId="{9D7A4591-814F-4009-B3FF-4CB70F29665C}" type="presParOf" srcId="{C942981C-44ED-4AC9-A96B-0AC0209A1F59}" destId="{91D91946-F426-45CC-813A-12986B40D44C}" srcOrd="1" destOrd="0" presId="urn:microsoft.com/office/officeart/2018/2/layout/IconCircleList"/>
    <dgm:cxn modelId="{C1619202-47AD-4E62-A3CA-936834D777DC}" type="presParOf" srcId="{C942981C-44ED-4AC9-A96B-0AC0209A1F59}" destId="{DBE194CD-7A2C-4A18-AAFF-405F2038962A}" srcOrd="2" destOrd="0" presId="urn:microsoft.com/office/officeart/2018/2/layout/IconCircleList"/>
    <dgm:cxn modelId="{3FFCE4B0-FDFF-4A03-BEDD-A013FA9C6E79}" type="presParOf" srcId="{C942981C-44ED-4AC9-A96B-0AC0209A1F59}" destId="{44ED1E9E-632A-42A4-AB08-684EF1116FB1}" srcOrd="3" destOrd="0" presId="urn:microsoft.com/office/officeart/2018/2/layout/IconCircleList"/>
    <dgm:cxn modelId="{7B1482E6-780D-452E-9C81-5EE5F75CCFEC}" type="presParOf" srcId="{F026C459-3E0F-4165-A303-5372B2BE29AF}" destId="{BB728C1A-0F6D-4902-BEB5-8F5340CA953D}" srcOrd="11" destOrd="0" presId="urn:microsoft.com/office/officeart/2018/2/layout/IconCircleList"/>
    <dgm:cxn modelId="{1057C303-D7E1-4AFB-B126-82D7B03E4C5B}" type="presParOf" srcId="{F026C459-3E0F-4165-A303-5372B2BE29AF}" destId="{F10DF274-E2A0-4DF6-B931-609AFBDC8551}" srcOrd="12" destOrd="0" presId="urn:microsoft.com/office/officeart/2018/2/layout/IconCircleList"/>
    <dgm:cxn modelId="{1D2D8332-0C71-47A8-933A-51E8A8D76A8D}" type="presParOf" srcId="{F10DF274-E2A0-4DF6-B931-609AFBDC8551}" destId="{ADE56191-2DBA-4C65-A5CF-B993AAF5D3B3}" srcOrd="0" destOrd="0" presId="urn:microsoft.com/office/officeart/2018/2/layout/IconCircleList"/>
    <dgm:cxn modelId="{AD6E48E9-B15E-451E-AA8E-4AC3E45E0A0E}" type="presParOf" srcId="{F10DF274-E2A0-4DF6-B931-609AFBDC8551}" destId="{647FF742-9AB9-41FC-AA0D-F8FB0171E42A}" srcOrd="1" destOrd="0" presId="urn:microsoft.com/office/officeart/2018/2/layout/IconCircleList"/>
    <dgm:cxn modelId="{CDCBF569-2855-4CE5-B57A-505BD1410C79}" type="presParOf" srcId="{F10DF274-E2A0-4DF6-B931-609AFBDC8551}" destId="{C0E72736-E6DA-4B20-AA24-2F02217AF436}" srcOrd="2" destOrd="0" presId="urn:microsoft.com/office/officeart/2018/2/layout/IconCircleList"/>
    <dgm:cxn modelId="{8851B1CE-E1B1-4BD5-A680-18F1224DD7D7}" type="presParOf" srcId="{F10DF274-E2A0-4DF6-B931-609AFBDC8551}" destId="{68EF8542-C57B-499D-8BBE-564840928AEF}" srcOrd="3" destOrd="0" presId="urn:microsoft.com/office/officeart/2018/2/layout/IconCircleList"/>
    <dgm:cxn modelId="{C0AEBB53-E3EB-45E9-9691-95358BB470C8}" type="presParOf" srcId="{F026C459-3E0F-4165-A303-5372B2BE29AF}" destId="{3E400899-4E93-40BC-B649-1F6AEEC5CF19}" srcOrd="13" destOrd="0" presId="urn:microsoft.com/office/officeart/2018/2/layout/IconCircleList"/>
    <dgm:cxn modelId="{2BB4D1D4-E8F7-4CCA-A16E-C2EF6BD8D2D8}" type="presParOf" srcId="{F026C459-3E0F-4165-A303-5372B2BE29AF}" destId="{90F5E09C-885E-4B1C-B5E2-F89158B3D876}" srcOrd="14" destOrd="0" presId="urn:microsoft.com/office/officeart/2018/2/layout/IconCircleList"/>
    <dgm:cxn modelId="{5EA7F80E-B6AE-47B4-AC69-855ADCD90FCE}" type="presParOf" srcId="{90F5E09C-885E-4B1C-B5E2-F89158B3D876}" destId="{6EBF7AA1-A414-416B-9E03-E7CF6DDBCC40}" srcOrd="0" destOrd="0" presId="urn:microsoft.com/office/officeart/2018/2/layout/IconCircleList"/>
    <dgm:cxn modelId="{7FED6611-0C20-4863-AAB4-C0B1935DF70F}" type="presParOf" srcId="{90F5E09C-885E-4B1C-B5E2-F89158B3D876}" destId="{EBFC3C19-E66F-4120-9292-EA360D5DC100}" srcOrd="1" destOrd="0" presId="urn:microsoft.com/office/officeart/2018/2/layout/IconCircleList"/>
    <dgm:cxn modelId="{E4FBD69A-6C0E-4D03-9EED-667CECB8B465}" type="presParOf" srcId="{90F5E09C-885E-4B1C-B5E2-F89158B3D876}" destId="{AC4E84B2-DADC-4EEA-8920-43CD06EFF6B1}" srcOrd="2" destOrd="0" presId="urn:microsoft.com/office/officeart/2018/2/layout/IconCircleList"/>
    <dgm:cxn modelId="{08F81745-5994-45AB-A74E-A873D139D320}" type="presParOf" srcId="{90F5E09C-885E-4B1C-B5E2-F89158B3D876}" destId="{26B449C8-E33E-4209-A792-A4390A70B0C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896DF-DB19-4941-901E-FE474A2EBF9C}">
      <dsp:nvSpPr>
        <dsp:cNvPr id="0" name=""/>
        <dsp:cNvSpPr/>
      </dsp:nvSpPr>
      <dsp:spPr>
        <a:xfrm>
          <a:off x="0" y="1489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FB56F-6939-45C6-B0F3-BED636F14C14}">
      <dsp:nvSpPr>
        <dsp:cNvPr id="0" name=""/>
        <dsp:cNvSpPr/>
      </dsp:nvSpPr>
      <dsp:spPr>
        <a:xfrm>
          <a:off x="191946" y="144259"/>
          <a:ext cx="348993" cy="348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81726-B79E-4457-985B-D0C858568CEA}">
      <dsp:nvSpPr>
        <dsp:cNvPr id="0" name=""/>
        <dsp:cNvSpPr/>
      </dsp:nvSpPr>
      <dsp:spPr>
        <a:xfrm>
          <a:off x="732885" y="1489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/>
            <a:t>Reforçar a base institucional e a relevância continental</a:t>
          </a:r>
        </a:p>
      </dsp:txBody>
      <dsp:txXfrm>
        <a:off x="732885" y="1489"/>
        <a:ext cx="9782714" cy="634533"/>
      </dsp:txXfrm>
    </dsp:sp>
    <dsp:sp modelId="{23D96F69-66BE-42B2-8C90-BA11A4D9C6FB}">
      <dsp:nvSpPr>
        <dsp:cNvPr id="0" name=""/>
        <dsp:cNvSpPr/>
      </dsp:nvSpPr>
      <dsp:spPr>
        <a:xfrm>
          <a:off x="0" y="794655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296D2-C617-4A3D-BC8C-ECB45C70CE46}">
      <dsp:nvSpPr>
        <dsp:cNvPr id="0" name=""/>
        <dsp:cNvSpPr/>
      </dsp:nvSpPr>
      <dsp:spPr>
        <a:xfrm>
          <a:off x="191946" y="937425"/>
          <a:ext cx="348993" cy="348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5316F-2E37-40C3-8312-0AF2A1584783}">
      <dsp:nvSpPr>
        <dsp:cNvPr id="0" name=""/>
        <dsp:cNvSpPr/>
      </dsp:nvSpPr>
      <dsp:spPr>
        <a:xfrm>
          <a:off x="732885" y="794655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/>
            <a:t>Permite operações independentes, por exemplo, contratação, recrutamento financeiro</a:t>
          </a:r>
        </a:p>
      </dsp:txBody>
      <dsp:txXfrm>
        <a:off x="732885" y="794655"/>
        <a:ext cx="9782714" cy="634533"/>
      </dsp:txXfrm>
    </dsp:sp>
    <dsp:sp modelId="{8B4C8BA8-B3CC-4277-8FCF-F53DD7A4654F}">
      <dsp:nvSpPr>
        <dsp:cNvPr id="0" name=""/>
        <dsp:cNvSpPr/>
      </dsp:nvSpPr>
      <dsp:spPr>
        <a:xfrm>
          <a:off x="0" y="1587822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6B76A-A990-4987-B541-696E16F5528A}">
      <dsp:nvSpPr>
        <dsp:cNvPr id="0" name=""/>
        <dsp:cNvSpPr/>
      </dsp:nvSpPr>
      <dsp:spPr>
        <a:xfrm>
          <a:off x="191946" y="1730592"/>
          <a:ext cx="348993" cy="348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2023E-1434-4D69-ABEB-23DB0D859316}">
      <dsp:nvSpPr>
        <dsp:cNvPr id="0" name=""/>
        <dsp:cNvSpPr/>
      </dsp:nvSpPr>
      <dsp:spPr>
        <a:xfrm>
          <a:off x="732885" y="1587822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/>
            <a:t>Proporciona a capacidade de proteger interesses através de recurso legal</a:t>
          </a:r>
        </a:p>
      </dsp:txBody>
      <dsp:txXfrm>
        <a:off x="732885" y="1587822"/>
        <a:ext cx="9782714" cy="634533"/>
      </dsp:txXfrm>
    </dsp:sp>
    <dsp:sp modelId="{CE23C4AE-CC2B-4049-ACF2-3D1E208F88ED}">
      <dsp:nvSpPr>
        <dsp:cNvPr id="0" name=""/>
        <dsp:cNvSpPr/>
      </dsp:nvSpPr>
      <dsp:spPr>
        <a:xfrm>
          <a:off x="0" y="2380988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D4ACF-5F25-46DA-8A93-116374A780D1}">
      <dsp:nvSpPr>
        <dsp:cNvPr id="0" name=""/>
        <dsp:cNvSpPr/>
      </dsp:nvSpPr>
      <dsp:spPr>
        <a:xfrm>
          <a:off x="191946" y="2523758"/>
          <a:ext cx="348993" cy="348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2308B-2736-4280-BFCC-F2944FAE1D70}">
      <dsp:nvSpPr>
        <dsp:cNvPr id="0" name=""/>
        <dsp:cNvSpPr/>
      </dsp:nvSpPr>
      <dsp:spPr>
        <a:xfrm>
          <a:off x="732885" y="2380988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/>
            <a:t>Reforçar a credibilidade junto dos parceiros</a:t>
          </a:r>
        </a:p>
      </dsp:txBody>
      <dsp:txXfrm>
        <a:off x="732885" y="2380988"/>
        <a:ext cx="9782714" cy="634533"/>
      </dsp:txXfrm>
    </dsp:sp>
    <dsp:sp modelId="{23A7366D-ECC0-4417-BB43-BD9B3BD4F9BD}">
      <dsp:nvSpPr>
        <dsp:cNvPr id="0" name=""/>
        <dsp:cNvSpPr/>
      </dsp:nvSpPr>
      <dsp:spPr>
        <a:xfrm>
          <a:off x="0" y="3174155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CE62D-29E3-46ED-9B63-A2C24BA20F3A}">
      <dsp:nvSpPr>
        <dsp:cNvPr id="0" name=""/>
        <dsp:cNvSpPr/>
      </dsp:nvSpPr>
      <dsp:spPr>
        <a:xfrm>
          <a:off x="191946" y="3316925"/>
          <a:ext cx="348993" cy="3489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477D1-02D7-4E47-A6F5-F28D3752AE84}">
      <dsp:nvSpPr>
        <dsp:cNvPr id="0" name=""/>
        <dsp:cNvSpPr/>
      </dsp:nvSpPr>
      <dsp:spPr>
        <a:xfrm>
          <a:off x="732885" y="3174155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/>
            <a:t>Alargar as oportunidades de financiamento</a:t>
          </a:r>
        </a:p>
      </dsp:txBody>
      <dsp:txXfrm>
        <a:off x="732885" y="3174155"/>
        <a:ext cx="9782714" cy="634533"/>
      </dsp:txXfrm>
    </dsp:sp>
    <dsp:sp modelId="{FD5C0450-D647-489A-A8A0-5142596F0EC9}">
      <dsp:nvSpPr>
        <dsp:cNvPr id="0" name=""/>
        <dsp:cNvSpPr/>
      </dsp:nvSpPr>
      <dsp:spPr>
        <a:xfrm>
          <a:off x="0" y="3967321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E5EC8-7F0D-41CE-87EA-AA19D879F939}">
      <dsp:nvSpPr>
        <dsp:cNvPr id="0" name=""/>
        <dsp:cNvSpPr/>
      </dsp:nvSpPr>
      <dsp:spPr>
        <a:xfrm>
          <a:off x="191946" y="4110091"/>
          <a:ext cx="348993" cy="3489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370EA-AE2D-4A1B-B169-C966CD3E5FF4}">
      <dsp:nvSpPr>
        <dsp:cNvPr id="0" name=""/>
        <dsp:cNvSpPr/>
      </dsp:nvSpPr>
      <dsp:spPr>
        <a:xfrm>
          <a:off x="732885" y="3967321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/>
            <a:t>Posições da rede ACQF para desempenhar um papel mais forte na educação e no desenvolvimento de competências no continente</a:t>
          </a:r>
        </a:p>
      </dsp:txBody>
      <dsp:txXfrm>
        <a:off x="732885" y="3967321"/>
        <a:ext cx="9782714" cy="634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24875-7047-4AEA-8E93-E29681F598EE}">
      <dsp:nvSpPr>
        <dsp:cNvPr id="0" name=""/>
        <dsp:cNvSpPr/>
      </dsp:nvSpPr>
      <dsp:spPr>
        <a:xfrm>
          <a:off x="250703" y="175474"/>
          <a:ext cx="805037" cy="805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DE783-A6C4-4184-902E-576484803300}">
      <dsp:nvSpPr>
        <dsp:cNvPr id="0" name=""/>
        <dsp:cNvSpPr/>
      </dsp:nvSpPr>
      <dsp:spPr>
        <a:xfrm>
          <a:off x="419761" y="344531"/>
          <a:ext cx="466921" cy="466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FD52-091D-47E9-9D9B-F737BEC21A7D}">
      <dsp:nvSpPr>
        <dsp:cNvPr id="0" name=""/>
        <dsp:cNvSpPr/>
      </dsp:nvSpPr>
      <dsp:spPr>
        <a:xfrm>
          <a:off x="1228248" y="175474"/>
          <a:ext cx="1897587" cy="80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PT" sz="1600" kern="1200" noProof="0" dirty="0"/>
            <a:t>Alinhamento </a:t>
          </a:r>
        </a:p>
        <a:p>
          <a:pPr marL="0" lvl="0" indent="0" algn="l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PT" sz="1600" kern="1200" noProof="0" dirty="0"/>
            <a:t>pan-africano</a:t>
          </a:r>
        </a:p>
      </dsp:txBody>
      <dsp:txXfrm>
        <a:off x="1228248" y="175474"/>
        <a:ext cx="1897587" cy="805037"/>
      </dsp:txXfrm>
    </dsp:sp>
    <dsp:sp modelId="{CF9B934B-731B-4951-9A2D-170059077B3A}">
      <dsp:nvSpPr>
        <dsp:cNvPr id="0" name=""/>
        <dsp:cNvSpPr/>
      </dsp:nvSpPr>
      <dsp:spPr>
        <a:xfrm>
          <a:off x="3456476" y="175474"/>
          <a:ext cx="805037" cy="805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3C3A9-4C2E-4A03-A538-73182EC243B1}">
      <dsp:nvSpPr>
        <dsp:cNvPr id="0" name=""/>
        <dsp:cNvSpPr/>
      </dsp:nvSpPr>
      <dsp:spPr>
        <a:xfrm>
          <a:off x="3625534" y="344531"/>
          <a:ext cx="466921" cy="466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F98CD-5323-44B4-8B58-7CB811B2C2FF}">
      <dsp:nvSpPr>
        <dsp:cNvPr id="0" name=""/>
        <dsp:cNvSpPr/>
      </dsp:nvSpPr>
      <dsp:spPr>
        <a:xfrm>
          <a:off x="4434022" y="175474"/>
          <a:ext cx="1897587" cy="80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PT" sz="1600" kern="1200" noProof="0" dirty="0"/>
            <a:t>Objetivos de integração continental</a:t>
          </a:r>
        </a:p>
      </dsp:txBody>
      <dsp:txXfrm>
        <a:off x="4434022" y="175474"/>
        <a:ext cx="1897587" cy="805037"/>
      </dsp:txXfrm>
    </dsp:sp>
    <dsp:sp modelId="{8C950976-0FFB-4E0B-ABB1-F21CCAC75EC8}">
      <dsp:nvSpPr>
        <dsp:cNvPr id="0" name=""/>
        <dsp:cNvSpPr/>
      </dsp:nvSpPr>
      <dsp:spPr>
        <a:xfrm>
          <a:off x="6662250" y="175474"/>
          <a:ext cx="805037" cy="805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EB5EF-4190-4580-818A-3E31E83097DC}">
      <dsp:nvSpPr>
        <dsp:cNvPr id="0" name=""/>
        <dsp:cNvSpPr/>
      </dsp:nvSpPr>
      <dsp:spPr>
        <a:xfrm>
          <a:off x="6831308" y="344531"/>
          <a:ext cx="466921" cy="4669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E5AE8-BD04-4AD2-A799-B326E625F735}">
      <dsp:nvSpPr>
        <dsp:cNvPr id="0" name=""/>
        <dsp:cNvSpPr/>
      </dsp:nvSpPr>
      <dsp:spPr>
        <a:xfrm>
          <a:off x="7639795" y="175474"/>
          <a:ext cx="1897587" cy="80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PT" sz="1600" kern="1200" noProof="0" dirty="0"/>
            <a:t>Representação de diversas partes interessadas</a:t>
          </a:r>
        </a:p>
      </dsp:txBody>
      <dsp:txXfrm>
        <a:off x="7639795" y="175474"/>
        <a:ext cx="1897587" cy="805037"/>
      </dsp:txXfrm>
    </dsp:sp>
    <dsp:sp modelId="{88DD979C-C1F5-45A9-B2CB-93D56D90AF6C}">
      <dsp:nvSpPr>
        <dsp:cNvPr id="0" name=""/>
        <dsp:cNvSpPr/>
      </dsp:nvSpPr>
      <dsp:spPr>
        <a:xfrm>
          <a:off x="250703" y="1692981"/>
          <a:ext cx="805037" cy="805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04511-DE49-4D70-9696-8DBA034EE8B9}">
      <dsp:nvSpPr>
        <dsp:cNvPr id="0" name=""/>
        <dsp:cNvSpPr/>
      </dsp:nvSpPr>
      <dsp:spPr>
        <a:xfrm>
          <a:off x="419761" y="1862039"/>
          <a:ext cx="466921" cy="4669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D6B64-585F-47C2-8FD5-CCDF3590A53C}">
      <dsp:nvSpPr>
        <dsp:cNvPr id="0" name=""/>
        <dsp:cNvSpPr/>
      </dsp:nvSpPr>
      <dsp:spPr>
        <a:xfrm>
          <a:off x="1228248" y="1692981"/>
          <a:ext cx="1897587" cy="80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PT" sz="1600" kern="1200" noProof="0" dirty="0"/>
            <a:t>Confiança e credibilidade</a:t>
          </a:r>
        </a:p>
      </dsp:txBody>
      <dsp:txXfrm>
        <a:off x="1228248" y="1692981"/>
        <a:ext cx="1897587" cy="805037"/>
      </dsp:txXfrm>
    </dsp:sp>
    <dsp:sp modelId="{35BB7FD8-7058-4728-A919-9DE9C6F6BDA7}">
      <dsp:nvSpPr>
        <dsp:cNvPr id="0" name=""/>
        <dsp:cNvSpPr/>
      </dsp:nvSpPr>
      <dsp:spPr>
        <a:xfrm>
          <a:off x="3456476" y="1692981"/>
          <a:ext cx="805037" cy="805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67A11-6197-4809-B263-FE24C0F01961}">
      <dsp:nvSpPr>
        <dsp:cNvPr id="0" name=""/>
        <dsp:cNvSpPr/>
      </dsp:nvSpPr>
      <dsp:spPr>
        <a:xfrm>
          <a:off x="3625534" y="1862039"/>
          <a:ext cx="466921" cy="4669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C5760-0298-4D20-AB6C-E13C6A621B0D}">
      <dsp:nvSpPr>
        <dsp:cNvPr id="0" name=""/>
        <dsp:cNvSpPr/>
      </dsp:nvSpPr>
      <dsp:spPr>
        <a:xfrm>
          <a:off x="4434022" y="1692981"/>
          <a:ext cx="1897587" cy="80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PT" sz="1600" kern="1200" noProof="0" dirty="0"/>
            <a:t>Estruturas de governação eficazes</a:t>
          </a:r>
        </a:p>
      </dsp:txBody>
      <dsp:txXfrm>
        <a:off x="4434022" y="1692981"/>
        <a:ext cx="1897587" cy="805037"/>
      </dsp:txXfrm>
    </dsp:sp>
    <dsp:sp modelId="{35675934-E01A-423C-A80D-F4E2054D2BFF}">
      <dsp:nvSpPr>
        <dsp:cNvPr id="0" name=""/>
        <dsp:cNvSpPr/>
      </dsp:nvSpPr>
      <dsp:spPr>
        <a:xfrm>
          <a:off x="6662250" y="1692981"/>
          <a:ext cx="805037" cy="805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91946-F426-45CC-813A-12986B40D44C}">
      <dsp:nvSpPr>
        <dsp:cNvPr id="0" name=""/>
        <dsp:cNvSpPr/>
      </dsp:nvSpPr>
      <dsp:spPr>
        <a:xfrm>
          <a:off x="6831308" y="1862039"/>
          <a:ext cx="466921" cy="4669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D1E9E-632A-42A4-AB08-684EF1116FB1}">
      <dsp:nvSpPr>
        <dsp:cNvPr id="0" name=""/>
        <dsp:cNvSpPr/>
      </dsp:nvSpPr>
      <dsp:spPr>
        <a:xfrm>
          <a:off x="7639795" y="1692981"/>
          <a:ext cx="1897587" cy="80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PT" sz="1600" kern="1200" noProof="0" dirty="0"/>
            <a:t>Custos administrativos razoáveis e duração</a:t>
          </a:r>
        </a:p>
      </dsp:txBody>
      <dsp:txXfrm>
        <a:off x="7639795" y="1692981"/>
        <a:ext cx="1897587" cy="805037"/>
      </dsp:txXfrm>
    </dsp:sp>
    <dsp:sp modelId="{ADE56191-2DBA-4C65-A5CF-B993AAF5D3B3}">
      <dsp:nvSpPr>
        <dsp:cNvPr id="0" name=""/>
        <dsp:cNvSpPr/>
      </dsp:nvSpPr>
      <dsp:spPr>
        <a:xfrm>
          <a:off x="250703" y="3210488"/>
          <a:ext cx="805037" cy="805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FF742-9AB9-41FC-AA0D-F8FB0171E42A}">
      <dsp:nvSpPr>
        <dsp:cNvPr id="0" name=""/>
        <dsp:cNvSpPr/>
      </dsp:nvSpPr>
      <dsp:spPr>
        <a:xfrm>
          <a:off x="419761" y="3379546"/>
          <a:ext cx="466921" cy="46692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F8542-C57B-499D-8BBE-564840928AEF}">
      <dsp:nvSpPr>
        <dsp:cNvPr id="0" name=""/>
        <dsp:cNvSpPr/>
      </dsp:nvSpPr>
      <dsp:spPr>
        <a:xfrm>
          <a:off x="1228248" y="3210488"/>
          <a:ext cx="1897587" cy="80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PT" sz="1600" kern="1200" noProof="0" dirty="0"/>
            <a:t>Atractividade dos doadores</a:t>
          </a:r>
        </a:p>
      </dsp:txBody>
      <dsp:txXfrm>
        <a:off x="1228248" y="3210488"/>
        <a:ext cx="1897587" cy="805037"/>
      </dsp:txXfrm>
    </dsp:sp>
    <dsp:sp modelId="{6EBF7AA1-A414-416B-9E03-E7CF6DDBCC40}">
      <dsp:nvSpPr>
        <dsp:cNvPr id="0" name=""/>
        <dsp:cNvSpPr/>
      </dsp:nvSpPr>
      <dsp:spPr>
        <a:xfrm>
          <a:off x="3456476" y="3210488"/>
          <a:ext cx="805037" cy="805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C3C19-E66F-4120-9292-EA360D5DC100}">
      <dsp:nvSpPr>
        <dsp:cNvPr id="0" name=""/>
        <dsp:cNvSpPr/>
      </dsp:nvSpPr>
      <dsp:spPr>
        <a:xfrm>
          <a:off x="3625534" y="3379546"/>
          <a:ext cx="466921" cy="46692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449C8-E33E-4209-A792-A4390A70B0CD}">
      <dsp:nvSpPr>
        <dsp:cNvPr id="0" name=""/>
        <dsp:cNvSpPr/>
      </dsp:nvSpPr>
      <dsp:spPr>
        <a:xfrm>
          <a:off x="4434022" y="3210488"/>
          <a:ext cx="1897587" cy="80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PT" sz="1600" kern="1200" noProof="0" dirty="0"/>
            <a:t>Flexibilidade para o crescimento da adesão</a:t>
          </a:r>
        </a:p>
      </dsp:txBody>
      <dsp:txXfrm>
        <a:off x="4434022" y="3210488"/>
        <a:ext cx="1897587" cy="805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98AB67EA-E5D5-3A4A-BAC6-2240A7AE7CF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AC9935E8-D0CD-9841-9180-554F533469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1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FD4C-176A-881C-F71C-68CD795D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0A534-8288-D5D9-58FD-C73E41792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4CD4-7143-51F5-6199-4B8A76EA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64808-B7B5-68C4-E8B8-4F75FCF7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2E22E-221E-2D19-4267-9CA838A6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070C-2EEE-B00D-9747-3E5140E7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BE282-0436-96A7-3879-5567B13B8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A2DC-CA65-BEB3-BD55-68FFA939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7F76-8FAB-1064-20D3-DCF99FD6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7734-89F8-44F4-36B1-2A3812E8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9086C-C410-6097-B604-E4731EE6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77900-9BDC-FBB2-5232-F5CE6D5CB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13E1-0941-D27E-09B0-C37134B1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65DC-62F4-29B0-C7E2-C58DB61C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036C-F539-BEC9-1CB6-8C7F7EBB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E642-E1A8-FD73-7000-0384057E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Clique para editar o estilo do título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1F5B-D642-EEC9-CCBD-0581AACEA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1B7DC-F01A-3C51-1B41-D4263546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D5068-9B28-C3E3-F46A-0BBAFBBC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DDD1F-A838-2572-B304-0DA0C463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F3BB-B9CF-491A-E0C0-64D4C335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3FC31-E945-0261-7E7C-E72FB1D1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5AABC-53C5-AD3C-9D1F-65C2B4F4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87F2D-9CBF-14BE-BE39-3248771B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EFD1-8710-817E-671B-E309B889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E4A5-FA51-80A4-F2B3-719A5238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A228-36C4-4094-208A-F3E3CE15A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34251-C239-508B-7CAD-880D56A9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36AC-27D3-D11E-E4DA-C14A14CB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555CC-48F8-E9E6-114F-8FAD06A6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045D4-DD9E-2F20-FE23-29DF5ABE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E61D-8786-3422-8E32-581E425D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1F163-07FC-3527-5B44-F31EB782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C5C5-E153-33B2-648F-08F2272A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B4579-4954-2519-8A88-35C341EE9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1C8B8-4B6E-F4EE-641A-576BF64A8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96035-D47D-C0F6-4D96-91B09D01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1697C-8918-C0F3-EE6A-67BD6500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701CD-7D12-1388-D6CB-EC7F3B67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4934-B62E-F959-35CC-855C9C84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06C20-2FFB-0437-83C7-5136F549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32C12-1254-C569-8A94-DE196A57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EBF28-52BC-DD52-CFE6-F319ECA8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F2803-78BC-B919-265D-415AC8EB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F412C-B4CB-34DD-C73E-D479AFD6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B3132-887F-CE0D-54E2-DDBC30A5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037F-F624-76D1-E518-79984E9D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BE523-7F01-4CBF-BC3A-B8009F62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FCB70-ED01-88FA-ECC5-488578983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066ED-8277-EA41-E452-24E4464C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D6E7E-5A1E-95AF-AEB2-62DAC293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923D4-95E8-4879-7C8C-6FA276EE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3A15-FA95-FD2F-C04D-71085E7C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83974-2119-F887-BB4E-50A41BBF3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1D78E-7A32-902B-585A-CAAE463EE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32475-6774-6DE4-5B98-C1AF5B8D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EF89B-74D9-F3BD-12C5-801B0AD9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B2F0F-7832-613C-D45A-D0EB27A8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26AF2-B765-A127-87F5-BCF958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 para editar o estilo do título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76771-11E2-5F6E-D0C6-5B5E0F13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FCC4-71CC-B5E3-926B-D14BFBE4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0973-FBBF-B045-ADC7-116A98DAEA0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06078-FF0B-BDFA-31CA-1F8317AFE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4290C-B1A1-4ECA-6616-ACF86EE82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r2ffwvdc3kfjutb4w4ps55jf3m2u1a/edit?question=622u58f4efh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r2ffwvdc3kfjutb4w4ps55jf3m2u1a/edit?question=622u58f4efh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r2ffwvdc3kfjutb4w4ps55jf3m2u1a/edit?question=622u58f4efh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63;p55">
            <a:extLst>
              <a:ext uri="{FF2B5EF4-FFF2-40B4-BE49-F238E27FC236}">
                <a16:creationId xmlns:a16="http://schemas.microsoft.com/office/drawing/2014/main" id="{1AAF47F3-1741-D3ED-14C6-5B951A541FFE}"/>
              </a:ext>
            </a:extLst>
          </p:cNvPr>
          <p:cNvSpPr>
            <a:spLocks/>
          </p:cNvSpPr>
          <p:nvPr/>
        </p:nvSpPr>
        <p:spPr>
          <a:xfrm>
            <a:off x="1791837" y="6364123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11664;p55">
            <a:extLst>
              <a:ext uri="{FF2B5EF4-FFF2-40B4-BE49-F238E27FC236}">
                <a16:creationId xmlns:a16="http://schemas.microsoft.com/office/drawing/2014/main" id="{FE3BF2F7-8DEA-8BE0-14AF-260963C4CE5D}"/>
              </a:ext>
            </a:extLst>
          </p:cNvPr>
          <p:cNvGrpSpPr>
            <a:grpSpLocks/>
          </p:cNvGrpSpPr>
          <p:nvPr/>
        </p:nvGrpSpPr>
        <p:grpSpPr>
          <a:xfrm>
            <a:off x="2308643" y="6355886"/>
            <a:ext cx="346056" cy="345674"/>
            <a:chOff x="3303268" y="3817349"/>
            <a:chExt cx="346056" cy="345674"/>
          </a:xfrm>
          <a:noFill/>
        </p:grpSpPr>
        <p:sp>
          <p:nvSpPr>
            <p:cNvPr id="4" name="Google Shape;11665;p55">
              <a:extLst>
                <a:ext uri="{FF2B5EF4-FFF2-40B4-BE49-F238E27FC236}">
                  <a16:creationId xmlns:a16="http://schemas.microsoft.com/office/drawing/2014/main" id="{FACB84B7-7240-E29A-C899-6099FDEBE869}"/>
                </a:ext>
              </a:extLst>
            </p:cNvPr>
            <p:cNvSpPr>
              <a:spLocks/>
            </p:cNvSpPr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666;p55">
              <a:extLst>
                <a:ext uri="{FF2B5EF4-FFF2-40B4-BE49-F238E27FC236}">
                  <a16:creationId xmlns:a16="http://schemas.microsoft.com/office/drawing/2014/main" id="{2F5D7520-0EC4-EF7B-700C-15A3E0400752}"/>
                </a:ext>
              </a:extLst>
            </p:cNvPr>
            <p:cNvSpPr>
              <a:spLocks/>
            </p:cNvSpPr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667;p55">
              <a:extLst>
                <a:ext uri="{FF2B5EF4-FFF2-40B4-BE49-F238E27FC236}">
                  <a16:creationId xmlns:a16="http://schemas.microsoft.com/office/drawing/2014/main" id="{66E79926-958B-A875-A0D1-34E4E7E4A679}"/>
                </a:ext>
              </a:extLst>
            </p:cNvPr>
            <p:cNvSpPr>
              <a:spLocks/>
            </p:cNvSpPr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668;p55">
              <a:extLst>
                <a:ext uri="{FF2B5EF4-FFF2-40B4-BE49-F238E27FC236}">
                  <a16:creationId xmlns:a16="http://schemas.microsoft.com/office/drawing/2014/main" id="{7E4C8145-8D0D-EE2A-A0DA-AB3518735B29}"/>
                </a:ext>
              </a:extLst>
            </p:cNvPr>
            <p:cNvSpPr>
              <a:spLocks/>
            </p:cNvSpPr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1669;p55">
            <a:extLst>
              <a:ext uri="{FF2B5EF4-FFF2-40B4-BE49-F238E27FC236}">
                <a16:creationId xmlns:a16="http://schemas.microsoft.com/office/drawing/2014/main" id="{0AECC8D7-D731-E985-4889-87F599ECD1B0}"/>
              </a:ext>
            </a:extLst>
          </p:cNvPr>
          <p:cNvGrpSpPr>
            <a:grpSpLocks/>
          </p:cNvGrpSpPr>
          <p:nvPr/>
        </p:nvGrpSpPr>
        <p:grpSpPr>
          <a:xfrm>
            <a:off x="2805923" y="6363374"/>
            <a:ext cx="346056" cy="345674"/>
            <a:chOff x="3752358" y="3817349"/>
            <a:chExt cx="346056" cy="345674"/>
          </a:xfrm>
          <a:noFill/>
        </p:grpSpPr>
        <p:sp>
          <p:nvSpPr>
            <p:cNvPr id="9" name="Google Shape;11670;p55">
              <a:extLst>
                <a:ext uri="{FF2B5EF4-FFF2-40B4-BE49-F238E27FC236}">
                  <a16:creationId xmlns:a16="http://schemas.microsoft.com/office/drawing/2014/main" id="{A5C1C7FD-D2FA-7890-BD94-E9D188084CFB}"/>
                </a:ext>
              </a:extLst>
            </p:cNvPr>
            <p:cNvSpPr>
              <a:spLocks/>
            </p:cNvSpPr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671;p55">
              <a:extLst>
                <a:ext uri="{FF2B5EF4-FFF2-40B4-BE49-F238E27FC236}">
                  <a16:creationId xmlns:a16="http://schemas.microsoft.com/office/drawing/2014/main" id="{541D49D3-51B1-65F0-8E8A-961D0706E730}"/>
                </a:ext>
              </a:extLst>
            </p:cNvPr>
            <p:cNvSpPr>
              <a:spLocks/>
            </p:cNvSpPr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672;p55">
              <a:extLst>
                <a:ext uri="{FF2B5EF4-FFF2-40B4-BE49-F238E27FC236}">
                  <a16:creationId xmlns:a16="http://schemas.microsoft.com/office/drawing/2014/main" id="{7D805576-0633-C94F-893A-5C2264A2C9E5}"/>
                </a:ext>
              </a:extLst>
            </p:cNvPr>
            <p:cNvSpPr>
              <a:spLocks/>
            </p:cNvSpPr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673;p55">
              <a:extLst>
                <a:ext uri="{FF2B5EF4-FFF2-40B4-BE49-F238E27FC236}">
                  <a16:creationId xmlns:a16="http://schemas.microsoft.com/office/drawing/2014/main" id="{90580F33-9233-7A74-4ECC-22E6E2ECC57B}"/>
                </a:ext>
              </a:extLst>
            </p:cNvPr>
            <p:cNvSpPr>
              <a:spLocks/>
            </p:cNvSpPr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1682;p55">
            <a:extLst>
              <a:ext uri="{FF2B5EF4-FFF2-40B4-BE49-F238E27FC236}">
                <a16:creationId xmlns:a16="http://schemas.microsoft.com/office/drawing/2014/main" id="{2972FF20-C28C-915F-2F5B-8BEDBF1160B2}"/>
              </a:ext>
            </a:extLst>
          </p:cNvPr>
          <p:cNvGrpSpPr>
            <a:grpSpLocks/>
          </p:cNvGrpSpPr>
          <p:nvPr/>
        </p:nvGrpSpPr>
        <p:grpSpPr>
          <a:xfrm>
            <a:off x="3342638" y="6348677"/>
            <a:ext cx="346024" cy="345674"/>
            <a:chOff x="4201447" y="3817349"/>
            <a:chExt cx="346024" cy="345674"/>
          </a:xfrm>
          <a:noFill/>
        </p:grpSpPr>
        <p:sp>
          <p:nvSpPr>
            <p:cNvPr id="14" name="Google Shape;11683;p55">
              <a:extLst>
                <a:ext uri="{FF2B5EF4-FFF2-40B4-BE49-F238E27FC236}">
                  <a16:creationId xmlns:a16="http://schemas.microsoft.com/office/drawing/2014/main" id="{B4507351-E213-BB1B-9928-145FCC859E3F}"/>
                </a:ext>
              </a:extLst>
            </p:cNvPr>
            <p:cNvSpPr>
              <a:spLocks/>
            </p:cNvSpPr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684;p55">
              <a:extLst>
                <a:ext uri="{FF2B5EF4-FFF2-40B4-BE49-F238E27FC236}">
                  <a16:creationId xmlns:a16="http://schemas.microsoft.com/office/drawing/2014/main" id="{825A9086-1DD0-4DA5-51B0-F2565E51A27F}"/>
                </a:ext>
              </a:extLst>
            </p:cNvPr>
            <p:cNvSpPr>
              <a:spLocks/>
            </p:cNvSpPr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2293;p55">
            <a:extLst>
              <a:ext uri="{FF2B5EF4-FFF2-40B4-BE49-F238E27FC236}">
                <a16:creationId xmlns:a16="http://schemas.microsoft.com/office/drawing/2014/main" id="{F23049B7-F717-BFE8-70B2-48D8A9379E88}"/>
              </a:ext>
            </a:extLst>
          </p:cNvPr>
          <p:cNvGrpSpPr>
            <a:grpSpLocks/>
          </p:cNvGrpSpPr>
          <p:nvPr/>
        </p:nvGrpSpPr>
        <p:grpSpPr>
          <a:xfrm>
            <a:off x="3877424" y="6364505"/>
            <a:ext cx="346056" cy="345674"/>
            <a:chOff x="2238181" y="4120624"/>
            <a:chExt cx="346056" cy="345674"/>
          </a:xfrm>
          <a:noFill/>
        </p:grpSpPr>
        <p:grpSp>
          <p:nvGrpSpPr>
            <p:cNvPr id="17" name="Google Shape;12294;p55">
              <a:extLst>
                <a:ext uri="{FF2B5EF4-FFF2-40B4-BE49-F238E27FC236}">
                  <a16:creationId xmlns:a16="http://schemas.microsoft.com/office/drawing/2014/main" id="{629F8F7F-8ECA-EE6D-7216-E4C370402A2A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  <a:grpFill/>
          </p:grpSpPr>
          <p:sp>
            <p:nvSpPr>
              <p:cNvPr id="19" name="Google Shape;12295;p55">
                <a:extLst>
                  <a:ext uri="{FF2B5EF4-FFF2-40B4-BE49-F238E27FC236}">
                    <a16:creationId xmlns:a16="http://schemas.microsoft.com/office/drawing/2014/main" id="{118355F8-1FB4-B541-6C5D-5B1FE10B4B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/>
              </a:p>
            </p:txBody>
          </p:sp>
          <p:sp>
            <p:nvSpPr>
              <p:cNvPr id="20" name="Google Shape;12296;p55">
                <a:extLst>
                  <a:ext uri="{FF2B5EF4-FFF2-40B4-BE49-F238E27FC236}">
                    <a16:creationId xmlns:a16="http://schemas.microsoft.com/office/drawing/2014/main" id="{7631E492-D0F6-4323-FF5B-EA70123F8D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/>
              </a:p>
            </p:txBody>
          </p:sp>
        </p:grpSp>
        <p:sp>
          <p:nvSpPr>
            <p:cNvPr id="18" name="Google Shape;12297;p55">
              <a:extLst>
                <a:ext uri="{FF2B5EF4-FFF2-40B4-BE49-F238E27FC236}">
                  <a16:creationId xmlns:a16="http://schemas.microsoft.com/office/drawing/2014/main" id="{801CCCBA-F1D6-13D0-7354-6209415CF8A5}"/>
                </a:ext>
              </a:extLst>
            </p:cNvPr>
            <p:cNvSpPr>
              <a:spLocks/>
            </p:cNvSpPr>
            <p:nvPr/>
          </p:nvSpPr>
          <p:spPr>
            <a:xfrm>
              <a:off x="2238181" y="4120624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21" name="Title 4">
            <a:extLst>
              <a:ext uri="{FF2B5EF4-FFF2-40B4-BE49-F238E27FC236}">
                <a16:creationId xmlns:a16="http://schemas.microsoft.com/office/drawing/2014/main" id="{10B4E370-9938-9A28-A7B1-B873DC1BB139}"/>
              </a:ext>
            </a:extLst>
          </p:cNvPr>
          <p:cNvSpPr txBox="1">
            <a:spLocks/>
          </p:cNvSpPr>
          <p:nvPr/>
        </p:nvSpPr>
        <p:spPr>
          <a:xfrm>
            <a:off x="1337453" y="4086856"/>
            <a:ext cx="9511166" cy="2449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800"/>
              </a:spcAft>
              <a:defRPr sz="2800" b="1">
                <a:solidFill>
                  <a:srgbClr val="FBAB1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pPr>
            <a:r>
              <a:rPr lang="pt-PT" sz="2000" noProof="0" dirty="0"/>
              <a:t>ACQF - ESTADO FORMAL DE AQUISIÇÃO: ANÁLISE COMPARATIVA </a:t>
            </a:r>
            <a:endParaRPr lang="pt-PT" sz="20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oogle Shape;1560;p18">
            <a:extLst>
              <a:ext uri="{FF2B5EF4-FFF2-40B4-BE49-F238E27FC236}">
                <a16:creationId xmlns:a16="http://schemas.microsoft.com/office/drawing/2014/main" id="{87B3E850-CA17-C069-92DB-2036F084F1D3}"/>
              </a:ext>
            </a:extLst>
          </p:cNvPr>
          <p:cNvGrpSpPr/>
          <p:nvPr/>
        </p:nvGrpSpPr>
        <p:grpSpPr>
          <a:xfrm>
            <a:off x="5418686" y="2334639"/>
            <a:ext cx="1354628" cy="1354628"/>
            <a:chOff x="4787840" y="4628321"/>
            <a:chExt cx="367296" cy="367296"/>
          </a:xfrm>
          <a:solidFill>
            <a:srgbClr val="00488D"/>
          </a:solidFill>
        </p:grpSpPr>
        <p:sp>
          <p:nvSpPr>
            <p:cNvPr id="23" name="Google Shape;1561;p18">
              <a:extLst>
                <a:ext uri="{FF2B5EF4-FFF2-40B4-BE49-F238E27FC236}">
                  <a16:creationId xmlns:a16="http://schemas.microsoft.com/office/drawing/2014/main" id="{2DFB6F60-60FC-3449-8286-303EFCDAC0AE}"/>
                </a:ext>
              </a:extLst>
            </p:cNvPr>
            <p:cNvSpPr/>
            <p:nvPr/>
          </p:nvSpPr>
          <p:spPr>
            <a:xfrm>
              <a:off x="4947450" y="4628321"/>
              <a:ext cx="207685" cy="179203"/>
            </a:xfrm>
            <a:custGeom>
              <a:avLst/>
              <a:gdLst/>
              <a:ahLst/>
              <a:cxnLst/>
              <a:rect l="l" t="t" r="r" b="b"/>
              <a:pathLst>
                <a:path w="6074" h="5241" extrusionOk="0">
                  <a:moveTo>
                    <a:pt x="2299" y="2549"/>
                  </a:moveTo>
                  <a:cubicBezTo>
                    <a:pt x="2448" y="2549"/>
                    <a:pt x="2596" y="2644"/>
                    <a:pt x="2620" y="2835"/>
                  </a:cubicBezTo>
                  <a:lnTo>
                    <a:pt x="2620" y="3668"/>
                  </a:lnTo>
                  <a:cubicBezTo>
                    <a:pt x="2632" y="3895"/>
                    <a:pt x="2459" y="4008"/>
                    <a:pt x="2290" y="4008"/>
                  </a:cubicBezTo>
                  <a:cubicBezTo>
                    <a:pt x="2120" y="4008"/>
                    <a:pt x="1953" y="3895"/>
                    <a:pt x="1977" y="3668"/>
                  </a:cubicBezTo>
                  <a:lnTo>
                    <a:pt x="1977" y="2835"/>
                  </a:lnTo>
                  <a:cubicBezTo>
                    <a:pt x="2001" y="2644"/>
                    <a:pt x="2150" y="2549"/>
                    <a:pt x="2299" y="2549"/>
                  </a:cubicBezTo>
                  <a:close/>
                  <a:moveTo>
                    <a:pt x="3549" y="1906"/>
                  </a:moveTo>
                  <a:cubicBezTo>
                    <a:pt x="3698" y="1906"/>
                    <a:pt x="3847" y="2001"/>
                    <a:pt x="3859" y="2192"/>
                  </a:cubicBezTo>
                  <a:lnTo>
                    <a:pt x="3859" y="3668"/>
                  </a:lnTo>
                  <a:cubicBezTo>
                    <a:pt x="3882" y="3895"/>
                    <a:pt x="3716" y="4008"/>
                    <a:pt x="3549" y="4008"/>
                  </a:cubicBezTo>
                  <a:cubicBezTo>
                    <a:pt x="3382" y="4008"/>
                    <a:pt x="3216" y="3895"/>
                    <a:pt x="3239" y="3668"/>
                  </a:cubicBezTo>
                  <a:lnTo>
                    <a:pt x="3239" y="2192"/>
                  </a:lnTo>
                  <a:cubicBezTo>
                    <a:pt x="3251" y="2001"/>
                    <a:pt x="3400" y="1906"/>
                    <a:pt x="3549" y="1906"/>
                  </a:cubicBezTo>
                  <a:close/>
                  <a:moveTo>
                    <a:pt x="4802" y="1287"/>
                  </a:moveTo>
                  <a:cubicBezTo>
                    <a:pt x="4948" y="1287"/>
                    <a:pt x="5097" y="1382"/>
                    <a:pt x="5121" y="1573"/>
                  </a:cubicBezTo>
                  <a:lnTo>
                    <a:pt x="5121" y="3668"/>
                  </a:lnTo>
                  <a:cubicBezTo>
                    <a:pt x="5145" y="3895"/>
                    <a:pt x="4978" y="4008"/>
                    <a:pt x="4811" y="4008"/>
                  </a:cubicBezTo>
                  <a:cubicBezTo>
                    <a:pt x="4644" y="4008"/>
                    <a:pt x="4478" y="3895"/>
                    <a:pt x="4502" y="3668"/>
                  </a:cubicBezTo>
                  <a:lnTo>
                    <a:pt x="4502" y="1573"/>
                  </a:lnTo>
                  <a:cubicBezTo>
                    <a:pt x="4513" y="1382"/>
                    <a:pt x="4656" y="1287"/>
                    <a:pt x="4802" y="1287"/>
                  </a:cubicBezTo>
                  <a:close/>
                  <a:moveTo>
                    <a:pt x="310" y="1"/>
                  </a:moveTo>
                  <a:cubicBezTo>
                    <a:pt x="143" y="1"/>
                    <a:pt x="1" y="144"/>
                    <a:pt x="1" y="310"/>
                  </a:cubicBezTo>
                  <a:lnTo>
                    <a:pt x="1" y="1477"/>
                  </a:lnTo>
                  <a:lnTo>
                    <a:pt x="382" y="1477"/>
                  </a:lnTo>
                  <a:cubicBezTo>
                    <a:pt x="2049" y="1477"/>
                    <a:pt x="2049" y="3978"/>
                    <a:pt x="382" y="3978"/>
                  </a:cubicBezTo>
                  <a:lnTo>
                    <a:pt x="1" y="3978"/>
                  </a:lnTo>
                  <a:lnTo>
                    <a:pt x="1" y="4930"/>
                  </a:lnTo>
                  <a:cubicBezTo>
                    <a:pt x="1" y="5097"/>
                    <a:pt x="143" y="5216"/>
                    <a:pt x="310" y="5240"/>
                  </a:cubicBezTo>
                  <a:lnTo>
                    <a:pt x="5764" y="5240"/>
                  </a:lnTo>
                  <a:cubicBezTo>
                    <a:pt x="5930" y="5216"/>
                    <a:pt x="6073" y="5097"/>
                    <a:pt x="6073" y="4930"/>
                  </a:cubicBezTo>
                  <a:lnTo>
                    <a:pt x="6073" y="310"/>
                  </a:lnTo>
                  <a:cubicBezTo>
                    <a:pt x="6073" y="144"/>
                    <a:pt x="5930" y="1"/>
                    <a:pt x="5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62;p18">
              <a:extLst>
                <a:ext uri="{FF2B5EF4-FFF2-40B4-BE49-F238E27FC236}">
                  <a16:creationId xmlns:a16="http://schemas.microsoft.com/office/drawing/2014/main" id="{4A1B3BAD-EA0A-CAA3-BF1C-E8CB40B1E869}"/>
                </a:ext>
              </a:extLst>
            </p:cNvPr>
            <p:cNvSpPr/>
            <p:nvPr/>
          </p:nvSpPr>
          <p:spPr>
            <a:xfrm>
              <a:off x="4944612" y="4858779"/>
              <a:ext cx="54161" cy="67599"/>
            </a:xfrm>
            <a:custGeom>
              <a:avLst/>
              <a:gdLst/>
              <a:ahLst/>
              <a:cxnLst/>
              <a:rect l="l" t="t" r="r" b="b"/>
              <a:pathLst>
                <a:path w="1584" h="1977" extrusionOk="0">
                  <a:moveTo>
                    <a:pt x="798" y="0"/>
                  </a:moveTo>
                  <a:cubicBezTo>
                    <a:pt x="346" y="0"/>
                    <a:pt x="12" y="358"/>
                    <a:pt x="12" y="786"/>
                  </a:cubicBezTo>
                  <a:lnTo>
                    <a:pt x="12" y="1191"/>
                  </a:lnTo>
                  <a:cubicBezTo>
                    <a:pt x="0" y="1715"/>
                    <a:pt x="387" y="1977"/>
                    <a:pt x="780" y="1977"/>
                  </a:cubicBezTo>
                  <a:cubicBezTo>
                    <a:pt x="1173" y="1977"/>
                    <a:pt x="1572" y="1715"/>
                    <a:pt x="1584" y="1191"/>
                  </a:cubicBezTo>
                  <a:lnTo>
                    <a:pt x="1584" y="786"/>
                  </a:lnTo>
                  <a:cubicBezTo>
                    <a:pt x="1584" y="358"/>
                    <a:pt x="1227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63;p18">
              <a:extLst>
                <a:ext uri="{FF2B5EF4-FFF2-40B4-BE49-F238E27FC236}">
                  <a16:creationId xmlns:a16="http://schemas.microsoft.com/office/drawing/2014/main" id="{6C770F08-CEAC-B231-FC4A-9977D7BE6BE4}"/>
                </a:ext>
              </a:extLst>
            </p:cNvPr>
            <p:cNvSpPr/>
            <p:nvPr/>
          </p:nvSpPr>
          <p:spPr>
            <a:xfrm>
              <a:off x="4917327" y="4931233"/>
              <a:ext cx="106715" cy="64384"/>
            </a:xfrm>
            <a:custGeom>
              <a:avLst/>
              <a:gdLst/>
              <a:ahLst/>
              <a:cxnLst/>
              <a:rect l="l" t="t" r="r" b="b"/>
              <a:pathLst>
                <a:path w="3121" h="1883" extrusionOk="0">
                  <a:moveTo>
                    <a:pt x="2644" y="1"/>
                  </a:moveTo>
                  <a:cubicBezTo>
                    <a:pt x="2648" y="5"/>
                    <a:pt x="2652" y="9"/>
                    <a:pt x="2657" y="14"/>
                  </a:cubicBezTo>
                  <a:lnTo>
                    <a:pt x="2657" y="14"/>
                  </a:lnTo>
                  <a:cubicBezTo>
                    <a:pt x="2660" y="9"/>
                    <a:pt x="2664" y="5"/>
                    <a:pt x="2668" y="1"/>
                  </a:cubicBezTo>
                  <a:close/>
                  <a:moveTo>
                    <a:pt x="501" y="1"/>
                  </a:moveTo>
                  <a:cubicBezTo>
                    <a:pt x="191" y="287"/>
                    <a:pt x="24" y="691"/>
                    <a:pt x="24" y="1120"/>
                  </a:cubicBezTo>
                  <a:lnTo>
                    <a:pt x="24" y="1573"/>
                  </a:lnTo>
                  <a:cubicBezTo>
                    <a:pt x="0" y="1739"/>
                    <a:pt x="143" y="1882"/>
                    <a:pt x="310" y="1882"/>
                  </a:cubicBezTo>
                  <a:lnTo>
                    <a:pt x="2834" y="1882"/>
                  </a:lnTo>
                  <a:cubicBezTo>
                    <a:pt x="3001" y="1882"/>
                    <a:pt x="3120" y="1739"/>
                    <a:pt x="3120" y="1573"/>
                  </a:cubicBezTo>
                  <a:lnTo>
                    <a:pt x="3120" y="1144"/>
                  </a:lnTo>
                  <a:cubicBezTo>
                    <a:pt x="3120" y="721"/>
                    <a:pt x="2958" y="322"/>
                    <a:pt x="2657" y="14"/>
                  </a:cubicBezTo>
                  <a:lnTo>
                    <a:pt x="2657" y="14"/>
                  </a:lnTo>
                  <a:cubicBezTo>
                    <a:pt x="2372" y="339"/>
                    <a:pt x="1978" y="501"/>
                    <a:pt x="1584" y="501"/>
                  </a:cubicBezTo>
                  <a:cubicBezTo>
                    <a:pt x="1185" y="501"/>
                    <a:pt x="786" y="334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64;p18">
              <a:extLst>
                <a:ext uri="{FF2B5EF4-FFF2-40B4-BE49-F238E27FC236}">
                  <a16:creationId xmlns:a16="http://schemas.microsoft.com/office/drawing/2014/main" id="{5E7F7A30-1B66-771F-0419-7C114B857147}"/>
                </a:ext>
              </a:extLst>
            </p:cNvPr>
            <p:cNvSpPr/>
            <p:nvPr/>
          </p:nvSpPr>
          <p:spPr>
            <a:xfrm>
              <a:off x="4814305" y="4858779"/>
              <a:ext cx="55426" cy="69445"/>
            </a:xfrm>
            <a:custGeom>
              <a:avLst/>
              <a:gdLst/>
              <a:ahLst/>
              <a:cxnLst/>
              <a:rect l="l" t="t" r="r" b="b"/>
              <a:pathLst>
                <a:path w="1621" h="2031" extrusionOk="0">
                  <a:moveTo>
                    <a:pt x="799" y="0"/>
                  </a:moveTo>
                  <a:cubicBezTo>
                    <a:pt x="370" y="0"/>
                    <a:pt x="13" y="358"/>
                    <a:pt x="37" y="786"/>
                  </a:cubicBezTo>
                  <a:lnTo>
                    <a:pt x="37" y="1191"/>
                  </a:lnTo>
                  <a:cubicBezTo>
                    <a:pt x="1" y="1751"/>
                    <a:pt x="406" y="2031"/>
                    <a:pt x="811" y="2031"/>
                  </a:cubicBezTo>
                  <a:cubicBezTo>
                    <a:pt x="1215" y="2031"/>
                    <a:pt x="1620" y="1751"/>
                    <a:pt x="1585" y="1191"/>
                  </a:cubicBezTo>
                  <a:lnTo>
                    <a:pt x="1585" y="786"/>
                  </a:lnTo>
                  <a:cubicBezTo>
                    <a:pt x="1585" y="358"/>
                    <a:pt x="1251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65;p18">
              <a:extLst>
                <a:ext uri="{FF2B5EF4-FFF2-40B4-BE49-F238E27FC236}">
                  <a16:creationId xmlns:a16="http://schemas.microsoft.com/office/drawing/2014/main" id="{7344654C-D61A-04C3-6357-86D0563EE0F0}"/>
                </a:ext>
              </a:extLst>
            </p:cNvPr>
            <p:cNvSpPr/>
            <p:nvPr/>
          </p:nvSpPr>
          <p:spPr>
            <a:xfrm>
              <a:off x="4787840" y="4931233"/>
              <a:ext cx="107535" cy="64384"/>
            </a:xfrm>
            <a:custGeom>
              <a:avLst/>
              <a:gdLst/>
              <a:ahLst/>
              <a:cxnLst/>
              <a:rect l="l" t="t" r="r" b="b"/>
              <a:pathLst>
                <a:path w="3145" h="1883" extrusionOk="0">
                  <a:moveTo>
                    <a:pt x="501" y="1"/>
                  </a:moveTo>
                  <a:cubicBezTo>
                    <a:pt x="191" y="287"/>
                    <a:pt x="1" y="691"/>
                    <a:pt x="25" y="1120"/>
                  </a:cubicBezTo>
                  <a:lnTo>
                    <a:pt x="25" y="1573"/>
                  </a:lnTo>
                  <a:cubicBezTo>
                    <a:pt x="1" y="1739"/>
                    <a:pt x="144" y="1882"/>
                    <a:pt x="334" y="1882"/>
                  </a:cubicBezTo>
                  <a:lnTo>
                    <a:pt x="2835" y="1882"/>
                  </a:lnTo>
                  <a:cubicBezTo>
                    <a:pt x="3002" y="1882"/>
                    <a:pt x="3144" y="1739"/>
                    <a:pt x="3144" y="1573"/>
                  </a:cubicBezTo>
                  <a:lnTo>
                    <a:pt x="3144" y="1144"/>
                  </a:lnTo>
                  <a:cubicBezTo>
                    <a:pt x="3144" y="715"/>
                    <a:pt x="2978" y="310"/>
                    <a:pt x="2668" y="1"/>
                  </a:cubicBezTo>
                  <a:cubicBezTo>
                    <a:pt x="2382" y="334"/>
                    <a:pt x="1984" y="501"/>
                    <a:pt x="1585" y="501"/>
                  </a:cubicBezTo>
                  <a:cubicBezTo>
                    <a:pt x="1186" y="501"/>
                    <a:pt x="787" y="334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66;p18">
              <a:extLst>
                <a:ext uri="{FF2B5EF4-FFF2-40B4-BE49-F238E27FC236}">
                  <a16:creationId xmlns:a16="http://schemas.microsoft.com/office/drawing/2014/main" id="{D9404364-E970-0F00-73CB-96F823FCEB1C}"/>
                </a:ext>
              </a:extLst>
            </p:cNvPr>
            <p:cNvSpPr/>
            <p:nvPr/>
          </p:nvSpPr>
          <p:spPr>
            <a:xfrm>
              <a:off x="5073245" y="4858779"/>
              <a:ext cx="55836" cy="69445"/>
            </a:xfrm>
            <a:custGeom>
              <a:avLst/>
              <a:gdLst/>
              <a:ahLst/>
              <a:cxnLst/>
              <a:rect l="l" t="t" r="r" b="b"/>
              <a:pathLst>
                <a:path w="1633" h="2031" extrusionOk="0">
                  <a:moveTo>
                    <a:pt x="823" y="0"/>
                  </a:moveTo>
                  <a:cubicBezTo>
                    <a:pt x="370" y="0"/>
                    <a:pt x="37" y="358"/>
                    <a:pt x="37" y="786"/>
                  </a:cubicBezTo>
                  <a:lnTo>
                    <a:pt x="37" y="1191"/>
                  </a:lnTo>
                  <a:cubicBezTo>
                    <a:pt x="1" y="1751"/>
                    <a:pt x="406" y="2031"/>
                    <a:pt x="814" y="2031"/>
                  </a:cubicBezTo>
                  <a:cubicBezTo>
                    <a:pt x="1221" y="2031"/>
                    <a:pt x="1632" y="1751"/>
                    <a:pt x="1608" y="1191"/>
                  </a:cubicBezTo>
                  <a:lnTo>
                    <a:pt x="1608" y="786"/>
                  </a:lnTo>
                  <a:cubicBezTo>
                    <a:pt x="1608" y="358"/>
                    <a:pt x="1251" y="0"/>
                    <a:pt x="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67;p18">
              <a:extLst>
                <a:ext uri="{FF2B5EF4-FFF2-40B4-BE49-F238E27FC236}">
                  <a16:creationId xmlns:a16="http://schemas.microsoft.com/office/drawing/2014/main" id="{68252DEA-EFBC-7FC9-28E7-14E2B637D0D6}"/>
                </a:ext>
              </a:extLst>
            </p:cNvPr>
            <p:cNvSpPr/>
            <p:nvPr/>
          </p:nvSpPr>
          <p:spPr>
            <a:xfrm>
              <a:off x="5047600" y="4931233"/>
              <a:ext cx="107535" cy="64384"/>
            </a:xfrm>
            <a:custGeom>
              <a:avLst/>
              <a:gdLst/>
              <a:ahLst/>
              <a:cxnLst/>
              <a:rect l="l" t="t" r="r" b="b"/>
              <a:pathLst>
                <a:path w="3145" h="1883" extrusionOk="0">
                  <a:moveTo>
                    <a:pt x="477" y="1"/>
                  </a:moveTo>
                  <a:cubicBezTo>
                    <a:pt x="167" y="287"/>
                    <a:pt x="1" y="691"/>
                    <a:pt x="1" y="1120"/>
                  </a:cubicBezTo>
                  <a:lnTo>
                    <a:pt x="1" y="1573"/>
                  </a:lnTo>
                  <a:cubicBezTo>
                    <a:pt x="1" y="1739"/>
                    <a:pt x="144" y="1882"/>
                    <a:pt x="310" y="1882"/>
                  </a:cubicBezTo>
                  <a:lnTo>
                    <a:pt x="2835" y="1882"/>
                  </a:lnTo>
                  <a:cubicBezTo>
                    <a:pt x="3001" y="1882"/>
                    <a:pt x="3144" y="1739"/>
                    <a:pt x="3144" y="1573"/>
                  </a:cubicBezTo>
                  <a:lnTo>
                    <a:pt x="3144" y="1144"/>
                  </a:lnTo>
                  <a:cubicBezTo>
                    <a:pt x="3144" y="715"/>
                    <a:pt x="2954" y="310"/>
                    <a:pt x="2644" y="1"/>
                  </a:cubicBezTo>
                  <a:cubicBezTo>
                    <a:pt x="2358" y="334"/>
                    <a:pt x="1960" y="501"/>
                    <a:pt x="1561" y="501"/>
                  </a:cubicBezTo>
                  <a:cubicBezTo>
                    <a:pt x="1162" y="501"/>
                    <a:pt x="763" y="334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68;p18">
              <a:extLst>
                <a:ext uri="{FF2B5EF4-FFF2-40B4-BE49-F238E27FC236}">
                  <a16:creationId xmlns:a16="http://schemas.microsoft.com/office/drawing/2014/main" id="{DE0A69D9-B805-27AC-33D1-3A5D9DCF616E}"/>
                </a:ext>
              </a:extLst>
            </p:cNvPr>
            <p:cNvSpPr/>
            <p:nvPr/>
          </p:nvSpPr>
          <p:spPr>
            <a:xfrm>
              <a:off x="4822066" y="4628321"/>
              <a:ext cx="68419" cy="82301"/>
            </a:xfrm>
            <a:custGeom>
              <a:avLst/>
              <a:gdLst/>
              <a:ahLst/>
              <a:cxnLst/>
              <a:rect l="l" t="t" r="r" b="b"/>
              <a:pathLst>
                <a:path w="2001" h="2407" extrusionOk="0">
                  <a:moveTo>
                    <a:pt x="1000" y="1"/>
                  </a:moveTo>
                  <a:cubicBezTo>
                    <a:pt x="453" y="1"/>
                    <a:pt x="0" y="453"/>
                    <a:pt x="0" y="1001"/>
                  </a:cubicBezTo>
                  <a:lnTo>
                    <a:pt x="0" y="1406"/>
                  </a:lnTo>
                  <a:cubicBezTo>
                    <a:pt x="0" y="2073"/>
                    <a:pt x="500" y="2406"/>
                    <a:pt x="1000" y="2406"/>
                  </a:cubicBezTo>
                  <a:cubicBezTo>
                    <a:pt x="1500" y="2406"/>
                    <a:pt x="2001" y="2073"/>
                    <a:pt x="2001" y="1406"/>
                  </a:cubicBezTo>
                  <a:lnTo>
                    <a:pt x="2001" y="1001"/>
                  </a:lnTo>
                  <a:cubicBezTo>
                    <a:pt x="2001" y="453"/>
                    <a:pt x="1548" y="1"/>
                    <a:pt x="10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69;p18">
              <a:extLst>
                <a:ext uri="{FF2B5EF4-FFF2-40B4-BE49-F238E27FC236}">
                  <a16:creationId xmlns:a16="http://schemas.microsoft.com/office/drawing/2014/main" id="{08CDDEED-E44B-292F-C7B2-EDB69E2DF385}"/>
                </a:ext>
              </a:extLst>
            </p:cNvPr>
            <p:cNvSpPr/>
            <p:nvPr/>
          </p:nvSpPr>
          <p:spPr>
            <a:xfrm>
              <a:off x="4787840" y="4699989"/>
              <a:ext cx="201189" cy="136018"/>
            </a:xfrm>
            <a:custGeom>
              <a:avLst/>
              <a:gdLst/>
              <a:ahLst/>
              <a:cxnLst/>
              <a:rect l="l" t="t" r="r" b="b"/>
              <a:pathLst>
                <a:path w="5884" h="3978" extrusionOk="0">
                  <a:moveTo>
                    <a:pt x="3478" y="1"/>
                  </a:moveTo>
                  <a:cubicBezTo>
                    <a:pt x="3195" y="606"/>
                    <a:pt x="2601" y="930"/>
                    <a:pt x="2000" y="930"/>
                  </a:cubicBezTo>
                  <a:cubicBezTo>
                    <a:pt x="1537" y="930"/>
                    <a:pt x="1071" y="738"/>
                    <a:pt x="739" y="334"/>
                  </a:cubicBezTo>
                  <a:cubicBezTo>
                    <a:pt x="287" y="667"/>
                    <a:pt x="1" y="1215"/>
                    <a:pt x="25" y="1787"/>
                  </a:cubicBezTo>
                  <a:lnTo>
                    <a:pt x="25" y="3668"/>
                  </a:lnTo>
                  <a:cubicBezTo>
                    <a:pt x="1" y="3835"/>
                    <a:pt x="144" y="3978"/>
                    <a:pt x="334" y="3978"/>
                  </a:cubicBezTo>
                  <a:lnTo>
                    <a:pt x="3264" y="3978"/>
                  </a:lnTo>
                  <a:cubicBezTo>
                    <a:pt x="3430" y="3978"/>
                    <a:pt x="3573" y="3835"/>
                    <a:pt x="3573" y="3668"/>
                  </a:cubicBezTo>
                  <a:lnTo>
                    <a:pt x="3573" y="1263"/>
                  </a:lnTo>
                  <a:lnTo>
                    <a:pt x="5050" y="1263"/>
                  </a:lnTo>
                  <a:cubicBezTo>
                    <a:pt x="5883" y="1263"/>
                    <a:pt x="5883" y="1"/>
                    <a:pt x="5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285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Etiópia</a:t>
            </a:r>
          </a:p>
        </p:txBody>
      </p:sp>
      <p:pic>
        <p:nvPicPr>
          <p:cNvPr id="3074" name="Picture 2" descr="Flag of Ethiopia - Wikipedia">
            <a:extLst>
              <a:ext uri="{FF2B5EF4-FFF2-40B4-BE49-F238E27FC236}">
                <a16:creationId xmlns:a16="http://schemas.microsoft.com/office/drawing/2014/main" id="{DB3CF428-444A-01E0-5CE4-4FE758192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660" y="1250830"/>
            <a:ext cx="4373593" cy="51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453" y="1420026"/>
            <a:ext cx="4771697" cy="5221960"/>
          </a:xfrm>
        </p:spPr>
        <p:txBody>
          <a:bodyPr anchor="ctr">
            <a:normAutofit/>
          </a:bodyPr>
          <a:lstStyle/>
          <a:p>
            <a:pPr fontAlgn="base">
              <a:lnSpc>
                <a:spcPct val="110000"/>
              </a:lnSpc>
              <a:defRPr sz="160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defRPr>
            </a:pPr>
            <a:r>
              <a:rPr lang="pt-PT" noProof="0"/>
              <a:t>Organizações Não Governamentais são entidades independentes, sem fins lucrativos, que operam separadamente do controle do governo enquanto trabalham para objetivos sociais, ambientais ou humanitários. </a:t>
            </a:r>
          </a:p>
          <a:p>
            <a:pPr fontAlgn="base">
              <a:lnSpc>
                <a:spcPct val="110000"/>
              </a:lnSpc>
              <a:defRPr sz="160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defRPr>
            </a:pPr>
            <a:r>
              <a:rPr lang="pt-PT" noProof="0" dirty="0"/>
              <a:t>As ONGs representam um ecossistema diversificado de organizações que vão desde grandes agências internacionais a organizações comunitárias de base.</a:t>
            </a:r>
          </a:p>
          <a:p>
            <a:pPr fontAlgn="base">
              <a:lnSpc>
                <a:spcPct val="11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 err="1">
                <a:highlight>
                  <a:srgbClr val="FFFFFF"/>
                </a:highlight>
              </a:rPr>
              <a:t>R</a:t>
            </a:r>
            <a:r>
              <a:rPr lang="pt-PT" noProof="0" dirty="0" err="1"/>
              <a:t>certificado</a:t>
            </a:r>
            <a:r>
              <a:rPr lang="pt-PT" noProof="0" dirty="0"/>
              <a:t> de registo no prazo de 45 dias a contar da apresentação do pedido de registo (artigo </a:t>
            </a:r>
            <a:r>
              <a:rPr lang="pt-PT" noProof="0" dirty="0" err="1"/>
              <a:t>57.o</a:t>
            </a:r>
            <a:r>
              <a:rPr lang="pt-PT" noProof="0" dirty="0"/>
              <a:t>, </a:t>
            </a:r>
            <a:r>
              <a:rPr lang="pt-PT" noProof="0" dirty="0" err="1"/>
              <a:t>n.o</a:t>
            </a:r>
            <a:r>
              <a:rPr lang="pt-PT" noProof="0" dirty="0"/>
              <a:t> 2).</a:t>
            </a:r>
            <a:endParaRPr lang="pt-PT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pt-PT" sz="1600" noProof="0" dirty="0">
              <a:effectLst/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sz="13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4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64991"/>
          </a:xfrm>
        </p:spPr>
        <p:txBody>
          <a:bodyPr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Processo Administrativo - Etiópia</a:t>
            </a:r>
            <a:br>
              <a:rPr lang="pt-PT" noProof="0" dirty="0"/>
            </a:br>
            <a:endParaRPr lang="pt-PT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633"/>
            <a:ext cx="10515600" cy="4686330"/>
          </a:xfrm>
        </p:spPr>
        <p:txBody>
          <a:bodyPr>
            <a:normAutofit fontScale="85000" lnSpcReduction="20000"/>
          </a:bodyPr>
          <a:lstStyle/>
          <a:p>
            <a:pPr algn="just" fontAlgn="base"/>
            <a:endParaRPr lang="pt-PT" sz="19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b="1" noProof="0" dirty="0"/>
              <a:t>Custo</a:t>
            </a:r>
            <a:r>
              <a:rPr lang="pt-PT" noProof="0" dirty="0"/>
              <a:t> – </a:t>
            </a:r>
            <a:r>
              <a:rPr lang="pt-PT" noProof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ONG internacional – 6 000 USD</a:t>
            </a:r>
          </a:p>
          <a:p>
            <a:pPr algn="just" fontAlgn="base">
              <a:defRPr sz="190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b="1" noProof="0" dirty="0"/>
              <a:t>Duração do processo:</a:t>
            </a:r>
            <a:r>
              <a:rPr lang="pt-PT" noProof="0" dirty="0"/>
              <a:t> Por volta de </a:t>
            </a:r>
            <a:r>
              <a:rPr lang="pt-PT" noProof="0" dirty="0">
                <a:effectLst/>
              </a:rPr>
              <a:t>três meses;</a:t>
            </a:r>
          </a:p>
          <a:p>
            <a:pPr algn="just" fontAlgn="base">
              <a:defRPr sz="190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b="1" noProof="0" dirty="0"/>
              <a:t>Entidade reguladora:</a:t>
            </a:r>
            <a:r>
              <a:rPr lang="pt-PT" noProof="0" dirty="0"/>
              <a:t> O </a:t>
            </a:r>
            <a:r>
              <a:rPr lang="pt-PT" noProof="0" dirty="0">
                <a:effectLst/>
              </a:rPr>
              <a:t>Conselho de Coordenação das ONG é responsável pela regulamentação e </a:t>
            </a:r>
          </a:p>
          <a:p>
            <a:pPr marL="0" indent="0" algn="just" fontAlgn="base">
              <a:buNone/>
              <a:defRPr sz="190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                                         a </a:t>
            </a:r>
            <a:r>
              <a:rPr lang="pt-PT" noProof="0" dirty="0">
                <a:effectLst/>
              </a:rPr>
              <a:t>criação de ONG na Etiópia.</a:t>
            </a:r>
          </a:p>
          <a:p>
            <a:pPr marL="0" indent="0" algn="just" fontAlgn="base">
              <a:buNone/>
            </a:pPr>
            <a:endParaRPr lang="pt-PT" sz="1900" noProof="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  <a:defRPr sz="1900" b="1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Informações necessárias para registar uma ONG na Etiópia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O Ministério ao abrigo do qual os objetivos se inserem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Um plano de trabalho pormenorizado para o primeiro ano de funcionamento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Orçamento discriminado para o primeiro ano de funcionamento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Organograma completo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O Memorando de Entendimento entre a ONG e quaisquer doadores.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Pormenores sobre se a ONG é uma sucursal de uma ONG já registada localmente ou no estrangeiro.</a:t>
            </a:r>
          </a:p>
          <a:p>
            <a:pPr algn="just" fontAlgn="base">
              <a:lnSpc>
                <a:spcPct val="160000"/>
              </a:lnSpc>
            </a:pPr>
            <a:endParaRPr lang="pt-PT" sz="2000" b="0" i="0" noProof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lag of Ethiopia - Wikipedia">
            <a:extLst>
              <a:ext uri="{FF2B5EF4-FFF2-40B4-BE49-F238E27FC236}">
                <a16:creationId xmlns:a16="http://schemas.microsoft.com/office/drawing/2014/main" id="{F4AAB506-AB69-2A76-361B-EAD966E4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981267" cy="14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3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7D035D-DAB7-CDD2-925E-77EDF8EA1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336210"/>
              </p:ext>
            </p:extLst>
          </p:nvPr>
        </p:nvGraphicFramePr>
        <p:xfrm>
          <a:off x="619392" y="531446"/>
          <a:ext cx="11166207" cy="6130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013">
                  <a:extLst>
                    <a:ext uri="{9D8B030D-6E8A-4147-A177-3AD203B41FA5}">
                      <a16:colId xmlns:a16="http://schemas.microsoft.com/office/drawing/2014/main" val="2303224718"/>
                    </a:ext>
                  </a:extLst>
                </a:gridCol>
                <a:gridCol w="2232528">
                  <a:extLst>
                    <a:ext uri="{9D8B030D-6E8A-4147-A177-3AD203B41FA5}">
                      <a16:colId xmlns:a16="http://schemas.microsoft.com/office/drawing/2014/main" val="1664873609"/>
                    </a:ext>
                  </a:extLst>
                </a:gridCol>
                <a:gridCol w="2380814">
                  <a:extLst>
                    <a:ext uri="{9D8B030D-6E8A-4147-A177-3AD203B41FA5}">
                      <a16:colId xmlns:a16="http://schemas.microsoft.com/office/drawing/2014/main" val="601064223"/>
                    </a:ext>
                  </a:extLst>
                </a:gridCol>
                <a:gridCol w="2364338">
                  <a:extLst>
                    <a:ext uri="{9D8B030D-6E8A-4147-A177-3AD203B41FA5}">
                      <a16:colId xmlns:a16="http://schemas.microsoft.com/office/drawing/2014/main" val="4221654853"/>
                    </a:ext>
                  </a:extLst>
                </a:gridCol>
                <a:gridCol w="2872514">
                  <a:extLst>
                    <a:ext uri="{9D8B030D-6E8A-4147-A177-3AD203B41FA5}">
                      <a16:colId xmlns:a16="http://schemas.microsoft.com/office/drawing/2014/main" val="2864391131"/>
                    </a:ext>
                  </a:extLst>
                </a:gridCol>
              </a:tblGrid>
              <a:tr h="10971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Critérios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África do Sul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Quénia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Etiópia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Senegal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727819"/>
                  </a:ext>
                </a:extLst>
              </a:tr>
              <a:tr h="1254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rPr lang="pt-PT" sz="1200" noProof="0" dirty="0"/>
                        <a:t>Vantagens</a:t>
                      </a:r>
                      <a:endParaRPr lang="pt-PT" sz="1200" kern="100" noProof="0" dirty="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rPr lang="pt-PT" sz="1200" noProof="0" dirty="0"/>
                        <a:t>Forte (SAQA, CHE, tradição NQF), anfitriões AUDA-NEPAD </a:t>
                      </a:r>
                      <a:endParaRPr lang="pt-PT" sz="1200" kern="100" noProof="0" dirty="0">
                        <a:effectLst/>
                        <a:latin typeface="Apto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rPr lang="pt-PT" sz="1200" noProof="0" dirty="0"/>
                        <a:t>Forte (KNQA, </a:t>
                      </a:r>
                      <a:r>
                        <a:rPr lang="pt-PT" sz="1200" noProof="0" dirty="0" err="1"/>
                        <a:t>CUE</a:t>
                      </a:r>
                      <a:r>
                        <a:rPr lang="pt-PT" sz="1200" noProof="0" dirty="0"/>
                        <a:t>, universidades), plataforma central para algumas entidades da ONU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rPr lang="pt-PT" sz="1200" noProof="0" dirty="0" err="1"/>
                        <a:t>Strong</a:t>
                      </a:r>
                      <a:r>
                        <a:rPr lang="pt-PT" sz="1200" noProof="0" dirty="0"/>
                        <a:t> (Universidades, EFTP), acolheu a criação da Convenção de Adis Abeba, sede da União Africana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rPr lang="pt-PT" sz="1200" noProof="0" dirty="0"/>
                        <a:t>Forte (universidade francófona), membro da Convenção de Adis Abeba, forte representação da UNESCO em Dacar</a:t>
                      </a:r>
                      <a:endParaRPr lang="pt-PT" sz="1200" kern="100" noProof="0" dirty="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819137"/>
                  </a:ext>
                </a:extLst>
              </a:tr>
              <a:tr h="12527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rPr lang="pt-PT" sz="1200" noProof="0" dirty="0"/>
                        <a:t>Registo legal</a:t>
                      </a:r>
                      <a:endParaRPr lang="pt-PT" sz="1200" kern="100" noProof="0" dirty="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NPC/NPO/NGO + reconhecimento DIRCO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Conselho ONG / Trust / Empresa Ltd. por Garantia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Instituições de beneficência, ONG &amp; ONG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/>
                      </a:pPr>
                      <a:r>
                        <a:rPr lang="pt-PT" sz="1200" kern="100" noProof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Charities and Societies Agency (sob a </a:t>
                      </a:r>
                      <a:r>
                        <a:rPr lang="pt-PT" sz="1200" noProof="0" dirty="0"/>
                        <a:t>tutela do Ministério da Justiça),</a:t>
                      </a:r>
                      <a:r>
                        <a:rPr lang="pt-PT" sz="1200" kern="100" noProof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200" kern="0" noProof="0" dirty="0">
                          <a:solidFill>
                            <a:srgbClr val="2D374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National Directory of Companies and Associations (Diretório Nacional das Empresas e Associações).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206869"/>
                  </a:ext>
                </a:extLst>
              </a:tr>
              <a:tr h="10971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Custo do registo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rPr lang="pt-PT" sz="1200" noProof="0" dirty="0"/>
                        <a:t>Moderado (jurídico + auditoria)</a:t>
                      </a:r>
                      <a:endParaRPr lang="pt-PT" sz="1200" kern="100" noProof="0" dirty="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Inferior (conselho de administração + honorários)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Moderado (jurídico + auditoria)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Taxas de inscrição de INGOs - $6 000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Inferior (conselho de administração + honorários)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641022"/>
                  </a:ext>
                </a:extLst>
              </a:tr>
              <a:tr h="12459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Duração</a:t>
                      </a:r>
                      <a:endParaRPr lang="pt-PT" sz="1200" b="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3-6 meses (NPC/NPO); 6-9 meses (DIRCO)</a:t>
                      </a:r>
                      <a:endParaRPr lang="pt-PT" sz="1200" b="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2-3 meses (Conselho das ONG)</a:t>
                      </a:r>
                      <a:endParaRPr lang="pt-PT" sz="1200" b="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3-6 meses (Agência de Caridades e Sociedades da Etiópia, sob a tutela dos Ministérios da Justiça ou dos Negócios Estrangeiros)</a:t>
                      </a:r>
                      <a:endParaRPr lang="pt-PT" sz="12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2-3 meses (Conselho das ONG)</a:t>
                      </a:r>
                      <a:endParaRPr lang="pt-PT" sz="12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81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4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7D035D-DAB7-CDD2-925E-77EDF8EA1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733440"/>
              </p:ext>
            </p:extLst>
          </p:nvPr>
        </p:nvGraphicFramePr>
        <p:xfrm>
          <a:off x="234463" y="681037"/>
          <a:ext cx="11504246" cy="5618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392">
                  <a:extLst>
                    <a:ext uri="{9D8B030D-6E8A-4147-A177-3AD203B41FA5}">
                      <a16:colId xmlns:a16="http://schemas.microsoft.com/office/drawing/2014/main" val="2303224718"/>
                    </a:ext>
                  </a:extLst>
                </a:gridCol>
                <a:gridCol w="2052282">
                  <a:extLst>
                    <a:ext uri="{9D8B030D-6E8A-4147-A177-3AD203B41FA5}">
                      <a16:colId xmlns:a16="http://schemas.microsoft.com/office/drawing/2014/main" val="1664873609"/>
                    </a:ext>
                  </a:extLst>
                </a:gridCol>
                <a:gridCol w="2084321">
                  <a:extLst>
                    <a:ext uri="{9D8B030D-6E8A-4147-A177-3AD203B41FA5}">
                      <a16:colId xmlns:a16="http://schemas.microsoft.com/office/drawing/2014/main" val="2864391131"/>
                    </a:ext>
                  </a:extLst>
                </a:gridCol>
                <a:gridCol w="2880578">
                  <a:extLst>
                    <a:ext uri="{9D8B030D-6E8A-4147-A177-3AD203B41FA5}">
                      <a16:colId xmlns:a16="http://schemas.microsoft.com/office/drawing/2014/main" val="1397706730"/>
                    </a:ext>
                  </a:extLst>
                </a:gridCol>
                <a:gridCol w="3299673">
                  <a:extLst>
                    <a:ext uri="{9D8B030D-6E8A-4147-A177-3AD203B41FA5}">
                      <a16:colId xmlns:a16="http://schemas.microsoft.com/office/drawing/2014/main" val="28347189"/>
                    </a:ext>
                  </a:extLst>
                </a:gridCol>
              </a:tblGrid>
              <a:tr h="8214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pt-PT" sz="1200" b="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África do Sul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Quénia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Etiópia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Senegal</a:t>
                      </a:r>
                      <a:endParaRPr lang="pt-PT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727819"/>
                  </a:ext>
                </a:extLst>
              </a:tr>
              <a:tr h="10533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Atratividade do financiamento</a:t>
                      </a:r>
                      <a:endParaRPr lang="pt-PT" sz="1200" b="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Confiança elevada e forte dos doadores</a:t>
                      </a:r>
                      <a:endParaRPr lang="pt-PT" sz="1200" b="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rPr lang="pt-PT" sz="1200" noProof="0" dirty="0"/>
                        <a:t>Médio – exige garantias de governação</a:t>
                      </a:r>
                      <a:endParaRPr lang="pt-PT" sz="1200" b="0" kern="100" noProof="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A presença da UA atrai doadores continentais e internacionais; mas controlos financeiros rigorosos.</a:t>
                      </a:r>
                      <a:endParaRPr lang="pt-PT" sz="12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Acesso aos doadores francófonos e da UE; isenções fiscais para as ONG aprovadas.</a:t>
                      </a:r>
                      <a:endParaRPr lang="pt-PT" sz="12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819137"/>
                  </a:ext>
                </a:extLst>
              </a:tr>
              <a:tr h="10533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rPr lang="pt-PT" sz="1200" noProof="0" dirty="0"/>
                        <a:t>Governação</a:t>
                      </a:r>
                      <a:endParaRPr lang="pt-PT" sz="1200" b="0" kern="100" noProof="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Forte conformidade, transparente</a:t>
                      </a:r>
                      <a:endParaRPr lang="pt-PT" sz="1200" b="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rPr lang="pt-PT" sz="1200" noProof="0" dirty="0"/>
                        <a:t>Supervisão flexível, mas governamental</a:t>
                      </a:r>
                      <a:endParaRPr lang="pt-PT" sz="1200" b="0" kern="100" noProof="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Melhoria da governação, mas burocrática; elevado envolvimento do Estado.</a:t>
                      </a:r>
                      <a:endParaRPr lang="pt-PT" sz="12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defRPr>
                      </a:pPr>
                      <a:r>
                        <a:rPr lang="pt-PT" sz="1200" noProof="0" dirty="0"/>
                        <a:t>Melhoria da governação; algumas sensibilidades políticas; o quadro jurídico evolui. </a:t>
                      </a:r>
                      <a:endParaRPr lang="pt-PT" sz="12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206869"/>
                  </a:ext>
                </a:extLst>
              </a:tr>
              <a:tr h="8214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rPr lang="pt-PT" sz="1200" noProof="0" dirty="0"/>
                        <a:t>Flexibilidade &amp; Inclusividade</a:t>
                      </a:r>
                      <a:endParaRPr lang="pt-PT" sz="1200" b="0" kern="100" noProof="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Modelo de adesão elevado e sólido</a:t>
                      </a:r>
                      <a:endParaRPr lang="pt-PT" sz="1200" b="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rPr lang="pt-PT" sz="1200" noProof="0" dirty="0"/>
                        <a:t>Moderado – exige presença local</a:t>
                      </a:r>
                      <a:endParaRPr lang="pt-PT" sz="1200" b="0" kern="100" noProof="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Modelo de adesão elevado e sólido</a:t>
                      </a:r>
                      <a:endParaRPr lang="pt-PT" sz="12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Moderado – exige presença local</a:t>
                      </a:r>
                      <a:endParaRPr lang="pt-PT" sz="12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641022"/>
                  </a:ext>
                </a:extLst>
              </a:tr>
              <a:tr h="18685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rPr lang="pt-PT" sz="1200" noProof="0" dirty="0"/>
                        <a:t>Posicionamento pan-africano</a:t>
                      </a:r>
                      <a:endParaRPr lang="pt-PT" sz="1200" b="0" kern="100" noProof="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Acesso elevado – UA/SADC</a:t>
                      </a:r>
                      <a:endParaRPr lang="pt-PT" sz="1200" b="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rPr lang="pt-PT" sz="1200" noProof="0" dirty="0"/>
                        <a:t>Alta presença da UA/ONU em Nairobi</a:t>
                      </a:r>
                      <a:endParaRPr lang="pt-PT" sz="1200" b="0" kern="100" noProof="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lang="pt-PT" sz="1200" noProof="0" dirty="0"/>
                        <a:t>A prestigiada sede da UA e a Convenção de Addis.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>
                          <a:effectLst/>
                          <a:latin typeface="Arial"/>
                        </a:defRPr>
                      </a:pPr>
                      <a:r>
                        <a:rPr lang="pt-PT" sz="1200" kern="100" noProof="0" dirty="0">
                          <a:cs typeface="Arial"/>
                        </a:rPr>
                        <a:t>Alta – Convenção da UA/Adis Abeba Ratificada, Estratégia Continental de Educação da UA para África (CESA0,</a:t>
                      </a:r>
                      <a:r>
                        <a:rPr lang="pt-PT" sz="1200" noProof="0" dirty="0">
                          <a:ea typeface="Aptos" panose="020B0004020202020204" pitchFamily="34" charset="0"/>
                        </a:rPr>
                        <a:t> presença da UNESCO em Dacar. </a:t>
                      </a:r>
                      <a:r>
                        <a:rPr lang="pt-PT" sz="1200" kern="0" noProof="0" dirty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</a:rPr>
                        <a:t>proximidade da CEDEAO.</a:t>
                      </a:r>
                      <a:r>
                        <a:rPr lang="pt-PT" sz="1200" kern="100" noProof="0" dirty="0">
                          <a:cs typeface="Arial"/>
                        </a:rPr>
                        <a:t> </a:t>
                      </a:r>
                      <a:endParaRPr lang="pt-PT" sz="1200" kern="100" noProof="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788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9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B49E-9D67-9834-55CC-8A2DE98E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112"/>
            <a:ext cx="10515600" cy="1325563"/>
          </a:xfrm>
        </p:spPr>
        <p:txBody>
          <a:bodyPr>
            <a:normAutofit/>
          </a:bodyPr>
          <a:lstStyle/>
          <a:p>
            <a:r>
              <a:rPr lang="pt-PT" sz="4000" noProof="0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506FA-3C53-80FC-3CFC-C5B11774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06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noProof="0" dirty="0">
                <a:hlinkClick r:id="rId2"/>
              </a:rPr>
              <a:t>https://www.mentimeter.com/app/presentation/alr2ffwvdc3kfjutb4w4ps55jf3m2u1a/edit?question=622u58f4efh7</a:t>
            </a:r>
            <a:r>
              <a:rPr lang="pt-PT" sz="2400" noProof="0" dirty="0"/>
              <a:t> </a:t>
            </a:r>
          </a:p>
          <a:p>
            <a:pPr marL="0" indent="0">
              <a:buNone/>
            </a:pPr>
            <a:endParaRPr lang="pt-PT" sz="2400" noProof="0" dirty="0"/>
          </a:p>
        </p:txBody>
      </p:sp>
    </p:spTree>
    <p:extLst>
      <p:ext uri="{BB962C8B-B14F-4D97-AF65-F5344CB8AC3E}">
        <p14:creationId xmlns:p14="http://schemas.microsoft.com/office/powerpoint/2010/main" val="236610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29FB78-3F89-F95F-0138-F72EE0402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792607"/>
                      <a:gd name="connsiteY0" fmla="*/ 0 h 6211614"/>
                      <a:gd name="connsiteX1" fmla="*/ 235852 w 11792607"/>
                      <a:gd name="connsiteY1" fmla="*/ 0 h 6211614"/>
                      <a:gd name="connsiteX2" fmla="*/ 707556 w 11792607"/>
                      <a:gd name="connsiteY2" fmla="*/ 0 h 6211614"/>
                      <a:gd name="connsiteX3" fmla="*/ 1297187 w 11792607"/>
                      <a:gd name="connsiteY3" fmla="*/ 0 h 6211614"/>
                      <a:gd name="connsiteX4" fmla="*/ 2122669 w 11792607"/>
                      <a:gd name="connsiteY4" fmla="*/ 0 h 6211614"/>
                      <a:gd name="connsiteX5" fmla="*/ 2948152 w 11792607"/>
                      <a:gd name="connsiteY5" fmla="*/ 0 h 6211614"/>
                      <a:gd name="connsiteX6" fmla="*/ 3184004 w 11792607"/>
                      <a:gd name="connsiteY6" fmla="*/ 0 h 6211614"/>
                      <a:gd name="connsiteX7" fmla="*/ 3773634 w 11792607"/>
                      <a:gd name="connsiteY7" fmla="*/ 0 h 6211614"/>
                      <a:gd name="connsiteX8" fmla="*/ 4245339 w 11792607"/>
                      <a:gd name="connsiteY8" fmla="*/ 0 h 6211614"/>
                      <a:gd name="connsiteX9" fmla="*/ 4834969 w 11792607"/>
                      <a:gd name="connsiteY9" fmla="*/ 0 h 6211614"/>
                      <a:gd name="connsiteX10" fmla="*/ 5660451 w 11792607"/>
                      <a:gd name="connsiteY10" fmla="*/ 0 h 6211614"/>
                      <a:gd name="connsiteX11" fmla="*/ 6014230 w 11792607"/>
                      <a:gd name="connsiteY11" fmla="*/ 0 h 6211614"/>
                      <a:gd name="connsiteX12" fmla="*/ 6839712 w 11792607"/>
                      <a:gd name="connsiteY12" fmla="*/ 0 h 6211614"/>
                      <a:gd name="connsiteX13" fmla="*/ 7193490 w 11792607"/>
                      <a:gd name="connsiteY13" fmla="*/ 0 h 6211614"/>
                      <a:gd name="connsiteX14" fmla="*/ 7901047 w 11792607"/>
                      <a:gd name="connsiteY14" fmla="*/ 0 h 6211614"/>
                      <a:gd name="connsiteX15" fmla="*/ 8136899 w 11792607"/>
                      <a:gd name="connsiteY15" fmla="*/ 0 h 6211614"/>
                      <a:gd name="connsiteX16" fmla="*/ 8844455 w 11792607"/>
                      <a:gd name="connsiteY16" fmla="*/ 0 h 6211614"/>
                      <a:gd name="connsiteX17" fmla="*/ 9316160 w 11792607"/>
                      <a:gd name="connsiteY17" fmla="*/ 0 h 6211614"/>
                      <a:gd name="connsiteX18" fmla="*/ 10023716 w 11792607"/>
                      <a:gd name="connsiteY18" fmla="*/ 0 h 6211614"/>
                      <a:gd name="connsiteX19" fmla="*/ 10613346 w 11792607"/>
                      <a:gd name="connsiteY19" fmla="*/ 0 h 6211614"/>
                      <a:gd name="connsiteX20" fmla="*/ 11202977 w 11792607"/>
                      <a:gd name="connsiteY20" fmla="*/ 0 h 6211614"/>
                      <a:gd name="connsiteX21" fmla="*/ 11792607 w 11792607"/>
                      <a:gd name="connsiteY21" fmla="*/ 0 h 6211614"/>
                      <a:gd name="connsiteX22" fmla="*/ 11792607 w 11792607"/>
                      <a:gd name="connsiteY22" fmla="*/ 626808 h 6211614"/>
                      <a:gd name="connsiteX23" fmla="*/ 11792607 w 11792607"/>
                      <a:gd name="connsiteY23" fmla="*/ 1253617 h 6211614"/>
                      <a:gd name="connsiteX24" fmla="*/ 11792607 w 11792607"/>
                      <a:gd name="connsiteY24" fmla="*/ 1694077 h 6211614"/>
                      <a:gd name="connsiteX25" fmla="*/ 11792607 w 11792607"/>
                      <a:gd name="connsiteY25" fmla="*/ 2320885 h 6211614"/>
                      <a:gd name="connsiteX26" fmla="*/ 11792607 w 11792607"/>
                      <a:gd name="connsiteY26" fmla="*/ 2885577 h 6211614"/>
                      <a:gd name="connsiteX27" fmla="*/ 11792607 w 11792607"/>
                      <a:gd name="connsiteY27" fmla="*/ 3388153 h 6211614"/>
                      <a:gd name="connsiteX28" fmla="*/ 11792607 w 11792607"/>
                      <a:gd name="connsiteY28" fmla="*/ 3828613 h 6211614"/>
                      <a:gd name="connsiteX29" fmla="*/ 11792607 w 11792607"/>
                      <a:gd name="connsiteY29" fmla="*/ 4517537 h 6211614"/>
                      <a:gd name="connsiteX30" fmla="*/ 11792607 w 11792607"/>
                      <a:gd name="connsiteY30" fmla="*/ 4957997 h 6211614"/>
                      <a:gd name="connsiteX31" fmla="*/ 11792607 w 11792607"/>
                      <a:gd name="connsiteY31" fmla="*/ 5336341 h 6211614"/>
                      <a:gd name="connsiteX32" fmla="*/ 11792607 w 11792607"/>
                      <a:gd name="connsiteY32" fmla="*/ 6211614 h 6211614"/>
                      <a:gd name="connsiteX33" fmla="*/ 11202977 w 11792607"/>
                      <a:gd name="connsiteY33" fmla="*/ 6211614 h 6211614"/>
                      <a:gd name="connsiteX34" fmla="*/ 10613346 w 11792607"/>
                      <a:gd name="connsiteY34" fmla="*/ 6211614 h 6211614"/>
                      <a:gd name="connsiteX35" fmla="*/ 10141642 w 11792607"/>
                      <a:gd name="connsiteY35" fmla="*/ 6211614 h 6211614"/>
                      <a:gd name="connsiteX36" fmla="*/ 9552012 w 11792607"/>
                      <a:gd name="connsiteY36" fmla="*/ 6211614 h 6211614"/>
                      <a:gd name="connsiteX37" fmla="*/ 9316160 w 11792607"/>
                      <a:gd name="connsiteY37" fmla="*/ 6211614 h 6211614"/>
                      <a:gd name="connsiteX38" fmla="*/ 8608603 w 11792607"/>
                      <a:gd name="connsiteY38" fmla="*/ 6211614 h 6211614"/>
                      <a:gd name="connsiteX39" fmla="*/ 7901047 w 11792607"/>
                      <a:gd name="connsiteY39" fmla="*/ 6211614 h 6211614"/>
                      <a:gd name="connsiteX40" fmla="*/ 7429342 w 11792607"/>
                      <a:gd name="connsiteY40" fmla="*/ 6211614 h 6211614"/>
                      <a:gd name="connsiteX41" fmla="*/ 7193490 w 11792607"/>
                      <a:gd name="connsiteY41" fmla="*/ 6211614 h 6211614"/>
                      <a:gd name="connsiteX42" fmla="*/ 6839712 w 11792607"/>
                      <a:gd name="connsiteY42" fmla="*/ 6211614 h 6211614"/>
                      <a:gd name="connsiteX43" fmla="*/ 6485934 w 11792607"/>
                      <a:gd name="connsiteY43" fmla="*/ 6211614 h 6211614"/>
                      <a:gd name="connsiteX44" fmla="*/ 5660451 w 11792607"/>
                      <a:gd name="connsiteY44" fmla="*/ 6211614 h 6211614"/>
                      <a:gd name="connsiteX45" fmla="*/ 4952895 w 11792607"/>
                      <a:gd name="connsiteY45" fmla="*/ 6211614 h 6211614"/>
                      <a:gd name="connsiteX46" fmla="*/ 4599117 w 11792607"/>
                      <a:gd name="connsiteY46" fmla="*/ 6211614 h 6211614"/>
                      <a:gd name="connsiteX47" fmla="*/ 3891560 w 11792607"/>
                      <a:gd name="connsiteY47" fmla="*/ 6211614 h 6211614"/>
                      <a:gd name="connsiteX48" fmla="*/ 3066078 w 11792607"/>
                      <a:gd name="connsiteY48" fmla="*/ 6211614 h 6211614"/>
                      <a:gd name="connsiteX49" fmla="*/ 2476447 w 11792607"/>
                      <a:gd name="connsiteY49" fmla="*/ 6211614 h 6211614"/>
                      <a:gd name="connsiteX50" fmla="*/ 1768891 w 11792607"/>
                      <a:gd name="connsiteY50" fmla="*/ 6211614 h 6211614"/>
                      <a:gd name="connsiteX51" fmla="*/ 1061335 w 11792607"/>
                      <a:gd name="connsiteY51" fmla="*/ 6211614 h 6211614"/>
                      <a:gd name="connsiteX52" fmla="*/ 0 w 11792607"/>
                      <a:gd name="connsiteY52" fmla="*/ 6211614 h 6211614"/>
                      <a:gd name="connsiteX53" fmla="*/ 0 w 11792607"/>
                      <a:gd name="connsiteY53" fmla="*/ 5709038 h 6211614"/>
                      <a:gd name="connsiteX54" fmla="*/ 0 w 11792607"/>
                      <a:gd name="connsiteY54" fmla="*/ 5020113 h 6211614"/>
                      <a:gd name="connsiteX55" fmla="*/ 0 w 11792607"/>
                      <a:gd name="connsiteY55" fmla="*/ 4393305 h 6211614"/>
                      <a:gd name="connsiteX56" fmla="*/ 0 w 11792607"/>
                      <a:gd name="connsiteY56" fmla="*/ 3828613 h 6211614"/>
                      <a:gd name="connsiteX57" fmla="*/ 0 w 11792607"/>
                      <a:gd name="connsiteY57" fmla="*/ 3139689 h 6211614"/>
                      <a:gd name="connsiteX58" fmla="*/ 0 w 11792607"/>
                      <a:gd name="connsiteY58" fmla="*/ 2761345 h 6211614"/>
                      <a:gd name="connsiteX59" fmla="*/ 0 w 11792607"/>
                      <a:gd name="connsiteY59" fmla="*/ 2134536 h 6211614"/>
                      <a:gd name="connsiteX60" fmla="*/ 0 w 11792607"/>
                      <a:gd name="connsiteY60" fmla="*/ 1507728 h 6211614"/>
                      <a:gd name="connsiteX61" fmla="*/ 0 w 11792607"/>
                      <a:gd name="connsiteY61" fmla="*/ 818804 h 6211614"/>
                      <a:gd name="connsiteX62" fmla="*/ 0 w 11792607"/>
                      <a:gd name="connsiteY62" fmla="*/ 0 h 621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92607" h="6211614" fill="none" extrusionOk="0">
                        <a:moveTo>
                          <a:pt x="0" y="0"/>
                        </a:moveTo>
                        <a:cubicBezTo>
                          <a:pt x="91966" y="-12667"/>
                          <a:pt x="165535" y="20312"/>
                          <a:pt x="235852" y="0"/>
                        </a:cubicBezTo>
                        <a:cubicBezTo>
                          <a:pt x="306169" y="-20312"/>
                          <a:pt x="599412" y="54268"/>
                          <a:pt x="707556" y="0"/>
                        </a:cubicBezTo>
                        <a:cubicBezTo>
                          <a:pt x="815700" y="-54268"/>
                          <a:pt x="1156980" y="3830"/>
                          <a:pt x="1297187" y="0"/>
                        </a:cubicBezTo>
                        <a:cubicBezTo>
                          <a:pt x="1437394" y="-3830"/>
                          <a:pt x="1916446" y="38139"/>
                          <a:pt x="2122669" y="0"/>
                        </a:cubicBezTo>
                        <a:cubicBezTo>
                          <a:pt x="2328892" y="-38139"/>
                          <a:pt x="2715561" y="98829"/>
                          <a:pt x="2948152" y="0"/>
                        </a:cubicBezTo>
                        <a:cubicBezTo>
                          <a:pt x="3180743" y="-98829"/>
                          <a:pt x="3132927" y="26539"/>
                          <a:pt x="3184004" y="0"/>
                        </a:cubicBezTo>
                        <a:cubicBezTo>
                          <a:pt x="3235081" y="-26539"/>
                          <a:pt x="3479528" y="21116"/>
                          <a:pt x="3773634" y="0"/>
                        </a:cubicBezTo>
                        <a:cubicBezTo>
                          <a:pt x="4067740" y="-21116"/>
                          <a:pt x="4049629" y="53956"/>
                          <a:pt x="4245339" y="0"/>
                        </a:cubicBezTo>
                        <a:cubicBezTo>
                          <a:pt x="4441050" y="-53956"/>
                          <a:pt x="4691083" y="6024"/>
                          <a:pt x="4834969" y="0"/>
                        </a:cubicBezTo>
                        <a:cubicBezTo>
                          <a:pt x="4978855" y="-6024"/>
                          <a:pt x="5474593" y="82889"/>
                          <a:pt x="5660451" y="0"/>
                        </a:cubicBezTo>
                        <a:cubicBezTo>
                          <a:pt x="5846309" y="-82889"/>
                          <a:pt x="5857645" y="12230"/>
                          <a:pt x="6014230" y="0"/>
                        </a:cubicBezTo>
                        <a:cubicBezTo>
                          <a:pt x="6170815" y="-12230"/>
                          <a:pt x="6637769" y="45308"/>
                          <a:pt x="6839712" y="0"/>
                        </a:cubicBezTo>
                        <a:cubicBezTo>
                          <a:pt x="7041655" y="-45308"/>
                          <a:pt x="7076166" y="1156"/>
                          <a:pt x="7193490" y="0"/>
                        </a:cubicBezTo>
                        <a:cubicBezTo>
                          <a:pt x="7310814" y="-1156"/>
                          <a:pt x="7606901" y="17252"/>
                          <a:pt x="7901047" y="0"/>
                        </a:cubicBezTo>
                        <a:cubicBezTo>
                          <a:pt x="8195193" y="-17252"/>
                          <a:pt x="8035810" y="12185"/>
                          <a:pt x="8136899" y="0"/>
                        </a:cubicBezTo>
                        <a:cubicBezTo>
                          <a:pt x="8237988" y="-12185"/>
                          <a:pt x="8603365" y="27875"/>
                          <a:pt x="8844455" y="0"/>
                        </a:cubicBezTo>
                        <a:cubicBezTo>
                          <a:pt x="9085545" y="-27875"/>
                          <a:pt x="9097794" y="52370"/>
                          <a:pt x="9316160" y="0"/>
                        </a:cubicBezTo>
                        <a:cubicBezTo>
                          <a:pt x="9534526" y="-52370"/>
                          <a:pt x="9791862" y="49354"/>
                          <a:pt x="10023716" y="0"/>
                        </a:cubicBezTo>
                        <a:cubicBezTo>
                          <a:pt x="10255570" y="-49354"/>
                          <a:pt x="10349193" y="64135"/>
                          <a:pt x="10613346" y="0"/>
                        </a:cubicBezTo>
                        <a:cubicBezTo>
                          <a:pt x="10877499" y="-64135"/>
                          <a:pt x="11044659" y="16913"/>
                          <a:pt x="11202977" y="0"/>
                        </a:cubicBezTo>
                        <a:cubicBezTo>
                          <a:pt x="11361295" y="-16913"/>
                          <a:pt x="11536424" y="53336"/>
                          <a:pt x="11792607" y="0"/>
                        </a:cubicBezTo>
                        <a:cubicBezTo>
                          <a:pt x="11850220" y="164021"/>
                          <a:pt x="11780476" y="435780"/>
                          <a:pt x="11792607" y="626808"/>
                        </a:cubicBezTo>
                        <a:cubicBezTo>
                          <a:pt x="11804738" y="817836"/>
                          <a:pt x="11744043" y="1013377"/>
                          <a:pt x="11792607" y="1253617"/>
                        </a:cubicBezTo>
                        <a:cubicBezTo>
                          <a:pt x="11841171" y="1493857"/>
                          <a:pt x="11782680" y="1591623"/>
                          <a:pt x="11792607" y="1694077"/>
                        </a:cubicBezTo>
                        <a:cubicBezTo>
                          <a:pt x="11802534" y="1796531"/>
                          <a:pt x="11732862" y="2044484"/>
                          <a:pt x="11792607" y="2320885"/>
                        </a:cubicBezTo>
                        <a:cubicBezTo>
                          <a:pt x="11852352" y="2597286"/>
                          <a:pt x="11752579" y="2626442"/>
                          <a:pt x="11792607" y="2885577"/>
                        </a:cubicBezTo>
                        <a:cubicBezTo>
                          <a:pt x="11832635" y="3144712"/>
                          <a:pt x="11743191" y="3271839"/>
                          <a:pt x="11792607" y="3388153"/>
                        </a:cubicBezTo>
                        <a:cubicBezTo>
                          <a:pt x="11842023" y="3504467"/>
                          <a:pt x="11791003" y="3673769"/>
                          <a:pt x="11792607" y="3828613"/>
                        </a:cubicBezTo>
                        <a:cubicBezTo>
                          <a:pt x="11794211" y="3983457"/>
                          <a:pt x="11774315" y="4269928"/>
                          <a:pt x="11792607" y="4517537"/>
                        </a:cubicBezTo>
                        <a:cubicBezTo>
                          <a:pt x="11810899" y="4765146"/>
                          <a:pt x="11781008" y="4754485"/>
                          <a:pt x="11792607" y="4957997"/>
                        </a:cubicBezTo>
                        <a:cubicBezTo>
                          <a:pt x="11804206" y="5161509"/>
                          <a:pt x="11790460" y="5218656"/>
                          <a:pt x="11792607" y="5336341"/>
                        </a:cubicBezTo>
                        <a:cubicBezTo>
                          <a:pt x="11794754" y="5454026"/>
                          <a:pt x="11783357" y="5894205"/>
                          <a:pt x="11792607" y="6211614"/>
                        </a:cubicBezTo>
                        <a:cubicBezTo>
                          <a:pt x="11532627" y="6280560"/>
                          <a:pt x="11462302" y="6197441"/>
                          <a:pt x="11202977" y="6211614"/>
                        </a:cubicBezTo>
                        <a:cubicBezTo>
                          <a:pt x="10943652" y="6225787"/>
                          <a:pt x="10802908" y="6182312"/>
                          <a:pt x="10613346" y="6211614"/>
                        </a:cubicBezTo>
                        <a:cubicBezTo>
                          <a:pt x="10423784" y="6240916"/>
                          <a:pt x="10333919" y="6167886"/>
                          <a:pt x="10141642" y="6211614"/>
                        </a:cubicBezTo>
                        <a:cubicBezTo>
                          <a:pt x="9949365" y="6255342"/>
                          <a:pt x="9756866" y="6160173"/>
                          <a:pt x="9552012" y="6211614"/>
                        </a:cubicBezTo>
                        <a:cubicBezTo>
                          <a:pt x="9347158" y="6263055"/>
                          <a:pt x="9433487" y="6208538"/>
                          <a:pt x="9316160" y="6211614"/>
                        </a:cubicBezTo>
                        <a:cubicBezTo>
                          <a:pt x="9198833" y="6214690"/>
                          <a:pt x="8862799" y="6132238"/>
                          <a:pt x="8608603" y="6211614"/>
                        </a:cubicBezTo>
                        <a:cubicBezTo>
                          <a:pt x="8354407" y="6290990"/>
                          <a:pt x="8189617" y="6197844"/>
                          <a:pt x="7901047" y="6211614"/>
                        </a:cubicBezTo>
                        <a:cubicBezTo>
                          <a:pt x="7612477" y="6225384"/>
                          <a:pt x="7651224" y="6166072"/>
                          <a:pt x="7429342" y="6211614"/>
                        </a:cubicBezTo>
                        <a:cubicBezTo>
                          <a:pt x="7207461" y="6257156"/>
                          <a:pt x="7258830" y="6191981"/>
                          <a:pt x="7193490" y="6211614"/>
                        </a:cubicBezTo>
                        <a:cubicBezTo>
                          <a:pt x="7128150" y="6231247"/>
                          <a:pt x="7003215" y="6185074"/>
                          <a:pt x="6839712" y="6211614"/>
                        </a:cubicBezTo>
                        <a:cubicBezTo>
                          <a:pt x="6676209" y="6238154"/>
                          <a:pt x="6641781" y="6174930"/>
                          <a:pt x="6485934" y="6211614"/>
                        </a:cubicBezTo>
                        <a:cubicBezTo>
                          <a:pt x="6330087" y="6248298"/>
                          <a:pt x="5827934" y="6138065"/>
                          <a:pt x="5660451" y="6211614"/>
                        </a:cubicBezTo>
                        <a:cubicBezTo>
                          <a:pt x="5492968" y="6285163"/>
                          <a:pt x="5097738" y="6143431"/>
                          <a:pt x="4952895" y="6211614"/>
                        </a:cubicBezTo>
                        <a:cubicBezTo>
                          <a:pt x="4808052" y="6279797"/>
                          <a:pt x="4766548" y="6201222"/>
                          <a:pt x="4599117" y="6211614"/>
                        </a:cubicBezTo>
                        <a:cubicBezTo>
                          <a:pt x="4431686" y="6222006"/>
                          <a:pt x="4224478" y="6126919"/>
                          <a:pt x="3891560" y="6211614"/>
                        </a:cubicBezTo>
                        <a:cubicBezTo>
                          <a:pt x="3558642" y="6296309"/>
                          <a:pt x="3442263" y="6163054"/>
                          <a:pt x="3066078" y="6211614"/>
                        </a:cubicBezTo>
                        <a:cubicBezTo>
                          <a:pt x="2689893" y="6260174"/>
                          <a:pt x="2700977" y="6193327"/>
                          <a:pt x="2476447" y="6211614"/>
                        </a:cubicBezTo>
                        <a:cubicBezTo>
                          <a:pt x="2251917" y="6229901"/>
                          <a:pt x="2065845" y="6206068"/>
                          <a:pt x="1768891" y="6211614"/>
                        </a:cubicBezTo>
                        <a:cubicBezTo>
                          <a:pt x="1471937" y="6217160"/>
                          <a:pt x="1292170" y="6165297"/>
                          <a:pt x="1061335" y="6211614"/>
                        </a:cubicBezTo>
                        <a:cubicBezTo>
                          <a:pt x="830500" y="6257931"/>
                          <a:pt x="338834" y="6129917"/>
                          <a:pt x="0" y="6211614"/>
                        </a:cubicBezTo>
                        <a:cubicBezTo>
                          <a:pt x="-59128" y="6109137"/>
                          <a:pt x="14854" y="5949185"/>
                          <a:pt x="0" y="5709038"/>
                        </a:cubicBezTo>
                        <a:cubicBezTo>
                          <a:pt x="-14854" y="5468891"/>
                          <a:pt x="1735" y="5244383"/>
                          <a:pt x="0" y="5020113"/>
                        </a:cubicBezTo>
                        <a:cubicBezTo>
                          <a:pt x="-1735" y="4795843"/>
                          <a:pt x="66129" y="4658372"/>
                          <a:pt x="0" y="4393305"/>
                        </a:cubicBezTo>
                        <a:cubicBezTo>
                          <a:pt x="-66129" y="4128238"/>
                          <a:pt x="3264" y="3943036"/>
                          <a:pt x="0" y="3828613"/>
                        </a:cubicBezTo>
                        <a:cubicBezTo>
                          <a:pt x="-3264" y="3714190"/>
                          <a:pt x="10138" y="3477347"/>
                          <a:pt x="0" y="3139689"/>
                        </a:cubicBezTo>
                        <a:cubicBezTo>
                          <a:pt x="-10138" y="2802031"/>
                          <a:pt x="44740" y="2859535"/>
                          <a:pt x="0" y="2761345"/>
                        </a:cubicBezTo>
                        <a:cubicBezTo>
                          <a:pt x="-44740" y="2663155"/>
                          <a:pt x="64367" y="2269489"/>
                          <a:pt x="0" y="2134536"/>
                        </a:cubicBezTo>
                        <a:cubicBezTo>
                          <a:pt x="-64367" y="1999583"/>
                          <a:pt x="32790" y="1743908"/>
                          <a:pt x="0" y="1507728"/>
                        </a:cubicBezTo>
                        <a:cubicBezTo>
                          <a:pt x="-32790" y="1271548"/>
                          <a:pt x="43830" y="1139701"/>
                          <a:pt x="0" y="818804"/>
                        </a:cubicBezTo>
                        <a:cubicBezTo>
                          <a:pt x="-43830" y="497907"/>
                          <a:pt x="79137" y="389243"/>
                          <a:pt x="0" y="0"/>
                        </a:cubicBezTo>
                        <a:close/>
                      </a:path>
                      <a:path w="11792607" h="6211614" stroke="0" extrusionOk="0">
                        <a:moveTo>
                          <a:pt x="0" y="0"/>
                        </a:moveTo>
                        <a:cubicBezTo>
                          <a:pt x="329543" y="-90662"/>
                          <a:pt x="656877" y="79767"/>
                          <a:pt x="825482" y="0"/>
                        </a:cubicBezTo>
                        <a:cubicBezTo>
                          <a:pt x="994087" y="-79767"/>
                          <a:pt x="1159009" y="53101"/>
                          <a:pt x="1415113" y="0"/>
                        </a:cubicBezTo>
                        <a:cubicBezTo>
                          <a:pt x="1671217" y="-53101"/>
                          <a:pt x="1653239" y="13755"/>
                          <a:pt x="1768891" y="0"/>
                        </a:cubicBezTo>
                        <a:cubicBezTo>
                          <a:pt x="1884543" y="-13755"/>
                          <a:pt x="2079271" y="18200"/>
                          <a:pt x="2358521" y="0"/>
                        </a:cubicBezTo>
                        <a:cubicBezTo>
                          <a:pt x="2637771" y="-18200"/>
                          <a:pt x="2806833" y="4044"/>
                          <a:pt x="3184004" y="0"/>
                        </a:cubicBezTo>
                        <a:cubicBezTo>
                          <a:pt x="3561175" y="-4044"/>
                          <a:pt x="3365103" y="17439"/>
                          <a:pt x="3537782" y="0"/>
                        </a:cubicBezTo>
                        <a:cubicBezTo>
                          <a:pt x="3710461" y="-17439"/>
                          <a:pt x="3684649" y="8718"/>
                          <a:pt x="3773634" y="0"/>
                        </a:cubicBezTo>
                        <a:cubicBezTo>
                          <a:pt x="3862619" y="-8718"/>
                          <a:pt x="4152092" y="19514"/>
                          <a:pt x="4363265" y="0"/>
                        </a:cubicBezTo>
                        <a:cubicBezTo>
                          <a:pt x="4574438" y="-19514"/>
                          <a:pt x="4722926" y="56964"/>
                          <a:pt x="4952895" y="0"/>
                        </a:cubicBezTo>
                        <a:cubicBezTo>
                          <a:pt x="5182864" y="-56964"/>
                          <a:pt x="5332841" y="14170"/>
                          <a:pt x="5660451" y="0"/>
                        </a:cubicBezTo>
                        <a:cubicBezTo>
                          <a:pt x="5988061" y="-14170"/>
                          <a:pt x="6013441" y="24592"/>
                          <a:pt x="6132156" y="0"/>
                        </a:cubicBezTo>
                        <a:cubicBezTo>
                          <a:pt x="6250872" y="-24592"/>
                          <a:pt x="6315372" y="25292"/>
                          <a:pt x="6368008" y="0"/>
                        </a:cubicBezTo>
                        <a:cubicBezTo>
                          <a:pt x="6420644" y="-25292"/>
                          <a:pt x="6559456" y="35488"/>
                          <a:pt x="6721786" y="0"/>
                        </a:cubicBezTo>
                        <a:cubicBezTo>
                          <a:pt x="6884116" y="-35488"/>
                          <a:pt x="7170645" y="14079"/>
                          <a:pt x="7547268" y="0"/>
                        </a:cubicBezTo>
                        <a:cubicBezTo>
                          <a:pt x="7923891" y="-14079"/>
                          <a:pt x="7748830" y="25764"/>
                          <a:pt x="7901047" y="0"/>
                        </a:cubicBezTo>
                        <a:cubicBezTo>
                          <a:pt x="8053264" y="-25764"/>
                          <a:pt x="8164808" y="41477"/>
                          <a:pt x="8254825" y="0"/>
                        </a:cubicBezTo>
                        <a:cubicBezTo>
                          <a:pt x="8344842" y="-41477"/>
                          <a:pt x="8529838" y="28312"/>
                          <a:pt x="8608603" y="0"/>
                        </a:cubicBezTo>
                        <a:cubicBezTo>
                          <a:pt x="8687368" y="-28312"/>
                          <a:pt x="9110113" y="91208"/>
                          <a:pt x="9434086" y="0"/>
                        </a:cubicBezTo>
                        <a:cubicBezTo>
                          <a:pt x="9758059" y="-91208"/>
                          <a:pt x="9993828" y="47767"/>
                          <a:pt x="10141642" y="0"/>
                        </a:cubicBezTo>
                        <a:cubicBezTo>
                          <a:pt x="10289456" y="-47767"/>
                          <a:pt x="10415137" y="2187"/>
                          <a:pt x="10495420" y="0"/>
                        </a:cubicBezTo>
                        <a:cubicBezTo>
                          <a:pt x="10575703" y="-2187"/>
                          <a:pt x="10712234" y="10417"/>
                          <a:pt x="10849198" y="0"/>
                        </a:cubicBezTo>
                        <a:cubicBezTo>
                          <a:pt x="10986162" y="-10417"/>
                          <a:pt x="10998735" y="14844"/>
                          <a:pt x="11085051" y="0"/>
                        </a:cubicBezTo>
                        <a:cubicBezTo>
                          <a:pt x="11171367" y="-14844"/>
                          <a:pt x="11494972" y="64641"/>
                          <a:pt x="11792607" y="0"/>
                        </a:cubicBezTo>
                        <a:cubicBezTo>
                          <a:pt x="11864349" y="211635"/>
                          <a:pt x="11724023" y="366896"/>
                          <a:pt x="11792607" y="688924"/>
                        </a:cubicBezTo>
                        <a:cubicBezTo>
                          <a:pt x="11861191" y="1010952"/>
                          <a:pt x="11775645" y="1016940"/>
                          <a:pt x="11792607" y="1253617"/>
                        </a:cubicBezTo>
                        <a:cubicBezTo>
                          <a:pt x="11809569" y="1490294"/>
                          <a:pt x="11762742" y="1461685"/>
                          <a:pt x="11792607" y="1631960"/>
                        </a:cubicBezTo>
                        <a:cubicBezTo>
                          <a:pt x="11822472" y="1802235"/>
                          <a:pt x="11744862" y="2100034"/>
                          <a:pt x="11792607" y="2320885"/>
                        </a:cubicBezTo>
                        <a:cubicBezTo>
                          <a:pt x="11840352" y="2541736"/>
                          <a:pt x="11776309" y="2616381"/>
                          <a:pt x="11792607" y="2823461"/>
                        </a:cubicBezTo>
                        <a:cubicBezTo>
                          <a:pt x="11808905" y="3030541"/>
                          <a:pt x="11773387" y="3167580"/>
                          <a:pt x="11792607" y="3450269"/>
                        </a:cubicBezTo>
                        <a:cubicBezTo>
                          <a:pt x="11811827" y="3732958"/>
                          <a:pt x="11754983" y="3714953"/>
                          <a:pt x="11792607" y="3828613"/>
                        </a:cubicBezTo>
                        <a:cubicBezTo>
                          <a:pt x="11830231" y="3942273"/>
                          <a:pt x="11787796" y="4314867"/>
                          <a:pt x="11792607" y="4517537"/>
                        </a:cubicBezTo>
                        <a:cubicBezTo>
                          <a:pt x="11797418" y="4720207"/>
                          <a:pt x="11734427" y="4825611"/>
                          <a:pt x="11792607" y="5082230"/>
                        </a:cubicBezTo>
                        <a:cubicBezTo>
                          <a:pt x="11850787" y="5338849"/>
                          <a:pt x="11748163" y="5334429"/>
                          <a:pt x="11792607" y="5584806"/>
                        </a:cubicBezTo>
                        <a:cubicBezTo>
                          <a:pt x="11837051" y="5835183"/>
                          <a:pt x="11788073" y="5904404"/>
                          <a:pt x="11792607" y="6211614"/>
                        </a:cubicBezTo>
                        <a:cubicBezTo>
                          <a:pt x="11681278" y="6233689"/>
                          <a:pt x="11611740" y="6189618"/>
                          <a:pt x="11556755" y="6211614"/>
                        </a:cubicBezTo>
                        <a:cubicBezTo>
                          <a:pt x="11501770" y="6233610"/>
                          <a:pt x="10984187" y="6114492"/>
                          <a:pt x="10731272" y="6211614"/>
                        </a:cubicBezTo>
                        <a:cubicBezTo>
                          <a:pt x="10478357" y="6308736"/>
                          <a:pt x="10303648" y="6210046"/>
                          <a:pt x="10023716" y="6211614"/>
                        </a:cubicBezTo>
                        <a:cubicBezTo>
                          <a:pt x="9743784" y="6213182"/>
                          <a:pt x="9527241" y="6184061"/>
                          <a:pt x="9316160" y="6211614"/>
                        </a:cubicBezTo>
                        <a:cubicBezTo>
                          <a:pt x="9105079" y="6239167"/>
                          <a:pt x="9080182" y="6172226"/>
                          <a:pt x="8962381" y="6211614"/>
                        </a:cubicBezTo>
                        <a:cubicBezTo>
                          <a:pt x="8844580" y="6251002"/>
                          <a:pt x="8365765" y="6165475"/>
                          <a:pt x="8136899" y="6211614"/>
                        </a:cubicBezTo>
                        <a:cubicBezTo>
                          <a:pt x="7908033" y="6257753"/>
                          <a:pt x="7688180" y="6184723"/>
                          <a:pt x="7429342" y="6211614"/>
                        </a:cubicBezTo>
                        <a:cubicBezTo>
                          <a:pt x="7170504" y="6238505"/>
                          <a:pt x="7170569" y="6186784"/>
                          <a:pt x="6957638" y="6211614"/>
                        </a:cubicBezTo>
                        <a:cubicBezTo>
                          <a:pt x="6744707" y="6236444"/>
                          <a:pt x="6750695" y="6191387"/>
                          <a:pt x="6603860" y="6211614"/>
                        </a:cubicBezTo>
                        <a:cubicBezTo>
                          <a:pt x="6457025" y="6231841"/>
                          <a:pt x="6129931" y="6161381"/>
                          <a:pt x="5778377" y="6211614"/>
                        </a:cubicBezTo>
                        <a:cubicBezTo>
                          <a:pt x="5426823" y="6261847"/>
                          <a:pt x="5517740" y="6182187"/>
                          <a:pt x="5424599" y="6211614"/>
                        </a:cubicBezTo>
                        <a:cubicBezTo>
                          <a:pt x="5331458" y="6241041"/>
                          <a:pt x="5191015" y="6169754"/>
                          <a:pt x="5070821" y="6211614"/>
                        </a:cubicBezTo>
                        <a:cubicBezTo>
                          <a:pt x="4950627" y="6253474"/>
                          <a:pt x="4733654" y="6198851"/>
                          <a:pt x="4481191" y="6211614"/>
                        </a:cubicBezTo>
                        <a:cubicBezTo>
                          <a:pt x="4228728" y="6224377"/>
                          <a:pt x="4128950" y="6174275"/>
                          <a:pt x="4009486" y="6211614"/>
                        </a:cubicBezTo>
                        <a:cubicBezTo>
                          <a:pt x="3890023" y="6248953"/>
                          <a:pt x="3619169" y="6127943"/>
                          <a:pt x="3301930" y="6211614"/>
                        </a:cubicBezTo>
                        <a:cubicBezTo>
                          <a:pt x="2984691" y="6295285"/>
                          <a:pt x="3132128" y="6183778"/>
                          <a:pt x="3066078" y="6211614"/>
                        </a:cubicBezTo>
                        <a:cubicBezTo>
                          <a:pt x="3000028" y="6239450"/>
                          <a:pt x="2776098" y="6191859"/>
                          <a:pt x="2594374" y="6211614"/>
                        </a:cubicBezTo>
                        <a:cubicBezTo>
                          <a:pt x="2412650" y="6231369"/>
                          <a:pt x="2378899" y="6174411"/>
                          <a:pt x="2240595" y="6211614"/>
                        </a:cubicBezTo>
                        <a:cubicBezTo>
                          <a:pt x="2102291" y="6248817"/>
                          <a:pt x="1805482" y="6163257"/>
                          <a:pt x="1650965" y="6211614"/>
                        </a:cubicBezTo>
                        <a:cubicBezTo>
                          <a:pt x="1496448" y="6259971"/>
                          <a:pt x="1152513" y="6178311"/>
                          <a:pt x="943409" y="6211614"/>
                        </a:cubicBezTo>
                        <a:cubicBezTo>
                          <a:pt x="734305" y="6244917"/>
                          <a:pt x="239418" y="6161390"/>
                          <a:pt x="0" y="6211614"/>
                        </a:cubicBezTo>
                        <a:cubicBezTo>
                          <a:pt x="-48913" y="5955655"/>
                          <a:pt x="81967" y="5827940"/>
                          <a:pt x="0" y="5522690"/>
                        </a:cubicBezTo>
                        <a:cubicBezTo>
                          <a:pt x="-81967" y="5217440"/>
                          <a:pt x="513" y="5189034"/>
                          <a:pt x="0" y="5082230"/>
                        </a:cubicBezTo>
                        <a:cubicBezTo>
                          <a:pt x="-513" y="4975426"/>
                          <a:pt x="54140" y="4792248"/>
                          <a:pt x="0" y="4579654"/>
                        </a:cubicBezTo>
                        <a:cubicBezTo>
                          <a:pt x="-54140" y="4367060"/>
                          <a:pt x="40959" y="4131720"/>
                          <a:pt x="0" y="4014961"/>
                        </a:cubicBezTo>
                        <a:cubicBezTo>
                          <a:pt x="-40959" y="3898202"/>
                          <a:pt x="52767" y="3654104"/>
                          <a:pt x="0" y="3512385"/>
                        </a:cubicBezTo>
                        <a:cubicBezTo>
                          <a:pt x="-52767" y="3370666"/>
                          <a:pt x="31201" y="3260644"/>
                          <a:pt x="0" y="3134042"/>
                        </a:cubicBezTo>
                        <a:cubicBezTo>
                          <a:pt x="-31201" y="3007440"/>
                          <a:pt x="10115" y="2911400"/>
                          <a:pt x="0" y="2755698"/>
                        </a:cubicBezTo>
                        <a:cubicBezTo>
                          <a:pt x="-10115" y="2599996"/>
                          <a:pt x="52956" y="2326589"/>
                          <a:pt x="0" y="2191006"/>
                        </a:cubicBezTo>
                        <a:cubicBezTo>
                          <a:pt x="-52956" y="2055423"/>
                          <a:pt x="662" y="1968545"/>
                          <a:pt x="0" y="1812662"/>
                        </a:cubicBezTo>
                        <a:cubicBezTo>
                          <a:pt x="-662" y="1656779"/>
                          <a:pt x="53346" y="1476267"/>
                          <a:pt x="0" y="1185854"/>
                        </a:cubicBezTo>
                        <a:cubicBezTo>
                          <a:pt x="-53346" y="895441"/>
                          <a:pt x="25582" y="942609"/>
                          <a:pt x="0" y="807510"/>
                        </a:cubicBezTo>
                        <a:cubicBezTo>
                          <a:pt x="-25582" y="672411"/>
                          <a:pt x="20566" y="2352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0F13-618E-83B4-DD0B-15F6098B3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1058483" y="2095798"/>
            <a:ext cx="10363200" cy="1314443"/>
          </a:xfrm>
        </p:spPr>
        <p:txBody>
          <a:bodyPr>
            <a:normAutofit fontScale="90000"/>
          </a:bodyPr>
          <a:lstStyle/>
          <a:p>
            <a:pPr algn="ctr">
              <a:defRPr sz="8800">
                <a:solidFill>
                  <a:srgbClr val="004990"/>
                </a:solidFill>
                <a:latin typeface="Arial Black" panose="020B0A04020102020204" pitchFamily="34" charset="0"/>
              </a:defRPr>
            </a:pPr>
            <a:r>
              <a:rPr lang="pt-PT" noProof="0" dirty="0"/>
              <a:t>OBRIGADO </a:t>
            </a:r>
            <a:br>
              <a:rPr lang="pt-PT" noProof="0" dirty="0"/>
            </a:br>
            <a:r>
              <a:rPr lang="pt-PT" noProof="0" dirty="0"/>
              <a:t>VOCÊ</a:t>
            </a:r>
          </a:p>
        </p:txBody>
      </p:sp>
      <p:grpSp>
        <p:nvGrpSpPr>
          <p:cNvPr id="6" name="Google Shape;9449;p51">
            <a:extLst>
              <a:ext uri="{FF2B5EF4-FFF2-40B4-BE49-F238E27FC236}">
                <a16:creationId xmlns:a16="http://schemas.microsoft.com/office/drawing/2014/main" id="{76FF74FD-87C5-C5DF-F6A8-7ABF6FB4C6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14009" y="3428999"/>
            <a:ext cx="2772389" cy="2351048"/>
            <a:chOff x="2661459" y="2015001"/>
            <a:chExt cx="322508" cy="273494"/>
          </a:xfrm>
          <a:solidFill>
            <a:srgbClr val="004990"/>
          </a:solidFill>
        </p:grpSpPr>
        <p:sp>
          <p:nvSpPr>
            <p:cNvPr id="8" name="Google Shape;9450;p51">
              <a:extLst>
                <a:ext uri="{FF2B5EF4-FFF2-40B4-BE49-F238E27FC236}">
                  <a16:creationId xmlns:a16="http://schemas.microsoft.com/office/drawing/2014/main" id="{77B9339F-226B-463A-4987-0EDD8E997A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451;p51">
              <a:extLst>
                <a:ext uri="{FF2B5EF4-FFF2-40B4-BE49-F238E27FC236}">
                  <a16:creationId xmlns:a16="http://schemas.microsoft.com/office/drawing/2014/main" id="{A7332698-EA2F-2B46-3870-67E27DCC71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42;g1bb0caa554c_0_0">
            <a:extLst>
              <a:ext uri="{FF2B5EF4-FFF2-40B4-BE49-F238E27FC236}">
                <a16:creationId xmlns:a16="http://schemas.microsoft.com/office/drawing/2014/main" id="{B726193C-FB54-FBEE-88C4-1BFC49282E21}"/>
              </a:ext>
            </a:extLst>
          </p:cNvPr>
          <p:cNvGrpSpPr/>
          <p:nvPr/>
        </p:nvGrpSpPr>
        <p:grpSpPr>
          <a:xfrm rot="1275571">
            <a:off x="3846247" y="981847"/>
            <a:ext cx="697095" cy="312564"/>
            <a:chOff x="2240475" y="3205350"/>
            <a:chExt cx="413725" cy="193850"/>
          </a:xfrm>
          <a:solidFill>
            <a:srgbClr val="004990"/>
          </a:solidFill>
        </p:grpSpPr>
        <p:sp>
          <p:nvSpPr>
            <p:cNvPr id="32" name="Google Shape;243;g1bb0caa554c_0_0">
              <a:extLst>
                <a:ext uri="{FF2B5EF4-FFF2-40B4-BE49-F238E27FC236}">
                  <a16:creationId xmlns:a16="http://schemas.microsoft.com/office/drawing/2014/main" id="{8C59CAB2-F673-B7DD-955F-BDEB9C5B1AEB}"/>
                </a:ext>
              </a:extLst>
            </p:cNvPr>
            <p:cNvSpPr/>
            <p:nvPr/>
          </p:nvSpPr>
          <p:spPr>
            <a:xfrm>
              <a:off x="2379975" y="3205350"/>
              <a:ext cx="49925" cy="38600"/>
            </a:xfrm>
            <a:custGeom>
              <a:avLst/>
              <a:gdLst/>
              <a:ahLst/>
              <a:cxnLst/>
              <a:rect l="l" t="t" r="r" b="b"/>
              <a:pathLst>
                <a:path w="1997" h="1544" extrusionOk="0">
                  <a:moveTo>
                    <a:pt x="998" y="0"/>
                  </a:moveTo>
                  <a:cubicBezTo>
                    <a:pt x="0" y="0"/>
                    <a:pt x="0" y="1543"/>
                    <a:pt x="998" y="1543"/>
                  </a:cubicBezTo>
                  <a:cubicBezTo>
                    <a:pt x="1997" y="1543"/>
                    <a:pt x="1997" y="0"/>
                    <a:pt x="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;g1bb0caa554c_0_0">
              <a:extLst>
                <a:ext uri="{FF2B5EF4-FFF2-40B4-BE49-F238E27FC236}">
                  <a16:creationId xmlns:a16="http://schemas.microsoft.com/office/drawing/2014/main" id="{33D91C26-E835-063C-69D9-1EEAA067EFEF}"/>
                </a:ext>
              </a:extLst>
            </p:cNvPr>
            <p:cNvSpPr/>
            <p:nvPr/>
          </p:nvSpPr>
          <p:spPr>
            <a:xfrm>
              <a:off x="2465325" y="3213000"/>
              <a:ext cx="49950" cy="38600"/>
            </a:xfrm>
            <a:custGeom>
              <a:avLst/>
              <a:gdLst/>
              <a:ahLst/>
              <a:cxnLst/>
              <a:rect l="l" t="t" r="r" b="b"/>
              <a:pathLst>
                <a:path w="1998" h="1544" extrusionOk="0">
                  <a:moveTo>
                    <a:pt x="999" y="1"/>
                  </a:moveTo>
                  <a:cubicBezTo>
                    <a:pt x="1" y="1"/>
                    <a:pt x="1" y="1544"/>
                    <a:pt x="999" y="1544"/>
                  </a:cubicBezTo>
                  <a:cubicBezTo>
                    <a:pt x="1998" y="1544"/>
                    <a:pt x="1998" y="1"/>
                    <a:pt x="9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5;g1bb0caa554c_0_0">
              <a:extLst>
                <a:ext uri="{FF2B5EF4-FFF2-40B4-BE49-F238E27FC236}">
                  <a16:creationId xmlns:a16="http://schemas.microsoft.com/office/drawing/2014/main" id="{261E70E8-A35B-4363-1108-D1AF4F3FD309}"/>
                </a:ext>
              </a:extLst>
            </p:cNvPr>
            <p:cNvSpPr/>
            <p:nvPr/>
          </p:nvSpPr>
          <p:spPr>
            <a:xfrm>
              <a:off x="2240475" y="3205925"/>
              <a:ext cx="413725" cy="193275"/>
            </a:xfrm>
            <a:custGeom>
              <a:avLst/>
              <a:gdLst/>
              <a:ahLst/>
              <a:cxnLst/>
              <a:rect l="l" t="t" r="r" b="b"/>
              <a:pathLst>
                <a:path w="16549" h="7731" extrusionOk="0">
                  <a:moveTo>
                    <a:pt x="15600" y="1"/>
                  </a:moveTo>
                  <a:cubicBezTo>
                    <a:pt x="15299" y="1"/>
                    <a:pt x="15016" y="168"/>
                    <a:pt x="14940" y="556"/>
                  </a:cubicBezTo>
                  <a:cubicBezTo>
                    <a:pt x="14338" y="3562"/>
                    <a:pt x="11627" y="6070"/>
                    <a:pt x="8518" y="6172"/>
                  </a:cubicBezTo>
                  <a:cubicBezTo>
                    <a:pt x="8442" y="6174"/>
                    <a:pt x="8366" y="6176"/>
                    <a:pt x="8289" y="6176"/>
                  </a:cubicBezTo>
                  <a:cubicBezTo>
                    <a:pt x="5267" y="6176"/>
                    <a:pt x="2463" y="4000"/>
                    <a:pt x="1655" y="1101"/>
                  </a:cubicBezTo>
                  <a:cubicBezTo>
                    <a:pt x="1546" y="720"/>
                    <a:pt x="1244" y="555"/>
                    <a:pt x="937" y="555"/>
                  </a:cubicBezTo>
                  <a:cubicBezTo>
                    <a:pt x="474" y="555"/>
                    <a:pt x="0" y="930"/>
                    <a:pt x="157" y="1509"/>
                  </a:cubicBezTo>
                  <a:cubicBezTo>
                    <a:pt x="1143" y="5041"/>
                    <a:pt x="4560" y="7731"/>
                    <a:pt x="8247" y="7731"/>
                  </a:cubicBezTo>
                  <a:cubicBezTo>
                    <a:pt x="8337" y="7731"/>
                    <a:pt x="8428" y="7729"/>
                    <a:pt x="8518" y="7726"/>
                  </a:cubicBezTo>
                  <a:cubicBezTo>
                    <a:pt x="12285" y="7578"/>
                    <a:pt x="15688" y="4663"/>
                    <a:pt x="16426" y="964"/>
                  </a:cubicBezTo>
                  <a:cubicBezTo>
                    <a:pt x="16549" y="384"/>
                    <a:pt x="16055" y="1"/>
                    <a:pt x="15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35" descr="A picture containing logo  Description automatically generated">
            <a:extLst>
              <a:ext uri="{FF2B5EF4-FFF2-40B4-BE49-F238E27FC236}">
                <a16:creationId xmlns:a16="http://schemas.microsoft.com/office/drawing/2014/main" id="{CD56C4E5-8F21-700E-51A1-6C42C5B07D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72" y="2270203"/>
            <a:ext cx="3865437" cy="2317591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746A99-9B52-9D75-6288-C22E4A4F28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716110" y="1713186"/>
            <a:ext cx="0" cy="3489435"/>
          </a:xfrm>
          <a:prstGeom prst="line">
            <a:avLst/>
          </a:prstGeom>
          <a:ln w="28575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C248-B408-0491-CD08-CC0CB840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noProof="0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12A4-3C2B-135E-BE21-F2FFB770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noProof="0" dirty="0">
                <a:hlinkClick r:id="rId2"/>
              </a:rPr>
              <a:t>https://www.mentimeter.com/app/presentation/alr2ffwvdc3kfjutb4w4ps55jf3m2u1a/edit?question=622u58f4efh7</a:t>
            </a:r>
            <a:r>
              <a:rPr lang="pt-PT" sz="240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56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C2171-0EFB-2300-E045-D2A6F611D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DF38-AEE0-E53F-AF68-804DE07A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439400" cy="1009651"/>
          </a:xfrm>
        </p:spPr>
        <p:txBody>
          <a:bodyPr>
            <a:noAutofit/>
          </a:bodyPr>
          <a:lstStyle/>
          <a:p>
            <a:pPr marL="228600" indent="-228600" algn="ctr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defRPr sz="2800" b="1">
                <a:solidFill>
                  <a:srgbClr val="E29A16"/>
                </a:solidFill>
                <a:latin typeface="Arial"/>
                <a:ea typeface="Times New Roman" panose="02020603050405020304" pitchFamily="18" charset="0"/>
                <a:cs typeface="Times New Roman"/>
              </a:defRPr>
            </a:pPr>
            <a:br>
              <a:rPr lang="pt-PT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000" noProof="0">
                <a:ln>
                  <a:noFill/>
                </a:ln>
                <a:effectLst/>
                <a:uLnTx/>
                <a:uFillTx/>
              </a:rPr>
              <a:t>INTRODUÇÃO:</a:t>
            </a:r>
            <a:r>
              <a:rPr lang="pt-PT" sz="2000" noProof="0"/>
              <a:t> POR QUE MATÉRIAS DE RECONHECIMENTO JURÍDICO</a:t>
            </a:r>
            <a:br>
              <a:rPr lang="pt-PT" sz="2000" noProof="0"/>
            </a:br>
            <a:endParaRPr lang="pt-PT" sz="2000" noProof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0F7975B-6163-C314-16A4-5813AFE76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573154"/>
              </p:ext>
            </p:extLst>
          </p:nvPr>
        </p:nvGraphicFramePr>
        <p:xfrm>
          <a:off x="838200" y="1573619"/>
          <a:ext cx="10515600" cy="460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A computer key with a map of africa  AI-generated content may be incorrect.">
            <a:extLst>
              <a:ext uri="{FF2B5EF4-FFF2-40B4-BE49-F238E27FC236}">
                <a16:creationId xmlns:a16="http://schemas.microsoft.com/office/drawing/2014/main" id="{03FF8FFB-7991-DABE-F98E-482F0D2A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08" y="1337151"/>
            <a:ext cx="2613405" cy="33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6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439400" cy="1009651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tabLst/>
            </a:pPr>
            <a:b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E29A1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E29A1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7CAFCD7-19C9-34C6-FE8D-0B6C820701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934941"/>
              </p:ext>
            </p:extLst>
          </p:nvPr>
        </p:nvGraphicFramePr>
        <p:xfrm>
          <a:off x="1201957" y="1552412"/>
          <a:ext cx="978808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2409CA0-F569-A448-9485-CEE0A98D1C6E}"/>
              </a:ext>
            </a:extLst>
          </p:cNvPr>
          <p:cNvSpPr txBox="1">
            <a:spLocks/>
          </p:cNvSpPr>
          <p:nvPr/>
        </p:nvSpPr>
        <p:spPr>
          <a:xfrm>
            <a:off x="876300" y="385762"/>
            <a:ext cx="10439400" cy="1009651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ctr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defRPr sz="6100" b="1">
                <a:solidFill>
                  <a:srgbClr val="E29A16"/>
                </a:solidFill>
                <a:latin typeface="Arial"/>
                <a:ea typeface="Times New Roman" panose="02020603050405020304" pitchFamily="18" charset="0"/>
                <a:cs typeface="Times New Roman"/>
              </a:defRPr>
            </a:pPr>
            <a:br>
              <a:rPr lang="pt-PT" sz="600" b="1" noProof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400" noProof="0" dirty="0"/>
              <a:t>PRINCÍPIOS ORIENTADORES </a:t>
            </a:r>
          </a:p>
        </p:txBody>
      </p:sp>
    </p:spTree>
    <p:extLst>
      <p:ext uri="{BB962C8B-B14F-4D97-AF65-F5344CB8AC3E}">
        <p14:creationId xmlns:p14="http://schemas.microsoft.com/office/powerpoint/2010/main" val="281561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FC87-174C-8D4A-0CB6-2C6291C6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698"/>
            <a:ext cx="10515600" cy="1325563"/>
          </a:xfrm>
        </p:spPr>
        <p:txBody>
          <a:bodyPr>
            <a:normAutofit/>
          </a:bodyPr>
          <a:lstStyle/>
          <a:p>
            <a:r>
              <a:rPr lang="pt-PT" sz="4000" noProof="0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6E56-15F8-356E-F486-B0C98D56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11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noProof="0" dirty="0">
                <a:hlinkClick r:id="rId2"/>
              </a:rPr>
              <a:t>https://www.mentimeter.com/app/presentation/alr2ffwvdc3kfjutb4w4ps55jf3m2u1a/edit?question=622u58f4efh7</a:t>
            </a:r>
            <a:r>
              <a:rPr lang="pt-PT" sz="2400" noProof="0" dirty="0"/>
              <a:t> </a:t>
            </a:r>
          </a:p>
          <a:p>
            <a:endParaRPr lang="pt-PT" sz="2400" noProof="0" dirty="0"/>
          </a:p>
        </p:txBody>
      </p:sp>
    </p:spTree>
    <p:extLst>
      <p:ext uri="{BB962C8B-B14F-4D97-AF65-F5344CB8AC3E}">
        <p14:creationId xmlns:p14="http://schemas.microsoft.com/office/powerpoint/2010/main" val="143597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273D-7702-1619-9DA3-30EBE754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0" y="234365"/>
            <a:ext cx="5470585" cy="1325563"/>
          </a:xfrm>
        </p:spPr>
        <p:txBody>
          <a:bodyPr>
            <a:normAutofit/>
          </a:bodyPr>
          <a:lstStyle/>
          <a:p>
            <a:r>
              <a:rPr lang="pt-PT" sz="3600" b="1" noProof="0" dirty="0"/>
              <a:t>África do Sul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C923-BB6D-4BD9-ABF5-3BC8CA46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090" y="1343819"/>
            <a:ext cx="5772509" cy="5279816"/>
          </a:xfrm>
        </p:spPr>
        <p:txBody>
          <a:bodyPr>
            <a:normAutofit lnSpcReduction="10000"/>
          </a:bodyPr>
          <a:lstStyle/>
          <a:p>
            <a:pPr>
              <a:defRPr sz="2900"/>
            </a:pPr>
            <a:r>
              <a:rPr lang="pt-PT" sz="1600" noProof="0" dirty="0"/>
              <a:t>Organizações sem fins lucrativos (ONP) regulamentadas pelo Ministério do Desenvolvimento Social. </a:t>
            </a:r>
          </a:p>
          <a:p>
            <a:pPr>
              <a:defRPr sz="2900"/>
            </a:pPr>
            <a:r>
              <a:rPr lang="pt-PT" sz="1600" noProof="0" dirty="0"/>
              <a:t>O reconhecimento da DIRCO reforça a legitimidade pan-africana. </a:t>
            </a:r>
          </a:p>
          <a:p>
            <a:pPr marL="0" indent="0">
              <a:buNone/>
            </a:pPr>
            <a:endParaRPr lang="pt-PT" sz="1600" noProof="0" dirty="0"/>
          </a:p>
          <a:p>
            <a:pPr>
              <a:defRPr sz="2900"/>
            </a:pPr>
            <a:r>
              <a:rPr lang="pt-PT" sz="1600" noProof="0" dirty="0"/>
              <a:t>Vantagens:</a:t>
            </a:r>
          </a:p>
          <a:p>
            <a:pPr lvl="1">
              <a:defRPr sz="2900"/>
            </a:pPr>
            <a:r>
              <a:rPr lang="pt-PT" sz="1600" noProof="0" dirty="0"/>
              <a:t>Forte centro de ensino superior e de garantia da qualidade (SAQA, CHE)</a:t>
            </a:r>
          </a:p>
          <a:p>
            <a:pPr lvl="1">
              <a:defRPr sz="2900"/>
            </a:pPr>
            <a:r>
              <a:rPr lang="pt-PT" sz="1600" noProof="0" dirty="0"/>
              <a:t>Elevada confiança dos doadores e estruturas de governação bem estabelecidas.</a:t>
            </a:r>
          </a:p>
          <a:p>
            <a:pPr lvl="1"/>
            <a:endParaRPr lang="pt-PT" sz="1600" noProof="0" dirty="0"/>
          </a:p>
          <a:p>
            <a:pPr>
              <a:defRPr sz="2900"/>
            </a:pPr>
            <a:r>
              <a:rPr lang="pt-PT" sz="1600" noProof="0" dirty="0"/>
              <a:t>Custo</a:t>
            </a:r>
          </a:p>
          <a:p>
            <a:pPr lvl="1">
              <a:defRPr sz="2900"/>
            </a:pPr>
            <a:r>
              <a:rPr lang="pt-PT" sz="1600" noProof="0" dirty="0"/>
              <a:t>R1 100 (aproximadamente 60 USD)</a:t>
            </a:r>
          </a:p>
          <a:p>
            <a:endParaRPr lang="pt-PT" sz="1600" noProof="0" dirty="0"/>
          </a:p>
          <a:p>
            <a:pPr>
              <a:defRPr sz="2900"/>
            </a:pPr>
            <a:r>
              <a:rPr lang="pt-PT" sz="1600" noProof="0" dirty="0"/>
              <a:t>Desafios</a:t>
            </a:r>
          </a:p>
          <a:p>
            <a:pPr lvl="1">
              <a:defRPr sz="2900"/>
            </a:pPr>
            <a:r>
              <a:rPr lang="pt-PT" sz="1600" noProof="0" dirty="0"/>
              <a:t>O registo pode demorar de 3 a 6 meses, com o DIRCO a somar até 9 meses.</a:t>
            </a:r>
          </a:p>
          <a:p>
            <a:pPr lvl="1">
              <a:defRPr sz="2900"/>
            </a:pPr>
            <a:r>
              <a:rPr lang="pt-PT" sz="1600" noProof="0" dirty="0"/>
              <a:t>O cumprimento da regulamentação (auditorias, regressos) exige capacidade administrativa.</a:t>
            </a:r>
          </a:p>
          <a:p>
            <a:pPr lvl="1"/>
            <a:endParaRPr lang="pt-PT" sz="1400" noProof="0" dirty="0"/>
          </a:p>
          <a:p>
            <a:endParaRPr lang="pt-PT" sz="1600" b="1" noProof="0" dirty="0"/>
          </a:p>
        </p:txBody>
      </p:sp>
      <p:pic>
        <p:nvPicPr>
          <p:cNvPr id="5" name="Picture 4" descr="A flag with a green red blue and black triangle  Description automatically generated">
            <a:extLst>
              <a:ext uri="{FF2B5EF4-FFF2-40B4-BE49-F238E27FC236}">
                <a16:creationId xmlns:a16="http://schemas.microsoft.com/office/drawing/2014/main" id="{787EF887-8845-0745-A987-192FC86C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44150" b="-2"/>
          <a:stretch>
            <a:fillRect/>
          </a:stretch>
        </p:blipFill>
        <p:spPr>
          <a:xfrm>
            <a:off x="-1" y="465826"/>
            <a:ext cx="5410198" cy="63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5B52F7-8A76-D3A3-07BC-127D1AD1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Slide Background">
            <a:extLst>
              <a:ext uri="{FF2B5EF4-FFF2-40B4-BE49-F238E27FC236}">
                <a16:creationId xmlns:a16="http://schemas.microsoft.com/office/drawing/2014/main" id="{C7261B60-F796-E5E1-6547-DF36EA20E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79A87-CB53-7428-EBE3-8551EF25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/>
          </a:bodyPr>
          <a:lstStyle/>
          <a:p>
            <a: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3600" b="1" dirty="0"/>
              <a:t>KENYA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9007A-95BB-D764-3EDA-1FC7DBF8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225040"/>
            <a:ext cx="4795519" cy="4368800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  <a:defRPr sz="17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lang="pt-PT" noProof="0"/>
              <a:t>Instrumentos jurídicos: Registo das ONG através do Conselho de Coordenação das ONG; Fundo fiduciário sem fins lucrativos ao abrigo da Lei relativa aos administradores fiduciários; Sociedade limitada por garantia ao abrigo da Lei das Sociedades.</a:t>
            </a:r>
            <a:endParaRPr lang="pt-PT" sz="1700" kern="100" noProof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defRPr sz="1700" kern="100">
                <a:effectLst/>
                <a:latin typeface="Arial"/>
                <a:ea typeface="Aptos" panose="020B0004020202020204" pitchFamily="34" charset="0"/>
                <a:cs typeface="Times New Roman"/>
              </a:defRPr>
            </a:pPr>
            <a:r>
              <a:rPr lang="pt-PT" noProof="0" dirty="0"/>
              <a:t>Centro regional de ensino superior reconhecido (KNQA, </a:t>
            </a:r>
            <a:r>
              <a:rPr lang="pt-PT" noProof="0" dirty="0" err="1"/>
              <a:t>CUE</a:t>
            </a:r>
            <a:r>
              <a:rPr lang="pt-PT" noProof="0" dirty="0"/>
              <a:t>).</a:t>
            </a:r>
            <a:endParaRPr lang="pt-PT" sz="1700" kern="100" noProof="0" dirty="0">
              <a:effectLst/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defRPr sz="1700" kern="100">
                <a:effectLst/>
                <a:latin typeface="Arial"/>
                <a:ea typeface="Aptos" panose="020B0004020202020204" pitchFamily="34" charset="0"/>
                <a:cs typeface="Times New Roman"/>
              </a:defRPr>
            </a:pPr>
            <a:r>
              <a:rPr lang="pt-PT" noProof="0" dirty="0"/>
              <a:t>Processo de registo de ONG mais rápido (2-3 meses).</a:t>
            </a:r>
          </a:p>
          <a:p>
            <a:pPr marL="342900" indent="-342900">
              <a:buFont typeface="Symbol" panose="05050102010706020507" pitchFamily="18" charset="2"/>
              <a:buChar char=""/>
              <a:defRPr sz="1700" kern="100">
                <a:latin typeface="Arial"/>
                <a:ea typeface="Aptos" panose="020B0004020202020204" pitchFamily="34" charset="0"/>
                <a:cs typeface="Times New Roman"/>
              </a:defRPr>
            </a:pPr>
            <a:r>
              <a:rPr lang="pt-PT" noProof="0" dirty="0"/>
              <a:t>Custos: ONG local (</a:t>
            </a:r>
            <a:r>
              <a:rPr lang="pt-PT" noProof="0" dirty="0" err="1"/>
              <a:t>KES</a:t>
            </a:r>
            <a:r>
              <a:rPr lang="pt-PT" noProof="0" dirty="0"/>
              <a:t> 16,00 – 105 USD) e ONG internacional: </a:t>
            </a:r>
            <a:r>
              <a:rPr lang="pt-PT" noProof="0" dirty="0" err="1"/>
              <a:t>KES</a:t>
            </a:r>
            <a:r>
              <a:rPr lang="pt-PT" noProof="0" dirty="0"/>
              <a:t> 30 000 (USD 195)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  <a:defRPr sz="17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lang="pt-PT" noProof="0" dirty="0"/>
              <a:t>Nairobi acolhe agências da UA e da ONU, aumentando a visibilidade.</a:t>
            </a:r>
            <a:endParaRPr lang="pt-PT" sz="17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7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6E873438-ADED-40B1-3C16-B3E2A360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1026" name="Picture 2" descr="Flag of Kenya - Wikipedia">
            <a:extLst>
              <a:ext uri="{FF2B5EF4-FFF2-40B4-BE49-F238E27FC236}">
                <a16:creationId xmlns:a16="http://schemas.microsoft.com/office/drawing/2014/main" id="{C03ADFD9-B969-A341-D398-FE91B321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 r="10729" b="-2"/>
          <a:stretch>
            <a:fillRect/>
          </a:stretch>
        </p:blipFill>
        <p:spPr bwMode="auto">
          <a:xfrm>
            <a:off x="6096000" y="1161437"/>
            <a:ext cx="5334197" cy="45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6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SENEGAL</a:t>
            </a:r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8CAA3A-7CAA-A9BB-F6FF-CAFB8843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7" r="18539" b="1"/>
          <a:stretch>
            <a:fillRect/>
          </a:stretch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657" y="2036686"/>
            <a:ext cx="4833267" cy="4114800"/>
          </a:xfrm>
        </p:spPr>
        <p:txBody>
          <a:bodyPr anchor="t">
            <a:normAutofit fontScale="92500" lnSpcReduction="10000"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900" kern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defRPr>
            </a:pPr>
            <a:r>
              <a:rPr lang="pt-PT" noProof="0"/>
              <a:t>Uma ONG no Senegal é uma associação ou uma organização sem fins lucrativos.  </a:t>
            </a:r>
            <a:endParaRPr lang="pt-PT" sz="1900" kern="100" noProof="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900" kern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defRPr>
            </a:pPr>
            <a:r>
              <a:rPr lang="pt-PT" noProof="0" dirty="0"/>
              <a:t>Uma ONG estrangeira deve receber a aprovação do Ministério do Interior. </a:t>
            </a:r>
            <a:endParaRPr lang="pt-PT" sz="1900" kern="100" noProof="0" dirty="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900" kern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defRPr>
            </a:pPr>
            <a:r>
              <a:rPr lang="pt-PT" noProof="0" dirty="0"/>
              <a:t>Para ser reconhecida como ONG, a associação deve existir há pelo menos dois anos no Senegal ou no estrangeiro. </a:t>
            </a:r>
            <a:endParaRPr lang="pt-PT" sz="1900" kern="100" noProof="0" dirty="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900" kern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defRPr>
            </a:pPr>
            <a:r>
              <a:rPr lang="pt-PT" noProof="0" dirty="0"/>
              <a:t>As ONG estrangeiras devem ter pelo menos dois anos de experiência. </a:t>
            </a:r>
            <a:endParaRPr lang="pt-PT" sz="1900" kern="100" noProof="0" dirty="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pPr>
              <a:defRPr sz="1900" kern="0"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Arial"/>
              </a:defRPr>
            </a:pPr>
            <a:r>
              <a:rPr lang="pt-PT" noProof="0" dirty="0">
                <a:effectLst/>
              </a:rPr>
              <a:t>O pedido de aprovação é enviado ao Ministro do Interior, que dispõe de dois meses para tomar uma decisão.</a:t>
            </a:r>
            <a:r>
              <a:rPr lang="pt-PT" noProof="0" dirty="0"/>
              <a:t> Custo: gratuitamente com os custos associados.</a:t>
            </a:r>
            <a:endParaRPr lang="pt-PT" sz="1900" kern="0" noProof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5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SENEGAL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33CE0E3-5B42-2C34-87A1-6B1A1B8F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7" r="18539" b="1"/>
          <a:stretch>
            <a:fillRect/>
          </a:stretch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403" y="1900866"/>
            <a:ext cx="4997169" cy="4729221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spcAft>
                <a:spcPts val="2400"/>
              </a:spcAft>
              <a:buNone/>
              <a:defRPr sz="1800" kern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As ONG devem:</a:t>
            </a:r>
            <a:endParaRPr lang="pt-PT" sz="1800" kern="100" noProof="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Inscrever-se no Diretório Nacional de Empresas e Associações para obter um número NINEA;</a:t>
            </a:r>
            <a:endParaRPr lang="pt-PT" sz="1800" kern="100" noProof="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Apresentar uma declaração de existência junto das autoridades fiscais;</a:t>
            </a:r>
            <a:endParaRPr lang="pt-PT" sz="1800" kern="100" noProof="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Apresentar um programa de investimento que deve ser aprovado conjuntamente pelos Ministros do Interior e do Orçamento;</a:t>
            </a:r>
            <a:endParaRPr lang="pt-PT" sz="1800" kern="100" noProof="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Elaborar um relatório de atividades trimestral para apresentação à prefeitura;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Elaborar anualmente um relatório técnico e financeiro para apresentação ao Ministro do Interior;</a:t>
            </a:r>
            <a:endParaRPr lang="pt-PT" sz="1800" kern="100" noProof="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Fazer com que as suas contas sejam auditadas uma vez por ano;</a:t>
            </a:r>
            <a:endParaRPr lang="pt-PT" sz="1800" kern="100" noProof="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Declarar uma vez por ano os montantes pagos aos trabalhadores senegaleses e a terceiros não empregados pela ONG;</a:t>
            </a:r>
            <a:endParaRPr lang="pt-PT" sz="1800" kern="100" noProof="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Remeter impostos devidos por funcionários não isentos, financiadores e prestadores de serviços.</a:t>
            </a:r>
            <a:endParaRPr lang="pt-PT" sz="1800" kern="100" noProof="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PT" sz="1000" kern="100" noProof="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2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6D17BD-D988-4B9F-AE04-9EFCC3370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485588-67F7-4381-8E71-A4067E576683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3.xml><?xml version="1.0" encoding="utf-8"?>
<ds:datastoreItem xmlns:ds="http://schemas.openxmlformats.org/officeDocument/2006/customXml" ds:itemID="{A4D8AD9A-F0F2-449E-B0DE-65DB5FD488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Office PowerPoint</Application>
  <PresentationFormat>Ecrã Panorâmico</PresentationFormat>
  <Paragraphs>132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Symbol</vt:lpstr>
      <vt:lpstr>Times New Roman</vt:lpstr>
      <vt:lpstr>Office Theme</vt:lpstr>
      <vt:lpstr>Apresentação do PowerPoint</vt:lpstr>
      <vt:lpstr>POLL</vt:lpstr>
      <vt:lpstr> INTRODUÇÃO: POR QUE MATÉRIAS DE RECONHECIMENTO JURÍDICO </vt:lpstr>
      <vt:lpstr> </vt:lpstr>
      <vt:lpstr>POLL</vt:lpstr>
      <vt:lpstr>África do Sul </vt:lpstr>
      <vt:lpstr>KENYA</vt:lpstr>
      <vt:lpstr>SENEGAL</vt:lpstr>
      <vt:lpstr>SENEGAL</vt:lpstr>
      <vt:lpstr>Etiópia</vt:lpstr>
      <vt:lpstr>Processo Administrativo - Etiópia </vt:lpstr>
      <vt:lpstr> </vt:lpstr>
      <vt:lpstr> </vt:lpstr>
      <vt:lpstr>POLL</vt:lpstr>
      <vt:lpstr>OBRIGADO  VOCÊ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Jusdas Masha</dc:creator>
  <cp:lastModifiedBy>Olavo Delgado Correia</cp:lastModifiedBy>
  <cp:revision>144</cp:revision>
  <dcterms:created xsi:type="dcterms:W3CDTF">2024-03-07T02:59:07Z</dcterms:created>
  <dcterms:modified xsi:type="dcterms:W3CDTF">2025-10-08T23:27:10Z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  <property fmtid="{D5CDD505-2E9C-101B-9397-08002B2CF9AE}" pid="3" name="MediaServiceImageTags">
    <vt:lpwstr/>
  </property>
</Properties>
</file>